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slides/slide428.xml" ContentType="application/vnd.openxmlformats-officedocument.presentationml.slide+xml"/>
  <Override PartName="/ppt/slides/slide429.xml" ContentType="application/vnd.openxmlformats-officedocument.presentationml.slide+xml"/>
  <Override PartName="/ppt/slides/slide430.xml" ContentType="application/vnd.openxmlformats-officedocument.presentationml.slide+xml"/>
  <Override PartName="/ppt/slides/slide431.xml" ContentType="application/vnd.openxmlformats-officedocument.presentationml.slide+xml"/>
  <Override PartName="/ppt/slides/slide432.xml" ContentType="application/vnd.openxmlformats-officedocument.presentationml.slide+xml"/>
  <Override PartName="/ppt/slides/slide433.xml" ContentType="application/vnd.openxmlformats-officedocument.presentationml.slide+xml"/>
  <Override PartName="/ppt/slides/slide434.xml" ContentType="application/vnd.openxmlformats-officedocument.presentationml.slide+xml"/>
  <Override PartName="/ppt/slides/slide435.xml" ContentType="application/vnd.openxmlformats-officedocument.presentationml.slide+xml"/>
  <Override PartName="/ppt/slides/slide436.xml" ContentType="application/vnd.openxmlformats-officedocument.presentationml.slide+xml"/>
  <Override PartName="/ppt/slides/slide437.xml" ContentType="application/vnd.openxmlformats-officedocument.presentationml.slide+xml"/>
  <Override PartName="/ppt/slides/slide438.xml" ContentType="application/vnd.openxmlformats-officedocument.presentationml.slide+xml"/>
  <Override PartName="/ppt/slides/slide439.xml" ContentType="application/vnd.openxmlformats-officedocument.presentationml.slide+xml"/>
  <Override PartName="/ppt/slides/slide440.xml" ContentType="application/vnd.openxmlformats-officedocument.presentationml.slide+xml"/>
  <Override PartName="/ppt/slides/slide441.xml" ContentType="application/vnd.openxmlformats-officedocument.presentationml.slide+xml"/>
  <Override PartName="/ppt/slides/slide442.xml" ContentType="application/vnd.openxmlformats-officedocument.presentationml.slide+xml"/>
  <Override PartName="/ppt/slides/slide443.xml" ContentType="application/vnd.openxmlformats-officedocument.presentationml.slide+xml"/>
  <Override PartName="/ppt/slides/slide444.xml" ContentType="application/vnd.openxmlformats-officedocument.presentationml.slide+xml"/>
  <Override PartName="/ppt/slides/slide445.xml" ContentType="application/vnd.openxmlformats-officedocument.presentationml.slide+xml"/>
  <Override PartName="/ppt/slides/slide446.xml" ContentType="application/vnd.openxmlformats-officedocument.presentationml.slide+xml"/>
  <Override PartName="/ppt/slides/slide447.xml" ContentType="application/vnd.openxmlformats-officedocument.presentationml.slide+xml"/>
  <Override PartName="/ppt/slides/slide448.xml" ContentType="application/vnd.openxmlformats-officedocument.presentationml.slide+xml"/>
  <Override PartName="/ppt/slides/slide449.xml" ContentType="application/vnd.openxmlformats-officedocument.presentationml.slide+xml"/>
  <Override PartName="/ppt/slides/slide450.xml" ContentType="application/vnd.openxmlformats-officedocument.presentationml.slide+xml"/>
  <Override PartName="/ppt/slides/slide451.xml" ContentType="application/vnd.openxmlformats-officedocument.presentationml.slide+xml"/>
  <Override PartName="/ppt/slides/slide452.xml" ContentType="application/vnd.openxmlformats-officedocument.presentationml.slide+xml"/>
  <Override PartName="/ppt/slides/slide453.xml" ContentType="application/vnd.openxmlformats-officedocument.presentationml.slide+xml"/>
  <Override PartName="/ppt/slides/slide454.xml" ContentType="application/vnd.openxmlformats-officedocument.presentationml.slide+xml"/>
  <Override PartName="/ppt/slides/slide455.xml" ContentType="application/vnd.openxmlformats-officedocument.presentationml.slide+xml"/>
  <Override PartName="/ppt/slides/slide456.xml" ContentType="application/vnd.openxmlformats-officedocument.presentationml.slide+xml"/>
  <Override PartName="/ppt/slides/slide457.xml" ContentType="application/vnd.openxmlformats-officedocument.presentationml.slide+xml"/>
  <Override PartName="/ppt/slides/slide458.xml" ContentType="application/vnd.openxmlformats-officedocument.presentationml.slide+xml"/>
  <Override PartName="/ppt/slides/slide459.xml" ContentType="application/vnd.openxmlformats-officedocument.presentationml.slide+xml"/>
  <Override PartName="/ppt/slides/slide460.xml" ContentType="application/vnd.openxmlformats-officedocument.presentationml.slide+xml"/>
  <Override PartName="/ppt/slides/slide461.xml" ContentType="application/vnd.openxmlformats-officedocument.presentationml.slide+xml"/>
  <Override PartName="/ppt/slides/slide462.xml" ContentType="application/vnd.openxmlformats-officedocument.presentationml.slide+xml"/>
  <Override PartName="/ppt/slides/slide463.xml" ContentType="application/vnd.openxmlformats-officedocument.presentationml.slide+xml"/>
  <Override PartName="/ppt/slides/slide464.xml" ContentType="application/vnd.openxmlformats-officedocument.presentationml.slide+xml"/>
  <Override PartName="/ppt/slides/slide465.xml" ContentType="application/vnd.openxmlformats-officedocument.presentationml.slide+xml"/>
  <Override PartName="/ppt/slides/slide466.xml" ContentType="application/vnd.openxmlformats-officedocument.presentationml.slide+xml"/>
  <Override PartName="/ppt/slides/slide467.xml" ContentType="application/vnd.openxmlformats-officedocument.presentationml.slide+xml"/>
  <Override PartName="/ppt/slides/slide468.xml" ContentType="application/vnd.openxmlformats-officedocument.presentationml.slide+xml"/>
  <Override PartName="/ppt/slides/slide469.xml" ContentType="application/vnd.openxmlformats-officedocument.presentationml.slide+xml"/>
  <Override PartName="/ppt/slides/slide470.xml" ContentType="application/vnd.openxmlformats-officedocument.presentationml.slide+xml"/>
  <Override PartName="/ppt/slides/slide471.xml" ContentType="application/vnd.openxmlformats-officedocument.presentationml.slide+xml"/>
  <Override PartName="/ppt/slides/slide472.xml" ContentType="application/vnd.openxmlformats-officedocument.presentationml.slide+xml"/>
  <Override PartName="/ppt/slides/slide473.xml" ContentType="application/vnd.openxmlformats-officedocument.presentationml.slide+xml"/>
  <Override PartName="/ppt/slides/slide474.xml" ContentType="application/vnd.openxmlformats-officedocument.presentationml.slide+xml"/>
  <Override PartName="/ppt/slides/slide475.xml" ContentType="application/vnd.openxmlformats-officedocument.presentationml.slide+xml"/>
  <Override PartName="/ppt/slides/slide476.xml" ContentType="application/vnd.openxmlformats-officedocument.presentationml.slide+xml"/>
  <Override PartName="/ppt/slides/slide477.xml" ContentType="application/vnd.openxmlformats-officedocument.presentationml.slide+xml"/>
  <Override PartName="/ppt/slides/slide478.xml" ContentType="application/vnd.openxmlformats-officedocument.presentationml.slide+xml"/>
  <Override PartName="/ppt/slides/slide479.xml" ContentType="application/vnd.openxmlformats-officedocument.presentationml.slide+xml"/>
  <Override PartName="/ppt/slides/slide480.xml" ContentType="application/vnd.openxmlformats-officedocument.presentationml.slide+xml"/>
  <Override PartName="/ppt/slides/slide481.xml" ContentType="application/vnd.openxmlformats-officedocument.presentationml.slide+xml"/>
  <Override PartName="/ppt/slides/slide482.xml" ContentType="application/vnd.openxmlformats-officedocument.presentationml.slide+xml"/>
  <Override PartName="/ppt/slides/slide483.xml" ContentType="application/vnd.openxmlformats-officedocument.presentationml.slide+xml"/>
  <Override PartName="/ppt/slides/slide484.xml" ContentType="application/vnd.openxmlformats-officedocument.presentationml.slide+xml"/>
  <Override PartName="/ppt/slides/slide485.xml" ContentType="application/vnd.openxmlformats-officedocument.presentationml.slide+xml"/>
  <Override PartName="/ppt/slides/slide486.xml" ContentType="application/vnd.openxmlformats-officedocument.presentationml.slide+xml"/>
  <Override PartName="/ppt/slides/slide487.xml" ContentType="application/vnd.openxmlformats-officedocument.presentationml.slide+xml"/>
  <Override PartName="/ppt/slides/slide488.xml" ContentType="application/vnd.openxmlformats-officedocument.presentationml.slide+xml"/>
  <Override PartName="/ppt/slides/slide489.xml" ContentType="application/vnd.openxmlformats-officedocument.presentationml.slide+xml"/>
  <Override PartName="/ppt/slides/slide490.xml" ContentType="application/vnd.openxmlformats-officedocument.presentationml.slide+xml"/>
  <Override PartName="/ppt/slides/slide491.xml" ContentType="application/vnd.openxmlformats-officedocument.presentationml.slide+xml"/>
  <Override PartName="/ppt/slides/slide492.xml" ContentType="application/vnd.openxmlformats-officedocument.presentationml.slide+xml"/>
  <Override PartName="/ppt/slides/slide493.xml" ContentType="application/vnd.openxmlformats-officedocument.presentationml.slide+xml"/>
  <Override PartName="/ppt/slides/slide494.xml" ContentType="application/vnd.openxmlformats-officedocument.presentationml.slide+xml"/>
  <Override PartName="/ppt/slides/slide495.xml" ContentType="application/vnd.openxmlformats-officedocument.presentationml.slide+xml"/>
  <Override PartName="/ppt/slides/slide496.xml" ContentType="application/vnd.openxmlformats-officedocument.presentationml.slide+xml"/>
  <Override PartName="/ppt/slides/slide497.xml" ContentType="application/vnd.openxmlformats-officedocument.presentationml.slide+xml"/>
  <Override PartName="/ppt/slides/slide498.xml" ContentType="application/vnd.openxmlformats-officedocument.presentationml.slide+xml"/>
  <Override PartName="/ppt/slides/slide499.xml" ContentType="application/vnd.openxmlformats-officedocument.presentationml.slide+xml"/>
  <Override PartName="/ppt/slides/slide500.xml" ContentType="application/vnd.openxmlformats-officedocument.presentationml.slide+xml"/>
  <Override PartName="/ppt/slides/slide501.xml" ContentType="application/vnd.openxmlformats-officedocument.presentationml.slide+xml"/>
  <Override PartName="/ppt/slides/slide502.xml" ContentType="application/vnd.openxmlformats-officedocument.presentationml.slide+xml"/>
  <Override PartName="/ppt/slides/slide503.xml" ContentType="application/vnd.openxmlformats-officedocument.presentationml.slide+xml"/>
  <Override PartName="/ppt/slides/slide504.xml" ContentType="application/vnd.openxmlformats-officedocument.presentationml.slide+xml"/>
  <Override PartName="/ppt/slides/slide505.xml" ContentType="application/vnd.openxmlformats-officedocument.presentationml.slide+xml"/>
  <Override PartName="/ppt/slides/slide506.xml" ContentType="application/vnd.openxmlformats-officedocument.presentationml.slide+xml"/>
  <Override PartName="/ppt/slides/slide507.xml" ContentType="application/vnd.openxmlformats-officedocument.presentationml.slide+xml"/>
  <Override PartName="/ppt/slides/slide508.xml" ContentType="application/vnd.openxmlformats-officedocument.presentationml.slide+xml"/>
  <Override PartName="/ppt/slides/slide50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  <p:sldId id="386" r:id="rId132"/>
    <p:sldId id="387" r:id="rId133"/>
    <p:sldId id="388" r:id="rId134"/>
    <p:sldId id="389" r:id="rId135"/>
    <p:sldId id="390" r:id="rId136"/>
    <p:sldId id="391" r:id="rId137"/>
    <p:sldId id="392" r:id="rId138"/>
    <p:sldId id="393" r:id="rId139"/>
    <p:sldId id="394" r:id="rId140"/>
    <p:sldId id="395" r:id="rId141"/>
    <p:sldId id="396" r:id="rId142"/>
    <p:sldId id="397" r:id="rId143"/>
    <p:sldId id="398" r:id="rId144"/>
    <p:sldId id="399" r:id="rId145"/>
    <p:sldId id="400" r:id="rId146"/>
    <p:sldId id="401" r:id="rId147"/>
    <p:sldId id="402" r:id="rId148"/>
    <p:sldId id="403" r:id="rId149"/>
    <p:sldId id="404" r:id="rId150"/>
    <p:sldId id="405" r:id="rId151"/>
    <p:sldId id="406" r:id="rId152"/>
    <p:sldId id="407" r:id="rId153"/>
    <p:sldId id="408" r:id="rId154"/>
    <p:sldId id="409" r:id="rId155"/>
    <p:sldId id="410" r:id="rId156"/>
    <p:sldId id="411" r:id="rId157"/>
    <p:sldId id="412" r:id="rId158"/>
    <p:sldId id="413" r:id="rId159"/>
    <p:sldId id="414" r:id="rId160"/>
    <p:sldId id="415" r:id="rId161"/>
    <p:sldId id="416" r:id="rId162"/>
    <p:sldId id="417" r:id="rId163"/>
    <p:sldId id="418" r:id="rId164"/>
    <p:sldId id="419" r:id="rId165"/>
    <p:sldId id="420" r:id="rId166"/>
    <p:sldId id="421" r:id="rId167"/>
    <p:sldId id="422" r:id="rId168"/>
    <p:sldId id="423" r:id="rId169"/>
    <p:sldId id="424" r:id="rId170"/>
    <p:sldId id="425" r:id="rId171"/>
    <p:sldId id="426" r:id="rId172"/>
    <p:sldId id="427" r:id="rId173"/>
    <p:sldId id="428" r:id="rId174"/>
    <p:sldId id="429" r:id="rId175"/>
    <p:sldId id="430" r:id="rId176"/>
    <p:sldId id="431" r:id="rId177"/>
    <p:sldId id="432" r:id="rId178"/>
    <p:sldId id="433" r:id="rId179"/>
    <p:sldId id="434" r:id="rId180"/>
    <p:sldId id="435" r:id="rId181"/>
    <p:sldId id="436" r:id="rId182"/>
    <p:sldId id="437" r:id="rId183"/>
    <p:sldId id="438" r:id="rId184"/>
    <p:sldId id="439" r:id="rId185"/>
    <p:sldId id="440" r:id="rId186"/>
    <p:sldId id="441" r:id="rId187"/>
    <p:sldId id="442" r:id="rId188"/>
    <p:sldId id="443" r:id="rId189"/>
    <p:sldId id="444" r:id="rId190"/>
    <p:sldId id="445" r:id="rId191"/>
    <p:sldId id="446" r:id="rId192"/>
    <p:sldId id="447" r:id="rId193"/>
    <p:sldId id="448" r:id="rId194"/>
    <p:sldId id="449" r:id="rId195"/>
    <p:sldId id="450" r:id="rId196"/>
    <p:sldId id="451" r:id="rId197"/>
    <p:sldId id="452" r:id="rId198"/>
    <p:sldId id="453" r:id="rId199"/>
    <p:sldId id="454" r:id="rId200"/>
    <p:sldId id="455" r:id="rId201"/>
    <p:sldId id="456" r:id="rId202"/>
    <p:sldId id="457" r:id="rId203"/>
    <p:sldId id="458" r:id="rId204"/>
    <p:sldId id="459" r:id="rId205"/>
    <p:sldId id="460" r:id="rId206"/>
    <p:sldId id="461" r:id="rId207"/>
    <p:sldId id="462" r:id="rId208"/>
    <p:sldId id="463" r:id="rId209"/>
    <p:sldId id="464" r:id="rId210"/>
    <p:sldId id="465" r:id="rId211"/>
    <p:sldId id="466" r:id="rId212"/>
    <p:sldId id="467" r:id="rId213"/>
    <p:sldId id="468" r:id="rId214"/>
    <p:sldId id="469" r:id="rId215"/>
    <p:sldId id="470" r:id="rId216"/>
    <p:sldId id="471" r:id="rId217"/>
    <p:sldId id="472" r:id="rId218"/>
    <p:sldId id="473" r:id="rId219"/>
    <p:sldId id="474" r:id="rId220"/>
    <p:sldId id="475" r:id="rId221"/>
    <p:sldId id="476" r:id="rId222"/>
    <p:sldId id="477" r:id="rId223"/>
    <p:sldId id="478" r:id="rId224"/>
    <p:sldId id="479" r:id="rId225"/>
    <p:sldId id="480" r:id="rId226"/>
    <p:sldId id="481" r:id="rId227"/>
    <p:sldId id="482" r:id="rId228"/>
    <p:sldId id="483" r:id="rId229"/>
    <p:sldId id="484" r:id="rId230"/>
    <p:sldId id="485" r:id="rId231"/>
    <p:sldId id="486" r:id="rId232"/>
    <p:sldId id="487" r:id="rId233"/>
    <p:sldId id="488" r:id="rId234"/>
    <p:sldId id="489" r:id="rId235"/>
    <p:sldId id="490" r:id="rId236"/>
    <p:sldId id="491" r:id="rId237"/>
    <p:sldId id="492" r:id="rId238"/>
    <p:sldId id="493" r:id="rId239"/>
    <p:sldId id="494" r:id="rId240"/>
    <p:sldId id="495" r:id="rId241"/>
    <p:sldId id="496" r:id="rId242"/>
    <p:sldId id="497" r:id="rId243"/>
    <p:sldId id="498" r:id="rId244"/>
    <p:sldId id="499" r:id="rId245"/>
    <p:sldId id="500" r:id="rId246"/>
    <p:sldId id="501" r:id="rId247"/>
    <p:sldId id="502" r:id="rId248"/>
    <p:sldId id="503" r:id="rId249"/>
    <p:sldId id="504" r:id="rId250"/>
    <p:sldId id="505" r:id="rId251"/>
    <p:sldId id="506" r:id="rId252"/>
    <p:sldId id="507" r:id="rId253"/>
    <p:sldId id="508" r:id="rId254"/>
    <p:sldId id="509" r:id="rId255"/>
    <p:sldId id="510" r:id="rId256"/>
    <p:sldId id="511" r:id="rId257"/>
    <p:sldId id="512" r:id="rId258"/>
    <p:sldId id="513" r:id="rId259"/>
    <p:sldId id="514" r:id="rId260"/>
    <p:sldId id="515" r:id="rId261"/>
    <p:sldId id="516" r:id="rId262"/>
    <p:sldId id="517" r:id="rId263"/>
    <p:sldId id="518" r:id="rId264"/>
    <p:sldId id="519" r:id="rId265"/>
    <p:sldId id="520" r:id="rId266"/>
    <p:sldId id="521" r:id="rId267"/>
    <p:sldId id="522" r:id="rId268"/>
    <p:sldId id="523" r:id="rId269"/>
    <p:sldId id="524" r:id="rId270"/>
    <p:sldId id="525" r:id="rId271"/>
    <p:sldId id="526" r:id="rId272"/>
    <p:sldId id="527" r:id="rId273"/>
    <p:sldId id="528" r:id="rId274"/>
    <p:sldId id="529" r:id="rId275"/>
    <p:sldId id="530" r:id="rId276"/>
    <p:sldId id="531" r:id="rId277"/>
    <p:sldId id="532" r:id="rId278"/>
    <p:sldId id="533" r:id="rId279"/>
    <p:sldId id="534" r:id="rId280"/>
    <p:sldId id="535" r:id="rId281"/>
    <p:sldId id="536" r:id="rId282"/>
    <p:sldId id="537" r:id="rId283"/>
    <p:sldId id="538" r:id="rId284"/>
    <p:sldId id="539" r:id="rId285"/>
    <p:sldId id="540" r:id="rId286"/>
    <p:sldId id="541" r:id="rId287"/>
    <p:sldId id="542" r:id="rId288"/>
    <p:sldId id="543" r:id="rId289"/>
    <p:sldId id="544" r:id="rId290"/>
    <p:sldId id="545" r:id="rId291"/>
    <p:sldId id="546" r:id="rId292"/>
    <p:sldId id="547" r:id="rId293"/>
    <p:sldId id="548" r:id="rId294"/>
    <p:sldId id="549" r:id="rId295"/>
    <p:sldId id="550" r:id="rId296"/>
    <p:sldId id="551" r:id="rId297"/>
    <p:sldId id="552" r:id="rId298"/>
    <p:sldId id="553" r:id="rId299"/>
    <p:sldId id="554" r:id="rId300"/>
    <p:sldId id="555" r:id="rId301"/>
    <p:sldId id="556" r:id="rId302"/>
    <p:sldId id="557" r:id="rId303"/>
    <p:sldId id="558" r:id="rId304"/>
    <p:sldId id="559" r:id="rId305"/>
    <p:sldId id="560" r:id="rId306"/>
    <p:sldId id="561" r:id="rId307"/>
    <p:sldId id="562" r:id="rId308"/>
    <p:sldId id="563" r:id="rId309"/>
    <p:sldId id="564" r:id="rId310"/>
    <p:sldId id="565" r:id="rId311"/>
    <p:sldId id="566" r:id="rId312"/>
    <p:sldId id="567" r:id="rId313"/>
    <p:sldId id="568" r:id="rId314"/>
    <p:sldId id="569" r:id="rId315"/>
    <p:sldId id="570" r:id="rId316"/>
    <p:sldId id="571" r:id="rId317"/>
    <p:sldId id="572" r:id="rId318"/>
    <p:sldId id="573" r:id="rId319"/>
    <p:sldId id="574" r:id="rId320"/>
    <p:sldId id="575" r:id="rId321"/>
    <p:sldId id="576" r:id="rId322"/>
    <p:sldId id="577" r:id="rId323"/>
    <p:sldId id="578" r:id="rId324"/>
    <p:sldId id="579" r:id="rId325"/>
    <p:sldId id="580" r:id="rId326"/>
    <p:sldId id="581" r:id="rId327"/>
    <p:sldId id="582" r:id="rId328"/>
    <p:sldId id="583" r:id="rId329"/>
    <p:sldId id="584" r:id="rId330"/>
    <p:sldId id="585" r:id="rId331"/>
    <p:sldId id="586" r:id="rId332"/>
    <p:sldId id="587" r:id="rId333"/>
    <p:sldId id="588" r:id="rId334"/>
    <p:sldId id="589" r:id="rId335"/>
    <p:sldId id="590" r:id="rId336"/>
    <p:sldId id="591" r:id="rId337"/>
    <p:sldId id="592" r:id="rId338"/>
    <p:sldId id="593" r:id="rId339"/>
    <p:sldId id="594" r:id="rId340"/>
    <p:sldId id="595" r:id="rId341"/>
    <p:sldId id="596" r:id="rId342"/>
    <p:sldId id="597" r:id="rId343"/>
    <p:sldId id="598" r:id="rId344"/>
    <p:sldId id="599" r:id="rId345"/>
    <p:sldId id="600" r:id="rId346"/>
    <p:sldId id="601" r:id="rId347"/>
    <p:sldId id="602" r:id="rId348"/>
    <p:sldId id="603" r:id="rId349"/>
    <p:sldId id="604" r:id="rId350"/>
    <p:sldId id="605" r:id="rId351"/>
    <p:sldId id="606" r:id="rId352"/>
    <p:sldId id="607" r:id="rId353"/>
    <p:sldId id="608" r:id="rId354"/>
    <p:sldId id="609" r:id="rId355"/>
    <p:sldId id="610" r:id="rId356"/>
    <p:sldId id="611" r:id="rId357"/>
    <p:sldId id="612" r:id="rId358"/>
    <p:sldId id="613" r:id="rId359"/>
    <p:sldId id="614" r:id="rId360"/>
    <p:sldId id="615" r:id="rId361"/>
    <p:sldId id="616" r:id="rId362"/>
    <p:sldId id="617" r:id="rId363"/>
    <p:sldId id="618" r:id="rId364"/>
    <p:sldId id="619" r:id="rId365"/>
    <p:sldId id="620" r:id="rId366"/>
    <p:sldId id="621" r:id="rId367"/>
    <p:sldId id="622" r:id="rId368"/>
    <p:sldId id="623" r:id="rId369"/>
    <p:sldId id="624" r:id="rId370"/>
    <p:sldId id="625" r:id="rId371"/>
    <p:sldId id="626" r:id="rId372"/>
    <p:sldId id="627" r:id="rId373"/>
    <p:sldId id="628" r:id="rId374"/>
    <p:sldId id="629" r:id="rId375"/>
    <p:sldId id="630" r:id="rId376"/>
    <p:sldId id="631" r:id="rId377"/>
    <p:sldId id="632" r:id="rId378"/>
    <p:sldId id="633" r:id="rId379"/>
    <p:sldId id="634" r:id="rId380"/>
    <p:sldId id="635" r:id="rId381"/>
    <p:sldId id="636" r:id="rId382"/>
    <p:sldId id="637" r:id="rId383"/>
    <p:sldId id="638" r:id="rId384"/>
    <p:sldId id="639" r:id="rId385"/>
    <p:sldId id="640" r:id="rId386"/>
    <p:sldId id="641" r:id="rId387"/>
    <p:sldId id="642" r:id="rId388"/>
    <p:sldId id="643" r:id="rId389"/>
    <p:sldId id="644" r:id="rId390"/>
    <p:sldId id="645" r:id="rId391"/>
    <p:sldId id="646" r:id="rId392"/>
    <p:sldId id="647" r:id="rId393"/>
    <p:sldId id="648" r:id="rId394"/>
    <p:sldId id="649" r:id="rId395"/>
    <p:sldId id="650" r:id="rId396"/>
    <p:sldId id="651" r:id="rId397"/>
    <p:sldId id="652" r:id="rId398"/>
    <p:sldId id="653" r:id="rId399"/>
    <p:sldId id="654" r:id="rId400"/>
    <p:sldId id="655" r:id="rId401"/>
    <p:sldId id="656" r:id="rId402"/>
    <p:sldId id="657" r:id="rId403"/>
    <p:sldId id="658" r:id="rId404"/>
    <p:sldId id="659" r:id="rId405"/>
    <p:sldId id="660" r:id="rId406"/>
    <p:sldId id="661" r:id="rId407"/>
    <p:sldId id="662" r:id="rId408"/>
    <p:sldId id="663" r:id="rId409"/>
    <p:sldId id="664" r:id="rId410"/>
    <p:sldId id="665" r:id="rId411"/>
    <p:sldId id="666" r:id="rId412"/>
    <p:sldId id="667" r:id="rId413"/>
    <p:sldId id="668" r:id="rId414"/>
    <p:sldId id="669" r:id="rId415"/>
    <p:sldId id="670" r:id="rId416"/>
    <p:sldId id="671" r:id="rId417"/>
    <p:sldId id="672" r:id="rId418"/>
    <p:sldId id="673" r:id="rId419"/>
    <p:sldId id="674" r:id="rId420"/>
    <p:sldId id="675" r:id="rId421"/>
    <p:sldId id="676" r:id="rId422"/>
    <p:sldId id="677" r:id="rId423"/>
    <p:sldId id="678" r:id="rId424"/>
    <p:sldId id="679" r:id="rId425"/>
    <p:sldId id="680" r:id="rId426"/>
    <p:sldId id="681" r:id="rId427"/>
    <p:sldId id="682" r:id="rId428"/>
    <p:sldId id="683" r:id="rId429"/>
    <p:sldId id="684" r:id="rId430"/>
    <p:sldId id="685" r:id="rId431"/>
    <p:sldId id="686" r:id="rId432"/>
    <p:sldId id="687" r:id="rId433"/>
    <p:sldId id="688" r:id="rId434"/>
    <p:sldId id="689" r:id="rId435"/>
    <p:sldId id="690" r:id="rId436"/>
    <p:sldId id="691" r:id="rId437"/>
    <p:sldId id="692" r:id="rId438"/>
    <p:sldId id="693" r:id="rId439"/>
    <p:sldId id="694" r:id="rId440"/>
    <p:sldId id="695" r:id="rId441"/>
    <p:sldId id="696" r:id="rId442"/>
    <p:sldId id="697" r:id="rId443"/>
    <p:sldId id="698" r:id="rId444"/>
    <p:sldId id="699" r:id="rId445"/>
    <p:sldId id="700" r:id="rId446"/>
    <p:sldId id="701" r:id="rId447"/>
    <p:sldId id="702" r:id="rId448"/>
    <p:sldId id="703" r:id="rId449"/>
    <p:sldId id="704" r:id="rId450"/>
    <p:sldId id="705" r:id="rId451"/>
    <p:sldId id="706" r:id="rId452"/>
    <p:sldId id="707" r:id="rId453"/>
    <p:sldId id="708" r:id="rId454"/>
    <p:sldId id="709" r:id="rId455"/>
    <p:sldId id="710" r:id="rId456"/>
    <p:sldId id="711" r:id="rId457"/>
    <p:sldId id="712" r:id="rId458"/>
    <p:sldId id="713" r:id="rId459"/>
    <p:sldId id="714" r:id="rId460"/>
    <p:sldId id="715" r:id="rId461"/>
    <p:sldId id="716" r:id="rId462"/>
    <p:sldId id="717" r:id="rId463"/>
    <p:sldId id="718" r:id="rId464"/>
    <p:sldId id="719" r:id="rId465"/>
    <p:sldId id="720" r:id="rId466"/>
    <p:sldId id="721" r:id="rId467"/>
    <p:sldId id="722" r:id="rId468"/>
    <p:sldId id="723" r:id="rId469"/>
    <p:sldId id="724" r:id="rId470"/>
    <p:sldId id="725" r:id="rId471"/>
    <p:sldId id="726" r:id="rId472"/>
    <p:sldId id="727" r:id="rId473"/>
    <p:sldId id="728" r:id="rId474"/>
    <p:sldId id="729" r:id="rId475"/>
    <p:sldId id="730" r:id="rId476"/>
    <p:sldId id="731" r:id="rId477"/>
    <p:sldId id="732" r:id="rId478"/>
    <p:sldId id="733" r:id="rId479"/>
    <p:sldId id="734" r:id="rId480"/>
    <p:sldId id="735" r:id="rId481"/>
    <p:sldId id="736" r:id="rId482"/>
    <p:sldId id="737" r:id="rId483"/>
    <p:sldId id="738" r:id="rId484"/>
    <p:sldId id="739" r:id="rId485"/>
    <p:sldId id="740" r:id="rId486"/>
    <p:sldId id="741" r:id="rId487"/>
    <p:sldId id="742" r:id="rId488"/>
    <p:sldId id="743" r:id="rId489"/>
    <p:sldId id="744" r:id="rId490"/>
    <p:sldId id="745" r:id="rId491"/>
    <p:sldId id="746" r:id="rId492"/>
    <p:sldId id="747" r:id="rId493"/>
    <p:sldId id="748" r:id="rId494"/>
    <p:sldId id="749" r:id="rId495"/>
    <p:sldId id="750" r:id="rId496"/>
    <p:sldId id="751" r:id="rId497"/>
    <p:sldId id="752" r:id="rId498"/>
    <p:sldId id="753" r:id="rId499"/>
    <p:sldId id="754" r:id="rId500"/>
    <p:sldId id="755" r:id="rId501"/>
    <p:sldId id="756" r:id="rId502"/>
    <p:sldId id="757" r:id="rId503"/>
    <p:sldId id="758" r:id="rId504"/>
    <p:sldId id="759" r:id="rId505"/>
    <p:sldId id="760" r:id="rId506"/>
    <p:sldId id="761" r:id="rId507"/>
    <p:sldId id="762" r:id="rId508"/>
    <p:sldId id="763" r:id="rId509"/>
    <p:sldId id="764" r:id="rId510"/>
  </p:sldIdLst>
  <p:sldSz cx="16256000" cy="9144000"/>
  <p:notesSz cx="16256000" cy="9144000"/>
  <p:defaultTextStyle>
    <a:defPPr>
      <a:defRPr lang="ar-S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ourse Introduction" id="{13745F2D-BCDD-4185-B564-F2361A8B0466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</p14:sldIdLst>
        </p14:section>
        <p14:section name="Introduction to DevOps" id="{973DC027-C5E3-4EBC-8AE4-44E8492BCB12}">
          <p14:sldIdLst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  <p14:sldId id="315"/>
            <p14:sldId id="316"/>
            <p14:sldId id="317"/>
            <p14:sldId id="318"/>
            <p14:sldId id="319"/>
            <p14:sldId id="320"/>
            <p14:sldId id="321"/>
            <p14:sldId id="322"/>
            <p14:sldId id="323"/>
            <p14:sldId id="324"/>
            <p14:sldId id="325"/>
            <p14:sldId id="326"/>
            <p14:sldId id="327"/>
            <p14:sldId id="328"/>
            <p14:sldId id="329"/>
            <p14:sldId id="330"/>
          </p14:sldIdLst>
        </p14:section>
        <p14:section name="Version Control System" id="{5371DF93-F5D3-4A35-B490-C406CE67D9D8}">
          <p14:sldIdLst>
            <p14:sldId id="331"/>
            <p14:sldId id="332"/>
            <p14:sldId id="333"/>
            <p14:sldId id="334"/>
            <p14:sldId id="335"/>
            <p14:sldId id="336"/>
            <p14:sldId id="337"/>
            <p14:sldId id="338"/>
            <p14:sldId id="339"/>
            <p14:sldId id="340"/>
            <p14:sldId id="341"/>
            <p14:sldId id="342"/>
            <p14:sldId id="343"/>
            <p14:sldId id="344"/>
            <p14:sldId id="345"/>
            <p14:sldId id="346"/>
            <p14:sldId id="347"/>
            <p14:sldId id="348"/>
            <p14:sldId id="349"/>
            <p14:sldId id="350"/>
            <p14:sldId id="351"/>
            <p14:sldId id="352"/>
            <p14:sldId id="353"/>
            <p14:sldId id="354"/>
            <p14:sldId id="355"/>
            <p14:sldId id="356"/>
            <p14:sldId id="357"/>
            <p14:sldId id="358"/>
            <p14:sldId id="359"/>
            <p14:sldId id="360"/>
            <p14:sldId id="361"/>
            <p14:sldId id="362"/>
            <p14:sldId id="363"/>
            <p14:sldId id="364"/>
            <p14:sldId id="365"/>
            <p14:sldId id="366"/>
            <p14:sldId id="367"/>
            <p14:sldId id="368"/>
            <p14:sldId id="369"/>
            <p14:sldId id="370"/>
            <p14:sldId id="371"/>
            <p14:sldId id="372"/>
            <p14:sldId id="373"/>
            <p14:sldId id="374"/>
            <p14:sldId id="375"/>
            <p14:sldId id="376"/>
            <p14:sldId id="377"/>
            <p14:sldId id="378"/>
            <p14:sldId id="379"/>
            <p14:sldId id="380"/>
            <p14:sldId id="381"/>
            <p14:sldId id="382"/>
            <p14:sldId id="383"/>
            <p14:sldId id="384"/>
            <p14:sldId id="385"/>
            <p14:sldId id="386"/>
            <p14:sldId id="387"/>
            <p14:sldId id="388"/>
            <p14:sldId id="389"/>
            <p14:sldId id="390"/>
            <p14:sldId id="391"/>
            <p14:sldId id="392"/>
            <p14:sldId id="393"/>
            <p14:sldId id="394"/>
            <p14:sldId id="395"/>
            <p14:sldId id="396"/>
            <p14:sldId id="397"/>
            <p14:sldId id="398"/>
          </p14:sldIdLst>
        </p14:section>
        <p14:section name="CI/CD Pipeline with Jenkins" id="{1B13DFD4-3830-41D9-A097-7E57B19BA62D}">
          <p14:sldIdLst>
            <p14:sldId id="399"/>
            <p14:sldId id="400"/>
            <p14:sldId id="401"/>
            <p14:sldId id="402"/>
            <p14:sldId id="403"/>
            <p14:sldId id="404"/>
            <p14:sldId id="405"/>
            <p14:sldId id="406"/>
            <p14:sldId id="407"/>
            <p14:sldId id="408"/>
            <p14:sldId id="409"/>
            <p14:sldId id="410"/>
            <p14:sldId id="411"/>
            <p14:sldId id="412"/>
            <p14:sldId id="413"/>
            <p14:sldId id="414"/>
            <p14:sldId id="415"/>
            <p14:sldId id="416"/>
            <p14:sldId id="417"/>
            <p14:sldId id="418"/>
            <p14:sldId id="419"/>
            <p14:sldId id="420"/>
            <p14:sldId id="421"/>
            <p14:sldId id="422"/>
            <p14:sldId id="423"/>
            <p14:sldId id="424"/>
            <p14:sldId id="425"/>
            <p14:sldId id="426"/>
            <p14:sldId id="427"/>
            <p14:sldId id="428"/>
            <p14:sldId id="429"/>
            <p14:sldId id="430"/>
            <p14:sldId id="431"/>
            <p14:sldId id="432"/>
            <p14:sldId id="433"/>
            <p14:sldId id="434"/>
            <p14:sldId id="435"/>
            <p14:sldId id="436"/>
            <p14:sldId id="437"/>
            <p14:sldId id="438"/>
            <p14:sldId id="439"/>
            <p14:sldId id="440"/>
          </p14:sldIdLst>
        </p14:section>
        <p14:section name="Software and Automation Testing Framework" id="{BEF2437D-BD9E-4FA9-A423-A98AE3AB5AA6}">
          <p14:sldIdLst>
            <p14:sldId id="441"/>
            <p14:sldId id="442"/>
            <p14:sldId id="443"/>
            <p14:sldId id="444"/>
            <p14:sldId id="445"/>
            <p14:sldId id="446"/>
            <p14:sldId id="447"/>
            <p14:sldId id="448"/>
            <p14:sldId id="449"/>
            <p14:sldId id="450"/>
            <p14:sldId id="451"/>
            <p14:sldId id="452"/>
            <p14:sldId id="453"/>
            <p14:sldId id="454"/>
            <p14:sldId id="455"/>
            <p14:sldId id="456"/>
            <p14:sldId id="457"/>
            <p14:sldId id="458"/>
            <p14:sldId id="459"/>
            <p14:sldId id="460"/>
            <p14:sldId id="461"/>
            <p14:sldId id="462"/>
            <p14:sldId id="463"/>
            <p14:sldId id="464"/>
            <p14:sldId id="465"/>
            <p14:sldId id="466"/>
            <p14:sldId id="467"/>
            <p14:sldId id="468"/>
            <p14:sldId id="469"/>
            <p14:sldId id="470"/>
            <p14:sldId id="471"/>
            <p14:sldId id="472"/>
            <p14:sldId id="473"/>
            <p14:sldId id="474"/>
            <p14:sldId id="475"/>
            <p14:sldId id="476"/>
            <p14:sldId id="477"/>
            <p14:sldId id="478"/>
          </p14:sldIdLst>
        </p14:section>
        <p14:section name="Configuration Management (CM) with Ansible" id="{0BA25574-DBE6-454A-B131-2964803A51CF}">
          <p14:sldIdLst>
            <p14:sldId id="479"/>
            <p14:sldId id="480"/>
            <p14:sldId id="481"/>
            <p14:sldId id="482"/>
            <p14:sldId id="483"/>
            <p14:sldId id="484"/>
            <p14:sldId id="485"/>
            <p14:sldId id="486"/>
            <p14:sldId id="487"/>
            <p14:sldId id="488"/>
            <p14:sldId id="489"/>
            <p14:sldId id="490"/>
            <p14:sldId id="491"/>
            <p14:sldId id="492"/>
            <p14:sldId id="493"/>
            <p14:sldId id="494"/>
            <p14:sldId id="495"/>
            <p14:sldId id="496"/>
            <p14:sldId id="497"/>
            <p14:sldId id="498"/>
            <p14:sldId id="499"/>
            <p14:sldId id="500"/>
            <p14:sldId id="501"/>
            <p14:sldId id="502"/>
            <p14:sldId id="503"/>
            <p14:sldId id="504"/>
            <p14:sldId id="505"/>
            <p14:sldId id="506"/>
            <p14:sldId id="507"/>
            <p14:sldId id="508"/>
            <p14:sldId id="509"/>
            <p14:sldId id="510"/>
            <p14:sldId id="511"/>
            <p14:sldId id="512"/>
            <p14:sldId id="513"/>
            <p14:sldId id="514"/>
            <p14:sldId id="515"/>
            <p14:sldId id="516"/>
            <p14:sldId id="517"/>
            <p14:sldId id="518"/>
            <p14:sldId id="519"/>
            <p14:sldId id="520"/>
            <p14:sldId id="521"/>
            <p14:sldId id="522"/>
            <p14:sldId id="523"/>
            <p14:sldId id="524"/>
            <p14:sldId id="525"/>
            <p14:sldId id="526"/>
            <p14:sldId id="527"/>
            <p14:sldId id="528"/>
            <p14:sldId id="529"/>
            <p14:sldId id="530"/>
            <p14:sldId id="531"/>
            <p14:sldId id="532"/>
            <p14:sldId id="533"/>
            <p14:sldId id="534"/>
            <p14:sldId id="535"/>
            <p14:sldId id="536"/>
            <p14:sldId id="537"/>
            <p14:sldId id="538"/>
            <p14:sldId id="539"/>
            <p14:sldId id="540"/>
            <p14:sldId id="541"/>
            <p14:sldId id="542"/>
            <p14:sldId id="543"/>
            <p14:sldId id="544"/>
            <p14:sldId id="545"/>
            <p14:sldId id="546"/>
            <p14:sldId id="547"/>
            <p14:sldId id="548"/>
            <p14:sldId id="549"/>
            <p14:sldId id="550"/>
            <p14:sldId id="551"/>
            <p14:sldId id="552"/>
            <p14:sldId id="553"/>
            <p14:sldId id="554"/>
            <p14:sldId id="555"/>
            <p14:sldId id="556"/>
            <p14:sldId id="557"/>
            <p14:sldId id="558"/>
            <p14:sldId id="559"/>
            <p14:sldId id="560"/>
            <p14:sldId id="561"/>
            <p14:sldId id="562"/>
            <p14:sldId id="563"/>
            <p14:sldId id="564"/>
            <p14:sldId id="565"/>
            <p14:sldId id="566"/>
            <p14:sldId id="567"/>
            <p14:sldId id="568"/>
            <p14:sldId id="569"/>
            <p14:sldId id="570"/>
          </p14:sldIdLst>
        </p14:section>
        <p14:section name="Containerization with Docker" id="{B518D7F5-C4F6-4466-BC7F-1058A4988118}">
          <p14:sldIdLst>
            <p14:sldId id="571"/>
            <p14:sldId id="572"/>
            <p14:sldId id="573"/>
            <p14:sldId id="574"/>
            <p14:sldId id="575"/>
            <p14:sldId id="576"/>
            <p14:sldId id="577"/>
            <p14:sldId id="578"/>
            <p14:sldId id="579"/>
            <p14:sldId id="580"/>
            <p14:sldId id="581"/>
            <p14:sldId id="582"/>
            <p14:sldId id="583"/>
            <p14:sldId id="584"/>
            <p14:sldId id="585"/>
            <p14:sldId id="586"/>
            <p14:sldId id="587"/>
            <p14:sldId id="588"/>
            <p14:sldId id="589"/>
            <p14:sldId id="590"/>
            <p14:sldId id="591"/>
            <p14:sldId id="592"/>
            <p14:sldId id="593"/>
            <p14:sldId id="594"/>
            <p14:sldId id="595"/>
            <p14:sldId id="596"/>
            <p14:sldId id="597"/>
            <p14:sldId id="598"/>
            <p14:sldId id="599"/>
            <p14:sldId id="600"/>
            <p14:sldId id="601"/>
            <p14:sldId id="602"/>
            <p14:sldId id="603"/>
            <p14:sldId id="604"/>
            <p14:sldId id="605"/>
            <p14:sldId id="606"/>
            <p14:sldId id="607"/>
            <p14:sldId id="608"/>
            <p14:sldId id="609"/>
            <p14:sldId id="610"/>
            <p14:sldId id="611"/>
            <p14:sldId id="612"/>
            <p14:sldId id="613"/>
            <p14:sldId id="614"/>
            <p14:sldId id="615"/>
            <p14:sldId id="616"/>
            <p14:sldId id="617"/>
            <p14:sldId id="618"/>
            <p14:sldId id="619"/>
            <p14:sldId id="620"/>
            <p14:sldId id="621"/>
            <p14:sldId id="622"/>
            <p14:sldId id="623"/>
            <p14:sldId id="624"/>
            <p14:sldId id="625"/>
            <p14:sldId id="626"/>
            <p14:sldId id="627"/>
            <p14:sldId id="628"/>
            <p14:sldId id="629"/>
            <p14:sldId id="630"/>
            <p14:sldId id="631"/>
            <p14:sldId id="632"/>
            <p14:sldId id="633"/>
            <p14:sldId id="634"/>
            <p14:sldId id="635"/>
            <p14:sldId id="636"/>
            <p14:sldId id="637"/>
            <p14:sldId id="638"/>
            <p14:sldId id="639"/>
            <p14:sldId id="640"/>
          </p14:sldIdLst>
        </p14:section>
        <p14:section name="Continuous Monitoring" id="{1CC90ED2-9DE6-4E1E-937B-C54B36EC19F9}">
          <p14:sldIdLst>
            <p14:sldId id="641"/>
            <p14:sldId id="642"/>
            <p14:sldId id="643"/>
            <p14:sldId id="644"/>
            <p14:sldId id="645"/>
            <p14:sldId id="646"/>
            <p14:sldId id="647"/>
            <p14:sldId id="648"/>
            <p14:sldId id="649"/>
            <p14:sldId id="650"/>
            <p14:sldId id="651"/>
            <p14:sldId id="652"/>
            <p14:sldId id="653"/>
            <p14:sldId id="654"/>
            <p14:sldId id="655"/>
            <p14:sldId id="656"/>
            <p14:sldId id="657"/>
            <p14:sldId id="658"/>
            <p14:sldId id="659"/>
            <p14:sldId id="660"/>
            <p14:sldId id="661"/>
            <p14:sldId id="662"/>
            <p14:sldId id="663"/>
            <p14:sldId id="664"/>
            <p14:sldId id="665"/>
            <p14:sldId id="666"/>
            <p14:sldId id="667"/>
            <p14:sldId id="668"/>
            <p14:sldId id="669"/>
            <p14:sldId id="670"/>
            <p14:sldId id="671"/>
            <p14:sldId id="672"/>
            <p14:sldId id="673"/>
            <p14:sldId id="674"/>
            <p14:sldId id="675"/>
            <p14:sldId id="676"/>
            <p14:sldId id="677"/>
            <p14:sldId id="678"/>
            <p14:sldId id="679"/>
            <p14:sldId id="680"/>
            <p14:sldId id="681"/>
            <p14:sldId id="682"/>
            <p14:sldId id="683"/>
            <p14:sldId id="684"/>
            <p14:sldId id="685"/>
            <p14:sldId id="686"/>
            <p14:sldId id="687"/>
            <p14:sldId id="688"/>
            <p14:sldId id="689"/>
            <p14:sldId id="690"/>
            <p14:sldId id="691"/>
            <p14:sldId id="692"/>
            <p14:sldId id="693"/>
            <p14:sldId id="694"/>
            <p14:sldId id="695"/>
          </p14:sldIdLst>
        </p14:section>
        <p14:section name="Continuous Orchestration Using  Kubernetes" id="{39A66287-514C-497E-8C0E-7FAAEA621284}">
          <p14:sldIdLst>
            <p14:sldId id="696"/>
            <p14:sldId id="697"/>
            <p14:sldId id="698"/>
            <p14:sldId id="699"/>
            <p14:sldId id="700"/>
            <p14:sldId id="701"/>
            <p14:sldId id="702"/>
            <p14:sldId id="703"/>
            <p14:sldId id="704"/>
            <p14:sldId id="705"/>
            <p14:sldId id="706"/>
            <p14:sldId id="707"/>
            <p14:sldId id="708"/>
            <p14:sldId id="709"/>
            <p14:sldId id="710"/>
            <p14:sldId id="711"/>
            <p14:sldId id="712"/>
            <p14:sldId id="713"/>
            <p14:sldId id="714"/>
            <p14:sldId id="715"/>
            <p14:sldId id="716"/>
            <p14:sldId id="717"/>
            <p14:sldId id="718"/>
            <p14:sldId id="719"/>
            <p14:sldId id="720"/>
            <p14:sldId id="721"/>
            <p14:sldId id="722"/>
            <p14:sldId id="723"/>
            <p14:sldId id="724"/>
            <p14:sldId id="725"/>
            <p14:sldId id="726"/>
            <p14:sldId id="727"/>
            <p14:sldId id="728"/>
            <p14:sldId id="729"/>
            <p14:sldId id="730"/>
            <p14:sldId id="731"/>
            <p14:sldId id="732"/>
            <p14:sldId id="733"/>
            <p14:sldId id="734"/>
            <p14:sldId id="735"/>
            <p14:sldId id="736"/>
            <p14:sldId id="737"/>
            <p14:sldId id="738"/>
            <p14:sldId id="739"/>
            <p14:sldId id="740"/>
            <p14:sldId id="741"/>
            <p14:sldId id="742"/>
            <p14:sldId id="743"/>
            <p14:sldId id="744"/>
            <p14:sldId id="745"/>
            <p14:sldId id="746"/>
            <p14:sldId id="747"/>
            <p14:sldId id="748"/>
            <p14:sldId id="749"/>
            <p14:sldId id="750"/>
            <p14:sldId id="751"/>
            <p14:sldId id="752"/>
            <p14:sldId id="753"/>
            <p14:sldId id="754"/>
            <p14:sldId id="755"/>
            <p14:sldId id="756"/>
            <p14:sldId id="757"/>
            <p14:sldId id="758"/>
            <p14:sldId id="759"/>
            <p14:sldId id="760"/>
            <p14:sldId id="761"/>
            <p14:sldId id="762"/>
            <p14:sldId id="763"/>
            <p14:sldId id="76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43" d="100"/>
          <a:sy n="43" d="100"/>
        </p:scale>
        <p:origin x="82" y="509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324" Type="http://schemas.openxmlformats.org/officeDocument/2006/relationships/slide" Target="slides/slide323.xml"/><Relationship Id="rId366" Type="http://schemas.openxmlformats.org/officeDocument/2006/relationships/slide" Target="slides/slide365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433" Type="http://schemas.openxmlformats.org/officeDocument/2006/relationships/slide" Target="slides/slide432.xml"/><Relationship Id="rId268" Type="http://schemas.openxmlformats.org/officeDocument/2006/relationships/slide" Target="slides/slide267.xml"/><Relationship Id="rId475" Type="http://schemas.openxmlformats.org/officeDocument/2006/relationships/slide" Target="slides/slide474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335" Type="http://schemas.openxmlformats.org/officeDocument/2006/relationships/slide" Target="slides/slide334.xml"/><Relationship Id="rId377" Type="http://schemas.openxmlformats.org/officeDocument/2006/relationships/slide" Target="slides/slide376.xml"/><Relationship Id="rId500" Type="http://schemas.openxmlformats.org/officeDocument/2006/relationships/slide" Target="slides/slide499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402" Type="http://schemas.openxmlformats.org/officeDocument/2006/relationships/slide" Target="slides/slide401.xml"/><Relationship Id="rId279" Type="http://schemas.openxmlformats.org/officeDocument/2006/relationships/slide" Target="slides/slide278.xml"/><Relationship Id="rId444" Type="http://schemas.openxmlformats.org/officeDocument/2006/relationships/slide" Target="slides/slide443.xml"/><Relationship Id="rId486" Type="http://schemas.openxmlformats.org/officeDocument/2006/relationships/slide" Target="slides/slide485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346" Type="http://schemas.openxmlformats.org/officeDocument/2006/relationships/slide" Target="slides/slide345.xml"/><Relationship Id="rId388" Type="http://schemas.openxmlformats.org/officeDocument/2006/relationships/slide" Target="slides/slide387.xml"/><Relationship Id="rId511" Type="http://schemas.openxmlformats.org/officeDocument/2006/relationships/notesMaster" Target="notesMasters/notesMaster1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413" Type="http://schemas.openxmlformats.org/officeDocument/2006/relationships/slide" Target="slides/slide412.xml"/><Relationship Id="rId248" Type="http://schemas.openxmlformats.org/officeDocument/2006/relationships/slide" Target="slides/slide247.xml"/><Relationship Id="rId455" Type="http://schemas.openxmlformats.org/officeDocument/2006/relationships/slide" Target="slides/slide454.xml"/><Relationship Id="rId497" Type="http://schemas.openxmlformats.org/officeDocument/2006/relationships/slide" Target="slides/slide496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315" Type="http://schemas.openxmlformats.org/officeDocument/2006/relationships/slide" Target="slides/slide314.xml"/><Relationship Id="rId357" Type="http://schemas.openxmlformats.org/officeDocument/2006/relationships/slide" Target="slides/slide356.xml"/><Relationship Id="rId54" Type="http://schemas.openxmlformats.org/officeDocument/2006/relationships/slide" Target="slides/slide53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217" Type="http://schemas.openxmlformats.org/officeDocument/2006/relationships/slide" Target="slides/slide216.xml"/><Relationship Id="rId399" Type="http://schemas.openxmlformats.org/officeDocument/2006/relationships/slide" Target="slides/slide398.xml"/><Relationship Id="rId259" Type="http://schemas.openxmlformats.org/officeDocument/2006/relationships/slide" Target="slides/slide258.xml"/><Relationship Id="rId424" Type="http://schemas.openxmlformats.org/officeDocument/2006/relationships/slide" Target="slides/slide423.xml"/><Relationship Id="rId466" Type="http://schemas.openxmlformats.org/officeDocument/2006/relationships/slide" Target="slides/slide46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326" Type="http://schemas.openxmlformats.org/officeDocument/2006/relationships/slide" Target="slides/slide325.xml"/><Relationship Id="rId65" Type="http://schemas.openxmlformats.org/officeDocument/2006/relationships/slide" Target="slides/slide64.xml"/><Relationship Id="rId130" Type="http://schemas.openxmlformats.org/officeDocument/2006/relationships/slide" Target="slides/slide129.xml"/><Relationship Id="rId368" Type="http://schemas.openxmlformats.org/officeDocument/2006/relationships/slide" Target="slides/slide367.xml"/><Relationship Id="rId172" Type="http://schemas.openxmlformats.org/officeDocument/2006/relationships/slide" Target="slides/slide171.xml"/><Relationship Id="rId228" Type="http://schemas.openxmlformats.org/officeDocument/2006/relationships/slide" Target="slides/slide227.xml"/><Relationship Id="rId435" Type="http://schemas.openxmlformats.org/officeDocument/2006/relationships/slide" Target="slides/slide434.xml"/><Relationship Id="rId477" Type="http://schemas.openxmlformats.org/officeDocument/2006/relationships/slide" Target="slides/slide476.xml"/><Relationship Id="rId281" Type="http://schemas.openxmlformats.org/officeDocument/2006/relationships/slide" Target="slides/slide280.xml"/><Relationship Id="rId337" Type="http://schemas.openxmlformats.org/officeDocument/2006/relationships/slide" Target="slides/slide336.xml"/><Relationship Id="rId502" Type="http://schemas.openxmlformats.org/officeDocument/2006/relationships/slide" Target="slides/slide501.xml"/><Relationship Id="rId34" Type="http://schemas.openxmlformats.org/officeDocument/2006/relationships/slide" Target="slides/slide33.xml"/><Relationship Id="rId76" Type="http://schemas.openxmlformats.org/officeDocument/2006/relationships/slide" Target="slides/slide75.xml"/><Relationship Id="rId141" Type="http://schemas.openxmlformats.org/officeDocument/2006/relationships/slide" Target="slides/slide140.xml"/><Relationship Id="rId379" Type="http://schemas.openxmlformats.org/officeDocument/2006/relationships/slide" Target="slides/slide378.xml"/><Relationship Id="rId7" Type="http://schemas.openxmlformats.org/officeDocument/2006/relationships/slide" Target="slides/slide6.xml"/><Relationship Id="rId183" Type="http://schemas.openxmlformats.org/officeDocument/2006/relationships/slide" Target="slides/slide182.xml"/><Relationship Id="rId239" Type="http://schemas.openxmlformats.org/officeDocument/2006/relationships/slide" Target="slides/slide238.xml"/><Relationship Id="rId390" Type="http://schemas.openxmlformats.org/officeDocument/2006/relationships/slide" Target="slides/slide389.xml"/><Relationship Id="rId404" Type="http://schemas.openxmlformats.org/officeDocument/2006/relationships/slide" Target="slides/slide403.xml"/><Relationship Id="rId446" Type="http://schemas.openxmlformats.org/officeDocument/2006/relationships/slide" Target="slides/slide445.xml"/><Relationship Id="rId250" Type="http://schemas.openxmlformats.org/officeDocument/2006/relationships/slide" Target="slides/slide249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488" Type="http://schemas.openxmlformats.org/officeDocument/2006/relationships/slide" Target="slides/slide487.xml"/><Relationship Id="rId45" Type="http://schemas.openxmlformats.org/officeDocument/2006/relationships/slide" Target="slides/slide44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348" Type="http://schemas.openxmlformats.org/officeDocument/2006/relationships/slide" Target="slides/slide347.xml"/><Relationship Id="rId513" Type="http://schemas.openxmlformats.org/officeDocument/2006/relationships/viewProps" Target="viewProps.xml"/><Relationship Id="rId152" Type="http://schemas.openxmlformats.org/officeDocument/2006/relationships/slide" Target="slides/slide151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415" Type="http://schemas.openxmlformats.org/officeDocument/2006/relationships/slide" Target="slides/slide414.xml"/><Relationship Id="rId457" Type="http://schemas.openxmlformats.org/officeDocument/2006/relationships/slide" Target="slides/slide456.xml"/><Relationship Id="rId240" Type="http://schemas.openxmlformats.org/officeDocument/2006/relationships/slide" Target="slides/slide239.xml"/><Relationship Id="rId261" Type="http://schemas.openxmlformats.org/officeDocument/2006/relationships/slide" Target="slides/slide260.xml"/><Relationship Id="rId478" Type="http://schemas.openxmlformats.org/officeDocument/2006/relationships/slide" Target="slides/slide477.xml"/><Relationship Id="rId499" Type="http://schemas.openxmlformats.org/officeDocument/2006/relationships/slide" Target="slides/slide498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17" Type="http://schemas.openxmlformats.org/officeDocument/2006/relationships/slide" Target="slides/slide316.xml"/><Relationship Id="rId338" Type="http://schemas.openxmlformats.org/officeDocument/2006/relationships/slide" Target="slides/slide337.xml"/><Relationship Id="rId359" Type="http://schemas.openxmlformats.org/officeDocument/2006/relationships/slide" Target="slides/slide358.xml"/><Relationship Id="rId503" Type="http://schemas.openxmlformats.org/officeDocument/2006/relationships/slide" Target="slides/slide502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370" Type="http://schemas.openxmlformats.org/officeDocument/2006/relationships/slide" Target="slides/slide369.xml"/><Relationship Id="rId391" Type="http://schemas.openxmlformats.org/officeDocument/2006/relationships/slide" Target="slides/slide390.xml"/><Relationship Id="rId405" Type="http://schemas.openxmlformats.org/officeDocument/2006/relationships/slide" Target="slides/slide404.xml"/><Relationship Id="rId426" Type="http://schemas.openxmlformats.org/officeDocument/2006/relationships/slide" Target="slides/slide425.xml"/><Relationship Id="rId447" Type="http://schemas.openxmlformats.org/officeDocument/2006/relationships/slide" Target="slides/slide446.xml"/><Relationship Id="rId230" Type="http://schemas.openxmlformats.org/officeDocument/2006/relationships/slide" Target="slides/slide229.xml"/><Relationship Id="rId251" Type="http://schemas.openxmlformats.org/officeDocument/2006/relationships/slide" Target="slides/slide250.xml"/><Relationship Id="rId468" Type="http://schemas.openxmlformats.org/officeDocument/2006/relationships/slide" Target="slides/slide467.xml"/><Relationship Id="rId489" Type="http://schemas.openxmlformats.org/officeDocument/2006/relationships/slide" Target="slides/slide488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328" Type="http://schemas.openxmlformats.org/officeDocument/2006/relationships/slide" Target="slides/slide327.xml"/><Relationship Id="rId349" Type="http://schemas.openxmlformats.org/officeDocument/2006/relationships/slide" Target="slides/slide348.xml"/><Relationship Id="rId514" Type="http://schemas.openxmlformats.org/officeDocument/2006/relationships/theme" Target="theme/theme1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360" Type="http://schemas.openxmlformats.org/officeDocument/2006/relationships/slide" Target="slides/slide359.xml"/><Relationship Id="rId381" Type="http://schemas.openxmlformats.org/officeDocument/2006/relationships/slide" Target="slides/slide380.xml"/><Relationship Id="rId416" Type="http://schemas.openxmlformats.org/officeDocument/2006/relationships/slide" Target="slides/slide415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437" Type="http://schemas.openxmlformats.org/officeDocument/2006/relationships/slide" Target="slides/slide436.xml"/><Relationship Id="rId458" Type="http://schemas.openxmlformats.org/officeDocument/2006/relationships/slide" Target="slides/slide457.xml"/><Relationship Id="rId479" Type="http://schemas.openxmlformats.org/officeDocument/2006/relationships/slide" Target="slides/slide478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283" Type="http://schemas.openxmlformats.org/officeDocument/2006/relationships/slide" Target="slides/slide282.xml"/><Relationship Id="rId318" Type="http://schemas.openxmlformats.org/officeDocument/2006/relationships/slide" Target="slides/slide317.xml"/><Relationship Id="rId339" Type="http://schemas.openxmlformats.org/officeDocument/2006/relationships/slide" Target="slides/slide338.xml"/><Relationship Id="rId490" Type="http://schemas.openxmlformats.org/officeDocument/2006/relationships/slide" Target="slides/slide489.xml"/><Relationship Id="rId504" Type="http://schemas.openxmlformats.org/officeDocument/2006/relationships/slide" Target="slides/slide503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350" Type="http://schemas.openxmlformats.org/officeDocument/2006/relationships/slide" Target="slides/slide349.xml"/><Relationship Id="rId371" Type="http://schemas.openxmlformats.org/officeDocument/2006/relationships/slide" Target="slides/slide370.xml"/><Relationship Id="rId406" Type="http://schemas.openxmlformats.org/officeDocument/2006/relationships/slide" Target="slides/slide405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392" Type="http://schemas.openxmlformats.org/officeDocument/2006/relationships/slide" Target="slides/slide391.xml"/><Relationship Id="rId427" Type="http://schemas.openxmlformats.org/officeDocument/2006/relationships/slide" Target="slides/slide426.xml"/><Relationship Id="rId448" Type="http://schemas.openxmlformats.org/officeDocument/2006/relationships/slide" Target="slides/slide447.xml"/><Relationship Id="rId469" Type="http://schemas.openxmlformats.org/officeDocument/2006/relationships/slide" Target="slides/slide468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slide" Target="slides/slide272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329" Type="http://schemas.openxmlformats.org/officeDocument/2006/relationships/slide" Target="slides/slide328.xml"/><Relationship Id="rId480" Type="http://schemas.openxmlformats.org/officeDocument/2006/relationships/slide" Target="slides/slide479.xml"/><Relationship Id="rId515" Type="http://schemas.openxmlformats.org/officeDocument/2006/relationships/tableStyles" Target="tableStyles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340" Type="http://schemas.openxmlformats.org/officeDocument/2006/relationships/slide" Target="slides/slide339.xml"/><Relationship Id="rId361" Type="http://schemas.openxmlformats.org/officeDocument/2006/relationships/slide" Target="slides/slide360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382" Type="http://schemas.openxmlformats.org/officeDocument/2006/relationships/slide" Target="slides/slide381.xml"/><Relationship Id="rId417" Type="http://schemas.openxmlformats.org/officeDocument/2006/relationships/slide" Target="slides/slide416.xml"/><Relationship Id="rId438" Type="http://schemas.openxmlformats.org/officeDocument/2006/relationships/slide" Target="slides/slide437.xml"/><Relationship Id="rId459" Type="http://schemas.openxmlformats.org/officeDocument/2006/relationships/slide" Target="slides/slide458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284" Type="http://schemas.openxmlformats.org/officeDocument/2006/relationships/slide" Target="slides/slide283.xml"/><Relationship Id="rId319" Type="http://schemas.openxmlformats.org/officeDocument/2006/relationships/slide" Target="slides/slide318.xml"/><Relationship Id="rId470" Type="http://schemas.openxmlformats.org/officeDocument/2006/relationships/slide" Target="slides/slide469.xml"/><Relationship Id="rId491" Type="http://schemas.openxmlformats.org/officeDocument/2006/relationships/slide" Target="slides/slide490.xml"/><Relationship Id="rId505" Type="http://schemas.openxmlformats.org/officeDocument/2006/relationships/slide" Target="slides/slide504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330" Type="http://schemas.openxmlformats.org/officeDocument/2006/relationships/slide" Target="slides/slide329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351" Type="http://schemas.openxmlformats.org/officeDocument/2006/relationships/slide" Target="slides/slide350.xml"/><Relationship Id="rId372" Type="http://schemas.openxmlformats.org/officeDocument/2006/relationships/slide" Target="slides/slide371.xml"/><Relationship Id="rId393" Type="http://schemas.openxmlformats.org/officeDocument/2006/relationships/slide" Target="slides/slide392.xml"/><Relationship Id="rId407" Type="http://schemas.openxmlformats.org/officeDocument/2006/relationships/slide" Target="slides/slide406.xml"/><Relationship Id="rId428" Type="http://schemas.openxmlformats.org/officeDocument/2006/relationships/slide" Target="slides/slide427.xml"/><Relationship Id="rId449" Type="http://schemas.openxmlformats.org/officeDocument/2006/relationships/slide" Target="slides/slide448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460" Type="http://schemas.openxmlformats.org/officeDocument/2006/relationships/slide" Target="slides/slide459.xml"/><Relationship Id="rId481" Type="http://schemas.openxmlformats.org/officeDocument/2006/relationships/slide" Target="slides/slide480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320" Type="http://schemas.openxmlformats.org/officeDocument/2006/relationships/slide" Target="slides/slide319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341" Type="http://schemas.openxmlformats.org/officeDocument/2006/relationships/slide" Target="slides/slide340.xml"/><Relationship Id="rId362" Type="http://schemas.openxmlformats.org/officeDocument/2006/relationships/slide" Target="slides/slide361.xml"/><Relationship Id="rId383" Type="http://schemas.openxmlformats.org/officeDocument/2006/relationships/slide" Target="slides/slide382.xml"/><Relationship Id="rId418" Type="http://schemas.openxmlformats.org/officeDocument/2006/relationships/slide" Target="slides/slide417.xml"/><Relationship Id="rId439" Type="http://schemas.openxmlformats.org/officeDocument/2006/relationships/slide" Target="slides/slide438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slide" Target="slides/slide284.xml"/><Relationship Id="rId450" Type="http://schemas.openxmlformats.org/officeDocument/2006/relationships/slide" Target="slides/slide449.xml"/><Relationship Id="rId471" Type="http://schemas.openxmlformats.org/officeDocument/2006/relationships/slide" Target="slides/slide470.xml"/><Relationship Id="rId506" Type="http://schemas.openxmlformats.org/officeDocument/2006/relationships/slide" Target="slides/slide505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310" Type="http://schemas.openxmlformats.org/officeDocument/2006/relationships/slide" Target="slides/slide309.xml"/><Relationship Id="rId492" Type="http://schemas.openxmlformats.org/officeDocument/2006/relationships/slide" Target="slides/slide491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331" Type="http://schemas.openxmlformats.org/officeDocument/2006/relationships/slide" Target="slides/slide330.xml"/><Relationship Id="rId352" Type="http://schemas.openxmlformats.org/officeDocument/2006/relationships/slide" Target="slides/slide351.xml"/><Relationship Id="rId373" Type="http://schemas.openxmlformats.org/officeDocument/2006/relationships/slide" Target="slides/slide372.xml"/><Relationship Id="rId394" Type="http://schemas.openxmlformats.org/officeDocument/2006/relationships/slide" Target="slides/slide393.xml"/><Relationship Id="rId408" Type="http://schemas.openxmlformats.org/officeDocument/2006/relationships/slide" Target="slides/slide407.xml"/><Relationship Id="rId429" Type="http://schemas.openxmlformats.org/officeDocument/2006/relationships/slide" Target="slides/slide428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440" Type="http://schemas.openxmlformats.org/officeDocument/2006/relationships/slide" Target="slides/slide439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slide" Target="slides/slide299.xml"/><Relationship Id="rId461" Type="http://schemas.openxmlformats.org/officeDocument/2006/relationships/slide" Target="slides/slide460.xml"/><Relationship Id="rId482" Type="http://schemas.openxmlformats.org/officeDocument/2006/relationships/slide" Target="slides/slide481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321" Type="http://schemas.openxmlformats.org/officeDocument/2006/relationships/slide" Target="slides/slide320.xml"/><Relationship Id="rId342" Type="http://schemas.openxmlformats.org/officeDocument/2006/relationships/slide" Target="slides/slide341.xml"/><Relationship Id="rId363" Type="http://schemas.openxmlformats.org/officeDocument/2006/relationships/slide" Target="slides/slide362.xml"/><Relationship Id="rId384" Type="http://schemas.openxmlformats.org/officeDocument/2006/relationships/slide" Target="slides/slide383.xml"/><Relationship Id="rId419" Type="http://schemas.openxmlformats.org/officeDocument/2006/relationships/slide" Target="slides/slide418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430" Type="http://schemas.openxmlformats.org/officeDocument/2006/relationships/slide" Target="slides/slide429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451" Type="http://schemas.openxmlformats.org/officeDocument/2006/relationships/slide" Target="slides/slide450.xml"/><Relationship Id="rId472" Type="http://schemas.openxmlformats.org/officeDocument/2006/relationships/slide" Target="slides/slide471.xml"/><Relationship Id="rId493" Type="http://schemas.openxmlformats.org/officeDocument/2006/relationships/slide" Target="slides/slide492.xml"/><Relationship Id="rId507" Type="http://schemas.openxmlformats.org/officeDocument/2006/relationships/slide" Target="slides/slide506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332" Type="http://schemas.openxmlformats.org/officeDocument/2006/relationships/slide" Target="slides/slide331.xml"/><Relationship Id="rId353" Type="http://schemas.openxmlformats.org/officeDocument/2006/relationships/slide" Target="slides/slide352.xml"/><Relationship Id="rId374" Type="http://schemas.openxmlformats.org/officeDocument/2006/relationships/slide" Target="slides/slide373.xml"/><Relationship Id="rId395" Type="http://schemas.openxmlformats.org/officeDocument/2006/relationships/slide" Target="slides/slide394.xml"/><Relationship Id="rId409" Type="http://schemas.openxmlformats.org/officeDocument/2006/relationships/slide" Target="slides/slide408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420" Type="http://schemas.openxmlformats.org/officeDocument/2006/relationships/slide" Target="slides/slide419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Relationship Id="rId441" Type="http://schemas.openxmlformats.org/officeDocument/2006/relationships/slide" Target="slides/slide440.xml"/><Relationship Id="rId462" Type="http://schemas.openxmlformats.org/officeDocument/2006/relationships/slide" Target="slides/slide461.xml"/><Relationship Id="rId483" Type="http://schemas.openxmlformats.org/officeDocument/2006/relationships/slide" Target="slides/slide482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322" Type="http://schemas.openxmlformats.org/officeDocument/2006/relationships/slide" Target="slides/slide321.xml"/><Relationship Id="rId343" Type="http://schemas.openxmlformats.org/officeDocument/2006/relationships/slide" Target="slides/slide342.xml"/><Relationship Id="rId364" Type="http://schemas.openxmlformats.org/officeDocument/2006/relationships/slide" Target="slides/slide363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385" Type="http://schemas.openxmlformats.org/officeDocument/2006/relationships/slide" Target="slides/slide384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410" Type="http://schemas.openxmlformats.org/officeDocument/2006/relationships/slide" Target="slides/slide409.xml"/><Relationship Id="rId431" Type="http://schemas.openxmlformats.org/officeDocument/2006/relationships/slide" Target="slides/slide430.xml"/><Relationship Id="rId452" Type="http://schemas.openxmlformats.org/officeDocument/2006/relationships/slide" Target="slides/slide451.xml"/><Relationship Id="rId473" Type="http://schemas.openxmlformats.org/officeDocument/2006/relationships/slide" Target="slides/slide472.xml"/><Relationship Id="rId494" Type="http://schemas.openxmlformats.org/officeDocument/2006/relationships/slide" Target="slides/slide493.xml"/><Relationship Id="rId508" Type="http://schemas.openxmlformats.org/officeDocument/2006/relationships/slide" Target="slides/slide507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312" Type="http://schemas.openxmlformats.org/officeDocument/2006/relationships/slide" Target="slides/slide311.xml"/><Relationship Id="rId333" Type="http://schemas.openxmlformats.org/officeDocument/2006/relationships/slide" Target="slides/slide332.xml"/><Relationship Id="rId354" Type="http://schemas.openxmlformats.org/officeDocument/2006/relationships/slide" Target="slides/slide353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75" Type="http://schemas.openxmlformats.org/officeDocument/2006/relationships/slide" Target="slides/slide374.xml"/><Relationship Id="rId396" Type="http://schemas.openxmlformats.org/officeDocument/2006/relationships/slide" Target="slides/slide395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400" Type="http://schemas.openxmlformats.org/officeDocument/2006/relationships/slide" Target="slides/slide399.xml"/><Relationship Id="rId421" Type="http://schemas.openxmlformats.org/officeDocument/2006/relationships/slide" Target="slides/slide420.xml"/><Relationship Id="rId442" Type="http://schemas.openxmlformats.org/officeDocument/2006/relationships/slide" Target="slides/slide441.xml"/><Relationship Id="rId463" Type="http://schemas.openxmlformats.org/officeDocument/2006/relationships/slide" Target="slides/slide462.xml"/><Relationship Id="rId484" Type="http://schemas.openxmlformats.org/officeDocument/2006/relationships/slide" Target="slides/slide483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302" Type="http://schemas.openxmlformats.org/officeDocument/2006/relationships/slide" Target="slides/slide301.xml"/><Relationship Id="rId323" Type="http://schemas.openxmlformats.org/officeDocument/2006/relationships/slide" Target="slides/slide322.xml"/><Relationship Id="rId344" Type="http://schemas.openxmlformats.org/officeDocument/2006/relationships/slide" Target="slides/slide343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365" Type="http://schemas.openxmlformats.org/officeDocument/2006/relationships/slide" Target="slides/slide364.xml"/><Relationship Id="rId386" Type="http://schemas.openxmlformats.org/officeDocument/2006/relationships/slide" Target="slides/slide385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411" Type="http://schemas.openxmlformats.org/officeDocument/2006/relationships/slide" Target="slides/slide410.xml"/><Relationship Id="rId432" Type="http://schemas.openxmlformats.org/officeDocument/2006/relationships/slide" Target="slides/slide431.xml"/><Relationship Id="rId453" Type="http://schemas.openxmlformats.org/officeDocument/2006/relationships/slide" Target="slides/slide452.xml"/><Relationship Id="rId474" Type="http://schemas.openxmlformats.org/officeDocument/2006/relationships/slide" Target="slides/slide473.xml"/><Relationship Id="rId509" Type="http://schemas.openxmlformats.org/officeDocument/2006/relationships/slide" Target="slides/slide508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313" Type="http://schemas.openxmlformats.org/officeDocument/2006/relationships/slide" Target="slides/slide312.xml"/><Relationship Id="rId495" Type="http://schemas.openxmlformats.org/officeDocument/2006/relationships/slide" Target="slides/slide494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334" Type="http://schemas.openxmlformats.org/officeDocument/2006/relationships/slide" Target="slides/slide333.xml"/><Relationship Id="rId355" Type="http://schemas.openxmlformats.org/officeDocument/2006/relationships/slide" Target="slides/slide354.xml"/><Relationship Id="rId376" Type="http://schemas.openxmlformats.org/officeDocument/2006/relationships/slide" Target="slides/slide375.xml"/><Relationship Id="rId397" Type="http://schemas.openxmlformats.org/officeDocument/2006/relationships/slide" Target="slides/slide396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401" Type="http://schemas.openxmlformats.org/officeDocument/2006/relationships/slide" Target="slides/slide400.xml"/><Relationship Id="rId422" Type="http://schemas.openxmlformats.org/officeDocument/2006/relationships/slide" Target="slides/slide421.xml"/><Relationship Id="rId443" Type="http://schemas.openxmlformats.org/officeDocument/2006/relationships/slide" Target="slides/slide442.xml"/><Relationship Id="rId464" Type="http://schemas.openxmlformats.org/officeDocument/2006/relationships/slide" Target="slides/slide463.xml"/><Relationship Id="rId303" Type="http://schemas.openxmlformats.org/officeDocument/2006/relationships/slide" Target="slides/slide302.xml"/><Relationship Id="rId485" Type="http://schemas.openxmlformats.org/officeDocument/2006/relationships/slide" Target="slides/slide484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345" Type="http://schemas.openxmlformats.org/officeDocument/2006/relationships/slide" Target="slides/slide344.xml"/><Relationship Id="rId387" Type="http://schemas.openxmlformats.org/officeDocument/2006/relationships/slide" Target="slides/slide386.xml"/><Relationship Id="rId510" Type="http://schemas.openxmlformats.org/officeDocument/2006/relationships/slide" Target="slides/slide50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412" Type="http://schemas.openxmlformats.org/officeDocument/2006/relationships/slide" Target="slides/slide411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454" Type="http://schemas.openxmlformats.org/officeDocument/2006/relationships/slide" Target="slides/slide453.xml"/><Relationship Id="rId496" Type="http://schemas.openxmlformats.org/officeDocument/2006/relationships/slide" Target="slides/slide495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356" Type="http://schemas.openxmlformats.org/officeDocument/2006/relationships/slide" Target="slides/slide355.xml"/><Relationship Id="rId398" Type="http://schemas.openxmlformats.org/officeDocument/2006/relationships/slide" Target="slides/slide397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423" Type="http://schemas.openxmlformats.org/officeDocument/2006/relationships/slide" Target="slides/slide422.xml"/><Relationship Id="rId258" Type="http://schemas.openxmlformats.org/officeDocument/2006/relationships/slide" Target="slides/slide257.xml"/><Relationship Id="rId465" Type="http://schemas.openxmlformats.org/officeDocument/2006/relationships/slide" Target="slides/slide464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325" Type="http://schemas.openxmlformats.org/officeDocument/2006/relationships/slide" Target="slides/slide324.xml"/><Relationship Id="rId367" Type="http://schemas.openxmlformats.org/officeDocument/2006/relationships/slide" Target="slides/slide366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434" Type="http://schemas.openxmlformats.org/officeDocument/2006/relationships/slide" Target="slides/slide433.xml"/><Relationship Id="rId476" Type="http://schemas.openxmlformats.org/officeDocument/2006/relationships/slide" Target="slides/slide475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336" Type="http://schemas.openxmlformats.org/officeDocument/2006/relationships/slide" Target="slides/slide335.xml"/><Relationship Id="rId501" Type="http://schemas.openxmlformats.org/officeDocument/2006/relationships/slide" Target="slides/slide500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378" Type="http://schemas.openxmlformats.org/officeDocument/2006/relationships/slide" Target="slides/slide377.xml"/><Relationship Id="rId403" Type="http://schemas.openxmlformats.org/officeDocument/2006/relationships/slide" Target="slides/slide402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445" Type="http://schemas.openxmlformats.org/officeDocument/2006/relationships/slide" Target="slides/slide444.xml"/><Relationship Id="rId487" Type="http://schemas.openxmlformats.org/officeDocument/2006/relationships/slide" Target="slides/slide486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347" Type="http://schemas.openxmlformats.org/officeDocument/2006/relationships/slide" Target="slides/slide346.xml"/><Relationship Id="rId512" Type="http://schemas.openxmlformats.org/officeDocument/2006/relationships/presProps" Target="presProps.xml"/><Relationship Id="rId44" Type="http://schemas.openxmlformats.org/officeDocument/2006/relationships/slide" Target="slides/slide43.xml"/><Relationship Id="rId86" Type="http://schemas.openxmlformats.org/officeDocument/2006/relationships/slide" Target="slides/slide85.xml"/><Relationship Id="rId151" Type="http://schemas.openxmlformats.org/officeDocument/2006/relationships/slide" Target="slides/slide150.xml"/><Relationship Id="rId389" Type="http://schemas.openxmlformats.org/officeDocument/2006/relationships/slide" Target="slides/slide388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49" Type="http://schemas.openxmlformats.org/officeDocument/2006/relationships/slide" Target="slides/slide248.xml"/><Relationship Id="rId414" Type="http://schemas.openxmlformats.org/officeDocument/2006/relationships/slide" Target="slides/slide413.xml"/><Relationship Id="rId456" Type="http://schemas.openxmlformats.org/officeDocument/2006/relationships/slide" Target="slides/slide455.xml"/><Relationship Id="rId498" Type="http://schemas.openxmlformats.org/officeDocument/2006/relationships/slide" Target="slides/slide497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316" Type="http://schemas.openxmlformats.org/officeDocument/2006/relationships/slide" Target="slides/slide315.xml"/><Relationship Id="rId55" Type="http://schemas.openxmlformats.org/officeDocument/2006/relationships/slide" Target="slides/slide54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358" Type="http://schemas.openxmlformats.org/officeDocument/2006/relationships/slide" Target="slides/slide357.xml"/><Relationship Id="rId162" Type="http://schemas.openxmlformats.org/officeDocument/2006/relationships/slide" Target="slides/slide161.xml"/><Relationship Id="rId218" Type="http://schemas.openxmlformats.org/officeDocument/2006/relationships/slide" Target="slides/slide217.xml"/><Relationship Id="rId425" Type="http://schemas.openxmlformats.org/officeDocument/2006/relationships/slide" Target="slides/slide424.xml"/><Relationship Id="rId467" Type="http://schemas.openxmlformats.org/officeDocument/2006/relationships/slide" Target="slides/slide466.xml"/><Relationship Id="rId271" Type="http://schemas.openxmlformats.org/officeDocument/2006/relationships/slide" Target="slides/slide270.xml"/><Relationship Id="rId24" Type="http://schemas.openxmlformats.org/officeDocument/2006/relationships/slide" Target="slides/slide23.xml"/><Relationship Id="rId66" Type="http://schemas.openxmlformats.org/officeDocument/2006/relationships/slide" Target="slides/slide65.xml"/><Relationship Id="rId131" Type="http://schemas.openxmlformats.org/officeDocument/2006/relationships/slide" Target="slides/slide130.xml"/><Relationship Id="rId327" Type="http://schemas.openxmlformats.org/officeDocument/2006/relationships/slide" Target="slides/slide326.xml"/><Relationship Id="rId369" Type="http://schemas.openxmlformats.org/officeDocument/2006/relationships/slide" Target="slides/slide368.xml"/><Relationship Id="rId173" Type="http://schemas.openxmlformats.org/officeDocument/2006/relationships/slide" Target="slides/slide172.xml"/><Relationship Id="rId229" Type="http://schemas.openxmlformats.org/officeDocument/2006/relationships/slide" Target="slides/slide228.xml"/><Relationship Id="rId380" Type="http://schemas.openxmlformats.org/officeDocument/2006/relationships/slide" Target="slides/slide379.xml"/><Relationship Id="rId436" Type="http://schemas.openxmlformats.org/officeDocument/2006/relationships/slide" Target="slides/slide43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7043738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ar-S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9207500" y="0"/>
            <a:ext cx="7045325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fld id="{BC977353-5974-43D9-9468-1BD0E947C4DF}" type="datetimeFigureOut">
              <a:rPr lang="ar-SA" smtClean="0"/>
              <a:t>03/11/42</a:t>
            </a:fld>
            <a:endParaRPr lang="ar-S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5384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ar-S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625600" y="4400550"/>
            <a:ext cx="130048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S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7043738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endParaRPr lang="ar-S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9207500" y="8685213"/>
            <a:ext cx="7045325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fld id="{C373DF08-DA12-4661-BD69-E60C05D22F81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34116095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i="0" dirty="0">
                <a:solidFill>
                  <a:srgbClr val="5F6368"/>
                </a:solidFill>
                <a:effectLst/>
                <a:latin typeface="arial" panose="020B0604020202020204" pitchFamily="34" charset="0"/>
              </a:rPr>
              <a:t>Ansible</a:t>
            </a:r>
            <a:r>
              <a:rPr lang="en-US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 is an open source community project sponsored by Red Hat, it's the simplest way to automate IT.</a:t>
            </a:r>
            <a:endParaRPr lang="ar-S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73DF08-DA12-4661-BD69-E60C05D22F81}" type="slidenum">
              <a:rPr lang="ar-SA" smtClean="0"/>
              <a:t>225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2740694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spc="85" dirty="0">
                <a:latin typeface="Arial"/>
                <a:cs typeface="Arial"/>
              </a:rPr>
              <a:t>Container(</a:t>
            </a:r>
            <a:r>
              <a:rPr lang="ar-SA" b="1" spc="85" dirty="0">
                <a:latin typeface="Arial"/>
                <a:cs typeface="Arial"/>
              </a:rPr>
              <a:t>حاوية</a:t>
            </a:r>
            <a:r>
              <a:rPr lang="en-US" b="1" spc="85" dirty="0">
                <a:latin typeface="Arial"/>
                <a:cs typeface="Arial"/>
              </a:rPr>
              <a:t>): </a:t>
            </a:r>
            <a:r>
              <a:rPr lang="en-US" b="0" i="0" dirty="0">
                <a:effectLst/>
                <a:latin typeface="Roboto" panose="02000000000000000000" pitchFamily="2" charset="0"/>
              </a:rPr>
              <a:t>run (a program or application) in a discrete environment set up within an operating system specifically for that purpose and allocated only essential resources</a:t>
            </a:r>
            <a:endParaRPr lang="ar-S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73DF08-DA12-4661-BD69-E60C05D22F81}" type="slidenum">
              <a:rPr lang="ar-SA" smtClean="0"/>
              <a:t>316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30150636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1" spc="20" dirty="0"/>
              <a:t>Orchestration(</a:t>
            </a:r>
            <a:r>
              <a:rPr lang="ar-SA" b="1" spc="20" dirty="0"/>
              <a:t>تنسيق</a:t>
            </a:r>
            <a:r>
              <a:rPr lang="en-US" b="1" spc="20" dirty="0"/>
              <a:t>): </a:t>
            </a:r>
            <a:r>
              <a:rPr lang="en-US" b="0" i="0" dirty="0">
                <a:effectLst/>
                <a:latin typeface="Roboto" panose="02000000000000000000" pitchFamily="2" charset="0"/>
              </a:rPr>
              <a:t>the arrangement or scoring of music for orchestral performance.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73DF08-DA12-4661-BD69-E60C05D22F81}" type="slidenum">
              <a:rPr lang="ar-SA" smtClean="0"/>
              <a:t>442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26080025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5431028" y="306451"/>
            <a:ext cx="5400293" cy="4521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439352" y="5120640"/>
            <a:ext cx="11383645" cy="2286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6/12/2021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6/12/2021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2403094" y="1778889"/>
            <a:ext cx="4992370" cy="579500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200" b="0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634473" y="1951482"/>
            <a:ext cx="3710940" cy="49339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1" i="0">
                <a:solidFill>
                  <a:srgbClr val="3E3E3E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6/12/2021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46888" y="231647"/>
            <a:ext cx="3236976" cy="91440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6/12/2021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6/12/2021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557526" y="4258436"/>
            <a:ext cx="11147297" cy="4521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1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039685" y="3384550"/>
            <a:ext cx="14105890" cy="4279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5529199" y="8503920"/>
            <a:ext cx="5203952" cy="4572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813117" y="8503920"/>
            <a:ext cx="3740340" cy="4572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6/12/2021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708892" y="8503920"/>
            <a:ext cx="3740340" cy="4572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3" Type="http://schemas.openxmlformats.org/officeDocument/2006/relationships/image" Target="../media/image113.png"/><Relationship Id="rId7" Type="http://schemas.openxmlformats.org/officeDocument/2006/relationships/image" Target="../media/image1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114.png"/><Relationship Id="rId9" Type="http://schemas.openxmlformats.org/officeDocument/2006/relationships/image" Target="../media/image9.png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jpg"/><Relationship Id="rId3" Type="http://schemas.openxmlformats.org/officeDocument/2006/relationships/image" Target="../media/image119.jpg"/><Relationship Id="rId7" Type="http://schemas.openxmlformats.org/officeDocument/2006/relationships/image" Target="../media/image1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2.jpg"/><Relationship Id="rId5" Type="http://schemas.openxmlformats.org/officeDocument/2006/relationships/image" Target="../media/image121.jpg"/><Relationship Id="rId4" Type="http://schemas.openxmlformats.org/officeDocument/2006/relationships/image" Target="../media/image120.jpg"/><Relationship Id="rId9" Type="http://schemas.openxmlformats.org/officeDocument/2006/relationships/image" Target="../media/image9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129.jp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131.jpg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136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13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144.png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7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9.png"/><Relationship Id="rId5" Type="http://schemas.openxmlformats.org/officeDocument/2006/relationships/image" Target="../media/image148.jpg"/><Relationship Id="rId4" Type="http://schemas.openxmlformats.org/officeDocument/2006/relationships/image" Target="../media/image147.png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60.jpg"/><Relationship Id="rId4" Type="http://schemas.openxmlformats.org/officeDocument/2006/relationships/image" Target="../media/image159.jpg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7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5.png"/><Relationship Id="rId5" Type="http://schemas.openxmlformats.org/officeDocument/2006/relationships/image" Target="../media/image164.png"/><Relationship Id="rId4" Type="http://schemas.openxmlformats.org/officeDocument/2006/relationships/image" Target="../media/image163.png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2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73.png"/><Relationship Id="rId4" Type="http://schemas.openxmlformats.org/officeDocument/2006/relationships/image" Target="../media/image172.png"/></Relationships>
</file>

<file path=ppt/slides/_rels/slide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2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181.png"/></Relationships>
</file>

<file path=ppt/slides/_rels/slide2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9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2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2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187.png"/></Relationships>
</file>

<file path=ppt/slides/_rels/slide2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2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2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2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190.png"/></Relationships>
</file>

<file path=ppt/slides/_rels/slide3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3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3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hyperlink" Target="http://www.terraform.io/" TargetMode="External"/><Relationship Id="rId4" Type="http://schemas.openxmlformats.org/officeDocument/2006/relationships/image" Target="../media/image194.png"/></Relationships>
</file>

<file path=ppt/slides/_rels/slide3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3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3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3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3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3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3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3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3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3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3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3.png"/><Relationship Id="rId13" Type="http://schemas.openxmlformats.org/officeDocument/2006/relationships/image" Target="../media/image208.png"/><Relationship Id="rId3" Type="http://schemas.openxmlformats.org/officeDocument/2006/relationships/image" Target="../media/image198.png"/><Relationship Id="rId7" Type="http://schemas.openxmlformats.org/officeDocument/2006/relationships/image" Target="../media/image202.png"/><Relationship Id="rId12" Type="http://schemas.openxmlformats.org/officeDocument/2006/relationships/image" Target="../media/image20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1.png"/><Relationship Id="rId11" Type="http://schemas.openxmlformats.org/officeDocument/2006/relationships/image" Target="../media/image206.png"/><Relationship Id="rId5" Type="http://schemas.openxmlformats.org/officeDocument/2006/relationships/image" Target="../media/image200.png"/><Relationship Id="rId15" Type="http://schemas.openxmlformats.org/officeDocument/2006/relationships/image" Target="../media/image9.png"/><Relationship Id="rId10" Type="http://schemas.openxmlformats.org/officeDocument/2006/relationships/image" Target="../media/image205.png"/><Relationship Id="rId4" Type="http://schemas.openxmlformats.org/officeDocument/2006/relationships/image" Target="../media/image199.png"/><Relationship Id="rId9" Type="http://schemas.openxmlformats.org/officeDocument/2006/relationships/image" Target="../media/image204.png"/><Relationship Id="rId14" Type="http://schemas.openxmlformats.org/officeDocument/2006/relationships/image" Target="../media/image209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3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3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3.xml"/></Relationships>
</file>

<file path=ppt/slides/_rels/slide3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3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3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3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3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3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3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1.xml.rels><?xml version="1.0" encoding="UTF-8" standalone="yes"?>
<Relationships xmlns="http://schemas.openxmlformats.org/package/2006/relationships"><Relationship Id="rId3" Type="http://schemas.openxmlformats.org/officeDocument/2006/relationships/hyperlink" Target="https://hub.docker.com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hyperlink" Target="mailto:email%3Dyouremail@company.com" TargetMode="External"/><Relationship Id="rId4" Type="http://schemas.openxmlformats.org/officeDocument/2006/relationships/hyperlink" Target="mailto:--email%3Dyouremail@company.com" TargetMode="External"/></Relationships>
</file>

<file path=ppt/slides/_rels/slide3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3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3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3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3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3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3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0.png"/><Relationship Id="rId3" Type="http://schemas.openxmlformats.org/officeDocument/2006/relationships/image" Target="../media/image215.png"/><Relationship Id="rId7" Type="http://schemas.openxmlformats.org/officeDocument/2006/relationships/image" Target="../media/image2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8.png"/><Relationship Id="rId5" Type="http://schemas.openxmlformats.org/officeDocument/2006/relationships/image" Target="../media/image217.png"/><Relationship Id="rId4" Type="http://schemas.openxmlformats.org/officeDocument/2006/relationships/image" Target="../media/image216.png"/><Relationship Id="rId9" Type="http://schemas.openxmlformats.org/officeDocument/2006/relationships/image" Target="../media/image9.png"/></Relationships>
</file>

<file path=ppt/slides/_rels/slide3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3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8.png"/><Relationship Id="rId3" Type="http://schemas.openxmlformats.org/officeDocument/2006/relationships/image" Target="../media/image223.png"/><Relationship Id="rId7" Type="http://schemas.openxmlformats.org/officeDocument/2006/relationships/image" Target="../media/image227.png"/><Relationship Id="rId12" Type="http://schemas.openxmlformats.org/officeDocument/2006/relationships/image" Target="../media/image9.png"/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6.png"/><Relationship Id="rId11" Type="http://schemas.openxmlformats.org/officeDocument/2006/relationships/image" Target="../media/image231.png"/><Relationship Id="rId5" Type="http://schemas.openxmlformats.org/officeDocument/2006/relationships/image" Target="../media/image225.png"/><Relationship Id="rId10" Type="http://schemas.openxmlformats.org/officeDocument/2006/relationships/image" Target="../media/image230.png"/><Relationship Id="rId4" Type="http://schemas.openxmlformats.org/officeDocument/2006/relationships/image" Target="../media/image224.png"/><Relationship Id="rId9" Type="http://schemas.openxmlformats.org/officeDocument/2006/relationships/image" Target="../media/image229.png"/></Relationships>
</file>

<file path=ppt/slides/_rels/slide3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8.png"/><Relationship Id="rId3" Type="http://schemas.openxmlformats.org/officeDocument/2006/relationships/image" Target="../media/image233.png"/><Relationship Id="rId7" Type="http://schemas.openxmlformats.org/officeDocument/2006/relationships/image" Target="../media/image237.png"/><Relationship Id="rId12" Type="http://schemas.openxmlformats.org/officeDocument/2006/relationships/image" Target="../media/image9.png"/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6.png"/><Relationship Id="rId11" Type="http://schemas.openxmlformats.org/officeDocument/2006/relationships/image" Target="../media/image241.png"/><Relationship Id="rId5" Type="http://schemas.openxmlformats.org/officeDocument/2006/relationships/image" Target="../media/image235.png"/><Relationship Id="rId10" Type="http://schemas.openxmlformats.org/officeDocument/2006/relationships/image" Target="../media/image240.png"/><Relationship Id="rId4" Type="http://schemas.openxmlformats.org/officeDocument/2006/relationships/image" Target="../media/image234.png"/><Relationship Id="rId9" Type="http://schemas.openxmlformats.org/officeDocument/2006/relationships/image" Target="../media/image239.png"/></Relationships>
</file>

<file path=ppt/slides/_rels/slide3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7.jpg"/><Relationship Id="rId13" Type="http://schemas.openxmlformats.org/officeDocument/2006/relationships/image" Target="../media/image252.png"/><Relationship Id="rId3" Type="http://schemas.openxmlformats.org/officeDocument/2006/relationships/image" Target="../media/image242.jpg"/><Relationship Id="rId7" Type="http://schemas.openxmlformats.org/officeDocument/2006/relationships/image" Target="../media/image246.jpg"/><Relationship Id="rId12" Type="http://schemas.openxmlformats.org/officeDocument/2006/relationships/image" Target="../media/image251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5.png"/><Relationship Id="rId11" Type="http://schemas.openxmlformats.org/officeDocument/2006/relationships/image" Target="../media/image250.png"/><Relationship Id="rId5" Type="http://schemas.openxmlformats.org/officeDocument/2006/relationships/image" Target="../media/image244.png"/><Relationship Id="rId15" Type="http://schemas.openxmlformats.org/officeDocument/2006/relationships/image" Target="../media/image9.png"/><Relationship Id="rId10" Type="http://schemas.openxmlformats.org/officeDocument/2006/relationships/image" Target="../media/image249.png"/><Relationship Id="rId4" Type="http://schemas.openxmlformats.org/officeDocument/2006/relationships/image" Target="../media/image243.png"/><Relationship Id="rId9" Type="http://schemas.openxmlformats.org/officeDocument/2006/relationships/image" Target="../media/image248.jpg"/><Relationship Id="rId14" Type="http://schemas.openxmlformats.org/officeDocument/2006/relationships/image" Target="../media/image253.jpg"/></Relationships>
</file>

<file path=ppt/slides/_rels/slide3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3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3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24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4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6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4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7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4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8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249.png"/></Relationships>
</file>

<file path=ppt/slides/_rels/slide4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4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4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57.png"/><Relationship Id="rId1" Type="http://schemas.openxmlformats.org/officeDocument/2006/relationships/slideLayout" Target="../slideLayouts/slideLayout3.xml"/></Relationships>
</file>

<file path=ppt/slides/_rels/slide4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58.png"/><Relationship Id="rId7" Type="http://schemas.openxmlformats.org/officeDocument/2006/relationships/image" Target="../media/image26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1.png"/><Relationship Id="rId5" Type="http://schemas.openxmlformats.org/officeDocument/2006/relationships/image" Target="../media/image260.png"/><Relationship Id="rId4" Type="http://schemas.openxmlformats.org/officeDocument/2006/relationships/image" Target="../media/image259.png"/></Relationships>
</file>

<file path=ppt/slides/_rels/slide4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63.png"/><Relationship Id="rId7" Type="http://schemas.openxmlformats.org/officeDocument/2006/relationships/image" Target="../media/image26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6.png"/><Relationship Id="rId5" Type="http://schemas.openxmlformats.org/officeDocument/2006/relationships/image" Target="../media/image265.png"/><Relationship Id="rId4" Type="http://schemas.openxmlformats.org/officeDocument/2006/relationships/image" Target="../media/image264.png"/></Relationships>
</file>

<file path=ppt/slides/_rels/slide4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4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7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3.png"/><Relationship Id="rId5" Type="http://schemas.openxmlformats.org/officeDocument/2006/relationships/image" Target="../media/image272.png"/><Relationship Id="rId4" Type="http://schemas.openxmlformats.org/officeDocument/2006/relationships/image" Target="../media/image271.png"/></Relationships>
</file>

<file path=ppt/slides/_rels/slide4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4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4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4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4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77.png"/><Relationship Id="rId7" Type="http://schemas.openxmlformats.org/officeDocument/2006/relationships/image" Target="../media/image28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0.png"/><Relationship Id="rId5" Type="http://schemas.openxmlformats.org/officeDocument/2006/relationships/image" Target="../media/image279.png"/><Relationship Id="rId4" Type="http://schemas.openxmlformats.org/officeDocument/2006/relationships/image" Target="../media/image278.png"/></Relationships>
</file>

<file path=ppt/slides/_rels/slide4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4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4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4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4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4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4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4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3.xml"/></Relationships>
</file>

<file path=ppt/slides/_rels/slide4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280.png"/><Relationship Id="rId4" Type="http://schemas.openxmlformats.org/officeDocument/2006/relationships/image" Target="../media/image277.png"/></Relationships>
</file>

<file path=ppt/slides/_rels/slide4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81.png"/><Relationship Id="rId7" Type="http://schemas.openxmlformats.org/officeDocument/2006/relationships/image" Target="../media/image27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7.png"/><Relationship Id="rId5" Type="http://schemas.openxmlformats.org/officeDocument/2006/relationships/image" Target="../media/image277.png"/><Relationship Id="rId4" Type="http://schemas.openxmlformats.org/officeDocument/2006/relationships/image" Target="../media/image280.png"/></Relationships>
</file>

<file path=ppt/slides/_rels/slide4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4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4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4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4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4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7" Type="http://schemas.openxmlformats.org/officeDocument/2006/relationships/image" Target="../media/image9.png"/><Relationship Id="rId2" Type="http://schemas.openxmlformats.org/officeDocument/2006/relationships/image" Target="../media/image28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3.png"/><Relationship Id="rId5" Type="http://schemas.openxmlformats.org/officeDocument/2006/relationships/image" Target="../media/image292.jpg"/><Relationship Id="rId4" Type="http://schemas.openxmlformats.org/officeDocument/2006/relationships/image" Target="../media/image291.jpg"/></Relationships>
</file>

<file path=ppt/slides/_rels/slide4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1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4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294.png"/></Relationships>
</file>

<file path=ppt/slides/_rels/slide4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95.png"/><Relationship Id="rId7" Type="http://schemas.openxmlformats.org/officeDocument/2006/relationships/image" Target="../media/image29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7.png"/><Relationship Id="rId5" Type="http://schemas.openxmlformats.org/officeDocument/2006/relationships/image" Target="../media/image296.png"/><Relationship Id="rId4" Type="http://schemas.openxmlformats.org/officeDocument/2006/relationships/image" Target="../media/image294.png"/></Relationships>
</file>

<file path=ppt/slides/_rels/slide4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4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294.png"/></Relationships>
</file>

<file path=ppt/slides/_rels/slide4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1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4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303.png"/></Relationships>
</file>

<file path=ppt/slides/_rels/slide4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303.png"/></Relationships>
</file>

<file path=ppt/slides/_rels/slide4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39.png"/></Relationships>
</file>

<file path=ppt/slides/_rels/slide4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304.png"/></Relationships>
</file>

<file path=ppt/slides/_rels/slide4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4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41.png"/></Relationships>
</file>

<file path=ppt/slides/_rels/slide4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Relationship Id="rId9" Type="http://schemas.openxmlformats.org/officeDocument/2006/relationships/image" Target="../media/image9.png"/></Relationships>
</file>

<file path=ppt/slides/_rels/slide4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4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4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0.jpg"/><Relationship Id="rId7" Type="http://schemas.openxmlformats.org/officeDocument/2006/relationships/image" Target="../media/image1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294.png"/><Relationship Id="rId4" Type="http://schemas.openxmlformats.org/officeDocument/2006/relationships/image" Target="../media/image308.png"/></Relationships>
</file>

<file path=ppt/slides/_rels/slide5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5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jpg"/><Relationship Id="rId13" Type="http://schemas.openxmlformats.org/officeDocument/2006/relationships/image" Target="../media/image68.jpg"/><Relationship Id="rId3" Type="http://schemas.openxmlformats.org/officeDocument/2006/relationships/image" Target="../media/image58.jpg"/><Relationship Id="rId7" Type="http://schemas.openxmlformats.org/officeDocument/2006/relationships/image" Target="../media/image62.jpg"/><Relationship Id="rId12" Type="http://schemas.openxmlformats.org/officeDocument/2006/relationships/image" Target="../media/image67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11" Type="http://schemas.openxmlformats.org/officeDocument/2006/relationships/image" Target="../media/image66.png"/><Relationship Id="rId5" Type="http://schemas.openxmlformats.org/officeDocument/2006/relationships/image" Target="../media/image60.png"/><Relationship Id="rId10" Type="http://schemas.openxmlformats.org/officeDocument/2006/relationships/image" Target="../media/image65.jpg"/><Relationship Id="rId4" Type="http://schemas.openxmlformats.org/officeDocument/2006/relationships/image" Target="../media/image59.png"/><Relationship Id="rId9" Type="http://schemas.openxmlformats.org/officeDocument/2006/relationships/image" Target="../media/image64.jpg"/><Relationship Id="rId14" Type="http://schemas.openxmlformats.org/officeDocument/2006/relationships/image" Target="../media/image9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68.jpg"/><Relationship Id="rId4" Type="http://schemas.openxmlformats.org/officeDocument/2006/relationships/image" Target="../media/image61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64.jpg"/><Relationship Id="rId4" Type="http://schemas.openxmlformats.org/officeDocument/2006/relationships/image" Target="../media/image63.jp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67.jp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66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72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16.jp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74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76.jp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78.jp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0.jp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2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7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5" Type="http://schemas.openxmlformats.org/officeDocument/2006/relationships/image" Target="../media/image91.jpg"/><Relationship Id="rId4" Type="http://schemas.openxmlformats.org/officeDocument/2006/relationships/image" Target="../media/image90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93.png"/><Relationship Id="rId7" Type="http://schemas.openxmlformats.org/officeDocument/2006/relationships/image" Target="../media/image9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101.png"/><Relationship Id="rId7" Type="http://schemas.openxmlformats.org/officeDocument/2006/relationships/image" Target="../media/image10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Relationship Id="rId9" Type="http://schemas.openxmlformats.org/officeDocument/2006/relationships/image" Target="../media/image106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hyperlink" Target="mailto:user.emailsimplilearn@example.com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908675">
              <a:lnSpc>
                <a:spcPct val="100000"/>
              </a:lnSpc>
              <a:spcBef>
                <a:spcPts val="95"/>
              </a:spcBef>
            </a:pPr>
            <a:r>
              <a:rPr spc="160" dirty="0">
                <a:latin typeface="Trebuchet MS"/>
                <a:cs typeface="Trebuchet MS"/>
              </a:rPr>
              <a:t>DevOps</a:t>
            </a:r>
            <a:r>
              <a:rPr spc="-114" dirty="0">
                <a:latin typeface="Trebuchet MS"/>
                <a:cs typeface="Trebuchet MS"/>
              </a:rPr>
              <a:t> </a:t>
            </a:r>
            <a:r>
              <a:rPr spc="70" dirty="0">
                <a:latin typeface="Trebuchet MS"/>
                <a:cs typeface="Trebuchet MS"/>
              </a:rPr>
              <a:t>Certification</a:t>
            </a:r>
            <a:r>
              <a:rPr spc="-105" dirty="0">
                <a:latin typeface="Trebuchet MS"/>
                <a:cs typeface="Trebuchet MS"/>
              </a:rPr>
              <a:t> </a:t>
            </a:r>
            <a:r>
              <a:rPr spc="85" dirty="0">
                <a:latin typeface="Trebuchet MS"/>
                <a:cs typeface="Trebuchet MS"/>
              </a:rPr>
              <a:t>Training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30771" y="306451"/>
            <a:ext cx="339344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00" dirty="0">
                <a:solidFill>
                  <a:srgbClr val="3E3E3E"/>
                </a:solidFill>
                <a:latin typeface="Trebuchet MS"/>
                <a:cs typeface="Trebuchet MS"/>
              </a:rPr>
              <a:t>Benefits</a:t>
            </a:r>
            <a:r>
              <a:rPr spc="-15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pc="90" dirty="0">
                <a:solidFill>
                  <a:srgbClr val="3E3E3E"/>
                </a:solidFill>
                <a:latin typeface="Trebuchet MS"/>
                <a:cs typeface="Trebuchet MS"/>
              </a:rPr>
              <a:t>of</a:t>
            </a:r>
            <a:r>
              <a:rPr spc="-14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pc="160" dirty="0">
                <a:solidFill>
                  <a:srgbClr val="3E3E3E"/>
                </a:solidFill>
                <a:latin typeface="Trebuchet MS"/>
                <a:cs typeface="Trebuchet MS"/>
              </a:rPr>
              <a:t>DevOps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173979" y="1810511"/>
            <a:ext cx="5699760" cy="5530596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5445378" y="1950212"/>
            <a:ext cx="127190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45" dirty="0">
                <a:solidFill>
                  <a:srgbClr val="3E3E3E"/>
                </a:solidFill>
                <a:latin typeface="Tahoma"/>
                <a:cs typeface="Tahoma"/>
              </a:rPr>
              <a:t>Reliability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093579" y="2332736"/>
            <a:ext cx="131254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40" dirty="0">
                <a:solidFill>
                  <a:srgbClr val="3E3E3E"/>
                </a:solidFill>
                <a:latin typeface="Tahoma"/>
                <a:cs typeface="Tahoma"/>
              </a:rPr>
              <a:t>Scalability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975593" y="4706823"/>
            <a:ext cx="106172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45" dirty="0">
                <a:solidFill>
                  <a:srgbClr val="3E3E3E"/>
                </a:solidFill>
                <a:latin typeface="Tahoma"/>
                <a:cs typeface="Tahoma"/>
              </a:rPr>
              <a:t>Security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395206" y="6714820"/>
            <a:ext cx="189230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Rapid</a:t>
            </a:r>
            <a:r>
              <a:rPr sz="2200" spc="-17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Delivery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345940" y="6376238"/>
            <a:ext cx="1784350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Improved</a:t>
            </a:r>
            <a:endParaRPr sz="2200">
              <a:latin typeface="Tahoma"/>
              <a:cs typeface="Tahoma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Collaboration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228591" y="3973448"/>
            <a:ext cx="833119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50" dirty="0">
                <a:solidFill>
                  <a:srgbClr val="3E3E3E"/>
                </a:solidFill>
                <a:latin typeface="Tahoma"/>
                <a:cs typeface="Tahoma"/>
              </a:rPr>
              <a:t>S</a:t>
            </a:r>
            <a:r>
              <a:rPr sz="2200" spc="40" dirty="0">
                <a:solidFill>
                  <a:srgbClr val="3E3E3E"/>
                </a:solidFill>
                <a:latin typeface="Tahoma"/>
                <a:cs typeface="Tahoma"/>
              </a:rPr>
              <a:t>p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e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e</a:t>
            </a:r>
            <a:r>
              <a:rPr sz="2200" spc="125" dirty="0">
                <a:solidFill>
                  <a:srgbClr val="3E3E3E"/>
                </a:solidFill>
                <a:latin typeface="Tahoma"/>
                <a:cs typeface="Tahoma"/>
              </a:rPr>
              <a:t>d</a:t>
            </a:r>
            <a:endParaRPr sz="2200">
              <a:latin typeface="Tahoma"/>
              <a:cs typeface="Tahoma"/>
            </a:endParaRPr>
          </a:p>
        </p:txBody>
      </p:sp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684520" y="757427"/>
            <a:ext cx="4934712" cy="365759"/>
          </a:xfrm>
          <a:prstGeom prst="rect">
            <a:avLst/>
          </a:prstGeom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307328" y="306451"/>
            <a:ext cx="364109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45" dirty="0">
                <a:solidFill>
                  <a:srgbClr val="3E3E3E"/>
                </a:solidFill>
                <a:latin typeface="Arial"/>
                <a:cs typeface="Arial"/>
              </a:rPr>
              <a:t>Basic</a:t>
            </a:r>
            <a:r>
              <a:rPr spc="-9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60" dirty="0">
                <a:solidFill>
                  <a:srgbClr val="3E3E3E"/>
                </a:solidFill>
                <a:latin typeface="Arial"/>
                <a:cs typeface="Arial"/>
              </a:rPr>
              <a:t>Git</a:t>
            </a:r>
            <a:r>
              <a:rPr spc="-10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50" dirty="0">
                <a:solidFill>
                  <a:srgbClr val="3E3E3E"/>
                </a:solidFill>
                <a:latin typeface="Arial"/>
                <a:cs typeface="Arial"/>
              </a:rPr>
              <a:t>Commands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031239" y="2507742"/>
            <a:ext cx="595503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Below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is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Tahoma"/>
                <a:cs typeface="Tahoma"/>
              </a:rPr>
              <a:t>list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of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10" dirty="0">
                <a:solidFill>
                  <a:srgbClr val="3E3E3E"/>
                </a:solidFill>
                <a:latin typeface="Tahoma"/>
                <a:cs typeface="Tahoma"/>
              </a:rPr>
              <a:t>some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basic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Git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commands:</a:t>
            </a:r>
            <a:endParaRPr sz="2200">
              <a:latin typeface="Tahoma"/>
              <a:cs typeface="Tahoma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039685" y="3384550"/>
          <a:ext cx="14087474" cy="393179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1692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272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909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181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2200" b="1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Task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762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6FC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2200" b="1" spc="5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Explanation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762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6FC0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2200" b="1" spc="4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Commands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762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6F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534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2200" spc="8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Branches</a:t>
                      </a:r>
                      <a:endParaRPr sz="2200">
                        <a:latin typeface="Tahoma"/>
                        <a:cs typeface="Tahoma"/>
                      </a:endParaRPr>
                    </a:p>
                  </a:txBody>
                  <a:tcPr marL="0" marR="0" marT="762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2200" spc="6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Create</a:t>
                      </a:r>
                      <a:r>
                        <a:rPr sz="2200" spc="-12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6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a</a:t>
                      </a:r>
                      <a:r>
                        <a:rPr sz="2200" spc="-12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9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new</a:t>
                      </a:r>
                      <a:r>
                        <a:rPr sz="2200" spc="-11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9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branch</a:t>
                      </a:r>
                      <a:r>
                        <a:rPr sz="2200" spc="-10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10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and</a:t>
                      </a:r>
                      <a:r>
                        <a:rPr sz="2200" spc="-12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6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switch</a:t>
                      </a:r>
                      <a:endParaRPr sz="2200">
                        <a:latin typeface="Tahoma"/>
                        <a:cs typeface="Tahoma"/>
                      </a:endParaRPr>
                    </a:p>
                  </a:txBody>
                  <a:tcPr marL="0" marR="0" marT="762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2200" spc="2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git</a:t>
                      </a:r>
                      <a:r>
                        <a:rPr sz="2200" spc="-12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7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checkout</a:t>
                      </a:r>
                      <a:r>
                        <a:rPr sz="2200" spc="-11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1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-b</a:t>
                      </a:r>
                      <a:r>
                        <a:rPr sz="2200" spc="-114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2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&lt;branchname&gt;</a:t>
                      </a:r>
                      <a:endParaRPr sz="2200">
                        <a:latin typeface="Tahoma"/>
                        <a:cs typeface="Tahoma"/>
                      </a:endParaRPr>
                    </a:p>
                  </a:txBody>
                  <a:tcPr marL="0" marR="0" marT="762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53313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2200" spc="8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Branches</a:t>
                      </a:r>
                      <a:endParaRPr sz="2200">
                        <a:latin typeface="Tahoma"/>
                        <a:cs typeface="Tahoma"/>
                      </a:endParaRPr>
                    </a:p>
                  </a:txBody>
                  <a:tcPr marL="0" marR="0" marT="762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2200" spc="4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Switch</a:t>
                      </a:r>
                      <a:r>
                        <a:rPr sz="2200" spc="-9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114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from</a:t>
                      </a:r>
                      <a:r>
                        <a:rPr sz="2200" spc="-11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10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one</a:t>
                      </a:r>
                      <a:r>
                        <a:rPr sz="2200" spc="-114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9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branch</a:t>
                      </a:r>
                      <a:r>
                        <a:rPr sz="2200" spc="-10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8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to</a:t>
                      </a:r>
                      <a:r>
                        <a:rPr sz="2200" spc="-12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9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another</a:t>
                      </a:r>
                      <a:endParaRPr sz="2200">
                        <a:latin typeface="Tahoma"/>
                        <a:cs typeface="Tahoma"/>
                      </a:endParaRPr>
                    </a:p>
                  </a:txBody>
                  <a:tcPr marL="0" marR="0" marT="762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2200" spc="2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git</a:t>
                      </a:r>
                      <a:r>
                        <a:rPr sz="2200" spc="-13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7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checkout</a:t>
                      </a:r>
                      <a:r>
                        <a:rPr sz="2200" spc="-114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2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&lt;branchname&gt;</a:t>
                      </a:r>
                      <a:endParaRPr sz="2200">
                        <a:latin typeface="Tahoma"/>
                        <a:cs typeface="Tahoma"/>
                      </a:endParaRPr>
                    </a:p>
                  </a:txBody>
                  <a:tcPr marL="0" marR="0" marT="762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534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2200" spc="8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Branches</a:t>
                      </a:r>
                      <a:endParaRPr sz="2200">
                        <a:latin typeface="Tahoma"/>
                        <a:cs typeface="Tahoma"/>
                      </a:endParaRPr>
                    </a:p>
                  </a:txBody>
                  <a:tcPr marL="0" marR="0" marT="762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 marR="507365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2200" spc="4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List</a:t>
                      </a:r>
                      <a:r>
                        <a:rPr sz="2200" spc="-10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5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all</a:t>
                      </a:r>
                      <a:r>
                        <a:rPr sz="2200" spc="-11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7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the</a:t>
                      </a:r>
                      <a:r>
                        <a:rPr sz="2200" spc="-10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8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branches</a:t>
                      </a:r>
                      <a:r>
                        <a:rPr sz="2200" spc="-9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6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that</a:t>
                      </a:r>
                      <a:r>
                        <a:rPr sz="2200" spc="-11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5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tell</a:t>
                      </a:r>
                      <a:r>
                        <a:rPr sz="2200" spc="-11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8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you </a:t>
                      </a:r>
                      <a:r>
                        <a:rPr sz="2200" spc="-67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7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what</a:t>
                      </a:r>
                      <a:r>
                        <a:rPr sz="2200" spc="-10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9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branch</a:t>
                      </a:r>
                      <a:r>
                        <a:rPr sz="2200" spc="-10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7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you're</a:t>
                      </a:r>
                      <a:r>
                        <a:rPr sz="2200" spc="-9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6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currently</a:t>
                      </a:r>
                      <a:r>
                        <a:rPr sz="2200" spc="-9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8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in</a:t>
                      </a:r>
                      <a:endParaRPr sz="2200">
                        <a:latin typeface="Tahoma"/>
                        <a:cs typeface="Tahoma"/>
                      </a:endParaRPr>
                    </a:p>
                  </a:txBody>
                  <a:tcPr marL="0" marR="0" marT="762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2200" spc="2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git</a:t>
                      </a:r>
                      <a:r>
                        <a:rPr sz="2200" spc="-15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9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branch</a:t>
                      </a:r>
                      <a:endParaRPr sz="2200">
                        <a:latin typeface="Tahoma"/>
                        <a:cs typeface="Tahoma"/>
                      </a:endParaRPr>
                    </a:p>
                  </a:txBody>
                  <a:tcPr marL="0" marR="0" marT="762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534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605"/>
                        </a:spcBef>
                      </a:pPr>
                      <a:r>
                        <a:rPr sz="2200" spc="8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Branches</a:t>
                      </a:r>
                      <a:endParaRPr sz="2200">
                        <a:latin typeface="Tahoma"/>
                        <a:cs typeface="Tahoma"/>
                      </a:endParaRPr>
                    </a:p>
                  </a:txBody>
                  <a:tcPr marL="0" marR="0" marT="768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605"/>
                        </a:spcBef>
                      </a:pPr>
                      <a:r>
                        <a:rPr sz="2200" spc="7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Delete</a:t>
                      </a:r>
                      <a:r>
                        <a:rPr sz="2200" spc="-11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7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the</a:t>
                      </a:r>
                      <a:r>
                        <a:rPr sz="2200" spc="-13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7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feature</a:t>
                      </a:r>
                      <a:r>
                        <a:rPr sz="2200" spc="-11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9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branch</a:t>
                      </a:r>
                      <a:endParaRPr sz="2200">
                        <a:latin typeface="Tahoma"/>
                        <a:cs typeface="Tahoma"/>
                      </a:endParaRPr>
                    </a:p>
                  </a:txBody>
                  <a:tcPr marL="0" marR="0" marT="768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605"/>
                        </a:spcBef>
                      </a:pPr>
                      <a:r>
                        <a:rPr sz="2200" spc="2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git</a:t>
                      </a:r>
                      <a:r>
                        <a:rPr sz="2200" spc="-13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9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branch</a:t>
                      </a:r>
                      <a:r>
                        <a:rPr sz="2200" spc="-10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1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-d</a:t>
                      </a:r>
                      <a:r>
                        <a:rPr sz="2200" spc="-12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2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&lt;branchname&gt;</a:t>
                      </a:r>
                      <a:endParaRPr sz="2200">
                        <a:latin typeface="Tahoma"/>
                        <a:cs typeface="Tahoma"/>
                      </a:endParaRPr>
                    </a:p>
                  </a:txBody>
                  <a:tcPr marL="0" marR="0" marT="768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437632" y="757427"/>
            <a:ext cx="5428488" cy="365759"/>
          </a:xfrm>
          <a:prstGeom prst="rect">
            <a:avLst/>
          </a:prstGeom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307328" y="306451"/>
            <a:ext cx="364109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45" dirty="0">
                <a:solidFill>
                  <a:srgbClr val="3E3E3E"/>
                </a:solidFill>
                <a:latin typeface="Arial"/>
                <a:cs typeface="Arial"/>
              </a:rPr>
              <a:t>Basic</a:t>
            </a:r>
            <a:r>
              <a:rPr spc="-9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60" dirty="0">
                <a:solidFill>
                  <a:srgbClr val="3E3E3E"/>
                </a:solidFill>
                <a:latin typeface="Arial"/>
                <a:cs typeface="Arial"/>
              </a:rPr>
              <a:t>Git</a:t>
            </a:r>
            <a:r>
              <a:rPr spc="-10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50" dirty="0">
                <a:solidFill>
                  <a:srgbClr val="3E3E3E"/>
                </a:solidFill>
                <a:latin typeface="Arial"/>
                <a:cs typeface="Arial"/>
              </a:rPr>
              <a:t>Commands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031239" y="2507742"/>
            <a:ext cx="595503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Below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is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Tahoma"/>
                <a:cs typeface="Tahoma"/>
              </a:rPr>
              <a:t>list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of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10" dirty="0">
                <a:solidFill>
                  <a:srgbClr val="3E3E3E"/>
                </a:solidFill>
                <a:latin typeface="Tahoma"/>
                <a:cs typeface="Tahoma"/>
              </a:rPr>
              <a:t>some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basic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Git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commands:</a:t>
            </a:r>
            <a:endParaRPr sz="2200">
              <a:latin typeface="Tahoma"/>
              <a:cs typeface="Tahoma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039685" y="3384550"/>
          <a:ext cx="14087474" cy="307835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1692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272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909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181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2200" b="1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Task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762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6FC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2200" b="1" spc="5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Explanation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762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6FC0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2200" b="1" spc="4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Commands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762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6F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534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2200" spc="8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Branches</a:t>
                      </a:r>
                      <a:endParaRPr sz="2200">
                        <a:latin typeface="Tahoma"/>
                        <a:cs typeface="Tahoma"/>
                      </a:endParaRPr>
                    </a:p>
                  </a:txBody>
                  <a:tcPr marL="0" marR="0" marT="762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2200" spc="10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Push</a:t>
                      </a:r>
                      <a:r>
                        <a:rPr sz="2200" spc="-114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7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the</a:t>
                      </a:r>
                      <a:r>
                        <a:rPr sz="2200" spc="-13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9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branch</a:t>
                      </a:r>
                      <a:r>
                        <a:rPr sz="2200" spc="-11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8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to</a:t>
                      </a:r>
                      <a:r>
                        <a:rPr sz="2200" spc="-13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9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your</a:t>
                      </a:r>
                      <a:r>
                        <a:rPr sz="2200" spc="-13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10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remote</a:t>
                      </a:r>
                      <a:endParaRPr sz="2200">
                        <a:latin typeface="Tahoma"/>
                        <a:cs typeface="Tahoma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sz="2200" spc="8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repository</a:t>
                      </a:r>
                      <a:endParaRPr sz="2200">
                        <a:latin typeface="Tahoma"/>
                        <a:cs typeface="Tahoma"/>
                      </a:endParaRPr>
                    </a:p>
                  </a:txBody>
                  <a:tcPr marL="0" marR="0" marT="762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2200" spc="2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git</a:t>
                      </a:r>
                      <a:r>
                        <a:rPr sz="2200" spc="-12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10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push</a:t>
                      </a:r>
                      <a:r>
                        <a:rPr sz="2200" spc="-114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7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origin</a:t>
                      </a:r>
                      <a:r>
                        <a:rPr sz="2200" spc="-11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2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&lt;branchname&gt;</a:t>
                      </a:r>
                      <a:endParaRPr sz="2200">
                        <a:latin typeface="Tahoma"/>
                        <a:cs typeface="Tahoma"/>
                      </a:endParaRPr>
                    </a:p>
                  </a:txBody>
                  <a:tcPr marL="0" marR="0" marT="762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53313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2200" spc="8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Branches</a:t>
                      </a:r>
                      <a:endParaRPr sz="2200">
                        <a:latin typeface="Tahoma"/>
                        <a:cs typeface="Tahoma"/>
                      </a:endParaRPr>
                    </a:p>
                  </a:txBody>
                  <a:tcPr marL="0" marR="0" marT="762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 marR="394970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2200" spc="9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Push</a:t>
                      </a:r>
                      <a:r>
                        <a:rPr sz="2200" spc="-10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5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all</a:t>
                      </a:r>
                      <a:r>
                        <a:rPr sz="2200" spc="-10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8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branches</a:t>
                      </a:r>
                      <a:r>
                        <a:rPr sz="2200" spc="-10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8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to</a:t>
                      </a:r>
                      <a:r>
                        <a:rPr sz="2200" spc="-114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9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your</a:t>
                      </a:r>
                      <a:r>
                        <a:rPr sz="2200" spc="-10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10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remote </a:t>
                      </a:r>
                      <a:r>
                        <a:rPr sz="2200" spc="-67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8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repository</a:t>
                      </a:r>
                      <a:endParaRPr sz="2200">
                        <a:latin typeface="Tahoma"/>
                        <a:cs typeface="Tahoma"/>
                      </a:endParaRPr>
                    </a:p>
                  </a:txBody>
                  <a:tcPr marL="0" marR="0" marT="762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2200" spc="2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git</a:t>
                      </a:r>
                      <a:r>
                        <a:rPr sz="2200" spc="-13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10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push</a:t>
                      </a:r>
                      <a:r>
                        <a:rPr sz="2200" spc="-114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-1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--all</a:t>
                      </a:r>
                      <a:endParaRPr sz="2200">
                        <a:latin typeface="Tahoma"/>
                        <a:cs typeface="Tahoma"/>
                      </a:endParaRPr>
                    </a:p>
                  </a:txBody>
                  <a:tcPr marL="0" marR="0" marT="762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534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2200" spc="8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Branches</a:t>
                      </a:r>
                      <a:endParaRPr sz="2200">
                        <a:latin typeface="Tahoma"/>
                        <a:cs typeface="Tahoma"/>
                      </a:endParaRPr>
                    </a:p>
                  </a:txBody>
                  <a:tcPr marL="0" marR="0" marT="762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 marR="556895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2200" spc="7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Delete</a:t>
                      </a:r>
                      <a:r>
                        <a:rPr sz="2200" spc="-11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6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a</a:t>
                      </a:r>
                      <a:r>
                        <a:rPr sz="2200" spc="-13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9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branch</a:t>
                      </a:r>
                      <a:r>
                        <a:rPr sz="2200" spc="-11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12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on</a:t>
                      </a:r>
                      <a:r>
                        <a:rPr sz="2200" spc="-13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9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your</a:t>
                      </a:r>
                      <a:r>
                        <a:rPr sz="2200" spc="-13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10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remote </a:t>
                      </a:r>
                      <a:r>
                        <a:rPr sz="2200" spc="-67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8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repository</a:t>
                      </a:r>
                      <a:endParaRPr sz="2200">
                        <a:latin typeface="Tahoma"/>
                        <a:cs typeface="Tahoma"/>
                      </a:endParaRPr>
                    </a:p>
                  </a:txBody>
                  <a:tcPr marL="0" marR="0" marT="762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2200" spc="2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git</a:t>
                      </a:r>
                      <a:r>
                        <a:rPr sz="2200" spc="-12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10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push</a:t>
                      </a:r>
                      <a:r>
                        <a:rPr sz="2200" spc="-10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7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origin</a:t>
                      </a:r>
                      <a:r>
                        <a:rPr sz="2200" spc="-10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:&lt;branchname&gt;</a:t>
                      </a:r>
                      <a:endParaRPr sz="2200">
                        <a:latin typeface="Tahoma"/>
                        <a:cs typeface="Tahoma"/>
                      </a:endParaRPr>
                    </a:p>
                  </a:txBody>
                  <a:tcPr marL="0" marR="0" marT="762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437632" y="757427"/>
            <a:ext cx="5428488" cy="365759"/>
          </a:xfrm>
          <a:prstGeom prst="rect">
            <a:avLst/>
          </a:prstGeom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307328" y="306451"/>
            <a:ext cx="364109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45" dirty="0">
                <a:solidFill>
                  <a:srgbClr val="3E3E3E"/>
                </a:solidFill>
                <a:latin typeface="Arial"/>
                <a:cs typeface="Arial"/>
              </a:rPr>
              <a:t>Basic</a:t>
            </a:r>
            <a:r>
              <a:rPr spc="-9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60" dirty="0">
                <a:solidFill>
                  <a:srgbClr val="3E3E3E"/>
                </a:solidFill>
                <a:latin typeface="Arial"/>
                <a:cs typeface="Arial"/>
              </a:rPr>
              <a:t>Git</a:t>
            </a:r>
            <a:r>
              <a:rPr spc="-10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50" dirty="0">
                <a:solidFill>
                  <a:srgbClr val="3E3E3E"/>
                </a:solidFill>
                <a:latin typeface="Arial"/>
                <a:cs typeface="Arial"/>
              </a:rPr>
              <a:t>Commands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031239" y="2507742"/>
            <a:ext cx="595503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Below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is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Tahoma"/>
                <a:cs typeface="Tahoma"/>
              </a:rPr>
              <a:t>list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of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10" dirty="0">
                <a:solidFill>
                  <a:srgbClr val="3E3E3E"/>
                </a:solidFill>
                <a:latin typeface="Tahoma"/>
                <a:cs typeface="Tahoma"/>
              </a:rPr>
              <a:t>some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basic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Git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commands:</a:t>
            </a:r>
            <a:endParaRPr sz="2200">
              <a:latin typeface="Tahoma"/>
              <a:cs typeface="Tahoma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039685" y="3384550"/>
          <a:ext cx="14087474" cy="256019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1692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02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1568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181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2200" b="1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Task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762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6FC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2200" b="1" spc="5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Explanation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762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6FC0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2200" b="1" spc="4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Commands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762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6F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8871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2200" spc="9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Update</a:t>
                      </a:r>
                      <a:r>
                        <a:rPr sz="2200" spc="-114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114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from</a:t>
                      </a:r>
                      <a:r>
                        <a:rPr sz="2200" spc="-114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7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the</a:t>
                      </a:r>
                      <a:endParaRPr sz="2200">
                        <a:latin typeface="Tahoma"/>
                        <a:cs typeface="Tahoma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sz="2200" spc="10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remote</a:t>
                      </a:r>
                      <a:r>
                        <a:rPr sz="2200" spc="-14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8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repository</a:t>
                      </a:r>
                      <a:endParaRPr sz="2200">
                        <a:latin typeface="Tahoma"/>
                        <a:cs typeface="Tahoma"/>
                      </a:endParaRPr>
                    </a:p>
                  </a:txBody>
                  <a:tcPr marL="0" marR="0" marT="762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2200" spc="4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Fetch</a:t>
                      </a:r>
                      <a:r>
                        <a:rPr sz="2200" spc="-12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10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and</a:t>
                      </a:r>
                      <a:r>
                        <a:rPr sz="2200" spc="-12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8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merge</a:t>
                      </a:r>
                      <a:r>
                        <a:rPr sz="2200" spc="-11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6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changes</a:t>
                      </a:r>
                      <a:r>
                        <a:rPr sz="2200" spc="-8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12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on</a:t>
                      </a:r>
                      <a:r>
                        <a:rPr sz="2200" spc="-13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7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the</a:t>
                      </a:r>
                      <a:endParaRPr sz="2200">
                        <a:latin typeface="Tahoma"/>
                        <a:cs typeface="Tahoma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sz="2200" spc="10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remote</a:t>
                      </a:r>
                      <a:r>
                        <a:rPr sz="2200" spc="-15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6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server</a:t>
                      </a:r>
                      <a:endParaRPr sz="2200">
                        <a:latin typeface="Tahoma"/>
                        <a:cs typeface="Tahoma"/>
                      </a:endParaRPr>
                    </a:p>
                  </a:txBody>
                  <a:tcPr marL="0" marR="0" marT="762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2200" spc="2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git</a:t>
                      </a:r>
                      <a:r>
                        <a:rPr sz="2200" spc="-14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8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pull</a:t>
                      </a:r>
                      <a:endParaRPr sz="2200">
                        <a:latin typeface="Tahoma"/>
                        <a:cs typeface="Tahoma"/>
                      </a:endParaRPr>
                    </a:p>
                  </a:txBody>
                  <a:tcPr marL="0" marR="0" marT="762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53313">
                <a:tc>
                  <a:txBody>
                    <a:bodyPr/>
                    <a:lstStyle/>
                    <a:p>
                      <a:pPr marL="91440" marR="705485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2200" spc="9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Update </a:t>
                      </a:r>
                      <a:r>
                        <a:rPr sz="2200" spc="114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from </a:t>
                      </a:r>
                      <a:r>
                        <a:rPr sz="2200" spc="7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the </a:t>
                      </a:r>
                      <a:r>
                        <a:rPr sz="2200" spc="7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10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remote</a:t>
                      </a:r>
                      <a:r>
                        <a:rPr sz="2200" spc="-16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8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repository</a:t>
                      </a:r>
                      <a:endParaRPr sz="2200">
                        <a:latin typeface="Tahoma"/>
                        <a:cs typeface="Tahoma"/>
                      </a:endParaRPr>
                    </a:p>
                  </a:txBody>
                  <a:tcPr marL="0" marR="0" marT="762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 marR="730250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2200" spc="10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Merge</a:t>
                      </a:r>
                      <a:r>
                        <a:rPr sz="2200" spc="-114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6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a</a:t>
                      </a:r>
                      <a:r>
                        <a:rPr sz="2200" spc="-12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7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different</a:t>
                      </a:r>
                      <a:r>
                        <a:rPr sz="2200" spc="-10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9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branch</a:t>
                      </a:r>
                      <a:r>
                        <a:rPr sz="2200" spc="-10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8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in</a:t>
                      </a:r>
                      <a:r>
                        <a:rPr sz="2200" spc="-11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8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an </a:t>
                      </a:r>
                      <a:r>
                        <a:rPr sz="2200" spc="-67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4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active</a:t>
                      </a:r>
                      <a:r>
                        <a:rPr sz="2200" spc="-10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9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branch</a:t>
                      </a:r>
                      <a:endParaRPr sz="2200">
                        <a:latin typeface="Tahoma"/>
                        <a:cs typeface="Tahoma"/>
                      </a:endParaRPr>
                    </a:p>
                  </a:txBody>
                  <a:tcPr marL="0" marR="0" marT="762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2200" spc="2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git</a:t>
                      </a:r>
                      <a:r>
                        <a:rPr sz="2200" spc="-13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8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merge</a:t>
                      </a:r>
                      <a:r>
                        <a:rPr sz="2200" spc="-114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2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&lt;branchname&gt;</a:t>
                      </a:r>
                      <a:endParaRPr sz="2200">
                        <a:latin typeface="Tahoma"/>
                        <a:cs typeface="Tahoma"/>
                      </a:endParaRPr>
                    </a:p>
                  </a:txBody>
                  <a:tcPr marL="0" marR="0" marT="762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437632" y="757427"/>
            <a:ext cx="5428488" cy="365759"/>
          </a:xfrm>
          <a:prstGeom prst="rect">
            <a:avLst/>
          </a:prstGeom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91641" y="501776"/>
            <a:ext cx="3367404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90" dirty="0">
                <a:latin typeface="Arial"/>
                <a:cs typeface="Arial"/>
              </a:rPr>
              <a:t>Install</a:t>
            </a:r>
            <a:r>
              <a:rPr spc="-80" dirty="0">
                <a:latin typeface="Arial"/>
                <a:cs typeface="Arial"/>
              </a:rPr>
              <a:t> </a:t>
            </a:r>
            <a:r>
              <a:rPr spc="60" dirty="0">
                <a:latin typeface="Arial"/>
                <a:cs typeface="Arial"/>
              </a:rPr>
              <a:t>Git</a:t>
            </a:r>
            <a:r>
              <a:rPr spc="-80" dirty="0">
                <a:latin typeface="Arial"/>
                <a:cs typeface="Arial"/>
              </a:rPr>
              <a:t> </a:t>
            </a:r>
            <a:r>
              <a:rPr spc="70" dirty="0">
                <a:latin typeface="Arial"/>
                <a:cs typeface="Arial"/>
              </a:rPr>
              <a:t>on</a:t>
            </a:r>
            <a:r>
              <a:rPr spc="-75" dirty="0">
                <a:latin typeface="Arial"/>
                <a:cs typeface="Arial"/>
              </a:rPr>
              <a:t> </a:t>
            </a:r>
            <a:r>
              <a:rPr spc="50" dirty="0">
                <a:latin typeface="Arial"/>
                <a:cs typeface="Arial"/>
              </a:rPr>
              <a:t>Linux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352550" y="1899665"/>
            <a:ext cx="14086205" cy="1457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95"/>
              </a:spcBef>
            </a:pPr>
            <a:r>
              <a:rPr sz="2200" b="1" spc="65" dirty="0">
                <a:solidFill>
                  <a:srgbClr val="3E3E3E"/>
                </a:solidFill>
                <a:latin typeface="Arial"/>
                <a:cs typeface="Arial"/>
              </a:rPr>
              <a:t>Duration:</a:t>
            </a:r>
            <a:r>
              <a:rPr sz="2200" b="1" spc="-3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25" dirty="0">
                <a:solidFill>
                  <a:srgbClr val="3E3E3E"/>
                </a:solidFill>
                <a:latin typeface="Arial"/>
                <a:cs typeface="Arial"/>
              </a:rPr>
              <a:t>05</a:t>
            </a:r>
            <a:r>
              <a:rPr sz="2200" b="1" spc="-7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100" dirty="0">
                <a:solidFill>
                  <a:srgbClr val="3E3E3E"/>
                </a:solidFill>
                <a:latin typeface="Arial"/>
                <a:cs typeface="Arial"/>
              </a:rPr>
              <a:t>Min.</a:t>
            </a:r>
            <a:endParaRPr sz="2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625"/>
              </a:spcBef>
            </a:pPr>
            <a:r>
              <a:rPr sz="2200" b="1" spc="60" dirty="0">
                <a:solidFill>
                  <a:srgbClr val="3E3E3E"/>
                </a:solidFill>
                <a:latin typeface="Arial"/>
                <a:cs typeface="Arial"/>
              </a:rPr>
              <a:t>Problem</a:t>
            </a:r>
            <a:r>
              <a:rPr sz="2200" b="1" spc="-3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80" dirty="0">
                <a:solidFill>
                  <a:srgbClr val="3E3E3E"/>
                </a:solidFill>
                <a:latin typeface="Arial"/>
                <a:cs typeface="Arial"/>
              </a:rPr>
              <a:t>Statement:</a:t>
            </a:r>
            <a:endParaRPr sz="2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730"/>
              </a:spcBef>
            </a:pP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You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are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Tahoma"/>
                <a:cs typeface="Tahoma"/>
              </a:rPr>
              <a:t>given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a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project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to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install</a:t>
            </a:r>
            <a:r>
              <a:rPr sz="2200" spc="-8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Git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25" dirty="0">
                <a:solidFill>
                  <a:srgbClr val="3E3E3E"/>
                </a:solidFill>
                <a:latin typeface="Tahoma"/>
                <a:cs typeface="Tahoma"/>
              </a:rPr>
              <a:t>on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Linux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platform</a:t>
            </a:r>
            <a:r>
              <a:rPr sz="2200" spc="-8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and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Tahoma"/>
                <a:cs typeface="Tahoma"/>
              </a:rPr>
              <a:t>verify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installation.</a:t>
            </a:r>
            <a:endParaRPr sz="2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48732" y="306451"/>
            <a:ext cx="555879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35" dirty="0">
                <a:solidFill>
                  <a:srgbClr val="3E3E3E"/>
                </a:solidFill>
                <a:latin typeface="Arial"/>
                <a:cs typeface="Arial"/>
              </a:rPr>
              <a:t>Unassisted</a:t>
            </a:r>
            <a:r>
              <a:rPr spc="-11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30" dirty="0">
                <a:solidFill>
                  <a:srgbClr val="3E3E3E"/>
                </a:solidFill>
                <a:latin typeface="Arial"/>
                <a:cs typeface="Arial"/>
              </a:rPr>
              <a:t>Practice:</a:t>
            </a:r>
            <a:r>
              <a:rPr spc="-8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35" dirty="0">
                <a:solidFill>
                  <a:srgbClr val="3E3E3E"/>
                </a:solidFill>
                <a:latin typeface="Arial"/>
                <a:cs typeface="Arial"/>
              </a:rPr>
              <a:t>Guidelines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212594" y="2214499"/>
            <a:ext cx="3996690" cy="19958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spc="-10" dirty="0">
                <a:solidFill>
                  <a:srgbClr val="3E3E3E"/>
                </a:solidFill>
                <a:latin typeface="Arial"/>
                <a:cs typeface="Arial"/>
              </a:rPr>
              <a:t>Steps</a:t>
            </a:r>
            <a:r>
              <a:rPr sz="2200" b="1" spc="-5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114" dirty="0">
                <a:solidFill>
                  <a:srgbClr val="3E3E3E"/>
                </a:solidFill>
                <a:latin typeface="Arial"/>
                <a:cs typeface="Arial"/>
              </a:rPr>
              <a:t>to</a:t>
            </a:r>
            <a:r>
              <a:rPr sz="2200" b="1" spc="-5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60" dirty="0">
                <a:solidFill>
                  <a:srgbClr val="3E3E3E"/>
                </a:solidFill>
                <a:latin typeface="Arial"/>
                <a:cs typeface="Arial"/>
              </a:rPr>
              <a:t>install</a:t>
            </a:r>
            <a:r>
              <a:rPr sz="2200" b="1" spc="-3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50" dirty="0">
                <a:solidFill>
                  <a:srgbClr val="3E3E3E"/>
                </a:solidFill>
                <a:latin typeface="Arial"/>
                <a:cs typeface="Arial"/>
              </a:rPr>
              <a:t>Git</a:t>
            </a:r>
            <a:r>
              <a:rPr sz="2200" b="1" spc="-5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55" dirty="0">
                <a:solidFill>
                  <a:srgbClr val="3E3E3E"/>
                </a:solidFill>
                <a:latin typeface="Arial"/>
                <a:cs typeface="Arial"/>
              </a:rPr>
              <a:t>on</a:t>
            </a:r>
            <a:r>
              <a:rPr sz="2200" b="1" spc="-4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35" dirty="0">
                <a:solidFill>
                  <a:srgbClr val="3E3E3E"/>
                </a:solidFill>
                <a:latin typeface="Arial"/>
                <a:cs typeface="Arial"/>
              </a:rPr>
              <a:t>Linux</a:t>
            </a:r>
            <a:r>
              <a:rPr sz="2200" b="1" spc="-2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-110" dirty="0">
                <a:solidFill>
                  <a:srgbClr val="3E3E3E"/>
                </a:solidFill>
                <a:latin typeface="Arial"/>
                <a:cs typeface="Arial"/>
              </a:rPr>
              <a:t>:</a:t>
            </a:r>
            <a:endParaRPr sz="22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3000">
              <a:latin typeface="Arial"/>
              <a:cs typeface="Arial"/>
            </a:endParaRPr>
          </a:p>
          <a:p>
            <a:pPr marL="698500" indent="-457200">
              <a:lnSpc>
                <a:spcPct val="100000"/>
              </a:lnSpc>
              <a:spcBef>
                <a:spcPts val="1830"/>
              </a:spcBef>
              <a:buClr>
                <a:srgbClr val="000000"/>
              </a:buClr>
              <a:buAutoNum type="arabicPeriod"/>
              <a:tabLst>
                <a:tab pos="697865" algn="l"/>
                <a:tab pos="698500" algn="l"/>
              </a:tabLst>
            </a:pPr>
            <a:r>
              <a:rPr sz="2200" spc="25" dirty="0">
                <a:solidFill>
                  <a:srgbClr val="3E3E3E"/>
                </a:solidFill>
                <a:latin typeface="Tahoma"/>
                <a:cs typeface="Tahoma"/>
              </a:rPr>
              <a:t>Install</a:t>
            </a:r>
            <a:r>
              <a:rPr sz="2200" spc="-14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Tahoma"/>
                <a:cs typeface="Tahoma"/>
              </a:rPr>
              <a:t>Git.</a:t>
            </a:r>
            <a:endParaRPr sz="2200">
              <a:latin typeface="Tahoma"/>
              <a:cs typeface="Tahoma"/>
            </a:endParaRPr>
          </a:p>
          <a:p>
            <a:pPr marL="698500" indent="-457200">
              <a:lnSpc>
                <a:spcPct val="100000"/>
              </a:lnSpc>
              <a:spcBef>
                <a:spcPts val="2320"/>
              </a:spcBef>
              <a:buClr>
                <a:srgbClr val="000000"/>
              </a:buClr>
              <a:buAutoNum type="arabicPeriod"/>
              <a:tabLst>
                <a:tab pos="697865" algn="l"/>
                <a:tab pos="698500" algn="l"/>
              </a:tabLst>
            </a:pPr>
            <a:r>
              <a:rPr sz="2200" spc="45" dirty="0">
                <a:solidFill>
                  <a:srgbClr val="3E3E3E"/>
                </a:solidFill>
                <a:latin typeface="Tahoma"/>
                <a:cs typeface="Tahoma"/>
              </a:rPr>
              <a:t>Verify</a:t>
            </a:r>
            <a:r>
              <a:rPr sz="2200" spc="-12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sz="2200" spc="-12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installation.</a:t>
            </a:r>
            <a:endParaRPr sz="2200">
              <a:latin typeface="Tahoma"/>
              <a:cs typeface="Tahoma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177284" y="757427"/>
            <a:ext cx="7949183" cy="365759"/>
          </a:xfrm>
          <a:prstGeom prst="rect">
            <a:avLst/>
          </a:prstGeom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47638" y="4258436"/>
            <a:ext cx="399161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80" dirty="0">
                <a:latin typeface="Arial"/>
                <a:cs typeface="Arial"/>
              </a:rPr>
              <a:t>GitHub</a:t>
            </a:r>
            <a:r>
              <a:rPr spc="-75" dirty="0">
                <a:latin typeface="Arial"/>
                <a:cs typeface="Arial"/>
              </a:rPr>
              <a:t> </a:t>
            </a:r>
            <a:r>
              <a:rPr spc="-20" dirty="0">
                <a:latin typeface="Arial"/>
                <a:cs typeface="Arial"/>
              </a:rPr>
              <a:t>as</a:t>
            </a:r>
            <a:r>
              <a:rPr spc="-70" dirty="0">
                <a:latin typeface="Arial"/>
                <a:cs typeface="Arial"/>
              </a:rPr>
              <a:t> </a:t>
            </a:r>
            <a:r>
              <a:rPr spc="125" dirty="0">
                <a:latin typeface="Arial"/>
                <a:cs typeface="Arial"/>
              </a:rPr>
              <a:t>an</a:t>
            </a:r>
            <a:r>
              <a:rPr spc="-75" dirty="0">
                <a:latin typeface="Arial"/>
                <a:cs typeface="Arial"/>
              </a:rPr>
              <a:t> </a:t>
            </a:r>
            <a:r>
              <a:rPr spc="-95" dirty="0">
                <a:latin typeface="Arial"/>
                <a:cs typeface="Arial"/>
              </a:rPr>
              <a:t>SCM</a:t>
            </a:r>
            <a:r>
              <a:rPr spc="-65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Tool</a:t>
            </a: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491730" y="306451"/>
            <a:ext cx="127508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75" dirty="0">
                <a:solidFill>
                  <a:srgbClr val="3E3E3E"/>
                </a:solidFill>
                <a:latin typeface="Arial"/>
                <a:cs typeface="Arial"/>
              </a:rPr>
              <a:t>GitHub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736460" y="3261105"/>
            <a:ext cx="8826500" cy="26746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95"/>
              </a:spcBef>
              <a:buClr>
                <a:srgbClr val="000000"/>
              </a:buClr>
              <a:buChar char="•"/>
              <a:tabLst>
                <a:tab pos="354965" algn="l"/>
                <a:tab pos="355600" algn="l"/>
              </a:tabLst>
            </a:pP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Allows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developers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to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share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their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code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and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ahoma"/>
                <a:cs typeface="Tahoma"/>
              </a:rPr>
              <a:t>view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other’s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ahoma"/>
                <a:cs typeface="Tahoma"/>
              </a:rPr>
              <a:t>code.</a:t>
            </a:r>
            <a:endParaRPr sz="22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Font typeface="Tahoma"/>
              <a:buChar char="•"/>
            </a:pPr>
            <a:endParaRPr sz="2800">
              <a:latin typeface="Tahoma"/>
              <a:cs typeface="Tahoma"/>
            </a:endParaRPr>
          </a:p>
          <a:p>
            <a:pPr marL="355600" indent="-342900">
              <a:lnSpc>
                <a:spcPct val="100000"/>
              </a:lnSpc>
              <a:buClr>
                <a:srgbClr val="000000"/>
              </a:buClr>
              <a:buChar char="•"/>
              <a:tabLst>
                <a:tab pos="354965" algn="l"/>
                <a:tab pos="355600" algn="l"/>
              </a:tabLst>
            </a:pP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Helps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to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follow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each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Tahoma"/>
                <a:cs typeface="Tahoma"/>
              </a:rPr>
              <a:t>other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and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rate</a:t>
            </a:r>
            <a:r>
              <a:rPr sz="2200" spc="-12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each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other’s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work</a:t>
            </a:r>
            <a:endParaRPr sz="22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Font typeface="Tahoma"/>
              <a:buChar char="•"/>
            </a:pPr>
            <a:endParaRPr sz="2500">
              <a:latin typeface="Tahoma"/>
              <a:cs typeface="Tahoma"/>
            </a:endParaRPr>
          </a:p>
          <a:p>
            <a:pPr marL="355600" marR="5080" indent="-342900">
              <a:lnSpc>
                <a:spcPct val="114999"/>
              </a:lnSpc>
              <a:spcBef>
                <a:spcPts val="5"/>
              </a:spcBef>
              <a:buClr>
                <a:srgbClr val="000000"/>
              </a:buClr>
              <a:buChar char="•"/>
              <a:tabLst>
                <a:tab pos="354965" algn="l"/>
                <a:tab pos="355600" algn="l"/>
              </a:tabLst>
            </a:pP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Allows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user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to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receive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updates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about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different</a:t>
            </a:r>
            <a:r>
              <a:rPr sz="2200" spc="-7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projects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which </a:t>
            </a:r>
            <a:r>
              <a:rPr sz="2200" spc="-67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they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are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interested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in </a:t>
            </a: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and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communicate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with </a:t>
            </a:r>
            <a:r>
              <a:rPr sz="2200" spc="95" dirty="0">
                <a:solidFill>
                  <a:srgbClr val="3E3E3E"/>
                </a:solidFill>
                <a:latin typeface="Tahoma"/>
                <a:cs typeface="Tahoma"/>
              </a:rPr>
              <a:t>other </a:t>
            </a:r>
            <a:r>
              <a:rPr sz="2200" spc="114" dirty="0">
                <a:solidFill>
                  <a:srgbClr val="3E3E3E"/>
                </a:solidFill>
                <a:latin typeface="Tahoma"/>
                <a:cs typeface="Tahoma"/>
              </a:rPr>
              <a:t>members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in </a:t>
            </a:r>
            <a:r>
              <a:rPr sz="2200" spc="-67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public</a:t>
            </a:r>
            <a:r>
              <a:rPr sz="2200" spc="-7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14" dirty="0">
                <a:solidFill>
                  <a:srgbClr val="3E3E3E"/>
                </a:solidFill>
                <a:latin typeface="Tahoma"/>
                <a:cs typeface="Tahoma"/>
              </a:rPr>
              <a:t>or</a:t>
            </a:r>
            <a:r>
              <a:rPr sz="2200" spc="-12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private</a:t>
            </a:r>
            <a:endParaRPr sz="2200">
              <a:latin typeface="Tahoma"/>
              <a:cs typeface="Tahoma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38883" y="3134867"/>
            <a:ext cx="4613148" cy="2535936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6484746" y="1682623"/>
            <a:ext cx="328549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Purpose</a:t>
            </a:r>
            <a:r>
              <a:rPr sz="2200" spc="-12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of</a:t>
            </a:r>
            <a:r>
              <a:rPr sz="2200" spc="-12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using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ahoma"/>
                <a:cs typeface="Tahoma"/>
              </a:rPr>
              <a:t>GitHub:</a:t>
            </a:r>
            <a:endParaRPr sz="2200">
              <a:latin typeface="Tahoma"/>
              <a:cs typeface="Tahoma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001256" y="757427"/>
            <a:ext cx="2301240" cy="365759"/>
          </a:xfrm>
          <a:prstGeom prst="rect">
            <a:avLst/>
          </a:prstGeom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42964" y="306451"/>
            <a:ext cx="337121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70" dirty="0">
                <a:solidFill>
                  <a:srgbClr val="3E3E3E"/>
                </a:solidFill>
                <a:latin typeface="Arial"/>
                <a:cs typeface="Arial"/>
              </a:rPr>
              <a:t>Features</a:t>
            </a:r>
            <a:r>
              <a:rPr spc="-9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80" dirty="0">
                <a:solidFill>
                  <a:srgbClr val="3E3E3E"/>
                </a:solidFill>
                <a:latin typeface="Arial"/>
                <a:cs typeface="Arial"/>
              </a:rPr>
              <a:t>of</a:t>
            </a:r>
            <a:r>
              <a:rPr spc="-7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75" dirty="0">
                <a:solidFill>
                  <a:srgbClr val="3E3E3E"/>
                </a:solidFill>
                <a:latin typeface="Arial"/>
                <a:cs typeface="Arial"/>
              </a:rPr>
              <a:t>GitHub</a:t>
            </a:r>
          </a:p>
        </p:txBody>
      </p:sp>
      <p:sp>
        <p:nvSpPr>
          <p:cNvPr id="4" name="object 4"/>
          <p:cNvSpPr/>
          <p:nvPr/>
        </p:nvSpPr>
        <p:spPr>
          <a:xfrm>
            <a:off x="5289803" y="2362200"/>
            <a:ext cx="1073150" cy="949960"/>
          </a:xfrm>
          <a:custGeom>
            <a:avLst/>
            <a:gdLst/>
            <a:ahLst/>
            <a:cxnLst/>
            <a:rect l="l" t="t" r="r" b="b"/>
            <a:pathLst>
              <a:path w="1073150" h="949960">
                <a:moveTo>
                  <a:pt x="1072896" y="0"/>
                </a:moveTo>
                <a:lnTo>
                  <a:pt x="0" y="0"/>
                </a:lnTo>
                <a:lnTo>
                  <a:pt x="0" y="949451"/>
                </a:lnTo>
                <a:lnTo>
                  <a:pt x="1072896" y="949451"/>
                </a:lnTo>
                <a:lnTo>
                  <a:pt x="1072896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5148071" y="2362200"/>
            <a:ext cx="5931535" cy="4648200"/>
            <a:chOff x="5148071" y="2362200"/>
            <a:chExt cx="5931535" cy="4648200"/>
          </a:xfrm>
        </p:grpSpPr>
        <p:sp>
          <p:nvSpPr>
            <p:cNvPr id="6" name="object 6"/>
            <p:cNvSpPr/>
            <p:nvPr/>
          </p:nvSpPr>
          <p:spPr>
            <a:xfrm>
              <a:off x="6362699" y="2362200"/>
              <a:ext cx="759460" cy="1264920"/>
            </a:xfrm>
            <a:custGeom>
              <a:avLst/>
              <a:gdLst/>
              <a:ahLst/>
              <a:cxnLst/>
              <a:rect l="l" t="t" r="r" b="b"/>
              <a:pathLst>
                <a:path w="759459" h="1264920">
                  <a:moveTo>
                    <a:pt x="0" y="0"/>
                  </a:moveTo>
                  <a:lnTo>
                    <a:pt x="0" y="949198"/>
                  </a:lnTo>
                  <a:lnTo>
                    <a:pt x="661289" y="1264920"/>
                  </a:lnTo>
                  <a:lnTo>
                    <a:pt x="758951" y="11737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5A1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148071" y="4169664"/>
              <a:ext cx="931544" cy="949960"/>
            </a:xfrm>
            <a:custGeom>
              <a:avLst/>
              <a:gdLst/>
              <a:ahLst/>
              <a:cxnLst/>
              <a:rect l="l" t="t" r="r" b="b"/>
              <a:pathLst>
                <a:path w="931545" h="949960">
                  <a:moveTo>
                    <a:pt x="931163" y="0"/>
                  </a:moveTo>
                  <a:lnTo>
                    <a:pt x="0" y="0"/>
                  </a:lnTo>
                  <a:lnTo>
                    <a:pt x="0" y="949451"/>
                  </a:lnTo>
                  <a:lnTo>
                    <a:pt x="931163" y="949451"/>
                  </a:lnTo>
                  <a:lnTo>
                    <a:pt x="931163" y="0"/>
                  </a:lnTo>
                  <a:close/>
                </a:path>
              </a:pathLst>
            </a:custGeom>
            <a:solidFill>
              <a:srgbClr val="BD9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079235" y="4169664"/>
              <a:ext cx="506095" cy="949960"/>
            </a:xfrm>
            <a:custGeom>
              <a:avLst/>
              <a:gdLst/>
              <a:ahLst/>
              <a:cxnLst/>
              <a:rect l="l" t="t" r="r" b="b"/>
              <a:pathLst>
                <a:path w="506095" h="949960">
                  <a:moveTo>
                    <a:pt x="0" y="0"/>
                  </a:moveTo>
                  <a:lnTo>
                    <a:pt x="0" y="949451"/>
                  </a:lnTo>
                  <a:lnTo>
                    <a:pt x="505967" y="591438"/>
                  </a:lnTo>
                  <a:lnTo>
                    <a:pt x="505967" y="4113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E5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9889235" y="2362200"/>
              <a:ext cx="1073150" cy="949960"/>
            </a:xfrm>
            <a:custGeom>
              <a:avLst/>
              <a:gdLst/>
              <a:ahLst/>
              <a:cxnLst/>
              <a:rect l="l" t="t" r="r" b="b"/>
              <a:pathLst>
                <a:path w="1073150" h="949960">
                  <a:moveTo>
                    <a:pt x="1072896" y="0"/>
                  </a:moveTo>
                  <a:lnTo>
                    <a:pt x="0" y="0"/>
                  </a:lnTo>
                  <a:lnTo>
                    <a:pt x="0" y="949451"/>
                  </a:lnTo>
                  <a:lnTo>
                    <a:pt x="1072896" y="949451"/>
                  </a:lnTo>
                  <a:lnTo>
                    <a:pt x="1072896" y="0"/>
                  </a:lnTo>
                  <a:close/>
                </a:path>
              </a:pathLst>
            </a:custGeom>
            <a:solidFill>
              <a:srgbClr val="EB792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9130283" y="2362200"/>
              <a:ext cx="759460" cy="1264920"/>
            </a:xfrm>
            <a:custGeom>
              <a:avLst/>
              <a:gdLst/>
              <a:ahLst/>
              <a:cxnLst/>
              <a:rect l="l" t="t" r="r" b="b"/>
              <a:pathLst>
                <a:path w="759459" h="1264920">
                  <a:moveTo>
                    <a:pt x="758951" y="0"/>
                  </a:moveTo>
                  <a:lnTo>
                    <a:pt x="0" y="1173734"/>
                  </a:lnTo>
                  <a:lnTo>
                    <a:pt x="99822" y="1264920"/>
                  </a:lnTo>
                  <a:lnTo>
                    <a:pt x="758951" y="949198"/>
                  </a:lnTo>
                  <a:lnTo>
                    <a:pt x="758951" y="0"/>
                  </a:lnTo>
                  <a:close/>
                </a:path>
              </a:pathLst>
            </a:custGeom>
            <a:solidFill>
              <a:srgbClr val="C55A1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9875519" y="6063996"/>
              <a:ext cx="1073150" cy="946785"/>
            </a:xfrm>
            <a:custGeom>
              <a:avLst/>
              <a:gdLst/>
              <a:ahLst/>
              <a:cxnLst/>
              <a:rect l="l" t="t" r="r" b="b"/>
              <a:pathLst>
                <a:path w="1073150" h="946784">
                  <a:moveTo>
                    <a:pt x="1072896" y="0"/>
                  </a:moveTo>
                  <a:lnTo>
                    <a:pt x="0" y="0"/>
                  </a:lnTo>
                  <a:lnTo>
                    <a:pt x="0" y="946403"/>
                  </a:lnTo>
                  <a:lnTo>
                    <a:pt x="1072896" y="946403"/>
                  </a:lnTo>
                  <a:lnTo>
                    <a:pt x="1072896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9116567" y="5747003"/>
              <a:ext cx="759460" cy="1263650"/>
            </a:xfrm>
            <a:custGeom>
              <a:avLst/>
              <a:gdLst/>
              <a:ahLst/>
              <a:cxnLst/>
              <a:rect l="l" t="t" r="r" b="b"/>
              <a:pathLst>
                <a:path w="759459" h="1263650">
                  <a:moveTo>
                    <a:pt x="99822" y="0"/>
                  </a:moveTo>
                  <a:lnTo>
                    <a:pt x="0" y="93218"/>
                  </a:lnTo>
                  <a:lnTo>
                    <a:pt x="758951" y="1263396"/>
                  </a:lnTo>
                  <a:lnTo>
                    <a:pt x="758951" y="317500"/>
                  </a:lnTo>
                  <a:lnTo>
                    <a:pt x="99822" y="0"/>
                  </a:lnTo>
                  <a:close/>
                </a:path>
              </a:pathLst>
            </a:custGeom>
            <a:solidFill>
              <a:srgbClr val="2E53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283707" y="6063996"/>
              <a:ext cx="1065530" cy="946785"/>
            </a:xfrm>
            <a:custGeom>
              <a:avLst/>
              <a:gdLst/>
              <a:ahLst/>
              <a:cxnLst/>
              <a:rect l="l" t="t" r="r" b="b"/>
              <a:pathLst>
                <a:path w="1065529" h="946784">
                  <a:moveTo>
                    <a:pt x="1065276" y="0"/>
                  </a:moveTo>
                  <a:lnTo>
                    <a:pt x="0" y="0"/>
                  </a:lnTo>
                  <a:lnTo>
                    <a:pt x="0" y="946403"/>
                  </a:lnTo>
                  <a:lnTo>
                    <a:pt x="1065276" y="946403"/>
                  </a:lnTo>
                  <a:lnTo>
                    <a:pt x="1065276" y="0"/>
                  </a:lnTo>
                  <a:close/>
                </a:path>
              </a:pathLst>
            </a:custGeom>
            <a:solidFill>
              <a:srgbClr val="0075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6348983" y="5747003"/>
              <a:ext cx="760730" cy="1263650"/>
            </a:xfrm>
            <a:custGeom>
              <a:avLst/>
              <a:gdLst/>
              <a:ahLst/>
              <a:cxnLst/>
              <a:rect l="l" t="t" r="r" b="b"/>
              <a:pathLst>
                <a:path w="760729" h="1263650">
                  <a:moveTo>
                    <a:pt x="660399" y="0"/>
                  </a:moveTo>
                  <a:lnTo>
                    <a:pt x="0" y="317500"/>
                  </a:lnTo>
                  <a:lnTo>
                    <a:pt x="0" y="1263396"/>
                  </a:lnTo>
                  <a:lnTo>
                    <a:pt x="760475" y="93218"/>
                  </a:lnTo>
                  <a:lnTo>
                    <a:pt x="660399" y="0"/>
                  </a:lnTo>
                  <a:close/>
                </a:path>
              </a:pathLst>
            </a:custGeom>
            <a:solidFill>
              <a:srgbClr val="0A52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0152887" y="4169664"/>
              <a:ext cx="927100" cy="949960"/>
            </a:xfrm>
            <a:custGeom>
              <a:avLst/>
              <a:gdLst/>
              <a:ahLst/>
              <a:cxnLst/>
              <a:rect l="l" t="t" r="r" b="b"/>
              <a:pathLst>
                <a:path w="927100" h="949960">
                  <a:moveTo>
                    <a:pt x="926592" y="0"/>
                  </a:moveTo>
                  <a:lnTo>
                    <a:pt x="0" y="0"/>
                  </a:lnTo>
                  <a:lnTo>
                    <a:pt x="0" y="949451"/>
                  </a:lnTo>
                  <a:lnTo>
                    <a:pt x="926592" y="949451"/>
                  </a:lnTo>
                  <a:lnTo>
                    <a:pt x="926592" y="0"/>
                  </a:lnTo>
                  <a:close/>
                </a:path>
              </a:pathLst>
            </a:custGeom>
            <a:solidFill>
              <a:srgbClr val="BE9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9646919" y="4169664"/>
              <a:ext cx="506095" cy="949960"/>
            </a:xfrm>
            <a:custGeom>
              <a:avLst/>
              <a:gdLst/>
              <a:ahLst/>
              <a:cxnLst/>
              <a:rect l="l" t="t" r="r" b="b"/>
              <a:pathLst>
                <a:path w="506095" h="949960">
                  <a:moveTo>
                    <a:pt x="505968" y="0"/>
                  </a:moveTo>
                  <a:lnTo>
                    <a:pt x="0" y="411352"/>
                  </a:lnTo>
                  <a:lnTo>
                    <a:pt x="0" y="591438"/>
                  </a:lnTo>
                  <a:lnTo>
                    <a:pt x="505968" y="949451"/>
                  </a:lnTo>
                  <a:lnTo>
                    <a:pt x="505968" y="0"/>
                  </a:lnTo>
                  <a:close/>
                </a:path>
              </a:pathLst>
            </a:custGeom>
            <a:solidFill>
              <a:srgbClr val="7E5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6569963" y="3069336"/>
              <a:ext cx="3252470" cy="3252470"/>
            </a:xfrm>
            <a:custGeom>
              <a:avLst/>
              <a:gdLst/>
              <a:ahLst/>
              <a:cxnLst/>
              <a:rect l="l" t="t" r="r" b="b"/>
              <a:pathLst>
                <a:path w="3252470" h="3252470">
                  <a:moveTo>
                    <a:pt x="1626107" y="0"/>
                  </a:moveTo>
                  <a:lnTo>
                    <a:pt x="1578165" y="693"/>
                  </a:lnTo>
                  <a:lnTo>
                    <a:pt x="1530567" y="2760"/>
                  </a:lnTo>
                  <a:lnTo>
                    <a:pt x="1483332" y="6182"/>
                  </a:lnTo>
                  <a:lnTo>
                    <a:pt x="1436480" y="10940"/>
                  </a:lnTo>
                  <a:lnTo>
                    <a:pt x="1390028" y="17015"/>
                  </a:lnTo>
                  <a:lnTo>
                    <a:pt x="1343998" y="24388"/>
                  </a:lnTo>
                  <a:lnTo>
                    <a:pt x="1298407" y="33039"/>
                  </a:lnTo>
                  <a:lnTo>
                    <a:pt x="1253274" y="42949"/>
                  </a:lnTo>
                  <a:lnTo>
                    <a:pt x="1208619" y="54100"/>
                  </a:lnTo>
                  <a:lnTo>
                    <a:pt x="1164461" y="66473"/>
                  </a:lnTo>
                  <a:lnTo>
                    <a:pt x="1120819" y="80048"/>
                  </a:lnTo>
                  <a:lnTo>
                    <a:pt x="1077711" y="94806"/>
                  </a:lnTo>
                  <a:lnTo>
                    <a:pt x="1035158" y="110728"/>
                  </a:lnTo>
                  <a:lnTo>
                    <a:pt x="993177" y="127795"/>
                  </a:lnTo>
                  <a:lnTo>
                    <a:pt x="951789" y="145989"/>
                  </a:lnTo>
                  <a:lnTo>
                    <a:pt x="911012" y="165289"/>
                  </a:lnTo>
                  <a:lnTo>
                    <a:pt x="870865" y="185677"/>
                  </a:lnTo>
                  <a:lnTo>
                    <a:pt x="831367" y="207135"/>
                  </a:lnTo>
                  <a:lnTo>
                    <a:pt x="792538" y="229641"/>
                  </a:lnTo>
                  <a:lnTo>
                    <a:pt x="754396" y="253179"/>
                  </a:lnTo>
                  <a:lnTo>
                    <a:pt x="716960" y="277728"/>
                  </a:lnTo>
                  <a:lnTo>
                    <a:pt x="680251" y="303270"/>
                  </a:lnTo>
                  <a:lnTo>
                    <a:pt x="644285" y="329786"/>
                  </a:lnTo>
                  <a:lnTo>
                    <a:pt x="609084" y="357255"/>
                  </a:lnTo>
                  <a:lnTo>
                    <a:pt x="574665" y="385660"/>
                  </a:lnTo>
                  <a:lnTo>
                    <a:pt x="541049" y="414982"/>
                  </a:lnTo>
                  <a:lnTo>
                    <a:pt x="508253" y="445200"/>
                  </a:lnTo>
                  <a:lnTo>
                    <a:pt x="476297" y="476297"/>
                  </a:lnTo>
                  <a:lnTo>
                    <a:pt x="445200" y="508253"/>
                  </a:lnTo>
                  <a:lnTo>
                    <a:pt x="414982" y="541049"/>
                  </a:lnTo>
                  <a:lnTo>
                    <a:pt x="385660" y="574665"/>
                  </a:lnTo>
                  <a:lnTo>
                    <a:pt x="357255" y="609084"/>
                  </a:lnTo>
                  <a:lnTo>
                    <a:pt x="329786" y="644285"/>
                  </a:lnTo>
                  <a:lnTo>
                    <a:pt x="303270" y="680251"/>
                  </a:lnTo>
                  <a:lnTo>
                    <a:pt x="277728" y="716960"/>
                  </a:lnTo>
                  <a:lnTo>
                    <a:pt x="253179" y="754396"/>
                  </a:lnTo>
                  <a:lnTo>
                    <a:pt x="229641" y="792538"/>
                  </a:lnTo>
                  <a:lnTo>
                    <a:pt x="207135" y="831367"/>
                  </a:lnTo>
                  <a:lnTo>
                    <a:pt x="185677" y="870865"/>
                  </a:lnTo>
                  <a:lnTo>
                    <a:pt x="165289" y="911012"/>
                  </a:lnTo>
                  <a:lnTo>
                    <a:pt x="145989" y="951789"/>
                  </a:lnTo>
                  <a:lnTo>
                    <a:pt x="127795" y="993177"/>
                  </a:lnTo>
                  <a:lnTo>
                    <a:pt x="110728" y="1035158"/>
                  </a:lnTo>
                  <a:lnTo>
                    <a:pt x="94806" y="1077711"/>
                  </a:lnTo>
                  <a:lnTo>
                    <a:pt x="80048" y="1120819"/>
                  </a:lnTo>
                  <a:lnTo>
                    <a:pt x="66473" y="1164461"/>
                  </a:lnTo>
                  <a:lnTo>
                    <a:pt x="54100" y="1208619"/>
                  </a:lnTo>
                  <a:lnTo>
                    <a:pt x="42949" y="1253274"/>
                  </a:lnTo>
                  <a:lnTo>
                    <a:pt x="33039" y="1298407"/>
                  </a:lnTo>
                  <a:lnTo>
                    <a:pt x="24388" y="1343998"/>
                  </a:lnTo>
                  <a:lnTo>
                    <a:pt x="17015" y="1390028"/>
                  </a:lnTo>
                  <a:lnTo>
                    <a:pt x="10940" y="1436480"/>
                  </a:lnTo>
                  <a:lnTo>
                    <a:pt x="6182" y="1483332"/>
                  </a:lnTo>
                  <a:lnTo>
                    <a:pt x="2760" y="1530567"/>
                  </a:lnTo>
                  <a:lnTo>
                    <a:pt x="693" y="1578165"/>
                  </a:lnTo>
                  <a:lnTo>
                    <a:pt x="0" y="1626108"/>
                  </a:lnTo>
                  <a:lnTo>
                    <a:pt x="693" y="1674050"/>
                  </a:lnTo>
                  <a:lnTo>
                    <a:pt x="2760" y="1721648"/>
                  </a:lnTo>
                  <a:lnTo>
                    <a:pt x="6182" y="1768883"/>
                  </a:lnTo>
                  <a:lnTo>
                    <a:pt x="10940" y="1815735"/>
                  </a:lnTo>
                  <a:lnTo>
                    <a:pt x="17015" y="1862187"/>
                  </a:lnTo>
                  <a:lnTo>
                    <a:pt x="24388" y="1908217"/>
                  </a:lnTo>
                  <a:lnTo>
                    <a:pt x="33039" y="1953808"/>
                  </a:lnTo>
                  <a:lnTo>
                    <a:pt x="42949" y="1998941"/>
                  </a:lnTo>
                  <a:lnTo>
                    <a:pt x="54100" y="2043596"/>
                  </a:lnTo>
                  <a:lnTo>
                    <a:pt x="66473" y="2087754"/>
                  </a:lnTo>
                  <a:lnTo>
                    <a:pt x="80048" y="2131396"/>
                  </a:lnTo>
                  <a:lnTo>
                    <a:pt x="94806" y="2174504"/>
                  </a:lnTo>
                  <a:lnTo>
                    <a:pt x="110728" y="2217057"/>
                  </a:lnTo>
                  <a:lnTo>
                    <a:pt x="127795" y="2259038"/>
                  </a:lnTo>
                  <a:lnTo>
                    <a:pt x="145989" y="2300426"/>
                  </a:lnTo>
                  <a:lnTo>
                    <a:pt x="165289" y="2341203"/>
                  </a:lnTo>
                  <a:lnTo>
                    <a:pt x="185677" y="2381350"/>
                  </a:lnTo>
                  <a:lnTo>
                    <a:pt x="207135" y="2420848"/>
                  </a:lnTo>
                  <a:lnTo>
                    <a:pt x="229641" y="2459677"/>
                  </a:lnTo>
                  <a:lnTo>
                    <a:pt x="253179" y="2497819"/>
                  </a:lnTo>
                  <a:lnTo>
                    <a:pt x="277728" y="2535255"/>
                  </a:lnTo>
                  <a:lnTo>
                    <a:pt x="303270" y="2571964"/>
                  </a:lnTo>
                  <a:lnTo>
                    <a:pt x="329786" y="2607930"/>
                  </a:lnTo>
                  <a:lnTo>
                    <a:pt x="357255" y="2643131"/>
                  </a:lnTo>
                  <a:lnTo>
                    <a:pt x="385660" y="2677550"/>
                  </a:lnTo>
                  <a:lnTo>
                    <a:pt x="414982" y="2711166"/>
                  </a:lnTo>
                  <a:lnTo>
                    <a:pt x="445200" y="2743962"/>
                  </a:lnTo>
                  <a:lnTo>
                    <a:pt x="476297" y="2775918"/>
                  </a:lnTo>
                  <a:lnTo>
                    <a:pt x="508253" y="2807015"/>
                  </a:lnTo>
                  <a:lnTo>
                    <a:pt x="541049" y="2837233"/>
                  </a:lnTo>
                  <a:lnTo>
                    <a:pt x="574665" y="2866555"/>
                  </a:lnTo>
                  <a:lnTo>
                    <a:pt x="609084" y="2894960"/>
                  </a:lnTo>
                  <a:lnTo>
                    <a:pt x="644285" y="2922429"/>
                  </a:lnTo>
                  <a:lnTo>
                    <a:pt x="680251" y="2948945"/>
                  </a:lnTo>
                  <a:lnTo>
                    <a:pt x="716960" y="2974487"/>
                  </a:lnTo>
                  <a:lnTo>
                    <a:pt x="754396" y="2999036"/>
                  </a:lnTo>
                  <a:lnTo>
                    <a:pt x="792538" y="3022574"/>
                  </a:lnTo>
                  <a:lnTo>
                    <a:pt x="831367" y="3045080"/>
                  </a:lnTo>
                  <a:lnTo>
                    <a:pt x="870865" y="3066538"/>
                  </a:lnTo>
                  <a:lnTo>
                    <a:pt x="911012" y="3086926"/>
                  </a:lnTo>
                  <a:lnTo>
                    <a:pt x="951789" y="3106226"/>
                  </a:lnTo>
                  <a:lnTo>
                    <a:pt x="993177" y="3124420"/>
                  </a:lnTo>
                  <a:lnTo>
                    <a:pt x="1035158" y="3141487"/>
                  </a:lnTo>
                  <a:lnTo>
                    <a:pt x="1077711" y="3157409"/>
                  </a:lnTo>
                  <a:lnTo>
                    <a:pt x="1120819" y="3172167"/>
                  </a:lnTo>
                  <a:lnTo>
                    <a:pt x="1164461" y="3185742"/>
                  </a:lnTo>
                  <a:lnTo>
                    <a:pt x="1208619" y="3198115"/>
                  </a:lnTo>
                  <a:lnTo>
                    <a:pt x="1253274" y="3209266"/>
                  </a:lnTo>
                  <a:lnTo>
                    <a:pt x="1298407" y="3219176"/>
                  </a:lnTo>
                  <a:lnTo>
                    <a:pt x="1343998" y="3227827"/>
                  </a:lnTo>
                  <a:lnTo>
                    <a:pt x="1390028" y="3235200"/>
                  </a:lnTo>
                  <a:lnTo>
                    <a:pt x="1436480" y="3241275"/>
                  </a:lnTo>
                  <a:lnTo>
                    <a:pt x="1483332" y="3246033"/>
                  </a:lnTo>
                  <a:lnTo>
                    <a:pt x="1530567" y="3249455"/>
                  </a:lnTo>
                  <a:lnTo>
                    <a:pt x="1578165" y="3251522"/>
                  </a:lnTo>
                  <a:lnTo>
                    <a:pt x="1626107" y="3252216"/>
                  </a:lnTo>
                  <a:lnTo>
                    <a:pt x="1674050" y="3251522"/>
                  </a:lnTo>
                  <a:lnTo>
                    <a:pt x="1721648" y="3249455"/>
                  </a:lnTo>
                  <a:lnTo>
                    <a:pt x="1768883" y="3246033"/>
                  </a:lnTo>
                  <a:lnTo>
                    <a:pt x="1815735" y="3241275"/>
                  </a:lnTo>
                  <a:lnTo>
                    <a:pt x="1862187" y="3235200"/>
                  </a:lnTo>
                  <a:lnTo>
                    <a:pt x="1908217" y="3227827"/>
                  </a:lnTo>
                  <a:lnTo>
                    <a:pt x="1953808" y="3219176"/>
                  </a:lnTo>
                  <a:lnTo>
                    <a:pt x="1998941" y="3209266"/>
                  </a:lnTo>
                  <a:lnTo>
                    <a:pt x="2043596" y="3198115"/>
                  </a:lnTo>
                  <a:lnTo>
                    <a:pt x="2087754" y="3185742"/>
                  </a:lnTo>
                  <a:lnTo>
                    <a:pt x="2131396" y="3172167"/>
                  </a:lnTo>
                  <a:lnTo>
                    <a:pt x="2174504" y="3157409"/>
                  </a:lnTo>
                  <a:lnTo>
                    <a:pt x="2217057" y="3141487"/>
                  </a:lnTo>
                  <a:lnTo>
                    <a:pt x="2259038" y="3124420"/>
                  </a:lnTo>
                  <a:lnTo>
                    <a:pt x="2300426" y="3106226"/>
                  </a:lnTo>
                  <a:lnTo>
                    <a:pt x="2341203" y="3086926"/>
                  </a:lnTo>
                  <a:lnTo>
                    <a:pt x="2381350" y="3066538"/>
                  </a:lnTo>
                  <a:lnTo>
                    <a:pt x="2420848" y="3045080"/>
                  </a:lnTo>
                  <a:lnTo>
                    <a:pt x="2459677" y="3022574"/>
                  </a:lnTo>
                  <a:lnTo>
                    <a:pt x="2497819" y="2999036"/>
                  </a:lnTo>
                  <a:lnTo>
                    <a:pt x="2535255" y="2974487"/>
                  </a:lnTo>
                  <a:lnTo>
                    <a:pt x="2571964" y="2948945"/>
                  </a:lnTo>
                  <a:lnTo>
                    <a:pt x="2607930" y="2922429"/>
                  </a:lnTo>
                  <a:lnTo>
                    <a:pt x="2643131" y="2894960"/>
                  </a:lnTo>
                  <a:lnTo>
                    <a:pt x="2677550" y="2866555"/>
                  </a:lnTo>
                  <a:lnTo>
                    <a:pt x="2711166" y="2837233"/>
                  </a:lnTo>
                  <a:lnTo>
                    <a:pt x="2743962" y="2807015"/>
                  </a:lnTo>
                  <a:lnTo>
                    <a:pt x="2775918" y="2775918"/>
                  </a:lnTo>
                  <a:lnTo>
                    <a:pt x="2807015" y="2743962"/>
                  </a:lnTo>
                  <a:lnTo>
                    <a:pt x="2837233" y="2711166"/>
                  </a:lnTo>
                  <a:lnTo>
                    <a:pt x="2866555" y="2677550"/>
                  </a:lnTo>
                  <a:lnTo>
                    <a:pt x="2894960" y="2643131"/>
                  </a:lnTo>
                  <a:lnTo>
                    <a:pt x="2922429" y="2607930"/>
                  </a:lnTo>
                  <a:lnTo>
                    <a:pt x="2948945" y="2571964"/>
                  </a:lnTo>
                  <a:lnTo>
                    <a:pt x="2974487" y="2535255"/>
                  </a:lnTo>
                  <a:lnTo>
                    <a:pt x="2999036" y="2497819"/>
                  </a:lnTo>
                  <a:lnTo>
                    <a:pt x="3022574" y="2459677"/>
                  </a:lnTo>
                  <a:lnTo>
                    <a:pt x="3045080" y="2420848"/>
                  </a:lnTo>
                  <a:lnTo>
                    <a:pt x="3066538" y="2381350"/>
                  </a:lnTo>
                  <a:lnTo>
                    <a:pt x="3086926" y="2341203"/>
                  </a:lnTo>
                  <a:lnTo>
                    <a:pt x="3106226" y="2300426"/>
                  </a:lnTo>
                  <a:lnTo>
                    <a:pt x="3124420" y="2259038"/>
                  </a:lnTo>
                  <a:lnTo>
                    <a:pt x="3141487" y="2217057"/>
                  </a:lnTo>
                  <a:lnTo>
                    <a:pt x="3157409" y="2174504"/>
                  </a:lnTo>
                  <a:lnTo>
                    <a:pt x="3172167" y="2131396"/>
                  </a:lnTo>
                  <a:lnTo>
                    <a:pt x="3185742" y="2087754"/>
                  </a:lnTo>
                  <a:lnTo>
                    <a:pt x="3198115" y="2043596"/>
                  </a:lnTo>
                  <a:lnTo>
                    <a:pt x="3209266" y="1998941"/>
                  </a:lnTo>
                  <a:lnTo>
                    <a:pt x="3219176" y="1953808"/>
                  </a:lnTo>
                  <a:lnTo>
                    <a:pt x="3227827" y="1908217"/>
                  </a:lnTo>
                  <a:lnTo>
                    <a:pt x="3235200" y="1862187"/>
                  </a:lnTo>
                  <a:lnTo>
                    <a:pt x="3241275" y="1815735"/>
                  </a:lnTo>
                  <a:lnTo>
                    <a:pt x="3246033" y="1768883"/>
                  </a:lnTo>
                  <a:lnTo>
                    <a:pt x="3249455" y="1721648"/>
                  </a:lnTo>
                  <a:lnTo>
                    <a:pt x="3251522" y="1674050"/>
                  </a:lnTo>
                  <a:lnTo>
                    <a:pt x="3252215" y="1626108"/>
                  </a:lnTo>
                  <a:lnTo>
                    <a:pt x="3251522" y="1578165"/>
                  </a:lnTo>
                  <a:lnTo>
                    <a:pt x="3249455" y="1530567"/>
                  </a:lnTo>
                  <a:lnTo>
                    <a:pt x="3246033" y="1483332"/>
                  </a:lnTo>
                  <a:lnTo>
                    <a:pt x="3241275" y="1436480"/>
                  </a:lnTo>
                  <a:lnTo>
                    <a:pt x="3235200" y="1390028"/>
                  </a:lnTo>
                  <a:lnTo>
                    <a:pt x="3227827" y="1343998"/>
                  </a:lnTo>
                  <a:lnTo>
                    <a:pt x="3219176" y="1298407"/>
                  </a:lnTo>
                  <a:lnTo>
                    <a:pt x="3209266" y="1253274"/>
                  </a:lnTo>
                  <a:lnTo>
                    <a:pt x="3198115" y="1208619"/>
                  </a:lnTo>
                  <a:lnTo>
                    <a:pt x="3185742" y="1164461"/>
                  </a:lnTo>
                  <a:lnTo>
                    <a:pt x="3172167" y="1120819"/>
                  </a:lnTo>
                  <a:lnTo>
                    <a:pt x="3157409" y="1077711"/>
                  </a:lnTo>
                  <a:lnTo>
                    <a:pt x="3141487" y="1035158"/>
                  </a:lnTo>
                  <a:lnTo>
                    <a:pt x="3124420" y="993177"/>
                  </a:lnTo>
                  <a:lnTo>
                    <a:pt x="3106226" y="951789"/>
                  </a:lnTo>
                  <a:lnTo>
                    <a:pt x="3086926" y="911012"/>
                  </a:lnTo>
                  <a:lnTo>
                    <a:pt x="3066538" y="870865"/>
                  </a:lnTo>
                  <a:lnTo>
                    <a:pt x="3045080" y="831367"/>
                  </a:lnTo>
                  <a:lnTo>
                    <a:pt x="3022574" y="792538"/>
                  </a:lnTo>
                  <a:lnTo>
                    <a:pt x="2999036" y="754396"/>
                  </a:lnTo>
                  <a:lnTo>
                    <a:pt x="2974487" y="716960"/>
                  </a:lnTo>
                  <a:lnTo>
                    <a:pt x="2948945" y="680251"/>
                  </a:lnTo>
                  <a:lnTo>
                    <a:pt x="2922429" y="644285"/>
                  </a:lnTo>
                  <a:lnTo>
                    <a:pt x="2894960" y="609084"/>
                  </a:lnTo>
                  <a:lnTo>
                    <a:pt x="2866555" y="574665"/>
                  </a:lnTo>
                  <a:lnTo>
                    <a:pt x="2837233" y="541049"/>
                  </a:lnTo>
                  <a:lnTo>
                    <a:pt x="2807015" y="508253"/>
                  </a:lnTo>
                  <a:lnTo>
                    <a:pt x="2775918" y="476297"/>
                  </a:lnTo>
                  <a:lnTo>
                    <a:pt x="2743962" y="445200"/>
                  </a:lnTo>
                  <a:lnTo>
                    <a:pt x="2711166" y="414982"/>
                  </a:lnTo>
                  <a:lnTo>
                    <a:pt x="2677550" y="385660"/>
                  </a:lnTo>
                  <a:lnTo>
                    <a:pt x="2643131" y="357255"/>
                  </a:lnTo>
                  <a:lnTo>
                    <a:pt x="2607930" y="329786"/>
                  </a:lnTo>
                  <a:lnTo>
                    <a:pt x="2571964" y="303270"/>
                  </a:lnTo>
                  <a:lnTo>
                    <a:pt x="2535255" y="277728"/>
                  </a:lnTo>
                  <a:lnTo>
                    <a:pt x="2497819" y="253179"/>
                  </a:lnTo>
                  <a:lnTo>
                    <a:pt x="2459677" y="229641"/>
                  </a:lnTo>
                  <a:lnTo>
                    <a:pt x="2420848" y="207135"/>
                  </a:lnTo>
                  <a:lnTo>
                    <a:pt x="2381350" y="185677"/>
                  </a:lnTo>
                  <a:lnTo>
                    <a:pt x="2341203" y="165289"/>
                  </a:lnTo>
                  <a:lnTo>
                    <a:pt x="2300426" y="145989"/>
                  </a:lnTo>
                  <a:lnTo>
                    <a:pt x="2259038" y="127795"/>
                  </a:lnTo>
                  <a:lnTo>
                    <a:pt x="2217057" y="110728"/>
                  </a:lnTo>
                  <a:lnTo>
                    <a:pt x="2174504" y="94806"/>
                  </a:lnTo>
                  <a:lnTo>
                    <a:pt x="2131396" y="80048"/>
                  </a:lnTo>
                  <a:lnTo>
                    <a:pt x="2087754" y="66473"/>
                  </a:lnTo>
                  <a:lnTo>
                    <a:pt x="2043596" y="54100"/>
                  </a:lnTo>
                  <a:lnTo>
                    <a:pt x="1998941" y="42949"/>
                  </a:lnTo>
                  <a:lnTo>
                    <a:pt x="1953808" y="33039"/>
                  </a:lnTo>
                  <a:lnTo>
                    <a:pt x="1908217" y="24388"/>
                  </a:lnTo>
                  <a:lnTo>
                    <a:pt x="1862187" y="17015"/>
                  </a:lnTo>
                  <a:lnTo>
                    <a:pt x="1815735" y="10940"/>
                  </a:lnTo>
                  <a:lnTo>
                    <a:pt x="1768883" y="6182"/>
                  </a:lnTo>
                  <a:lnTo>
                    <a:pt x="1721648" y="2760"/>
                  </a:lnTo>
                  <a:lnTo>
                    <a:pt x="1674050" y="693"/>
                  </a:lnTo>
                  <a:lnTo>
                    <a:pt x="1626107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6569963" y="3069336"/>
              <a:ext cx="3252470" cy="3252470"/>
            </a:xfrm>
            <a:custGeom>
              <a:avLst/>
              <a:gdLst/>
              <a:ahLst/>
              <a:cxnLst/>
              <a:rect l="l" t="t" r="r" b="b"/>
              <a:pathLst>
                <a:path w="3252470" h="3252470">
                  <a:moveTo>
                    <a:pt x="0" y="1626108"/>
                  </a:moveTo>
                  <a:lnTo>
                    <a:pt x="693" y="1578165"/>
                  </a:lnTo>
                  <a:lnTo>
                    <a:pt x="2760" y="1530567"/>
                  </a:lnTo>
                  <a:lnTo>
                    <a:pt x="6182" y="1483332"/>
                  </a:lnTo>
                  <a:lnTo>
                    <a:pt x="10940" y="1436480"/>
                  </a:lnTo>
                  <a:lnTo>
                    <a:pt x="17015" y="1390028"/>
                  </a:lnTo>
                  <a:lnTo>
                    <a:pt x="24388" y="1343998"/>
                  </a:lnTo>
                  <a:lnTo>
                    <a:pt x="33039" y="1298407"/>
                  </a:lnTo>
                  <a:lnTo>
                    <a:pt x="42949" y="1253274"/>
                  </a:lnTo>
                  <a:lnTo>
                    <a:pt x="54100" y="1208619"/>
                  </a:lnTo>
                  <a:lnTo>
                    <a:pt x="66473" y="1164461"/>
                  </a:lnTo>
                  <a:lnTo>
                    <a:pt x="80048" y="1120819"/>
                  </a:lnTo>
                  <a:lnTo>
                    <a:pt x="94806" y="1077711"/>
                  </a:lnTo>
                  <a:lnTo>
                    <a:pt x="110728" y="1035158"/>
                  </a:lnTo>
                  <a:lnTo>
                    <a:pt x="127795" y="993177"/>
                  </a:lnTo>
                  <a:lnTo>
                    <a:pt x="145989" y="951789"/>
                  </a:lnTo>
                  <a:lnTo>
                    <a:pt x="165289" y="911012"/>
                  </a:lnTo>
                  <a:lnTo>
                    <a:pt x="185677" y="870865"/>
                  </a:lnTo>
                  <a:lnTo>
                    <a:pt x="207135" y="831367"/>
                  </a:lnTo>
                  <a:lnTo>
                    <a:pt x="229641" y="792538"/>
                  </a:lnTo>
                  <a:lnTo>
                    <a:pt x="253179" y="754396"/>
                  </a:lnTo>
                  <a:lnTo>
                    <a:pt x="277728" y="716960"/>
                  </a:lnTo>
                  <a:lnTo>
                    <a:pt x="303270" y="680251"/>
                  </a:lnTo>
                  <a:lnTo>
                    <a:pt x="329786" y="644285"/>
                  </a:lnTo>
                  <a:lnTo>
                    <a:pt x="357255" y="609084"/>
                  </a:lnTo>
                  <a:lnTo>
                    <a:pt x="385660" y="574665"/>
                  </a:lnTo>
                  <a:lnTo>
                    <a:pt x="414982" y="541049"/>
                  </a:lnTo>
                  <a:lnTo>
                    <a:pt x="445200" y="508253"/>
                  </a:lnTo>
                  <a:lnTo>
                    <a:pt x="476297" y="476297"/>
                  </a:lnTo>
                  <a:lnTo>
                    <a:pt x="508253" y="445200"/>
                  </a:lnTo>
                  <a:lnTo>
                    <a:pt x="541049" y="414982"/>
                  </a:lnTo>
                  <a:lnTo>
                    <a:pt x="574665" y="385660"/>
                  </a:lnTo>
                  <a:lnTo>
                    <a:pt x="609084" y="357255"/>
                  </a:lnTo>
                  <a:lnTo>
                    <a:pt x="644285" y="329786"/>
                  </a:lnTo>
                  <a:lnTo>
                    <a:pt x="680251" y="303270"/>
                  </a:lnTo>
                  <a:lnTo>
                    <a:pt x="716960" y="277728"/>
                  </a:lnTo>
                  <a:lnTo>
                    <a:pt x="754396" y="253179"/>
                  </a:lnTo>
                  <a:lnTo>
                    <a:pt x="792538" y="229641"/>
                  </a:lnTo>
                  <a:lnTo>
                    <a:pt x="831367" y="207135"/>
                  </a:lnTo>
                  <a:lnTo>
                    <a:pt x="870865" y="185677"/>
                  </a:lnTo>
                  <a:lnTo>
                    <a:pt x="911012" y="165289"/>
                  </a:lnTo>
                  <a:lnTo>
                    <a:pt x="951789" y="145989"/>
                  </a:lnTo>
                  <a:lnTo>
                    <a:pt x="993177" y="127795"/>
                  </a:lnTo>
                  <a:lnTo>
                    <a:pt x="1035158" y="110728"/>
                  </a:lnTo>
                  <a:lnTo>
                    <a:pt x="1077711" y="94806"/>
                  </a:lnTo>
                  <a:lnTo>
                    <a:pt x="1120819" y="80048"/>
                  </a:lnTo>
                  <a:lnTo>
                    <a:pt x="1164461" y="66473"/>
                  </a:lnTo>
                  <a:lnTo>
                    <a:pt x="1208619" y="54100"/>
                  </a:lnTo>
                  <a:lnTo>
                    <a:pt x="1253274" y="42949"/>
                  </a:lnTo>
                  <a:lnTo>
                    <a:pt x="1298407" y="33039"/>
                  </a:lnTo>
                  <a:lnTo>
                    <a:pt x="1343998" y="24388"/>
                  </a:lnTo>
                  <a:lnTo>
                    <a:pt x="1390028" y="17015"/>
                  </a:lnTo>
                  <a:lnTo>
                    <a:pt x="1436480" y="10940"/>
                  </a:lnTo>
                  <a:lnTo>
                    <a:pt x="1483332" y="6182"/>
                  </a:lnTo>
                  <a:lnTo>
                    <a:pt x="1530567" y="2760"/>
                  </a:lnTo>
                  <a:lnTo>
                    <a:pt x="1578165" y="693"/>
                  </a:lnTo>
                  <a:lnTo>
                    <a:pt x="1626107" y="0"/>
                  </a:lnTo>
                  <a:lnTo>
                    <a:pt x="1674050" y="693"/>
                  </a:lnTo>
                  <a:lnTo>
                    <a:pt x="1721648" y="2760"/>
                  </a:lnTo>
                  <a:lnTo>
                    <a:pt x="1768883" y="6182"/>
                  </a:lnTo>
                  <a:lnTo>
                    <a:pt x="1815735" y="10940"/>
                  </a:lnTo>
                  <a:lnTo>
                    <a:pt x="1862187" y="17015"/>
                  </a:lnTo>
                  <a:lnTo>
                    <a:pt x="1908217" y="24388"/>
                  </a:lnTo>
                  <a:lnTo>
                    <a:pt x="1953808" y="33039"/>
                  </a:lnTo>
                  <a:lnTo>
                    <a:pt x="1998941" y="42949"/>
                  </a:lnTo>
                  <a:lnTo>
                    <a:pt x="2043596" y="54100"/>
                  </a:lnTo>
                  <a:lnTo>
                    <a:pt x="2087754" y="66473"/>
                  </a:lnTo>
                  <a:lnTo>
                    <a:pt x="2131396" y="80048"/>
                  </a:lnTo>
                  <a:lnTo>
                    <a:pt x="2174504" y="94806"/>
                  </a:lnTo>
                  <a:lnTo>
                    <a:pt x="2217057" y="110728"/>
                  </a:lnTo>
                  <a:lnTo>
                    <a:pt x="2259038" y="127795"/>
                  </a:lnTo>
                  <a:lnTo>
                    <a:pt x="2300426" y="145989"/>
                  </a:lnTo>
                  <a:lnTo>
                    <a:pt x="2341203" y="165289"/>
                  </a:lnTo>
                  <a:lnTo>
                    <a:pt x="2381350" y="185677"/>
                  </a:lnTo>
                  <a:lnTo>
                    <a:pt x="2420848" y="207135"/>
                  </a:lnTo>
                  <a:lnTo>
                    <a:pt x="2459677" y="229641"/>
                  </a:lnTo>
                  <a:lnTo>
                    <a:pt x="2497819" y="253179"/>
                  </a:lnTo>
                  <a:lnTo>
                    <a:pt x="2535255" y="277728"/>
                  </a:lnTo>
                  <a:lnTo>
                    <a:pt x="2571964" y="303270"/>
                  </a:lnTo>
                  <a:lnTo>
                    <a:pt x="2607930" y="329786"/>
                  </a:lnTo>
                  <a:lnTo>
                    <a:pt x="2643131" y="357255"/>
                  </a:lnTo>
                  <a:lnTo>
                    <a:pt x="2677550" y="385660"/>
                  </a:lnTo>
                  <a:lnTo>
                    <a:pt x="2711166" y="414982"/>
                  </a:lnTo>
                  <a:lnTo>
                    <a:pt x="2743962" y="445200"/>
                  </a:lnTo>
                  <a:lnTo>
                    <a:pt x="2775918" y="476297"/>
                  </a:lnTo>
                  <a:lnTo>
                    <a:pt x="2807015" y="508253"/>
                  </a:lnTo>
                  <a:lnTo>
                    <a:pt x="2837233" y="541049"/>
                  </a:lnTo>
                  <a:lnTo>
                    <a:pt x="2866555" y="574665"/>
                  </a:lnTo>
                  <a:lnTo>
                    <a:pt x="2894960" y="609084"/>
                  </a:lnTo>
                  <a:lnTo>
                    <a:pt x="2922429" y="644285"/>
                  </a:lnTo>
                  <a:lnTo>
                    <a:pt x="2948945" y="680251"/>
                  </a:lnTo>
                  <a:lnTo>
                    <a:pt x="2974487" y="716960"/>
                  </a:lnTo>
                  <a:lnTo>
                    <a:pt x="2999036" y="754396"/>
                  </a:lnTo>
                  <a:lnTo>
                    <a:pt x="3022574" y="792538"/>
                  </a:lnTo>
                  <a:lnTo>
                    <a:pt x="3045080" y="831367"/>
                  </a:lnTo>
                  <a:lnTo>
                    <a:pt x="3066538" y="870865"/>
                  </a:lnTo>
                  <a:lnTo>
                    <a:pt x="3086926" y="911012"/>
                  </a:lnTo>
                  <a:lnTo>
                    <a:pt x="3106226" y="951789"/>
                  </a:lnTo>
                  <a:lnTo>
                    <a:pt x="3124420" y="993177"/>
                  </a:lnTo>
                  <a:lnTo>
                    <a:pt x="3141487" y="1035158"/>
                  </a:lnTo>
                  <a:lnTo>
                    <a:pt x="3157409" y="1077711"/>
                  </a:lnTo>
                  <a:lnTo>
                    <a:pt x="3172167" y="1120819"/>
                  </a:lnTo>
                  <a:lnTo>
                    <a:pt x="3185742" y="1164461"/>
                  </a:lnTo>
                  <a:lnTo>
                    <a:pt x="3198115" y="1208619"/>
                  </a:lnTo>
                  <a:lnTo>
                    <a:pt x="3209266" y="1253274"/>
                  </a:lnTo>
                  <a:lnTo>
                    <a:pt x="3219176" y="1298407"/>
                  </a:lnTo>
                  <a:lnTo>
                    <a:pt x="3227827" y="1343998"/>
                  </a:lnTo>
                  <a:lnTo>
                    <a:pt x="3235200" y="1390028"/>
                  </a:lnTo>
                  <a:lnTo>
                    <a:pt x="3241275" y="1436480"/>
                  </a:lnTo>
                  <a:lnTo>
                    <a:pt x="3246033" y="1483332"/>
                  </a:lnTo>
                  <a:lnTo>
                    <a:pt x="3249455" y="1530567"/>
                  </a:lnTo>
                  <a:lnTo>
                    <a:pt x="3251522" y="1578165"/>
                  </a:lnTo>
                  <a:lnTo>
                    <a:pt x="3252215" y="1626108"/>
                  </a:lnTo>
                  <a:lnTo>
                    <a:pt x="3251522" y="1674050"/>
                  </a:lnTo>
                  <a:lnTo>
                    <a:pt x="3249455" y="1721648"/>
                  </a:lnTo>
                  <a:lnTo>
                    <a:pt x="3246033" y="1768883"/>
                  </a:lnTo>
                  <a:lnTo>
                    <a:pt x="3241275" y="1815735"/>
                  </a:lnTo>
                  <a:lnTo>
                    <a:pt x="3235200" y="1862187"/>
                  </a:lnTo>
                  <a:lnTo>
                    <a:pt x="3227827" y="1908217"/>
                  </a:lnTo>
                  <a:lnTo>
                    <a:pt x="3219176" y="1953808"/>
                  </a:lnTo>
                  <a:lnTo>
                    <a:pt x="3209266" y="1998941"/>
                  </a:lnTo>
                  <a:lnTo>
                    <a:pt x="3198115" y="2043596"/>
                  </a:lnTo>
                  <a:lnTo>
                    <a:pt x="3185742" y="2087754"/>
                  </a:lnTo>
                  <a:lnTo>
                    <a:pt x="3172167" y="2131396"/>
                  </a:lnTo>
                  <a:lnTo>
                    <a:pt x="3157409" y="2174504"/>
                  </a:lnTo>
                  <a:lnTo>
                    <a:pt x="3141487" y="2217057"/>
                  </a:lnTo>
                  <a:lnTo>
                    <a:pt x="3124420" y="2259038"/>
                  </a:lnTo>
                  <a:lnTo>
                    <a:pt x="3106226" y="2300426"/>
                  </a:lnTo>
                  <a:lnTo>
                    <a:pt x="3086926" y="2341203"/>
                  </a:lnTo>
                  <a:lnTo>
                    <a:pt x="3066538" y="2381350"/>
                  </a:lnTo>
                  <a:lnTo>
                    <a:pt x="3045080" y="2420848"/>
                  </a:lnTo>
                  <a:lnTo>
                    <a:pt x="3022574" y="2459677"/>
                  </a:lnTo>
                  <a:lnTo>
                    <a:pt x="2999036" y="2497819"/>
                  </a:lnTo>
                  <a:lnTo>
                    <a:pt x="2974487" y="2535255"/>
                  </a:lnTo>
                  <a:lnTo>
                    <a:pt x="2948945" y="2571964"/>
                  </a:lnTo>
                  <a:lnTo>
                    <a:pt x="2922429" y="2607930"/>
                  </a:lnTo>
                  <a:lnTo>
                    <a:pt x="2894960" y="2643131"/>
                  </a:lnTo>
                  <a:lnTo>
                    <a:pt x="2866555" y="2677550"/>
                  </a:lnTo>
                  <a:lnTo>
                    <a:pt x="2837233" y="2711166"/>
                  </a:lnTo>
                  <a:lnTo>
                    <a:pt x="2807015" y="2743962"/>
                  </a:lnTo>
                  <a:lnTo>
                    <a:pt x="2775918" y="2775918"/>
                  </a:lnTo>
                  <a:lnTo>
                    <a:pt x="2743962" y="2807015"/>
                  </a:lnTo>
                  <a:lnTo>
                    <a:pt x="2711166" y="2837233"/>
                  </a:lnTo>
                  <a:lnTo>
                    <a:pt x="2677550" y="2866555"/>
                  </a:lnTo>
                  <a:lnTo>
                    <a:pt x="2643131" y="2894960"/>
                  </a:lnTo>
                  <a:lnTo>
                    <a:pt x="2607930" y="2922429"/>
                  </a:lnTo>
                  <a:lnTo>
                    <a:pt x="2571964" y="2948945"/>
                  </a:lnTo>
                  <a:lnTo>
                    <a:pt x="2535255" y="2974487"/>
                  </a:lnTo>
                  <a:lnTo>
                    <a:pt x="2497819" y="2999036"/>
                  </a:lnTo>
                  <a:lnTo>
                    <a:pt x="2459677" y="3022574"/>
                  </a:lnTo>
                  <a:lnTo>
                    <a:pt x="2420848" y="3045080"/>
                  </a:lnTo>
                  <a:lnTo>
                    <a:pt x="2381350" y="3066538"/>
                  </a:lnTo>
                  <a:lnTo>
                    <a:pt x="2341203" y="3086926"/>
                  </a:lnTo>
                  <a:lnTo>
                    <a:pt x="2300426" y="3106226"/>
                  </a:lnTo>
                  <a:lnTo>
                    <a:pt x="2259038" y="3124420"/>
                  </a:lnTo>
                  <a:lnTo>
                    <a:pt x="2217057" y="3141487"/>
                  </a:lnTo>
                  <a:lnTo>
                    <a:pt x="2174504" y="3157409"/>
                  </a:lnTo>
                  <a:lnTo>
                    <a:pt x="2131396" y="3172167"/>
                  </a:lnTo>
                  <a:lnTo>
                    <a:pt x="2087754" y="3185742"/>
                  </a:lnTo>
                  <a:lnTo>
                    <a:pt x="2043596" y="3198115"/>
                  </a:lnTo>
                  <a:lnTo>
                    <a:pt x="1998941" y="3209266"/>
                  </a:lnTo>
                  <a:lnTo>
                    <a:pt x="1953808" y="3219176"/>
                  </a:lnTo>
                  <a:lnTo>
                    <a:pt x="1908217" y="3227827"/>
                  </a:lnTo>
                  <a:lnTo>
                    <a:pt x="1862187" y="3235200"/>
                  </a:lnTo>
                  <a:lnTo>
                    <a:pt x="1815735" y="3241275"/>
                  </a:lnTo>
                  <a:lnTo>
                    <a:pt x="1768883" y="3246033"/>
                  </a:lnTo>
                  <a:lnTo>
                    <a:pt x="1721648" y="3249455"/>
                  </a:lnTo>
                  <a:lnTo>
                    <a:pt x="1674050" y="3251522"/>
                  </a:lnTo>
                  <a:lnTo>
                    <a:pt x="1626107" y="3252216"/>
                  </a:lnTo>
                  <a:lnTo>
                    <a:pt x="1578165" y="3251522"/>
                  </a:lnTo>
                  <a:lnTo>
                    <a:pt x="1530567" y="3249455"/>
                  </a:lnTo>
                  <a:lnTo>
                    <a:pt x="1483332" y="3246033"/>
                  </a:lnTo>
                  <a:lnTo>
                    <a:pt x="1436480" y="3241275"/>
                  </a:lnTo>
                  <a:lnTo>
                    <a:pt x="1390028" y="3235200"/>
                  </a:lnTo>
                  <a:lnTo>
                    <a:pt x="1343998" y="3227827"/>
                  </a:lnTo>
                  <a:lnTo>
                    <a:pt x="1298407" y="3219176"/>
                  </a:lnTo>
                  <a:lnTo>
                    <a:pt x="1253274" y="3209266"/>
                  </a:lnTo>
                  <a:lnTo>
                    <a:pt x="1208619" y="3198115"/>
                  </a:lnTo>
                  <a:lnTo>
                    <a:pt x="1164461" y="3185742"/>
                  </a:lnTo>
                  <a:lnTo>
                    <a:pt x="1120819" y="3172167"/>
                  </a:lnTo>
                  <a:lnTo>
                    <a:pt x="1077711" y="3157409"/>
                  </a:lnTo>
                  <a:lnTo>
                    <a:pt x="1035158" y="3141487"/>
                  </a:lnTo>
                  <a:lnTo>
                    <a:pt x="993177" y="3124420"/>
                  </a:lnTo>
                  <a:lnTo>
                    <a:pt x="951789" y="3106226"/>
                  </a:lnTo>
                  <a:lnTo>
                    <a:pt x="911012" y="3086926"/>
                  </a:lnTo>
                  <a:lnTo>
                    <a:pt x="870865" y="3066538"/>
                  </a:lnTo>
                  <a:lnTo>
                    <a:pt x="831367" y="3045080"/>
                  </a:lnTo>
                  <a:lnTo>
                    <a:pt x="792538" y="3022574"/>
                  </a:lnTo>
                  <a:lnTo>
                    <a:pt x="754396" y="2999036"/>
                  </a:lnTo>
                  <a:lnTo>
                    <a:pt x="716960" y="2974487"/>
                  </a:lnTo>
                  <a:lnTo>
                    <a:pt x="680251" y="2948945"/>
                  </a:lnTo>
                  <a:lnTo>
                    <a:pt x="644285" y="2922429"/>
                  </a:lnTo>
                  <a:lnTo>
                    <a:pt x="609084" y="2894960"/>
                  </a:lnTo>
                  <a:lnTo>
                    <a:pt x="574665" y="2866555"/>
                  </a:lnTo>
                  <a:lnTo>
                    <a:pt x="541049" y="2837233"/>
                  </a:lnTo>
                  <a:lnTo>
                    <a:pt x="508253" y="2807015"/>
                  </a:lnTo>
                  <a:lnTo>
                    <a:pt x="476297" y="2775918"/>
                  </a:lnTo>
                  <a:lnTo>
                    <a:pt x="445200" y="2743962"/>
                  </a:lnTo>
                  <a:lnTo>
                    <a:pt x="414982" y="2711166"/>
                  </a:lnTo>
                  <a:lnTo>
                    <a:pt x="385660" y="2677550"/>
                  </a:lnTo>
                  <a:lnTo>
                    <a:pt x="357255" y="2643131"/>
                  </a:lnTo>
                  <a:lnTo>
                    <a:pt x="329786" y="2607930"/>
                  </a:lnTo>
                  <a:lnTo>
                    <a:pt x="303270" y="2571964"/>
                  </a:lnTo>
                  <a:lnTo>
                    <a:pt x="277728" y="2535255"/>
                  </a:lnTo>
                  <a:lnTo>
                    <a:pt x="253179" y="2497819"/>
                  </a:lnTo>
                  <a:lnTo>
                    <a:pt x="229641" y="2459677"/>
                  </a:lnTo>
                  <a:lnTo>
                    <a:pt x="207135" y="2420848"/>
                  </a:lnTo>
                  <a:lnTo>
                    <a:pt x="185677" y="2381350"/>
                  </a:lnTo>
                  <a:lnTo>
                    <a:pt x="165289" y="2341203"/>
                  </a:lnTo>
                  <a:lnTo>
                    <a:pt x="145989" y="2300426"/>
                  </a:lnTo>
                  <a:lnTo>
                    <a:pt x="127795" y="2259038"/>
                  </a:lnTo>
                  <a:lnTo>
                    <a:pt x="110728" y="2217057"/>
                  </a:lnTo>
                  <a:lnTo>
                    <a:pt x="94806" y="2174504"/>
                  </a:lnTo>
                  <a:lnTo>
                    <a:pt x="80048" y="2131396"/>
                  </a:lnTo>
                  <a:lnTo>
                    <a:pt x="66473" y="2087754"/>
                  </a:lnTo>
                  <a:lnTo>
                    <a:pt x="54100" y="2043596"/>
                  </a:lnTo>
                  <a:lnTo>
                    <a:pt x="42949" y="1998941"/>
                  </a:lnTo>
                  <a:lnTo>
                    <a:pt x="33039" y="1953808"/>
                  </a:lnTo>
                  <a:lnTo>
                    <a:pt x="24388" y="1908217"/>
                  </a:lnTo>
                  <a:lnTo>
                    <a:pt x="17015" y="1862187"/>
                  </a:lnTo>
                  <a:lnTo>
                    <a:pt x="10940" y="1815735"/>
                  </a:lnTo>
                  <a:lnTo>
                    <a:pt x="6182" y="1768883"/>
                  </a:lnTo>
                  <a:lnTo>
                    <a:pt x="2760" y="1721648"/>
                  </a:lnTo>
                  <a:lnTo>
                    <a:pt x="693" y="1674050"/>
                  </a:lnTo>
                  <a:lnTo>
                    <a:pt x="0" y="1626108"/>
                  </a:lnTo>
                  <a:close/>
                </a:path>
              </a:pathLst>
            </a:custGeom>
            <a:ln w="9525">
              <a:solidFill>
                <a:srgbClr val="A6A6A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6665975" y="3165348"/>
              <a:ext cx="3060700" cy="3060700"/>
            </a:xfrm>
            <a:custGeom>
              <a:avLst/>
              <a:gdLst/>
              <a:ahLst/>
              <a:cxnLst/>
              <a:rect l="l" t="t" r="r" b="b"/>
              <a:pathLst>
                <a:path w="3060700" h="3060700">
                  <a:moveTo>
                    <a:pt x="1530096" y="0"/>
                  </a:moveTo>
                  <a:lnTo>
                    <a:pt x="1481523" y="756"/>
                  </a:lnTo>
                  <a:lnTo>
                    <a:pt x="1433329" y="3010"/>
                  </a:lnTo>
                  <a:lnTo>
                    <a:pt x="1385534" y="6739"/>
                  </a:lnTo>
                  <a:lnTo>
                    <a:pt x="1338162" y="11921"/>
                  </a:lnTo>
                  <a:lnTo>
                    <a:pt x="1291234" y="18533"/>
                  </a:lnTo>
                  <a:lnTo>
                    <a:pt x="1244773" y="26554"/>
                  </a:lnTo>
                  <a:lnTo>
                    <a:pt x="1198802" y="35960"/>
                  </a:lnTo>
                  <a:lnTo>
                    <a:pt x="1153343" y="46729"/>
                  </a:lnTo>
                  <a:lnTo>
                    <a:pt x="1108418" y="58840"/>
                  </a:lnTo>
                  <a:lnTo>
                    <a:pt x="1064050" y="72268"/>
                  </a:lnTo>
                  <a:lnTo>
                    <a:pt x="1020261" y="86993"/>
                  </a:lnTo>
                  <a:lnTo>
                    <a:pt x="977073" y="102991"/>
                  </a:lnTo>
                  <a:lnTo>
                    <a:pt x="934509" y="120241"/>
                  </a:lnTo>
                  <a:lnTo>
                    <a:pt x="892592" y="138719"/>
                  </a:lnTo>
                  <a:lnTo>
                    <a:pt x="851343" y="158404"/>
                  </a:lnTo>
                  <a:lnTo>
                    <a:pt x="810786" y="179272"/>
                  </a:lnTo>
                  <a:lnTo>
                    <a:pt x="770942" y="201303"/>
                  </a:lnTo>
                  <a:lnTo>
                    <a:pt x="731833" y="224472"/>
                  </a:lnTo>
                  <a:lnTo>
                    <a:pt x="693484" y="248758"/>
                  </a:lnTo>
                  <a:lnTo>
                    <a:pt x="655915" y="274139"/>
                  </a:lnTo>
                  <a:lnTo>
                    <a:pt x="619149" y="300592"/>
                  </a:lnTo>
                  <a:lnTo>
                    <a:pt x="583208" y="328094"/>
                  </a:lnTo>
                  <a:lnTo>
                    <a:pt x="548116" y="356623"/>
                  </a:lnTo>
                  <a:lnTo>
                    <a:pt x="513894" y="386158"/>
                  </a:lnTo>
                  <a:lnTo>
                    <a:pt x="480565" y="416674"/>
                  </a:lnTo>
                  <a:lnTo>
                    <a:pt x="448151" y="448151"/>
                  </a:lnTo>
                  <a:lnTo>
                    <a:pt x="416674" y="480565"/>
                  </a:lnTo>
                  <a:lnTo>
                    <a:pt x="386158" y="513894"/>
                  </a:lnTo>
                  <a:lnTo>
                    <a:pt x="356623" y="548116"/>
                  </a:lnTo>
                  <a:lnTo>
                    <a:pt x="328094" y="583208"/>
                  </a:lnTo>
                  <a:lnTo>
                    <a:pt x="300592" y="619149"/>
                  </a:lnTo>
                  <a:lnTo>
                    <a:pt x="274139" y="655915"/>
                  </a:lnTo>
                  <a:lnTo>
                    <a:pt x="248758" y="693484"/>
                  </a:lnTo>
                  <a:lnTo>
                    <a:pt x="224472" y="731833"/>
                  </a:lnTo>
                  <a:lnTo>
                    <a:pt x="201303" y="770942"/>
                  </a:lnTo>
                  <a:lnTo>
                    <a:pt x="179272" y="810786"/>
                  </a:lnTo>
                  <a:lnTo>
                    <a:pt x="158404" y="851343"/>
                  </a:lnTo>
                  <a:lnTo>
                    <a:pt x="138719" y="892592"/>
                  </a:lnTo>
                  <a:lnTo>
                    <a:pt x="120241" y="934509"/>
                  </a:lnTo>
                  <a:lnTo>
                    <a:pt x="102991" y="977073"/>
                  </a:lnTo>
                  <a:lnTo>
                    <a:pt x="86993" y="1020261"/>
                  </a:lnTo>
                  <a:lnTo>
                    <a:pt x="72268" y="1064050"/>
                  </a:lnTo>
                  <a:lnTo>
                    <a:pt x="58840" y="1108418"/>
                  </a:lnTo>
                  <a:lnTo>
                    <a:pt x="46729" y="1153343"/>
                  </a:lnTo>
                  <a:lnTo>
                    <a:pt x="35960" y="1198802"/>
                  </a:lnTo>
                  <a:lnTo>
                    <a:pt x="26554" y="1244773"/>
                  </a:lnTo>
                  <a:lnTo>
                    <a:pt x="18533" y="1291234"/>
                  </a:lnTo>
                  <a:lnTo>
                    <a:pt x="11921" y="1338162"/>
                  </a:lnTo>
                  <a:lnTo>
                    <a:pt x="6739" y="1385534"/>
                  </a:lnTo>
                  <a:lnTo>
                    <a:pt x="3010" y="1433329"/>
                  </a:lnTo>
                  <a:lnTo>
                    <a:pt x="756" y="1481523"/>
                  </a:lnTo>
                  <a:lnTo>
                    <a:pt x="0" y="1530096"/>
                  </a:lnTo>
                  <a:lnTo>
                    <a:pt x="756" y="1578668"/>
                  </a:lnTo>
                  <a:lnTo>
                    <a:pt x="3010" y="1626862"/>
                  </a:lnTo>
                  <a:lnTo>
                    <a:pt x="6739" y="1674657"/>
                  </a:lnTo>
                  <a:lnTo>
                    <a:pt x="11921" y="1722029"/>
                  </a:lnTo>
                  <a:lnTo>
                    <a:pt x="18533" y="1768957"/>
                  </a:lnTo>
                  <a:lnTo>
                    <a:pt x="26554" y="1815418"/>
                  </a:lnTo>
                  <a:lnTo>
                    <a:pt x="35960" y="1861389"/>
                  </a:lnTo>
                  <a:lnTo>
                    <a:pt x="46729" y="1906848"/>
                  </a:lnTo>
                  <a:lnTo>
                    <a:pt x="58840" y="1951773"/>
                  </a:lnTo>
                  <a:lnTo>
                    <a:pt x="72268" y="1996141"/>
                  </a:lnTo>
                  <a:lnTo>
                    <a:pt x="86993" y="2039930"/>
                  </a:lnTo>
                  <a:lnTo>
                    <a:pt x="102991" y="2083118"/>
                  </a:lnTo>
                  <a:lnTo>
                    <a:pt x="120241" y="2125682"/>
                  </a:lnTo>
                  <a:lnTo>
                    <a:pt x="138719" y="2167599"/>
                  </a:lnTo>
                  <a:lnTo>
                    <a:pt x="158404" y="2208848"/>
                  </a:lnTo>
                  <a:lnTo>
                    <a:pt x="179272" y="2249405"/>
                  </a:lnTo>
                  <a:lnTo>
                    <a:pt x="201303" y="2289249"/>
                  </a:lnTo>
                  <a:lnTo>
                    <a:pt x="224472" y="2328358"/>
                  </a:lnTo>
                  <a:lnTo>
                    <a:pt x="248758" y="2366707"/>
                  </a:lnTo>
                  <a:lnTo>
                    <a:pt x="274139" y="2404276"/>
                  </a:lnTo>
                  <a:lnTo>
                    <a:pt x="300592" y="2441042"/>
                  </a:lnTo>
                  <a:lnTo>
                    <a:pt x="328094" y="2476983"/>
                  </a:lnTo>
                  <a:lnTo>
                    <a:pt x="356623" y="2512075"/>
                  </a:lnTo>
                  <a:lnTo>
                    <a:pt x="386158" y="2546297"/>
                  </a:lnTo>
                  <a:lnTo>
                    <a:pt x="416674" y="2579626"/>
                  </a:lnTo>
                  <a:lnTo>
                    <a:pt x="448151" y="2612040"/>
                  </a:lnTo>
                  <a:lnTo>
                    <a:pt x="480565" y="2643517"/>
                  </a:lnTo>
                  <a:lnTo>
                    <a:pt x="513894" y="2674033"/>
                  </a:lnTo>
                  <a:lnTo>
                    <a:pt x="548116" y="2703568"/>
                  </a:lnTo>
                  <a:lnTo>
                    <a:pt x="583208" y="2732097"/>
                  </a:lnTo>
                  <a:lnTo>
                    <a:pt x="619149" y="2759599"/>
                  </a:lnTo>
                  <a:lnTo>
                    <a:pt x="655915" y="2786052"/>
                  </a:lnTo>
                  <a:lnTo>
                    <a:pt x="693484" y="2811433"/>
                  </a:lnTo>
                  <a:lnTo>
                    <a:pt x="731833" y="2835719"/>
                  </a:lnTo>
                  <a:lnTo>
                    <a:pt x="770942" y="2858888"/>
                  </a:lnTo>
                  <a:lnTo>
                    <a:pt x="810786" y="2880919"/>
                  </a:lnTo>
                  <a:lnTo>
                    <a:pt x="851343" y="2901787"/>
                  </a:lnTo>
                  <a:lnTo>
                    <a:pt x="892592" y="2921472"/>
                  </a:lnTo>
                  <a:lnTo>
                    <a:pt x="934509" y="2939950"/>
                  </a:lnTo>
                  <a:lnTo>
                    <a:pt x="977073" y="2957200"/>
                  </a:lnTo>
                  <a:lnTo>
                    <a:pt x="1020261" y="2973198"/>
                  </a:lnTo>
                  <a:lnTo>
                    <a:pt x="1064050" y="2987923"/>
                  </a:lnTo>
                  <a:lnTo>
                    <a:pt x="1108418" y="3001351"/>
                  </a:lnTo>
                  <a:lnTo>
                    <a:pt x="1153343" y="3013462"/>
                  </a:lnTo>
                  <a:lnTo>
                    <a:pt x="1198802" y="3024231"/>
                  </a:lnTo>
                  <a:lnTo>
                    <a:pt x="1244773" y="3033637"/>
                  </a:lnTo>
                  <a:lnTo>
                    <a:pt x="1291234" y="3041658"/>
                  </a:lnTo>
                  <a:lnTo>
                    <a:pt x="1338162" y="3048270"/>
                  </a:lnTo>
                  <a:lnTo>
                    <a:pt x="1385534" y="3053452"/>
                  </a:lnTo>
                  <a:lnTo>
                    <a:pt x="1433329" y="3057181"/>
                  </a:lnTo>
                  <a:lnTo>
                    <a:pt x="1481523" y="3059435"/>
                  </a:lnTo>
                  <a:lnTo>
                    <a:pt x="1530096" y="3060191"/>
                  </a:lnTo>
                  <a:lnTo>
                    <a:pt x="1578668" y="3059435"/>
                  </a:lnTo>
                  <a:lnTo>
                    <a:pt x="1626862" y="3057181"/>
                  </a:lnTo>
                  <a:lnTo>
                    <a:pt x="1674657" y="3053452"/>
                  </a:lnTo>
                  <a:lnTo>
                    <a:pt x="1722029" y="3048270"/>
                  </a:lnTo>
                  <a:lnTo>
                    <a:pt x="1768957" y="3041658"/>
                  </a:lnTo>
                  <a:lnTo>
                    <a:pt x="1815418" y="3033637"/>
                  </a:lnTo>
                  <a:lnTo>
                    <a:pt x="1861389" y="3024231"/>
                  </a:lnTo>
                  <a:lnTo>
                    <a:pt x="1906848" y="3013462"/>
                  </a:lnTo>
                  <a:lnTo>
                    <a:pt x="1951773" y="3001351"/>
                  </a:lnTo>
                  <a:lnTo>
                    <a:pt x="1996141" y="2987923"/>
                  </a:lnTo>
                  <a:lnTo>
                    <a:pt x="2039930" y="2973198"/>
                  </a:lnTo>
                  <a:lnTo>
                    <a:pt x="2083118" y="2957200"/>
                  </a:lnTo>
                  <a:lnTo>
                    <a:pt x="2125682" y="2939950"/>
                  </a:lnTo>
                  <a:lnTo>
                    <a:pt x="2167599" y="2921472"/>
                  </a:lnTo>
                  <a:lnTo>
                    <a:pt x="2208848" y="2901787"/>
                  </a:lnTo>
                  <a:lnTo>
                    <a:pt x="2249405" y="2880919"/>
                  </a:lnTo>
                  <a:lnTo>
                    <a:pt x="2289249" y="2858888"/>
                  </a:lnTo>
                  <a:lnTo>
                    <a:pt x="2328358" y="2835719"/>
                  </a:lnTo>
                  <a:lnTo>
                    <a:pt x="2366707" y="2811433"/>
                  </a:lnTo>
                  <a:lnTo>
                    <a:pt x="2404276" y="2786052"/>
                  </a:lnTo>
                  <a:lnTo>
                    <a:pt x="2441042" y="2759599"/>
                  </a:lnTo>
                  <a:lnTo>
                    <a:pt x="2476983" y="2732097"/>
                  </a:lnTo>
                  <a:lnTo>
                    <a:pt x="2512075" y="2703568"/>
                  </a:lnTo>
                  <a:lnTo>
                    <a:pt x="2546297" y="2674033"/>
                  </a:lnTo>
                  <a:lnTo>
                    <a:pt x="2579626" y="2643517"/>
                  </a:lnTo>
                  <a:lnTo>
                    <a:pt x="2612040" y="2612040"/>
                  </a:lnTo>
                  <a:lnTo>
                    <a:pt x="2643517" y="2579626"/>
                  </a:lnTo>
                  <a:lnTo>
                    <a:pt x="2674033" y="2546297"/>
                  </a:lnTo>
                  <a:lnTo>
                    <a:pt x="2703568" y="2512075"/>
                  </a:lnTo>
                  <a:lnTo>
                    <a:pt x="2732097" y="2476983"/>
                  </a:lnTo>
                  <a:lnTo>
                    <a:pt x="2759599" y="2441042"/>
                  </a:lnTo>
                  <a:lnTo>
                    <a:pt x="2786052" y="2404276"/>
                  </a:lnTo>
                  <a:lnTo>
                    <a:pt x="2811433" y="2366707"/>
                  </a:lnTo>
                  <a:lnTo>
                    <a:pt x="2835719" y="2328358"/>
                  </a:lnTo>
                  <a:lnTo>
                    <a:pt x="2858888" y="2289249"/>
                  </a:lnTo>
                  <a:lnTo>
                    <a:pt x="2880919" y="2249405"/>
                  </a:lnTo>
                  <a:lnTo>
                    <a:pt x="2901787" y="2208848"/>
                  </a:lnTo>
                  <a:lnTo>
                    <a:pt x="2921472" y="2167599"/>
                  </a:lnTo>
                  <a:lnTo>
                    <a:pt x="2939950" y="2125682"/>
                  </a:lnTo>
                  <a:lnTo>
                    <a:pt x="2957200" y="2083118"/>
                  </a:lnTo>
                  <a:lnTo>
                    <a:pt x="2973198" y="2039930"/>
                  </a:lnTo>
                  <a:lnTo>
                    <a:pt x="2987923" y="1996141"/>
                  </a:lnTo>
                  <a:lnTo>
                    <a:pt x="3001351" y="1951773"/>
                  </a:lnTo>
                  <a:lnTo>
                    <a:pt x="3013462" y="1906848"/>
                  </a:lnTo>
                  <a:lnTo>
                    <a:pt x="3024231" y="1861389"/>
                  </a:lnTo>
                  <a:lnTo>
                    <a:pt x="3033637" y="1815418"/>
                  </a:lnTo>
                  <a:lnTo>
                    <a:pt x="3041658" y="1768957"/>
                  </a:lnTo>
                  <a:lnTo>
                    <a:pt x="3048270" y="1722029"/>
                  </a:lnTo>
                  <a:lnTo>
                    <a:pt x="3053452" y="1674657"/>
                  </a:lnTo>
                  <a:lnTo>
                    <a:pt x="3057181" y="1626862"/>
                  </a:lnTo>
                  <a:lnTo>
                    <a:pt x="3059435" y="1578668"/>
                  </a:lnTo>
                  <a:lnTo>
                    <a:pt x="3060192" y="1530096"/>
                  </a:lnTo>
                  <a:lnTo>
                    <a:pt x="3059435" y="1481523"/>
                  </a:lnTo>
                  <a:lnTo>
                    <a:pt x="3057181" y="1433329"/>
                  </a:lnTo>
                  <a:lnTo>
                    <a:pt x="3053452" y="1385534"/>
                  </a:lnTo>
                  <a:lnTo>
                    <a:pt x="3048270" y="1338162"/>
                  </a:lnTo>
                  <a:lnTo>
                    <a:pt x="3041658" y="1291234"/>
                  </a:lnTo>
                  <a:lnTo>
                    <a:pt x="3033637" y="1244773"/>
                  </a:lnTo>
                  <a:lnTo>
                    <a:pt x="3024231" y="1198802"/>
                  </a:lnTo>
                  <a:lnTo>
                    <a:pt x="3013462" y="1153343"/>
                  </a:lnTo>
                  <a:lnTo>
                    <a:pt x="3001351" y="1108418"/>
                  </a:lnTo>
                  <a:lnTo>
                    <a:pt x="2987923" y="1064050"/>
                  </a:lnTo>
                  <a:lnTo>
                    <a:pt x="2973198" y="1020261"/>
                  </a:lnTo>
                  <a:lnTo>
                    <a:pt x="2957200" y="977073"/>
                  </a:lnTo>
                  <a:lnTo>
                    <a:pt x="2939950" y="934509"/>
                  </a:lnTo>
                  <a:lnTo>
                    <a:pt x="2921472" y="892592"/>
                  </a:lnTo>
                  <a:lnTo>
                    <a:pt x="2901787" y="851343"/>
                  </a:lnTo>
                  <a:lnTo>
                    <a:pt x="2880919" y="810786"/>
                  </a:lnTo>
                  <a:lnTo>
                    <a:pt x="2858888" y="770942"/>
                  </a:lnTo>
                  <a:lnTo>
                    <a:pt x="2835719" y="731833"/>
                  </a:lnTo>
                  <a:lnTo>
                    <a:pt x="2811433" y="693484"/>
                  </a:lnTo>
                  <a:lnTo>
                    <a:pt x="2786052" y="655915"/>
                  </a:lnTo>
                  <a:lnTo>
                    <a:pt x="2759599" y="619149"/>
                  </a:lnTo>
                  <a:lnTo>
                    <a:pt x="2732097" y="583208"/>
                  </a:lnTo>
                  <a:lnTo>
                    <a:pt x="2703568" y="548116"/>
                  </a:lnTo>
                  <a:lnTo>
                    <a:pt x="2674033" y="513894"/>
                  </a:lnTo>
                  <a:lnTo>
                    <a:pt x="2643517" y="480565"/>
                  </a:lnTo>
                  <a:lnTo>
                    <a:pt x="2612040" y="448151"/>
                  </a:lnTo>
                  <a:lnTo>
                    <a:pt x="2579626" y="416674"/>
                  </a:lnTo>
                  <a:lnTo>
                    <a:pt x="2546297" y="386158"/>
                  </a:lnTo>
                  <a:lnTo>
                    <a:pt x="2512075" y="356623"/>
                  </a:lnTo>
                  <a:lnTo>
                    <a:pt x="2476983" y="328094"/>
                  </a:lnTo>
                  <a:lnTo>
                    <a:pt x="2441042" y="300592"/>
                  </a:lnTo>
                  <a:lnTo>
                    <a:pt x="2404276" y="274139"/>
                  </a:lnTo>
                  <a:lnTo>
                    <a:pt x="2366707" y="248758"/>
                  </a:lnTo>
                  <a:lnTo>
                    <a:pt x="2328358" y="224472"/>
                  </a:lnTo>
                  <a:lnTo>
                    <a:pt x="2289249" y="201303"/>
                  </a:lnTo>
                  <a:lnTo>
                    <a:pt x="2249405" y="179272"/>
                  </a:lnTo>
                  <a:lnTo>
                    <a:pt x="2208848" y="158404"/>
                  </a:lnTo>
                  <a:lnTo>
                    <a:pt x="2167599" y="138719"/>
                  </a:lnTo>
                  <a:lnTo>
                    <a:pt x="2125682" y="120241"/>
                  </a:lnTo>
                  <a:lnTo>
                    <a:pt x="2083118" y="102991"/>
                  </a:lnTo>
                  <a:lnTo>
                    <a:pt x="2039930" y="86993"/>
                  </a:lnTo>
                  <a:lnTo>
                    <a:pt x="1996141" y="72268"/>
                  </a:lnTo>
                  <a:lnTo>
                    <a:pt x="1951773" y="58840"/>
                  </a:lnTo>
                  <a:lnTo>
                    <a:pt x="1906848" y="46729"/>
                  </a:lnTo>
                  <a:lnTo>
                    <a:pt x="1861389" y="35960"/>
                  </a:lnTo>
                  <a:lnTo>
                    <a:pt x="1815418" y="26554"/>
                  </a:lnTo>
                  <a:lnTo>
                    <a:pt x="1768957" y="18533"/>
                  </a:lnTo>
                  <a:lnTo>
                    <a:pt x="1722029" y="11921"/>
                  </a:lnTo>
                  <a:lnTo>
                    <a:pt x="1674657" y="6739"/>
                  </a:lnTo>
                  <a:lnTo>
                    <a:pt x="1626862" y="3010"/>
                  </a:lnTo>
                  <a:lnTo>
                    <a:pt x="1578668" y="756"/>
                  </a:lnTo>
                  <a:lnTo>
                    <a:pt x="153009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2668016" y="2239797"/>
            <a:ext cx="1760855" cy="1031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81915">
              <a:lnSpc>
                <a:spcPct val="150000"/>
              </a:lnSpc>
              <a:spcBef>
                <a:spcPts val="100"/>
              </a:spcBef>
            </a:pPr>
            <a:r>
              <a:rPr sz="2200" spc="25" dirty="0">
                <a:solidFill>
                  <a:srgbClr val="3E3E3E"/>
                </a:solidFill>
                <a:latin typeface="Tahoma"/>
                <a:cs typeface="Tahoma"/>
              </a:rPr>
              <a:t>Easy 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project </a:t>
            </a:r>
            <a:r>
              <a:rPr sz="2200" spc="-67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management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060575" y="4076325"/>
            <a:ext cx="2781300" cy="1031240"/>
          </a:xfrm>
          <a:prstGeom prst="rect">
            <a:avLst/>
          </a:prstGeom>
        </p:spPr>
        <p:txBody>
          <a:bodyPr vert="horz" wrap="square" lIns="0" tIns="17970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415"/>
              </a:spcBef>
            </a:pPr>
            <a:r>
              <a:rPr sz="2200" spc="50" dirty="0">
                <a:solidFill>
                  <a:srgbClr val="3E3E3E"/>
                </a:solidFill>
                <a:latin typeface="Tahoma"/>
                <a:cs typeface="Tahoma"/>
              </a:rPr>
              <a:t>Increased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Tahoma"/>
                <a:cs typeface="Tahoma"/>
              </a:rPr>
              <a:t>safety</a:t>
            </a:r>
            <a:r>
              <a:rPr sz="2200" spc="-12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with</a:t>
            </a:r>
            <a:endParaRPr sz="2200">
              <a:latin typeface="Tahoma"/>
              <a:cs typeface="Tahoma"/>
            </a:endParaRPr>
          </a:p>
          <a:p>
            <a:pPr algn="ctr">
              <a:lnSpc>
                <a:spcPct val="100000"/>
              </a:lnSpc>
              <a:spcBef>
                <a:spcPts val="1320"/>
              </a:spcBef>
            </a:pP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packages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1134725" y="6336029"/>
            <a:ext cx="235331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25" dirty="0">
                <a:solidFill>
                  <a:srgbClr val="3E3E3E"/>
                </a:solidFill>
                <a:latin typeface="Tahoma"/>
                <a:cs typeface="Tahoma"/>
              </a:rPr>
              <a:t>Easy</a:t>
            </a:r>
            <a:r>
              <a:rPr sz="2200" spc="-12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code</a:t>
            </a:r>
            <a:r>
              <a:rPr sz="2200" spc="-12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hosting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778379" y="6171035"/>
            <a:ext cx="1871980" cy="1032510"/>
          </a:xfrm>
          <a:prstGeom prst="rect">
            <a:avLst/>
          </a:prstGeom>
        </p:spPr>
        <p:txBody>
          <a:bodyPr vert="horz" wrap="square" lIns="0" tIns="1809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25"/>
              </a:spcBef>
            </a:pPr>
            <a:r>
              <a:rPr sz="2200" spc="35" dirty="0">
                <a:solidFill>
                  <a:srgbClr val="3E3E3E"/>
                </a:solidFill>
                <a:latin typeface="Tahoma"/>
                <a:cs typeface="Tahoma"/>
              </a:rPr>
              <a:t>Effective</a:t>
            </a:r>
            <a:r>
              <a:rPr sz="2200" spc="-16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team</a:t>
            </a:r>
            <a:endParaRPr sz="2200">
              <a:latin typeface="Tahoma"/>
              <a:cs typeface="Tahoma"/>
            </a:endParaRPr>
          </a:p>
          <a:p>
            <a:pPr marL="68580">
              <a:lnSpc>
                <a:spcPct val="100000"/>
              </a:lnSpc>
              <a:spcBef>
                <a:spcPts val="1320"/>
              </a:spcBef>
            </a:pP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management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1248135" y="4104284"/>
            <a:ext cx="1998980" cy="1031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09600" marR="5080" indent="-597535">
              <a:lnSpc>
                <a:spcPct val="150000"/>
              </a:lnSpc>
              <a:spcBef>
                <a:spcPts val="100"/>
              </a:spcBef>
            </a:pPr>
            <a:r>
              <a:rPr sz="2200" spc="50" dirty="0">
                <a:solidFill>
                  <a:srgbClr val="3E3E3E"/>
                </a:solidFill>
                <a:latin typeface="Tahoma"/>
                <a:cs typeface="Tahoma"/>
              </a:rPr>
              <a:t>Increased</a:t>
            </a:r>
            <a:r>
              <a:rPr sz="2200" spc="-17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code </a:t>
            </a:r>
            <a:r>
              <a:rPr sz="2200" spc="-67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Tahoma"/>
                <a:cs typeface="Tahoma"/>
              </a:rPr>
              <a:t>safety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1237214" y="2274214"/>
            <a:ext cx="1987550" cy="1031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47370" marR="5080" indent="-535305">
              <a:lnSpc>
                <a:spcPct val="150000"/>
              </a:lnSpc>
              <a:spcBef>
                <a:spcPts val="100"/>
              </a:spcBef>
            </a:pP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Improv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e</a:t>
            </a: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d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code  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writing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979666" y="4186199"/>
            <a:ext cx="2436495" cy="1031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41935">
              <a:lnSpc>
                <a:spcPct val="150000"/>
              </a:lnSpc>
              <a:spcBef>
                <a:spcPts val="100"/>
              </a:spcBef>
            </a:pPr>
            <a:r>
              <a:rPr sz="2200" spc="95" dirty="0">
                <a:solidFill>
                  <a:srgbClr val="3E3E3E"/>
                </a:solidFill>
                <a:latin typeface="Tahoma"/>
                <a:cs typeface="Tahoma"/>
              </a:rPr>
              <a:t>Here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are </a:t>
            </a:r>
            <a:r>
              <a:rPr sz="2200" spc="110" dirty="0">
                <a:solidFill>
                  <a:srgbClr val="3E3E3E"/>
                </a:solidFill>
                <a:latin typeface="Tahoma"/>
                <a:cs typeface="Tahoma"/>
              </a:rPr>
              <a:t>some </a:t>
            </a:r>
            <a:r>
              <a:rPr sz="2200" spc="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features</a:t>
            </a:r>
            <a:r>
              <a:rPr sz="2200" spc="-14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of</a:t>
            </a:r>
            <a:r>
              <a:rPr sz="2200" spc="-14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Tahoma"/>
                <a:cs typeface="Tahoma"/>
              </a:rPr>
              <a:t>GitHub</a:t>
            </a:r>
            <a:endParaRPr sz="2200">
              <a:latin typeface="Tahoma"/>
              <a:cs typeface="Tahoma"/>
            </a:endParaRPr>
          </a:p>
        </p:txBody>
      </p:sp>
      <p:pic>
        <p:nvPicPr>
          <p:cNvPr id="27" name="object 2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684520" y="757427"/>
            <a:ext cx="4934712" cy="365759"/>
          </a:xfrm>
          <a:prstGeom prst="rect">
            <a:avLst/>
          </a:prstGeom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99352" y="306451"/>
            <a:ext cx="325691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65" dirty="0">
                <a:solidFill>
                  <a:srgbClr val="3E3E3E"/>
                </a:solidFill>
                <a:latin typeface="Arial"/>
                <a:cs typeface="Arial"/>
              </a:rPr>
              <a:t>Who</a:t>
            </a:r>
            <a:r>
              <a:rPr spc="-7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-40" dirty="0">
                <a:solidFill>
                  <a:srgbClr val="3E3E3E"/>
                </a:solidFill>
                <a:latin typeface="Arial"/>
                <a:cs typeface="Arial"/>
              </a:rPr>
              <a:t>Uses</a:t>
            </a:r>
            <a:r>
              <a:rPr spc="-8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10" dirty="0">
                <a:solidFill>
                  <a:srgbClr val="3E3E3E"/>
                </a:solidFill>
                <a:latin typeface="Arial"/>
                <a:cs typeface="Arial"/>
              </a:rPr>
              <a:t>GitHub?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410711" y="2054351"/>
            <a:ext cx="2156460" cy="215798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508747" y="4017264"/>
            <a:ext cx="1429511" cy="1429512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1006328" y="5213603"/>
            <a:ext cx="2260091" cy="2260092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6469126" y="1530223"/>
            <a:ext cx="304673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95" dirty="0">
                <a:solidFill>
                  <a:srgbClr val="3E3E3E"/>
                </a:solidFill>
                <a:latin typeface="Tahoma"/>
                <a:cs typeface="Tahoma"/>
              </a:rPr>
              <a:t>GitHub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can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be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used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-20" dirty="0">
                <a:solidFill>
                  <a:srgbClr val="3E3E3E"/>
                </a:solidFill>
                <a:latin typeface="Tahoma"/>
                <a:cs typeface="Tahoma"/>
              </a:rPr>
              <a:t>by: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542157" y="4376673"/>
            <a:ext cx="129222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45" dirty="0">
                <a:solidFill>
                  <a:srgbClr val="3E3E3E"/>
                </a:solidFill>
                <a:latin typeface="Tahoma"/>
                <a:cs typeface="Tahoma"/>
              </a:rPr>
              <a:t>Individual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455154" y="5761482"/>
            <a:ext cx="153860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145" dirty="0">
                <a:solidFill>
                  <a:srgbClr val="3E3E3E"/>
                </a:solidFill>
                <a:latin typeface="Tahoma"/>
                <a:cs typeface="Tahoma"/>
              </a:rPr>
              <a:t>Comm</a:t>
            </a:r>
            <a:r>
              <a:rPr sz="2200" spc="105" dirty="0">
                <a:solidFill>
                  <a:srgbClr val="3E3E3E"/>
                </a:solidFill>
                <a:latin typeface="Tahoma"/>
                <a:cs typeface="Tahoma"/>
              </a:rPr>
              <a:t>u</a:t>
            </a:r>
            <a:r>
              <a:rPr sz="2200" spc="120" dirty="0">
                <a:solidFill>
                  <a:srgbClr val="3E3E3E"/>
                </a:solidFill>
                <a:latin typeface="Tahoma"/>
                <a:cs typeface="Tahoma"/>
              </a:rPr>
              <a:t>n</a:t>
            </a:r>
            <a:r>
              <a:rPr sz="2200" spc="40" dirty="0">
                <a:solidFill>
                  <a:srgbClr val="3E3E3E"/>
                </a:solidFill>
                <a:latin typeface="Tahoma"/>
                <a:cs typeface="Tahoma"/>
              </a:rPr>
              <a:t>i</a:t>
            </a:r>
            <a:r>
              <a:rPr sz="2200" spc="20" dirty="0">
                <a:solidFill>
                  <a:srgbClr val="3E3E3E"/>
                </a:solidFill>
                <a:latin typeface="Tahoma"/>
                <a:cs typeface="Tahoma"/>
              </a:rPr>
              <a:t>ty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1530710" y="7494778"/>
            <a:ext cx="117348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Business</a:t>
            </a:r>
            <a:endParaRPr sz="2200">
              <a:latin typeface="Tahoma"/>
              <a:cs typeface="Tahoma"/>
            </a:endParaRPr>
          </a:p>
        </p:txBody>
      </p:sp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908547" y="757427"/>
            <a:ext cx="4486656" cy="365759"/>
          </a:xfrm>
          <a:prstGeom prst="rect">
            <a:avLst/>
          </a:prstGeom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900164" y="306451"/>
            <a:ext cx="245872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60" dirty="0">
                <a:solidFill>
                  <a:srgbClr val="3E3E3E"/>
                </a:solidFill>
                <a:latin typeface="Arial"/>
                <a:cs typeface="Arial"/>
              </a:rPr>
              <a:t>Git</a:t>
            </a:r>
            <a:r>
              <a:rPr spc="-8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-40" dirty="0">
                <a:solidFill>
                  <a:srgbClr val="3E3E3E"/>
                </a:solidFill>
                <a:latin typeface="Arial"/>
                <a:cs typeface="Arial"/>
              </a:rPr>
              <a:t>vs.</a:t>
            </a:r>
            <a:r>
              <a:rPr spc="-8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75" dirty="0">
                <a:solidFill>
                  <a:srgbClr val="3E3E3E"/>
                </a:solidFill>
                <a:latin typeface="Arial"/>
                <a:cs typeface="Arial"/>
              </a:rPr>
              <a:t>GitHub</a:t>
            </a: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1860550" y="2523998"/>
          <a:ext cx="12649200" cy="445084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24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24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0713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2200" b="1" spc="5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Git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762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6FC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2200" b="1" spc="6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GitHub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762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6F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47902">
                <a:tc>
                  <a:txBody>
                    <a:bodyPr/>
                    <a:lstStyle/>
                    <a:p>
                      <a:pPr marL="91440" marR="394970">
                        <a:lnSpc>
                          <a:spcPct val="100800"/>
                        </a:lnSpc>
                        <a:spcBef>
                          <a:spcPts val="555"/>
                        </a:spcBef>
                      </a:pPr>
                      <a:r>
                        <a:rPr sz="240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It</a:t>
                      </a:r>
                      <a:r>
                        <a:rPr sz="2400" spc="-12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40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is</a:t>
                      </a:r>
                      <a:r>
                        <a:rPr sz="2400" spc="-12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40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i</a:t>
                      </a:r>
                      <a:r>
                        <a:rPr sz="2400" spc="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n</a:t>
                      </a:r>
                      <a:r>
                        <a:rPr sz="2400" spc="-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stal</a:t>
                      </a:r>
                      <a:r>
                        <a:rPr sz="240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l</a:t>
                      </a:r>
                      <a:r>
                        <a:rPr sz="2400" spc="-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e</a:t>
                      </a:r>
                      <a:r>
                        <a:rPr sz="240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d</a:t>
                      </a:r>
                      <a:r>
                        <a:rPr sz="2400" spc="-10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400" spc="-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an</a:t>
                      </a:r>
                      <a:r>
                        <a:rPr sz="240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d</a:t>
                      </a:r>
                      <a:r>
                        <a:rPr sz="2400" spc="-13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400" spc="-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ma</a:t>
                      </a:r>
                      <a:r>
                        <a:rPr sz="240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in</a:t>
                      </a:r>
                      <a:r>
                        <a:rPr sz="2400" spc="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t</a:t>
                      </a:r>
                      <a:r>
                        <a:rPr sz="2400" spc="-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aine</a:t>
                      </a:r>
                      <a:r>
                        <a:rPr sz="240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d</a:t>
                      </a:r>
                      <a:r>
                        <a:rPr sz="2400" spc="-10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40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on</a:t>
                      </a:r>
                      <a:r>
                        <a:rPr sz="2400" spc="-13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400" spc="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t</a:t>
                      </a:r>
                      <a:r>
                        <a:rPr sz="240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he</a:t>
                      </a:r>
                      <a:r>
                        <a:rPr sz="2400" spc="-12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40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l</a:t>
                      </a:r>
                      <a:r>
                        <a:rPr sz="2400" spc="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o</a:t>
                      </a:r>
                      <a:r>
                        <a:rPr sz="2400" spc="-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cal  </a:t>
                      </a:r>
                      <a:r>
                        <a:rPr sz="2400" spc="5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system.</a:t>
                      </a:r>
                      <a:endParaRPr sz="2400">
                        <a:latin typeface="Tahoma"/>
                        <a:cs typeface="Tahoma"/>
                      </a:endParaRPr>
                    </a:p>
                  </a:txBody>
                  <a:tcPr marL="0" marR="0" marT="704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605"/>
                        </a:spcBef>
                      </a:pPr>
                      <a:r>
                        <a:rPr sz="240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It</a:t>
                      </a:r>
                      <a:r>
                        <a:rPr sz="2400" spc="-12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40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is</a:t>
                      </a:r>
                      <a:r>
                        <a:rPr sz="2400" spc="-12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40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hosted</a:t>
                      </a:r>
                      <a:r>
                        <a:rPr sz="2400" spc="-114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40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on</a:t>
                      </a:r>
                      <a:r>
                        <a:rPr sz="2400" spc="-13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400" spc="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t</a:t>
                      </a:r>
                      <a:r>
                        <a:rPr sz="240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he</a:t>
                      </a:r>
                      <a:r>
                        <a:rPr sz="2400" spc="-12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40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we</a:t>
                      </a:r>
                      <a:r>
                        <a:rPr sz="2400" spc="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b</a:t>
                      </a:r>
                      <a:r>
                        <a:rPr sz="240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.</a:t>
                      </a:r>
                      <a:endParaRPr sz="2400">
                        <a:latin typeface="Tahoma"/>
                        <a:cs typeface="Tahoma"/>
                      </a:endParaRPr>
                    </a:p>
                  </a:txBody>
                  <a:tcPr marL="0" marR="0" marT="768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8791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605"/>
                        </a:spcBef>
                      </a:pPr>
                      <a:r>
                        <a:rPr sz="240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It</a:t>
                      </a:r>
                      <a:r>
                        <a:rPr sz="2400" spc="-12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40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is</a:t>
                      </a:r>
                      <a:r>
                        <a:rPr sz="2400" spc="-12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40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a</a:t>
                      </a:r>
                      <a:r>
                        <a:rPr sz="2400" spc="-12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400" spc="-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comman</a:t>
                      </a:r>
                      <a:r>
                        <a:rPr sz="240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d</a:t>
                      </a:r>
                      <a:r>
                        <a:rPr sz="2400" spc="-114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40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l</a:t>
                      </a:r>
                      <a:r>
                        <a:rPr sz="2400" spc="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i</a:t>
                      </a:r>
                      <a:r>
                        <a:rPr sz="240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ne</a:t>
                      </a:r>
                      <a:r>
                        <a:rPr sz="2400" spc="-12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400" spc="-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t</a:t>
                      </a:r>
                      <a:r>
                        <a:rPr sz="240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ool.</a:t>
                      </a:r>
                      <a:endParaRPr sz="2400">
                        <a:latin typeface="Tahoma"/>
                        <a:cs typeface="Tahoma"/>
                      </a:endParaRPr>
                    </a:p>
                  </a:txBody>
                  <a:tcPr marL="0" marR="0" marT="768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605"/>
                        </a:spcBef>
                      </a:pPr>
                      <a:r>
                        <a:rPr sz="240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It</a:t>
                      </a:r>
                      <a:r>
                        <a:rPr sz="2400" spc="-12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40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is</a:t>
                      </a:r>
                      <a:r>
                        <a:rPr sz="2400" spc="-12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40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a</a:t>
                      </a:r>
                      <a:r>
                        <a:rPr sz="2400" spc="-12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40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g</a:t>
                      </a:r>
                      <a:r>
                        <a:rPr sz="2400" spc="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r</a:t>
                      </a:r>
                      <a:r>
                        <a:rPr sz="2400" spc="-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aph</a:t>
                      </a:r>
                      <a:r>
                        <a:rPr sz="2400" spc="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i</a:t>
                      </a:r>
                      <a:r>
                        <a:rPr sz="2400" spc="-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ca</a:t>
                      </a:r>
                      <a:r>
                        <a:rPr sz="240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l</a:t>
                      </a:r>
                      <a:r>
                        <a:rPr sz="2400" spc="-14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40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i</a:t>
                      </a:r>
                      <a:r>
                        <a:rPr sz="2400" spc="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n</a:t>
                      </a:r>
                      <a:r>
                        <a:rPr sz="2400" spc="-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ter</a:t>
                      </a:r>
                      <a:r>
                        <a:rPr sz="2400" spc="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f</a:t>
                      </a:r>
                      <a:r>
                        <a:rPr sz="2400" spc="-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ac</a:t>
                      </a:r>
                      <a:r>
                        <a:rPr sz="2400" spc="-1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e</a:t>
                      </a:r>
                      <a:r>
                        <a:rPr sz="240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.</a:t>
                      </a:r>
                      <a:endParaRPr sz="2400">
                        <a:latin typeface="Tahoma"/>
                        <a:cs typeface="Tahoma"/>
                      </a:endParaRPr>
                    </a:p>
                  </a:txBody>
                  <a:tcPr marL="0" marR="0" marT="768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47012">
                <a:tc>
                  <a:txBody>
                    <a:bodyPr/>
                    <a:lstStyle/>
                    <a:p>
                      <a:pPr marL="91440" marR="300990">
                        <a:lnSpc>
                          <a:spcPct val="100800"/>
                        </a:lnSpc>
                        <a:spcBef>
                          <a:spcPts val="560"/>
                        </a:spcBef>
                      </a:pPr>
                      <a:r>
                        <a:rPr sz="2400" spc="-9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It</a:t>
                      </a:r>
                      <a:r>
                        <a:rPr sz="2400" spc="-12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400" spc="6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is</a:t>
                      </a:r>
                      <a:r>
                        <a:rPr sz="2400" spc="-12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400" spc="7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a</a:t>
                      </a:r>
                      <a:r>
                        <a:rPr sz="2400" spc="-12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400" spc="9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tool</a:t>
                      </a:r>
                      <a:r>
                        <a:rPr sz="2400" spc="-13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400" spc="9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to</a:t>
                      </a:r>
                      <a:r>
                        <a:rPr sz="2400" spc="-12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400" spc="9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manage</a:t>
                      </a:r>
                      <a:r>
                        <a:rPr sz="2400" spc="-12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400" spc="8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different</a:t>
                      </a:r>
                      <a:r>
                        <a:rPr sz="2400" spc="-13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400" spc="8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versions</a:t>
                      </a:r>
                      <a:r>
                        <a:rPr sz="2400" spc="-12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400" spc="9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of </a:t>
                      </a:r>
                      <a:r>
                        <a:rPr sz="2400" spc="-73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400" spc="8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the</a:t>
                      </a:r>
                      <a:r>
                        <a:rPr sz="2400" spc="-13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400" spc="6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file</a:t>
                      </a:r>
                      <a:r>
                        <a:rPr sz="2400" spc="-12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400" spc="9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in</a:t>
                      </a:r>
                      <a:r>
                        <a:rPr sz="2400" spc="-13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400" spc="7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a</a:t>
                      </a:r>
                      <a:r>
                        <a:rPr sz="2400" spc="-13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400" spc="3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git</a:t>
                      </a:r>
                      <a:r>
                        <a:rPr sz="2400" spc="-13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400" spc="7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repository.</a:t>
                      </a:r>
                      <a:endParaRPr sz="2400">
                        <a:latin typeface="Tahoma"/>
                        <a:cs typeface="Tahoma"/>
                      </a:endParaRPr>
                    </a:p>
                  </a:txBody>
                  <a:tcPr marL="0" marR="0" marT="711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 marR="1113790">
                        <a:lnSpc>
                          <a:spcPct val="100400"/>
                        </a:lnSpc>
                        <a:spcBef>
                          <a:spcPts val="570"/>
                        </a:spcBef>
                      </a:pPr>
                      <a:r>
                        <a:rPr sz="240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It</a:t>
                      </a:r>
                      <a:r>
                        <a:rPr sz="2400" spc="-12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40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p</a:t>
                      </a:r>
                      <a:r>
                        <a:rPr sz="2400" spc="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r</a:t>
                      </a:r>
                      <a:r>
                        <a:rPr sz="240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ovi</a:t>
                      </a:r>
                      <a:r>
                        <a:rPr sz="2400" spc="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d</a:t>
                      </a:r>
                      <a:r>
                        <a:rPr sz="2400" spc="-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e</a:t>
                      </a:r>
                      <a:r>
                        <a:rPr sz="240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s</a:t>
                      </a:r>
                      <a:r>
                        <a:rPr sz="2400" spc="-12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40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we</a:t>
                      </a:r>
                      <a:r>
                        <a:rPr sz="2400" spc="1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b</a:t>
                      </a:r>
                      <a:r>
                        <a:rPr sz="2400" spc="-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-</a:t>
                      </a:r>
                      <a:r>
                        <a:rPr sz="240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based</a:t>
                      </a:r>
                      <a:r>
                        <a:rPr sz="2400" spc="-12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40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g</a:t>
                      </a:r>
                      <a:r>
                        <a:rPr sz="2400" spc="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i</a:t>
                      </a:r>
                      <a:r>
                        <a:rPr sz="240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t</a:t>
                      </a:r>
                      <a:r>
                        <a:rPr sz="2400" spc="-13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400" spc="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r</a:t>
                      </a:r>
                      <a:r>
                        <a:rPr sz="2400" spc="-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eposi</a:t>
                      </a:r>
                      <a:r>
                        <a:rPr sz="2400" spc="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t</a:t>
                      </a:r>
                      <a:r>
                        <a:rPr sz="240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ory  </a:t>
                      </a:r>
                      <a:r>
                        <a:rPr sz="2400" spc="8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hosting</a:t>
                      </a:r>
                      <a:r>
                        <a:rPr sz="2400" spc="-13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400" spc="6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service</a:t>
                      </a:r>
                      <a:r>
                        <a:rPr sz="2400" spc="-13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400" spc="9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which</a:t>
                      </a:r>
                      <a:r>
                        <a:rPr sz="2400" spc="-14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400" spc="9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provides</a:t>
                      </a:r>
                      <a:r>
                        <a:rPr sz="2400" spc="-14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400" spc="10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web </a:t>
                      </a:r>
                      <a:r>
                        <a:rPr sz="2400" spc="-73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400" spc="7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interface</a:t>
                      </a:r>
                      <a:r>
                        <a:rPr sz="2400" spc="-14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400" spc="9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to</a:t>
                      </a:r>
                      <a:r>
                        <a:rPr sz="2400" spc="-12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400" spc="114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upload</a:t>
                      </a:r>
                      <a:r>
                        <a:rPr sz="2400" spc="-13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400" spc="4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files.</a:t>
                      </a:r>
                      <a:endParaRPr sz="2400">
                        <a:latin typeface="Tahoma"/>
                        <a:cs typeface="Tahoma"/>
                      </a:endParaRPr>
                    </a:p>
                  </a:txBody>
                  <a:tcPr marL="0" marR="0" marT="723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297167" y="757427"/>
            <a:ext cx="3709416" cy="365759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386576" y="306451"/>
            <a:ext cx="348107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85" dirty="0">
                <a:solidFill>
                  <a:srgbClr val="3E3E3E"/>
                </a:solidFill>
                <a:latin typeface="Trebuchet MS"/>
                <a:cs typeface="Trebuchet MS"/>
              </a:rPr>
              <a:t>Skills</a:t>
            </a:r>
            <a:r>
              <a:rPr spc="-14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pc="120" dirty="0">
                <a:solidFill>
                  <a:srgbClr val="3E3E3E"/>
                </a:solidFill>
                <a:latin typeface="Trebuchet MS"/>
                <a:cs typeface="Trebuchet MS"/>
              </a:rPr>
              <a:t>to</a:t>
            </a:r>
            <a:r>
              <a:rPr spc="-13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pc="90" dirty="0">
                <a:solidFill>
                  <a:srgbClr val="3E3E3E"/>
                </a:solidFill>
                <a:latin typeface="Trebuchet MS"/>
                <a:cs typeface="Trebuchet MS"/>
              </a:rPr>
              <a:t>be</a:t>
            </a:r>
            <a:r>
              <a:rPr spc="-13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pc="85" dirty="0">
                <a:solidFill>
                  <a:srgbClr val="3E3E3E"/>
                </a:solidFill>
                <a:latin typeface="Trebuchet MS"/>
                <a:cs typeface="Trebuchet MS"/>
              </a:rPr>
              <a:t>Covered</a:t>
            </a:r>
          </a:p>
        </p:txBody>
      </p:sp>
      <p:sp>
        <p:nvSpPr>
          <p:cNvPr id="4" name="object 4"/>
          <p:cNvSpPr/>
          <p:nvPr/>
        </p:nvSpPr>
        <p:spPr>
          <a:xfrm>
            <a:off x="992124" y="3398520"/>
            <a:ext cx="4427220" cy="304800"/>
          </a:xfrm>
          <a:custGeom>
            <a:avLst/>
            <a:gdLst/>
            <a:ahLst/>
            <a:cxnLst/>
            <a:rect l="l" t="t" r="r" b="b"/>
            <a:pathLst>
              <a:path w="4427220" h="304800">
                <a:moveTo>
                  <a:pt x="4427220" y="0"/>
                </a:moveTo>
                <a:lnTo>
                  <a:pt x="0" y="0"/>
                </a:lnTo>
                <a:lnTo>
                  <a:pt x="150482" y="304800"/>
                </a:lnTo>
                <a:lnTo>
                  <a:pt x="4276725" y="304800"/>
                </a:lnTo>
                <a:lnTo>
                  <a:pt x="4427220" y="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41475" y="2566416"/>
            <a:ext cx="4133215" cy="1137285"/>
          </a:xfrm>
          <a:custGeom>
            <a:avLst/>
            <a:gdLst/>
            <a:ahLst/>
            <a:cxnLst/>
            <a:rect l="l" t="t" r="r" b="b"/>
            <a:pathLst>
              <a:path w="4133215" h="1137285">
                <a:moveTo>
                  <a:pt x="3939921" y="0"/>
                </a:moveTo>
                <a:lnTo>
                  <a:pt x="193167" y="0"/>
                </a:lnTo>
                <a:lnTo>
                  <a:pt x="148880" y="5101"/>
                </a:lnTo>
                <a:lnTo>
                  <a:pt x="108223" y="19634"/>
                </a:lnTo>
                <a:lnTo>
                  <a:pt x="72357" y="42437"/>
                </a:lnTo>
                <a:lnTo>
                  <a:pt x="42441" y="72352"/>
                </a:lnTo>
                <a:lnTo>
                  <a:pt x="19636" y="108218"/>
                </a:lnTo>
                <a:lnTo>
                  <a:pt x="5102" y="148876"/>
                </a:lnTo>
                <a:lnTo>
                  <a:pt x="0" y="193166"/>
                </a:lnTo>
                <a:lnTo>
                  <a:pt x="0" y="1136903"/>
                </a:lnTo>
                <a:lnTo>
                  <a:pt x="4133088" y="1136903"/>
                </a:lnTo>
                <a:lnTo>
                  <a:pt x="4133088" y="193166"/>
                </a:lnTo>
                <a:lnTo>
                  <a:pt x="4127986" y="148876"/>
                </a:lnTo>
                <a:lnTo>
                  <a:pt x="4113453" y="108218"/>
                </a:lnTo>
                <a:lnTo>
                  <a:pt x="4090650" y="72352"/>
                </a:lnTo>
                <a:lnTo>
                  <a:pt x="4060735" y="42437"/>
                </a:lnTo>
                <a:lnTo>
                  <a:pt x="4024869" y="19634"/>
                </a:lnTo>
                <a:lnTo>
                  <a:pt x="3984211" y="5101"/>
                </a:lnTo>
                <a:lnTo>
                  <a:pt x="3939921" y="0"/>
                </a:lnTo>
                <a:close/>
              </a:path>
            </a:pathLst>
          </a:custGeom>
          <a:solidFill>
            <a:srgbClr val="FFA7A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135885" y="2878582"/>
            <a:ext cx="21431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80" dirty="0">
                <a:solidFill>
                  <a:srgbClr val="3E3E3E"/>
                </a:solidFill>
                <a:latin typeface="Tahoma"/>
                <a:cs typeface="Tahoma"/>
              </a:rPr>
              <a:t>Git</a:t>
            </a:r>
            <a:r>
              <a:rPr sz="2400" spc="-16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400" spc="110" dirty="0">
                <a:solidFill>
                  <a:srgbClr val="3E3E3E"/>
                </a:solidFill>
                <a:latin typeface="Tahoma"/>
                <a:cs typeface="Tahoma"/>
              </a:rPr>
              <a:t>and</a:t>
            </a:r>
            <a:r>
              <a:rPr sz="2400" spc="-14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400" spc="110" dirty="0">
                <a:solidFill>
                  <a:srgbClr val="3E3E3E"/>
                </a:solidFill>
                <a:latin typeface="Tahoma"/>
                <a:cs typeface="Tahoma"/>
              </a:rPr>
              <a:t>GitHub</a:t>
            </a:r>
            <a:endParaRPr sz="2400">
              <a:latin typeface="Tahoma"/>
              <a:cs typeface="Tahoma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6001511" y="2566416"/>
            <a:ext cx="4427220" cy="1137285"/>
            <a:chOff x="6001511" y="2566416"/>
            <a:chExt cx="4427220" cy="1137285"/>
          </a:xfrm>
        </p:grpSpPr>
        <p:sp>
          <p:nvSpPr>
            <p:cNvPr id="8" name="object 8"/>
            <p:cNvSpPr/>
            <p:nvPr/>
          </p:nvSpPr>
          <p:spPr>
            <a:xfrm>
              <a:off x="6001511" y="3398519"/>
              <a:ext cx="4427220" cy="304800"/>
            </a:xfrm>
            <a:custGeom>
              <a:avLst/>
              <a:gdLst/>
              <a:ahLst/>
              <a:cxnLst/>
              <a:rect l="l" t="t" r="r" b="b"/>
              <a:pathLst>
                <a:path w="4427220" h="304800">
                  <a:moveTo>
                    <a:pt x="4427220" y="0"/>
                  </a:moveTo>
                  <a:lnTo>
                    <a:pt x="0" y="0"/>
                  </a:lnTo>
                  <a:lnTo>
                    <a:pt x="150495" y="304800"/>
                  </a:lnTo>
                  <a:lnTo>
                    <a:pt x="4276724" y="304800"/>
                  </a:lnTo>
                  <a:lnTo>
                    <a:pt x="4427220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152387" y="2566416"/>
              <a:ext cx="4131945" cy="1137285"/>
            </a:xfrm>
            <a:custGeom>
              <a:avLst/>
              <a:gdLst/>
              <a:ahLst/>
              <a:cxnLst/>
              <a:rect l="l" t="t" r="r" b="b"/>
              <a:pathLst>
                <a:path w="4131945" h="1137285">
                  <a:moveTo>
                    <a:pt x="3938396" y="0"/>
                  </a:moveTo>
                  <a:lnTo>
                    <a:pt x="193166" y="0"/>
                  </a:lnTo>
                  <a:lnTo>
                    <a:pt x="148876" y="5101"/>
                  </a:lnTo>
                  <a:lnTo>
                    <a:pt x="108218" y="19634"/>
                  </a:lnTo>
                  <a:lnTo>
                    <a:pt x="72352" y="42437"/>
                  </a:lnTo>
                  <a:lnTo>
                    <a:pt x="42437" y="72352"/>
                  </a:lnTo>
                  <a:lnTo>
                    <a:pt x="19634" y="108218"/>
                  </a:lnTo>
                  <a:lnTo>
                    <a:pt x="5101" y="148876"/>
                  </a:lnTo>
                  <a:lnTo>
                    <a:pt x="0" y="193166"/>
                  </a:lnTo>
                  <a:lnTo>
                    <a:pt x="0" y="1136903"/>
                  </a:lnTo>
                  <a:lnTo>
                    <a:pt x="4131564" y="1136903"/>
                  </a:lnTo>
                  <a:lnTo>
                    <a:pt x="4131564" y="193166"/>
                  </a:lnTo>
                  <a:lnTo>
                    <a:pt x="4126462" y="148876"/>
                  </a:lnTo>
                  <a:lnTo>
                    <a:pt x="4111929" y="108218"/>
                  </a:lnTo>
                  <a:lnTo>
                    <a:pt x="4089126" y="72352"/>
                  </a:lnTo>
                  <a:lnTo>
                    <a:pt x="4059211" y="42437"/>
                  </a:lnTo>
                  <a:lnTo>
                    <a:pt x="4023345" y="19634"/>
                  </a:lnTo>
                  <a:lnTo>
                    <a:pt x="3982687" y="5101"/>
                  </a:lnTo>
                  <a:lnTo>
                    <a:pt x="3938396" y="0"/>
                  </a:lnTo>
                  <a:close/>
                </a:path>
              </a:pathLst>
            </a:custGeom>
            <a:solidFill>
              <a:srgbClr val="FFC5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6317360" y="2878582"/>
            <a:ext cx="38201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3E3E3E"/>
                </a:solidFill>
                <a:latin typeface="Tahoma"/>
                <a:cs typeface="Tahoma"/>
              </a:rPr>
              <a:t>CI/CD</a:t>
            </a:r>
            <a:r>
              <a:rPr sz="2400" spc="-13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400" spc="90" dirty="0">
                <a:solidFill>
                  <a:srgbClr val="3E3E3E"/>
                </a:solidFill>
                <a:latin typeface="Tahoma"/>
                <a:cs typeface="Tahoma"/>
              </a:rPr>
              <a:t>Pipeline</a:t>
            </a:r>
            <a:r>
              <a:rPr sz="2400" spc="-12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400" spc="80" dirty="0">
                <a:solidFill>
                  <a:srgbClr val="3E3E3E"/>
                </a:solidFill>
                <a:latin typeface="Tahoma"/>
                <a:cs typeface="Tahoma"/>
              </a:rPr>
              <a:t>with</a:t>
            </a:r>
            <a:r>
              <a:rPr sz="2400" spc="-15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400" spc="20" dirty="0">
                <a:solidFill>
                  <a:srgbClr val="3E3E3E"/>
                </a:solidFill>
                <a:latin typeface="Tahoma"/>
                <a:cs typeface="Tahoma"/>
              </a:rPr>
              <a:t>Jenkins</a:t>
            </a:r>
            <a:endParaRPr sz="2400">
              <a:latin typeface="Tahoma"/>
              <a:cs typeface="Tahoma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11010900" y="2566416"/>
            <a:ext cx="4427220" cy="1137285"/>
            <a:chOff x="11010900" y="2566416"/>
            <a:chExt cx="4427220" cy="1137285"/>
          </a:xfrm>
        </p:grpSpPr>
        <p:sp>
          <p:nvSpPr>
            <p:cNvPr id="12" name="object 12"/>
            <p:cNvSpPr/>
            <p:nvPr/>
          </p:nvSpPr>
          <p:spPr>
            <a:xfrm>
              <a:off x="11010900" y="3398519"/>
              <a:ext cx="4427220" cy="304800"/>
            </a:xfrm>
            <a:custGeom>
              <a:avLst/>
              <a:gdLst/>
              <a:ahLst/>
              <a:cxnLst/>
              <a:rect l="l" t="t" r="r" b="b"/>
              <a:pathLst>
                <a:path w="4427219" h="304800">
                  <a:moveTo>
                    <a:pt x="4427219" y="0"/>
                  </a:moveTo>
                  <a:lnTo>
                    <a:pt x="0" y="0"/>
                  </a:lnTo>
                  <a:lnTo>
                    <a:pt x="150495" y="304800"/>
                  </a:lnTo>
                  <a:lnTo>
                    <a:pt x="4276725" y="304800"/>
                  </a:lnTo>
                  <a:lnTo>
                    <a:pt x="4427219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1161776" y="2566416"/>
              <a:ext cx="4131945" cy="1137285"/>
            </a:xfrm>
            <a:custGeom>
              <a:avLst/>
              <a:gdLst/>
              <a:ahLst/>
              <a:cxnLst/>
              <a:rect l="l" t="t" r="r" b="b"/>
              <a:pathLst>
                <a:path w="4131944" h="1137285">
                  <a:moveTo>
                    <a:pt x="3938397" y="0"/>
                  </a:moveTo>
                  <a:lnTo>
                    <a:pt x="193167" y="0"/>
                  </a:lnTo>
                  <a:lnTo>
                    <a:pt x="148876" y="5101"/>
                  </a:lnTo>
                  <a:lnTo>
                    <a:pt x="108218" y="19634"/>
                  </a:lnTo>
                  <a:lnTo>
                    <a:pt x="72352" y="42437"/>
                  </a:lnTo>
                  <a:lnTo>
                    <a:pt x="42437" y="72352"/>
                  </a:lnTo>
                  <a:lnTo>
                    <a:pt x="19634" y="108218"/>
                  </a:lnTo>
                  <a:lnTo>
                    <a:pt x="5101" y="148876"/>
                  </a:lnTo>
                  <a:lnTo>
                    <a:pt x="0" y="193166"/>
                  </a:lnTo>
                  <a:lnTo>
                    <a:pt x="0" y="1136903"/>
                  </a:lnTo>
                  <a:lnTo>
                    <a:pt x="4131564" y="1136903"/>
                  </a:lnTo>
                  <a:lnTo>
                    <a:pt x="4131564" y="193166"/>
                  </a:lnTo>
                  <a:lnTo>
                    <a:pt x="4126462" y="148876"/>
                  </a:lnTo>
                  <a:lnTo>
                    <a:pt x="4111929" y="108218"/>
                  </a:lnTo>
                  <a:lnTo>
                    <a:pt x="4089126" y="72352"/>
                  </a:lnTo>
                  <a:lnTo>
                    <a:pt x="4059211" y="42437"/>
                  </a:lnTo>
                  <a:lnTo>
                    <a:pt x="4023345" y="19634"/>
                  </a:lnTo>
                  <a:lnTo>
                    <a:pt x="3982687" y="5101"/>
                  </a:lnTo>
                  <a:lnTo>
                    <a:pt x="3938397" y="0"/>
                  </a:lnTo>
                  <a:close/>
                </a:path>
              </a:pathLst>
            </a:custGeom>
            <a:solidFill>
              <a:srgbClr val="18D1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12552680" y="2895346"/>
            <a:ext cx="13481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90" dirty="0">
                <a:latin typeface="Tahoma"/>
                <a:cs typeface="Tahoma"/>
              </a:rPr>
              <a:t>Selenium</a:t>
            </a:r>
            <a:endParaRPr sz="2400">
              <a:latin typeface="Tahoma"/>
              <a:cs typeface="Tahoma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944880" y="4695444"/>
            <a:ext cx="4427220" cy="1137285"/>
            <a:chOff x="944880" y="4695444"/>
            <a:chExt cx="4427220" cy="1137285"/>
          </a:xfrm>
        </p:grpSpPr>
        <p:sp>
          <p:nvSpPr>
            <p:cNvPr id="16" name="object 16"/>
            <p:cNvSpPr/>
            <p:nvPr/>
          </p:nvSpPr>
          <p:spPr>
            <a:xfrm>
              <a:off x="944880" y="5527547"/>
              <a:ext cx="4427220" cy="304800"/>
            </a:xfrm>
            <a:custGeom>
              <a:avLst/>
              <a:gdLst/>
              <a:ahLst/>
              <a:cxnLst/>
              <a:rect l="l" t="t" r="r" b="b"/>
              <a:pathLst>
                <a:path w="4427220" h="304800">
                  <a:moveTo>
                    <a:pt x="4427220" y="0"/>
                  </a:moveTo>
                  <a:lnTo>
                    <a:pt x="0" y="0"/>
                  </a:lnTo>
                  <a:lnTo>
                    <a:pt x="150482" y="304800"/>
                  </a:lnTo>
                  <a:lnTo>
                    <a:pt x="4276725" y="304800"/>
                  </a:lnTo>
                  <a:lnTo>
                    <a:pt x="4427220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095756" y="4695444"/>
              <a:ext cx="4131945" cy="1137285"/>
            </a:xfrm>
            <a:custGeom>
              <a:avLst/>
              <a:gdLst/>
              <a:ahLst/>
              <a:cxnLst/>
              <a:rect l="l" t="t" r="r" b="b"/>
              <a:pathLst>
                <a:path w="4131945" h="1137285">
                  <a:moveTo>
                    <a:pt x="3938397" y="0"/>
                  </a:moveTo>
                  <a:lnTo>
                    <a:pt x="193166" y="0"/>
                  </a:lnTo>
                  <a:lnTo>
                    <a:pt x="148880" y="5101"/>
                  </a:lnTo>
                  <a:lnTo>
                    <a:pt x="108223" y="19634"/>
                  </a:lnTo>
                  <a:lnTo>
                    <a:pt x="72357" y="42437"/>
                  </a:lnTo>
                  <a:lnTo>
                    <a:pt x="42441" y="72352"/>
                  </a:lnTo>
                  <a:lnTo>
                    <a:pt x="19636" y="108218"/>
                  </a:lnTo>
                  <a:lnTo>
                    <a:pt x="5102" y="148876"/>
                  </a:lnTo>
                  <a:lnTo>
                    <a:pt x="0" y="193166"/>
                  </a:lnTo>
                  <a:lnTo>
                    <a:pt x="0" y="1136903"/>
                  </a:lnTo>
                  <a:lnTo>
                    <a:pt x="4131564" y="1136903"/>
                  </a:lnTo>
                  <a:lnTo>
                    <a:pt x="4131564" y="193166"/>
                  </a:lnTo>
                  <a:lnTo>
                    <a:pt x="4126462" y="148876"/>
                  </a:lnTo>
                  <a:lnTo>
                    <a:pt x="4111929" y="108218"/>
                  </a:lnTo>
                  <a:lnTo>
                    <a:pt x="4089126" y="72352"/>
                  </a:lnTo>
                  <a:lnTo>
                    <a:pt x="4059211" y="42437"/>
                  </a:lnTo>
                  <a:lnTo>
                    <a:pt x="4023345" y="19634"/>
                  </a:lnTo>
                  <a:lnTo>
                    <a:pt x="3982687" y="5101"/>
                  </a:lnTo>
                  <a:lnTo>
                    <a:pt x="3938397" y="0"/>
                  </a:lnTo>
                  <a:close/>
                </a:path>
              </a:pathLst>
            </a:custGeom>
            <a:solidFill>
              <a:srgbClr val="69BD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2606801" y="5014721"/>
            <a:ext cx="10648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85" dirty="0">
                <a:latin typeface="Tahoma"/>
                <a:cs typeface="Tahoma"/>
              </a:rPr>
              <a:t>Ansible</a:t>
            </a:r>
            <a:endParaRPr sz="2400">
              <a:latin typeface="Tahoma"/>
              <a:cs typeface="Tahoma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5954267" y="4695444"/>
            <a:ext cx="4427220" cy="1137285"/>
            <a:chOff x="5954267" y="4695444"/>
            <a:chExt cx="4427220" cy="1137285"/>
          </a:xfrm>
        </p:grpSpPr>
        <p:sp>
          <p:nvSpPr>
            <p:cNvPr id="20" name="object 20"/>
            <p:cNvSpPr/>
            <p:nvPr/>
          </p:nvSpPr>
          <p:spPr>
            <a:xfrm>
              <a:off x="5954267" y="5527547"/>
              <a:ext cx="4427220" cy="304800"/>
            </a:xfrm>
            <a:custGeom>
              <a:avLst/>
              <a:gdLst/>
              <a:ahLst/>
              <a:cxnLst/>
              <a:rect l="l" t="t" r="r" b="b"/>
              <a:pathLst>
                <a:path w="4427220" h="304800">
                  <a:moveTo>
                    <a:pt x="4427220" y="0"/>
                  </a:moveTo>
                  <a:lnTo>
                    <a:pt x="0" y="0"/>
                  </a:lnTo>
                  <a:lnTo>
                    <a:pt x="150495" y="304800"/>
                  </a:lnTo>
                  <a:lnTo>
                    <a:pt x="4276725" y="304800"/>
                  </a:lnTo>
                  <a:lnTo>
                    <a:pt x="4427220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6105143" y="4695444"/>
              <a:ext cx="4131945" cy="1137285"/>
            </a:xfrm>
            <a:custGeom>
              <a:avLst/>
              <a:gdLst/>
              <a:ahLst/>
              <a:cxnLst/>
              <a:rect l="l" t="t" r="r" b="b"/>
              <a:pathLst>
                <a:path w="4131945" h="1137285">
                  <a:moveTo>
                    <a:pt x="3938397" y="0"/>
                  </a:moveTo>
                  <a:lnTo>
                    <a:pt x="193166" y="0"/>
                  </a:lnTo>
                  <a:lnTo>
                    <a:pt x="148876" y="5101"/>
                  </a:lnTo>
                  <a:lnTo>
                    <a:pt x="108218" y="19634"/>
                  </a:lnTo>
                  <a:lnTo>
                    <a:pt x="72352" y="42437"/>
                  </a:lnTo>
                  <a:lnTo>
                    <a:pt x="42437" y="72352"/>
                  </a:lnTo>
                  <a:lnTo>
                    <a:pt x="19634" y="108218"/>
                  </a:lnTo>
                  <a:lnTo>
                    <a:pt x="5101" y="148876"/>
                  </a:lnTo>
                  <a:lnTo>
                    <a:pt x="0" y="193166"/>
                  </a:lnTo>
                  <a:lnTo>
                    <a:pt x="0" y="1136903"/>
                  </a:lnTo>
                  <a:lnTo>
                    <a:pt x="4131563" y="1136903"/>
                  </a:lnTo>
                  <a:lnTo>
                    <a:pt x="4131563" y="193166"/>
                  </a:lnTo>
                  <a:lnTo>
                    <a:pt x="4126462" y="148876"/>
                  </a:lnTo>
                  <a:lnTo>
                    <a:pt x="4111929" y="108218"/>
                  </a:lnTo>
                  <a:lnTo>
                    <a:pt x="4089126" y="72352"/>
                  </a:lnTo>
                  <a:lnTo>
                    <a:pt x="4059211" y="42437"/>
                  </a:lnTo>
                  <a:lnTo>
                    <a:pt x="4023345" y="19634"/>
                  </a:lnTo>
                  <a:lnTo>
                    <a:pt x="3982687" y="5101"/>
                  </a:lnTo>
                  <a:lnTo>
                    <a:pt x="3938397" y="0"/>
                  </a:lnTo>
                  <a:close/>
                </a:path>
              </a:pathLst>
            </a:custGeom>
            <a:solidFill>
              <a:srgbClr val="A1B8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7642097" y="5014721"/>
            <a:ext cx="10325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90" dirty="0">
                <a:latin typeface="Tahoma"/>
                <a:cs typeface="Tahoma"/>
              </a:rPr>
              <a:t>Docker</a:t>
            </a:r>
            <a:endParaRPr sz="2400">
              <a:latin typeface="Tahoma"/>
              <a:cs typeface="Tahoma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10963656" y="4695444"/>
            <a:ext cx="4427220" cy="1137285"/>
            <a:chOff x="10963656" y="4695444"/>
            <a:chExt cx="4427220" cy="1137285"/>
          </a:xfrm>
        </p:grpSpPr>
        <p:sp>
          <p:nvSpPr>
            <p:cNvPr id="24" name="object 24"/>
            <p:cNvSpPr/>
            <p:nvPr/>
          </p:nvSpPr>
          <p:spPr>
            <a:xfrm>
              <a:off x="10963656" y="5527547"/>
              <a:ext cx="4427220" cy="304800"/>
            </a:xfrm>
            <a:custGeom>
              <a:avLst/>
              <a:gdLst/>
              <a:ahLst/>
              <a:cxnLst/>
              <a:rect l="l" t="t" r="r" b="b"/>
              <a:pathLst>
                <a:path w="4427219" h="304800">
                  <a:moveTo>
                    <a:pt x="4427220" y="0"/>
                  </a:moveTo>
                  <a:lnTo>
                    <a:pt x="0" y="0"/>
                  </a:lnTo>
                  <a:lnTo>
                    <a:pt x="150495" y="304800"/>
                  </a:lnTo>
                  <a:lnTo>
                    <a:pt x="4276725" y="304800"/>
                  </a:lnTo>
                  <a:lnTo>
                    <a:pt x="4427220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1114532" y="4695444"/>
              <a:ext cx="4131945" cy="1137285"/>
            </a:xfrm>
            <a:custGeom>
              <a:avLst/>
              <a:gdLst/>
              <a:ahLst/>
              <a:cxnLst/>
              <a:rect l="l" t="t" r="r" b="b"/>
              <a:pathLst>
                <a:path w="4131944" h="1137285">
                  <a:moveTo>
                    <a:pt x="3938397" y="0"/>
                  </a:moveTo>
                  <a:lnTo>
                    <a:pt x="193167" y="0"/>
                  </a:lnTo>
                  <a:lnTo>
                    <a:pt x="148876" y="5101"/>
                  </a:lnTo>
                  <a:lnTo>
                    <a:pt x="108218" y="19634"/>
                  </a:lnTo>
                  <a:lnTo>
                    <a:pt x="72352" y="42437"/>
                  </a:lnTo>
                  <a:lnTo>
                    <a:pt x="42437" y="72352"/>
                  </a:lnTo>
                  <a:lnTo>
                    <a:pt x="19634" y="108218"/>
                  </a:lnTo>
                  <a:lnTo>
                    <a:pt x="5101" y="148876"/>
                  </a:lnTo>
                  <a:lnTo>
                    <a:pt x="0" y="193166"/>
                  </a:lnTo>
                  <a:lnTo>
                    <a:pt x="0" y="1136903"/>
                  </a:lnTo>
                  <a:lnTo>
                    <a:pt x="4131564" y="1136903"/>
                  </a:lnTo>
                  <a:lnTo>
                    <a:pt x="4131564" y="193166"/>
                  </a:lnTo>
                  <a:lnTo>
                    <a:pt x="4126462" y="148876"/>
                  </a:lnTo>
                  <a:lnTo>
                    <a:pt x="4111929" y="108218"/>
                  </a:lnTo>
                  <a:lnTo>
                    <a:pt x="4089126" y="72352"/>
                  </a:lnTo>
                  <a:lnTo>
                    <a:pt x="4059211" y="42437"/>
                  </a:lnTo>
                  <a:lnTo>
                    <a:pt x="4023345" y="19634"/>
                  </a:lnTo>
                  <a:lnTo>
                    <a:pt x="3982687" y="5101"/>
                  </a:lnTo>
                  <a:lnTo>
                    <a:pt x="3938397" y="0"/>
                  </a:lnTo>
                  <a:close/>
                </a:path>
              </a:pathLst>
            </a:custGeom>
            <a:solidFill>
              <a:srgbClr val="A8D0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12677393" y="5014721"/>
            <a:ext cx="9994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95" dirty="0">
                <a:latin typeface="Tahoma"/>
                <a:cs typeface="Tahoma"/>
              </a:rPr>
              <a:t>Nag</a:t>
            </a:r>
            <a:r>
              <a:rPr sz="2400" spc="40" dirty="0">
                <a:latin typeface="Tahoma"/>
                <a:cs typeface="Tahoma"/>
              </a:rPr>
              <a:t>i</a:t>
            </a:r>
            <a:r>
              <a:rPr sz="2400" spc="110" dirty="0">
                <a:latin typeface="Tahoma"/>
                <a:cs typeface="Tahoma"/>
              </a:rPr>
              <a:t>os</a:t>
            </a:r>
            <a:endParaRPr sz="2400">
              <a:latin typeface="Tahoma"/>
              <a:cs typeface="Tahoma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6001511" y="6830568"/>
            <a:ext cx="4427220" cy="1137285"/>
            <a:chOff x="6001511" y="6830568"/>
            <a:chExt cx="4427220" cy="1137285"/>
          </a:xfrm>
        </p:grpSpPr>
        <p:sp>
          <p:nvSpPr>
            <p:cNvPr id="28" name="object 28"/>
            <p:cNvSpPr/>
            <p:nvPr/>
          </p:nvSpPr>
          <p:spPr>
            <a:xfrm>
              <a:off x="6001511" y="7662672"/>
              <a:ext cx="4427220" cy="304800"/>
            </a:xfrm>
            <a:custGeom>
              <a:avLst/>
              <a:gdLst/>
              <a:ahLst/>
              <a:cxnLst/>
              <a:rect l="l" t="t" r="r" b="b"/>
              <a:pathLst>
                <a:path w="4427220" h="304800">
                  <a:moveTo>
                    <a:pt x="4427220" y="0"/>
                  </a:moveTo>
                  <a:lnTo>
                    <a:pt x="0" y="0"/>
                  </a:lnTo>
                  <a:lnTo>
                    <a:pt x="150495" y="304799"/>
                  </a:lnTo>
                  <a:lnTo>
                    <a:pt x="4276724" y="304799"/>
                  </a:lnTo>
                  <a:lnTo>
                    <a:pt x="4427220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6152387" y="6830568"/>
              <a:ext cx="4131945" cy="1137285"/>
            </a:xfrm>
            <a:custGeom>
              <a:avLst/>
              <a:gdLst/>
              <a:ahLst/>
              <a:cxnLst/>
              <a:rect l="l" t="t" r="r" b="b"/>
              <a:pathLst>
                <a:path w="4131945" h="1137284">
                  <a:moveTo>
                    <a:pt x="3938396" y="0"/>
                  </a:moveTo>
                  <a:lnTo>
                    <a:pt x="193166" y="0"/>
                  </a:lnTo>
                  <a:lnTo>
                    <a:pt x="148876" y="5101"/>
                  </a:lnTo>
                  <a:lnTo>
                    <a:pt x="108218" y="19634"/>
                  </a:lnTo>
                  <a:lnTo>
                    <a:pt x="72352" y="42437"/>
                  </a:lnTo>
                  <a:lnTo>
                    <a:pt x="42437" y="72352"/>
                  </a:lnTo>
                  <a:lnTo>
                    <a:pt x="19634" y="108218"/>
                  </a:lnTo>
                  <a:lnTo>
                    <a:pt x="5101" y="148876"/>
                  </a:lnTo>
                  <a:lnTo>
                    <a:pt x="0" y="193166"/>
                  </a:lnTo>
                  <a:lnTo>
                    <a:pt x="0" y="1136903"/>
                  </a:lnTo>
                  <a:lnTo>
                    <a:pt x="4131564" y="1136903"/>
                  </a:lnTo>
                  <a:lnTo>
                    <a:pt x="4131564" y="193166"/>
                  </a:lnTo>
                  <a:lnTo>
                    <a:pt x="4126462" y="148876"/>
                  </a:lnTo>
                  <a:lnTo>
                    <a:pt x="4111929" y="108218"/>
                  </a:lnTo>
                  <a:lnTo>
                    <a:pt x="4089126" y="72352"/>
                  </a:lnTo>
                  <a:lnTo>
                    <a:pt x="4059211" y="42437"/>
                  </a:lnTo>
                  <a:lnTo>
                    <a:pt x="4023345" y="19634"/>
                  </a:lnTo>
                  <a:lnTo>
                    <a:pt x="3982687" y="5101"/>
                  </a:lnTo>
                  <a:lnTo>
                    <a:pt x="3938396" y="0"/>
                  </a:lnTo>
                  <a:close/>
                </a:path>
              </a:pathLst>
            </a:custGeom>
            <a:solidFill>
              <a:srgbClr val="DFD7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7375017" y="7171435"/>
            <a:ext cx="16656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90" dirty="0">
                <a:latin typeface="Tahoma"/>
                <a:cs typeface="Tahoma"/>
              </a:rPr>
              <a:t>Kubernetes</a:t>
            </a:r>
            <a:endParaRPr sz="2400">
              <a:latin typeface="Tahoma"/>
              <a:cs typeface="Tahoma"/>
            </a:endParaRPr>
          </a:p>
        </p:txBody>
      </p:sp>
      <p:pic>
        <p:nvPicPr>
          <p:cNvPr id="31" name="object 3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358384" y="757427"/>
            <a:ext cx="5428488" cy="365759"/>
          </a:xfrm>
          <a:prstGeom prst="rect">
            <a:avLst/>
          </a:prstGeom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953504" y="306451"/>
            <a:ext cx="235140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60" dirty="0">
                <a:solidFill>
                  <a:srgbClr val="3E3E3E"/>
                </a:solidFill>
                <a:latin typeface="Arial"/>
                <a:cs typeface="Arial"/>
              </a:rPr>
              <a:t>Git</a:t>
            </a:r>
            <a:r>
              <a:rPr spc="-12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110" dirty="0">
                <a:solidFill>
                  <a:srgbClr val="3E3E3E"/>
                </a:solidFill>
                <a:latin typeface="Arial"/>
                <a:cs typeface="Arial"/>
              </a:rPr>
              <a:t>Workflow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046732" y="4489691"/>
            <a:ext cx="2625851" cy="1234452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973579" y="4817338"/>
            <a:ext cx="2770632" cy="667537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2089404" y="4512564"/>
            <a:ext cx="2545080" cy="1153795"/>
          </a:xfrm>
          <a:prstGeom prst="rect">
            <a:avLst/>
          </a:prstGeom>
          <a:solidFill>
            <a:srgbClr val="E9AEA2"/>
          </a:solidFill>
        </p:spPr>
        <p:txBody>
          <a:bodyPr vert="horz" wrap="square" lIns="0" tIns="12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"/>
              </a:spcBef>
            </a:pPr>
            <a:endParaRPr sz="2700">
              <a:latin typeface="Times New Roman"/>
              <a:cs typeface="Times New Roman"/>
            </a:endParaRPr>
          </a:p>
          <a:p>
            <a:pPr marL="94615">
              <a:lnSpc>
                <a:spcPct val="100000"/>
              </a:lnSpc>
            </a:pPr>
            <a:r>
              <a:rPr sz="2200" spc="70" dirty="0">
                <a:latin typeface="Tahoma"/>
                <a:cs typeface="Tahoma"/>
              </a:rPr>
              <a:t>Working</a:t>
            </a:r>
            <a:r>
              <a:rPr sz="2200" spc="-150" dirty="0">
                <a:latin typeface="Tahoma"/>
                <a:cs typeface="Tahoma"/>
              </a:rPr>
              <a:t> </a:t>
            </a:r>
            <a:r>
              <a:rPr sz="2200" spc="70" dirty="0">
                <a:latin typeface="Tahoma"/>
                <a:cs typeface="Tahoma"/>
              </a:rPr>
              <a:t>Directory</a:t>
            </a:r>
            <a:endParaRPr sz="2200">
              <a:latin typeface="Tahoma"/>
              <a:cs typeface="Tahoma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4635246" y="4509503"/>
            <a:ext cx="5513070" cy="1235075"/>
            <a:chOff x="4635246" y="4509503"/>
            <a:chExt cx="5513070" cy="1235075"/>
          </a:xfrm>
        </p:grpSpPr>
        <p:sp>
          <p:nvSpPr>
            <p:cNvPr id="8" name="object 8"/>
            <p:cNvSpPr/>
            <p:nvPr/>
          </p:nvSpPr>
          <p:spPr>
            <a:xfrm>
              <a:off x="4635246" y="5017897"/>
              <a:ext cx="2932430" cy="142875"/>
            </a:xfrm>
            <a:custGeom>
              <a:avLst/>
              <a:gdLst/>
              <a:ahLst/>
              <a:cxnLst/>
              <a:rect l="l" t="t" r="r" b="b"/>
              <a:pathLst>
                <a:path w="2932429" h="142875">
                  <a:moveTo>
                    <a:pt x="2789047" y="0"/>
                  </a:moveTo>
                  <a:lnTo>
                    <a:pt x="2789047" y="142875"/>
                  </a:lnTo>
                  <a:lnTo>
                    <a:pt x="2903448" y="85725"/>
                  </a:lnTo>
                  <a:lnTo>
                    <a:pt x="2803271" y="85725"/>
                  </a:lnTo>
                  <a:lnTo>
                    <a:pt x="2803271" y="57150"/>
                  </a:lnTo>
                  <a:lnTo>
                    <a:pt x="2903245" y="57150"/>
                  </a:lnTo>
                  <a:lnTo>
                    <a:pt x="2789047" y="0"/>
                  </a:lnTo>
                  <a:close/>
                </a:path>
                <a:path w="2932429" h="142875">
                  <a:moveTo>
                    <a:pt x="2789047" y="57150"/>
                  </a:moveTo>
                  <a:lnTo>
                    <a:pt x="0" y="57150"/>
                  </a:lnTo>
                  <a:lnTo>
                    <a:pt x="0" y="85725"/>
                  </a:lnTo>
                  <a:lnTo>
                    <a:pt x="2789047" y="85725"/>
                  </a:lnTo>
                  <a:lnTo>
                    <a:pt x="2789047" y="57150"/>
                  </a:lnTo>
                  <a:close/>
                </a:path>
                <a:path w="2932429" h="142875">
                  <a:moveTo>
                    <a:pt x="2903245" y="57150"/>
                  </a:moveTo>
                  <a:lnTo>
                    <a:pt x="2803271" y="57150"/>
                  </a:lnTo>
                  <a:lnTo>
                    <a:pt x="2803271" y="85725"/>
                  </a:lnTo>
                  <a:lnTo>
                    <a:pt x="2903448" y="85725"/>
                  </a:lnTo>
                  <a:lnTo>
                    <a:pt x="2931922" y="71500"/>
                  </a:lnTo>
                  <a:lnTo>
                    <a:pt x="2903245" y="571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522464" y="4509503"/>
              <a:ext cx="2625852" cy="1234452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812024" y="4838674"/>
              <a:ext cx="2048255" cy="667537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7565135" y="4532376"/>
            <a:ext cx="2545080" cy="1153795"/>
          </a:xfrm>
          <a:prstGeom prst="rect">
            <a:avLst/>
          </a:prstGeom>
          <a:solidFill>
            <a:srgbClr val="0ECFE8"/>
          </a:solidFill>
        </p:spPr>
        <p:txBody>
          <a:bodyPr vert="horz" wrap="square" lIns="0" tIns="12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"/>
              </a:spcBef>
            </a:pPr>
            <a:endParaRPr sz="2700">
              <a:latin typeface="Times New Roman"/>
              <a:cs typeface="Times New Roman"/>
            </a:endParaRPr>
          </a:p>
          <a:p>
            <a:pPr marL="457834">
              <a:lnSpc>
                <a:spcPct val="100000"/>
              </a:lnSpc>
            </a:pPr>
            <a:r>
              <a:rPr sz="2200" spc="30" dirty="0">
                <a:latin typeface="Tahoma"/>
                <a:cs typeface="Tahoma"/>
              </a:rPr>
              <a:t>Staging</a:t>
            </a:r>
            <a:r>
              <a:rPr sz="2200" spc="-125" dirty="0">
                <a:latin typeface="Tahoma"/>
                <a:cs typeface="Tahoma"/>
              </a:rPr>
              <a:t> </a:t>
            </a:r>
            <a:r>
              <a:rPr sz="2200" spc="75" dirty="0">
                <a:latin typeface="Tahoma"/>
                <a:cs typeface="Tahoma"/>
              </a:rPr>
              <a:t>Area</a:t>
            </a:r>
            <a:endParaRPr sz="2200">
              <a:latin typeface="Tahoma"/>
              <a:cs typeface="Tahoma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11757659" y="4509503"/>
            <a:ext cx="2626360" cy="1235075"/>
            <a:chOff x="11757659" y="4509503"/>
            <a:chExt cx="2626360" cy="1235075"/>
          </a:xfrm>
        </p:grpSpPr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757659" y="4509503"/>
              <a:ext cx="2625852" cy="1234452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792711" y="4838674"/>
              <a:ext cx="2557272" cy="667537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11800331" y="4532376"/>
            <a:ext cx="2545080" cy="1153795"/>
          </a:xfrm>
          <a:prstGeom prst="rect">
            <a:avLst/>
          </a:prstGeom>
          <a:solidFill>
            <a:srgbClr val="F7ACAB"/>
          </a:solidFill>
        </p:spPr>
        <p:txBody>
          <a:bodyPr vert="horz" wrap="square" lIns="0" tIns="12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"/>
              </a:spcBef>
            </a:pPr>
            <a:endParaRPr sz="2700">
              <a:latin typeface="Times New Roman"/>
              <a:cs typeface="Times New Roman"/>
            </a:endParaRPr>
          </a:p>
          <a:p>
            <a:pPr marL="203200">
              <a:lnSpc>
                <a:spcPct val="100000"/>
              </a:lnSpc>
            </a:pP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Local</a:t>
            </a:r>
            <a:r>
              <a:rPr sz="2200" spc="-13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Repository</a:t>
            </a:r>
            <a:endParaRPr sz="2200">
              <a:latin typeface="Tahoma"/>
              <a:cs typeface="Tahoma"/>
            </a:endParaRPr>
          </a:p>
        </p:txBody>
      </p:sp>
      <p:pic>
        <p:nvPicPr>
          <p:cNvPr id="16" name="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741676" y="1353311"/>
            <a:ext cx="1246631" cy="1435607"/>
          </a:xfrm>
          <a:prstGeom prst="rect">
            <a:avLst/>
          </a:prstGeom>
        </p:spPr>
      </p:pic>
      <p:grpSp>
        <p:nvGrpSpPr>
          <p:cNvPr id="17" name="object 17"/>
          <p:cNvGrpSpPr/>
          <p:nvPr/>
        </p:nvGrpSpPr>
        <p:grpSpPr>
          <a:xfrm>
            <a:off x="1899157" y="3260597"/>
            <a:ext cx="2927350" cy="2628265"/>
            <a:chOff x="1899157" y="3260597"/>
            <a:chExt cx="2927350" cy="2628265"/>
          </a:xfrm>
        </p:grpSpPr>
        <p:sp>
          <p:nvSpPr>
            <p:cNvPr id="18" name="object 18"/>
            <p:cNvSpPr/>
            <p:nvPr/>
          </p:nvSpPr>
          <p:spPr>
            <a:xfrm>
              <a:off x="1911857" y="4304537"/>
              <a:ext cx="2901950" cy="1571625"/>
            </a:xfrm>
            <a:custGeom>
              <a:avLst/>
              <a:gdLst/>
              <a:ahLst/>
              <a:cxnLst/>
              <a:rect l="l" t="t" r="r" b="b"/>
              <a:pathLst>
                <a:path w="2901950" h="1571625">
                  <a:moveTo>
                    <a:pt x="0" y="1571243"/>
                  </a:moveTo>
                  <a:lnTo>
                    <a:pt x="2901696" y="1571243"/>
                  </a:lnTo>
                  <a:lnTo>
                    <a:pt x="2901696" y="0"/>
                  </a:lnTo>
                  <a:lnTo>
                    <a:pt x="0" y="0"/>
                  </a:lnTo>
                  <a:lnTo>
                    <a:pt x="0" y="1571243"/>
                  </a:lnTo>
                  <a:close/>
                </a:path>
              </a:pathLst>
            </a:custGeom>
            <a:ln w="25400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291204" y="3260597"/>
              <a:ext cx="142875" cy="1043940"/>
            </a:xfrm>
            <a:custGeom>
              <a:avLst/>
              <a:gdLst/>
              <a:ahLst/>
              <a:cxnLst/>
              <a:rect l="l" t="t" r="r" b="b"/>
              <a:pathLst>
                <a:path w="142875" h="1043939">
                  <a:moveTo>
                    <a:pt x="57150" y="901064"/>
                  </a:moveTo>
                  <a:lnTo>
                    <a:pt x="0" y="901064"/>
                  </a:lnTo>
                  <a:lnTo>
                    <a:pt x="71500" y="1043939"/>
                  </a:lnTo>
                  <a:lnTo>
                    <a:pt x="135705" y="915415"/>
                  </a:lnTo>
                  <a:lnTo>
                    <a:pt x="57150" y="915415"/>
                  </a:lnTo>
                  <a:lnTo>
                    <a:pt x="57150" y="901064"/>
                  </a:lnTo>
                  <a:close/>
                </a:path>
                <a:path w="142875" h="1043939">
                  <a:moveTo>
                    <a:pt x="85725" y="0"/>
                  </a:moveTo>
                  <a:lnTo>
                    <a:pt x="57150" y="0"/>
                  </a:lnTo>
                  <a:lnTo>
                    <a:pt x="57150" y="915415"/>
                  </a:lnTo>
                  <a:lnTo>
                    <a:pt x="85725" y="915415"/>
                  </a:lnTo>
                  <a:lnTo>
                    <a:pt x="85725" y="0"/>
                  </a:lnTo>
                  <a:close/>
                </a:path>
                <a:path w="142875" h="1043939">
                  <a:moveTo>
                    <a:pt x="142875" y="901064"/>
                  </a:moveTo>
                  <a:lnTo>
                    <a:pt x="85725" y="901064"/>
                  </a:lnTo>
                  <a:lnTo>
                    <a:pt x="85725" y="915415"/>
                  </a:lnTo>
                  <a:lnTo>
                    <a:pt x="135705" y="915415"/>
                  </a:lnTo>
                  <a:lnTo>
                    <a:pt x="142875" y="90106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2126995" y="2790189"/>
            <a:ext cx="2466975" cy="11709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110" dirty="0">
                <a:latin typeface="Tahoma"/>
                <a:cs typeface="Tahoma"/>
              </a:rPr>
              <a:t>New</a:t>
            </a:r>
            <a:r>
              <a:rPr sz="2200" spc="-125" dirty="0">
                <a:latin typeface="Tahoma"/>
                <a:cs typeface="Tahoma"/>
              </a:rPr>
              <a:t> </a:t>
            </a:r>
            <a:r>
              <a:rPr sz="2200" spc="75" dirty="0">
                <a:latin typeface="Tahoma"/>
                <a:cs typeface="Tahoma"/>
              </a:rPr>
              <a:t>untracked</a:t>
            </a:r>
            <a:r>
              <a:rPr sz="2200" spc="-110" dirty="0">
                <a:latin typeface="Tahoma"/>
                <a:cs typeface="Tahoma"/>
              </a:rPr>
              <a:t> </a:t>
            </a:r>
            <a:r>
              <a:rPr sz="2200" spc="50" dirty="0">
                <a:latin typeface="Tahoma"/>
                <a:cs typeface="Tahoma"/>
              </a:rPr>
              <a:t>file</a:t>
            </a:r>
            <a:endParaRPr sz="22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3050">
              <a:latin typeface="Tahoma"/>
              <a:cs typeface="Tahoma"/>
            </a:endParaRPr>
          </a:p>
          <a:p>
            <a:pPr marL="261620">
              <a:lnSpc>
                <a:spcPct val="100000"/>
              </a:lnSpc>
              <a:spcBef>
                <a:spcPts val="5"/>
              </a:spcBef>
            </a:pPr>
            <a:r>
              <a:rPr sz="2200" spc="100" dirty="0">
                <a:latin typeface="Tahoma"/>
                <a:cs typeface="Tahoma"/>
              </a:rPr>
              <a:t>added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187822" y="4674489"/>
            <a:ext cx="1977389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80" dirty="0">
                <a:latin typeface="Tahoma"/>
                <a:cs typeface="Tahoma"/>
              </a:rPr>
              <a:t>to</a:t>
            </a:r>
            <a:r>
              <a:rPr sz="2200" spc="-135" dirty="0">
                <a:latin typeface="Tahoma"/>
                <a:cs typeface="Tahoma"/>
              </a:rPr>
              <a:t> </a:t>
            </a:r>
            <a:r>
              <a:rPr sz="2200" spc="55" dirty="0">
                <a:latin typeface="Tahoma"/>
                <a:cs typeface="Tahoma"/>
              </a:rPr>
              <a:t>track</a:t>
            </a:r>
            <a:r>
              <a:rPr sz="2200" spc="-140" dirty="0">
                <a:latin typeface="Tahoma"/>
                <a:cs typeface="Tahoma"/>
              </a:rPr>
              <a:t> </a:t>
            </a:r>
            <a:r>
              <a:rPr sz="2200" spc="75" dirty="0">
                <a:latin typeface="Tahoma"/>
                <a:cs typeface="Tahoma"/>
              </a:rPr>
              <a:t>the</a:t>
            </a:r>
            <a:r>
              <a:rPr sz="2200" spc="-140" dirty="0">
                <a:latin typeface="Tahoma"/>
                <a:cs typeface="Tahoma"/>
              </a:rPr>
              <a:t> </a:t>
            </a:r>
            <a:r>
              <a:rPr sz="2200" spc="55" dirty="0">
                <a:latin typeface="Tahoma"/>
                <a:cs typeface="Tahoma"/>
              </a:rPr>
              <a:t>file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332476" y="5236464"/>
            <a:ext cx="1579245" cy="431800"/>
          </a:xfrm>
          <a:prstGeom prst="rect">
            <a:avLst/>
          </a:prstGeom>
          <a:solidFill>
            <a:srgbClr val="F7C9AC"/>
          </a:solidFill>
        </p:spPr>
        <p:txBody>
          <a:bodyPr vert="horz" wrap="square" lIns="0" tIns="31115" rIns="0" bIns="0" rtlCol="0">
            <a:spAutoFit/>
          </a:bodyPr>
          <a:lstStyle/>
          <a:p>
            <a:pPr marL="194310">
              <a:lnSpc>
                <a:spcPct val="100000"/>
              </a:lnSpc>
              <a:spcBef>
                <a:spcPts val="245"/>
              </a:spcBef>
            </a:pPr>
            <a:r>
              <a:rPr sz="2200" b="1" spc="25" dirty="0">
                <a:solidFill>
                  <a:srgbClr val="3E3E3E"/>
                </a:solidFill>
                <a:latin typeface="Arial"/>
                <a:cs typeface="Arial"/>
              </a:rPr>
              <a:t>$</a:t>
            </a:r>
            <a:r>
              <a:rPr sz="2200" b="1" spc="-6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55" dirty="0">
                <a:solidFill>
                  <a:srgbClr val="3E3E3E"/>
                </a:solidFill>
                <a:latin typeface="Arial"/>
                <a:cs typeface="Arial"/>
              </a:rPr>
              <a:t>git</a:t>
            </a:r>
            <a:r>
              <a:rPr sz="2200" b="1" spc="-5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60" dirty="0">
                <a:solidFill>
                  <a:srgbClr val="3E3E3E"/>
                </a:solidFill>
                <a:latin typeface="Arial"/>
                <a:cs typeface="Arial"/>
              </a:rPr>
              <a:t>add</a:t>
            </a:r>
            <a:endParaRPr sz="2200">
              <a:latin typeface="Arial"/>
              <a:cs typeface="Arial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8766936" y="5686805"/>
            <a:ext cx="142875" cy="853440"/>
          </a:xfrm>
          <a:custGeom>
            <a:avLst/>
            <a:gdLst/>
            <a:ahLst/>
            <a:cxnLst/>
            <a:rect l="l" t="t" r="r" b="b"/>
            <a:pathLst>
              <a:path w="142875" h="853440">
                <a:moveTo>
                  <a:pt x="57150" y="710057"/>
                </a:moveTo>
                <a:lnTo>
                  <a:pt x="0" y="710057"/>
                </a:lnTo>
                <a:lnTo>
                  <a:pt x="71501" y="852932"/>
                </a:lnTo>
                <a:lnTo>
                  <a:pt x="135769" y="724281"/>
                </a:lnTo>
                <a:lnTo>
                  <a:pt x="57150" y="724281"/>
                </a:lnTo>
                <a:lnTo>
                  <a:pt x="57150" y="710057"/>
                </a:lnTo>
                <a:close/>
              </a:path>
              <a:path w="142875" h="853440">
                <a:moveTo>
                  <a:pt x="85725" y="0"/>
                </a:moveTo>
                <a:lnTo>
                  <a:pt x="57150" y="0"/>
                </a:lnTo>
                <a:lnTo>
                  <a:pt x="57150" y="724281"/>
                </a:lnTo>
                <a:lnTo>
                  <a:pt x="85725" y="724281"/>
                </a:lnTo>
                <a:lnTo>
                  <a:pt x="85725" y="0"/>
                </a:lnTo>
                <a:close/>
              </a:path>
              <a:path w="142875" h="853440">
                <a:moveTo>
                  <a:pt x="142875" y="710057"/>
                </a:moveTo>
                <a:lnTo>
                  <a:pt x="85725" y="710057"/>
                </a:lnTo>
                <a:lnTo>
                  <a:pt x="85725" y="724281"/>
                </a:lnTo>
                <a:lnTo>
                  <a:pt x="135769" y="724281"/>
                </a:lnTo>
                <a:lnTo>
                  <a:pt x="142875" y="71005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7584440" y="5848603"/>
            <a:ext cx="118237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60" dirty="0">
                <a:latin typeface="Tahoma"/>
                <a:cs typeface="Tahoma"/>
              </a:rPr>
              <a:t>st</a:t>
            </a:r>
            <a:r>
              <a:rPr sz="2200" spc="95" dirty="0">
                <a:latin typeface="Tahoma"/>
                <a:cs typeface="Tahoma"/>
              </a:rPr>
              <a:t>o</a:t>
            </a:r>
            <a:r>
              <a:rPr sz="2200" spc="65" dirty="0">
                <a:latin typeface="Tahoma"/>
                <a:cs typeface="Tahoma"/>
              </a:rPr>
              <a:t>r</a:t>
            </a:r>
            <a:r>
              <a:rPr sz="2200" spc="110" dirty="0">
                <a:latin typeface="Tahoma"/>
                <a:cs typeface="Tahoma"/>
              </a:rPr>
              <a:t>e</a:t>
            </a:r>
            <a:r>
              <a:rPr sz="2200" spc="125" dirty="0">
                <a:latin typeface="Tahoma"/>
                <a:cs typeface="Tahoma"/>
              </a:rPr>
              <a:t>d</a:t>
            </a:r>
            <a:r>
              <a:rPr sz="2200" spc="-120" dirty="0">
                <a:latin typeface="Tahoma"/>
                <a:cs typeface="Tahoma"/>
              </a:rPr>
              <a:t> </a:t>
            </a:r>
            <a:r>
              <a:rPr sz="2200" spc="85" dirty="0">
                <a:latin typeface="Tahoma"/>
                <a:cs typeface="Tahoma"/>
              </a:rPr>
              <a:t>in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7565135" y="6553200"/>
            <a:ext cx="2545080" cy="1694814"/>
          </a:xfrm>
          <a:custGeom>
            <a:avLst/>
            <a:gdLst/>
            <a:ahLst/>
            <a:cxnLst/>
            <a:rect l="l" t="t" r="r" b="b"/>
            <a:pathLst>
              <a:path w="2545079" h="1694815">
                <a:moveTo>
                  <a:pt x="2545079" y="0"/>
                </a:moveTo>
                <a:lnTo>
                  <a:pt x="0" y="0"/>
                </a:lnTo>
                <a:lnTo>
                  <a:pt x="0" y="1694688"/>
                </a:lnTo>
                <a:lnTo>
                  <a:pt x="2545079" y="1694688"/>
                </a:lnTo>
                <a:lnTo>
                  <a:pt x="2545079" y="0"/>
                </a:lnTo>
                <a:close/>
              </a:path>
            </a:pathLst>
          </a:custGeom>
          <a:solidFill>
            <a:srgbClr val="F8DE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7565135" y="6553200"/>
            <a:ext cx="2545080" cy="16948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3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4250">
              <a:latin typeface="Times New Roman"/>
              <a:cs typeface="Times New Roman"/>
            </a:endParaRPr>
          </a:p>
          <a:p>
            <a:pPr marL="428625">
              <a:lnSpc>
                <a:spcPct val="100000"/>
              </a:lnSpc>
              <a:spcBef>
                <a:spcPts val="5"/>
              </a:spcBef>
            </a:pPr>
            <a:r>
              <a:rPr sz="2200" b="1" spc="75" dirty="0">
                <a:latin typeface="Arial"/>
                <a:cs typeface="Arial"/>
              </a:rPr>
              <a:t>.git/index</a:t>
            </a:r>
            <a:r>
              <a:rPr sz="2200" b="1" spc="-55" dirty="0">
                <a:latin typeface="Arial"/>
                <a:cs typeface="Arial"/>
              </a:rPr>
              <a:t> </a:t>
            </a:r>
            <a:r>
              <a:rPr sz="2200" b="1" spc="70" dirty="0">
                <a:latin typeface="Arial"/>
                <a:cs typeface="Arial"/>
              </a:rPr>
              <a:t>file</a:t>
            </a:r>
            <a:endParaRPr sz="2200">
              <a:latin typeface="Arial"/>
              <a:cs typeface="Arial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8446007" y="5698997"/>
            <a:ext cx="4699000" cy="1916430"/>
            <a:chOff x="8446007" y="5698997"/>
            <a:chExt cx="4699000" cy="1916430"/>
          </a:xfrm>
        </p:grpSpPr>
        <p:pic>
          <p:nvPicPr>
            <p:cNvPr id="28" name="object 2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446007" y="6678167"/>
              <a:ext cx="813816" cy="937260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10110215" y="7400543"/>
              <a:ext cx="2962275" cy="0"/>
            </a:xfrm>
            <a:custGeom>
              <a:avLst/>
              <a:gdLst/>
              <a:ahLst/>
              <a:cxnLst/>
              <a:rect l="l" t="t" r="r" b="b"/>
              <a:pathLst>
                <a:path w="2962275">
                  <a:moveTo>
                    <a:pt x="0" y="0"/>
                  </a:moveTo>
                  <a:lnTo>
                    <a:pt x="2962147" y="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3002132" y="5698997"/>
              <a:ext cx="142875" cy="1703070"/>
            </a:xfrm>
            <a:custGeom>
              <a:avLst/>
              <a:gdLst/>
              <a:ahLst/>
              <a:cxnLst/>
              <a:rect l="l" t="t" r="r" b="b"/>
              <a:pathLst>
                <a:path w="142875" h="1703070">
                  <a:moveTo>
                    <a:pt x="85725" y="128524"/>
                  </a:moveTo>
                  <a:lnTo>
                    <a:pt x="57150" y="128524"/>
                  </a:lnTo>
                  <a:lnTo>
                    <a:pt x="57150" y="1702562"/>
                  </a:lnTo>
                  <a:lnTo>
                    <a:pt x="85725" y="1702562"/>
                  </a:lnTo>
                  <a:lnTo>
                    <a:pt x="85725" y="128524"/>
                  </a:lnTo>
                  <a:close/>
                </a:path>
                <a:path w="142875" h="1703070">
                  <a:moveTo>
                    <a:pt x="71501" y="0"/>
                  </a:moveTo>
                  <a:lnTo>
                    <a:pt x="0" y="142875"/>
                  </a:lnTo>
                  <a:lnTo>
                    <a:pt x="57150" y="142875"/>
                  </a:lnTo>
                  <a:lnTo>
                    <a:pt x="57150" y="128524"/>
                  </a:lnTo>
                  <a:lnTo>
                    <a:pt x="135705" y="128524"/>
                  </a:lnTo>
                  <a:lnTo>
                    <a:pt x="71501" y="0"/>
                  </a:lnTo>
                  <a:close/>
                </a:path>
                <a:path w="142875" h="1703070">
                  <a:moveTo>
                    <a:pt x="135705" y="128524"/>
                  </a:moveTo>
                  <a:lnTo>
                    <a:pt x="85725" y="128524"/>
                  </a:lnTo>
                  <a:lnTo>
                    <a:pt x="85725" y="142875"/>
                  </a:lnTo>
                  <a:lnTo>
                    <a:pt x="142875" y="142875"/>
                  </a:lnTo>
                  <a:lnTo>
                    <a:pt x="135705" y="1285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10807065" y="6959600"/>
            <a:ext cx="1783714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95" dirty="0">
                <a:latin typeface="Tahoma"/>
                <a:cs typeface="Tahoma"/>
              </a:rPr>
              <a:t>committed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80" dirty="0">
                <a:latin typeface="Tahoma"/>
                <a:cs typeface="Tahoma"/>
              </a:rPr>
              <a:t>to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0517123" y="7580376"/>
            <a:ext cx="2228215" cy="431800"/>
          </a:xfrm>
          <a:prstGeom prst="rect">
            <a:avLst/>
          </a:prstGeom>
          <a:solidFill>
            <a:srgbClr val="F7C9AC"/>
          </a:solidFill>
        </p:spPr>
        <p:txBody>
          <a:bodyPr vert="horz" wrap="square" lIns="0" tIns="31750" rIns="0" bIns="0" rtlCol="0">
            <a:spAutoFit/>
          </a:bodyPr>
          <a:lstStyle/>
          <a:p>
            <a:pPr marL="245110">
              <a:lnSpc>
                <a:spcPct val="100000"/>
              </a:lnSpc>
              <a:spcBef>
                <a:spcPts val="250"/>
              </a:spcBef>
            </a:pPr>
            <a:r>
              <a:rPr sz="2200" b="1" spc="25" dirty="0">
                <a:solidFill>
                  <a:srgbClr val="3E3E3E"/>
                </a:solidFill>
                <a:latin typeface="Arial"/>
                <a:cs typeface="Arial"/>
              </a:rPr>
              <a:t>$</a:t>
            </a:r>
            <a:r>
              <a:rPr sz="2200" b="1" spc="-7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55" dirty="0">
                <a:solidFill>
                  <a:srgbClr val="3E3E3E"/>
                </a:solidFill>
                <a:latin typeface="Arial"/>
                <a:cs typeface="Arial"/>
              </a:rPr>
              <a:t>git</a:t>
            </a:r>
            <a:r>
              <a:rPr sz="2200" b="1" spc="-6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95" dirty="0">
                <a:solidFill>
                  <a:srgbClr val="3E3E3E"/>
                </a:solidFill>
                <a:latin typeface="Arial"/>
                <a:cs typeface="Arial"/>
              </a:rPr>
              <a:t>commit</a:t>
            </a:r>
            <a:endParaRPr sz="2200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4928361" y="1301623"/>
            <a:ext cx="639953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35" dirty="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following</a:t>
            </a:r>
            <a:r>
              <a:rPr sz="2200" spc="-8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diagram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states</a:t>
            </a:r>
            <a:r>
              <a:rPr sz="2200" spc="-12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sz="2200" spc="-12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workflow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of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dirty="0">
                <a:solidFill>
                  <a:srgbClr val="3E3E3E"/>
                </a:solidFill>
                <a:latin typeface="Tahoma"/>
                <a:cs typeface="Tahoma"/>
              </a:rPr>
              <a:t>Git:</a:t>
            </a:r>
            <a:endParaRPr sz="2200">
              <a:latin typeface="Tahoma"/>
              <a:cs typeface="Tahoma"/>
            </a:endParaRPr>
          </a:p>
        </p:txBody>
      </p:sp>
      <p:pic>
        <p:nvPicPr>
          <p:cNvPr id="34" name="object 34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6448044" y="757427"/>
            <a:ext cx="3371088" cy="365759"/>
          </a:xfrm>
          <a:prstGeom prst="rect">
            <a:avLst/>
          </a:prstGeom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251196" y="306451"/>
            <a:ext cx="57511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45" dirty="0">
                <a:solidFill>
                  <a:srgbClr val="3E3E3E"/>
                </a:solidFill>
                <a:latin typeface="Arial"/>
                <a:cs typeface="Arial"/>
              </a:rPr>
              <a:t>Characteristics</a:t>
            </a:r>
            <a:r>
              <a:rPr spc="-9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80" dirty="0">
                <a:solidFill>
                  <a:srgbClr val="3E3E3E"/>
                </a:solidFill>
                <a:latin typeface="Arial"/>
                <a:cs typeface="Arial"/>
              </a:rPr>
              <a:t>of</a:t>
            </a:r>
            <a:r>
              <a:rPr spc="-6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60" dirty="0">
                <a:solidFill>
                  <a:srgbClr val="3E3E3E"/>
                </a:solidFill>
                <a:latin typeface="Arial"/>
                <a:cs typeface="Arial"/>
              </a:rPr>
              <a:t>Git</a:t>
            </a:r>
            <a:r>
              <a:rPr spc="-7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35" dirty="0">
                <a:solidFill>
                  <a:srgbClr val="3E3E3E"/>
                </a:solidFill>
                <a:latin typeface="Arial"/>
                <a:cs typeface="Arial"/>
              </a:rPr>
              <a:t>Repository</a:t>
            </a:r>
          </a:p>
        </p:txBody>
      </p:sp>
      <p:sp>
        <p:nvSpPr>
          <p:cNvPr id="4" name="object 4"/>
          <p:cNvSpPr/>
          <p:nvPr/>
        </p:nvSpPr>
        <p:spPr>
          <a:xfrm>
            <a:off x="2011679" y="4884420"/>
            <a:ext cx="12216765" cy="262255"/>
          </a:xfrm>
          <a:custGeom>
            <a:avLst/>
            <a:gdLst/>
            <a:ahLst/>
            <a:cxnLst/>
            <a:rect l="l" t="t" r="r" b="b"/>
            <a:pathLst>
              <a:path w="12216765" h="262254">
                <a:moveTo>
                  <a:pt x="12085320" y="0"/>
                </a:moveTo>
                <a:lnTo>
                  <a:pt x="131063" y="0"/>
                </a:lnTo>
                <a:lnTo>
                  <a:pt x="80045" y="10298"/>
                </a:lnTo>
                <a:lnTo>
                  <a:pt x="38385" y="38385"/>
                </a:lnTo>
                <a:lnTo>
                  <a:pt x="10298" y="80045"/>
                </a:lnTo>
                <a:lnTo>
                  <a:pt x="0" y="131063"/>
                </a:lnTo>
                <a:lnTo>
                  <a:pt x="10298" y="182082"/>
                </a:lnTo>
                <a:lnTo>
                  <a:pt x="38385" y="223742"/>
                </a:lnTo>
                <a:lnTo>
                  <a:pt x="80045" y="251829"/>
                </a:lnTo>
                <a:lnTo>
                  <a:pt x="131063" y="262127"/>
                </a:lnTo>
                <a:lnTo>
                  <a:pt x="12085320" y="262127"/>
                </a:lnTo>
                <a:lnTo>
                  <a:pt x="12136338" y="251829"/>
                </a:lnTo>
                <a:lnTo>
                  <a:pt x="12177998" y="223742"/>
                </a:lnTo>
                <a:lnTo>
                  <a:pt x="12206085" y="182082"/>
                </a:lnTo>
                <a:lnTo>
                  <a:pt x="12216384" y="131063"/>
                </a:lnTo>
                <a:lnTo>
                  <a:pt x="12206085" y="80045"/>
                </a:lnTo>
                <a:lnTo>
                  <a:pt x="12177998" y="38385"/>
                </a:lnTo>
                <a:lnTo>
                  <a:pt x="12136338" y="10298"/>
                </a:lnTo>
                <a:lnTo>
                  <a:pt x="12085320" y="0"/>
                </a:lnTo>
                <a:close/>
              </a:path>
            </a:pathLst>
          </a:custGeom>
          <a:solidFill>
            <a:srgbClr val="FAE3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004815" y="4846320"/>
            <a:ext cx="297180" cy="297180"/>
          </a:xfrm>
          <a:custGeom>
            <a:avLst/>
            <a:gdLst/>
            <a:ahLst/>
            <a:cxnLst/>
            <a:rect l="l" t="t" r="r" b="b"/>
            <a:pathLst>
              <a:path w="297179" h="297179">
                <a:moveTo>
                  <a:pt x="148589" y="0"/>
                </a:moveTo>
                <a:lnTo>
                  <a:pt x="101632" y="7577"/>
                </a:lnTo>
                <a:lnTo>
                  <a:pt x="60844" y="28675"/>
                </a:lnTo>
                <a:lnTo>
                  <a:pt x="28675" y="60844"/>
                </a:lnTo>
                <a:lnTo>
                  <a:pt x="7577" y="101632"/>
                </a:lnTo>
                <a:lnTo>
                  <a:pt x="0" y="148589"/>
                </a:lnTo>
                <a:lnTo>
                  <a:pt x="7577" y="195547"/>
                </a:lnTo>
                <a:lnTo>
                  <a:pt x="28675" y="236335"/>
                </a:lnTo>
                <a:lnTo>
                  <a:pt x="60844" y="268504"/>
                </a:lnTo>
                <a:lnTo>
                  <a:pt x="101632" y="289602"/>
                </a:lnTo>
                <a:lnTo>
                  <a:pt x="148589" y="297179"/>
                </a:lnTo>
                <a:lnTo>
                  <a:pt x="195547" y="289602"/>
                </a:lnTo>
                <a:lnTo>
                  <a:pt x="236335" y="268504"/>
                </a:lnTo>
                <a:lnTo>
                  <a:pt x="268504" y="236335"/>
                </a:lnTo>
                <a:lnTo>
                  <a:pt x="289602" y="195547"/>
                </a:lnTo>
                <a:lnTo>
                  <a:pt x="297180" y="148589"/>
                </a:lnTo>
                <a:lnTo>
                  <a:pt x="289602" y="101632"/>
                </a:lnTo>
                <a:lnTo>
                  <a:pt x="268504" y="60844"/>
                </a:lnTo>
                <a:lnTo>
                  <a:pt x="236335" y="28675"/>
                </a:lnTo>
                <a:lnTo>
                  <a:pt x="195547" y="7577"/>
                </a:lnTo>
                <a:lnTo>
                  <a:pt x="14858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178040" y="4846320"/>
            <a:ext cx="300355" cy="297180"/>
          </a:xfrm>
          <a:custGeom>
            <a:avLst/>
            <a:gdLst/>
            <a:ahLst/>
            <a:cxnLst/>
            <a:rect l="l" t="t" r="r" b="b"/>
            <a:pathLst>
              <a:path w="300354" h="297179">
                <a:moveTo>
                  <a:pt x="150113" y="0"/>
                </a:moveTo>
                <a:lnTo>
                  <a:pt x="102656" y="7577"/>
                </a:lnTo>
                <a:lnTo>
                  <a:pt x="61447" y="28675"/>
                </a:lnTo>
                <a:lnTo>
                  <a:pt x="28955" y="60844"/>
                </a:lnTo>
                <a:lnTo>
                  <a:pt x="7650" y="101632"/>
                </a:lnTo>
                <a:lnTo>
                  <a:pt x="0" y="148589"/>
                </a:lnTo>
                <a:lnTo>
                  <a:pt x="7650" y="195547"/>
                </a:lnTo>
                <a:lnTo>
                  <a:pt x="28955" y="236335"/>
                </a:lnTo>
                <a:lnTo>
                  <a:pt x="61447" y="268504"/>
                </a:lnTo>
                <a:lnTo>
                  <a:pt x="102656" y="289602"/>
                </a:lnTo>
                <a:lnTo>
                  <a:pt x="150113" y="297179"/>
                </a:lnTo>
                <a:lnTo>
                  <a:pt x="197571" y="289602"/>
                </a:lnTo>
                <a:lnTo>
                  <a:pt x="238780" y="268504"/>
                </a:lnTo>
                <a:lnTo>
                  <a:pt x="271272" y="236335"/>
                </a:lnTo>
                <a:lnTo>
                  <a:pt x="292577" y="195547"/>
                </a:lnTo>
                <a:lnTo>
                  <a:pt x="300227" y="148589"/>
                </a:lnTo>
                <a:lnTo>
                  <a:pt x="292577" y="101632"/>
                </a:lnTo>
                <a:lnTo>
                  <a:pt x="271272" y="60844"/>
                </a:lnTo>
                <a:lnTo>
                  <a:pt x="238780" y="28675"/>
                </a:lnTo>
                <a:lnTo>
                  <a:pt x="197571" y="7577"/>
                </a:lnTo>
                <a:lnTo>
                  <a:pt x="15011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263883" y="4846320"/>
            <a:ext cx="297180" cy="297180"/>
          </a:xfrm>
          <a:custGeom>
            <a:avLst/>
            <a:gdLst/>
            <a:ahLst/>
            <a:cxnLst/>
            <a:rect l="l" t="t" r="r" b="b"/>
            <a:pathLst>
              <a:path w="297179" h="297179">
                <a:moveTo>
                  <a:pt x="148590" y="0"/>
                </a:moveTo>
                <a:lnTo>
                  <a:pt x="101632" y="7577"/>
                </a:lnTo>
                <a:lnTo>
                  <a:pt x="60844" y="28675"/>
                </a:lnTo>
                <a:lnTo>
                  <a:pt x="28675" y="60844"/>
                </a:lnTo>
                <a:lnTo>
                  <a:pt x="7577" y="101632"/>
                </a:lnTo>
                <a:lnTo>
                  <a:pt x="0" y="148589"/>
                </a:lnTo>
                <a:lnTo>
                  <a:pt x="7577" y="195547"/>
                </a:lnTo>
                <a:lnTo>
                  <a:pt x="28675" y="236335"/>
                </a:lnTo>
                <a:lnTo>
                  <a:pt x="60844" y="268504"/>
                </a:lnTo>
                <a:lnTo>
                  <a:pt x="101632" y="289602"/>
                </a:lnTo>
                <a:lnTo>
                  <a:pt x="148590" y="297179"/>
                </a:lnTo>
                <a:lnTo>
                  <a:pt x="195547" y="289602"/>
                </a:lnTo>
                <a:lnTo>
                  <a:pt x="236335" y="268504"/>
                </a:lnTo>
                <a:lnTo>
                  <a:pt x="268504" y="236335"/>
                </a:lnTo>
                <a:lnTo>
                  <a:pt x="289602" y="195547"/>
                </a:lnTo>
                <a:lnTo>
                  <a:pt x="297180" y="148589"/>
                </a:lnTo>
                <a:lnTo>
                  <a:pt x="289602" y="101632"/>
                </a:lnTo>
                <a:lnTo>
                  <a:pt x="268504" y="60844"/>
                </a:lnTo>
                <a:lnTo>
                  <a:pt x="236335" y="28675"/>
                </a:lnTo>
                <a:lnTo>
                  <a:pt x="195547" y="7577"/>
                </a:lnTo>
                <a:lnTo>
                  <a:pt x="14859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168396" y="4112259"/>
            <a:ext cx="297180" cy="1031240"/>
          </a:xfrm>
          <a:custGeom>
            <a:avLst/>
            <a:gdLst/>
            <a:ahLst/>
            <a:cxnLst/>
            <a:rect l="l" t="t" r="r" b="b"/>
            <a:pathLst>
              <a:path w="297179" h="1031239">
                <a:moveTo>
                  <a:pt x="297180" y="882650"/>
                </a:moveTo>
                <a:lnTo>
                  <a:pt x="289598" y="835698"/>
                </a:lnTo>
                <a:lnTo>
                  <a:pt x="268503" y="794905"/>
                </a:lnTo>
                <a:lnTo>
                  <a:pt x="236334" y="762736"/>
                </a:lnTo>
                <a:lnTo>
                  <a:pt x="195541" y="741641"/>
                </a:lnTo>
                <a:lnTo>
                  <a:pt x="157226" y="735457"/>
                </a:lnTo>
                <a:lnTo>
                  <a:pt x="157226" y="127000"/>
                </a:lnTo>
                <a:lnTo>
                  <a:pt x="157226" y="125717"/>
                </a:lnTo>
                <a:lnTo>
                  <a:pt x="175577" y="122008"/>
                </a:lnTo>
                <a:lnTo>
                  <a:pt x="195770" y="108407"/>
                </a:lnTo>
                <a:lnTo>
                  <a:pt x="209372" y="88214"/>
                </a:lnTo>
                <a:lnTo>
                  <a:pt x="214376" y="63500"/>
                </a:lnTo>
                <a:lnTo>
                  <a:pt x="209372" y="38798"/>
                </a:lnTo>
                <a:lnTo>
                  <a:pt x="195770" y="18605"/>
                </a:lnTo>
                <a:lnTo>
                  <a:pt x="175577" y="5003"/>
                </a:lnTo>
                <a:lnTo>
                  <a:pt x="150876" y="0"/>
                </a:lnTo>
                <a:lnTo>
                  <a:pt x="126161" y="5003"/>
                </a:lnTo>
                <a:lnTo>
                  <a:pt x="105981" y="18605"/>
                </a:lnTo>
                <a:lnTo>
                  <a:pt x="92367" y="38798"/>
                </a:lnTo>
                <a:lnTo>
                  <a:pt x="87376" y="63500"/>
                </a:lnTo>
                <a:lnTo>
                  <a:pt x="92367" y="88214"/>
                </a:lnTo>
                <a:lnTo>
                  <a:pt x="105981" y="108407"/>
                </a:lnTo>
                <a:lnTo>
                  <a:pt x="126161" y="122008"/>
                </a:lnTo>
                <a:lnTo>
                  <a:pt x="144526" y="125717"/>
                </a:lnTo>
                <a:lnTo>
                  <a:pt x="144526" y="734720"/>
                </a:lnTo>
                <a:lnTo>
                  <a:pt x="101625" y="741641"/>
                </a:lnTo>
                <a:lnTo>
                  <a:pt x="60833" y="762736"/>
                </a:lnTo>
                <a:lnTo>
                  <a:pt x="28663" y="794905"/>
                </a:lnTo>
                <a:lnTo>
                  <a:pt x="7569" y="835698"/>
                </a:lnTo>
                <a:lnTo>
                  <a:pt x="0" y="882650"/>
                </a:lnTo>
                <a:lnTo>
                  <a:pt x="7569" y="929614"/>
                </a:lnTo>
                <a:lnTo>
                  <a:pt x="28663" y="970407"/>
                </a:lnTo>
                <a:lnTo>
                  <a:pt x="60833" y="1002576"/>
                </a:lnTo>
                <a:lnTo>
                  <a:pt x="101625" y="1023670"/>
                </a:lnTo>
                <a:lnTo>
                  <a:pt x="148590" y="1031240"/>
                </a:lnTo>
                <a:lnTo>
                  <a:pt x="195541" y="1023670"/>
                </a:lnTo>
                <a:lnTo>
                  <a:pt x="236334" y="1002576"/>
                </a:lnTo>
                <a:lnTo>
                  <a:pt x="268503" y="970407"/>
                </a:lnTo>
                <a:lnTo>
                  <a:pt x="289598" y="929614"/>
                </a:lnTo>
                <a:lnTo>
                  <a:pt x="297180" y="8826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319260" y="4846319"/>
            <a:ext cx="297180" cy="1026794"/>
          </a:xfrm>
          <a:custGeom>
            <a:avLst/>
            <a:gdLst/>
            <a:ahLst/>
            <a:cxnLst/>
            <a:rect l="l" t="t" r="r" b="b"/>
            <a:pathLst>
              <a:path w="297179" h="1026795">
                <a:moveTo>
                  <a:pt x="297180" y="148590"/>
                </a:moveTo>
                <a:lnTo>
                  <a:pt x="289598" y="101638"/>
                </a:lnTo>
                <a:lnTo>
                  <a:pt x="268503" y="60845"/>
                </a:lnTo>
                <a:lnTo>
                  <a:pt x="236334" y="28676"/>
                </a:lnTo>
                <a:lnTo>
                  <a:pt x="195541" y="7581"/>
                </a:lnTo>
                <a:lnTo>
                  <a:pt x="148590" y="0"/>
                </a:lnTo>
                <a:lnTo>
                  <a:pt x="101625" y="7581"/>
                </a:lnTo>
                <a:lnTo>
                  <a:pt x="60833" y="28676"/>
                </a:lnTo>
                <a:lnTo>
                  <a:pt x="28663" y="60845"/>
                </a:lnTo>
                <a:lnTo>
                  <a:pt x="7569" y="101638"/>
                </a:lnTo>
                <a:lnTo>
                  <a:pt x="0" y="148590"/>
                </a:lnTo>
                <a:lnTo>
                  <a:pt x="7569" y="195554"/>
                </a:lnTo>
                <a:lnTo>
                  <a:pt x="28663" y="236347"/>
                </a:lnTo>
                <a:lnTo>
                  <a:pt x="60833" y="268516"/>
                </a:lnTo>
                <a:lnTo>
                  <a:pt x="101625" y="289610"/>
                </a:lnTo>
                <a:lnTo>
                  <a:pt x="147574" y="297027"/>
                </a:lnTo>
                <a:lnTo>
                  <a:pt x="147574" y="900950"/>
                </a:lnTo>
                <a:lnTo>
                  <a:pt x="129209" y="904646"/>
                </a:lnTo>
                <a:lnTo>
                  <a:pt x="109029" y="918235"/>
                </a:lnTo>
                <a:lnTo>
                  <a:pt x="95415" y="938415"/>
                </a:lnTo>
                <a:lnTo>
                  <a:pt x="90424" y="963168"/>
                </a:lnTo>
                <a:lnTo>
                  <a:pt x="95415" y="987882"/>
                </a:lnTo>
                <a:lnTo>
                  <a:pt x="109029" y="1008075"/>
                </a:lnTo>
                <a:lnTo>
                  <a:pt x="129209" y="1021676"/>
                </a:lnTo>
                <a:lnTo>
                  <a:pt x="153924" y="1026668"/>
                </a:lnTo>
                <a:lnTo>
                  <a:pt x="178625" y="1021676"/>
                </a:lnTo>
                <a:lnTo>
                  <a:pt x="198805" y="1008075"/>
                </a:lnTo>
                <a:lnTo>
                  <a:pt x="212420" y="987882"/>
                </a:lnTo>
                <a:lnTo>
                  <a:pt x="217424" y="963168"/>
                </a:lnTo>
                <a:lnTo>
                  <a:pt x="212420" y="938415"/>
                </a:lnTo>
                <a:lnTo>
                  <a:pt x="198805" y="918235"/>
                </a:lnTo>
                <a:lnTo>
                  <a:pt x="178625" y="904646"/>
                </a:lnTo>
                <a:lnTo>
                  <a:pt x="160274" y="900950"/>
                </a:lnTo>
                <a:lnTo>
                  <a:pt x="160274" y="899668"/>
                </a:lnTo>
                <a:lnTo>
                  <a:pt x="160274" y="295300"/>
                </a:lnTo>
                <a:lnTo>
                  <a:pt x="195541" y="289610"/>
                </a:lnTo>
                <a:lnTo>
                  <a:pt x="236334" y="268516"/>
                </a:lnTo>
                <a:lnTo>
                  <a:pt x="268503" y="236347"/>
                </a:lnTo>
                <a:lnTo>
                  <a:pt x="289598" y="195554"/>
                </a:lnTo>
                <a:lnTo>
                  <a:pt x="297180" y="14859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2975336" y="4846319"/>
            <a:ext cx="297180" cy="1038860"/>
          </a:xfrm>
          <a:custGeom>
            <a:avLst/>
            <a:gdLst/>
            <a:ahLst/>
            <a:cxnLst/>
            <a:rect l="l" t="t" r="r" b="b"/>
            <a:pathLst>
              <a:path w="297180" h="1038860">
                <a:moveTo>
                  <a:pt x="297167" y="148590"/>
                </a:moveTo>
                <a:lnTo>
                  <a:pt x="289598" y="101638"/>
                </a:lnTo>
                <a:lnTo>
                  <a:pt x="268503" y="60845"/>
                </a:lnTo>
                <a:lnTo>
                  <a:pt x="236334" y="28676"/>
                </a:lnTo>
                <a:lnTo>
                  <a:pt x="195541" y="7581"/>
                </a:lnTo>
                <a:lnTo>
                  <a:pt x="148590" y="0"/>
                </a:lnTo>
                <a:lnTo>
                  <a:pt x="101625" y="7581"/>
                </a:lnTo>
                <a:lnTo>
                  <a:pt x="60833" y="28676"/>
                </a:lnTo>
                <a:lnTo>
                  <a:pt x="28663" y="60845"/>
                </a:lnTo>
                <a:lnTo>
                  <a:pt x="7569" y="101638"/>
                </a:lnTo>
                <a:lnTo>
                  <a:pt x="0" y="148590"/>
                </a:lnTo>
                <a:lnTo>
                  <a:pt x="7569" y="195554"/>
                </a:lnTo>
                <a:lnTo>
                  <a:pt x="28663" y="236347"/>
                </a:lnTo>
                <a:lnTo>
                  <a:pt x="60833" y="268516"/>
                </a:lnTo>
                <a:lnTo>
                  <a:pt x="101625" y="289610"/>
                </a:lnTo>
                <a:lnTo>
                  <a:pt x="143002" y="296291"/>
                </a:lnTo>
                <a:lnTo>
                  <a:pt x="143002" y="912774"/>
                </a:lnTo>
                <a:lnTo>
                  <a:pt x="124637" y="916482"/>
                </a:lnTo>
                <a:lnTo>
                  <a:pt x="104457" y="930084"/>
                </a:lnTo>
                <a:lnTo>
                  <a:pt x="90843" y="950277"/>
                </a:lnTo>
                <a:lnTo>
                  <a:pt x="85852" y="974979"/>
                </a:lnTo>
                <a:lnTo>
                  <a:pt x="90843" y="999693"/>
                </a:lnTo>
                <a:lnTo>
                  <a:pt x="104457" y="1019886"/>
                </a:lnTo>
                <a:lnTo>
                  <a:pt x="124637" y="1033487"/>
                </a:lnTo>
                <a:lnTo>
                  <a:pt x="149352" y="1038479"/>
                </a:lnTo>
                <a:lnTo>
                  <a:pt x="174053" y="1033487"/>
                </a:lnTo>
                <a:lnTo>
                  <a:pt x="194233" y="1019886"/>
                </a:lnTo>
                <a:lnTo>
                  <a:pt x="207848" y="999693"/>
                </a:lnTo>
                <a:lnTo>
                  <a:pt x="212852" y="974979"/>
                </a:lnTo>
                <a:lnTo>
                  <a:pt x="207848" y="950277"/>
                </a:lnTo>
                <a:lnTo>
                  <a:pt x="194246" y="930084"/>
                </a:lnTo>
                <a:lnTo>
                  <a:pt x="174053" y="916482"/>
                </a:lnTo>
                <a:lnTo>
                  <a:pt x="155702" y="912774"/>
                </a:lnTo>
                <a:lnTo>
                  <a:pt x="155702" y="911479"/>
                </a:lnTo>
                <a:lnTo>
                  <a:pt x="155702" y="296037"/>
                </a:lnTo>
                <a:lnTo>
                  <a:pt x="195541" y="289610"/>
                </a:lnTo>
                <a:lnTo>
                  <a:pt x="236334" y="268516"/>
                </a:lnTo>
                <a:lnTo>
                  <a:pt x="268503" y="236347"/>
                </a:lnTo>
                <a:lnTo>
                  <a:pt x="289598" y="195554"/>
                </a:lnTo>
                <a:lnTo>
                  <a:pt x="297167" y="14859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2366010" y="3424809"/>
            <a:ext cx="2044064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80" dirty="0">
                <a:latin typeface="Tahoma"/>
                <a:cs typeface="Tahoma"/>
              </a:rPr>
              <a:t>Can</a:t>
            </a:r>
            <a:r>
              <a:rPr sz="2200" spc="-140" dirty="0">
                <a:latin typeface="Tahoma"/>
                <a:cs typeface="Tahoma"/>
              </a:rPr>
              <a:t> </a:t>
            </a:r>
            <a:r>
              <a:rPr sz="2200" spc="50" dirty="0">
                <a:latin typeface="Tahoma"/>
                <a:cs typeface="Tahoma"/>
              </a:rPr>
              <a:t>access</a:t>
            </a:r>
            <a:r>
              <a:rPr sz="2200" spc="-120" dirty="0">
                <a:latin typeface="Tahoma"/>
                <a:cs typeface="Tahoma"/>
              </a:rPr>
              <a:t> </a:t>
            </a:r>
            <a:r>
              <a:rPr sz="2200" spc="50" dirty="0">
                <a:latin typeface="Tahoma"/>
                <a:cs typeface="Tahoma"/>
              </a:rPr>
              <a:t>files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080764" y="5910198"/>
            <a:ext cx="2044700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3840" marR="5080" indent="-231775">
              <a:lnSpc>
                <a:spcPct val="100000"/>
              </a:lnSpc>
              <a:spcBef>
                <a:spcPts val="95"/>
              </a:spcBef>
            </a:pPr>
            <a:r>
              <a:rPr sz="2200" spc="80" dirty="0">
                <a:latin typeface="Tahoma"/>
                <a:cs typeface="Tahoma"/>
              </a:rPr>
              <a:t>Can</a:t>
            </a:r>
            <a:r>
              <a:rPr sz="2200" spc="-145" dirty="0">
                <a:latin typeface="Tahoma"/>
                <a:cs typeface="Tahoma"/>
              </a:rPr>
              <a:t> </a:t>
            </a:r>
            <a:r>
              <a:rPr sz="2200" spc="50" dirty="0">
                <a:latin typeface="Tahoma"/>
                <a:cs typeface="Tahoma"/>
              </a:rPr>
              <a:t>view</a:t>
            </a:r>
            <a:r>
              <a:rPr sz="2200" spc="-135" dirty="0">
                <a:latin typeface="Tahoma"/>
                <a:cs typeface="Tahoma"/>
              </a:rPr>
              <a:t> </a:t>
            </a:r>
            <a:r>
              <a:rPr sz="2200" spc="80" dirty="0">
                <a:latin typeface="Tahoma"/>
                <a:cs typeface="Tahoma"/>
              </a:rPr>
              <a:t>public </a:t>
            </a:r>
            <a:r>
              <a:rPr sz="2200" spc="-675" dirty="0">
                <a:latin typeface="Tahoma"/>
                <a:cs typeface="Tahoma"/>
              </a:rPr>
              <a:t> </a:t>
            </a:r>
            <a:r>
              <a:rPr sz="2200" spc="80" dirty="0">
                <a:latin typeface="Tahoma"/>
                <a:cs typeface="Tahoma"/>
              </a:rPr>
              <a:t>repositories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478526" y="3410839"/>
            <a:ext cx="3489960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794385" marR="5080" indent="-782320">
              <a:lnSpc>
                <a:spcPct val="100000"/>
              </a:lnSpc>
              <a:spcBef>
                <a:spcPts val="95"/>
              </a:spcBef>
            </a:pPr>
            <a:r>
              <a:rPr sz="2200" spc="45" dirty="0">
                <a:latin typeface="Tahoma"/>
                <a:cs typeface="Tahoma"/>
              </a:rPr>
              <a:t>Each</a:t>
            </a:r>
            <a:r>
              <a:rPr sz="2200" spc="-125" dirty="0">
                <a:latin typeface="Tahoma"/>
                <a:cs typeface="Tahoma"/>
              </a:rPr>
              <a:t> </a:t>
            </a:r>
            <a:r>
              <a:rPr sz="2200" spc="80" dirty="0">
                <a:latin typeface="Tahoma"/>
                <a:cs typeface="Tahoma"/>
              </a:rPr>
              <a:t>repository</a:t>
            </a:r>
            <a:r>
              <a:rPr sz="2200" spc="-120" dirty="0">
                <a:latin typeface="Tahoma"/>
                <a:cs typeface="Tahoma"/>
              </a:rPr>
              <a:t> </a:t>
            </a:r>
            <a:r>
              <a:rPr sz="2200" spc="80" dirty="0">
                <a:latin typeface="Tahoma"/>
                <a:cs typeface="Tahoma"/>
              </a:rPr>
              <a:t>belongs</a:t>
            </a:r>
            <a:r>
              <a:rPr sz="2200" spc="-114" dirty="0">
                <a:latin typeface="Tahoma"/>
                <a:cs typeface="Tahoma"/>
              </a:rPr>
              <a:t> </a:t>
            </a:r>
            <a:r>
              <a:rPr sz="2200" spc="80" dirty="0">
                <a:latin typeface="Tahoma"/>
                <a:cs typeface="Tahoma"/>
              </a:rPr>
              <a:t>to </a:t>
            </a:r>
            <a:r>
              <a:rPr sz="2200" spc="-670" dirty="0">
                <a:latin typeface="Tahoma"/>
                <a:cs typeface="Tahoma"/>
              </a:rPr>
              <a:t> </a:t>
            </a:r>
            <a:r>
              <a:rPr sz="2200" spc="65" dirty="0">
                <a:latin typeface="Tahoma"/>
                <a:cs typeface="Tahoma"/>
              </a:rPr>
              <a:t>a</a:t>
            </a:r>
            <a:r>
              <a:rPr sz="2200" spc="-125" dirty="0">
                <a:latin typeface="Tahoma"/>
                <a:cs typeface="Tahoma"/>
              </a:rPr>
              <a:t> </a:t>
            </a:r>
            <a:r>
              <a:rPr sz="2200" spc="85" dirty="0">
                <a:latin typeface="Tahoma"/>
                <a:cs typeface="Tahoma"/>
              </a:rPr>
              <a:t>user</a:t>
            </a:r>
            <a:r>
              <a:rPr sz="2200" spc="-100" dirty="0">
                <a:latin typeface="Tahoma"/>
                <a:cs typeface="Tahoma"/>
              </a:rPr>
              <a:t> </a:t>
            </a:r>
            <a:r>
              <a:rPr sz="2200" spc="114" dirty="0">
                <a:latin typeface="Tahoma"/>
                <a:cs typeface="Tahoma"/>
              </a:rPr>
              <a:t>or</a:t>
            </a:r>
            <a:r>
              <a:rPr sz="2200" spc="-125" dirty="0">
                <a:latin typeface="Tahoma"/>
                <a:cs typeface="Tahoma"/>
              </a:rPr>
              <a:t> </a:t>
            </a:r>
            <a:r>
              <a:rPr sz="2200" spc="90" dirty="0">
                <a:latin typeface="Tahoma"/>
                <a:cs typeface="Tahoma"/>
              </a:rPr>
              <a:t>team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9604629" y="3383661"/>
            <a:ext cx="3911600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210185">
              <a:lnSpc>
                <a:spcPct val="100000"/>
              </a:lnSpc>
              <a:spcBef>
                <a:spcPts val="95"/>
              </a:spcBef>
            </a:pPr>
            <a:r>
              <a:rPr sz="2200" spc="55" dirty="0">
                <a:latin typeface="Tahoma"/>
                <a:cs typeface="Tahoma"/>
              </a:rPr>
              <a:t>Project </a:t>
            </a:r>
            <a:r>
              <a:rPr sz="2200" spc="85" dirty="0">
                <a:latin typeface="Tahoma"/>
                <a:cs typeface="Tahoma"/>
              </a:rPr>
              <a:t>code </a:t>
            </a:r>
            <a:r>
              <a:rPr sz="2200" spc="65" dirty="0">
                <a:latin typeface="Tahoma"/>
                <a:cs typeface="Tahoma"/>
              </a:rPr>
              <a:t>can consist </a:t>
            </a:r>
            <a:r>
              <a:rPr sz="2200" spc="85" dirty="0">
                <a:latin typeface="Tahoma"/>
                <a:cs typeface="Tahoma"/>
              </a:rPr>
              <a:t>of </a:t>
            </a:r>
            <a:r>
              <a:rPr sz="2200" spc="90" dirty="0">
                <a:latin typeface="Tahoma"/>
                <a:cs typeface="Tahoma"/>
              </a:rPr>
              <a:t> </a:t>
            </a:r>
            <a:r>
              <a:rPr sz="2200" spc="50" dirty="0">
                <a:latin typeface="Tahoma"/>
                <a:cs typeface="Tahoma"/>
              </a:rPr>
              <a:t>single</a:t>
            </a:r>
            <a:r>
              <a:rPr sz="2200" spc="-85" dirty="0">
                <a:latin typeface="Tahoma"/>
                <a:cs typeface="Tahoma"/>
              </a:rPr>
              <a:t> </a:t>
            </a:r>
            <a:r>
              <a:rPr sz="2200" spc="114" dirty="0">
                <a:latin typeface="Tahoma"/>
                <a:cs typeface="Tahoma"/>
              </a:rPr>
              <a:t>or</a:t>
            </a:r>
            <a:r>
              <a:rPr sz="2200" spc="-125" dirty="0">
                <a:latin typeface="Tahoma"/>
                <a:cs typeface="Tahoma"/>
              </a:rPr>
              <a:t> </a:t>
            </a:r>
            <a:r>
              <a:rPr sz="2200" spc="85" dirty="0">
                <a:latin typeface="Tahoma"/>
                <a:cs typeface="Tahoma"/>
              </a:rPr>
              <a:t>multiple</a:t>
            </a:r>
            <a:r>
              <a:rPr sz="2200" spc="-65" dirty="0">
                <a:latin typeface="Tahoma"/>
                <a:cs typeface="Tahoma"/>
              </a:rPr>
              <a:t> </a:t>
            </a:r>
            <a:r>
              <a:rPr sz="2200" spc="80" dirty="0">
                <a:latin typeface="Tahoma"/>
                <a:cs typeface="Tahoma"/>
              </a:rPr>
              <a:t>repositories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073903" y="4932171"/>
            <a:ext cx="127000" cy="953135"/>
          </a:xfrm>
          <a:custGeom>
            <a:avLst/>
            <a:gdLst/>
            <a:ahLst/>
            <a:cxnLst/>
            <a:rect l="l" t="t" r="r" b="b"/>
            <a:pathLst>
              <a:path w="127000" h="953135">
                <a:moveTo>
                  <a:pt x="57150" y="826910"/>
                </a:moveTo>
                <a:lnTo>
                  <a:pt x="38790" y="830619"/>
                </a:lnTo>
                <a:lnTo>
                  <a:pt x="18605" y="844232"/>
                </a:lnTo>
                <a:lnTo>
                  <a:pt x="4992" y="864417"/>
                </a:lnTo>
                <a:lnTo>
                  <a:pt x="0" y="889126"/>
                </a:lnTo>
                <a:lnTo>
                  <a:pt x="4992" y="913836"/>
                </a:lnTo>
                <a:lnTo>
                  <a:pt x="18605" y="934021"/>
                </a:lnTo>
                <a:lnTo>
                  <a:pt x="38790" y="947634"/>
                </a:lnTo>
                <a:lnTo>
                  <a:pt x="63500" y="952626"/>
                </a:lnTo>
                <a:lnTo>
                  <a:pt x="88209" y="947634"/>
                </a:lnTo>
                <a:lnTo>
                  <a:pt x="108394" y="934021"/>
                </a:lnTo>
                <a:lnTo>
                  <a:pt x="122007" y="913836"/>
                </a:lnTo>
                <a:lnTo>
                  <a:pt x="127000" y="889126"/>
                </a:lnTo>
                <a:lnTo>
                  <a:pt x="57150" y="889126"/>
                </a:lnTo>
                <a:lnTo>
                  <a:pt x="57150" y="826910"/>
                </a:lnTo>
                <a:close/>
              </a:path>
              <a:path w="127000" h="953135">
                <a:moveTo>
                  <a:pt x="63500" y="825626"/>
                </a:moveTo>
                <a:lnTo>
                  <a:pt x="57150" y="826910"/>
                </a:lnTo>
                <a:lnTo>
                  <a:pt x="57150" y="889126"/>
                </a:lnTo>
                <a:lnTo>
                  <a:pt x="69850" y="889126"/>
                </a:lnTo>
                <a:lnTo>
                  <a:pt x="69850" y="826910"/>
                </a:lnTo>
                <a:lnTo>
                  <a:pt x="63500" y="825626"/>
                </a:lnTo>
                <a:close/>
              </a:path>
              <a:path w="127000" h="953135">
                <a:moveTo>
                  <a:pt x="69850" y="826910"/>
                </a:moveTo>
                <a:lnTo>
                  <a:pt x="69850" y="889126"/>
                </a:lnTo>
                <a:lnTo>
                  <a:pt x="127000" y="889126"/>
                </a:lnTo>
                <a:lnTo>
                  <a:pt x="122007" y="864417"/>
                </a:lnTo>
                <a:lnTo>
                  <a:pt x="108394" y="844232"/>
                </a:lnTo>
                <a:lnTo>
                  <a:pt x="88209" y="830619"/>
                </a:lnTo>
                <a:lnTo>
                  <a:pt x="69850" y="826910"/>
                </a:lnTo>
                <a:close/>
              </a:path>
              <a:path w="127000" h="953135">
                <a:moveTo>
                  <a:pt x="57150" y="125716"/>
                </a:moveTo>
                <a:lnTo>
                  <a:pt x="57150" y="826910"/>
                </a:lnTo>
                <a:lnTo>
                  <a:pt x="63500" y="825626"/>
                </a:lnTo>
                <a:lnTo>
                  <a:pt x="69850" y="825626"/>
                </a:lnTo>
                <a:lnTo>
                  <a:pt x="69850" y="127000"/>
                </a:lnTo>
                <a:lnTo>
                  <a:pt x="63500" y="127000"/>
                </a:lnTo>
                <a:lnTo>
                  <a:pt x="57150" y="125716"/>
                </a:lnTo>
                <a:close/>
              </a:path>
              <a:path w="127000" h="953135">
                <a:moveTo>
                  <a:pt x="69850" y="825626"/>
                </a:moveTo>
                <a:lnTo>
                  <a:pt x="63500" y="825626"/>
                </a:lnTo>
                <a:lnTo>
                  <a:pt x="69850" y="826910"/>
                </a:lnTo>
                <a:lnTo>
                  <a:pt x="69850" y="825626"/>
                </a:lnTo>
                <a:close/>
              </a:path>
              <a:path w="127000" h="953135">
                <a:moveTo>
                  <a:pt x="69850" y="63500"/>
                </a:moveTo>
                <a:lnTo>
                  <a:pt x="57150" y="63500"/>
                </a:lnTo>
                <a:lnTo>
                  <a:pt x="57150" y="125716"/>
                </a:lnTo>
                <a:lnTo>
                  <a:pt x="63500" y="127000"/>
                </a:lnTo>
                <a:lnTo>
                  <a:pt x="69850" y="125716"/>
                </a:lnTo>
                <a:lnTo>
                  <a:pt x="69850" y="63500"/>
                </a:lnTo>
                <a:close/>
              </a:path>
              <a:path w="127000" h="953135">
                <a:moveTo>
                  <a:pt x="69850" y="125716"/>
                </a:moveTo>
                <a:lnTo>
                  <a:pt x="63500" y="127000"/>
                </a:lnTo>
                <a:lnTo>
                  <a:pt x="69850" y="127000"/>
                </a:lnTo>
                <a:lnTo>
                  <a:pt x="69850" y="125716"/>
                </a:lnTo>
                <a:close/>
              </a:path>
              <a:path w="127000" h="953135">
                <a:moveTo>
                  <a:pt x="63500" y="0"/>
                </a:moveTo>
                <a:lnTo>
                  <a:pt x="38790" y="4992"/>
                </a:lnTo>
                <a:lnTo>
                  <a:pt x="18605" y="18605"/>
                </a:lnTo>
                <a:lnTo>
                  <a:pt x="4992" y="38790"/>
                </a:lnTo>
                <a:lnTo>
                  <a:pt x="0" y="63500"/>
                </a:lnTo>
                <a:lnTo>
                  <a:pt x="4992" y="88209"/>
                </a:lnTo>
                <a:lnTo>
                  <a:pt x="18605" y="108394"/>
                </a:lnTo>
                <a:lnTo>
                  <a:pt x="38790" y="122007"/>
                </a:lnTo>
                <a:lnTo>
                  <a:pt x="57150" y="125716"/>
                </a:lnTo>
                <a:lnTo>
                  <a:pt x="57150" y="63500"/>
                </a:lnTo>
                <a:lnTo>
                  <a:pt x="127000" y="63500"/>
                </a:lnTo>
                <a:lnTo>
                  <a:pt x="122007" y="38790"/>
                </a:lnTo>
                <a:lnTo>
                  <a:pt x="108394" y="18605"/>
                </a:lnTo>
                <a:lnTo>
                  <a:pt x="88209" y="4992"/>
                </a:lnTo>
                <a:lnTo>
                  <a:pt x="63500" y="0"/>
                </a:lnTo>
                <a:close/>
              </a:path>
              <a:path w="127000" h="953135">
                <a:moveTo>
                  <a:pt x="127000" y="63500"/>
                </a:moveTo>
                <a:lnTo>
                  <a:pt x="69850" y="63500"/>
                </a:lnTo>
                <a:lnTo>
                  <a:pt x="69850" y="125716"/>
                </a:lnTo>
                <a:lnTo>
                  <a:pt x="88209" y="122007"/>
                </a:lnTo>
                <a:lnTo>
                  <a:pt x="108394" y="108394"/>
                </a:lnTo>
                <a:lnTo>
                  <a:pt x="122007" y="88209"/>
                </a:lnTo>
                <a:lnTo>
                  <a:pt x="12700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265416" y="4109211"/>
            <a:ext cx="127000" cy="949960"/>
          </a:xfrm>
          <a:custGeom>
            <a:avLst/>
            <a:gdLst/>
            <a:ahLst/>
            <a:cxnLst/>
            <a:rect l="l" t="t" r="r" b="b"/>
            <a:pathLst>
              <a:path w="127000" h="949960">
                <a:moveTo>
                  <a:pt x="57150" y="824238"/>
                </a:moveTo>
                <a:lnTo>
                  <a:pt x="38790" y="827934"/>
                </a:lnTo>
                <a:lnTo>
                  <a:pt x="18605" y="841517"/>
                </a:lnTo>
                <a:lnTo>
                  <a:pt x="4992" y="861696"/>
                </a:lnTo>
                <a:lnTo>
                  <a:pt x="0" y="886460"/>
                </a:lnTo>
                <a:lnTo>
                  <a:pt x="4992" y="911169"/>
                </a:lnTo>
                <a:lnTo>
                  <a:pt x="18605" y="931354"/>
                </a:lnTo>
                <a:lnTo>
                  <a:pt x="38790" y="944967"/>
                </a:lnTo>
                <a:lnTo>
                  <a:pt x="63500" y="949960"/>
                </a:lnTo>
                <a:lnTo>
                  <a:pt x="88209" y="944967"/>
                </a:lnTo>
                <a:lnTo>
                  <a:pt x="108394" y="931354"/>
                </a:lnTo>
                <a:lnTo>
                  <a:pt x="122007" y="911169"/>
                </a:lnTo>
                <a:lnTo>
                  <a:pt x="127000" y="886460"/>
                </a:lnTo>
                <a:lnTo>
                  <a:pt x="57150" y="886460"/>
                </a:lnTo>
                <a:lnTo>
                  <a:pt x="57150" y="824238"/>
                </a:lnTo>
                <a:close/>
              </a:path>
              <a:path w="127000" h="949960">
                <a:moveTo>
                  <a:pt x="63500" y="822960"/>
                </a:moveTo>
                <a:lnTo>
                  <a:pt x="57150" y="824238"/>
                </a:lnTo>
                <a:lnTo>
                  <a:pt x="57150" y="886460"/>
                </a:lnTo>
                <a:lnTo>
                  <a:pt x="69850" y="886460"/>
                </a:lnTo>
                <a:lnTo>
                  <a:pt x="69850" y="824238"/>
                </a:lnTo>
                <a:lnTo>
                  <a:pt x="63500" y="822960"/>
                </a:lnTo>
                <a:close/>
              </a:path>
              <a:path w="127000" h="949960">
                <a:moveTo>
                  <a:pt x="69850" y="824238"/>
                </a:moveTo>
                <a:lnTo>
                  <a:pt x="69850" y="886460"/>
                </a:lnTo>
                <a:lnTo>
                  <a:pt x="127000" y="886460"/>
                </a:lnTo>
                <a:lnTo>
                  <a:pt x="122007" y="861696"/>
                </a:lnTo>
                <a:lnTo>
                  <a:pt x="108394" y="841517"/>
                </a:lnTo>
                <a:lnTo>
                  <a:pt x="88209" y="827934"/>
                </a:lnTo>
                <a:lnTo>
                  <a:pt x="69850" y="824238"/>
                </a:lnTo>
                <a:close/>
              </a:path>
              <a:path w="127000" h="949960">
                <a:moveTo>
                  <a:pt x="57150" y="125716"/>
                </a:moveTo>
                <a:lnTo>
                  <a:pt x="57150" y="824238"/>
                </a:lnTo>
                <a:lnTo>
                  <a:pt x="63500" y="822960"/>
                </a:lnTo>
                <a:lnTo>
                  <a:pt x="69850" y="822960"/>
                </a:lnTo>
                <a:lnTo>
                  <a:pt x="69850" y="127000"/>
                </a:lnTo>
                <a:lnTo>
                  <a:pt x="63500" y="127000"/>
                </a:lnTo>
                <a:lnTo>
                  <a:pt x="57150" y="125716"/>
                </a:lnTo>
                <a:close/>
              </a:path>
              <a:path w="127000" h="949960">
                <a:moveTo>
                  <a:pt x="69850" y="822960"/>
                </a:moveTo>
                <a:lnTo>
                  <a:pt x="63500" y="822960"/>
                </a:lnTo>
                <a:lnTo>
                  <a:pt x="69850" y="824238"/>
                </a:lnTo>
                <a:lnTo>
                  <a:pt x="69850" y="822960"/>
                </a:lnTo>
                <a:close/>
              </a:path>
              <a:path w="127000" h="949960">
                <a:moveTo>
                  <a:pt x="69850" y="63500"/>
                </a:moveTo>
                <a:lnTo>
                  <a:pt x="57150" y="63500"/>
                </a:lnTo>
                <a:lnTo>
                  <a:pt x="57150" y="125716"/>
                </a:lnTo>
                <a:lnTo>
                  <a:pt x="63500" y="127000"/>
                </a:lnTo>
                <a:lnTo>
                  <a:pt x="69850" y="125716"/>
                </a:lnTo>
                <a:lnTo>
                  <a:pt x="69850" y="63500"/>
                </a:lnTo>
                <a:close/>
              </a:path>
              <a:path w="127000" h="949960">
                <a:moveTo>
                  <a:pt x="69850" y="125716"/>
                </a:moveTo>
                <a:lnTo>
                  <a:pt x="63500" y="127000"/>
                </a:lnTo>
                <a:lnTo>
                  <a:pt x="69850" y="127000"/>
                </a:lnTo>
                <a:lnTo>
                  <a:pt x="69850" y="125716"/>
                </a:lnTo>
                <a:close/>
              </a:path>
              <a:path w="127000" h="949960">
                <a:moveTo>
                  <a:pt x="63500" y="0"/>
                </a:moveTo>
                <a:lnTo>
                  <a:pt x="38790" y="4992"/>
                </a:lnTo>
                <a:lnTo>
                  <a:pt x="18605" y="18605"/>
                </a:lnTo>
                <a:lnTo>
                  <a:pt x="4992" y="38790"/>
                </a:lnTo>
                <a:lnTo>
                  <a:pt x="0" y="63500"/>
                </a:lnTo>
                <a:lnTo>
                  <a:pt x="4992" y="88209"/>
                </a:lnTo>
                <a:lnTo>
                  <a:pt x="18605" y="108394"/>
                </a:lnTo>
                <a:lnTo>
                  <a:pt x="38790" y="122007"/>
                </a:lnTo>
                <a:lnTo>
                  <a:pt x="57150" y="125716"/>
                </a:lnTo>
                <a:lnTo>
                  <a:pt x="57150" y="63500"/>
                </a:lnTo>
                <a:lnTo>
                  <a:pt x="127000" y="63500"/>
                </a:lnTo>
                <a:lnTo>
                  <a:pt x="122007" y="38790"/>
                </a:lnTo>
                <a:lnTo>
                  <a:pt x="108394" y="18605"/>
                </a:lnTo>
                <a:lnTo>
                  <a:pt x="88209" y="4992"/>
                </a:lnTo>
                <a:lnTo>
                  <a:pt x="63500" y="0"/>
                </a:lnTo>
                <a:close/>
              </a:path>
              <a:path w="127000" h="949960">
                <a:moveTo>
                  <a:pt x="127000" y="63500"/>
                </a:moveTo>
                <a:lnTo>
                  <a:pt x="69850" y="63500"/>
                </a:lnTo>
                <a:lnTo>
                  <a:pt x="69850" y="125716"/>
                </a:lnTo>
                <a:lnTo>
                  <a:pt x="88209" y="122007"/>
                </a:lnTo>
                <a:lnTo>
                  <a:pt x="108394" y="108394"/>
                </a:lnTo>
                <a:lnTo>
                  <a:pt x="122007" y="88209"/>
                </a:lnTo>
                <a:lnTo>
                  <a:pt x="12700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1337543" y="4109211"/>
            <a:ext cx="127000" cy="949960"/>
          </a:xfrm>
          <a:custGeom>
            <a:avLst/>
            <a:gdLst/>
            <a:ahLst/>
            <a:cxnLst/>
            <a:rect l="l" t="t" r="r" b="b"/>
            <a:pathLst>
              <a:path w="127000" h="949960">
                <a:moveTo>
                  <a:pt x="57150" y="824238"/>
                </a:moveTo>
                <a:lnTo>
                  <a:pt x="38790" y="827934"/>
                </a:lnTo>
                <a:lnTo>
                  <a:pt x="18605" y="841517"/>
                </a:lnTo>
                <a:lnTo>
                  <a:pt x="4992" y="861696"/>
                </a:lnTo>
                <a:lnTo>
                  <a:pt x="0" y="886460"/>
                </a:lnTo>
                <a:lnTo>
                  <a:pt x="4992" y="911169"/>
                </a:lnTo>
                <a:lnTo>
                  <a:pt x="18605" y="931354"/>
                </a:lnTo>
                <a:lnTo>
                  <a:pt x="38790" y="944967"/>
                </a:lnTo>
                <a:lnTo>
                  <a:pt x="63500" y="949960"/>
                </a:lnTo>
                <a:lnTo>
                  <a:pt x="88209" y="944967"/>
                </a:lnTo>
                <a:lnTo>
                  <a:pt x="108394" y="931354"/>
                </a:lnTo>
                <a:lnTo>
                  <a:pt x="122007" y="911169"/>
                </a:lnTo>
                <a:lnTo>
                  <a:pt x="127000" y="886460"/>
                </a:lnTo>
                <a:lnTo>
                  <a:pt x="57150" y="886460"/>
                </a:lnTo>
                <a:lnTo>
                  <a:pt x="57150" y="824238"/>
                </a:lnTo>
                <a:close/>
              </a:path>
              <a:path w="127000" h="949960">
                <a:moveTo>
                  <a:pt x="63500" y="822960"/>
                </a:moveTo>
                <a:lnTo>
                  <a:pt x="57150" y="824238"/>
                </a:lnTo>
                <a:lnTo>
                  <a:pt x="57150" y="886460"/>
                </a:lnTo>
                <a:lnTo>
                  <a:pt x="69850" y="886460"/>
                </a:lnTo>
                <a:lnTo>
                  <a:pt x="69850" y="824238"/>
                </a:lnTo>
                <a:lnTo>
                  <a:pt x="63500" y="822960"/>
                </a:lnTo>
                <a:close/>
              </a:path>
              <a:path w="127000" h="949960">
                <a:moveTo>
                  <a:pt x="69850" y="824238"/>
                </a:moveTo>
                <a:lnTo>
                  <a:pt x="69850" y="886460"/>
                </a:lnTo>
                <a:lnTo>
                  <a:pt x="127000" y="886460"/>
                </a:lnTo>
                <a:lnTo>
                  <a:pt x="122007" y="861696"/>
                </a:lnTo>
                <a:lnTo>
                  <a:pt x="108394" y="841517"/>
                </a:lnTo>
                <a:lnTo>
                  <a:pt x="88209" y="827934"/>
                </a:lnTo>
                <a:lnTo>
                  <a:pt x="69850" y="824238"/>
                </a:lnTo>
                <a:close/>
              </a:path>
              <a:path w="127000" h="949960">
                <a:moveTo>
                  <a:pt x="57150" y="125716"/>
                </a:moveTo>
                <a:lnTo>
                  <a:pt x="57150" y="824238"/>
                </a:lnTo>
                <a:lnTo>
                  <a:pt x="63500" y="822960"/>
                </a:lnTo>
                <a:lnTo>
                  <a:pt x="69850" y="822960"/>
                </a:lnTo>
                <a:lnTo>
                  <a:pt x="69850" y="127000"/>
                </a:lnTo>
                <a:lnTo>
                  <a:pt x="63500" y="127000"/>
                </a:lnTo>
                <a:lnTo>
                  <a:pt x="57150" y="125716"/>
                </a:lnTo>
                <a:close/>
              </a:path>
              <a:path w="127000" h="949960">
                <a:moveTo>
                  <a:pt x="69850" y="822960"/>
                </a:moveTo>
                <a:lnTo>
                  <a:pt x="63500" y="822960"/>
                </a:lnTo>
                <a:lnTo>
                  <a:pt x="69850" y="824238"/>
                </a:lnTo>
                <a:lnTo>
                  <a:pt x="69850" y="822960"/>
                </a:lnTo>
                <a:close/>
              </a:path>
              <a:path w="127000" h="949960">
                <a:moveTo>
                  <a:pt x="69850" y="63500"/>
                </a:moveTo>
                <a:lnTo>
                  <a:pt x="57150" y="63500"/>
                </a:lnTo>
                <a:lnTo>
                  <a:pt x="57150" y="125716"/>
                </a:lnTo>
                <a:lnTo>
                  <a:pt x="63500" y="127000"/>
                </a:lnTo>
                <a:lnTo>
                  <a:pt x="69850" y="125716"/>
                </a:lnTo>
                <a:lnTo>
                  <a:pt x="69850" y="63500"/>
                </a:lnTo>
                <a:close/>
              </a:path>
              <a:path w="127000" h="949960">
                <a:moveTo>
                  <a:pt x="69850" y="125716"/>
                </a:moveTo>
                <a:lnTo>
                  <a:pt x="63500" y="127000"/>
                </a:lnTo>
                <a:lnTo>
                  <a:pt x="69850" y="127000"/>
                </a:lnTo>
                <a:lnTo>
                  <a:pt x="69850" y="125716"/>
                </a:lnTo>
                <a:close/>
              </a:path>
              <a:path w="127000" h="949960">
                <a:moveTo>
                  <a:pt x="63500" y="0"/>
                </a:moveTo>
                <a:lnTo>
                  <a:pt x="38790" y="4992"/>
                </a:lnTo>
                <a:lnTo>
                  <a:pt x="18605" y="18605"/>
                </a:lnTo>
                <a:lnTo>
                  <a:pt x="4992" y="38790"/>
                </a:lnTo>
                <a:lnTo>
                  <a:pt x="0" y="63500"/>
                </a:lnTo>
                <a:lnTo>
                  <a:pt x="4992" y="88209"/>
                </a:lnTo>
                <a:lnTo>
                  <a:pt x="18605" y="108394"/>
                </a:lnTo>
                <a:lnTo>
                  <a:pt x="38790" y="122007"/>
                </a:lnTo>
                <a:lnTo>
                  <a:pt x="57150" y="125716"/>
                </a:lnTo>
                <a:lnTo>
                  <a:pt x="57150" y="63500"/>
                </a:lnTo>
                <a:lnTo>
                  <a:pt x="127000" y="63500"/>
                </a:lnTo>
                <a:lnTo>
                  <a:pt x="122007" y="38790"/>
                </a:lnTo>
                <a:lnTo>
                  <a:pt x="108394" y="18605"/>
                </a:lnTo>
                <a:lnTo>
                  <a:pt x="88209" y="4992"/>
                </a:lnTo>
                <a:lnTo>
                  <a:pt x="63500" y="0"/>
                </a:lnTo>
                <a:close/>
              </a:path>
              <a:path w="127000" h="949960">
                <a:moveTo>
                  <a:pt x="127000" y="63500"/>
                </a:moveTo>
                <a:lnTo>
                  <a:pt x="69850" y="63500"/>
                </a:lnTo>
                <a:lnTo>
                  <a:pt x="69850" y="125716"/>
                </a:lnTo>
                <a:lnTo>
                  <a:pt x="88209" y="122007"/>
                </a:lnTo>
                <a:lnTo>
                  <a:pt x="108394" y="108394"/>
                </a:lnTo>
                <a:lnTo>
                  <a:pt x="122007" y="88209"/>
                </a:lnTo>
                <a:lnTo>
                  <a:pt x="12700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8190356" y="5886069"/>
            <a:ext cx="2466340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1270">
              <a:lnSpc>
                <a:spcPct val="100000"/>
              </a:lnSpc>
              <a:spcBef>
                <a:spcPts val="95"/>
              </a:spcBef>
            </a:pPr>
            <a:r>
              <a:rPr sz="2200" spc="80" dirty="0">
                <a:latin typeface="Tahoma"/>
                <a:cs typeface="Tahoma"/>
              </a:rPr>
              <a:t>Only</a:t>
            </a:r>
            <a:r>
              <a:rPr sz="2200" spc="-120" dirty="0">
                <a:latin typeface="Tahoma"/>
                <a:cs typeface="Tahoma"/>
              </a:rPr>
              <a:t> </a:t>
            </a:r>
            <a:r>
              <a:rPr sz="2200" spc="90" dirty="0">
                <a:latin typeface="Tahoma"/>
                <a:cs typeface="Tahoma"/>
              </a:rPr>
              <a:t>an</a:t>
            </a:r>
            <a:r>
              <a:rPr sz="2200" spc="-140" dirty="0">
                <a:latin typeface="Tahoma"/>
                <a:cs typeface="Tahoma"/>
              </a:rPr>
              <a:t> </a:t>
            </a:r>
            <a:r>
              <a:rPr sz="2200" spc="110" dirty="0">
                <a:latin typeface="Tahoma"/>
                <a:cs typeface="Tahoma"/>
              </a:rPr>
              <a:t>admin</a:t>
            </a:r>
            <a:r>
              <a:rPr sz="2200" spc="-105" dirty="0">
                <a:latin typeface="Tahoma"/>
                <a:cs typeface="Tahoma"/>
              </a:rPr>
              <a:t> </a:t>
            </a:r>
            <a:r>
              <a:rPr sz="2200" spc="65" dirty="0">
                <a:latin typeface="Tahoma"/>
                <a:cs typeface="Tahoma"/>
              </a:rPr>
              <a:t>can </a:t>
            </a:r>
            <a:r>
              <a:rPr sz="2200" spc="-675" dirty="0">
                <a:latin typeface="Tahoma"/>
                <a:cs typeface="Tahoma"/>
              </a:rPr>
              <a:t> </a:t>
            </a:r>
            <a:r>
              <a:rPr sz="2200" spc="70" dirty="0">
                <a:latin typeface="Tahoma"/>
                <a:cs typeface="Tahoma"/>
              </a:rPr>
              <a:t>delete</a:t>
            </a:r>
            <a:r>
              <a:rPr sz="2200" spc="-130" dirty="0">
                <a:latin typeface="Tahoma"/>
                <a:cs typeface="Tahoma"/>
              </a:rPr>
              <a:t> </a:t>
            </a:r>
            <a:r>
              <a:rPr sz="2200" spc="80" dirty="0">
                <a:latin typeface="Tahoma"/>
                <a:cs typeface="Tahoma"/>
              </a:rPr>
              <a:t>repositories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1795886" y="5907151"/>
            <a:ext cx="2813050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2200" spc="45" dirty="0">
                <a:latin typeface="Tahoma"/>
                <a:cs typeface="Tahoma"/>
              </a:rPr>
              <a:t>Each</a:t>
            </a:r>
            <a:r>
              <a:rPr sz="2200" spc="-120" dirty="0">
                <a:latin typeface="Tahoma"/>
                <a:cs typeface="Tahoma"/>
              </a:rPr>
              <a:t> </a:t>
            </a:r>
            <a:r>
              <a:rPr sz="2200" spc="80" dirty="0">
                <a:latin typeface="Tahoma"/>
                <a:cs typeface="Tahoma"/>
              </a:rPr>
              <a:t>repository</a:t>
            </a:r>
            <a:r>
              <a:rPr sz="2200" spc="-114" dirty="0">
                <a:latin typeface="Tahoma"/>
                <a:cs typeface="Tahoma"/>
              </a:rPr>
              <a:t> </a:t>
            </a:r>
            <a:r>
              <a:rPr sz="2200" spc="80" dirty="0">
                <a:latin typeface="Tahoma"/>
                <a:cs typeface="Tahoma"/>
              </a:rPr>
              <a:t>has</a:t>
            </a:r>
            <a:r>
              <a:rPr sz="2200" spc="-120" dirty="0">
                <a:latin typeface="Tahoma"/>
                <a:cs typeface="Tahoma"/>
              </a:rPr>
              <a:t> </a:t>
            </a:r>
            <a:r>
              <a:rPr sz="2200" spc="65" dirty="0">
                <a:latin typeface="Tahoma"/>
                <a:cs typeface="Tahoma"/>
              </a:rPr>
              <a:t>a </a:t>
            </a:r>
            <a:r>
              <a:rPr sz="2200" spc="-670" dirty="0">
                <a:latin typeface="Tahoma"/>
                <a:cs typeface="Tahoma"/>
              </a:rPr>
              <a:t> </a:t>
            </a:r>
            <a:r>
              <a:rPr sz="2200" spc="55" dirty="0">
                <a:latin typeface="Tahoma"/>
                <a:cs typeface="Tahoma"/>
              </a:rPr>
              <a:t>size</a:t>
            </a:r>
            <a:r>
              <a:rPr sz="2200" spc="-100" dirty="0">
                <a:latin typeface="Tahoma"/>
                <a:cs typeface="Tahoma"/>
              </a:rPr>
              <a:t> </a:t>
            </a:r>
            <a:r>
              <a:rPr sz="2200" spc="70" dirty="0">
                <a:latin typeface="Tahoma"/>
                <a:cs typeface="Tahoma"/>
              </a:rPr>
              <a:t>limit</a:t>
            </a:r>
            <a:r>
              <a:rPr sz="2200" spc="-85" dirty="0">
                <a:latin typeface="Tahoma"/>
                <a:cs typeface="Tahoma"/>
              </a:rPr>
              <a:t> </a:t>
            </a:r>
            <a:r>
              <a:rPr sz="2200" spc="85" dirty="0">
                <a:latin typeface="Tahoma"/>
                <a:cs typeface="Tahoma"/>
              </a:rPr>
              <a:t>of</a:t>
            </a:r>
            <a:r>
              <a:rPr sz="2200" spc="-114" dirty="0">
                <a:latin typeface="Tahoma"/>
                <a:cs typeface="Tahoma"/>
              </a:rPr>
              <a:t> </a:t>
            </a:r>
            <a:r>
              <a:rPr sz="2200" spc="50" dirty="0">
                <a:latin typeface="Tahoma"/>
                <a:cs typeface="Tahoma"/>
              </a:rPr>
              <a:t>2</a:t>
            </a:r>
            <a:r>
              <a:rPr sz="2200" spc="-114" dirty="0">
                <a:latin typeface="Tahoma"/>
                <a:cs typeface="Tahoma"/>
              </a:rPr>
              <a:t> </a:t>
            </a:r>
            <a:r>
              <a:rPr sz="2200" spc="120" dirty="0">
                <a:latin typeface="Tahoma"/>
                <a:cs typeface="Tahoma"/>
              </a:rPr>
              <a:t>GB</a:t>
            </a:r>
            <a:endParaRPr sz="2200">
              <a:latin typeface="Tahoma"/>
              <a:cs typeface="Tahoma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10336021" y="1606550"/>
            <a:ext cx="2131695" cy="1723389"/>
            <a:chOff x="10336021" y="1606550"/>
            <a:chExt cx="2131695" cy="1723389"/>
          </a:xfrm>
        </p:grpSpPr>
        <p:sp>
          <p:nvSpPr>
            <p:cNvPr id="21" name="object 21"/>
            <p:cNvSpPr/>
            <p:nvPr/>
          </p:nvSpPr>
          <p:spPr>
            <a:xfrm>
              <a:off x="10348721" y="1619250"/>
              <a:ext cx="2106295" cy="1697989"/>
            </a:xfrm>
            <a:custGeom>
              <a:avLst/>
              <a:gdLst/>
              <a:ahLst/>
              <a:cxnLst/>
              <a:rect l="l" t="t" r="r" b="b"/>
              <a:pathLst>
                <a:path w="2106295" h="1697989">
                  <a:moveTo>
                    <a:pt x="0" y="848868"/>
                  </a:moveTo>
                  <a:lnTo>
                    <a:pt x="1288" y="806506"/>
                  </a:lnTo>
                  <a:lnTo>
                    <a:pt x="5114" y="764681"/>
                  </a:lnTo>
                  <a:lnTo>
                    <a:pt x="11416" y="723441"/>
                  </a:lnTo>
                  <a:lnTo>
                    <a:pt x="20135" y="682837"/>
                  </a:lnTo>
                  <a:lnTo>
                    <a:pt x="31210" y="642915"/>
                  </a:lnTo>
                  <a:lnTo>
                    <a:pt x="44581" y="603725"/>
                  </a:lnTo>
                  <a:lnTo>
                    <a:pt x="60188" y="565315"/>
                  </a:lnTo>
                  <a:lnTo>
                    <a:pt x="77970" y="527735"/>
                  </a:lnTo>
                  <a:lnTo>
                    <a:pt x="97866" y="491032"/>
                  </a:lnTo>
                  <a:lnTo>
                    <a:pt x="119818" y="455256"/>
                  </a:lnTo>
                  <a:lnTo>
                    <a:pt x="143764" y="420454"/>
                  </a:lnTo>
                  <a:lnTo>
                    <a:pt x="169643" y="386676"/>
                  </a:lnTo>
                  <a:lnTo>
                    <a:pt x="197397" y="353971"/>
                  </a:lnTo>
                  <a:lnTo>
                    <a:pt x="226964" y="322387"/>
                  </a:lnTo>
                  <a:lnTo>
                    <a:pt x="258284" y="291972"/>
                  </a:lnTo>
                  <a:lnTo>
                    <a:pt x="291297" y="262776"/>
                  </a:lnTo>
                  <a:lnTo>
                    <a:pt x="325942" y="234846"/>
                  </a:lnTo>
                  <a:lnTo>
                    <a:pt x="362160" y="208233"/>
                  </a:lnTo>
                  <a:lnTo>
                    <a:pt x="399889" y="182983"/>
                  </a:lnTo>
                  <a:lnTo>
                    <a:pt x="439070" y="159147"/>
                  </a:lnTo>
                  <a:lnTo>
                    <a:pt x="479643" y="136772"/>
                  </a:lnTo>
                  <a:lnTo>
                    <a:pt x="521546" y="115908"/>
                  </a:lnTo>
                  <a:lnTo>
                    <a:pt x="564720" y="96603"/>
                  </a:lnTo>
                  <a:lnTo>
                    <a:pt x="609105" y="78905"/>
                  </a:lnTo>
                  <a:lnTo>
                    <a:pt x="654639" y="62864"/>
                  </a:lnTo>
                  <a:lnTo>
                    <a:pt x="701264" y="48527"/>
                  </a:lnTo>
                  <a:lnTo>
                    <a:pt x="748918" y="35945"/>
                  </a:lnTo>
                  <a:lnTo>
                    <a:pt x="797541" y="25164"/>
                  </a:lnTo>
                  <a:lnTo>
                    <a:pt x="847073" y="16235"/>
                  </a:lnTo>
                  <a:lnTo>
                    <a:pt x="897453" y="9205"/>
                  </a:lnTo>
                  <a:lnTo>
                    <a:pt x="948622" y="4123"/>
                  </a:lnTo>
                  <a:lnTo>
                    <a:pt x="1000519" y="1039"/>
                  </a:lnTo>
                  <a:lnTo>
                    <a:pt x="1053083" y="0"/>
                  </a:lnTo>
                  <a:lnTo>
                    <a:pt x="1105648" y="1039"/>
                  </a:lnTo>
                  <a:lnTo>
                    <a:pt x="1157545" y="4123"/>
                  </a:lnTo>
                  <a:lnTo>
                    <a:pt x="1208714" y="9205"/>
                  </a:lnTo>
                  <a:lnTo>
                    <a:pt x="1259094" y="16235"/>
                  </a:lnTo>
                  <a:lnTo>
                    <a:pt x="1308626" y="25164"/>
                  </a:lnTo>
                  <a:lnTo>
                    <a:pt x="1357249" y="35945"/>
                  </a:lnTo>
                  <a:lnTo>
                    <a:pt x="1404903" y="48527"/>
                  </a:lnTo>
                  <a:lnTo>
                    <a:pt x="1451528" y="62864"/>
                  </a:lnTo>
                  <a:lnTo>
                    <a:pt x="1497062" y="78905"/>
                  </a:lnTo>
                  <a:lnTo>
                    <a:pt x="1541447" y="96603"/>
                  </a:lnTo>
                  <a:lnTo>
                    <a:pt x="1584621" y="115908"/>
                  </a:lnTo>
                  <a:lnTo>
                    <a:pt x="1626524" y="136772"/>
                  </a:lnTo>
                  <a:lnTo>
                    <a:pt x="1667097" y="159147"/>
                  </a:lnTo>
                  <a:lnTo>
                    <a:pt x="1706278" y="182983"/>
                  </a:lnTo>
                  <a:lnTo>
                    <a:pt x="1744007" y="208233"/>
                  </a:lnTo>
                  <a:lnTo>
                    <a:pt x="1780225" y="234846"/>
                  </a:lnTo>
                  <a:lnTo>
                    <a:pt x="1814870" y="262776"/>
                  </a:lnTo>
                  <a:lnTo>
                    <a:pt x="1847883" y="291972"/>
                  </a:lnTo>
                  <a:lnTo>
                    <a:pt x="1879203" y="322387"/>
                  </a:lnTo>
                  <a:lnTo>
                    <a:pt x="1908770" y="353971"/>
                  </a:lnTo>
                  <a:lnTo>
                    <a:pt x="1936524" y="386676"/>
                  </a:lnTo>
                  <a:lnTo>
                    <a:pt x="1962404" y="420454"/>
                  </a:lnTo>
                  <a:lnTo>
                    <a:pt x="1986349" y="455256"/>
                  </a:lnTo>
                  <a:lnTo>
                    <a:pt x="2008301" y="491032"/>
                  </a:lnTo>
                  <a:lnTo>
                    <a:pt x="2028197" y="527735"/>
                  </a:lnTo>
                  <a:lnTo>
                    <a:pt x="2045979" y="565315"/>
                  </a:lnTo>
                  <a:lnTo>
                    <a:pt x="2061586" y="603725"/>
                  </a:lnTo>
                  <a:lnTo>
                    <a:pt x="2074957" y="642915"/>
                  </a:lnTo>
                  <a:lnTo>
                    <a:pt x="2086032" y="682837"/>
                  </a:lnTo>
                  <a:lnTo>
                    <a:pt x="2094751" y="723441"/>
                  </a:lnTo>
                  <a:lnTo>
                    <a:pt x="2101053" y="764681"/>
                  </a:lnTo>
                  <a:lnTo>
                    <a:pt x="2104879" y="806506"/>
                  </a:lnTo>
                  <a:lnTo>
                    <a:pt x="2106168" y="848868"/>
                  </a:lnTo>
                  <a:lnTo>
                    <a:pt x="2104879" y="891229"/>
                  </a:lnTo>
                  <a:lnTo>
                    <a:pt x="2101053" y="933054"/>
                  </a:lnTo>
                  <a:lnTo>
                    <a:pt x="2094751" y="974294"/>
                  </a:lnTo>
                  <a:lnTo>
                    <a:pt x="2086032" y="1014898"/>
                  </a:lnTo>
                  <a:lnTo>
                    <a:pt x="2074957" y="1054820"/>
                  </a:lnTo>
                  <a:lnTo>
                    <a:pt x="2061586" y="1094010"/>
                  </a:lnTo>
                  <a:lnTo>
                    <a:pt x="2045979" y="1132420"/>
                  </a:lnTo>
                  <a:lnTo>
                    <a:pt x="2028197" y="1170000"/>
                  </a:lnTo>
                  <a:lnTo>
                    <a:pt x="2008301" y="1206703"/>
                  </a:lnTo>
                  <a:lnTo>
                    <a:pt x="1986349" y="1242479"/>
                  </a:lnTo>
                  <a:lnTo>
                    <a:pt x="1962403" y="1277281"/>
                  </a:lnTo>
                  <a:lnTo>
                    <a:pt x="1936524" y="1311059"/>
                  </a:lnTo>
                  <a:lnTo>
                    <a:pt x="1908770" y="1343764"/>
                  </a:lnTo>
                  <a:lnTo>
                    <a:pt x="1879203" y="1375348"/>
                  </a:lnTo>
                  <a:lnTo>
                    <a:pt x="1847883" y="1405763"/>
                  </a:lnTo>
                  <a:lnTo>
                    <a:pt x="1814870" y="1434959"/>
                  </a:lnTo>
                  <a:lnTo>
                    <a:pt x="1780225" y="1462889"/>
                  </a:lnTo>
                  <a:lnTo>
                    <a:pt x="1744007" y="1489502"/>
                  </a:lnTo>
                  <a:lnTo>
                    <a:pt x="1706278" y="1514752"/>
                  </a:lnTo>
                  <a:lnTo>
                    <a:pt x="1667097" y="1538588"/>
                  </a:lnTo>
                  <a:lnTo>
                    <a:pt x="1626524" y="1560963"/>
                  </a:lnTo>
                  <a:lnTo>
                    <a:pt x="1584621" y="1581827"/>
                  </a:lnTo>
                  <a:lnTo>
                    <a:pt x="1541447" y="1601132"/>
                  </a:lnTo>
                  <a:lnTo>
                    <a:pt x="1497062" y="1618830"/>
                  </a:lnTo>
                  <a:lnTo>
                    <a:pt x="1451528" y="1634871"/>
                  </a:lnTo>
                  <a:lnTo>
                    <a:pt x="1404903" y="1649208"/>
                  </a:lnTo>
                  <a:lnTo>
                    <a:pt x="1357249" y="1661790"/>
                  </a:lnTo>
                  <a:lnTo>
                    <a:pt x="1308626" y="1672571"/>
                  </a:lnTo>
                  <a:lnTo>
                    <a:pt x="1259094" y="1681500"/>
                  </a:lnTo>
                  <a:lnTo>
                    <a:pt x="1208714" y="1688530"/>
                  </a:lnTo>
                  <a:lnTo>
                    <a:pt x="1157545" y="1693612"/>
                  </a:lnTo>
                  <a:lnTo>
                    <a:pt x="1105648" y="1696696"/>
                  </a:lnTo>
                  <a:lnTo>
                    <a:pt x="1053083" y="1697736"/>
                  </a:lnTo>
                  <a:lnTo>
                    <a:pt x="1000519" y="1696696"/>
                  </a:lnTo>
                  <a:lnTo>
                    <a:pt x="948622" y="1693612"/>
                  </a:lnTo>
                  <a:lnTo>
                    <a:pt x="897453" y="1688530"/>
                  </a:lnTo>
                  <a:lnTo>
                    <a:pt x="847073" y="1681500"/>
                  </a:lnTo>
                  <a:lnTo>
                    <a:pt x="797541" y="1672571"/>
                  </a:lnTo>
                  <a:lnTo>
                    <a:pt x="748918" y="1661790"/>
                  </a:lnTo>
                  <a:lnTo>
                    <a:pt x="701264" y="1649208"/>
                  </a:lnTo>
                  <a:lnTo>
                    <a:pt x="654639" y="1634871"/>
                  </a:lnTo>
                  <a:lnTo>
                    <a:pt x="609105" y="1618830"/>
                  </a:lnTo>
                  <a:lnTo>
                    <a:pt x="564720" y="1601132"/>
                  </a:lnTo>
                  <a:lnTo>
                    <a:pt x="521546" y="1581827"/>
                  </a:lnTo>
                  <a:lnTo>
                    <a:pt x="479643" y="1560963"/>
                  </a:lnTo>
                  <a:lnTo>
                    <a:pt x="439070" y="1538588"/>
                  </a:lnTo>
                  <a:lnTo>
                    <a:pt x="399889" y="1514752"/>
                  </a:lnTo>
                  <a:lnTo>
                    <a:pt x="362160" y="1489502"/>
                  </a:lnTo>
                  <a:lnTo>
                    <a:pt x="325942" y="1462889"/>
                  </a:lnTo>
                  <a:lnTo>
                    <a:pt x="291297" y="1434959"/>
                  </a:lnTo>
                  <a:lnTo>
                    <a:pt x="258284" y="1405763"/>
                  </a:lnTo>
                  <a:lnTo>
                    <a:pt x="226964" y="1375348"/>
                  </a:lnTo>
                  <a:lnTo>
                    <a:pt x="197397" y="1343764"/>
                  </a:lnTo>
                  <a:lnTo>
                    <a:pt x="169643" y="1311059"/>
                  </a:lnTo>
                  <a:lnTo>
                    <a:pt x="143763" y="1277281"/>
                  </a:lnTo>
                  <a:lnTo>
                    <a:pt x="119818" y="1242479"/>
                  </a:lnTo>
                  <a:lnTo>
                    <a:pt x="97866" y="1206703"/>
                  </a:lnTo>
                  <a:lnTo>
                    <a:pt x="77970" y="1170000"/>
                  </a:lnTo>
                  <a:lnTo>
                    <a:pt x="60188" y="1132420"/>
                  </a:lnTo>
                  <a:lnTo>
                    <a:pt x="44581" y="1094010"/>
                  </a:lnTo>
                  <a:lnTo>
                    <a:pt x="31210" y="1054820"/>
                  </a:lnTo>
                  <a:lnTo>
                    <a:pt x="20135" y="1014898"/>
                  </a:lnTo>
                  <a:lnTo>
                    <a:pt x="11416" y="974294"/>
                  </a:lnTo>
                  <a:lnTo>
                    <a:pt x="5114" y="933054"/>
                  </a:lnTo>
                  <a:lnTo>
                    <a:pt x="1288" y="891229"/>
                  </a:lnTo>
                  <a:lnTo>
                    <a:pt x="0" y="848868"/>
                  </a:lnTo>
                  <a:close/>
                </a:path>
              </a:pathLst>
            </a:custGeom>
            <a:ln w="25400">
              <a:solidFill>
                <a:srgbClr val="4270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774679" y="1854708"/>
              <a:ext cx="1220724" cy="1208532"/>
            </a:xfrm>
            <a:prstGeom prst="rect">
              <a:avLst/>
            </a:prstGeom>
          </p:spPr>
        </p:pic>
      </p:grpSp>
      <p:grpSp>
        <p:nvGrpSpPr>
          <p:cNvPr id="23" name="object 23"/>
          <p:cNvGrpSpPr/>
          <p:nvPr/>
        </p:nvGrpSpPr>
        <p:grpSpPr>
          <a:xfrm>
            <a:off x="4049521" y="6690614"/>
            <a:ext cx="2130425" cy="1724660"/>
            <a:chOff x="4049521" y="6690614"/>
            <a:chExt cx="2130425" cy="1724660"/>
          </a:xfrm>
        </p:grpSpPr>
        <p:sp>
          <p:nvSpPr>
            <p:cNvPr id="24" name="object 24"/>
            <p:cNvSpPr/>
            <p:nvPr/>
          </p:nvSpPr>
          <p:spPr>
            <a:xfrm>
              <a:off x="4062221" y="6703314"/>
              <a:ext cx="2105025" cy="1699260"/>
            </a:xfrm>
            <a:custGeom>
              <a:avLst/>
              <a:gdLst/>
              <a:ahLst/>
              <a:cxnLst/>
              <a:rect l="l" t="t" r="r" b="b"/>
              <a:pathLst>
                <a:path w="2105025" h="1699259">
                  <a:moveTo>
                    <a:pt x="0" y="849630"/>
                  </a:moveTo>
                  <a:lnTo>
                    <a:pt x="1287" y="807222"/>
                  </a:lnTo>
                  <a:lnTo>
                    <a:pt x="5111" y="765353"/>
                  </a:lnTo>
                  <a:lnTo>
                    <a:pt x="11410" y="724071"/>
                  </a:lnTo>
                  <a:lnTo>
                    <a:pt x="20124" y="683425"/>
                  </a:lnTo>
                  <a:lnTo>
                    <a:pt x="31193" y="643464"/>
                  </a:lnTo>
                  <a:lnTo>
                    <a:pt x="44556" y="604235"/>
                  </a:lnTo>
                  <a:lnTo>
                    <a:pt x="60154" y="565788"/>
                  </a:lnTo>
                  <a:lnTo>
                    <a:pt x="77925" y="528172"/>
                  </a:lnTo>
                  <a:lnTo>
                    <a:pt x="97810" y="491435"/>
                  </a:lnTo>
                  <a:lnTo>
                    <a:pt x="119748" y="455626"/>
                  </a:lnTo>
                  <a:lnTo>
                    <a:pt x="143679" y="420793"/>
                  </a:lnTo>
                  <a:lnTo>
                    <a:pt x="169542" y="386985"/>
                  </a:lnTo>
                  <a:lnTo>
                    <a:pt x="197278" y="354251"/>
                  </a:lnTo>
                  <a:lnTo>
                    <a:pt x="226827" y="322639"/>
                  </a:lnTo>
                  <a:lnTo>
                    <a:pt x="258126" y="292199"/>
                  </a:lnTo>
                  <a:lnTo>
                    <a:pt x="291117" y="262978"/>
                  </a:lnTo>
                  <a:lnTo>
                    <a:pt x="325740" y="235026"/>
                  </a:lnTo>
                  <a:lnTo>
                    <a:pt x="361933" y="208390"/>
                  </a:lnTo>
                  <a:lnTo>
                    <a:pt x="399637" y="183121"/>
                  </a:lnTo>
                  <a:lnTo>
                    <a:pt x="438790" y="159265"/>
                  </a:lnTo>
                  <a:lnTo>
                    <a:pt x="479334" y="136873"/>
                  </a:lnTo>
                  <a:lnTo>
                    <a:pt x="521207" y="115993"/>
                  </a:lnTo>
                  <a:lnTo>
                    <a:pt x="564350" y="96673"/>
                  </a:lnTo>
                  <a:lnTo>
                    <a:pt x="608702" y="78962"/>
                  </a:lnTo>
                  <a:lnTo>
                    <a:pt x="654202" y="62909"/>
                  </a:lnTo>
                  <a:lnTo>
                    <a:pt x="700791" y="48562"/>
                  </a:lnTo>
                  <a:lnTo>
                    <a:pt x="748408" y="35970"/>
                  </a:lnTo>
                  <a:lnTo>
                    <a:pt x="796992" y="25182"/>
                  </a:lnTo>
                  <a:lnTo>
                    <a:pt x="846484" y="16246"/>
                  </a:lnTo>
                  <a:lnTo>
                    <a:pt x="896824" y="9211"/>
                  </a:lnTo>
                  <a:lnTo>
                    <a:pt x="947950" y="4126"/>
                  </a:lnTo>
                  <a:lnTo>
                    <a:pt x="999803" y="1039"/>
                  </a:lnTo>
                  <a:lnTo>
                    <a:pt x="1052322" y="0"/>
                  </a:lnTo>
                  <a:lnTo>
                    <a:pt x="1104840" y="1039"/>
                  </a:lnTo>
                  <a:lnTo>
                    <a:pt x="1156693" y="4126"/>
                  </a:lnTo>
                  <a:lnTo>
                    <a:pt x="1207819" y="9211"/>
                  </a:lnTo>
                  <a:lnTo>
                    <a:pt x="1258159" y="16246"/>
                  </a:lnTo>
                  <a:lnTo>
                    <a:pt x="1307651" y="25182"/>
                  </a:lnTo>
                  <a:lnTo>
                    <a:pt x="1356235" y="35970"/>
                  </a:lnTo>
                  <a:lnTo>
                    <a:pt x="1403852" y="48562"/>
                  </a:lnTo>
                  <a:lnTo>
                    <a:pt x="1450441" y="62909"/>
                  </a:lnTo>
                  <a:lnTo>
                    <a:pt x="1495941" y="78962"/>
                  </a:lnTo>
                  <a:lnTo>
                    <a:pt x="1540293" y="96673"/>
                  </a:lnTo>
                  <a:lnTo>
                    <a:pt x="1583436" y="115993"/>
                  </a:lnTo>
                  <a:lnTo>
                    <a:pt x="1625309" y="136873"/>
                  </a:lnTo>
                  <a:lnTo>
                    <a:pt x="1665853" y="159265"/>
                  </a:lnTo>
                  <a:lnTo>
                    <a:pt x="1705006" y="183121"/>
                  </a:lnTo>
                  <a:lnTo>
                    <a:pt x="1742710" y="208390"/>
                  </a:lnTo>
                  <a:lnTo>
                    <a:pt x="1778903" y="235026"/>
                  </a:lnTo>
                  <a:lnTo>
                    <a:pt x="1813526" y="262978"/>
                  </a:lnTo>
                  <a:lnTo>
                    <a:pt x="1846517" y="292199"/>
                  </a:lnTo>
                  <a:lnTo>
                    <a:pt x="1877816" y="322639"/>
                  </a:lnTo>
                  <a:lnTo>
                    <a:pt x="1907365" y="354251"/>
                  </a:lnTo>
                  <a:lnTo>
                    <a:pt x="1935101" y="386985"/>
                  </a:lnTo>
                  <a:lnTo>
                    <a:pt x="1960964" y="420793"/>
                  </a:lnTo>
                  <a:lnTo>
                    <a:pt x="1984895" y="455626"/>
                  </a:lnTo>
                  <a:lnTo>
                    <a:pt x="2006833" y="491435"/>
                  </a:lnTo>
                  <a:lnTo>
                    <a:pt x="2026718" y="528172"/>
                  </a:lnTo>
                  <a:lnTo>
                    <a:pt x="2044489" y="565788"/>
                  </a:lnTo>
                  <a:lnTo>
                    <a:pt x="2060087" y="604235"/>
                  </a:lnTo>
                  <a:lnTo>
                    <a:pt x="2073450" y="643464"/>
                  </a:lnTo>
                  <a:lnTo>
                    <a:pt x="2084519" y="683425"/>
                  </a:lnTo>
                  <a:lnTo>
                    <a:pt x="2093233" y="724071"/>
                  </a:lnTo>
                  <a:lnTo>
                    <a:pt x="2099532" y="765353"/>
                  </a:lnTo>
                  <a:lnTo>
                    <a:pt x="2103356" y="807222"/>
                  </a:lnTo>
                  <a:lnTo>
                    <a:pt x="2104643" y="849630"/>
                  </a:lnTo>
                  <a:lnTo>
                    <a:pt x="2103356" y="892035"/>
                  </a:lnTo>
                  <a:lnTo>
                    <a:pt x="2099532" y="933902"/>
                  </a:lnTo>
                  <a:lnTo>
                    <a:pt x="2093233" y="975182"/>
                  </a:lnTo>
                  <a:lnTo>
                    <a:pt x="2084519" y="1015827"/>
                  </a:lnTo>
                  <a:lnTo>
                    <a:pt x="2073450" y="1055787"/>
                  </a:lnTo>
                  <a:lnTo>
                    <a:pt x="2060087" y="1095015"/>
                  </a:lnTo>
                  <a:lnTo>
                    <a:pt x="2044489" y="1133460"/>
                  </a:lnTo>
                  <a:lnTo>
                    <a:pt x="2026718" y="1171076"/>
                  </a:lnTo>
                  <a:lnTo>
                    <a:pt x="2006833" y="1207813"/>
                  </a:lnTo>
                  <a:lnTo>
                    <a:pt x="1984895" y="1243622"/>
                  </a:lnTo>
                  <a:lnTo>
                    <a:pt x="1960964" y="1278455"/>
                  </a:lnTo>
                  <a:lnTo>
                    <a:pt x="1935101" y="1312263"/>
                  </a:lnTo>
                  <a:lnTo>
                    <a:pt x="1907365" y="1344997"/>
                  </a:lnTo>
                  <a:lnTo>
                    <a:pt x="1877816" y="1376609"/>
                  </a:lnTo>
                  <a:lnTo>
                    <a:pt x="1846517" y="1407050"/>
                  </a:lnTo>
                  <a:lnTo>
                    <a:pt x="1813526" y="1436271"/>
                  </a:lnTo>
                  <a:lnTo>
                    <a:pt x="1778903" y="1464224"/>
                  </a:lnTo>
                  <a:lnTo>
                    <a:pt x="1742710" y="1490860"/>
                  </a:lnTo>
                  <a:lnTo>
                    <a:pt x="1705006" y="1516131"/>
                  </a:lnTo>
                  <a:lnTo>
                    <a:pt x="1665853" y="1539986"/>
                  </a:lnTo>
                  <a:lnTo>
                    <a:pt x="1625309" y="1562379"/>
                  </a:lnTo>
                  <a:lnTo>
                    <a:pt x="1583436" y="1583261"/>
                  </a:lnTo>
                  <a:lnTo>
                    <a:pt x="1540293" y="1602581"/>
                  </a:lnTo>
                  <a:lnTo>
                    <a:pt x="1495941" y="1620293"/>
                  </a:lnTo>
                  <a:lnTo>
                    <a:pt x="1450441" y="1636347"/>
                  </a:lnTo>
                  <a:lnTo>
                    <a:pt x="1403852" y="1650695"/>
                  </a:lnTo>
                  <a:lnTo>
                    <a:pt x="1356235" y="1663287"/>
                  </a:lnTo>
                  <a:lnTo>
                    <a:pt x="1307651" y="1674076"/>
                  </a:lnTo>
                  <a:lnTo>
                    <a:pt x="1258159" y="1683012"/>
                  </a:lnTo>
                  <a:lnTo>
                    <a:pt x="1207819" y="1690047"/>
                  </a:lnTo>
                  <a:lnTo>
                    <a:pt x="1156693" y="1695133"/>
                  </a:lnTo>
                  <a:lnTo>
                    <a:pt x="1104840" y="1698220"/>
                  </a:lnTo>
                  <a:lnTo>
                    <a:pt x="1052322" y="1699260"/>
                  </a:lnTo>
                  <a:lnTo>
                    <a:pt x="999803" y="1698220"/>
                  </a:lnTo>
                  <a:lnTo>
                    <a:pt x="947950" y="1695133"/>
                  </a:lnTo>
                  <a:lnTo>
                    <a:pt x="896824" y="1690047"/>
                  </a:lnTo>
                  <a:lnTo>
                    <a:pt x="846484" y="1683012"/>
                  </a:lnTo>
                  <a:lnTo>
                    <a:pt x="796992" y="1674076"/>
                  </a:lnTo>
                  <a:lnTo>
                    <a:pt x="748408" y="1663287"/>
                  </a:lnTo>
                  <a:lnTo>
                    <a:pt x="700791" y="1650695"/>
                  </a:lnTo>
                  <a:lnTo>
                    <a:pt x="654202" y="1636347"/>
                  </a:lnTo>
                  <a:lnTo>
                    <a:pt x="608702" y="1620293"/>
                  </a:lnTo>
                  <a:lnTo>
                    <a:pt x="564350" y="1602581"/>
                  </a:lnTo>
                  <a:lnTo>
                    <a:pt x="521207" y="1583261"/>
                  </a:lnTo>
                  <a:lnTo>
                    <a:pt x="479334" y="1562379"/>
                  </a:lnTo>
                  <a:lnTo>
                    <a:pt x="438790" y="1539986"/>
                  </a:lnTo>
                  <a:lnTo>
                    <a:pt x="399637" y="1516131"/>
                  </a:lnTo>
                  <a:lnTo>
                    <a:pt x="361933" y="1490860"/>
                  </a:lnTo>
                  <a:lnTo>
                    <a:pt x="325740" y="1464224"/>
                  </a:lnTo>
                  <a:lnTo>
                    <a:pt x="291117" y="1436271"/>
                  </a:lnTo>
                  <a:lnTo>
                    <a:pt x="258126" y="1407050"/>
                  </a:lnTo>
                  <a:lnTo>
                    <a:pt x="226827" y="1376609"/>
                  </a:lnTo>
                  <a:lnTo>
                    <a:pt x="197278" y="1344997"/>
                  </a:lnTo>
                  <a:lnTo>
                    <a:pt x="169542" y="1312263"/>
                  </a:lnTo>
                  <a:lnTo>
                    <a:pt x="143679" y="1278455"/>
                  </a:lnTo>
                  <a:lnTo>
                    <a:pt x="119748" y="1243622"/>
                  </a:lnTo>
                  <a:lnTo>
                    <a:pt x="97810" y="1207813"/>
                  </a:lnTo>
                  <a:lnTo>
                    <a:pt x="77925" y="1171076"/>
                  </a:lnTo>
                  <a:lnTo>
                    <a:pt x="60154" y="1133460"/>
                  </a:lnTo>
                  <a:lnTo>
                    <a:pt x="44556" y="1095015"/>
                  </a:lnTo>
                  <a:lnTo>
                    <a:pt x="31193" y="1055787"/>
                  </a:lnTo>
                  <a:lnTo>
                    <a:pt x="20124" y="1015827"/>
                  </a:lnTo>
                  <a:lnTo>
                    <a:pt x="11410" y="975182"/>
                  </a:lnTo>
                  <a:lnTo>
                    <a:pt x="5111" y="933902"/>
                  </a:lnTo>
                  <a:lnTo>
                    <a:pt x="1287" y="892035"/>
                  </a:lnTo>
                  <a:lnTo>
                    <a:pt x="0" y="849630"/>
                  </a:lnTo>
                  <a:close/>
                </a:path>
              </a:pathLst>
            </a:custGeom>
            <a:ln w="25399">
              <a:solidFill>
                <a:srgbClr val="4270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08575" y="6966204"/>
              <a:ext cx="1056131" cy="1056132"/>
            </a:xfrm>
            <a:prstGeom prst="rect">
              <a:avLst/>
            </a:prstGeom>
          </p:spPr>
        </p:pic>
      </p:grpSp>
      <p:grpSp>
        <p:nvGrpSpPr>
          <p:cNvPr id="26" name="object 26"/>
          <p:cNvGrpSpPr/>
          <p:nvPr/>
        </p:nvGrpSpPr>
        <p:grpSpPr>
          <a:xfrm>
            <a:off x="8379206" y="6708902"/>
            <a:ext cx="2130425" cy="1723389"/>
            <a:chOff x="8379206" y="6708902"/>
            <a:chExt cx="2130425" cy="1723389"/>
          </a:xfrm>
        </p:grpSpPr>
        <p:sp>
          <p:nvSpPr>
            <p:cNvPr id="27" name="object 27"/>
            <p:cNvSpPr/>
            <p:nvPr/>
          </p:nvSpPr>
          <p:spPr>
            <a:xfrm>
              <a:off x="8391906" y="6721602"/>
              <a:ext cx="2105025" cy="1697989"/>
            </a:xfrm>
            <a:custGeom>
              <a:avLst/>
              <a:gdLst/>
              <a:ahLst/>
              <a:cxnLst/>
              <a:rect l="l" t="t" r="r" b="b"/>
              <a:pathLst>
                <a:path w="2105025" h="1697990">
                  <a:moveTo>
                    <a:pt x="0" y="848868"/>
                  </a:moveTo>
                  <a:lnTo>
                    <a:pt x="1287" y="806506"/>
                  </a:lnTo>
                  <a:lnTo>
                    <a:pt x="5111" y="764681"/>
                  </a:lnTo>
                  <a:lnTo>
                    <a:pt x="11410" y="723441"/>
                  </a:lnTo>
                  <a:lnTo>
                    <a:pt x="20124" y="682837"/>
                  </a:lnTo>
                  <a:lnTo>
                    <a:pt x="31193" y="642915"/>
                  </a:lnTo>
                  <a:lnTo>
                    <a:pt x="44556" y="603725"/>
                  </a:lnTo>
                  <a:lnTo>
                    <a:pt x="60154" y="565315"/>
                  </a:lnTo>
                  <a:lnTo>
                    <a:pt x="77925" y="527735"/>
                  </a:lnTo>
                  <a:lnTo>
                    <a:pt x="97810" y="491032"/>
                  </a:lnTo>
                  <a:lnTo>
                    <a:pt x="119748" y="455256"/>
                  </a:lnTo>
                  <a:lnTo>
                    <a:pt x="143679" y="420454"/>
                  </a:lnTo>
                  <a:lnTo>
                    <a:pt x="169542" y="386676"/>
                  </a:lnTo>
                  <a:lnTo>
                    <a:pt x="197278" y="353971"/>
                  </a:lnTo>
                  <a:lnTo>
                    <a:pt x="226827" y="322387"/>
                  </a:lnTo>
                  <a:lnTo>
                    <a:pt x="258126" y="291972"/>
                  </a:lnTo>
                  <a:lnTo>
                    <a:pt x="291117" y="262776"/>
                  </a:lnTo>
                  <a:lnTo>
                    <a:pt x="325740" y="234846"/>
                  </a:lnTo>
                  <a:lnTo>
                    <a:pt x="361933" y="208233"/>
                  </a:lnTo>
                  <a:lnTo>
                    <a:pt x="399637" y="182983"/>
                  </a:lnTo>
                  <a:lnTo>
                    <a:pt x="438790" y="159147"/>
                  </a:lnTo>
                  <a:lnTo>
                    <a:pt x="479334" y="136772"/>
                  </a:lnTo>
                  <a:lnTo>
                    <a:pt x="521208" y="115908"/>
                  </a:lnTo>
                  <a:lnTo>
                    <a:pt x="564350" y="96603"/>
                  </a:lnTo>
                  <a:lnTo>
                    <a:pt x="608702" y="78905"/>
                  </a:lnTo>
                  <a:lnTo>
                    <a:pt x="654202" y="62864"/>
                  </a:lnTo>
                  <a:lnTo>
                    <a:pt x="700791" y="48527"/>
                  </a:lnTo>
                  <a:lnTo>
                    <a:pt x="748408" y="35945"/>
                  </a:lnTo>
                  <a:lnTo>
                    <a:pt x="796992" y="25164"/>
                  </a:lnTo>
                  <a:lnTo>
                    <a:pt x="846484" y="16235"/>
                  </a:lnTo>
                  <a:lnTo>
                    <a:pt x="896824" y="9205"/>
                  </a:lnTo>
                  <a:lnTo>
                    <a:pt x="947950" y="4123"/>
                  </a:lnTo>
                  <a:lnTo>
                    <a:pt x="999803" y="1039"/>
                  </a:lnTo>
                  <a:lnTo>
                    <a:pt x="1052322" y="0"/>
                  </a:lnTo>
                  <a:lnTo>
                    <a:pt x="1104840" y="1039"/>
                  </a:lnTo>
                  <a:lnTo>
                    <a:pt x="1156693" y="4123"/>
                  </a:lnTo>
                  <a:lnTo>
                    <a:pt x="1207819" y="9205"/>
                  </a:lnTo>
                  <a:lnTo>
                    <a:pt x="1258159" y="16235"/>
                  </a:lnTo>
                  <a:lnTo>
                    <a:pt x="1307651" y="25164"/>
                  </a:lnTo>
                  <a:lnTo>
                    <a:pt x="1356235" y="35945"/>
                  </a:lnTo>
                  <a:lnTo>
                    <a:pt x="1403852" y="48527"/>
                  </a:lnTo>
                  <a:lnTo>
                    <a:pt x="1450441" y="62864"/>
                  </a:lnTo>
                  <a:lnTo>
                    <a:pt x="1495941" y="78905"/>
                  </a:lnTo>
                  <a:lnTo>
                    <a:pt x="1540293" y="96603"/>
                  </a:lnTo>
                  <a:lnTo>
                    <a:pt x="1583436" y="115908"/>
                  </a:lnTo>
                  <a:lnTo>
                    <a:pt x="1625309" y="136772"/>
                  </a:lnTo>
                  <a:lnTo>
                    <a:pt x="1665853" y="159147"/>
                  </a:lnTo>
                  <a:lnTo>
                    <a:pt x="1705006" y="182983"/>
                  </a:lnTo>
                  <a:lnTo>
                    <a:pt x="1742710" y="208233"/>
                  </a:lnTo>
                  <a:lnTo>
                    <a:pt x="1778903" y="234846"/>
                  </a:lnTo>
                  <a:lnTo>
                    <a:pt x="1813526" y="262776"/>
                  </a:lnTo>
                  <a:lnTo>
                    <a:pt x="1846517" y="291972"/>
                  </a:lnTo>
                  <a:lnTo>
                    <a:pt x="1877816" y="322387"/>
                  </a:lnTo>
                  <a:lnTo>
                    <a:pt x="1907365" y="353971"/>
                  </a:lnTo>
                  <a:lnTo>
                    <a:pt x="1935101" y="386676"/>
                  </a:lnTo>
                  <a:lnTo>
                    <a:pt x="1960964" y="420454"/>
                  </a:lnTo>
                  <a:lnTo>
                    <a:pt x="1984895" y="455256"/>
                  </a:lnTo>
                  <a:lnTo>
                    <a:pt x="2006833" y="491032"/>
                  </a:lnTo>
                  <a:lnTo>
                    <a:pt x="2026718" y="527735"/>
                  </a:lnTo>
                  <a:lnTo>
                    <a:pt x="2044489" y="565315"/>
                  </a:lnTo>
                  <a:lnTo>
                    <a:pt x="2060087" y="603725"/>
                  </a:lnTo>
                  <a:lnTo>
                    <a:pt x="2073450" y="642915"/>
                  </a:lnTo>
                  <a:lnTo>
                    <a:pt x="2084519" y="682837"/>
                  </a:lnTo>
                  <a:lnTo>
                    <a:pt x="2093233" y="723441"/>
                  </a:lnTo>
                  <a:lnTo>
                    <a:pt x="2099532" y="764681"/>
                  </a:lnTo>
                  <a:lnTo>
                    <a:pt x="2103356" y="806506"/>
                  </a:lnTo>
                  <a:lnTo>
                    <a:pt x="2104644" y="848868"/>
                  </a:lnTo>
                  <a:lnTo>
                    <a:pt x="2103356" y="891235"/>
                  </a:lnTo>
                  <a:lnTo>
                    <a:pt x="2099532" y="933065"/>
                  </a:lnTo>
                  <a:lnTo>
                    <a:pt x="2093233" y="974308"/>
                  </a:lnTo>
                  <a:lnTo>
                    <a:pt x="2084519" y="1014916"/>
                  </a:lnTo>
                  <a:lnTo>
                    <a:pt x="2073450" y="1054841"/>
                  </a:lnTo>
                  <a:lnTo>
                    <a:pt x="2060087" y="1094033"/>
                  </a:lnTo>
                  <a:lnTo>
                    <a:pt x="2044489" y="1132445"/>
                  </a:lnTo>
                  <a:lnTo>
                    <a:pt x="2026718" y="1170027"/>
                  </a:lnTo>
                  <a:lnTo>
                    <a:pt x="2006833" y="1206730"/>
                  </a:lnTo>
                  <a:lnTo>
                    <a:pt x="1984895" y="1242507"/>
                  </a:lnTo>
                  <a:lnTo>
                    <a:pt x="1960964" y="1277309"/>
                  </a:lnTo>
                  <a:lnTo>
                    <a:pt x="1935101" y="1311087"/>
                  </a:lnTo>
                  <a:lnTo>
                    <a:pt x="1907365" y="1343792"/>
                  </a:lnTo>
                  <a:lnTo>
                    <a:pt x="1877816" y="1375375"/>
                  </a:lnTo>
                  <a:lnTo>
                    <a:pt x="1846517" y="1405789"/>
                  </a:lnTo>
                  <a:lnTo>
                    <a:pt x="1813526" y="1434984"/>
                  </a:lnTo>
                  <a:lnTo>
                    <a:pt x="1778903" y="1462912"/>
                  </a:lnTo>
                  <a:lnTo>
                    <a:pt x="1742710" y="1489524"/>
                  </a:lnTo>
                  <a:lnTo>
                    <a:pt x="1705006" y="1514771"/>
                  </a:lnTo>
                  <a:lnTo>
                    <a:pt x="1665853" y="1538606"/>
                  </a:lnTo>
                  <a:lnTo>
                    <a:pt x="1625309" y="1560979"/>
                  </a:lnTo>
                  <a:lnTo>
                    <a:pt x="1583435" y="1581841"/>
                  </a:lnTo>
                  <a:lnTo>
                    <a:pt x="1540293" y="1601144"/>
                  </a:lnTo>
                  <a:lnTo>
                    <a:pt x="1495941" y="1618840"/>
                  </a:lnTo>
                  <a:lnTo>
                    <a:pt x="1450441" y="1634880"/>
                  </a:lnTo>
                  <a:lnTo>
                    <a:pt x="1403852" y="1649214"/>
                  </a:lnTo>
                  <a:lnTo>
                    <a:pt x="1356235" y="1661796"/>
                  </a:lnTo>
                  <a:lnTo>
                    <a:pt x="1307651" y="1672575"/>
                  </a:lnTo>
                  <a:lnTo>
                    <a:pt x="1258159" y="1681503"/>
                  </a:lnTo>
                  <a:lnTo>
                    <a:pt x="1207819" y="1688532"/>
                  </a:lnTo>
                  <a:lnTo>
                    <a:pt x="1156693" y="1693612"/>
                  </a:lnTo>
                  <a:lnTo>
                    <a:pt x="1104840" y="1696697"/>
                  </a:lnTo>
                  <a:lnTo>
                    <a:pt x="1052322" y="1697736"/>
                  </a:lnTo>
                  <a:lnTo>
                    <a:pt x="999803" y="1696697"/>
                  </a:lnTo>
                  <a:lnTo>
                    <a:pt x="947950" y="1693612"/>
                  </a:lnTo>
                  <a:lnTo>
                    <a:pt x="896824" y="1688532"/>
                  </a:lnTo>
                  <a:lnTo>
                    <a:pt x="846484" y="1681503"/>
                  </a:lnTo>
                  <a:lnTo>
                    <a:pt x="796992" y="1672575"/>
                  </a:lnTo>
                  <a:lnTo>
                    <a:pt x="748408" y="1661796"/>
                  </a:lnTo>
                  <a:lnTo>
                    <a:pt x="700791" y="1649214"/>
                  </a:lnTo>
                  <a:lnTo>
                    <a:pt x="654202" y="1634880"/>
                  </a:lnTo>
                  <a:lnTo>
                    <a:pt x="608702" y="1618840"/>
                  </a:lnTo>
                  <a:lnTo>
                    <a:pt x="564350" y="1601144"/>
                  </a:lnTo>
                  <a:lnTo>
                    <a:pt x="521207" y="1581841"/>
                  </a:lnTo>
                  <a:lnTo>
                    <a:pt x="479334" y="1560979"/>
                  </a:lnTo>
                  <a:lnTo>
                    <a:pt x="438790" y="1538606"/>
                  </a:lnTo>
                  <a:lnTo>
                    <a:pt x="399637" y="1514771"/>
                  </a:lnTo>
                  <a:lnTo>
                    <a:pt x="361933" y="1489524"/>
                  </a:lnTo>
                  <a:lnTo>
                    <a:pt x="325740" y="1462912"/>
                  </a:lnTo>
                  <a:lnTo>
                    <a:pt x="291117" y="1434984"/>
                  </a:lnTo>
                  <a:lnTo>
                    <a:pt x="258126" y="1405789"/>
                  </a:lnTo>
                  <a:lnTo>
                    <a:pt x="226827" y="1375375"/>
                  </a:lnTo>
                  <a:lnTo>
                    <a:pt x="197278" y="1343792"/>
                  </a:lnTo>
                  <a:lnTo>
                    <a:pt x="169542" y="1311087"/>
                  </a:lnTo>
                  <a:lnTo>
                    <a:pt x="143679" y="1277309"/>
                  </a:lnTo>
                  <a:lnTo>
                    <a:pt x="119748" y="1242507"/>
                  </a:lnTo>
                  <a:lnTo>
                    <a:pt x="97810" y="1206730"/>
                  </a:lnTo>
                  <a:lnTo>
                    <a:pt x="77925" y="1170027"/>
                  </a:lnTo>
                  <a:lnTo>
                    <a:pt x="60154" y="1132445"/>
                  </a:lnTo>
                  <a:lnTo>
                    <a:pt x="44556" y="1094033"/>
                  </a:lnTo>
                  <a:lnTo>
                    <a:pt x="31193" y="1054841"/>
                  </a:lnTo>
                  <a:lnTo>
                    <a:pt x="20124" y="1014916"/>
                  </a:lnTo>
                  <a:lnTo>
                    <a:pt x="11410" y="974308"/>
                  </a:lnTo>
                  <a:lnTo>
                    <a:pt x="5111" y="933065"/>
                  </a:lnTo>
                  <a:lnTo>
                    <a:pt x="1287" y="891235"/>
                  </a:lnTo>
                  <a:lnTo>
                    <a:pt x="0" y="848868"/>
                  </a:lnTo>
                  <a:close/>
                </a:path>
              </a:pathLst>
            </a:custGeom>
            <a:ln w="25399">
              <a:solidFill>
                <a:srgbClr val="4270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976360" y="6865620"/>
              <a:ext cx="990600" cy="1336547"/>
            </a:xfrm>
            <a:prstGeom prst="rect">
              <a:avLst/>
            </a:prstGeom>
          </p:spPr>
        </p:pic>
      </p:grpSp>
      <p:grpSp>
        <p:nvGrpSpPr>
          <p:cNvPr id="29" name="object 29"/>
          <p:cNvGrpSpPr/>
          <p:nvPr/>
        </p:nvGrpSpPr>
        <p:grpSpPr>
          <a:xfrm>
            <a:off x="12059666" y="6701281"/>
            <a:ext cx="2130425" cy="1724660"/>
            <a:chOff x="12059666" y="6701281"/>
            <a:chExt cx="2130425" cy="1724660"/>
          </a:xfrm>
        </p:grpSpPr>
        <p:sp>
          <p:nvSpPr>
            <p:cNvPr id="30" name="object 30"/>
            <p:cNvSpPr/>
            <p:nvPr/>
          </p:nvSpPr>
          <p:spPr>
            <a:xfrm>
              <a:off x="12072366" y="6713981"/>
              <a:ext cx="2105025" cy="1699260"/>
            </a:xfrm>
            <a:custGeom>
              <a:avLst/>
              <a:gdLst/>
              <a:ahLst/>
              <a:cxnLst/>
              <a:rect l="l" t="t" r="r" b="b"/>
              <a:pathLst>
                <a:path w="2105025" h="1699259">
                  <a:moveTo>
                    <a:pt x="0" y="849630"/>
                  </a:moveTo>
                  <a:lnTo>
                    <a:pt x="1287" y="807222"/>
                  </a:lnTo>
                  <a:lnTo>
                    <a:pt x="5111" y="765353"/>
                  </a:lnTo>
                  <a:lnTo>
                    <a:pt x="11410" y="724071"/>
                  </a:lnTo>
                  <a:lnTo>
                    <a:pt x="20124" y="683425"/>
                  </a:lnTo>
                  <a:lnTo>
                    <a:pt x="31193" y="643464"/>
                  </a:lnTo>
                  <a:lnTo>
                    <a:pt x="44556" y="604235"/>
                  </a:lnTo>
                  <a:lnTo>
                    <a:pt x="60154" y="565788"/>
                  </a:lnTo>
                  <a:lnTo>
                    <a:pt x="77925" y="528172"/>
                  </a:lnTo>
                  <a:lnTo>
                    <a:pt x="97810" y="491435"/>
                  </a:lnTo>
                  <a:lnTo>
                    <a:pt x="119748" y="455626"/>
                  </a:lnTo>
                  <a:lnTo>
                    <a:pt x="143679" y="420793"/>
                  </a:lnTo>
                  <a:lnTo>
                    <a:pt x="169542" y="386985"/>
                  </a:lnTo>
                  <a:lnTo>
                    <a:pt x="197278" y="354251"/>
                  </a:lnTo>
                  <a:lnTo>
                    <a:pt x="226827" y="322639"/>
                  </a:lnTo>
                  <a:lnTo>
                    <a:pt x="258126" y="292199"/>
                  </a:lnTo>
                  <a:lnTo>
                    <a:pt x="291117" y="262978"/>
                  </a:lnTo>
                  <a:lnTo>
                    <a:pt x="325740" y="235026"/>
                  </a:lnTo>
                  <a:lnTo>
                    <a:pt x="361933" y="208390"/>
                  </a:lnTo>
                  <a:lnTo>
                    <a:pt x="399637" y="183121"/>
                  </a:lnTo>
                  <a:lnTo>
                    <a:pt x="438790" y="159265"/>
                  </a:lnTo>
                  <a:lnTo>
                    <a:pt x="479334" y="136873"/>
                  </a:lnTo>
                  <a:lnTo>
                    <a:pt x="521208" y="115993"/>
                  </a:lnTo>
                  <a:lnTo>
                    <a:pt x="564350" y="96673"/>
                  </a:lnTo>
                  <a:lnTo>
                    <a:pt x="608702" y="78962"/>
                  </a:lnTo>
                  <a:lnTo>
                    <a:pt x="654202" y="62909"/>
                  </a:lnTo>
                  <a:lnTo>
                    <a:pt x="700791" y="48562"/>
                  </a:lnTo>
                  <a:lnTo>
                    <a:pt x="748408" y="35970"/>
                  </a:lnTo>
                  <a:lnTo>
                    <a:pt x="796992" y="25182"/>
                  </a:lnTo>
                  <a:lnTo>
                    <a:pt x="846484" y="16246"/>
                  </a:lnTo>
                  <a:lnTo>
                    <a:pt x="896824" y="9211"/>
                  </a:lnTo>
                  <a:lnTo>
                    <a:pt x="947950" y="4126"/>
                  </a:lnTo>
                  <a:lnTo>
                    <a:pt x="999803" y="1039"/>
                  </a:lnTo>
                  <a:lnTo>
                    <a:pt x="1052322" y="0"/>
                  </a:lnTo>
                  <a:lnTo>
                    <a:pt x="1104840" y="1039"/>
                  </a:lnTo>
                  <a:lnTo>
                    <a:pt x="1156693" y="4126"/>
                  </a:lnTo>
                  <a:lnTo>
                    <a:pt x="1207819" y="9211"/>
                  </a:lnTo>
                  <a:lnTo>
                    <a:pt x="1258159" y="16246"/>
                  </a:lnTo>
                  <a:lnTo>
                    <a:pt x="1307651" y="25182"/>
                  </a:lnTo>
                  <a:lnTo>
                    <a:pt x="1356235" y="35970"/>
                  </a:lnTo>
                  <a:lnTo>
                    <a:pt x="1403852" y="48562"/>
                  </a:lnTo>
                  <a:lnTo>
                    <a:pt x="1450441" y="62909"/>
                  </a:lnTo>
                  <a:lnTo>
                    <a:pt x="1495941" y="78962"/>
                  </a:lnTo>
                  <a:lnTo>
                    <a:pt x="1540293" y="96673"/>
                  </a:lnTo>
                  <a:lnTo>
                    <a:pt x="1583436" y="115993"/>
                  </a:lnTo>
                  <a:lnTo>
                    <a:pt x="1625309" y="136873"/>
                  </a:lnTo>
                  <a:lnTo>
                    <a:pt x="1665853" y="159265"/>
                  </a:lnTo>
                  <a:lnTo>
                    <a:pt x="1705006" y="183121"/>
                  </a:lnTo>
                  <a:lnTo>
                    <a:pt x="1742710" y="208390"/>
                  </a:lnTo>
                  <a:lnTo>
                    <a:pt x="1778903" y="235026"/>
                  </a:lnTo>
                  <a:lnTo>
                    <a:pt x="1813526" y="262978"/>
                  </a:lnTo>
                  <a:lnTo>
                    <a:pt x="1846517" y="292199"/>
                  </a:lnTo>
                  <a:lnTo>
                    <a:pt x="1877816" y="322639"/>
                  </a:lnTo>
                  <a:lnTo>
                    <a:pt x="1907365" y="354251"/>
                  </a:lnTo>
                  <a:lnTo>
                    <a:pt x="1935101" y="386985"/>
                  </a:lnTo>
                  <a:lnTo>
                    <a:pt x="1960964" y="420793"/>
                  </a:lnTo>
                  <a:lnTo>
                    <a:pt x="1984895" y="455626"/>
                  </a:lnTo>
                  <a:lnTo>
                    <a:pt x="2006833" y="491435"/>
                  </a:lnTo>
                  <a:lnTo>
                    <a:pt x="2026718" y="528172"/>
                  </a:lnTo>
                  <a:lnTo>
                    <a:pt x="2044489" y="565788"/>
                  </a:lnTo>
                  <a:lnTo>
                    <a:pt x="2060087" y="604235"/>
                  </a:lnTo>
                  <a:lnTo>
                    <a:pt x="2073450" y="643464"/>
                  </a:lnTo>
                  <a:lnTo>
                    <a:pt x="2084519" y="683425"/>
                  </a:lnTo>
                  <a:lnTo>
                    <a:pt x="2093233" y="724071"/>
                  </a:lnTo>
                  <a:lnTo>
                    <a:pt x="2099532" y="765353"/>
                  </a:lnTo>
                  <a:lnTo>
                    <a:pt x="2103356" y="807222"/>
                  </a:lnTo>
                  <a:lnTo>
                    <a:pt x="2104643" y="849630"/>
                  </a:lnTo>
                  <a:lnTo>
                    <a:pt x="2103356" y="892035"/>
                  </a:lnTo>
                  <a:lnTo>
                    <a:pt x="2099532" y="933902"/>
                  </a:lnTo>
                  <a:lnTo>
                    <a:pt x="2093233" y="975182"/>
                  </a:lnTo>
                  <a:lnTo>
                    <a:pt x="2084519" y="1015827"/>
                  </a:lnTo>
                  <a:lnTo>
                    <a:pt x="2073450" y="1055787"/>
                  </a:lnTo>
                  <a:lnTo>
                    <a:pt x="2060087" y="1095015"/>
                  </a:lnTo>
                  <a:lnTo>
                    <a:pt x="2044489" y="1133460"/>
                  </a:lnTo>
                  <a:lnTo>
                    <a:pt x="2026718" y="1171076"/>
                  </a:lnTo>
                  <a:lnTo>
                    <a:pt x="2006833" y="1207813"/>
                  </a:lnTo>
                  <a:lnTo>
                    <a:pt x="1984895" y="1243622"/>
                  </a:lnTo>
                  <a:lnTo>
                    <a:pt x="1960964" y="1278455"/>
                  </a:lnTo>
                  <a:lnTo>
                    <a:pt x="1935101" y="1312263"/>
                  </a:lnTo>
                  <a:lnTo>
                    <a:pt x="1907365" y="1344997"/>
                  </a:lnTo>
                  <a:lnTo>
                    <a:pt x="1877816" y="1376609"/>
                  </a:lnTo>
                  <a:lnTo>
                    <a:pt x="1846517" y="1407050"/>
                  </a:lnTo>
                  <a:lnTo>
                    <a:pt x="1813526" y="1436271"/>
                  </a:lnTo>
                  <a:lnTo>
                    <a:pt x="1778903" y="1464224"/>
                  </a:lnTo>
                  <a:lnTo>
                    <a:pt x="1742710" y="1490860"/>
                  </a:lnTo>
                  <a:lnTo>
                    <a:pt x="1705006" y="1516131"/>
                  </a:lnTo>
                  <a:lnTo>
                    <a:pt x="1665853" y="1539986"/>
                  </a:lnTo>
                  <a:lnTo>
                    <a:pt x="1625309" y="1562379"/>
                  </a:lnTo>
                  <a:lnTo>
                    <a:pt x="1583436" y="1583261"/>
                  </a:lnTo>
                  <a:lnTo>
                    <a:pt x="1540293" y="1602581"/>
                  </a:lnTo>
                  <a:lnTo>
                    <a:pt x="1495941" y="1620293"/>
                  </a:lnTo>
                  <a:lnTo>
                    <a:pt x="1450441" y="1636347"/>
                  </a:lnTo>
                  <a:lnTo>
                    <a:pt x="1403852" y="1650695"/>
                  </a:lnTo>
                  <a:lnTo>
                    <a:pt x="1356235" y="1663287"/>
                  </a:lnTo>
                  <a:lnTo>
                    <a:pt x="1307651" y="1674076"/>
                  </a:lnTo>
                  <a:lnTo>
                    <a:pt x="1258159" y="1683012"/>
                  </a:lnTo>
                  <a:lnTo>
                    <a:pt x="1207819" y="1690047"/>
                  </a:lnTo>
                  <a:lnTo>
                    <a:pt x="1156693" y="1695133"/>
                  </a:lnTo>
                  <a:lnTo>
                    <a:pt x="1104840" y="1698220"/>
                  </a:lnTo>
                  <a:lnTo>
                    <a:pt x="1052322" y="1699260"/>
                  </a:lnTo>
                  <a:lnTo>
                    <a:pt x="999803" y="1698220"/>
                  </a:lnTo>
                  <a:lnTo>
                    <a:pt x="947950" y="1695133"/>
                  </a:lnTo>
                  <a:lnTo>
                    <a:pt x="896824" y="1690047"/>
                  </a:lnTo>
                  <a:lnTo>
                    <a:pt x="846484" y="1683012"/>
                  </a:lnTo>
                  <a:lnTo>
                    <a:pt x="796992" y="1674076"/>
                  </a:lnTo>
                  <a:lnTo>
                    <a:pt x="748408" y="1663287"/>
                  </a:lnTo>
                  <a:lnTo>
                    <a:pt x="700791" y="1650695"/>
                  </a:lnTo>
                  <a:lnTo>
                    <a:pt x="654202" y="1636347"/>
                  </a:lnTo>
                  <a:lnTo>
                    <a:pt x="608702" y="1620293"/>
                  </a:lnTo>
                  <a:lnTo>
                    <a:pt x="564350" y="1602581"/>
                  </a:lnTo>
                  <a:lnTo>
                    <a:pt x="521207" y="1583261"/>
                  </a:lnTo>
                  <a:lnTo>
                    <a:pt x="479334" y="1562379"/>
                  </a:lnTo>
                  <a:lnTo>
                    <a:pt x="438790" y="1539986"/>
                  </a:lnTo>
                  <a:lnTo>
                    <a:pt x="399637" y="1516131"/>
                  </a:lnTo>
                  <a:lnTo>
                    <a:pt x="361933" y="1490860"/>
                  </a:lnTo>
                  <a:lnTo>
                    <a:pt x="325740" y="1464224"/>
                  </a:lnTo>
                  <a:lnTo>
                    <a:pt x="291117" y="1436271"/>
                  </a:lnTo>
                  <a:lnTo>
                    <a:pt x="258126" y="1407050"/>
                  </a:lnTo>
                  <a:lnTo>
                    <a:pt x="226827" y="1376609"/>
                  </a:lnTo>
                  <a:lnTo>
                    <a:pt x="197278" y="1344997"/>
                  </a:lnTo>
                  <a:lnTo>
                    <a:pt x="169542" y="1312263"/>
                  </a:lnTo>
                  <a:lnTo>
                    <a:pt x="143679" y="1278455"/>
                  </a:lnTo>
                  <a:lnTo>
                    <a:pt x="119748" y="1243622"/>
                  </a:lnTo>
                  <a:lnTo>
                    <a:pt x="97810" y="1207813"/>
                  </a:lnTo>
                  <a:lnTo>
                    <a:pt x="77925" y="1171076"/>
                  </a:lnTo>
                  <a:lnTo>
                    <a:pt x="60154" y="1133460"/>
                  </a:lnTo>
                  <a:lnTo>
                    <a:pt x="44556" y="1095015"/>
                  </a:lnTo>
                  <a:lnTo>
                    <a:pt x="31193" y="1055787"/>
                  </a:lnTo>
                  <a:lnTo>
                    <a:pt x="20124" y="1015827"/>
                  </a:lnTo>
                  <a:lnTo>
                    <a:pt x="11410" y="975182"/>
                  </a:lnTo>
                  <a:lnTo>
                    <a:pt x="5111" y="933902"/>
                  </a:lnTo>
                  <a:lnTo>
                    <a:pt x="1287" y="892035"/>
                  </a:lnTo>
                  <a:lnTo>
                    <a:pt x="0" y="849630"/>
                  </a:lnTo>
                  <a:close/>
                </a:path>
              </a:pathLst>
            </a:custGeom>
            <a:ln w="25400">
              <a:solidFill>
                <a:srgbClr val="4270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524232" y="6966203"/>
              <a:ext cx="1110995" cy="1179576"/>
            </a:xfrm>
            <a:prstGeom prst="rect">
              <a:avLst/>
            </a:prstGeom>
          </p:spPr>
        </p:pic>
      </p:grpSp>
      <p:grpSp>
        <p:nvGrpSpPr>
          <p:cNvPr id="32" name="object 32"/>
          <p:cNvGrpSpPr/>
          <p:nvPr/>
        </p:nvGrpSpPr>
        <p:grpSpPr>
          <a:xfrm>
            <a:off x="2432557" y="1794001"/>
            <a:ext cx="1964055" cy="1639570"/>
            <a:chOff x="2432557" y="1794001"/>
            <a:chExt cx="1964055" cy="1639570"/>
          </a:xfrm>
        </p:grpSpPr>
        <p:sp>
          <p:nvSpPr>
            <p:cNvPr id="33" name="object 33"/>
            <p:cNvSpPr/>
            <p:nvPr/>
          </p:nvSpPr>
          <p:spPr>
            <a:xfrm>
              <a:off x="2445257" y="1806701"/>
              <a:ext cx="1938655" cy="1614170"/>
            </a:xfrm>
            <a:custGeom>
              <a:avLst/>
              <a:gdLst/>
              <a:ahLst/>
              <a:cxnLst/>
              <a:rect l="l" t="t" r="r" b="b"/>
              <a:pathLst>
                <a:path w="1938654" h="1614170">
                  <a:moveTo>
                    <a:pt x="0" y="806957"/>
                  </a:moveTo>
                  <a:lnTo>
                    <a:pt x="1434" y="762685"/>
                  </a:lnTo>
                  <a:lnTo>
                    <a:pt x="5687" y="719035"/>
                  </a:lnTo>
                  <a:lnTo>
                    <a:pt x="12686" y="676071"/>
                  </a:lnTo>
                  <a:lnTo>
                    <a:pt x="22356" y="633854"/>
                  </a:lnTo>
                  <a:lnTo>
                    <a:pt x="34623" y="592446"/>
                  </a:lnTo>
                  <a:lnTo>
                    <a:pt x="49414" y="551907"/>
                  </a:lnTo>
                  <a:lnTo>
                    <a:pt x="66654" y="512300"/>
                  </a:lnTo>
                  <a:lnTo>
                    <a:pt x="86270" y="473686"/>
                  </a:lnTo>
                  <a:lnTo>
                    <a:pt x="108188" y="436126"/>
                  </a:lnTo>
                  <a:lnTo>
                    <a:pt x="132333" y="399683"/>
                  </a:lnTo>
                  <a:lnTo>
                    <a:pt x="158633" y="364417"/>
                  </a:lnTo>
                  <a:lnTo>
                    <a:pt x="187013" y="330391"/>
                  </a:lnTo>
                  <a:lnTo>
                    <a:pt x="217398" y="297665"/>
                  </a:lnTo>
                  <a:lnTo>
                    <a:pt x="249716" y="266302"/>
                  </a:lnTo>
                  <a:lnTo>
                    <a:pt x="283892" y="236362"/>
                  </a:lnTo>
                  <a:lnTo>
                    <a:pt x="319853" y="207909"/>
                  </a:lnTo>
                  <a:lnTo>
                    <a:pt x="357523" y="181002"/>
                  </a:lnTo>
                  <a:lnTo>
                    <a:pt x="396831" y="155704"/>
                  </a:lnTo>
                  <a:lnTo>
                    <a:pt x="437701" y="132075"/>
                  </a:lnTo>
                  <a:lnTo>
                    <a:pt x="480059" y="110179"/>
                  </a:lnTo>
                  <a:lnTo>
                    <a:pt x="523833" y="90076"/>
                  </a:lnTo>
                  <a:lnTo>
                    <a:pt x="568947" y="71828"/>
                  </a:lnTo>
                  <a:lnTo>
                    <a:pt x="615329" y="55496"/>
                  </a:lnTo>
                  <a:lnTo>
                    <a:pt x="662903" y="41141"/>
                  </a:lnTo>
                  <a:lnTo>
                    <a:pt x="711596" y="28827"/>
                  </a:lnTo>
                  <a:lnTo>
                    <a:pt x="761335" y="18613"/>
                  </a:lnTo>
                  <a:lnTo>
                    <a:pt x="812045" y="10562"/>
                  </a:lnTo>
                  <a:lnTo>
                    <a:pt x="863652" y="4735"/>
                  </a:lnTo>
                  <a:lnTo>
                    <a:pt x="916083" y="1194"/>
                  </a:lnTo>
                  <a:lnTo>
                    <a:pt x="969264" y="0"/>
                  </a:lnTo>
                  <a:lnTo>
                    <a:pt x="1022444" y="1194"/>
                  </a:lnTo>
                  <a:lnTo>
                    <a:pt x="1074875" y="4735"/>
                  </a:lnTo>
                  <a:lnTo>
                    <a:pt x="1126482" y="10562"/>
                  </a:lnTo>
                  <a:lnTo>
                    <a:pt x="1177192" y="18613"/>
                  </a:lnTo>
                  <a:lnTo>
                    <a:pt x="1226931" y="28827"/>
                  </a:lnTo>
                  <a:lnTo>
                    <a:pt x="1275624" y="41141"/>
                  </a:lnTo>
                  <a:lnTo>
                    <a:pt x="1323198" y="55496"/>
                  </a:lnTo>
                  <a:lnTo>
                    <a:pt x="1369580" y="71828"/>
                  </a:lnTo>
                  <a:lnTo>
                    <a:pt x="1414694" y="90076"/>
                  </a:lnTo>
                  <a:lnTo>
                    <a:pt x="1458468" y="110179"/>
                  </a:lnTo>
                  <a:lnTo>
                    <a:pt x="1500826" y="132075"/>
                  </a:lnTo>
                  <a:lnTo>
                    <a:pt x="1541696" y="155704"/>
                  </a:lnTo>
                  <a:lnTo>
                    <a:pt x="1581004" y="181002"/>
                  </a:lnTo>
                  <a:lnTo>
                    <a:pt x="1618674" y="207909"/>
                  </a:lnTo>
                  <a:lnTo>
                    <a:pt x="1654635" y="236362"/>
                  </a:lnTo>
                  <a:lnTo>
                    <a:pt x="1688811" y="266302"/>
                  </a:lnTo>
                  <a:lnTo>
                    <a:pt x="1721129" y="297665"/>
                  </a:lnTo>
                  <a:lnTo>
                    <a:pt x="1751514" y="330391"/>
                  </a:lnTo>
                  <a:lnTo>
                    <a:pt x="1779894" y="364417"/>
                  </a:lnTo>
                  <a:lnTo>
                    <a:pt x="1806194" y="399683"/>
                  </a:lnTo>
                  <a:lnTo>
                    <a:pt x="1830339" y="436126"/>
                  </a:lnTo>
                  <a:lnTo>
                    <a:pt x="1852257" y="473686"/>
                  </a:lnTo>
                  <a:lnTo>
                    <a:pt x="1871873" y="512300"/>
                  </a:lnTo>
                  <a:lnTo>
                    <a:pt x="1889113" y="551907"/>
                  </a:lnTo>
                  <a:lnTo>
                    <a:pt x="1903904" y="592446"/>
                  </a:lnTo>
                  <a:lnTo>
                    <a:pt x="1916171" y="633854"/>
                  </a:lnTo>
                  <a:lnTo>
                    <a:pt x="1925841" y="676071"/>
                  </a:lnTo>
                  <a:lnTo>
                    <a:pt x="1932840" y="719035"/>
                  </a:lnTo>
                  <a:lnTo>
                    <a:pt x="1937093" y="762685"/>
                  </a:lnTo>
                  <a:lnTo>
                    <a:pt x="1938528" y="806957"/>
                  </a:lnTo>
                  <a:lnTo>
                    <a:pt x="1937093" y="851230"/>
                  </a:lnTo>
                  <a:lnTo>
                    <a:pt x="1932840" y="894880"/>
                  </a:lnTo>
                  <a:lnTo>
                    <a:pt x="1925841" y="937844"/>
                  </a:lnTo>
                  <a:lnTo>
                    <a:pt x="1916171" y="980061"/>
                  </a:lnTo>
                  <a:lnTo>
                    <a:pt x="1903904" y="1021469"/>
                  </a:lnTo>
                  <a:lnTo>
                    <a:pt x="1889113" y="1062008"/>
                  </a:lnTo>
                  <a:lnTo>
                    <a:pt x="1871873" y="1101615"/>
                  </a:lnTo>
                  <a:lnTo>
                    <a:pt x="1852257" y="1140229"/>
                  </a:lnTo>
                  <a:lnTo>
                    <a:pt x="1830339" y="1177789"/>
                  </a:lnTo>
                  <a:lnTo>
                    <a:pt x="1806194" y="1214232"/>
                  </a:lnTo>
                  <a:lnTo>
                    <a:pt x="1779894" y="1249498"/>
                  </a:lnTo>
                  <a:lnTo>
                    <a:pt x="1751514" y="1283524"/>
                  </a:lnTo>
                  <a:lnTo>
                    <a:pt x="1721129" y="1316250"/>
                  </a:lnTo>
                  <a:lnTo>
                    <a:pt x="1688811" y="1347613"/>
                  </a:lnTo>
                  <a:lnTo>
                    <a:pt x="1654635" y="1377553"/>
                  </a:lnTo>
                  <a:lnTo>
                    <a:pt x="1618674" y="1406006"/>
                  </a:lnTo>
                  <a:lnTo>
                    <a:pt x="1581004" y="1432913"/>
                  </a:lnTo>
                  <a:lnTo>
                    <a:pt x="1541696" y="1458211"/>
                  </a:lnTo>
                  <a:lnTo>
                    <a:pt x="1500826" y="1481840"/>
                  </a:lnTo>
                  <a:lnTo>
                    <a:pt x="1458468" y="1503736"/>
                  </a:lnTo>
                  <a:lnTo>
                    <a:pt x="1414694" y="1523839"/>
                  </a:lnTo>
                  <a:lnTo>
                    <a:pt x="1369580" y="1542087"/>
                  </a:lnTo>
                  <a:lnTo>
                    <a:pt x="1323198" y="1558419"/>
                  </a:lnTo>
                  <a:lnTo>
                    <a:pt x="1275624" y="1572774"/>
                  </a:lnTo>
                  <a:lnTo>
                    <a:pt x="1226931" y="1585088"/>
                  </a:lnTo>
                  <a:lnTo>
                    <a:pt x="1177192" y="1595302"/>
                  </a:lnTo>
                  <a:lnTo>
                    <a:pt x="1126482" y="1603353"/>
                  </a:lnTo>
                  <a:lnTo>
                    <a:pt x="1074875" y="1609180"/>
                  </a:lnTo>
                  <a:lnTo>
                    <a:pt x="1022444" y="1612721"/>
                  </a:lnTo>
                  <a:lnTo>
                    <a:pt x="969264" y="1613915"/>
                  </a:lnTo>
                  <a:lnTo>
                    <a:pt x="916083" y="1612721"/>
                  </a:lnTo>
                  <a:lnTo>
                    <a:pt x="863652" y="1609180"/>
                  </a:lnTo>
                  <a:lnTo>
                    <a:pt x="812045" y="1603353"/>
                  </a:lnTo>
                  <a:lnTo>
                    <a:pt x="761335" y="1595302"/>
                  </a:lnTo>
                  <a:lnTo>
                    <a:pt x="711596" y="1585088"/>
                  </a:lnTo>
                  <a:lnTo>
                    <a:pt x="662903" y="1572774"/>
                  </a:lnTo>
                  <a:lnTo>
                    <a:pt x="615329" y="1558419"/>
                  </a:lnTo>
                  <a:lnTo>
                    <a:pt x="568947" y="1542087"/>
                  </a:lnTo>
                  <a:lnTo>
                    <a:pt x="523833" y="1523839"/>
                  </a:lnTo>
                  <a:lnTo>
                    <a:pt x="480060" y="1503736"/>
                  </a:lnTo>
                  <a:lnTo>
                    <a:pt x="437701" y="1481840"/>
                  </a:lnTo>
                  <a:lnTo>
                    <a:pt x="396831" y="1458211"/>
                  </a:lnTo>
                  <a:lnTo>
                    <a:pt x="357523" y="1432913"/>
                  </a:lnTo>
                  <a:lnTo>
                    <a:pt x="319853" y="1406006"/>
                  </a:lnTo>
                  <a:lnTo>
                    <a:pt x="283892" y="1377553"/>
                  </a:lnTo>
                  <a:lnTo>
                    <a:pt x="249716" y="1347613"/>
                  </a:lnTo>
                  <a:lnTo>
                    <a:pt x="217398" y="1316250"/>
                  </a:lnTo>
                  <a:lnTo>
                    <a:pt x="187013" y="1283524"/>
                  </a:lnTo>
                  <a:lnTo>
                    <a:pt x="158633" y="1249498"/>
                  </a:lnTo>
                  <a:lnTo>
                    <a:pt x="132334" y="1214232"/>
                  </a:lnTo>
                  <a:lnTo>
                    <a:pt x="108188" y="1177789"/>
                  </a:lnTo>
                  <a:lnTo>
                    <a:pt x="86270" y="1140229"/>
                  </a:lnTo>
                  <a:lnTo>
                    <a:pt x="66654" y="1101615"/>
                  </a:lnTo>
                  <a:lnTo>
                    <a:pt x="49414" y="1062008"/>
                  </a:lnTo>
                  <a:lnTo>
                    <a:pt x="34623" y="1021469"/>
                  </a:lnTo>
                  <a:lnTo>
                    <a:pt x="22356" y="980061"/>
                  </a:lnTo>
                  <a:lnTo>
                    <a:pt x="12686" y="937844"/>
                  </a:lnTo>
                  <a:lnTo>
                    <a:pt x="5687" y="894880"/>
                  </a:lnTo>
                  <a:lnTo>
                    <a:pt x="1434" y="851230"/>
                  </a:lnTo>
                  <a:lnTo>
                    <a:pt x="0" y="806957"/>
                  </a:lnTo>
                  <a:close/>
                </a:path>
              </a:pathLst>
            </a:custGeom>
            <a:ln w="25400">
              <a:solidFill>
                <a:srgbClr val="4270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" name="object 3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880359" y="2074163"/>
              <a:ext cx="1027176" cy="1033271"/>
            </a:xfrm>
            <a:prstGeom prst="rect">
              <a:avLst/>
            </a:prstGeom>
          </p:spPr>
        </p:pic>
      </p:grpSp>
      <p:grpSp>
        <p:nvGrpSpPr>
          <p:cNvPr id="35" name="object 35"/>
          <p:cNvGrpSpPr/>
          <p:nvPr/>
        </p:nvGrpSpPr>
        <p:grpSpPr>
          <a:xfrm>
            <a:off x="6169405" y="1665985"/>
            <a:ext cx="2130425" cy="1724660"/>
            <a:chOff x="6169405" y="1665985"/>
            <a:chExt cx="2130425" cy="1724660"/>
          </a:xfrm>
        </p:grpSpPr>
        <p:sp>
          <p:nvSpPr>
            <p:cNvPr id="36" name="object 36"/>
            <p:cNvSpPr/>
            <p:nvPr/>
          </p:nvSpPr>
          <p:spPr>
            <a:xfrm>
              <a:off x="6182105" y="1678685"/>
              <a:ext cx="2105025" cy="1699260"/>
            </a:xfrm>
            <a:custGeom>
              <a:avLst/>
              <a:gdLst/>
              <a:ahLst/>
              <a:cxnLst/>
              <a:rect l="l" t="t" r="r" b="b"/>
              <a:pathLst>
                <a:path w="2105025" h="1699260">
                  <a:moveTo>
                    <a:pt x="0" y="849630"/>
                  </a:moveTo>
                  <a:lnTo>
                    <a:pt x="1287" y="807222"/>
                  </a:lnTo>
                  <a:lnTo>
                    <a:pt x="5111" y="765353"/>
                  </a:lnTo>
                  <a:lnTo>
                    <a:pt x="11410" y="724071"/>
                  </a:lnTo>
                  <a:lnTo>
                    <a:pt x="20124" y="683425"/>
                  </a:lnTo>
                  <a:lnTo>
                    <a:pt x="31193" y="643464"/>
                  </a:lnTo>
                  <a:lnTo>
                    <a:pt x="44556" y="604235"/>
                  </a:lnTo>
                  <a:lnTo>
                    <a:pt x="60154" y="565788"/>
                  </a:lnTo>
                  <a:lnTo>
                    <a:pt x="77925" y="528172"/>
                  </a:lnTo>
                  <a:lnTo>
                    <a:pt x="97810" y="491435"/>
                  </a:lnTo>
                  <a:lnTo>
                    <a:pt x="119748" y="455626"/>
                  </a:lnTo>
                  <a:lnTo>
                    <a:pt x="143679" y="420793"/>
                  </a:lnTo>
                  <a:lnTo>
                    <a:pt x="169542" y="386985"/>
                  </a:lnTo>
                  <a:lnTo>
                    <a:pt x="197278" y="354251"/>
                  </a:lnTo>
                  <a:lnTo>
                    <a:pt x="226827" y="322639"/>
                  </a:lnTo>
                  <a:lnTo>
                    <a:pt x="258126" y="292199"/>
                  </a:lnTo>
                  <a:lnTo>
                    <a:pt x="291117" y="262978"/>
                  </a:lnTo>
                  <a:lnTo>
                    <a:pt x="325740" y="235026"/>
                  </a:lnTo>
                  <a:lnTo>
                    <a:pt x="361933" y="208390"/>
                  </a:lnTo>
                  <a:lnTo>
                    <a:pt x="399637" y="183121"/>
                  </a:lnTo>
                  <a:lnTo>
                    <a:pt x="438790" y="159265"/>
                  </a:lnTo>
                  <a:lnTo>
                    <a:pt x="479334" y="136873"/>
                  </a:lnTo>
                  <a:lnTo>
                    <a:pt x="521208" y="115993"/>
                  </a:lnTo>
                  <a:lnTo>
                    <a:pt x="564350" y="96673"/>
                  </a:lnTo>
                  <a:lnTo>
                    <a:pt x="608702" y="78962"/>
                  </a:lnTo>
                  <a:lnTo>
                    <a:pt x="654202" y="62909"/>
                  </a:lnTo>
                  <a:lnTo>
                    <a:pt x="700791" y="48562"/>
                  </a:lnTo>
                  <a:lnTo>
                    <a:pt x="748408" y="35970"/>
                  </a:lnTo>
                  <a:lnTo>
                    <a:pt x="796992" y="25182"/>
                  </a:lnTo>
                  <a:lnTo>
                    <a:pt x="846484" y="16246"/>
                  </a:lnTo>
                  <a:lnTo>
                    <a:pt x="896824" y="9211"/>
                  </a:lnTo>
                  <a:lnTo>
                    <a:pt x="947950" y="4126"/>
                  </a:lnTo>
                  <a:lnTo>
                    <a:pt x="999803" y="1039"/>
                  </a:lnTo>
                  <a:lnTo>
                    <a:pt x="1052322" y="0"/>
                  </a:lnTo>
                  <a:lnTo>
                    <a:pt x="1104840" y="1039"/>
                  </a:lnTo>
                  <a:lnTo>
                    <a:pt x="1156693" y="4126"/>
                  </a:lnTo>
                  <a:lnTo>
                    <a:pt x="1207819" y="9211"/>
                  </a:lnTo>
                  <a:lnTo>
                    <a:pt x="1258159" y="16246"/>
                  </a:lnTo>
                  <a:lnTo>
                    <a:pt x="1307651" y="25182"/>
                  </a:lnTo>
                  <a:lnTo>
                    <a:pt x="1356235" y="35970"/>
                  </a:lnTo>
                  <a:lnTo>
                    <a:pt x="1403852" y="48562"/>
                  </a:lnTo>
                  <a:lnTo>
                    <a:pt x="1450441" y="62909"/>
                  </a:lnTo>
                  <a:lnTo>
                    <a:pt x="1495941" y="78962"/>
                  </a:lnTo>
                  <a:lnTo>
                    <a:pt x="1540293" y="96673"/>
                  </a:lnTo>
                  <a:lnTo>
                    <a:pt x="1583436" y="115993"/>
                  </a:lnTo>
                  <a:lnTo>
                    <a:pt x="1625309" y="136873"/>
                  </a:lnTo>
                  <a:lnTo>
                    <a:pt x="1665853" y="159265"/>
                  </a:lnTo>
                  <a:lnTo>
                    <a:pt x="1705006" y="183121"/>
                  </a:lnTo>
                  <a:lnTo>
                    <a:pt x="1742710" y="208390"/>
                  </a:lnTo>
                  <a:lnTo>
                    <a:pt x="1778903" y="235026"/>
                  </a:lnTo>
                  <a:lnTo>
                    <a:pt x="1813526" y="262978"/>
                  </a:lnTo>
                  <a:lnTo>
                    <a:pt x="1846517" y="292199"/>
                  </a:lnTo>
                  <a:lnTo>
                    <a:pt x="1877816" y="322639"/>
                  </a:lnTo>
                  <a:lnTo>
                    <a:pt x="1907365" y="354251"/>
                  </a:lnTo>
                  <a:lnTo>
                    <a:pt x="1935101" y="386985"/>
                  </a:lnTo>
                  <a:lnTo>
                    <a:pt x="1960964" y="420793"/>
                  </a:lnTo>
                  <a:lnTo>
                    <a:pt x="1984895" y="455626"/>
                  </a:lnTo>
                  <a:lnTo>
                    <a:pt x="2006833" y="491435"/>
                  </a:lnTo>
                  <a:lnTo>
                    <a:pt x="2026718" y="528172"/>
                  </a:lnTo>
                  <a:lnTo>
                    <a:pt x="2044489" y="565788"/>
                  </a:lnTo>
                  <a:lnTo>
                    <a:pt x="2060087" y="604235"/>
                  </a:lnTo>
                  <a:lnTo>
                    <a:pt x="2073450" y="643464"/>
                  </a:lnTo>
                  <a:lnTo>
                    <a:pt x="2084519" y="683425"/>
                  </a:lnTo>
                  <a:lnTo>
                    <a:pt x="2093233" y="724071"/>
                  </a:lnTo>
                  <a:lnTo>
                    <a:pt x="2099532" y="765353"/>
                  </a:lnTo>
                  <a:lnTo>
                    <a:pt x="2103356" y="807222"/>
                  </a:lnTo>
                  <a:lnTo>
                    <a:pt x="2104644" y="849630"/>
                  </a:lnTo>
                  <a:lnTo>
                    <a:pt x="2103356" y="892037"/>
                  </a:lnTo>
                  <a:lnTo>
                    <a:pt x="2099532" y="933906"/>
                  </a:lnTo>
                  <a:lnTo>
                    <a:pt x="2093233" y="975188"/>
                  </a:lnTo>
                  <a:lnTo>
                    <a:pt x="2084519" y="1015834"/>
                  </a:lnTo>
                  <a:lnTo>
                    <a:pt x="2073450" y="1055795"/>
                  </a:lnTo>
                  <a:lnTo>
                    <a:pt x="2060087" y="1095024"/>
                  </a:lnTo>
                  <a:lnTo>
                    <a:pt x="2044489" y="1133471"/>
                  </a:lnTo>
                  <a:lnTo>
                    <a:pt x="2026718" y="1171087"/>
                  </a:lnTo>
                  <a:lnTo>
                    <a:pt x="2006833" y="1207824"/>
                  </a:lnTo>
                  <a:lnTo>
                    <a:pt x="1984895" y="1243633"/>
                  </a:lnTo>
                  <a:lnTo>
                    <a:pt x="1960964" y="1278466"/>
                  </a:lnTo>
                  <a:lnTo>
                    <a:pt x="1935101" y="1312274"/>
                  </a:lnTo>
                  <a:lnTo>
                    <a:pt x="1907365" y="1345008"/>
                  </a:lnTo>
                  <a:lnTo>
                    <a:pt x="1877816" y="1376620"/>
                  </a:lnTo>
                  <a:lnTo>
                    <a:pt x="1846517" y="1407060"/>
                  </a:lnTo>
                  <a:lnTo>
                    <a:pt x="1813526" y="1436281"/>
                  </a:lnTo>
                  <a:lnTo>
                    <a:pt x="1778903" y="1464233"/>
                  </a:lnTo>
                  <a:lnTo>
                    <a:pt x="1742710" y="1490869"/>
                  </a:lnTo>
                  <a:lnTo>
                    <a:pt x="1705006" y="1516138"/>
                  </a:lnTo>
                  <a:lnTo>
                    <a:pt x="1665853" y="1539994"/>
                  </a:lnTo>
                  <a:lnTo>
                    <a:pt x="1625309" y="1562386"/>
                  </a:lnTo>
                  <a:lnTo>
                    <a:pt x="1583435" y="1583266"/>
                  </a:lnTo>
                  <a:lnTo>
                    <a:pt x="1540293" y="1602586"/>
                  </a:lnTo>
                  <a:lnTo>
                    <a:pt x="1495941" y="1620297"/>
                  </a:lnTo>
                  <a:lnTo>
                    <a:pt x="1450441" y="1636350"/>
                  </a:lnTo>
                  <a:lnTo>
                    <a:pt x="1403852" y="1650697"/>
                  </a:lnTo>
                  <a:lnTo>
                    <a:pt x="1356235" y="1663289"/>
                  </a:lnTo>
                  <a:lnTo>
                    <a:pt x="1307651" y="1674077"/>
                  </a:lnTo>
                  <a:lnTo>
                    <a:pt x="1258159" y="1683013"/>
                  </a:lnTo>
                  <a:lnTo>
                    <a:pt x="1207819" y="1690048"/>
                  </a:lnTo>
                  <a:lnTo>
                    <a:pt x="1156693" y="1695133"/>
                  </a:lnTo>
                  <a:lnTo>
                    <a:pt x="1104840" y="1698220"/>
                  </a:lnTo>
                  <a:lnTo>
                    <a:pt x="1052322" y="1699260"/>
                  </a:lnTo>
                  <a:lnTo>
                    <a:pt x="999803" y="1698220"/>
                  </a:lnTo>
                  <a:lnTo>
                    <a:pt x="947950" y="1695133"/>
                  </a:lnTo>
                  <a:lnTo>
                    <a:pt x="896824" y="1690048"/>
                  </a:lnTo>
                  <a:lnTo>
                    <a:pt x="846484" y="1683013"/>
                  </a:lnTo>
                  <a:lnTo>
                    <a:pt x="796992" y="1674077"/>
                  </a:lnTo>
                  <a:lnTo>
                    <a:pt x="748408" y="1663289"/>
                  </a:lnTo>
                  <a:lnTo>
                    <a:pt x="700791" y="1650697"/>
                  </a:lnTo>
                  <a:lnTo>
                    <a:pt x="654202" y="1636350"/>
                  </a:lnTo>
                  <a:lnTo>
                    <a:pt x="608702" y="1620297"/>
                  </a:lnTo>
                  <a:lnTo>
                    <a:pt x="564350" y="1602586"/>
                  </a:lnTo>
                  <a:lnTo>
                    <a:pt x="521207" y="1583266"/>
                  </a:lnTo>
                  <a:lnTo>
                    <a:pt x="479334" y="1562386"/>
                  </a:lnTo>
                  <a:lnTo>
                    <a:pt x="438790" y="1539994"/>
                  </a:lnTo>
                  <a:lnTo>
                    <a:pt x="399637" y="1516138"/>
                  </a:lnTo>
                  <a:lnTo>
                    <a:pt x="361933" y="1490869"/>
                  </a:lnTo>
                  <a:lnTo>
                    <a:pt x="325740" y="1464233"/>
                  </a:lnTo>
                  <a:lnTo>
                    <a:pt x="291117" y="1436281"/>
                  </a:lnTo>
                  <a:lnTo>
                    <a:pt x="258126" y="1407060"/>
                  </a:lnTo>
                  <a:lnTo>
                    <a:pt x="226827" y="1376620"/>
                  </a:lnTo>
                  <a:lnTo>
                    <a:pt x="197278" y="1345008"/>
                  </a:lnTo>
                  <a:lnTo>
                    <a:pt x="169542" y="1312274"/>
                  </a:lnTo>
                  <a:lnTo>
                    <a:pt x="143679" y="1278466"/>
                  </a:lnTo>
                  <a:lnTo>
                    <a:pt x="119748" y="1243633"/>
                  </a:lnTo>
                  <a:lnTo>
                    <a:pt x="97810" y="1207824"/>
                  </a:lnTo>
                  <a:lnTo>
                    <a:pt x="77925" y="1171087"/>
                  </a:lnTo>
                  <a:lnTo>
                    <a:pt x="60154" y="1133471"/>
                  </a:lnTo>
                  <a:lnTo>
                    <a:pt x="44556" y="1095024"/>
                  </a:lnTo>
                  <a:lnTo>
                    <a:pt x="31193" y="1055795"/>
                  </a:lnTo>
                  <a:lnTo>
                    <a:pt x="20124" y="1015834"/>
                  </a:lnTo>
                  <a:lnTo>
                    <a:pt x="11410" y="975188"/>
                  </a:lnTo>
                  <a:lnTo>
                    <a:pt x="5111" y="933906"/>
                  </a:lnTo>
                  <a:lnTo>
                    <a:pt x="1287" y="892037"/>
                  </a:lnTo>
                  <a:lnTo>
                    <a:pt x="0" y="849630"/>
                  </a:lnTo>
                  <a:close/>
                </a:path>
              </a:pathLst>
            </a:custGeom>
            <a:ln w="25400">
              <a:solidFill>
                <a:srgbClr val="4270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7" name="object 3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519671" y="1940051"/>
              <a:ext cx="1316735" cy="1036320"/>
            </a:xfrm>
            <a:prstGeom prst="rect">
              <a:avLst/>
            </a:prstGeom>
          </p:spPr>
        </p:pic>
      </p:grpSp>
      <p:pic>
        <p:nvPicPr>
          <p:cNvPr id="38" name="object 38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4177284" y="757427"/>
            <a:ext cx="7949183" cy="365759"/>
          </a:xfrm>
          <a:prstGeom prst="rect">
            <a:avLst/>
          </a:prstGeom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069584" y="306451"/>
            <a:ext cx="41141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60" dirty="0">
                <a:solidFill>
                  <a:srgbClr val="3E3E3E"/>
                </a:solidFill>
                <a:latin typeface="Arial"/>
                <a:cs typeface="Arial"/>
              </a:rPr>
              <a:t>Git</a:t>
            </a:r>
            <a:r>
              <a:rPr spc="-8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65" dirty="0">
                <a:solidFill>
                  <a:srgbClr val="3E3E3E"/>
                </a:solidFill>
                <a:latin typeface="Arial"/>
                <a:cs typeface="Arial"/>
              </a:rPr>
              <a:t>Configuration</a:t>
            </a:r>
            <a:r>
              <a:rPr spc="-4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35" dirty="0">
                <a:solidFill>
                  <a:srgbClr val="3E3E3E"/>
                </a:solidFill>
                <a:latin typeface="Arial"/>
                <a:cs typeface="Arial"/>
              </a:rPr>
              <a:t>Level</a:t>
            </a:r>
          </a:p>
        </p:txBody>
      </p:sp>
      <p:sp>
        <p:nvSpPr>
          <p:cNvPr id="4" name="object 4"/>
          <p:cNvSpPr/>
          <p:nvPr/>
        </p:nvSpPr>
        <p:spPr>
          <a:xfrm>
            <a:off x="3208782" y="6892290"/>
            <a:ext cx="9992995" cy="919480"/>
          </a:xfrm>
          <a:custGeom>
            <a:avLst/>
            <a:gdLst/>
            <a:ahLst/>
            <a:cxnLst/>
            <a:rect l="l" t="t" r="r" b="b"/>
            <a:pathLst>
              <a:path w="9992994" h="919479">
                <a:moveTo>
                  <a:pt x="0" y="153161"/>
                </a:moveTo>
                <a:lnTo>
                  <a:pt x="7808" y="104753"/>
                </a:lnTo>
                <a:lnTo>
                  <a:pt x="29553" y="62709"/>
                </a:lnTo>
                <a:lnTo>
                  <a:pt x="62709" y="29553"/>
                </a:lnTo>
                <a:lnTo>
                  <a:pt x="104753" y="7808"/>
                </a:lnTo>
                <a:lnTo>
                  <a:pt x="153162" y="0"/>
                </a:lnTo>
                <a:lnTo>
                  <a:pt x="9839706" y="0"/>
                </a:lnTo>
                <a:lnTo>
                  <a:pt x="9888114" y="7808"/>
                </a:lnTo>
                <a:lnTo>
                  <a:pt x="9930158" y="29553"/>
                </a:lnTo>
                <a:lnTo>
                  <a:pt x="9963314" y="62709"/>
                </a:lnTo>
                <a:lnTo>
                  <a:pt x="9985059" y="104753"/>
                </a:lnTo>
                <a:lnTo>
                  <a:pt x="9992868" y="153161"/>
                </a:lnTo>
                <a:lnTo>
                  <a:pt x="9992868" y="765809"/>
                </a:lnTo>
                <a:lnTo>
                  <a:pt x="9985059" y="814218"/>
                </a:lnTo>
                <a:lnTo>
                  <a:pt x="9963314" y="856262"/>
                </a:lnTo>
                <a:lnTo>
                  <a:pt x="9930158" y="889418"/>
                </a:lnTo>
                <a:lnTo>
                  <a:pt x="9888114" y="911163"/>
                </a:lnTo>
                <a:lnTo>
                  <a:pt x="9839706" y="918971"/>
                </a:lnTo>
                <a:lnTo>
                  <a:pt x="153162" y="918971"/>
                </a:lnTo>
                <a:lnTo>
                  <a:pt x="104753" y="911163"/>
                </a:lnTo>
                <a:lnTo>
                  <a:pt x="62709" y="889418"/>
                </a:lnTo>
                <a:lnTo>
                  <a:pt x="29553" y="856262"/>
                </a:lnTo>
                <a:lnTo>
                  <a:pt x="7808" y="814218"/>
                </a:lnTo>
                <a:lnTo>
                  <a:pt x="0" y="765809"/>
                </a:lnTo>
                <a:lnTo>
                  <a:pt x="0" y="153161"/>
                </a:lnTo>
                <a:close/>
              </a:path>
            </a:pathLst>
          </a:custGeom>
          <a:ln w="28575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436490" y="7324470"/>
            <a:ext cx="7528559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Local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overrides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Global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and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Global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overrides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System</a:t>
            </a:r>
            <a:r>
              <a:rPr sz="2200" spc="-7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ahoma"/>
                <a:cs typeface="Tahoma"/>
              </a:rPr>
              <a:t>Level.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008876" y="6662928"/>
            <a:ext cx="1804670" cy="457200"/>
          </a:xfrm>
          <a:prstGeom prst="rect">
            <a:avLst/>
          </a:prstGeom>
          <a:solidFill>
            <a:srgbClr val="006FC0"/>
          </a:solidFill>
        </p:spPr>
        <p:txBody>
          <a:bodyPr vert="horz" wrap="square" lIns="0" tIns="47625" rIns="0" bIns="0" rtlCol="0">
            <a:spAutoFit/>
          </a:bodyPr>
          <a:lstStyle/>
          <a:p>
            <a:pPr marL="519430">
              <a:lnSpc>
                <a:spcPct val="100000"/>
              </a:lnSpc>
              <a:spcBef>
                <a:spcPts val="375"/>
              </a:spcBef>
            </a:pPr>
            <a:r>
              <a:rPr sz="2200" b="1" spc="-25" dirty="0">
                <a:solidFill>
                  <a:srgbClr val="FFFFFF"/>
                </a:solidFill>
                <a:latin typeface="Arial"/>
                <a:cs typeface="Arial"/>
              </a:rPr>
              <a:t>NOTE</a:t>
            </a:r>
            <a:endParaRPr sz="22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168521" y="1528064"/>
            <a:ext cx="780415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35" dirty="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ahoma"/>
                <a:cs typeface="Tahoma"/>
              </a:rPr>
              <a:t>git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config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14" dirty="0">
                <a:solidFill>
                  <a:srgbClr val="3E3E3E"/>
                </a:solidFill>
                <a:latin typeface="Tahoma"/>
                <a:cs typeface="Tahoma"/>
              </a:rPr>
              <a:t>command</a:t>
            </a:r>
            <a:r>
              <a:rPr sz="2200" spc="-8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allows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to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configure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Git</a:t>
            </a:r>
            <a:r>
              <a:rPr sz="2200" spc="-12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ahoma"/>
                <a:cs typeface="Tahoma"/>
              </a:rPr>
              <a:t>settings.</a:t>
            </a:r>
            <a:endParaRPr sz="2200">
              <a:latin typeface="Tahoma"/>
              <a:cs typeface="Tahoma"/>
            </a:endParaRPr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2535944" y="2552708"/>
          <a:ext cx="11970384" cy="333146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229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412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 rowSpan="5">
                  <a:txBody>
                    <a:bodyPr/>
                    <a:lstStyle/>
                    <a:p>
                      <a:pPr marL="1819910">
                        <a:lnSpc>
                          <a:spcPct val="100000"/>
                        </a:lnSpc>
                        <a:spcBef>
                          <a:spcPts val="1420"/>
                        </a:spcBef>
                      </a:pPr>
                      <a:r>
                        <a:rPr sz="2200" spc="30" dirty="0">
                          <a:latin typeface="Tahoma"/>
                          <a:cs typeface="Tahoma"/>
                        </a:rPr>
                        <a:t>--system</a:t>
                      </a:r>
                      <a:endParaRPr sz="2200">
                        <a:latin typeface="Tahoma"/>
                        <a:cs typeface="Tahoma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4150">
                        <a:latin typeface="Times New Roman"/>
                        <a:cs typeface="Times New Roman"/>
                      </a:endParaRPr>
                    </a:p>
                    <a:p>
                      <a:pPr marL="1823085">
                        <a:lnSpc>
                          <a:spcPct val="100000"/>
                        </a:lnSpc>
                      </a:pPr>
                      <a:r>
                        <a:rPr sz="2200" spc="25" dirty="0">
                          <a:latin typeface="Tahoma"/>
                          <a:cs typeface="Tahoma"/>
                        </a:rPr>
                        <a:t>--global</a:t>
                      </a:r>
                      <a:endParaRPr sz="2200">
                        <a:latin typeface="Tahoma"/>
                        <a:cs typeface="Tahoma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3950">
                        <a:latin typeface="Times New Roman"/>
                        <a:cs typeface="Times New Roman"/>
                      </a:endParaRPr>
                    </a:p>
                    <a:p>
                      <a:pPr marL="1823085">
                        <a:lnSpc>
                          <a:spcPct val="100000"/>
                        </a:lnSpc>
                      </a:pPr>
                      <a:r>
                        <a:rPr sz="2200" spc="20" dirty="0">
                          <a:latin typeface="Tahoma"/>
                          <a:cs typeface="Tahoma"/>
                        </a:rPr>
                        <a:t>--local</a:t>
                      </a:r>
                      <a:endParaRPr sz="2200">
                        <a:latin typeface="Tahoma"/>
                        <a:cs typeface="Tahoma"/>
                      </a:endParaRPr>
                    </a:p>
                  </a:txBody>
                  <a:tcPr marL="0" marR="0" marT="180340" marB="0">
                    <a:lnL w="12700">
                      <a:solidFill>
                        <a:srgbClr val="575757"/>
                      </a:solidFill>
                      <a:prstDash val="solid"/>
                    </a:lnL>
                    <a:lnT w="12700">
                      <a:solidFill>
                        <a:srgbClr val="575757"/>
                      </a:solidFill>
                      <a:prstDash val="solid"/>
                    </a:lnT>
                    <a:lnB w="12700">
                      <a:solidFill>
                        <a:srgbClr val="57575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12700">
                      <a:solidFill>
                        <a:srgbClr val="7D7D7D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80288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80340" marB="0">
                    <a:lnL w="12700">
                      <a:solidFill>
                        <a:srgbClr val="575757"/>
                      </a:solidFill>
                      <a:prstDash val="solid"/>
                    </a:lnL>
                    <a:lnT w="12700">
                      <a:solidFill>
                        <a:srgbClr val="575757"/>
                      </a:solidFill>
                      <a:prstDash val="solid"/>
                    </a:lnT>
                    <a:lnB w="12700">
                      <a:solidFill>
                        <a:srgbClr val="57575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8270">
                        <a:lnSpc>
                          <a:spcPct val="100000"/>
                        </a:lnSpc>
                        <a:spcBef>
                          <a:spcPts val="2020"/>
                        </a:spcBef>
                      </a:pPr>
                      <a:r>
                        <a:rPr sz="220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Comman</a:t>
                      </a:r>
                      <a:r>
                        <a:rPr sz="2200" spc="-1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d</a:t>
                      </a:r>
                      <a:r>
                        <a:rPr sz="220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:</a:t>
                      </a:r>
                      <a:r>
                        <a:rPr sz="2200" spc="-8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‘</a:t>
                      </a:r>
                      <a:r>
                        <a:rPr sz="2200" i="1" dirty="0">
                          <a:solidFill>
                            <a:srgbClr val="3E3E3E"/>
                          </a:solidFill>
                          <a:latin typeface="Trebuchet MS"/>
                          <a:cs typeface="Trebuchet MS"/>
                        </a:rPr>
                        <a:t>git</a:t>
                      </a:r>
                      <a:r>
                        <a:rPr sz="2200" i="1" spc="-85" dirty="0">
                          <a:solidFill>
                            <a:srgbClr val="3E3E3E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200" i="1" spc="-5" dirty="0">
                          <a:solidFill>
                            <a:srgbClr val="3E3E3E"/>
                          </a:solidFill>
                          <a:latin typeface="Trebuchet MS"/>
                          <a:cs typeface="Trebuchet MS"/>
                        </a:rPr>
                        <a:t>confi</a:t>
                      </a:r>
                      <a:r>
                        <a:rPr sz="2200" i="1" dirty="0">
                          <a:solidFill>
                            <a:srgbClr val="3E3E3E"/>
                          </a:solidFill>
                          <a:latin typeface="Trebuchet MS"/>
                          <a:cs typeface="Trebuchet MS"/>
                        </a:rPr>
                        <a:t>g</a:t>
                      </a:r>
                      <a:r>
                        <a:rPr sz="2200" i="1" spc="-70" dirty="0">
                          <a:solidFill>
                            <a:srgbClr val="3E3E3E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200" i="1" spc="-5" dirty="0">
                          <a:solidFill>
                            <a:srgbClr val="3E3E3E"/>
                          </a:solidFill>
                          <a:latin typeface="Trebuchet MS"/>
                          <a:cs typeface="Trebuchet MS"/>
                        </a:rPr>
                        <a:t>--syst</a:t>
                      </a:r>
                      <a:r>
                        <a:rPr sz="2200" i="1" spc="-10" dirty="0">
                          <a:solidFill>
                            <a:srgbClr val="3E3E3E"/>
                          </a:solidFill>
                          <a:latin typeface="Trebuchet MS"/>
                          <a:cs typeface="Trebuchet MS"/>
                        </a:rPr>
                        <a:t>e</a:t>
                      </a:r>
                      <a:r>
                        <a:rPr sz="2200" i="1" spc="-5" dirty="0">
                          <a:solidFill>
                            <a:srgbClr val="3E3E3E"/>
                          </a:solidFill>
                          <a:latin typeface="Trebuchet MS"/>
                          <a:cs typeface="Trebuchet MS"/>
                        </a:rPr>
                        <a:t>m’</a:t>
                      </a:r>
                      <a:endParaRPr sz="2200">
                        <a:latin typeface="Trebuchet MS"/>
                        <a:cs typeface="Trebuchet MS"/>
                      </a:endParaRPr>
                    </a:p>
                  </a:txBody>
                  <a:tcPr marL="0" marR="0" marT="256540" marB="0">
                    <a:lnL w="12700">
                      <a:solidFill>
                        <a:srgbClr val="7D7D7D"/>
                      </a:solidFill>
                      <a:prstDash val="solid"/>
                    </a:lnL>
                    <a:lnR w="12700">
                      <a:solidFill>
                        <a:srgbClr val="7D7D7D"/>
                      </a:solidFill>
                      <a:prstDash val="solid"/>
                    </a:lnR>
                    <a:lnT w="12700">
                      <a:solidFill>
                        <a:srgbClr val="7D7D7D"/>
                      </a:solidFill>
                      <a:prstDash val="solid"/>
                    </a:lnT>
                    <a:lnB w="12700">
                      <a:solidFill>
                        <a:srgbClr val="7D7D7D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81811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80340" marB="0">
                    <a:lnL w="12700">
                      <a:solidFill>
                        <a:srgbClr val="575757"/>
                      </a:solidFill>
                      <a:prstDash val="solid"/>
                    </a:lnL>
                    <a:lnT w="12700">
                      <a:solidFill>
                        <a:srgbClr val="575757"/>
                      </a:solidFill>
                      <a:prstDash val="solid"/>
                    </a:lnT>
                    <a:lnB w="12700">
                      <a:solidFill>
                        <a:srgbClr val="57575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2555">
                        <a:lnSpc>
                          <a:spcPct val="100000"/>
                        </a:lnSpc>
                        <a:spcBef>
                          <a:spcPts val="1655"/>
                        </a:spcBef>
                      </a:pPr>
                      <a:r>
                        <a:rPr sz="220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Comman</a:t>
                      </a:r>
                      <a:r>
                        <a:rPr sz="2200" spc="-1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d</a:t>
                      </a:r>
                      <a:r>
                        <a:rPr sz="220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:</a:t>
                      </a:r>
                      <a:r>
                        <a:rPr sz="2200" spc="-8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‘</a:t>
                      </a:r>
                      <a:r>
                        <a:rPr sz="2200" i="1" dirty="0">
                          <a:solidFill>
                            <a:srgbClr val="3E3E3E"/>
                          </a:solidFill>
                          <a:latin typeface="Trebuchet MS"/>
                          <a:cs typeface="Trebuchet MS"/>
                        </a:rPr>
                        <a:t>git</a:t>
                      </a:r>
                      <a:r>
                        <a:rPr sz="2200" i="1" spc="-85" dirty="0">
                          <a:solidFill>
                            <a:srgbClr val="3E3E3E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200" i="1" spc="-5" dirty="0">
                          <a:solidFill>
                            <a:srgbClr val="3E3E3E"/>
                          </a:solidFill>
                          <a:latin typeface="Trebuchet MS"/>
                          <a:cs typeface="Trebuchet MS"/>
                        </a:rPr>
                        <a:t>confi</a:t>
                      </a:r>
                      <a:r>
                        <a:rPr sz="2200" i="1" dirty="0">
                          <a:solidFill>
                            <a:srgbClr val="3E3E3E"/>
                          </a:solidFill>
                          <a:latin typeface="Trebuchet MS"/>
                          <a:cs typeface="Trebuchet MS"/>
                        </a:rPr>
                        <a:t>g</a:t>
                      </a:r>
                      <a:r>
                        <a:rPr sz="2200" i="1" spc="-70" dirty="0">
                          <a:solidFill>
                            <a:srgbClr val="3E3E3E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200" i="1" spc="-5" dirty="0">
                          <a:solidFill>
                            <a:srgbClr val="3E3E3E"/>
                          </a:solidFill>
                          <a:latin typeface="Trebuchet MS"/>
                          <a:cs typeface="Trebuchet MS"/>
                        </a:rPr>
                        <a:t>--</a:t>
                      </a:r>
                      <a:r>
                        <a:rPr sz="2200" i="1" dirty="0">
                          <a:solidFill>
                            <a:srgbClr val="3E3E3E"/>
                          </a:solidFill>
                          <a:latin typeface="Trebuchet MS"/>
                          <a:cs typeface="Trebuchet MS"/>
                        </a:rPr>
                        <a:t>globa</a:t>
                      </a:r>
                      <a:r>
                        <a:rPr sz="2200" i="1" spc="-10" dirty="0">
                          <a:solidFill>
                            <a:srgbClr val="3E3E3E"/>
                          </a:solidFill>
                          <a:latin typeface="Trebuchet MS"/>
                          <a:cs typeface="Trebuchet MS"/>
                        </a:rPr>
                        <a:t>l</a:t>
                      </a:r>
                      <a:r>
                        <a:rPr sz="220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’</a:t>
                      </a:r>
                      <a:endParaRPr sz="2200">
                        <a:latin typeface="Tahoma"/>
                        <a:cs typeface="Tahoma"/>
                      </a:endParaRPr>
                    </a:p>
                  </a:txBody>
                  <a:tcPr marL="0" marR="0" marT="210185" marB="0">
                    <a:lnL w="12700">
                      <a:solidFill>
                        <a:srgbClr val="7D7D7D"/>
                      </a:solidFill>
                      <a:prstDash val="solid"/>
                    </a:lnL>
                    <a:lnR w="12700">
                      <a:solidFill>
                        <a:srgbClr val="7D7D7D"/>
                      </a:solidFill>
                      <a:prstDash val="solid"/>
                    </a:lnR>
                    <a:lnT w="12700">
                      <a:solidFill>
                        <a:srgbClr val="7D7D7D"/>
                      </a:solidFill>
                      <a:prstDash val="solid"/>
                    </a:lnT>
                    <a:lnB w="19050">
                      <a:solidFill>
                        <a:srgbClr val="7D7D7D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67232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80340" marB="0">
                    <a:lnL w="12700">
                      <a:solidFill>
                        <a:srgbClr val="575757"/>
                      </a:solidFill>
                      <a:prstDash val="solid"/>
                    </a:lnL>
                    <a:lnT w="12700">
                      <a:solidFill>
                        <a:srgbClr val="575757"/>
                      </a:solidFill>
                      <a:prstDash val="solid"/>
                    </a:lnT>
                    <a:lnB w="12700">
                      <a:solidFill>
                        <a:srgbClr val="57575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  <a:p>
                      <a:pPr marL="122555">
                        <a:lnSpc>
                          <a:spcPct val="100000"/>
                        </a:lnSpc>
                      </a:pPr>
                      <a:r>
                        <a:rPr sz="220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Comman</a:t>
                      </a:r>
                      <a:r>
                        <a:rPr sz="2200" spc="-1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d</a:t>
                      </a:r>
                      <a:r>
                        <a:rPr sz="220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:</a:t>
                      </a:r>
                      <a:r>
                        <a:rPr sz="2200" spc="-8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‘</a:t>
                      </a:r>
                      <a:r>
                        <a:rPr sz="2200" i="1" dirty="0">
                          <a:solidFill>
                            <a:srgbClr val="3E3E3E"/>
                          </a:solidFill>
                          <a:latin typeface="Trebuchet MS"/>
                          <a:cs typeface="Trebuchet MS"/>
                        </a:rPr>
                        <a:t>git</a:t>
                      </a:r>
                      <a:r>
                        <a:rPr sz="2200" i="1" spc="-85" dirty="0">
                          <a:solidFill>
                            <a:srgbClr val="3E3E3E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200" i="1" spc="-5" dirty="0">
                          <a:solidFill>
                            <a:srgbClr val="3E3E3E"/>
                          </a:solidFill>
                          <a:latin typeface="Trebuchet MS"/>
                          <a:cs typeface="Trebuchet MS"/>
                        </a:rPr>
                        <a:t>confi</a:t>
                      </a:r>
                      <a:r>
                        <a:rPr sz="2200" i="1" dirty="0">
                          <a:solidFill>
                            <a:srgbClr val="3E3E3E"/>
                          </a:solidFill>
                          <a:latin typeface="Trebuchet MS"/>
                          <a:cs typeface="Trebuchet MS"/>
                        </a:rPr>
                        <a:t>g</a:t>
                      </a:r>
                      <a:r>
                        <a:rPr sz="2200" i="1" spc="-70" dirty="0">
                          <a:solidFill>
                            <a:srgbClr val="3E3E3E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200" i="1" spc="-5" dirty="0">
                          <a:solidFill>
                            <a:srgbClr val="3E3E3E"/>
                          </a:solidFill>
                          <a:latin typeface="Trebuchet MS"/>
                          <a:cs typeface="Trebuchet MS"/>
                        </a:rPr>
                        <a:t>--</a:t>
                      </a:r>
                      <a:r>
                        <a:rPr sz="2200" i="1" dirty="0">
                          <a:solidFill>
                            <a:srgbClr val="3E3E3E"/>
                          </a:solidFill>
                          <a:latin typeface="Trebuchet MS"/>
                          <a:cs typeface="Trebuchet MS"/>
                        </a:rPr>
                        <a:t>loc</a:t>
                      </a:r>
                      <a:r>
                        <a:rPr sz="2200" i="1" spc="-15" dirty="0">
                          <a:solidFill>
                            <a:srgbClr val="3E3E3E"/>
                          </a:solidFill>
                          <a:latin typeface="Trebuchet MS"/>
                          <a:cs typeface="Trebuchet MS"/>
                        </a:rPr>
                        <a:t>a</a:t>
                      </a:r>
                      <a:r>
                        <a:rPr sz="2200" i="1" spc="-10" dirty="0">
                          <a:solidFill>
                            <a:srgbClr val="3E3E3E"/>
                          </a:solidFill>
                          <a:latin typeface="Trebuchet MS"/>
                          <a:cs typeface="Trebuchet MS"/>
                        </a:rPr>
                        <a:t>l</a:t>
                      </a:r>
                      <a:r>
                        <a:rPr sz="220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’</a:t>
                      </a:r>
                      <a:endParaRPr sz="2200">
                        <a:latin typeface="Tahoma"/>
                        <a:cs typeface="Tahoma"/>
                      </a:endParaRPr>
                    </a:p>
                  </a:txBody>
                  <a:tcPr marL="0" marR="0" marT="6985" marB="0">
                    <a:lnL w="28575">
                      <a:solidFill>
                        <a:srgbClr val="7D7D7D"/>
                      </a:solidFill>
                      <a:prstDash val="solid"/>
                    </a:lnL>
                    <a:lnR w="12700">
                      <a:solidFill>
                        <a:srgbClr val="7D7D7D"/>
                      </a:solidFill>
                      <a:prstDash val="solid"/>
                    </a:lnR>
                    <a:lnT w="19050">
                      <a:solidFill>
                        <a:srgbClr val="7D7D7D"/>
                      </a:solidFill>
                      <a:prstDash val="solid"/>
                    </a:lnT>
                    <a:lnB w="12700">
                      <a:solidFill>
                        <a:srgbClr val="7D7D7D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96391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80340" marB="0">
                    <a:lnL w="12700">
                      <a:solidFill>
                        <a:srgbClr val="575757"/>
                      </a:solidFill>
                      <a:prstDash val="solid"/>
                    </a:lnL>
                    <a:lnT w="12700">
                      <a:solidFill>
                        <a:srgbClr val="575757"/>
                      </a:solidFill>
                      <a:prstDash val="solid"/>
                    </a:lnT>
                    <a:lnB w="12700">
                      <a:solidFill>
                        <a:srgbClr val="57575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575757"/>
                      </a:solidFill>
                      <a:prstDash val="solid"/>
                    </a:lnL>
                    <a:lnT w="12700">
                      <a:solidFill>
                        <a:srgbClr val="7D7D7D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9" name="object 9"/>
          <p:cNvGrpSpPr/>
          <p:nvPr/>
        </p:nvGrpSpPr>
        <p:grpSpPr>
          <a:xfrm>
            <a:off x="2542032" y="2529839"/>
            <a:ext cx="4244340" cy="3328670"/>
            <a:chOff x="2542032" y="2529839"/>
            <a:chExt cx="4244340" cy="3328670"/>
          </a:xfrm>
        </p:grpSpPr>
        <p:sp>
          <p:nvSpPr>
            <p:cNvPr id="10" name="object 10"/>
            <p:cNvSpPr/>
            <p:nvPr/>
          </p:nvSpPr>
          <p:spPr>
            <a:xfrm>
              <a:off x="2563368" y="2529839"/>
              <a:ext cx="4222750" cy="3299460"/>
            </a:xfrm>
            <a:custGeom>
              <a:avLst/>
              <a:gdLst/>
              <a:ahLst/>
              <a:cxnLst/>
              <a:rect l="l" t="t" r="r" b="b"/>
              <a:pathLst>
                <a:path w="4222750" h="3299460">
                  <a:moveTo>
                    <a:pt x="4222623" y="0"/>
                  </a:moveTo>
                  <a:lnTo>
                    <a:pt x="0" y="0"/>
                  </a:lnTo>
                  <a:lnTo>
                    <a:pt x="0" y="3299459"/>
                  </a:lnTo>
                  <a:lnTo>
                    <a:pt x="4222623" y="3299459"/>
                  </a:lnTo>
                  <a:lnTo>
                    <a:pt x="4222623" y="0"/>
                  </a:lnTo>
                  <a:close/>
                </a:path>
              </a:pathLst>
            </a:custGeom>
            <a:solidFill>
              <a:srgbClr val="EBF1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542032" y="2558795"/>
              <a:ext cx="4222750" cy="3299460"/>
            </a:xfrm>
            <a:custGeom>
              <a:avLst/>
              <a:gdLst/>
              <a:ahLst/>
              <a:cxnLst/>
              <a:rect l="l" t="t" r="r" b="b"/>
              <a:pathLst>
                <a:path w="4222750" h="3299460">
                  <a:moveTo>
                    <a:pt x="4222623" y="0"/>
                  </a:moveTo>
                  <a:lnTo>
                    <a:pt x="0" y="0"/>
                  </a:lnTo>
                  <a:lnTo>
                    <a:pt x="0" y="3299459"/>
                  </a:lnTo>
                  <a:lnTo>
                    <a:pt x="4222623" y="3299459"/>
                  </a:lnTo>
                  <a:lnTo>
                    <a:pt x="4222623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846832" y="3464051"/>
              <a:ext cx="3570604" cy="2179320"/>
            </a:xfrm>
            <a:custGeom>
              <a:avLst/>
              <a:gdLst/>
              <a:ahLst/>
              <a:cxnLst/>
              <a:rect l="l" t="t" r="r" b="b"/>
              <a:pathLst>
                <a:path w="3570604" h="2179320">
                  <a:moveTo>
                    <a:pt x="3570224" y="0"/>
                  </a:moveTo>
                  <a:lnTo>
                    <a:pt x="0" y="0"/>
                  </a:lnTo>
                  <a:lnTo>
                    <a:pt x="0" y="2179066"/>
                  </a:lnTo>
                  <a:lnTo>
                    <a:pt x="3570224" y="2179066"/>
                  </a:lnTo>
                  <a:lnTo>
                    <a:pt x="3570224" y="0"/>
                  </a:lnTo>
                  <a:close/>
                </a:path>
              </a:pathLst>
            </a:custGeom>
            <a:solidFill>
              <a:srgbClr val="0ECF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846832" y="3464051"/>
              <a:ext cx="3570604" cy="2179320"/>
            </a:xfrm>
            <a:custGeom>
              <a:avLst/>
              <a:gdLst/>
              <a:ahLst/>
              <a:cxnLst/>
              <a:rect l="l" t="t" r="r" b="b"/>
              <a:pathLst>
                <a:path w="3570604" h="2179320">
                  <a:moveTo>
                    <a:pt x="0" y="2179066"/>
                  </a:moveTo>
                  <a:lnTo>
                    <a:pt x="3570224" y="2179066"/>
                  </a:lnTo>
                  <a:lnTo>
                    <a:pt x="3570224" y="0"/>
                  </a:lnTo>
                  <a:lnTo>
                    <a:pt x="0" y="0"/>
                  </a:lnTo>
                  <a:lnTo>
                    <a:pt x="0" y="2179066"/>
                  </a:lnTo>
                  <a:close/>
                </a:path>
              </a:pathLst>
            </a:custGeom>
            <a:ln w="12174">
              <a:solidFill>
                <a:srgbClr val="57575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172968" y="4378451"/>
              <a:ext cx="2917190" cy="981075"/>
            </a:xfrm>
            <a:custGeom>
              <a:avLst/>
              <a:gdLst/>
              <a:ahLst/>
              <a:cxnLst/>
              <a:rect l="l" t="t" r="r" b="b"/>
              <a:pathLst>
                <a:path w="2917190" h="981075">
                  <a:moveTo>
                    <a:pt x="2916682" y="0"/>
                  </a:moveTo>
                  <a:lnTo>
                    <a:pt x="0" y="0"/>
                  </a:lnTo>
                  <a:lnTo>
                    <a:pt x="0" y="980948"/>
                  </a:lnTo>
                  <a:lnTo>
                    <a:pt x="2916682" y="980948"/>
                  </a:lnTo>
                  <a:lnTo>
                    <a:pt x="2916682" y="0"/>
                  </a:lnTo>
                  <a:close/>
                </a:path>
              </a:pathLst>
            </a:custGeom>
            <a:solidFill>
              <a:srgbClr val="F8DE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172968" y="4378451"/>
              <a:ext cx="2917190" cy="981075"/>
            </a:xfrm>
            <a:custGeom>
              <a:avLst/>
              <a:gdLst/>
              <a:ahLst/>
              <a:cxnLst/>
              <a:rect l="l" t="t" r="r" b="b"/>
              <a:pathLst>
                <a:path w="2917190" h="981075">
                  <a:moveTo>
                    <a:pt x="0" y="980948"/>
                  </a:moveTo>
                  <a:lnTo>
                    <a:pt x="2916682" y="980948"/>
                  </a:lnTo>
                  <a:lnTo>
                    <a:pt x="2916682" y="0"/>
                  </a:lnTo>
                  <a:lnTo>
                    <a:pt x="0" y="0"/>
                  </a:lnTo>
                  <a:lnTo>
                    <a:pt x="0" y="980948"/>
                  </a:lnTo>
                  <a:close/>
                </a:path>
              </a:pathLst>
            </a:custGeom>
            <a:ln w="12174">
              <a:solidFill>
                <a:srgbClr val="57575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50336" y="2625851"/>
              <a:ext cx="726948" cy="725424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64636" y="3537203"/>
              <a:ext cx="498348" cy="827532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47288" y="4585716"/>
              <a:ext cx="731520" cy="591312"/>
            </a:xfrm>
            <a:prstGeom prst="rect">
              <a:avLst/>
            </a:prstGeom>
          </p:spPr>
        </p:pic>
      </p:grpSp>
      <p:pic>
        <p:nvPicPr>
          <p:cNvPr id="19" name="object 1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867655" y="757427"/>
            <a:ext cx="6568440" cy="365759"/>
          </a:xfrm>
          <a:prstGeom prst="rect">
            <a:avLst/>
          </a:prstGeom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218691" y="3095624"/>
            <a:ext cx="12575540" cy="1457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spc="60" dirty="0">
                <a:solidFill>
                  <a:srgbClr val="3E3E3E"/>
                </a:solidFill>
                <a:latin typeface="Arial"/>
                <a:cs typeface="Arial"/>
              </a:rPr>
              <a:t>Problem</a:t>
            </a:r>
            <a:r>
              <a:rPr sz="2200" b="1" spc="-3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80" dirty="0">
                <a:solidFill>
                  <a:srgbClr val="3E3E3E"/>
                </a:solidFill>
                <a:latin typeface="Arial"/>
                <a:cs typeface="Arial"/>
              </a:rPr>
              <a:t>Statement:</a:t>
            </a:r>
            <a:endParaRPr sz="2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9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</a:pPr>
            <a:r>
              <a:rPr sz="2200" spc="65" dirty="0">
                <a:solidFill>
                  <a:srgbClr val="434343"/>
                </a:solidFill>
                <a:latin typeface="Tahoma"/>
                <a:cs typeface="Tahoma"/>
              </a:rPr>
              <a:t>You</a:t>
            </a:r>
            <a:r>
              <a:rPr sz="2200" spc="-100" dirty="0">
                <a:solidFill>
                  <a:srgbClr val="434343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are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Tahoma"/>
                <a:cs typeface="Tahoma"/>
              </a:rPr>
              <a:t>given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a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project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to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create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a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Tahoma"/>
                <a:cs typeface="Tahoma"/>
              </a:rPr>
              <a:t>GitHub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repository.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Share</a:t>
            </a:r>
            <a:r>
              <a:rPr sz="2200" spc="-8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project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ahoma"/>
                <a:cs typeface="Tahoma"/>
              </a:rPr>
              <a:t>files</a:t>
            </a:r>
            <a:r>
              <a:rPr sz="2200" spc="-7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with</a:t>
            </a:r>
            <a:r>
              <a:rPr sz="2200" spc="-8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your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coworkers </a:t>
            </a:r>
            <a:r>
              <a:rPr sz="2200" spc="-67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and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clone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Tahoma"/>
                <a:cs typeface="Tahoma"/>
              </a:rPr>
              <a:t>GitHub</a:t>
            </a:r>
            <a:r>
              <a:rPr sz="2200" spc="-8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repository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shared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by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your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coworker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to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ahoma"/>
                <a:cs typeface="Tahoma"/>
              </a:rPr>
              <a:t>access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project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Tahoma"/>
                <a:cs typeface="Tahoma"/>
              </a:rPr>
              <a:t>files.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91641" y="501776"/>
            <a:ext cx="6706234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85" dirty="0">
                <a:latin typeface="Arial"/>
                <a:cs typeface="Arial"/>
              </a:rPr>
              <a:t>Create</a:t>
            </a:r>
            <a:r>
              <a:rPr spc="-65" dirty="0">
                <a:latin typeface="Arial"/>
                <a:cs typeface="Arial"/>
              </a:rPr>
              <a:t> </a:t>
            </a:r>
            <a:r>
              <a:rPr spc="105" dirty="0">
                <a:latin typeface="Arial"/>
                <a:cs typeface="Arial"/>
              </a:rPr>
              <a:t>and</a:t>
            </a:r>
            <a:r>
              <a:rPr spc="-65" dirty="0">
                <a:latin typeface="Arial"/>
                <a:cs typeface="Arial"/>
              </a:rPr>
              <a:t> </a:t>
            </a:r>
            <a:r>
              <a:rPr spc="10" dirty="0">
                <a:latin typeface="Arial"/>
                <a:cs typeface="Arial"/>
              </a:rPr>
              <a:t>Clone</a:t>
            </a:r>
            <a:r>
              <a:rPr spc="-50" dirty="0">
                <a:latin typeface="Arial"/>
                <a:cs typeface="Arial"/>
              </a:rPr>
              <a:t> </a:t>
            </a:r>
            <a:r>
              <a:rPr spc="130" dirty="0">
                <a:latin typeface="Arial"/>
                <a:cs typeface="Arial"/>
              </a:rPr>
              <a:t>a</a:t>
            </a:r>
            <a:r>
              <a:rPr spc="-65" dirty="0">
                <a:latin typeface="Arial"/>
                <a:cs typeface="Arial"/>
              </a:rPr>
              <a:t> </a:t>
            </a:r>
            <a:r>
              <a:rPr spc="80" dirty="0">
                <a:latin typeface="Arial"/>
                <a:cs typeface="Arial"/>
              </a:rPr>
              <a:t>GitHub</a:t>
            </a:r>
            <a:r>
              <a:rPr spc="-70" dirty="0">
                <a:latin typeface="Arial"/>
                <a:cs typeface="Arial"/>
              </a:rPr>
              <a:t> </a:t>
            </a:r>
            <a:r>
              <a:rPr spc="35" dirty="0">
                <a:latin typeface="Arial"/>
                <a:cs typeface="Arial"/>
              </a:rPr>
              <a:t>Repository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3010134" y="1887981"/>
            <a:ext cx="242887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spc="65" dirty="0">
                <a:solidFill>
                  <a:srgbClr val="3E3E3E"/>
                </a:solidFill>
                <a:latin typeface="Arial"/>
                <a:cs typeface="Arial"/>
              </a:rPr>
              <a:t>Duration:</a:t>
            </a:r>
            <a:r>
              <a:rPr sz="2200" b="1" spc="-3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25" dirty="0">
                <a:solidFill>
                  <a:srgbClr val="3E3E3E"/>
                </a:solidFill>
                <a:latin typeface="Arial"/>
                <a:cs typeface="Arial"/>
              </a:rPr>
              <a:t>20</a:t>
            </a:r>
            <a:r>
              <a:rPr sz="2200" b="1" spc="-7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100" dirty="0">
                <a:solidFill>
                  <a:srgbClr val="3E3E3E"/>
                </a:solidFill>
                <a:latin typeface="Arial"/>
                <a:cs typeface="Arial"/>
              </a:rPr>
              <a:t>Min.</a:t>
            </a:r>
            <a:endParaRPr sz="2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583428" y="306451"/>
            <a:ext cx="508889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" dirty="0">
                <a:solidFill>
                  <a:srgbClr val="3E3E3E"/>
                </a:solidFill>
                <a:latin typeface="Arial"/>
                <a:cs typeface="Arial"/>
              </a:rPr>
              <a:t>Assisted</a:t>
            </a:r>
            <a:r>
              <a:rPr spc="-9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30" dirty="0">
                <a:solidFill>
                  <a:srgbClr val="3E3E3E"/>
                </a:solidFill>
                <a:latin typeface="Arial"/>
                <a:cs typeface="Arial"/>
              </a:rPr>
              <a:t>Practice:</a:t>
            </a:r>
            <a:r>
              <a:rPr spc="-7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35" dirty="0">
                <a:solidFill>
                  <a:srgbClr val="3E3E3E"/>
                </a:solidFill>
                <a:latin typeface="Arial"/>
                <a:cs typeface="Arial"/>
              </a:rPr>
              <a:t>Guidelines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212594" y="2214499"/>
            <a:ext cx="6499860" cy="325627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spc="-10" dirty="0">
                <a:solidFill>
                  <a:srgbClr val="3E3E3E"/>
                </a:solidFill>
                <a:latin typeface="Arial"/>
                <a:cs typeface="Arial"/>
              </a:rPr>
              <a:t>Steps</a:t>
            </a:r>
            <a:r>
              <a:rPr sz="2200" b="1" spc="-5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114" dirty="0">
                <a:solidFill>
                  <a:srgbClr val="3E3E3E"/>
                </a:solidFill>
                <a:latin typeface="Arial"/>
                <a:cs typeface="Arial"/>
              </a:rPr>
              <a:t>to</a:t>
            </a:r>
            <a:r>
              <a:rPr sz="2200" b="1" spc="-5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80" dirty="0">
                <a:solidFill>
                  <a:srgbClr val="3E3E3E"/>
                </a:solidFill>
                <a:latin typeface="Arial"/>
                <a:cs typeface="Arial"/>
              </a:rPr>
              <a:t>create</a:t>
            </a:r>
            <a:r>
              <a:rPr sz="2200" b="1" spc="-4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80" dirty="0">
                <a:solidFill>
                  <a:srgbClr val="3E3E3E"/>
                </a:solidFill>
                <a:latin typeface="Arial"/>
                <a:cs typeface="Arial"/>
              </a:rPr>
              <a:t>and</a:t>
            </a:r>
            <a:r>
              <a:rPr sz="2200" b="1" spc="-5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25" dirty="0">
                <a:solidFill>
                  <a:srgbClr val="3E3E3E"/>
                </a:solidFill>
                <a:latin typeface="Arial"/>
                <a:cs typeface="Arial"/>
              </a:rPr>
              <a:t>clone</a:t>
            </a:r>
            <a:r>
              <a:rPr sz="2200" b="1" spc="-2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100" dirty="0">
                <a:solidFill>
                  <a:srgbClr val="3E3E3E"/>
                </a:solidFill>
                <a:latin typeface="Arial"/>
                <a:cs typeface="Arial"/>
              </a:rPr>
              <a:t>a</a:t>
            </a:r>
            <a:r>
              <a:rPr sz="2200" b="1" spc="-5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60" dirty="0">
                <a:solidFill>
                  <a:srgbClr val="3E3E3E"/>
                </a:solidFill>
                <a:latin typeface="Arial"/>
                <a:cs typeface="Arial"/>
              </a:rPr>
              <a:t>GitHub</a:t>
            </a:r>
            <a:r>
              <a:rPr sz="2200" b="1" spc="-3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55" dirty="0">
                <a:solidFill>
                  <a:srgbClr val="3E3E3E"/>
                </a:solidFill>
                <a:latin typeface="Arial"/>
                <a:cs typeface="Arial"/>
              </a:rPr>
              <a:t>repository</a:t>
            </a:r>
            <a:r>
              <a:rPr sz="2200" b="1" spc="-2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-110" dirty="0">
                <a:solidFill>
                  <a:srgbClr val="3E3E3E"/>
                </a:solidFill>
                <a:latin typeface="Arial"/>
                <a:cs typeface="Arial"/>
              </a:rPr>
              <a:t>:</a:t>
            </a:r>
            <a:endParaRPr sz="22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3000">
              <a:latin typeface="Arial"/>
              <a:cs typeface="Arial"/>
            </a:endParaRPr>
          </a:p>
          <a:p>
            <a:pPr marL="469900" indent="-368935">
              <a:lnSpc>
                <a:spcPct val="100000"/>
              </a:lnSpc>
              <a:spcBef>
                <a:spcPts val="1830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Create</a:t>
            </a:r>
            <a:r>
              <a:rPr sz="2200" spc="-12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a</a:t>
            </a:r>
            <a:r>
              <a:rPr sz="2200" spc="-13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new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github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repository.</a:t>
            </a:r>
            <a:endParaRPr sz="2200">
              <a:latin typeface="Tahoma"/>
              <a:cs typeface="Tahoma"/>
            </a:endParaRPr>
          </a:p>
          <a:p>
            <a:pPr marL="469900" indent="-368935">
              <a:lnSpc>
                <a:spcPct val="100000"/>
              </a:lnSpc>
              <a:spcBef>
                <a:spcPts val="2320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sz="2200" spc="45" dirty="0">
                <a:solidFill>
                  <a:srgbClr val="3E3E3E"/>
                </a:solidFill>
                <a:latin typeface="Tahoma"/>
                <a:cs typeface="Tahoma"/>
              </a:rPr>
              <a:t>Edit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sz="2200" spc="-12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README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ahoma"/>
                <a:cs typeface="Tahoma"/>
              </a:rPr>
              <a:t>file.</a:t>
            </a:r>
            <a:endParaRPr sz="2200">
              <a:latin typeface="Tahoma"/>
              <a:cs typeface="Tahoma"/>
            </a:endParaRPr>
          </a:p>
          <a:p>
            <a:pPr marL="469900" indent="-368935">
              <a:lnSpc>
                <a:spcPct val="100000"/>
              </a:lnSpc>
              <a:spcBef>
                <a:spcPts val="2315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sz="2200" spc="105" dirty="0">
                <a:solidFill>
                  <a:srgbClr val="3E3E3E"/>
                </a:solidFill>
                <a:latin typeface="Tahoma"/>
                <a:cs typeface="Tahoma"/>
              </a:rPr>
              <a:t>Upload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a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ahoma"/>
                <a:cs typeface="Tahoma"/>
              </a:rPr>
              <a:t>file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to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repository.</a:t>
            </a:r>
            <a:endParaRPr sz="2200">
              <a:latin typeface="Tahoma"/>
              <a:cs typeface="Tahoma"/>
            </a:endParaRPr>
          </a:p>
          <a:p>
            <a:pPr marL="469900" indent="-368935">
              <a:lnSpc>
                <a:spcPct val="100000"/>
              </a:lnSpc>
              <a:spcBef>
                <a:spcPts val="2325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Clone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github</a:t>
            </a:r>
            <a:r>
              <a:rPr sz="2200" spc="-12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repository.</a:t>
            </a:r>
            <a:endParaRPr sz="2200">
              <a:latin typeface="Tahoma"/>
              <a:cs typeface="Tahoma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177284" y="757427"/>
            <a:ext cx="7949183" cy="365759"/>
          </a:xfrm>
          <a:prstGeom prst="rect">
            <a:avLst/>
          </a:prstGeom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959602" y="4258436"/>
            <a:ext cx="456565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45" dirty="0">
                <a:latin typeface="Arial"/>
                <a:cs typeface="Arial"/>
              </a:rPr>
              <a:t>Fork,</a:t>
            </a:r>
            <a:r>
              <a:rPr spc="-55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Push,</a:t>
            </a:r>
            <a:r>
              <a:rPr spc="-65" dirty="0">
                <a:latin typeface="Arial"/>
                <a:cs typeface="Arial"/>
              </a:rPr>
              <a:t> </a:t>
            </a:r>
            <a:r>
              <a:rPr spc="105" dirty="0">
                <a:latin typeface="Arial"/>
                <a:cs typeface="Arial"/>
              </a:rPr>
              <a:t>and</a:t>
            </a:r>
            <a:r>
              <a:rPr spc="-65" dirty="0">
                <a:latin typeface="Arial"/>
                <a:cs typeface="Arial"/>
              </a:rPr>
              <a:t> </a:t>
            </a:r>
            <a:r>
              <a:rPr spc="40" dirty="0">
                <a:latin typeface="Arial"/>
                <a:cs typeface="Arial"/>
              </a:rPr>
              <a:t>Pull</a:t>
            </a:r>
            <a:r>
              <a:rPr spc="-65" dirty="0">
                <a:latin typeface="Arial"/>
                <a:cs typeface="Arial"/>
              </a:rPr>
              <a:t> </a:t>
            </a:r>
            <a:r>
              <a:rPr spc="95" dirty="0">
                <a:latin typeface="Arial"/>
                <a:cs typeface="Arial"/>
              </a:rPr>
              <a:t>in</a:t>
            </a:r>
            <a:r>
              <a:rPr spc="-70" dirty="0">
                <a:latin typeface="Arial"/>
                <a:cs typeface="Arial"/>
              </a:rPr>
              <a:t> </a:t>
            </a:r>
            <a:r>
              <a:rPr spc="60" dirty="0">
                <a:latin typeface="Arial"/>
                <a:cs typeface="Arial"/>
              </a:rPr>
              <a:t>Git</a:t>
            </a: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959855" y="369569"/>
            <a:ext cx="456565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45" dirty="0">
                <a:solidFill>
                  <a:srgbClr val="434343"/>
                </a:solidFill>
                <a:latin typeface="Arial"/>
                <a:cs typeface="Arial"/>
              </a:rPr>
              <a:t>Fork,</a:t>
            </a:r>
            <a:r>
              <a:rPr spc="-55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434343"/>
                </a:solidFill>
                <a:latin typeface="Arial"/>
                <a:cs typeface="Arial"/>
              </a:rPr>
              <a:t>Push,</a:t>
            </a:r>
            <a:r>
              <a:rPr spc="-65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spc="105" dirty="0">
                <a:solidFill>
                  <a:srgbClr val="434343"/>
                </a:solidFill>
                <a:latin typeface="Arial"/>
                <a:cs typeface="Arial"/>
              </a:rPr>
              <a:t>and</a:t>
            </a:r>
            <a:r>
              <a:rPr spc="-65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spc="40" dirty="0">
                <a:solidFill>
                  <a:srgbClr val="434343"/>
                </a:solidFill>
                <a:latin typeface="Arial"/>
                <a:cs typeface="Arial"/>
              </a:rPr>
              <a:t>Pull</a:t>
            </a:r>
            <a:r>
              <a:rPr spc="-65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spc="95" dirty="0">
                <a:solidFill>
                  <a:srgbClr val="434343"/>
                </a:solidFill>
                <a:latin typeface="Arial"/>
                <a:cs typeface="Arial"/>
              </a:rPr>
              <a:t>in</a:t>
            </a:r>
            <a:r>
              <a:rPr spc="-70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spc="60" dirty="0">
                <a:solidFill>
                  <a:srgbClr val="434343"/>
                </a:solidFill>
                <a:latin typeface="Arial"/>
                <a:cs typeface="Arial"/>
              </a:rPr>
              <a:t>Git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564892" y="5268467"/>
            <a:ext cx="2186939" cy="2107691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2560066" y="5263641"/>
            <a:ext cx="2196465" cy="2117725"/>
          </a:xfrm>
          <a:custGeom>
            <a:avLst/>
            <a:gdLst/>
            <a:ahLst/>
            <a:cxnLst/>
            <a:rect l="l" t="t" r="r" b="b"/>
            <a:pathLst>
              <a:path w="2196465" h="2117725">
                <a:moveTo>
                  <a:pt x="0" y="2117217"/>
                </a:moveTo>
                <a:lnTo>
                  <a:pt x="2196464" y="2117217"/>
                </a:lnTo>
                <a:lnTo>
                  <a:pt x="2196464" y="0"/>
                </a:lnTo>
                <a:lnTo>
                  <a:pt x="0" y="0"/>
                </a:lnTo>
                <a:lnTo>
                  <a:pt x="0" y="2117217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252217" y="4647691"/>
            <a:ext cx="2109470" cy="9372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993775" indent="132080">
              <a:lnSpc>
                <a:spcPct val="100000"/>
              </a:lnSpc>
              <a:spcBef>
                <a:spcPts val="100"/>
              </a:spcBef>
            </a:pPr>
            <a:r>
              <a:rPr sz="1800" spc="70" dirty="0">
                <a:solidFill>
                  <a:srgbClr val="3E3E3E"/>
                </a:solidFill>
                <a:latin typeface="Tahoma"/>
                <a:cs typeface="Tahoma"/>
              </a:rPr>
              <a:t>Remote </a:t>
            </a:r>
            <a:r>
              <a:rPr sz="1800" spc="7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1800" spc="80" dirty="0">
                <a:solidFill>
                  <a:srgbClr val="3E3E3E"/>
                </a:solidFill>
                <a:latin typeface="Tahoma"/>
                <a:cs typeface="Tahoma"/>
              </a:rPr>
              <a:t>repos</a:t>
            </a:r>
            <a:r>
              <a:rPr sz="1800" spc="60" dirty="0">
                <a:solidFill>
                  <a:srgbClr val="3E3E3E"/>
                </a:solidFill>
                <a:latin typeface="Tahoma"/>
                <a:cs typeface="Tahoma"/>
              </a:rPr>
              <a:t>ito</a:t>
            </a:r>
            <a:r>
              <a:rPr sz="1800" spc="40" dirty="0">
                <a:solidFill>
                  <a:srgbClr val="3E3E3E"/>
                </a:solidFill>
                <a:latin typeface="Tahoma"/>
                <a:cs typeface="Tahoma"/>
              </a:rPr>
              <a:t>ry</a:t>
            </a:r>
            <a:endParaRPr sz="1800">
              <a:latin typeface="Tahoma"/>
              <a:cs typeface="Tahoma"/>
            </a:endParaRPr>
          </a:p>
          <a:p>
            <a:pPr marL="1569085">
              <a:lnSpc>
                <a:spcPct val="100000"/>
              </a:lnSpc>
              <a:spcBef>
                <a:spcPts val="695"/>
              </a:spcBef>
            </a:pPr>
            <a:r>
              <a:rPr sz="1800" spc="90" dirty="0">
                <a:solidFill>
                  <a:srgbClr val="3E3E3E"/>
                </a:solidFill>
                <a:latin typeface="Tahoma"/>
                <a:cs typeface="Tahoma"/>
              </a:rPr>
              <a:t>P</a:t>
            </a:r>
            <a:r>
              <a:rPr sz="1800" spc="85" dirty="0">
                <a:solidFill>
                  <a:srgbClr val="3E3E3E"/>
                </a:solidFill>
                <a:latin typeface="Tahoma"/>
                <a:cs typeface="Tahoma"/>
              </a:rPr>
              <a:t>u</a:t>
            </a:r>
            <a:r>
              <a:rPr sz="1800" spc="70" dirty="0">
                <a:solidFill>
                  <a:srgbClr val="3E3E3E"/>
                </a:solidFill>
                <a:latin typeface="Tahoma"/>
                <a:cs typeface="Tahoma"/>
              </a:rPr>
              <a:t>sh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904108" y="7091171"/>
            <a:ext cx="2099310" cy="880110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20"/>
              </a:spcBef>
            </a:pPr>
            <a:r>
              <a:rPr sz="1800" spc="65" dirty="0">
                <a:solidFill>
                  <a:srgbClr val="3E3E3E"/>
                </a:solidFill>
                <a:latin typeface="Tahoma"/>
                <a:cs typeface="Tahoma"/>
              </a:rPr>
              <a:t>Pull</a:t>
            </a:r>
            <a:endParaRPr sz="1800">
              <a:latin typeface="Tahoma"/>
              <a:cs typeface="Tahoma"/>
            </a:endParaRPr>
          </a:p>
          <a:p>
            <a:pPr marL="991235" marR="5080" indent="272415">
              <a:lnSpc>
                <a:spcPct val="100000"/>
              </a:lnSpc>
              <a:spcBef>
                <a:spcPts val="125"/>
              </a:spcBef>
            </a:pPr>
            <a:r>
              <a:rPr sz="1800" spc="50" dirty="0">
                <a:solidFill>
                  <a:srgbClr val="3E3E3E"/>
                </a:solidFill>
                <a:latin typeface="Tahoma"/>
                <a:cs typeface="Tahoma"/>
              </a:rPr>
              <a:t>Local </a:t>
            </a:r>
            <a:r>
              <a:rPr sz="1800" spc="5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1800" spc="80" dirty="0">
                <a:solidFill>
                  <a:srgbClr val="3E3E3E"/>
                </a:solidFill>
                <a:latin typeface="Tahoma"/>
                <a:cs typeface="Tahoma"/>
              </a:rPr>
              <a:t>repos</a:t>
            </a:r>
            <a:r>
              <a:rPr sz="1800" spc="60" dirty="0">
                <a:solidFill>
                  <a:srgbClr val="3E3E3E"/>
                </a:solidFill>
                <a:latin typeface="Tahoma"/>
                <a:cs typeface="Tahoma"/>
              </a:rPr>
              <a:t>ito</a:t>
            </a:r>
            <a:r>
              <a:rPr sz="1800" spc="40" dirty="0">
                <a:solidFill>
                  <a:srgbClr val="3E3E3E"/>
                </a:solidFill>
                <a:latin typeface="Tahoma"/>
                <a:cs typeface="Tahoma"/>
              </a:rPr>
              <a:t>ry</a:t>
            </a:r>
            <a:endParaRPr sz="1800">
              <a:latin typeface="Tahoma"/>
              <a:cs typeface="Tahoma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2555303" y="1759775"/>
            <a:ext cx="2203450" cy="2012950"/>
            <a:chOff x="2555303" y="1759775"/>
            <a:chExt cx="2203450" cy="2012950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564892" y="1769364"/>
              <a:ext cx="2183892" cy="1993392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2560066" y="1764538"/>
              <a:ext cx="2193925" cy="2003425"/>
            </a:xfrm>
            <a:custGeom>
              <a:avLst/>
              <a:gdLst/>
              <a:ahLst/>
              <a:cxnLst/>
              <a:rect l="l" t="t" r="r" b="b"/>
              <a:pathLst>
                <a:path w="2193925" h="2003425">
                  <a:moveTo>
                    <a:pt x="0" y="2002917"/>
                  </a:moveTo>
                  <a:lnTo>
                    <a:pt x="2193417" y="2002917"/>
                  </a:lnTo>
                  <a:lnTo>
                    <a:pt x="2193417" y="0"/>
                  </a:lnTo>
                  <a:lnTo>
                    <a:pt x="0" y="0"/>
                  </a:lnTo>
                  <a:lnTo>
                    <a:pt x="0" y="2002917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/>
          <p:nvPr/>
        </p:nvSpPr>
        <p:spPr>
          <a:xfrm>
            <a:off x="4744973" y="5560314"/>
            <a:ext cx="9364980" cy="1557655"/>
          </a:xfrm>
          <a:custGeom>
            <a:avLst/>
            <a:gdLst/>
            <a:ahLst/>
            <a:cxnLst/>
            <a:rect l="l" t="t" r="r" b="b"/>
            <a:pathLst>
              <a:path w="9364980" h="1557654">
                <a:moveTo>
                  <a:pt x="0" y="1557528"/>
                </a:moveTo>
                <a:lnTo>
                  <a:pt x="9364980" y="1557528"/>
                </a:lnTo>
                <a:lnTo>
                  <a:pt x="9364980" y="0"/>
                </a:lnTo>
                <a:lnTo>
                  <a:pt x="0" y="0"/>
                </a:lnTo>
                <a:lnTo>
                  <a:pt x="0" y="1557528"/>
                </a:lnTo>
                <a:close/>
              </a:path>
            </a:pathLst>
          </a:custGeom>
          <a:ln w="2540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4755641" y="2219705"/>
            <a:ext cx="9336405" cy="1170940"/>
          </a:xfrm>
          <a:prstGeom prst="rect">
            <a:avLst/>
          </a:prstGeom>
          <a:solidFill>
            <a:srgbClr val="B3C5E7"/>
          </a:solidFill>
          <a:ln w="25400">
            <a:solidFill>
              <a:srgbClr val="006FC0"/>
            </a:solidFill>
          </a:ln>
        </p:spPr>
        <p:txBody>
          <a:bodyPr vert="horz" wrap="square" lIns="0" tIns="229235" rIns="0" bIns="0" rtlCol="0">
            <a:spAutoFit/>
          </a:bodyPr>
          <a:lstStyle/>
          <a:p>
            <a:pPr marL="245745" marR="707390">
              <a:lnSpc>
                <a:spcPct val="100499"/>
              </a:lnSpc>
              <a:spcBef>
                <a:spcPts val="1805"/>
              </a:spcBef>
            </a:pPr>
            <a:r>
              <a:rPr sz="2200" spc="65" dirty="0">
                <a:latin typeface="Tahoma"/>
                <a:cs typeface="Tahoma"/>
              </a:rPr>
              <a:t>Fork</a:t>
            </a:r>
            <a:r>
              <a:rPr sz="2200" spc="-114" dirty="0">
                <a:latin typeface="Tahoma"/>
                <a:cs typeface="Tahoma"/>
              </a:rPr>
              <a:t> </a:t>
            </a:r>
            <a:r>
              <a:rPr sz="2200" spc="55" dirty="0">
                <a:latin typeface="Tahoma"/>
                <a:cs typeface="Tahoma"/>
              </a:rPr>
              <a:t>is</a:t>
            </a:r>
            <a:r>
              <a:rPr sz="2200" spc="-105" dirty="0">
                <a:latin typeface="Tahoma"/>
                <a:cs typeface="Tahoma"/>
              </a:rPr>
              <a:t> </a:t>
            </a:r>
            <a:r>
              <a:rPr sz="2200" spc="65" dirty="0">
                <a:latin typeface="Tahoma"/>
                <a:cs typeface="Tahoma"/>
              </a:rPr>
              <a:t>a</a:t>
            </a:r>
            <a:r>
              <a:rPr sz="2200" spc="-114" dirty="0">
                <a:latin typeface="Tahoma"/>
                <a:cs typeface="Tahoma"/>
              </a:rPr>
              <a:t> </a:t>
            </a:r>
            <a:r>
              <a:rPr sz="2200" spc="70" dirty="0">
                <a:latin typeface="Tahoma"/>
                <a:cs typeface="Tahoma"/>
              </a:rPr>
              <a:t>copy</a:t>
            </a:r>
            <a:r>
              <a:rPr sz="2200" spc="-100" dirty="0">
                <a:latin typeface="Tahoma"/>
                <a:cs typeface="Tahoma"/>
              </a:rPr>
              <a:t> </a:t>
            </a:r>
            <a:r>
              <a:rPr sz="2200" spc="85" dirty="0">
                <a:latin typeface="Tahoma"/>
                <a:cs typeface="Tahoma"/>
              </a:rPr>
              <a:t>of</a:t>
            </a:r>
            <a:r>
              <a:rPr sz="2200" spc="-105" dirty="0">
                <a:latin typeface="Tahoma"/>
                <a:cs typeface="Tahoma"/>
              </a:rPr>
              <a:t> </a:t>
            </a:r>
            <a:r>
              <a:rPr sz="2200" spc="65" dirty="0">
                <a:latin typeface="Tahoma"/>
                <a:cs typeface="Tahoma"/>
              </a:rPr>
              <a:t>a</a:t>
            </a:r>
            <a:r>
              <a:rPr sz="2200" spc="-114" dirty="0">
                <a:latin typeface="Tahoma"/>
                <a:cs typeface="Tahoma"/>
              </a:rPr>
              <a:t> </a:t>
            </a:r>
            <a:r>
              <a:rPr sz="2200" spc="65" dirty="0">
                <a:latin typeface="Tahoma"/>
                <a:cs typeface="Tahoma"/>
              </a:rPr>
              <a:t>repository.</a:t>
            </a:r>
            <a:r>
              <a:rPr sz="2200" spc="-95" dirty="0">
                <a:latin typeface="Tahoma"/>
                <a:cs typeface="Tahoma"/>
              </a:rPr>
              <a:t> </a:t>
            </a:r>
            <a:r>
              <a:rPr sz="2200" spc="55" dirty="0">
                <a:latin typeface="Tahoma"/>
                <a:cs typeface="Tahoma"/>
              </a:rPr>
              <a:t>Forking</a:t>
            </a:r>
            <a:r>
              <a:rPr sz="2200" spc="-110" dirty="0">
                <a:latin typeface="Tahoma"/>
                <a:cs typeface="Tahoma"/>
              </a:rPr>
              <a:t> </a:t>
            </a:r>
            <a:r>
              <a:rPr sz="2200" spc="65" dirty="0">
                <a:latin typeface="Tahoma"/>
                <a:cs typeface="Tahoma"/>
              </a:rPr>
              <a:t>a</a:t>
            </a:r>
            <a:r>
              <a:rPr sz="2200" spc="-114" dirty="0">
                <a:latin typeface="Tahoma"/>
                <a:cs typeface="Tahoma"/>
              </a:rPr>
              <a:t> </a:t>
            </a:r>
            <a:r>
              <a:rPr sz="2200" spc="80" dirty="0">
                <a:latin typeface="Tahoma"/>
                <a:cs typeface="Tahoma"/>
              </a:rPr>
              <a:t>repository</a:t>
            </a:r>
            <a:r>
              <a:rPr sz="2200" spc="-85" dirty="0">
                <a:latin typeface="Tahoma"/>
                <a:cs typeface="Tahoma"/>
              </a:rPr>
              <a:t> </a:t>
            </a:r>
            <a:r>
              <a:rPr sz="2200" spc="70" dirty="0">
                <a:latin typeface="Tahoma"/>
                <a:cs typeface="Tahoma"/>
              </a:rPr>
              <a:t>allows</a:t>
            </a:r>
            <a:r>
              <a:rPr sz="2200" spc="-95" dirty="0">
                <a:latin typeface="Tahoma"/>
                <a:cs typeface="Tahoma"/>
              </a:rPr>
              <a:t> </a:t>
            </a:r>
            <a:r>
              <a:rPr sz="2200" spc="85" dirty="0">
                <a:latin typeface="Tahoma"/>
                <a:cs typeface="Tahoma"/>
              </a:rPr>
              <a:t>you</a:t>
            </a:r>
            <a:r>
              <a:rPr sz="2200" spc="-120" dirty="0">
                <a:latin typeface="Tahoma"/>
                <a:cs typeface="Tahoma"/>
              </a:rPr>
              <a:t> </a:t>
            </a:r>
            <a:r>
              <a:rPr sz="2200" spc="85" dirty="0">
                <a:latin typeface="Tahoma"/>
                <a:cs typeface="Tahoma"/>
              </a:rPr>
              <a:t>to </a:t>
            </a:r>
            <a:r>
              <a:rPr sz="2200" spc="90" dirty="0">
                <a:latin typeface="Tahoma"/>
                <a:cs typeface="Tahoma"/>
              </a:rPr>
              <a:t> </a:t>
            </a:r>
            <a:r>
              <a:rPr sz="2200" spc="55" dirty="0">
                <a:latin typeface="Tahoma"/>
                <a:cs typeface="Tahoma"/>
              </a:rPr>
              <a:t>freely</a:t>
            </a:r>
            <a:r>
              <a:rPr sz="2200" spc="-90" dirty="0">
                <a:latin typeface="Tahoma"/>
                <a:cs typeface="Tahoma"/>
              </a:rPr>
              <a:t> </a:t>
            </a:r>
            <a:r>
              <a:rPr sz="2200" spc="85" dirty="0">
                <a:latin typeface="Tahoma"/>
                <a:cs typeface="Tahoma"/>
              </a:rPr>
              <a:t>modify</a:t>
            </a:r>
            <a:r>
              <a:rPr sz="2200" spc="-75" dirty="0">
                <a:latin typeface="Tahoma"/>
                <a:cs typeface="Tahoma"/>
              </a:rPr>
              <a:t> </a:t>
            </a:r>
            <a:r>
              <a:rPr sz="2200" spc="65" dirty="0">
                <a:latin typeface="Tahoma"/>
                <a:cs typeface="Tahoma"/>
              </a:rPr>
              <a:t>with</a:t>
            </a:r>
            <a:r>
              <a:rPr sz="2200" spc="-85" dirty="0">
                <a:latin typeface="Tahoma"/>
                <a:cs typeface="Tahoma"/>
              </a:rPr>
              <a:t> </a:t>
            </a:r>
            <a:r>
              <a:rPr sz="2200" spc="60" dirty="0">
                <a:latin typeface="Tahoma"/>
                <a:cs typeface="Tahoma"/>
              </a:rPr>
              <a:t>changes</a:t>
            </a:r>
            <a:r>
              <a:rPr sz="2200" spc="-85" dirty="0">
                <a:latin typeface="Tahoma"/>
                <a:cs typeface="Tahoma"/>
              </a:rPr>
              <a:t> </a:t>
            </a:r>
            <a:r>
              <a:rPr sz="2200" spc="75" dirty="0">
                <a:latin typeface="Tahoma"/>
                <a:cs typeface="Tahoma"/>
              </a:rPr>
              <a:t>without</a:t>
            </a:r>
            <a:r>
              <a:rPr sz="2200" spc="-85" dirty="0">
                <a:latin typeface="Tahoma"/>
                <a:cs typeface="Tahoma"/>
              </a:rPr>
              <a:t> </a:t>
            </a:r>
            <a:r>
              <a:rPr sz="2200" spc="45" dirty="0">
                <a:latin typeface="Tahoma"/>
                <a:cs typeface="Tahoma"/>
              </a:rPr>
              <a:t>affecting</a:t>
            </a:r>
            <a:r>
              <a:rPr sz="2200" spc="-85" dirty="0">
                <a:latin typeface="Tahoma"/>
                <a:cs typeface="Tahoma"/>
              </a:rPr>
              <a:t> </a:t>
            </a:r>
            <a:r>
              <a:rPr sz="2200" spc="70" dirty="0">
                <a:latin typeface="Tahoma"/>
                <a:cs typeface="Tahoma"/>
              </a:rPr>
              <a:t>the</a:t>
            </a:r>
            <a:r>
              <a:rPr sz="2200" spc="-90" dirty="0">
                <a:latin typeface="Tahoma"/>
                <a:cs typeface="Tahoma"/>
              </a:rPr>
              <a:t> </a:t>
            </a:r>
            <a:r>
              <a:rPr sz="2200" spc="65" dirty="0">
                <a:latin typeface="Tahoma"/>
                <a:cs typeface="Tahoma"/>
              </a:rPr>
              <a:t>original</a:t>
            </a:r>
            <a:r>
              <a:rPr sz="2200" spc="-90" dirty="0">
                <a:latin typeface="Tahoma"/>
                <a:cs typeface="Tahoma"/>
              </a:rPr>
              <a:t> </a:t>
            </a:r>
            <a:r>
              <a:rPr sz="2200" spc="45" dirty="0">
                <a:latin typeface="Tahoma"/>
                <a:cs typeface="Tahoma"/>
              </a:rPr>
              <a:t>project.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761293" y="5573014"/>
            <a:ext cx="9336405" cy="1532255"/>
          </a:xfrm>
          <a:prstGeom prst="rect">
            <a:avLst/>
          </a:prstGeom>
          <a:solidFill>
            <a:srgbClr val="B4C6E7"/>
          </a:solidFill>
        </p:spPr>
        <p:txBody>
          <a:bodyPr vert="horz" wrap="square" lIns="0" tIns="114935" rIns="0" bIns="0" rtlCol="0">
            <a:spAutoFit/>
          </a:bodyPr>
          <a:lstStyle/>
          <a:p>
            <a:pPr marL="582930" marR="1295400" indent="-342900">
              <a:lnSpc>
                <a:spcPct val="100499"/>
              </a:lnSpc>
              <a:spcBef>
                <a:spcPts val="905"/>
              </a:spcBef>
              <a:buChar char="•"/>
              <a:tabLst>
                <a:tab pos="582930" algn="l"/>
                <a:tab pos="583565" algn="l"/>
              </a:tabLst>
            </a:pPr>
            <a:r>
              <a:rPr sz="2200" spc="95" dirty="0">
                <a:latin typeface="Tahoma"/>
                <a:cs typeface="Tahoma"/>
              </a:rPr>
              <a:t>Push</a:t>
            </a:r>
            <a:r>
              <a:rPr sz="2200" spc="-90" dirty="0">
                <a:latin typeface="Tahoma"/>
                <a:cs typeface="Tahoma"/>
              </a:rPr>
              <a:t> </a:t>
            </a:r>
            <a:r>
              <a:rPr sz="2200" spc="85" dirty="0">
                <a:latin typeface="Tahoma"/>
                <a:cs typeface="Tahoma"/>
              </a:rPr>
              <a:t>helps</a:t>
            </a:r>
            <a:r>
              <a:rPr sz="2200" spc="-95" dirty="0">
                <a:latin typeface="Tahoma"/>
                <a:cs typeface="Tahoma"/>
              </a:rPr>
              <a:t> </a:t>
            </a:r>
            <a:r>
              <a:rPr sz="2200" spc="70" dirty="0">
                <a:latin typeface="Tahoma"/>
                <a:cs typeface="Tahoma"/>
              </a:rPr>
              <a:t>the</a:t>
            </a:r>
            <a:r>
              <a:rPr sz="2200" spc="-105" dirty="0">
                <a:latin typeface="Tahoma"/>
                <a:cs typeface="Tahoma"/>
              </a:rPr>
              <a:t> </a:t>
            </a:r>
            <a:r>
              <a:rPr sz="2200" spc="75" dirty="0">
                <a:latin typeface="Tahoma"/>
                <a:cs typeface="Tahoma"/>
              </a:rPr>
              <a:t>content</a:t>
            </a:r>
            <a:r>
              <a:rPr sz="2200" spc="-100" dirty="0">
                <a:latin typeface="Tahoma"/>
                <a:cs typeface="Tahoma"/>
              </a:rPr>
              <a:t> </a:t>
            </a:r>
            <a:r>
              <a:rPr sz="2200" spc="80" dirty="0">
                <a:latin typeface="Tahoma"/>
                <a:cs typeface="Tahoma"/>
              </a:rPr>
              <a:t>to</a:t>
            </a:r>
            <a:r>
              <a:rPr sz="2200" spc="-125" dirty="0">
                <a:latin typeface="Tahoma"/>
                <a:cs typeface="Tahoma"/>
              </a:rPr>
              <a:t> </a:t>
            </a:r>
            <a:r>
              <a:rPr sz="2200" spc="100" dirty="0">
                <a:latin typeface="Tahoma"/>
                <a:cs typeface="Tahoma"/>
              </a:rPr>
              <a:t>upload</a:t>
            </a:r>
            <a:r>
              <a:rPr sz="2200" spc="-85" dirty="0">
                <a:latin typeface="Tahoma"/>
                <a:cs typeface="Tahoma"/>
              </a:rPr>
              <a:t> </a:t>
            </a:r>
            <a:r>
              <a:rPr sz="2200" spc="114" dirty="0">
                <a:latin typeface="Tahoma"/>
                <a:cs typeface="Tahoma"/>
              </a:rPr>
              <a:t>from</a:t>
            </a:r>
            <a:r>
              <a:rPr sz="2200" spc="-100" dirty="0">
                <a:latin typeface="Tahoma"/>
                <a:cs typeface="Tahoma"/>
              </a:rPr>
              <a:t> </a:t>
            </a:r>
            <a:r>
              <a:rPr sz="2200" spc="65" dirty="0">
                <a:latin typeface="Tahoma"/>
                <a:cs typeface="Tahoma"/>
              </a:rPr>
              <a:t>local</a:t>
            </a:r>
            <a:r>
              <a:rPr sz="2200" spc="-85" dirty="0">
                <a:latin typeface="Tahoma"/>
                <a:cs typeface="Tahoma"/>
              </a:rPr>
              <a:t> </a:t>
            </a:r>
            <a:r>
              <a:rPr sz="2200" spc="80" dirty="0">
                <a:latin typeface="Tahoma"/>
                <a:cs typeface="Tahoma"/>
              </a:rPr>
              <a:t>repository</a:t>
            </a:r>
            <a:r>
              <a:rPr sz="2200" spc="-95" dirty="0">
                <a:latin typeface="Tahoma"/>
                <a:cs typeface="Tahoma"/>
              </a:rPr>
              <a:t> </a:t>
            </a:r>
            <a:r>
              <a:rPr sz="2200" spc="80" dirty="0">
                <a:latin typeface="Tahoma"/>
                <a:cs typeface="Tahoma"/>
              </a:rPr>
              <a:t>to </a:t>
            </a:r>
            <a:r>
              <a:rPr sz="2200" spc="-675" dirty="0">
                <a:latin typeface="Tahoma"/>
                <a:cs typeface="Tahoma"/>
              </a:rPr>
              <a:t> </a:t>
            </a:r>
            <a:r>
              <a:rPr sz="2200" spc="100" dirty="0">
                <a:latin typeface="Tahoma"/>
                <a:cs typeface="Tahoma"/>
              </a:rPr>
              <a:t>remote</a:t>
            </a:r>
            <a:r>
              <a:rPr sz="2200" spc="-120" dirty="0">
                <a:latin typeface="Tahoma"/>
                <a:cs typeface="Tahoma"/>
              </a:rPr>
              <a:t> </a:t>
            </a:r>
            <a:r>
              <a:rPr sz="2200" spc="65" dirty="0">
                <a:latin typeface="Tahoma"/>
                <a:cs typeface="Tahoma"/>
              </a:rPr>
              <a:t>repository.</a:t>
            </a:r>
            <a:endParaRPr sz="2200">
              <a:latin typeface="Tahoma"/>
              <a:cs typeface="Tahoma"/>
            </a:endParaRPr>
          </a:p>
          <a:p>
            <a:pPr marL="582930" marR="716280" indent="-342900">
              <a:lnSpc>
                <a:spcPts val="2650"/>
              </a:lnSpc>
              <a:spcBef>
                <a:spcPts val="70"/>
              </a:spcBef>
              <a:buChar char="•"/>
              <a:tabLst>
                <a:tab pos="582930" algn="l"/>
                <a:tab pos="583565" algn="l"/>
              </a:tabLst>
            </a:pPr>
            <a:r>
              <a:rPr sz="2200" spc="75" dirty="0">
                <a:latin typeface="Tahoma"/>
                <a:cs typeface="Tahoma"/>
              </a:rPr>
              <a:t>Pull</a:t>
            </a:r>
            <a:r>
              <a:rPr sz="2200" spc="-80" dirty="0">
                <a:latin typeface="Tahoma"/>
                <a:cs typeface="Tahoma"/>
              </a:rPr>
              <a:t> </a:t>
            </a:r>
            <a:r>
              <a:rPr sz="2200" spc="85" dirty="0">
                <a:latin typeface="Tahoma"/>
                <a:cs typeface="Tahoma"/>
              </a:rPr>
              <a:t>helps</a:t>
            </a:r>
            <a:r>
              <a:rPr sz="2200" spc="-95" dirty="0">
                <a:latin typeface="Tahoma"/>
                <a:cs typeface="Tahoma"/>
              </a:rPr>
              <a:t> </a:t>
            </a:r>
            <a:r>
              <a:rPr sz="2200" spc="70" dirty="0">
                <a:latin typeface="Tahoma"/>
                <a:cs typeface="Tahoma"/>
              </a:rPr>
              <a:t>the</a:t>
            </a:r>
            <a:r>
              <a:rPr sz="2200" spc="-105" dirty="0">
                <a:latin typeface="Tahoma"/>
                <a:cs typeface="Tahoma"/>
              </a:rPr>
              <a:t> </a:t>
            </a:r>
            <a:r>
              <a:rPr sz="2200" spc="75" dirty="0">
                <a:latin typeface="Tahoma"/>
                <a:cs typeface="Tahoma"/>
              </a:rPr>
              <a:t>content</a:t>
            </a:r>
            <a:r>
              <a:rPr sz="2200" spc="-114" dirty="0">
                <a:latin typeface="Tahoma"/>
                <a:cs typeface="Tahoma"/>
              </a:rPr>
              <a:t> </a:t>
            </a:r>
            <a:r>
              <a:rPr sz="2200" spc="85" dirty="0">
                <a:latin typeface="Tahoma"/>
                <a:cs typeface="Tahoma"/>
              </a:rPr>
              <a:t>to</a:t>
            </a:r>
            <a:r>
              <a:rPr sz="2200" spc="-110" dirty="0">
                <a:latin typeface="Tahoma"/>
                <a:cs typeface="Tahoma"/>
              </a:rPr>
              <a:t> </a:t>
            </a:r>
            <a:r>
              <a:rPr sz="2200" spc="100" dirty="0">
                <a:latin typeface="Tahoma"/>
                <a:cs typeface="Tahoma"/>
              </a:rPr>
              <a:t>download</a:t>
            </a:r>
            <a:r>
              <a:rPr sz="2200" spc="-85" dirty="0">
                <a:latin typeface="Tahoma"/>
                <a:cs typeface="Tahoma"/>
              </a:rPr>
              <a:t> </a:t>
            </a:r>
            <a:r>
              <a:rPr sz="2200" spc="114" dirty="0">
                <a:latin typeface="Tahoma"/>
                <a:cs typeface="Tahoma"/>
              </a:rPr>
              <a:t>from</a:t>
            </a:r>
            <a:r>
              <a:rPr sz="2200" spc="-95" dirty="0">
                <a:latin typeface="Tahoma"/>
                <a:cs typeface="Tahoma"/>
              </a:rPr>
              <a:t> </a:t>
            </a:r>
            <a:r>
              <a:rPr sz="2200" spc="100" dirty="0">
                <a:latin typeface="Tahoma"/>
                <a:cs typeface="Tahoma"/>
              </a:rPr>
              <a:t>remote</a:t>
            </a:r>
            <a:r>
              <a:rPr sz="2200" spc="-110" dirty="0">
                <a:latin typeface="Tahoma"/>
                <a:cs typeface="Tahoma"/>
              </a:rPr>
              <a:t> </a:t>
            </a:r>
            <a:r>
              <a:rPr sz="2200" spc="80" dirty="0">
                <a:latin typeface="Tahoma"/>
                <a:cs typeface="Tahoma"/>
              </a:rPr>
              <a:t>repository</a:t>
            </a:r>
            <a:r>
              <a:rPr sz="2200" spc="-95" dirty="0">
                <a:latin typeface="Tahoma"/>
                <a:cs typeface="Tahoma"/>
              </a:rPr>
              <a:t> </a:t>
            </a:r>
            <a:r>
              <a:rPr sz="2200" spc="80" dirty="0">
                <a:latin typeface="Tahoma"/>
                <a:cs typeface="Tahoma"/>
              </a:rPr>
              <a:t>to </a:t>
            </a:r>
            <a:r>
              <a:rPr sz="2200" spc="-675" dirty="0">
                <a:latin typeface="Tahoma"/>
                <a:cs typeface="Tahoma"/>
              </a:rPr>
              <a:t> </a:t>
            </a:r>
            <a:r>
              <a:rPr sz="2200" spc="65" dirty="0">
                <a:latin typeface="Tahoma"/>
                <a:cs typeface="Tahoma"/>
              </a:rPr>
              <a:t>local</a:t>
            </a:r>
            <a:r>
              <a:rPr sz="2200" spc="-95" dirty="0">
                <a:latin typeface="Tahoma"/>
                <a:cs typeface="Tahoma"/>
              </a:rPr>
              <a:t> </a:t>
            </a:r>
            <a:r>
              <a:rPr sz="2200" spc="65" dirty="0">
                <a:latin typeface="Tahoma"/>
                <a:cs typeface="Tahoma"/>
              </a:rPr>
              <a:t>repository.</a:t>
            </a:r>
            <a:endParaRPr sz="2200">
              <a:latin typeface="Tahoma"/>
              <a:cs typeface="Tahoma"/>
            </a:endParaRPr>
          </a:p>
        </p:txBody>
      </p:sp>
      <p:pic>
        <p:nvPicPr>
          <p:cNvPr id="14" name="object 1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538471" y="757427"/>
            <a:ext cx="7226808" cy="365759"/>
          </a:xfrm>
          <a:prstGeom prst="rect">
            <a:avLst/>
          </a:prstGeom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3258692" y="1327530"/>
            <a:ext cx="973328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35" dirty="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steps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to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create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a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repository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in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Tahoma"/>
                <a:cs typeface="Tahoma"/>
              </a:rPr>
              <a:t>GitHub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using</a:t>
            </a:r>
            <a:r>
              <a:rPr sz="2200" spc="-8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fork</a:t>
            </a:r>
            <a:r>
              <a:rPr sz="2200" spc="-12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and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pull</a:t>
            </a:r>
            <a:r>
              <a:rPr sz="2200" spc="-8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requests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" dirty="0">
                <a:solidFill>
                  <a:srgbClr val="3E3E3E"/>
                </a:solidFill>
                <a:latin typeface="Tahoma"/>
                <a:cs typeface="Tahoma"/>
              </a:rPr>
              <a:t>are: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471671" y="2174748"/>
            <a:ext cx="5334000" cy="762000"/>
          </a:xfrm>
          <a:custGeom>
            <a:avLst/>
            <a:gdLst/>
            <a:ahLst/>
            <a:cxnLst/>
            <a:rect l="l" t="t" r="r" b="b"/>
            <a:pathLst>
              <a:path w="5334000" h="762000">
                <a:moveTo>
                  <a:pt x="5334000" y="0"/>
                </a:moveTo>
                <a:lnTo>
                  <a:pt x="0" y="0"/>
                </a:lnTo>
                <a:lnTo>
                  <a:pt x="0" y="762000"/>
                </a:lnTo>
                <a:lnTo>
                  <a:pt x="5334000" y="762000"/>
                </a:lnTo>
                <a:lnTo>
                  <a:pt x="5334000" y="0"/>
                </a:lnTo>
                <a:close/>
              </a:path>
            </a:pathLst>
          </a:custGeom>
          <a:solidFill>
            <a:srgbClr val="BAD5ED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2961132" y="2121407"/>
            <a:ext cx="5850890" cy="961390"/>
            <a:chOff x="2961132" y="2121407"/>
            <a:chExt cx="5850890" cy="961390"/>
          </a:xfrm>
        </p:grpSpPr>
        <p:sp>
          <p:nvSpPr>
            <p:cNvPr id="6" name="object 6"/>
            <p:cNvSpPr/>
            <p:nvPr/>
          </p:nvSpPr>
          <p:spPr>
            <a:xfrm>
              <a:off x="3471672" y="2174747"/>
              <a:ext cx="5334000" cy="762000"/>
            </a:xfrm>
            <a:custGeom>
              <a:avLst/>
              <a:gdLst/>
              <a:ahLst/>
              <a:cxnLst/>
              <a:rect l="l" t="t" r="r" b="b"/>
              <a:pathLst>
                <a:path w="5334000" h="762000">
                  <a:moveTo>
                    <a:pt x="0" y="762000"/>
                  </a:moveTo>
                  <a:lnTo>
                    <a:pt x="5334000" y="762000"/>
                  </a:lnTo>
                  <a:lnTo>
                    <a:pt x="5334000" y="0"/>
                  </a:lnTo>
                  <a:lnTo>
                    <a:pt x="0" y="0"/>
                  </a:lnTo>
                  <a:lnTo>
                    <a:pt x="0" y="762000"/>
                  </a:lnTo>
                  <a:close/>
                </a:path>
              </a:pathLst>
            </a:custGeom>
            <a:ln w="12174">
              <a:solidFill>
                <a:srgbClr val="E7E6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961132" y="2121407"/>
              <a:ext cx="975360" cy="961390"/>
            </a:xfrm>
            <a:custGeom>
              <a:avLst/>
              <a:gdLst/>
              <a:ahLst/>
              <a:cxnLst/>
              <a:rect l="l" t="t" r="r" b="b"/>
              <a:pathLst>
                <a:path w="975360" h="961389">
                  <a:moveTo>
                    <a:pt x="487680" y="0"/>
                  </a:moveTo>
                  <a:lnTo>
                    <a:pt x="440690" y="1905"/>
                  </a:lnTo>
                  <a:lnTo>
                    <a:pt x="394969" y="8890"/>
                  </a:lnTo>
                  <a:lnTo>
                    <a:pt x="351155" y="19050"/>
                  </a:lnTo>
                  <a:lnTo>
                    <a:pt x="308609" y="33655"/>
                  </a:lnTo>
                  <a:lnTo>
                    <a:pt x="267969" y="51435"/>
                  </a:lnTo>
                  <a:lnTo>
                    <a:pt x="229235" y="73025"/>
                  </a:lnTo>
                  <a:lnTo>
                    <a:pt x="193040" y="97790"/>
                  </a:lnTo>
                  <a:lnTo>
                    <a:pt x="158750" y="125730"/>
                  </a:lnTo>
                  <a:lnTo>
                    <a:pt x="127635" y="156210"/>
                  </a:lnTo>
                  <a:lnTo>
                    <a:pt x="99694" y="189738"/>
                  </a:lnTo>
                  <a:lnTo>
                    <a:pt x="74294" y="225298"/>
                  </a:lnTo>
                  <a:lnTo>
                    <a:pt x="52705" y="263398"/>
                  </a:lnTo>
                  <a:lnTo>
                    <a:pt x="34290" y="303402"/>
                  </a:lnTo>
                  <a:lnTo>
                    <a:pt x="19685" y="345948"/>
                  </a:lnTo>
                  <a:lnTo>
                    <a:pt x="8890" y="389127"/>
                  </a:lnTo>
                  <a:lnTo>
                    <a:pt x="2540" y="434213"/>
                  </a:lnTo>
                  <a:lnTo>
                    <a:pt x="0" y="480441"/>
                  </a:lnTo>
                  <a:lnTo>
                    <a:pt x="2540" y="526796"/>
                  </a:lnTo>
                  <a:lnTo>
                    <a:pt x="8890" y="571881"/>
                  </a:lnTo>
                  <a:lnTo>
                    <a:pt x="19685" y="615696"/>
                  </a:lnTo>
                  <a:lnTo>
                    <a:pt x="34290" y="657606"/>
                  </a:lnTo>
                  <a:lnTo>
                    <a:pt x="52705" y="697611"/>
                  </a:lnTo>
                  <a:lnTo>
                    <a:pt x="74294" y="735711"/>
                  </a:lnTo>
                  <a:lnTo>
                    <a:pt x="99694" y="771271"/>
                  </a:lnTo>
                  <a:lnTo>
                    <a:pt x="127635" y="804799"/>
                  </a:lnTo>
                  <a:lnTo>
                    <a:pt x="158750" y="835279"/>
                  </a:lnTo>
                  <a:lnTo>
                    <a:pt x="193040" y="863219"/>
                  </a:lnTo>
                  <a:lnTo>
                    <a:pt x="229235" y="887984"/>
                  </a:lnTo>
                  <a:lnTo>
                    <a:pt x="267969" y="909574"/>
                  </a:lnTo>
                  <a:lnTo>
                    <a:pt x="308609" y="927354"/>
                  </a:lnTo>
                  <a:lnTo>
                    <a:pt x="351155" y="941959"/>
                  </a:lnTo>
                  <a:lnTo>
                    <a:pt x="394969" y="952754"/>
                  </a:lnTo>
                  <a:lnTo>
                    <a:pt x="440690" y="959104"/>
                  </a:lnTo>
                  <a:lnTo>
                    <a:pt x="487680" y="961009"/>
                  </a:lnTo>
                  <a:lnTo>
                    <a:pt x="534669" y="959104"/>
                  </a:lnTo>
                  <a:lnTo>
                    <a:pt x="580390" y="952754"/>
                  </a:lnTo>
                  <a:lnTo>
                    <a:pt x="624840" y="941959"/>
                  </a:lnTo>
                  <a:lnTo>
                    <a:pt x="667384" y="927354"/>
                  </a:lnTo>
                  <a:lnTo>
                    <a:pt x="708025" y="909574"/>
                  </a:lnTo>
                  <a:lnTo>
                    <a:pt x="746759" y="887984"/>
                  </a:lnTo>
                  <a:lnTo>
                    <a:pt x="782955" y="863219"/>
                  </a:lnTo>
                  <a:lnTo>
                    <a:pt x="816609" y="835279"/>
                  </a:lnTo>
                  <a:lnTo>
                    <a:pt x="847725" y="804799"/>
                  </a:lnTo>
                  <a:lnTo>
                    <a:pt x="876300" y="771271"/>
                  </a:lnTo>
                  <a:lnTo>
                    <a:pt x="901700" y="735711"/>
                  </a:lnTo>
                  <a:lnTo>
                    <a:pt x="923290" y="697611"/>
                  </a:lnTo>
                  <a:lnTo>
                    <a:pt x="941705" y="657606"/>
                  </a:lnTo>
                  <a:lnTo>
                    <a:pt x="956309" y="615696"/>
                  </a:lnTo>
                  <a:lnTo>
                    <a:pt x="967105" y="571881"/>
                  </a:lnTo>
                  <a:lnTo>
                    <a:pt x="973455" y="526796"/>
                  </a:lnTo>
                  <a:lnTo>
                    <a:pt x="975359" y="480441"/>
                  </a:lnTo>
                  <a:lnTo>
                    <a:pt x="973455" y="434213"/>
                  </a:lnTo>
                  <a:lnTo>
                    <a:pt x="967105" y="389127"/>
                  </a:lnTo>
                  <a:lnTo>
                    <a:pt x="956309" y="345948"/>
                  </a:lnTo>
                  <a:lnTo>
                    <a:pt x="941705" y="303402"/>
                  </a:lnTo>
                  <a:lnTo>
                    <a:pt x="923290" y="263398"/>
                  </a:lnTo>
                  <a:lnTo>
                    <a:pt x="901700" y="225298"/>
                  </a:lnTo>
                  <a:lnTo>
                    <a:pt x="876300" y="189738"/>
                  </a:lnTo>
                  <a:lnTo>
                    <a:pt x="847725" y="156210"/>
                  </a:lnTo>
                  <a:lnTo>
                    <a:pt x="816609" y="125730"/>
                  </a:lnTo>
                  <a:lnTo>
                    <a:pt x="782955" y="97790"/>
                  </a:lnTo>
                  <a:lnTo>
                    <a:pt x="746759" y="73025"/>
                  </a:lnTo>
                  <a:lnTo>
                    <a:pt x="708025" y="51435"/>
                  </a:lnTo>
                  <a:lnTo>
                    <a:pt x="667384" y="33655"/>
                  </a:lnTo>
                  <a:lnTo>
                    <a:pt x="624840" y="19050"/>
                  </a:lnTo>
                  <a:lnTo>
                    <a:pt x="580390" y="8890"/>
                  </a:lnTo>
                  <a:lnTo>
                    <a:pt x="534669" y="1905"/>
                  </a:lnTo>
                  <a:lnTo>
                    <a:pt x="487680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3345560" y="2396489"/>
            <a:ext cx="18542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5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150867" y="2358898"/>
            <a:ext cx="170942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Create</a:t>
            </a:r>
            <a:r>
              <a:rPr sz="2200" spc="-16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a</a:t>
            </a:r>
            <a:r>
              <a:rPr sz="2200" spc="-15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fork</a:t>
            </a:r>
            <a:endParaRPr sz="2200">
              <a:latin typeface="Tahoma"/>
              <a:cs typeface="Tahoma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8253730" y="3320541"/>
            <a:ext cx="5346700" cy="774700"/>
            <a:chOff x="8253730" y="3320541"/>
            <a:chExt cx="5346700" cy="774700"/>
          </a:xfrm>
        </p:grpSpPr>
        <p:sp>
          <p:nvSpPr>
            <p:cNvPr id="11" name="object 11"/>
            <p:cNvSpPr/>
            <p:nvPr/>
          </p:nvSpPr>
          <p:spPr>
            <a:xfrm>
              <a:off x="8260080" y="3326891"/>
              <a:ext cx="5334000" cy="762000"/>
            </a:xfrm>
            <a:custGeom>
              <a:avLst/>
              <a:gdLst/>
              <a:ahLst/>
              <a:cxnLst/>
              <a:rect l="l" t="t" r="r" b="b"/>
              <a:pathLst>
                <a:path w="5334000" h="762000">
                  <a:moveTo>
                    <a:pt x="5334000" y="0"/>
                  </a:moveTo>
                  <a:lnTo>
                    <a:pt x="0" y="0"/>
                  </a:lnTo>
                  <a:lnTo>
                    <a:pt x="0" y="762000"/>
                  </a:lnTo>
                  <a:lnTo>
                    <a:pt x="5334000" y="762000"/>
                  </a:lnTo>
                  <a:lnTo>
                    <a:pt x="5334000" y="0"/>
                  </a:lnTo>
                  <a:close/>
                </a:path>
              </a:pathLst>
            </a:custGeom>
            <a:solidFill>
              <a:srgbClr val="BAD5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260080" y="3326891"/>
              <a:ext cx="5334000" cy="762000"/>
            </a:xfrm>
            <a:custGeom>
              <a:avLst/>
              <a:gdLst/>
              <a:ahLst/>
              <a:cxnLst/>
              <a:rect l="l" t="t" r="r" b="b"/>
              <a:pathLst>
                <a:path w="5334000" h="762000">
                  <a:moveTo>
                    <a:pt x="0" y="762000"/>
                  </a:moveTo>
                  <a:lnTo>
                    <a:pt x="5334000" y="762000"/>
                  </a:lnTo>
                  <a:lnTo>
                    <a:pt x="5334000" y="0"/>
                  </a:lnTo>
                  <a:lnTo>
                    <a:pt x="0" y="0"/>
                  </a:lnTo>
                  <a:lnTo>
                    <a:pt x="0" y="762000"/>
                  </a:lnTo>
                  <a:close/>
                </a:path>
              </a:pathLst>
            </a:custGeom>
            <a:ln w="12174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8939530" y="3433317"/>
            <a:ext cx="203517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Clone</a:t>
            </a:r>
            <a:r>
              <a:rPr sz="2200" spc="-14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your</a:t>
            </a:r>
            <a:r>
              <a:rPr sz="2200" spc="-14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fork</a:t>
            </a:r>
            <a:endParaRPr sz="2200">
              <a:latin typeface="Tahoma"/>
              <a:cs typeface="Tahoma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3022092" y="4340352"/>
            <a:ext cx="6561455" cy="961390"/>
            <a:chOff x="3022092" y="4340352"/>
            <a:chExt cx="6561455" cy="961390"/>
          </a:xfrm>
        </p:grpSpPr>
        <p:sp>
          <p:nvSpPr>
            <p:cNvPr id="15" name="object 15"/>
            <p:cNvSpPr/>
            <p:nvPr/>
          </p:nvSpPr>
          <p:spPr>
            <a:xfrm>
              <a:off x="3595116" y="4393692"/>
              <a:ext cx="5981700" cy="762000"/>
            </a:xfrm>
            <a:custGeom>
              <a:avLst/>
              <a:gdLst/>
              <a:ahLst/>
              <a:cxnLst/>
              <a:rect l="l" t="t" r="r" b="b"/>
              <a:pathLst>
                <a:path w="5981700" h="762000">
                  <a:moveTo>
                    <a:pt x="5981699" y="0"/>
                  </a:moveTo>
                  <a:lnTo>
                    <a:pt x="0" y="0"/>
                  </a:lnTo>
                  <a:lnTo>
                    <a:pt x="0" y="762000"/>
                  </a:lnTo>
                  <a:lnTo>
                    <a:pt x="5981699" y="762000"/>
                  </a:lnTo>
                  <a:lnTo>
                    <a:pt x="5981699" y="0"/>
                  </a:lnTo>
                  <a:close/>
                </a:path>
              </a:pathLst>
            </a:custGeom>
            <a:solidFill>
              <a:srgbClr val="BAD5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595116" y="4393692"/>
              <a:ext cx="5981700" cy="762000"/>
            </a:xfrm>
            <a:custGeom>
              <a:avLst/>
              <a:gdLst/>
              <a:ahLst/>
              <a:cxnLst/>
              <a:rect l="l" t="t" r="r" b="b"/>
              <a:pathLst>
                <a:path w="5981700" h="762000">
                  <a:moveTo>
                    <a:pt x="0" y="762000"/>
                  </a:moveTo>
                  <a:lnTo>
                    <a:pt x="5981699" y="762000"/>
                  </a:lnTo>
                  <a:lnTo>
                    <a:pt x="5981699" y="0"/>
                  </a:lnTo>
                  <a:lnTo>
                    <a:pt x="0" y="0"/>
                  </a:lnTo>
                  <a:lnTo>
                    <a:pt x="0" y="762000"/>
                  </a:lnTo>
                  <a:close/>
                </a:path>
              </a:pathLst>
            </a:custGeom>
            <a:ln w="12174">
              <a:solidFill>
                <a:srgbClr val="E7E6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022092" y="4340352"/>
              <a:ext cx="975360" cy="961390"/>
            </a:xfrm>
            <a:custGeom>
              <a:avLst/>
              <a:gdLst/>
              <a:ahLst/>
              <a:cxnLst/>
              <a:rect l="l" t="t" r="r" b="b"/>
              <a:pathLst>
                <a:path w="975360" h="961389">
                  <a:moveTo>
                    <a:pt x="487680" y="0"/>
                  </a:moveTo>
                  <a:lnTo>
                    <a:pt x="440690" y="1905"/>
                  </a:lnTo>
                  <a:lnTo>
                    <a:pt x="394969" y="8889"/>
                  </a:lnTo>
                  <a:lnTo>
                    <a:pt x="351155" y="19050"/>
                  </a:lnTo>
                  <a:lnTo>
                    <a:pt x="308609" y="33655"/>
                  </a:lnTo>
                  <a:lnTo>
                    <a:pt x="267969" y="51435"/>
                  </a:lnTo>
                  <a:lnTo>
                    <a:pt x="229234" y="73025"/>
                  </a:lnTo>
                  <a:lnTo>
                    <a:pt x="193039" y="97789"/>
                  </a:lnTo>
                  <a:lnTo>
                    <a:pt x="158750" y="125730"/>
                  </a:lnTo>
                  <a:lnTo>
                    <a:pt x="127634" y="156210"/>
                  </a:lnTo>
                  <a:lnTo>
                    <a:pt x="99694" y="189737"/>
                  </a:lnTo>
                  <a:lnTo>
                    <a:pt x="74294" y="225298"/>
                  </a:lnTo>
                  <a:lnTo>
                    <a:pt x="52705" y="263398"/>
                  </a:lnTo>
                  <a:lnTo>
                    <a:pt x="34289" y="303402"/>
                  </a:lnTo>
                  <a:lnTo>
                    <a:pt x="19684" y="345948"/>
                  </a:lnTo>
                  <a:lnTo>
                    <a:pt x="8889" y="389127"/>
                  </a:lnTo>
                  <a:lnTo>
                    <a:pt x="2539" y="434213"/>
                  </a:lnTo>
                  <a:lnTo>
                    <a:pt x="0" y="480440"/>
                  </a:lnTo>
                  <a:lnTo>
                    <a:pt x="2539" y="526796"/>
                  </a:lnTo>
                  <a:lnTo>
                    <a:pt x="8889" y="571881"/>
                  </a:lnTo>
                  <a:lnTo>
                    <a:pt x="19684" y="615696"/>
                  </a:lnTo>
                  <a:lnTo>
                    <a:pt x="34289" y="657606"/>
                  </a:lnTo>
                  <a:lnTo>
                    <a:pt x="52705" y="697611"/>
                  </a:lnTo>
                  <a:lnTo>
                    <a:pt x="74294" y="735711"/>
                  </a:lnTo>
                  <a:lnTo>
                    <a:pt x="99694" y="771271"/>
                  </a:lnTo>
                  <a:lnTo>
                    <a:pt x="127634" y="804799"/>
                  </a:lnTo>
                  <a:lnTo>
                    <a:pt x="158750" y="835278"/>
                  </a:lnTo>
                  <a:lnTo>
                    <a:pt x="193039" y="863219"/>
                  </a:lnTo>
                  <a:lnTo>
                    <a:pt x="229234" y="887984"/>
                  </a:lnTo>
                  <a:lnTo>
                    <a:pt x="267969" y="909574"/>
                  </a:lnTo>
                  <a:lnTo>
                    <a:pt x="308609" y="927353"/>
                  </a:lnTo>
                  <a:lnTo>
                    <a:pt x="351155" y="941959"/>
                  </a:lnTo>
                  <a:lnTo>
                    <a:pt x="394969" y="952753"/>
                  </a:lnTo>
                  <a:lnTo>
                    <a:pt x="440690" y="959103"/>
                  </a:lnTo>
                  <a:lnTo>
                    <a:pt x="487680" y="961009"/>
                  </a:lnTo>
                  <a:lnTo>
                    <a:pt x="534669" y="959103"/>
                  </a:lnTo>
                  <a:lnTo>
                    <a:pt x="580390" y="952753"/>
                  </a:lnTo>
                  <a:lnTo>
                    <a:pt x="624840" y="941959"/>
                  </a:lnTo>
                  <a:lnTo>
                    <a:pt x="667384" y="927353"/>
                  </a:lnTo>
                  <a:lnTo>
                    <a:pt x="708024" y="909574"/>
                  </a:lnTo>
                  <a:lnTo>
                    <a:pt x="746759" y="887984"/>
                  </a:lnTo>
                  <a:lnTo>
                    <a:pt x="782955" y="863219"/>
                  </a:lnTo>
                  <a:lnTo>
                    <a:pt x="816609" y="835278"/>
                  </a:lnTo>
                  <a:lnTo>
                    <a:pt x="847724" y="804799"/>
                  </a:lnTo>
                  <a:lnTo>
                    <a:pt x="876299" y="771271"/>
                  </a:lnTo>
                  <a:lnTo>
                    <a:pt x="901699" y="735711"/>
                  </a:lnTo>
                  <a:lnTo>
                    <a:pt x="923290" y="697611"/>
                  </a:lnTo>
                  <a:lnTo>
                    <a:pt x="941705" y="657606"/>
                  </a:lnTo>
                  <a:lnTo>
                    <a:pt x="956309" y="615696"/>
                  </a:lnTo>
                  <a:lnTo>
                    <a:pt x="967105" y="571881"/>
                  </a:lnTo>
                  <a:lnTo>
                    <a:pt x="973455" y="526796"/>
                  </a:lnTo>
                  <a:lnTo>
                    <a:pt x="975359" y="480440"/>
                  </a:lnTo>
                  <a:lnTo>
                    <a:pt x="973455" y="434213"/>
                  </a:lnTo>
                  <a:lnTo>
                    <a:pt x="967105" y="389127"/>
                  </a:lnTo>
                  <a:lnTo>
                    <a:pt x="956309" y="345948"/>
                  </a:lnTo>
                  <a:lnTo>
                    <a:pt x="941705" y="303402"/>
                  </a:lnTo>
                  <a:lnTo>
                    <a:pt x="923290" y="263398"/>
                  </a:lnTo>
                  <a:lnTo>
                    <a:pt x="901699" y="225298"/>
                  </a:lnTo>
                  <a:lnTo>
                    <a:pt x="876299" y="189737"/>
                  </a:lnTo>
                  <a:lnTo>
                    <a:pt x="847724" y="156210"/>
                  </a:lnTo>
                  <a:lnTo>
                    <a:pt x="816609" y="125730"/>
                  </a:lnTo>
                  <a:lnTo>
                    <a:pt x="782955" y="97789"/>
                  </a:lnTo>
                  <a:lnTo>
                    <a:pt x="746759" y="73025"/>
                  </a:lnTo>
                  <a:lnTo>
                    <a:pt x="708024" y="51435"/>
                  </a:lnTo>
                  <a:lnTo>
                    <a:pt x="667384" y="33655"/>
                  </a:lnTo>
                  <a:lnTo>
                    <a:pt x="624840" y="19050"/>
                  </a:lnTo>
                  <a:lnTo>
                    <a:pt x="580390" y="8889"/>
                  </a:lnTo>
                  <a:lnTo>
                    <a:pt x="534669" y="1905"/>
                  </a:lnTo>
                  <a:lnTo>
                    <a:pt x="487680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3430523" y="4596105"/>
            <a:ext cx="160020" cy="380365"/>
          </a:xfrm>
          <a:prstGeom prst="rect">
            <a:avLst/>
          </a:prstGeom>
        </p:spPr>
        <p:txBody>
          <a:bodyPr vert="horz" wrap="square" lIns="0" tIns="1841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45"/>
              </a:spcBef>
            </a:pPr>
            <a:r>
              <a:rPr sz="2200" spc="50" dirty="0">
                <a:solidFill>
                  <a:srgbClr val="3E3E3E"/>
                </a:solidFill>
                <a:latin typeface="Tahoma"/>
                <a:cs typeface="Tahoma"/>
              </a:rPr>
              <a:t>3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220336" y="4624832"/>
            <a:ext cx="212788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105" dirty="0">
                <a:solidFill>
                  <a:srgbClr val="3E3E3E"/>
                </a:solidFill>
                <a:latin typeface="Tahoma"/>
                <a:cs typeface="Tahoma"/>
              </a:rPr>
              <a:t>Modify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sz="2200" spc="-14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code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7748016" y="3294888"/>
            <a:ext cx="940435" cy="890905"/>
          </a:xfrm>
          <a:custGeom>
            <a:avLst/>
            <a:gdLst/>
            <a:ahLst/>
            <a:cxnLst/>
            <a:rect l="l" t="t" r="r" b="b"/>
            <a:pathLst>
              <a:path w="940434" h="890904">
                <a:moveTo>
                  <a:pt x="470153" y="0"/>
                </a:moveTo>
                <a:lnTo>
                  <a:pt x="424814" y="1777"/>
                </a:lnTo>
                <a:lnTo>
                  <a:pt x="380745" y="8254"/>
                </a:lnTo>
                <a:lnTo>
                  <a:pt x="338581" y="17652"/>
                </a:lnTo>
                <a:lnTo>
                  <a:pt x="297560" y="31241"/>
                </a:lnTo>
                <a:lnTo>
                  <a:pt x="258317" y="47625"/>
                </a:lnTo>
                <a:lnTo>
                  <a:pt x="220979" y="67690"/>
                </a:lnTo>
                <a:lnTo>
                  <a:pt x="186054" y="90677"/>
                </a:lnTo>
                <a:lnTo>
                  <a:pt x="153034" y="116459"/>
                </a:lnTo>
                <a:lnTo>
                  <a:pt x="123062" y="144779"/>
                </a:lnTo>
                <a:lnTo>
                  <a:pt x="96138" y="175895"/>
                </a:lnTo>
                <a:lnTo>
                  <a:pt x="71627" y="208914"/>
                </a:lnTo>
                <a:lnTo>
                  <a:pt x="50800" y="244221"/>
                </a:lnTo>
                <a:lnTo>
                  <a:pt x="33019" y="281304"/>
                </a:lnTo>
                <a:lnTo>
                  <a:pt x="18923" y="320675"/>
                </a:lnTo>
                <a:lnTo>
                  <a:pt x="8508" y="360679"/>
                </a:lnTo>
                <a:lnTo>
                  <a:pt x="2412" y="402463"/>
                </a:lnTo>
                <a:lnTo>
                  <a:pt x="0" y="445515"/>
                </a:lnTo>
                <a:lnTo>
                  <a:pt x="2412" y="488441"/>
                </a:lnTo>
                <a:lnTo>
                  <a:pt x="8508" y="530225"/>
                </a:lnTo>
                <a:lnTo>
                  <a:pt x="18923" y="570864"/>
                </a:lnTo>
                <a:lnTo>
                  <a:pt x="33019" y="609600"/>
                </a:lnTo>
                <a:lnTo>
                  <a:pt x="50800" y="646684"/>
                </a:lnTo>
                <a:lnTo>
                  <a:pt x="71627" y="681989"/>
                </a:lnTo>
                <a:lnTo>
                  <a:pt x="96138" y="715010"/>
                </a:lnTo>
                <a:lnTo>
                  <a:pt x="123062" y="746125"/>
                </a:lnTo>
                <a:lnTo>
                  <a:pt x="153034" y="774446"/>
                </a:lnTo>
                <a:lnTo>
                  <a:pt x="186054" y="800353"/>
                </a:lnTo>
                <a:lnTo>
                  <a:pt x="220979" y="823213"/>
                </a:lnTo>
                <a:lnTo>
                  <a:pt x="258317" y="843279"/>
                </a:lnTo>
                <a:lnTo>
                  <a:pt x="297560" y="859789"/>
                </a:lnTo>
                <a:lnTo>
                  <a:pt x="338581" y="873251"/>
                </a:lnTo>
                <a:lnTo>
                  <a:pt x="380745" y="883285"/>
                </a:lnTo>
                <a:lnTo>
                  <a:pt x="424814" y="889126"/>
                </a:lnTo>
                <a:lnTo>
                  <a:pt x="470153" y="890904"/>
                </a:lnTo>
                <a:lnTo>
                  <a:pt x="515492" y="889126"/>
                </a:lnTo>
                <a:lnTo>
                  <a:pt x="559561" y="883285"/>
                </a:lnTo>
                <a:lnTo>
                  <a:pt x="602360" y="873251"/>
                </a:lnTo>
                <a:lnTo>
                  <a:pt x="643381" y="859789"/>
                </a:lnTo>
                <a:lnTo>
                  <a:pt x="682625" y="843279"/>
                </a:lnTo>
                <a:lnTo>
                  <a:pt x="719962" y="823213"/>
                </a:lnTo>
                <a:lnTo>
                  <a:pt x="754760" y="800353"/>
                </a:lnTo>
                <a:lnTo>
                  <a:pt x="787273" y="774446"/>
                </a:lnTo>
                <a:lnTo>
                  <a:pt x="817244" y="746125"/>
                </a:lnTo>
                <a:lnTo>
                  <a:pt x="844803" y="715010"/>
                </a:lnTo>
                <a:lnTo>
                  <a:pt x="869314" y="681989"/>
                </a:lnTo>
                <a:lnTo>
                  <a:pt x="890142" y="646684"/>
                </a:lnTo>
                <a:lnTo>
                  <a:pt x="907923" y="609600"/>
                </a:lnTo>
                <a:lnTo>
                  <a:pt x="921892" y="570864"/>
                </a:lnTo>
                <a:lnTo>
                  <a:pt x="932306" y="530225"/>
                </a:lnTo>
                <a:lnTo>
                  <a:pt x="938529" y="488441"/>
                </a:lnTo>
                <a:lnTo>
                  <a:pt x="940307" y="445515"/>
                </a:lnTo>
                <a:lnTo>
                  <a:pt x="938529" y="402463"/>
                </a:lnTo>
                <a:lnTo>
                  <a:pt x="932306" y="360679"/>
                </a:lnTo>
                <a:lnTo>
                  <a:pt x="921892" y="320675"/>
                </a:lnTo>
                <a:lnTo>
                  <a:pt x="907923" y="281304"/>
                </a:lnTo>
                <a:lnTo>
                  <a:pt x="890142" y="244221"/>
                </a:lnTo>
                <a:lnTo>
                  <a:pt x="869314" y="208914"/>
                </a:lnTo>
                <a:lnTo>
                  <a:pt x="844803" y="175895"/>
                </a:lnTo>
                <a:lnTo>
                  <a:pt x="817244" y="144779"/>
                </a:lnTo>
                <a:lnTo>
                  <a:pt x="787273" y="116459"/>
                </a:lnTo>
                <a:lnTo>
                  <a:pt x="754760" y="90677"/>
                </a:lnTo>
                <a:lnTo>
                  <a:pt x="719962" y="67690"/>
                </a:lnTo>
                <a:lnTo>
                  <a:pt x="682625" y="47625"/>
                </a:lnTo>
                <a:lnTo>
                  <a:pt x="643381" y="31241"/>
                </a:lnTo>
                <a:lnTo>
                  <a:pt x="602360" y="17652"/>
                </a:lnTo>
                <a:lnTo>
                  <a:pt x="559561" y="8254"/>
                </a:lnTo>
                <a:lnTo>
                  <a:pt x="515492" y="1777"/>
                </a:lnTo>
                <a:lnTo>
                  <a:pt x="470153" y="0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8138286" y="3564763"/>
            <a:ext cx="18542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5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endParaRPr sz="2200">
              <a:latin typeface="Tahoma"/>
              <a:cs typeface="Tahoma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8189721" y="5539485"/>
            <a:ext cx="5346700" cy="774700"/>
            <a:chOff x="8189721" y="5539485"/>
            <a:chExt cx="5346700" cy="774700"/>
          </a:xfrm>
        </p:grpSpPr>
        <p:sp>
          <p:nvSpPr>
            <p:cNvPr id="23" name="object 23"/>
            <p:cNvSpPr/>
            <p:nvPr/>
          </p:nvSpPr>
          <p:spPr>
            <a:xfrm>
              <a:off x="8196071" y="5545835"/>
              <a:ext cx="5334000" cy="762000"/>
            </a:xfrm>
            <a:custGeom>
              <a:avLst/>
              <a:gdLst/>
              <a:ahLst/>
              <a:cxnLst/>
              <a:rect l="l" t="t" r="r" b="b"/>
              <a:pathLst>
                <a:path w="5334000" h="762000">
                  <a:moveTo>
                    <a:pt x="5334000" y="0"/>
                  </a:moveTo>
                  <a:lnTo>
                    <a:pt x="0" y="0"/>
                  </a:lnTo>
                  <a:lnTo>
                    <a:pt x="0" y="762000"/>
                  </a:lnTo>
                  <a:lnTo>
                    <a:pt x="5334000" y="762000"/>
                  </a:lnTo>
                  <a:lnTo>
                    <a:pt x="5334000" y="0"/>
                  </a:lnTo>
                  <a:close/>
                </a:path>
              </a:pathLst>
            </a:custGeom>
            <a:solidFill>
              <a:srgbClr val="BAD5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8196071" y="5545835"/>
              <a:ext cx="5334000" cy="762000"/>
            </a:xfrm>
            <a:custGeom>
              <a:avLst/>
              <a:gdLst/>
              <a:ahLst/>
              <a:cxnLst/>
              <a:rect l="l" t="t" r="r" b="b"/>
              <a:pathLst>
                <a:path w="5334000" h="762000">
                  <a:moveTo>
                    <a:pt x="0" y="762000"/>
                  </a:moveTo>
                  <a:lnTo>
                    <a:pt x="5334000" y="762000"/>
                  </a:lnTo>
                  <a:lnTo>
                    <a:pt x="5334000" y="0"/>
                  </a:lnTo>
                  <a:lnTo>
                    <a:pt x="0" y="0"/>
                  </a:lnTo>
                  <a:lnTo>
                    <a:pt x="0" y="762000"/>
                  </a:lnTo>
                  <a:close/>
                </a:path>
              </a:pathLst>
            </a:custGeom>
            <a:ln w="12174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8196071" y="5731890"/>
            <a:ext cx="532828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74370">
              <a:lnSpc>
                <a:spcPct val="100000"/>
              </a:lnSpc>
              <a:spcBef>
                <a:spcPts val="95"/>
              </a:spcBef>
            </a:pPr>
            <a:r>
              <a:rPr sz="2200" spc="95" dirty="0">
                <a:solidFill>
                  <a:srgbClr val="3E3E3E"/>
                </a:solidFill>
                <a:latin typeface="Tahoma"/>
                <a:cs typeface="Tahoma"/>
              </a:rPr>
              <a:t>Push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your</a:t>
            </a:r>
            <a:r>
              <a:rPr sz="2200" spc="-13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changes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7566659" y="5490971"/>
            <a:ext cx="975360" cy="962660"/>
          </a:xfrm>
          <a:custGeom>
            <a:avLst/>
            <a:gdLst/>
            <a:ahLst/>
            <a:cxnLst/>
            <a:rect l="l" t="t" r="r" b="b"/>
            <a:pathLst>
              <a:path w="975359" h="962660">
                <a:moveTo>
                  <a:pt x="487680" y="0"/>
                </a:moveTo>
                <a:lnTo>
                  <a:pt x="440690" y="1904"/>
                </a:lnTo>
                <a:lnTo>
                  <a:pt x="394970" y="8889"/>
                </a:lnTo>
                <a:lnTo>
                  <a:pt x="351155" y="19050"/>
                </a:lnTo>
                <a:lnTo>
                  <a:pt x="308610" y="33654"/>
                </a:lnTo>
                <a:lnTo>
                  <a:pt x="267970" y="51435"/>
                </a:lnTo>
                <a:lnTo>
                  <a:pt x="229235" y="73151"/>
                </a:lnTo>
                <a:lnTo>
                  <a:pt x="193040" y="97916"/>
                </a:lnTo>
                <a:lnTo>
                  <a:pt x="158750" y="125856"/>
                </a:lnTo>
                <a:lnTo>
                  <a:pt x="127635" y="156337"/>
                </a:lnTo>
                <a:lnTo>
                  <a:pt x="99695" y="190118"/>
                </a:lnTo>
                <a:lnTo>
                  <a:pt x="74295" y="225678"/>
                </a:lnTo>
                <a:lnTo>
                  <a:pt x="52705" y="263778"/>
                </a:lnTo>
                <a:lnTo>
                  <a:pt x="34290" y="303911"/>
                </a:lnTo>
                <a:lnTo>
                  <a:pt x="19685" y="346455"/>
                </a:lnTo>
                <a:lnTo>
                  <a:pt x="8890" y="389763"/>
                </a:lnTo>
                <a:lnTo>
                  <a:pt x="2540" y="434847"/>
                </a:lnTo>
                <a:lnTo>
                  <a:pt x="0" y="481202"/>
                </a:lnTo>
                <a:lnTo>
                  <a:pt x="2540" y="527684"/>
                </a:lnTo>
                <a:lnTo>
                  <a:pt x="8890" y="572769"/>
                </a:lnTo>
                <a:lnTo>
                  <a:pt x="19685" y="616711"/>
                </a:lnTo>
                <a:lnTo>
                  <a:pt x="34290" y="658621"/>
                </a:lnTo>
                <a:lnTo>
                  <a:pt x="52705" y="698753"/>
                </a:lnTo>
                <a:lnTo>
                  <a:pt x="74295" y="736853"/>
                </a:lnTo>
                <a:lnTo>
                  <a:pt x="99695" y="772413"/>
                </a:lnTo>
                <a:lnTo>
                  <a:pt x="127635" y="806195"/>
                </a:lnTo>
                <a:lnTo>
                  <a:pt x="158750" y="836676"/>
                </a:lnTo>
                <a:lnTo>
                  <a:pt x="193040" y="864615"/>
                </a:lnTo>
                <a:lnTo>
                  <a:pt x="229235" y="889380"/>
                </a:lnTo>
                <a:lnTo>
                  <a:pt x="267970" y="911097"/>
                </a:lnTo>
                <a:lnTo>
                  <a:pt x="308610" y="928877"/>
                </a:lnTo>
                <a:lnTo>
                  <a:pt x="351155" y="943482"/>
                </a:lnTo>
                <a:lnTo>
                  <a:pt x="394970" y="954277"/>
                </a:lnTo>
                <a:lnTo>
                  <a:pt x="440690" y="960627"/>
                </a:lnTo>
                <a:lnTo>
                  <a:pt x="487680" y="962532"/>
                </a:lnTo>
                <a:lnTo>
                  <a:pt x="534670" y="960627"/>
                </a:lnTo>
                <a:lnTo>
                  <a:pt x="580390" y="954277"/>
                </a:lnTo>
                <a:lnTo>
                  <a:pt x="624840" y="943482"/>
                </a:lnTo>
                <a:lnTo>
                  <a:pt x="667385" y="928877"/>
                </a:lnTo>
                <a:lnTo>
                  <a:pt x="708025" y="911097"/>
                </a:lnTo>
                <a:lnTo>
                  <a:pt x="746760" y="889380"/>
                </a:lnTo>
                <a:lnTo>
                  <a:pt x="782955" y="864615"/>
                </a:lnTo>
                <a:lnTo>
                  <a:pt x="816610" y="836676"/>
                </a:lnTo>
                <a:lnTo>
                  <a:pt x="847725" y="806195"/>
                </a:lnTo>
                <a:lnTo>
                  <a:pt x="876300" y="772413"/>
                </a:lnTo>
                <a:lnTo>
                  <a:pt x="901700" y="736853"/>
                </a:lnTo>
                <a:lnTo>
                  <a:pt x="923290" y="698753"/>
                </a:lnTo>
                <a:lnTo>
                  <a:pt x="941705" y="658621"/>
                </a:lnTo>
                <a:lnTo>
                  <a:pt x="956310" y="616711"/>
                </a:lnTo>
                <a:lnTo>
                  <a:pt x="967105" y="572769"/>
                </a:lnTo>
                <a:lnTo>
                  <a:pt x="973455" y="527684"/>
                </a:lnTo>
                <a:lnTo>
                  <a:pt x="975360" y="481202"/>
                </a:lnTo>
                <a:lnTo>
                  <a:pt x="973455" y="434847"/>
                </a:lnTo>
                <a:lnTo>
                  <a:pt x="967105" y="389763"/>
                </a:lnTo>
                <a:lnTo>
                  <a:pt x="956310" y="346455"/>
                </a:lnTo>
                <a:lnTo>
                  <a:pt x="941705" y="303911"/>
                </a:lnTo>
                <a:lnTo>
                  <a:pt x="923290" y="263778"/>
                </a:lnTo>
                <a:lnTo>
                  <a:pt x="901700" y="225678"/>
                </a:lnTo>
                <a:lnTo>
                  <a:pt x="876300" y="190118"/>
                </a:lnTo>
                <a:lnTo>
                  <a:pt x="847725" y="156337"/>
                </a:lnTo>
                <a:lnTo>
                  <a:pt x="816610" y="125856"/>
                </a:lnTo>
                <a:lnTo>
                  <a:pt x="782955" y="97916"/>
                </a:lnTo>
                <a:lnTo>
                  <a:pt x="746760" y="73151"/>
                </a:lnTo>
                <a:lnTo>
                  <a:pt x="708025" y="51435"/>
                </a:lnTo>
                <a:lnTo>
                  <a:pt x="667385" y="33654"/>
                </a:lnTo>
                <a:lnTo>
                  <a:pt x="624840" y="19050"/>
                </a:lnTo>
                <a:lnTo>
                  <a:pt x="580390" y="8889"/>
                </a:lnTo>
                <a:lnTo>
                  <a:pt x="534670" y="1904"/>
                </a:lnTo>
                <a:lnTo>
                  <a:pt x="487680" y="0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7" name="object 27"/>
          <p:cNvGrpSpPr/>
          <p:nvPr/>
        </p:nvGrpSpPr>
        <p:grpSpPr>
          <a:xfrm>
            <a:off x="3639058" y="6568185"/>
            <a:ext cx="5346700" cy="774700"/>
            <a:chOff x="3639058" y="6568185"/>
            <a:chExt cx="5346700" cy="774700"/>
          </a:xfrm>
        </p:grpSpPr>
        <p:sp>
          <p:nvSpPr>
            <p:cNvPr id="28" name="object 28"/>
            <p:cNvSpPr/>
            <p:nvPr/>
          </p:nvSpPr>
          <p:spPr>
            <a:xfrm>
              <a:off x="3645408" y="6574535"/>
              <a:ext cx="5334000" cy="762000"/>
            </a:xfrm>
            <a:custGeom>
              <a:avLst/>
              <a:gdLst/>
              <a:ahLst/>
              <a:cxnLst/>
              <a:rect l="l" t="t" r="r" b="b"/>
              <a:pathLst>
                <a:path w="5334000" h="762000">
                  <a:moveTo>
                    <a:pt x="5333999" y="0"/>
                  </a:moveTo>
                  <a:lnTo>
                    <a:pt x="0" y="0"/>
                  </a:lnTo>
                  <a:lnTo>
                    <a:pt x="0" y="761999"/>
                  </a:lnTo>
                  <a:lnTo>
                    <a:pt x="5333999" y="761999"/>
                  </a:lnTo>
                  <a:lnTo>
                    <a:pt x="5333999" y="0"/>
                  </a:lnTo>
                  <a:close/>
                </a:path>
              </a:pathLst>
            </a:custGeom>
            <a:solidFill>
              <a:srgbClr val="BAD5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3645408" y="6574535"/>
              <a:ext cx="5334000" cy="762000"/>
            </a:xfrm>
            <a:custGeom>
              <a:avLst/>
              <a:gdLst/>
              <a:ahLst/>
              <a:cxnLst/>
              <a:rect l="l" t="t" r="r" b="b"/>
              <a:pathLst>
                <a:path w="5334000" h="762000">
                  <a:moveTo>
                    <a:pt x="0" y="761999"/>
                  </a:moveTo>
                  <a:lnTo>
                    <a:pt x="5333999" y="761999"/>
                  </a:lnTo>
                  <a:lnTo>
                    <a:pt x="5333999" y="0"/>
                  </a:lnTo>
                  <a:lnTo>
                    <a:pt x="0" y="0"/>
                  </a:lnTo>
                  <a:lnTo>
                    <a:pt x="0" y="761999"/>
                  </a:lnTo>
                  <a:close/>
                </a:path>
              </a:pathLst>
            </a:custGeom>
            <a:ln w="12174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/>
          <p:nvPr/>
        </p:nvSpPr>
        <p:spPr>
          <a:xfrm>
            <a:off x="3022092" y="4340351"/>
            <a:ext cx="975360" cy="961390"/>
          </a:xfrm>
          <a:custGeom>
            <a:avLst/>
            <a:gdLst/>
            <a:ahLst/>
            <a:cxnLst/>
            <a:rect l="l" t="t" r="r" b="b"/>
            <a:pathLst>
              <a:path w="975360" h="961389">
                <a:moveTo>
                  <a:pt x="975360" y="480441"/>
                </a:moveTo>
                <a:lnTo>
                  <a:pt x="973455" y="434213"/>
                </a:lnTo>
                <a:lnTo>
                  <a:pt x="967105" y="389128"/>
                </a:lnTo>
                <a:lnTo>
                  <a:pt x="956310" y="345948"/>
                </a:lnTo>
                <a:lnTo>
                  <a:pt x="941705" y="303403"/>
                </a:lnTo>
                <a:lnTo>
                  <a:pt x="923290" y="263398"/>
                </a:lnTo>
                <a:lnTo>
                  <a:pt x="901700" y="225298"/>
                </a:lnTo>
                <a:lnTo>
                  <a:pt x="876300" y="189738"/>
                </a:lnTo>
                <a:lnTo>
                  <a:pt x="847725" y="156210"/>
                </a:lnTo>
                <a:lnTo>
                  <a:pt x="816610" y="125730"/>
                </a:lnTo>
                <a:lnTo>
                  <a:pt x="782955" y="97790"/>
                </a:lnTo>
                <a:lnTo>
                  <a:pt x="746760" y="73025"/>
                </a:lnTo>
                <a:lnTo>
                  <a:pt x="708025" y="51435"/>
                </a:lnTo>
                <a:lnTo>
                  <a:pt x="667385" y="33655"/>
                </a:lnTo>
                <a:lnTo>
                  <a:pt x="624840" y="19050"/>
                </a:lnTo>
                <a:lnTo>
                  <a:pt x="580390" y="8890"/>
                </a:lnTo>
                <a:lnTo>
                  <a:pt x="534670" y="1905"/>
                </a:lnTo>
                <a:lnTo>
                  <a:pt x="487680" y="0"/>
                </a:lnTo>
                <a:lnTo>
                  <a:pt x="440690" y="1905"/>
                </a:lnTo>
                <a:lnTo>
                  <a:pt x="394970" y="8890"/>
                </a:lnTo>
                <a:lnTo>
                  <a:pt x="351155" y="19050"/>
                </a:lnTo>
                <a:lnTo>
                  <a:pt x="308610" y="33655"/>
                </a:lnTo>
                <a:lnTo>
                  <a:pt x="267970" y="51435"/>
                </a:lnTo>
                <a:lnTo>
                  <a:pt x="229235" y="73025"/>
                </a:lnTo>
                <a:lnTo>
                  <a:pt x="193040" y="97790"/>
                </a:lnTo>
                <a:lnTo>
                  <a:pt x="158750" y="125730"/>
                </a:lnTo>
                <a:lnTo>
                  <a:pt x="127635" y="156210"/>
                </a:lnTo>
                <a:lnTo>
                  <a:pt x="99695" y="189738"/>
                </a:lnTo>
                <a:lnTo>
                  <a:pt x="74295" y="225298"/>
                </a:lnTo>
                <a:lnTo>
                  <a:pt x="52705" y="263398"/>
                </a:lnTo>
                <a:lnTo>
                  <a:pt x="34290" y="303403"/>
                </a:lnTo>
                <a:lnTo>
                  <a:pt x="19685" y="345948"/>
                </a:lnTo>
                <a:lnTo>
                  <a:pt x="8890" y="389128"/>
                </a:lnTo>
                <a:lnTo>
                  <a:pt x="2540" y="434213"/>
                </a:lnTo>
                <a:lnTo>
                  <a:pt x="0" y="480441"/>
                </a:lnTo>
                <a:lnTo>
                  <a:pt x="2540" y="526796"/>
                </a:lnTo>
                <a:lnTo>
                  <a:pt x="8890" y="571881"/>
                </a:lnTo>
                <a:lnTo>
                  <a:pt x="19685" y="615696"/>
                </a:lnTo>
                <a:lnTo>
                  <a:pt x="34290" y="657606"/>
                </a:lnTo>
                <a:lnTo>
                  <a:pt x="52705" y="697611"/>
                </a:lnTo>
                <a:lnTo>
                  <a:pt x="74295" y="735711"/>
                </a:lnTo>
                <a:lnTo>
                  <a:pt x="99695" y="771271"/>
                </a:lnTo>
                <a:lnTo>
                  <a:pt x="127635" y="804799"/>
                </a:lnTo>
                <a:lnTo>
                  <a:pt x="158750" y="835279"/>
                </a:lnTo>
                <a:lnTo>
                  <a:pt x="193040" y="863219"/>
                </a:lnTo>
                <a:lnTo>
                  <a:pt x="229235" y="887984"/>
                </a:lnTo>
                <a:lnTo>
                  <a:pt x="267970" y="909574"/>
                </a:lnTo>
                <a:lnTo>
                  <a:pt x="308610" y="927354"/>
                </a:lnTo>
                <a:lnTo>
                  <a:pt x="351155" y="941959"/>
                </a:lnTo>
                <a:lnTo>
                  <a:pt x="394970" y="952754"/>
                </a:lnTo>
                <a:lnTo>
                  <a:pt x="440690" y="959104"/>
                </a:lnTo>
                <a:lnTo>
                  <a:pt x="487680" y="961009"/>
                </a:lnTo>
                <a:lnTo>
                  <a:pt x="534670" y="959104"/>
                </a:lnTo>
                <a:lnTo>
                  <a:pt x="580390" y="952754"/>
                </a:lnTo>
                <a:lnTo>
                  <a:pt x="624840" y="941959"/>
                </a:lnTo>
                <a:lnTo>
                  <a:pt x="667385" y="927354"/>
                </a:lnTo>
                <a:lnTo>
                  <a:pt x="708025" y="909574"/>
                </a:lnTo>
                <a:lnTo>
                  <a:pt x="746760" y="887984"/>
                </a:lnTo>
                <a:lnTo>
                  <a:pt x="782955" y="863219"/>
                </a:lnTo>
                <a:lnTo>
                  <a:pt x="816610" y="835279"/>
                </a:lnTo>
                <a:lnTo>
                  <a:pt x="847725" y="804799"/>
                </a:lnTo>
                <a:lnTo>
                  <a:pt x="876300" y="771271"/>
                </a:lnTo>
                <a:lnTo>
                  <a:pt x="901700" y="735711"/>
                </a:lnTo>
                <a:lnTo>
                  <a:pt x="923290" y="697611"/>
                </a:lnTo>
                <a:lnTo>
                  <a:pt x="941705" y="657606"/>
                </a:lnTo>
                <a:lnTo>
                  <a:pt x="956310" y="615696"/>
                </a:lnTo>
                <a:lnTo>
                  <a:pt x="967105" y="571881"/>
                </a:lnTo>
                <a:lnTo>
                  <a:pt x="973455" y="526796"/>
                </a:lnTo>
                <a:lnTo>
                  <a:pt x="975360" y="480441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3645408" y="6759320"/>
            <a:ext cx="532828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90880">
              <a:lnSpc>
                <a:spcPct val="100000"/>
              </a:lnSpc>
              <a:spcBef>
                <a:spcPts val="95"/>
              </a:spcBef>
            </a:pP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Create</a:t>
            </a:r>
            <a:r>
              <a:rPr sz="2200" spc="-13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a</a:t>
            </a:r>
            <a:r>
              <a:rPr sz="2200" spc="-13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pull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request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419983" y="4626610"/>
            <a:ext cx="18542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50" dirty="0">
                <a:solidFill>
                  <a:srgbClr val="FFFFFF"/>
                </a:solidFill>
                <a:latin typeface="Tahoma"/>
                <a:cs typeface="Tahoma"/>
              </a:rPr>
              <a:t>3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7964169" y="5753227"/>
            <a:ext cx="18542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50" dirty="0">
                <a:solidFill>
                  <a:srgbClr val="FFFFFF"/>
                </a:solidFill>
                <a:latin typeface="Tahoma"/>
                <a:cs typeface="Tahoma"/>
              </a:rPr>
              <a:t>4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2869692" y="6518147"/>
            <a:ext cx="975360" cy="961390"/>
          </a:xfrm>
          <a:custGeom>
            <a:avLst/>
            <a:gdLst/>
            <a:ahLst/>
            <a:cxnLst/>
            <a:rect l="l" t="t" r="r" b="b"/>
            <a:pathLst>
              <a:path w="975360" h="961390">
                <a:moveTo>
                  <a:pt x="487680" y="0"/>
                </a:moveTo>
                <a:lnTo>
                  <a:pt x="440690" y="1904"/>
                </a:lnTo>
                <a:lnTo>
                  <a:pt x="394969" y="8889"/>
                </a:lnTo>
                <a:lnTo>
                  <a:pt x="351155" y="19050"/>
                </a:lnTo>
                <a:lnTo>
                  <a:pt x="308609" y="33654"/>
                </a:lnTo>
                <a:lnTo>
                  <a:pt x="267969" y="51434"/>
                </a:lnTo>
                <a:lnTo>
                  <a:pt x="229234" y="73025"/>
                </a:lnTo>
                <a:lnTo>
                  <a:pt x="193039" y="97789"/>
                </a:lnTo>
                <a:lnTo>
                  <a:pt x="158750" y="125729"/>
                </a:lnTo>
                <a:lnTo>
                  <a:pt x="127634" y="156209"/>
                </a:lnTo>
                <a:lnTo>
                  <a:pt x="99694" y="189737"/>
                </a:lnTo>
                <a:lnTo>
                  <a:pt x="74294" y="225297"/>
                </a:lnTo>
                <a:lnTo>
                  <a:pt x="52705" y="263397"/>
                </a:lnTo>
                <a:lnTo>
                  <a:pt x="34289" y="303402"/>
                </a:lnTo>
                <a:lnTo>
                  <a:pt x="19684" y="345947"/>
                </a:lnTo>
                <a:lnTo>
                  <a:pt x="8889" y="389127"/>
                </a:lnTo>
                <a:lnTo>
                  <a:pt x="2539" y="434213"/>
                </a:lnTo>
                <a:lnTo>
                  <a:pt x="0" y="480440"/>
                </a:lnTo>
                <a:lnTo>
                  <a:pt x="2539" y="526795"/>
                </a:lnTo>
                <a:lnTo>
                  <a:pt x="8889" y="571881"/>
                </a:lnTo>
                <a:lnTo>
                  <a:pt x="19684" y="615695"/>
                </a:lnTo>
                <a:lnTo>
                  <a:pt x="34289" y="657606"/>
                </a:lnTo>
                <a:lnTo>
                  <a:pt x="52705" y="697610"/>
                </a:lnTo>
                <a:lnTo>
                  <a:pt x="74294" y="735710"/>
                </a:lnTo>
                <a:lnTo>
                  <a:pt x="99694" y="771270"/>
                </a:lnTo>
                <a:lnTo>
                  <a:pt x="127634" y="804799"/>
                </a:lnTo>
                <a:lnTo>
                  <a:pt x="158750" y="835278"/>
                </a:lnTo>
                <a:lnTo>
                  <a:pt x="193039" y="863219"/>
                </a:lnTo>
                <a:lnTo>
                  <a:pt x="229234" y="887983"/>
                </a:lnTo>
                <a:lnTo>
                  <a:pt x="267969" y="909574"/>
                </a:lnTo>
                <a:lnTo>
                  <a:pt x="308609" y="927353"/>
                </a:lnTo>
                <a:lnTo>
                  <a:pt x="351155" y="941958"/>
                </a:lnTo>
                <a:lnTo>
                  <a:pt x="394969" y="952753"/>
                </a:lnTo>
                <a:lnTo>
                  <a:pt x="440690" y="959103"/>
                </a:lnTo>
                <a:lnTo>
                  <a:pt x="487680" y="961008"/>
                </a:lnTo>
                <a:lnTo>
                  <a:pt x="534669" y="959103"/>
                </a:lnTo>
                <a:lnTo>
                  <a:pt x="580390" y="952753"/>
                </a:lnTo>
                <a:lnTo>
                  <a:pt x="624840" y="941958"/>
                </a:lnTo>
                <a:lnTo>
                  <a:pt x="667384" y="927353"/>
                </a:lnTo>
                <a:lnTo>
                  <a:pt x="708024" y="909574"/>
                </a:lnTo>
                <a:lnTo>
                  <a:pt x="746759" y="887983"/>
                </a:lnTo>
                <a:lnTo>
                  <a:pt x="782955" y="863219"/>
                </a:lnTo>
                <a:lnTo>
                  <a:pt x="816609" y="835278"/>
                </a:lnTo>
                <a:lnTo>
                  <a:pt x="847724" y="804799"/>
                </a:lnTo>
                <a:lnTo>
                  <a:pt x="876299" y="771270"/>
                </a:lnTo>
                <a:lnTo>
                  <a:pt x="901699" y="735710"/>
                </a:lnTo>
                <a:lnTo>
                  <a:pt x="923290" y="697610"/>
                </a:lnTo>
                <a:lnTo>
                  <a:pt x="941705" y="657606"/>
                </a:lnTo>
                <a:lnTo>
                  <a:pt x="956309" y="615695"/>
                </a:lnTo>
                <a:lnTo>
                  <a:pt x="967105" y="571881"/>
                </a:lnTo>
                <a:lnTo>
                  <a:pt x="973455" y="526795"/>
                </a:lnTo>
                <a:lnTo>
                  <a:pt x="975359" y="480440"/>
                </a:lnTo>
                <a:lnTo>
                  <a:pt x="973455" y="434213"/>
                </a:lnTo>
                <a:lnTo>
                  <a:pt x="967105" y="389127"/>
                </a:lnTo>
                <a:lnTo>
                  <a:pt x="956309" y="345947"/>
                </a:lnTo>
                <a:lnTo>
                  <a:pt x="941705" y="303402"/>
                </a:lnTo>
                <a:lnTo>
                  <a:pt x="923290" y="263397"/>
                </a:lnTo>
                <a:lnTo>
                  <a:pt x="901699" y="225297"/>
                </a:lnTo>
                <a:lnTo>
                  <a:pt x="876299" y="189737"/>
                </a:lnTo>
                <a:lnTo>
                  <a:pt x="847724" y="156209"/>
                </a:lnTo>
                <a:lnTo>
                  <a:pt x="816609" y="125729"/>
                </a:lnTo>
                <a:lnTo>
                  <a:pt x="782955" y="97789"/>
                </a:lnTo>
                <a:lnTo>
                  <a:pt x="746759" y="73025"/>
                </a:lnTo>
                <a:lnTo>
                  <a:pt x="708024" y="51434"/>
                </a:lnTo>
                <a:lnTo>
                  <a:pt x="667384" y="33654"/>
                </a:lnTo>
                <a:lnTo>
                  <a:pt x="624840" y="19050"/>
                </a:lnTo>
                <a:lnTo>
                  <a:pt x="580390" y="8889"/>
                </a:lnTo>
                <a:lnTo>
                  <a:pt x="534669" y="1904"/>
                </a:lnTo>
                <a:lnTo>
                  <a:pt x="487680" y="0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3270884" y="6840093"/>
            <a:ext cx="18542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50" dirty="0">
                <a:solidFill>
                  <a:srgbClr val="FFFFFF"/>
                </a:solidFill>
                <a:latin typeface="Tahoma"/>
                <a:cs typeface="Tahoma"/>
              </a:rPr>
              <a:t>5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36" name="object 36"/>
          <p:cNvSpPr txBox="1">
            <a:spLocks noGrp="1"/>
          </p:cNvSpPr>
          <p:nvPr>
            <p:ph type="title"/>
          </p:nvPr>
        </p:nvSpPr>
        <p:spPr>
          <a:xfrm>
            <a:off x="5959855" y="369569"/>
            <a:ext cx="456565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45" dirty="0">
                <a:solidFill>
                  <a:srgbClr val="434343"/>
                </a:solidFill>
                <a:latin typeface="Arial"/>
                <a:cs typeface="Arial"/>
              </a:rPr>
              <a:t>Fork,</a:t>
            </a:r>
            <a:r>
              <a:rPr spc="-55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434343"/>
                </a:solidFill>
                <a:latin typeface="Arial"/>
                <a:cs typeface="Arial"/>
              </a:rPr>
              <a:t>Push,</a:t>
            </a:r>
            <a:r>
              <a:rPr spc="-65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spc="105" dirty="0">
                <a:solidFill>
                  <a:srgbClr val="434343"/>
                </a:solidFill>
                <a:latin typeface="Arial"/>
                <a:cs typeface="Arial"/>
              </a:rPr>
              <a:t>and</a:t>
            </a:r>
            <a:r>
              <a:rPr spc="-65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spc="40" dirty="0">
                <a:solidFill>
                  <a:srgbClr val="434343"/>
                </a:solidFill>
                <a:latin typeface="Arial"/>
                <a:cs typeface="Arial"/>
              </a:rPr>
              <a:t>Pull</a:t>
            </a:r>
            <a:r>
              <a:rPr spc="-65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spc="95" dirty="0">
                <a:solidFill>
                  <a:srgbClr val="434343"/>
                </a:solidFill>
                <a:latin typeface="Arial"/>
                <a:cs typeface="Arial"/>
              </a:rPr>
              <a:t>in</a:t>
            </a:r>
            <a:r>
              <a:rPr spc="-70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spc="60" dirty="0">
                <a:solidFill>
                  <a:srgbClr val="434343"/>
                </a:solidFill>
                <a:latin typeface="Arial"/>
                <a:cs typeface="Arial"/>
              </a:rPr>
              <a:t>Git</a:t>
            </a:r>
          </a:p>
        </p:txBody>
      </p:sp>
      <p:pic>
        <p:nvPicPr>
          <p:cNvPr id="37" name="object 3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538471" y="757427"/>
            <a:ext cx="7226808" cy="365759"/>
          </a:xfrm>
          <a:prstGeom prst="rect">
            <a:avLst/>
          </a:prstGeom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6256635" cy="9144000"/>
            <a:chOff x="0" y="0"/>
            <a:chExt cx="16256635" cy="9144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6256507" cy="9143996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3855719" y="2607564"/>
              <a:ext cx="1957070" cy="4666615"/>
            </a:xfrm>
            <a:custGeom>
              <a:avLst/>
              <a:gdLst/>
              <a:ahLst/>
              <a:cxnLst/>
              <a:rect l="l" t="t" r="r" b="b"/>
              <a:pathLst>
                <a:path w="1957070" h="4666615">
                  <a:moveTo>
                    <a:pt x="1956816" y="0"/>
                  </a:moveTo>
                  <a:lnTo>
                    <a:pt x="0" y="0"/>
                  </a:lnTo>
                  <a:lnTo>
                    <a:pt x="0" y="4666488"/>
                  </a:lnTo>
                  <a:lnTo>
                    <a:pt x="1956816" y="4666488"/>
                  </a:lnTo>
                  <a:lnTo>
                    <a:pt x="1956816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3850957" y="2586227"/>
            <a:ext cx="8976995" cy="5547360"/>
            <a:chOff x="3850957" y="2586227"/>
            <a:chExt cx="8976995" cy="5547360"/>
          </a:xfrm>
        </p:grpSpPr>
        <p:sp>
          <p:nvSpPr>
            <p:cNvPr id="6" name="object 6"/>
            <p:cNvSpPr/>
            <p:nvPr/>
          </p:nvSpPr>
          <p:spPr>
            <a:xfrm>
              <a:off x="3855720" y="2607563"/>
              <a:ext cx="1957070" cy="4666615"/>
            </a:xfrm>
            <a:custGeom>
              <a:avLst/>
              <a:gdLst/>
              <a:ahLst/>
              <a:cxnLst/>
              <a:rect l="l" t="t" r="r" b="b"/>
              <a:pathLst>
                <a:path w="1957070" h="4666615">
                  <a:moveTo>
                    <a:pt x="0" y="4666488"/>
                  </a:moveTo>
                  <a:lnTo>
                    <a:pt x="1956816" y="4666488"/>
                  </a:lnTo>
                  <a:lnTo>
                    <a:pt x="1956816" y="0"/>
                  </a:lnTo>
                  <a:lnTo>
                    <a:pt x="0" y="0"/>
                  </a:lnTo>
                  <a:lnTo>
                    <a:pt x="0" y="4666488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855720" y="3479291"/>
              <a:ext cx="1957070" cy="0"/>
            </a:xfrm>
            <a:custGeom>
              <a:avLst/>
              <a:gdLst/>
              <a:ahLst/>
              <a:cxnLst/>
              <a:rect l="l" t="t" r="r" b="b"/>
              <a:pathLst>
                <a:path w="1957070">
                  <a:moveTo>
                    <a:pt x="0" y="0"/>
                  </a:moveTo>
                  <a:lnTo>
                    <a:pt x="1957069" y="0"/>
                  </a:lnTo>
                </a:path>
              </a:pathLst>
            </a:custGeom>
            <a:ln w="9525">
              <a:solidFill>
                <a:srgbClr val="5B9B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401312" y="3604260"/>
              <a:ext cx="821055" cy="788035"/>
            </a:xfrm>
            <a:custGeom>
              <a:avLst/>
              <a:gdLst/>
              <a:ahLst/>
              <a:cxnLst/>
              <a:rect l="l" t="t" r="r" b="b"/>
              <a:pathLst>
                <a:path w="821054" h="788035">
                  <a:moveTo>
                    <a:pt x="410463" y="0"/>
                  </a:moveTo>
                  <a:lnTo>
                    <a:pt x="370713" y="2031"/>
                  </a:lnTo>
                  <a:lnTo>
                    <a:pt x="332613" y="6985"/>
                  </a:lnTo>
                  <a:lnTo>
                    <a:pt x="295401" y="15493"/>
                  </a:lnTo>
                  <a:lnTo>
                    <a:pt x="259207" y="27559"/>
                  </a:lnTo>
                  <a:lnTo>
                    <a:pt x="192404" y="60198"/>
                  </a:lnTo>
                  <a:lnTo>
                    <a:pt x="133603" y="102869"/>
                  </a:lnTo>
                  <a:lnTo>
                    <a:pt x="83438" y="155575"/>
                  </a:lnTo>
                  <a:lnTo>
                    <a:pt x="44196" y="216280"/>
                  </a:lnTo>
                  <a:lnTo>
                    <a:pt x="16128" y="283590"/>
                  </a:lnTo>
                  <a:lnTo>
                    <a:pt x="2032" y="355853"/>
                  </a:lnTo>
                  <a:lnTo>
                    <a:pt x="0" y="393953"/>
                  </a:lnTo>
                  <a:lnTo>
                    <a:pt x="2032" y="431545"/>
                  </a:lnTo>
                  <a:lnTo>
                    <a:pt x="16128" y="504316"/>
                  </a:lnTo>
                  <a:lnTo>
                    <a:pt x="44196" y="571626"/>
                  </a:lnTo>
                  <a:lnTo>
                    <a:pt x="83438" y="632332"/>
                  </a:lnTo>
                  <a:lnTo>
                    <a:pt x="133603" y="684529"/>
                  </a:lnTo>
                  <a:lnTo>
                    <a:pt x="192404" y="727710"/>
                  </a:lnTo>
                  <a:lnTo>
                    <a:pt x="259207" y="760349"/>
                  </a:lnTo>
                  <a:lnTo>
                    <a:pt x="332613" y="780923"/>
                  </a:lnTo>
                  <a:lnTo>
                    <a:pt x="370713" y="785876"/>
                  </a:lnTo>
                  <a:lnTo>
                    <a:pt x="410463" y="787907"/>
                  </a:lnTo>
                  <a:lnTo>
                    <a:pt x="450214" y="785876"/>
                  </a:lnTo>
                  <a:lnTo>
                    <a:pt x="488314" y="780923"/>
                  </a:lnTo>
                  <a:lnTo>
                    <a:pt x="525526" y="771905"/>
                  </a:lnTo>
                  <a:lnTo>
                    <a:pt x="595884" y="745236"/>
                  </a:lnTo>
                  <a:lnTo>
                    <a:pt x="659129" y="707643"/>
                  </a:lnTo>
                  <a:lnTo>
                    <a:pt x="713359" y="659384"/>
                  </a:lnTo>
                  <a:lnTo>
                    <a:pt x="758698" y="602741"/>
                  </a:lnTo>
                  <a:lnTo>
                    <a:pt x="792352" y="538988"/>
                  </a:lnTo>
                  <a:lnTo>
                    <a:pt x="813435" y="468756"/>
                  </a:lnTo>
                  <a:lnTo>
                    <a:pt x="820927" y="393953"/>
                  </a:lnTo>
                  <a:lnTo>
                    <a:pt x="818896" y="355853"/>
                  </a:lnTo>
                  <a:lnTo>
                    <a:pt x="804799" y="283590"/>
                  </a:lnTo>
                  <a:lnTo>
                    <a:pt x="776732" y="216280"/>
                  </a:lnTo>
                  <a:lnTo>
                    <a:pt x="737488" y="155575"/>
                  </a:lnTo>
                  <a:lnTo>
                    <a:pt x="687324" y="102869"/>
                  </a:lnTo>
                  <a:lnTo>
                    <a:pt x="628523" y="60198"/>
                  </a:lnTo>
                  <a:lnTo>
                    <a:pt x="561721" y="27559"/>
                  </a:lnTo>
                  <a:lnTo>
                    <a:pt x="525526" y="15493"/>
                  </a:lnTo>
                  <a:lnTo>
                    <a:pt x="488314" y="6985"/>
                  </a:lnTo>
                  <a:lnTo>
                    <a:pt x="450214" y="2031"/>
                  </a:lnTo>
                  <a:lnTo>
                    <a:pt x="41046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401312" y="3604260"/>
              <a:ext cx="821055" cy="788035"/>
            </a:xfrm>
            <a:custGeom>
              <a:avLst/>
              <a:gdLst/>
              <a:ahLst/>
              <a:cxnLst/>
              <a:rect l="l" t="t" r="r" b="b"/>
              <a:pathLst>
                <a:path w="821054" h="788035">
                  <a:moveTo>
                    <a:pt x="0" y="393953"/>
                  </a:moveTo>
                  <a:lnTo>
                    <a:pt x="2032" y="355853"/>
                  </a:lnTo>
                  <a:lnTo>
                    <a:pt x="16128" y="283590"/>
                  </a:lnTo>
                  <a:lnTo>
                    <a:pt x="44196" y="216280"/>
                  </a:lnTo>
                  <a:lnTo>
                    <a:pt x="83438" y="155575"/>
                  </a:lnTo>
                  <a:lnTo>
                    <a:pt x="133603" y="102869"/>
                  </a:lnTo>
                  <a:lnTo>
                    <a:pt x="192404" y="60198"/>
                  </a:lnTo>
                  <a:lnTo>
                    <a:pt x="259207" y="27559"/>
                  </a:lnTo>
                  <a:lnTo>
                    <a:pt x="295401" y="15493"/>
                  </a:lnTo>
                  <a:lnTo>
                    <a:pt x="332613" y="6985"/>
                  </a:lnTo>
                  <a:lnTo>
                    <a:pt x="370713" y="2031"/>
                  </a:lnTo>
                  <a:lnTo>
                    <a:pt x="410463" y="0"/>
                  </a:lnTo>
                  <a:lnTo>
                    <a:pt x="450214" y="2031"/>
                  </a:lnTo>
                  <a:lnTo>
                    <a:pt x="488314" y="6985"/>
                  </a:lnTo>
                  <a:lnTo>
                    <a:pt x="525526" y="15493"/>
                  </a:lnTo>
                  <a:lnTo>
                    <a:pt x="561721" y="27559"/>
                  </a:lnTo>
                  <a:lnTo>
                    <a:pt x="628523" y="60198"/>
                  </a:lnTo>
                  <a:lnTo>
                    <a:pt x="687324" y="102869"/>
                  </a:lnTo>
                  <a:lnTo>
                    <a:pt x="737488" y="155575"/>
                  </a:lnTo>
                  <a:lnTo>
                    <a:pt x="776732" y="216280"/>
                  </a:lnTo>
                  <a:lnTo>
                    <a:pt x="804799" y="283590"/>
                  </a:lnTo>
                  <a:lnTo>
                    <a:pt x="818896" y="355853"/>
                  </a:lnTo>
                  <a:lnTo>
                    <a:pt x="820927" y="393953"/>
                  </a:lnTo>
                  <a:lnTo>
                    <a:pt x="818896" y="431545"/>
                  </a:lnTo>
                  <a:lnTo>
                    <a:pt x="804799" y="504316"/>
                  </a:lnTo>
                  <a:lnTo>
                    <a:pt x="776732" y="571626"/>
                  </a:lnTo>
                  <a:lnTo>
                    <a:pt x="737488" y="632332"/>
                  </a:lnTo>
                  <a:lnTo>
                    <a:pt x="687324" y="684529"/>
                  </a:lnTo>
                  <a:lnTo>
                    <a:pt x="628523" y="727710"/>
                  </a:lnTo>
                  <a:lnTo>
                    <a:pt x="561721" y="760349"/>
                  </a:lnTo>
                  <a:lnTo>
                    <a:pt x="488314" y="780923"/>
                  </a:lnTo>
                  <a:lnTo>
                    <a:pt x="450214" y="785876"/>
                  </a:lnTo>
                  <a:lnTo>
                    <a:pt x="410463" y="787907"/>
                  </a:lnTo>
                  <a:lnTo>
                    <a:pt x="370713" y="785876"/>
                  </a:lnTo>
                  <a:lnTo>
                    <a:pt x="332613" y="780923"/>
                  </a:lnTo>
                  <a:lnTo>
                    <a:pt x="295401" y="771905"/>
                  </a:lnTo>
                  <a:lnTo>
                    <a:pt x="225043" y="745236"/>
                  </a:lnTo>
                  <a:lnTo>
                    <a:pt x="161798" y="707643"/>
                  </a:lnTo>
                  <a:lnTo>
                    <a:pt x="107568" y="659384"/>
                  </a:lnTo>
                  <a:lnTo>
                    <a:pt x="62357" y="602741"/>
                  </a:lnTo>
                  <a:lnTo>
                    <a:pt x="28575" y="538988"/>
                  </a:lnTo>
                  <a:lnTo>
                    <a:pt x="7492" y="468756"/>
                  </a:lnTo>
                  <a:lnTo>
                    <a:pt x="0" y="393953"/>
                  </a:lnTo>
                  <a:close/>
                </a:path>
              </a:pathLst>
            </a:custGeom>
            <a:ln w="12174">
              <a:solidFill>
                <a:srgbClr val="416F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402836" y="4495800"/>
              <a:ext cx="821690" cy="789940"/>
            </a:xfrm>
            <a:custGeom>
              <a:avLst/>
              <a:gdLst/>
              <a:ahLst/>
              <a:cxnLst/>
              <a:rect l="l" t="t" r="r" b="b"/>
              <a:pathLst>
                <a:path w="821689" h="789939">
                  <a:moveTo>
                    <a:pt x="410972" y="0"/>
                  </a:moveTo>
                  <a:lnTo>
                    <a:pt x="371348" y="2032"/>
                  </a:lnTo>
                  <a:lnTo>
                    <a:pt x="332739" y="7492"/>
                  </a:lnTo>
                  <a:lnTo>
                    <a:pt x="295528" y="16128"/>
                  </a:lnTo>
                  <a:lnTo>
                    <a:pt x="225298" y="42672"/>
                  </a:lnTo>
                  <a:lnTo>
                    <a:pt x="162051" y="80899"/>
                  </a:lnTo>
                  <a:lnTo>
                    <a:pt x="107441" y="128524"/>
                  </a:lnTo>
                  <a:lnTo>
                    <a:pt x="62737" y="185292"/>
                  </a:lnTo>
                  <a:lnTo>
                    <a:pt x="28575" y="249554"/>
                  </a:lnTo>
                  <a:lnTo>
                    <a:pt x="7492" y="319913"/>
                  </a:lnTo>
                  <a:lnTo>
                    <a:pt x="0" y="394715"/>
                  </a:lnTo>
                  <a:lnTo>
                    <a:pt x="2031" y="432942"/>
                  </a:lnTo>
                  <a:lnTo>
                    <a:pt x="16510" y="505713"/>
                  </a:lnTo>
                  <a:lnTo>
                    <a:pt x="44196" y="573024"/>
                  </a:lnTo>
                  <a:lnTo>
                    <a:pt x="83819" y="633729"/>
                  </a:lnTo>
                  <a:lnTo>
                    <a:pt x="133985" y="686435"/>
                  </a:lnTo>
                  <a:lnTo>
                    <a:pt x="192659" y="729614"/>
                  </a:lnTo>
                  <a:lnTo>
                    <a:pt x="259461" y="762253"/>
                  </a:lnTo>
                  <a:lnTo>
                    <a:pt x="332739" y="782447"/>
                  </a:lnTo>
                  <a:lnTo>
                    <a:pt x="371348" y="787908"/>
                  </a:lnTo>
                  <a:lnTo>
                    <a:pt x="410972" y="789432"/>
                  </a:lnTo>
                  <a:lnTo>
                    <a:pt x="450088" y="787908"/>
                  </a:lnTo>
                  <a:lnTo>
                    <a:pt x="488696" y="782447"/>
                  </a:lnTo>
                  <a:lnTo>
                    <a:pt x="525906" y="773811"/>
                  </a:lnTo>
                  <a:lnTo>
                    <a:pt x="596138" y="747267"/>
                  </a:lnTo>
                  <a:lnTo>
                    <a:pt x="659384" y="709040"/>
                  </a:lnTo>
                  <a:lnTo>
                    <a:pt x="713993" y="661415"/>
                  </a:lnTo>
                  <a:lnTo>
                    <a:pt x="758698" y="604138"/>
                  </a:lnTo>
                  <a:lnTo>
                    <a:pt x="792861" y="540385"/>
                  </a:lnTo>
                  <a:lnTo>
                    <a:pt x="813942" y="470026"/>
                  </a:lnTo>
                  <a:lnTo>
                    <a:pt x="821436" y="394715"/>
                  </a:lnTo>
                  <a:lnTo>
                    <a:pt x="819403" y="356997"/>
                  </a:lnTo>
                  <a:lnTo>
                    <a:pt x="804926" y="284225"/>
                  </a:lnTo>
                  <a:lnTo>
                    <a:pt x="777239" y="216915"/>
                  </a:lnTo>
                  <a:lnTo>
                    <a:pt x="737615" y="156210"/>
                  </a:lnTo>
                  <a:lnTo>
                    <a:pt x="687959" y="103504"/>
                  </a:lnTo>
                  <a:lnTo>
                    <a:pt x="628776" y="60198"/>
                  </a:lnTo>
                  <a:lnTo>
                    <a:pt x="561975" y="27559"/>
                  </a:lnTo>
                  <a:lnTo>
                    <a:pt x="488696" y="7492"/>
                  </a:lnTo>
                  <a:lnTo>
                    <a:pt x="450088" y="2032"/>
                  </a:lnTo>
                  <a:lnTo>
                    <a:pt x="41097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402836" y="4495800"/>
              <a:ext cx="821690" cy="789940"/>
            </a:xfrm>
            <a:custGeom>
              <a:avLst/>
              <a:gdLst/>
              <a:ahLst/>
              <a:cxnLst/>
              <a:rect l="l" t="t" r="r" b="b"/>
              <a:pathLst>
                <a:path w="821689" h="789939">
                  <a:moveTo>
                    <a:pt x="0" y="394715"/>
                  </a:moveTo>
                  <a:lnTo>
                    <a:pt x="7492" y="319913"/>
                  </a:lnTo>
                  <a:lnTo>
                    <a:pt x="28575" y="249554"/>
                  </a:lnTo>
                  <a:lnTo>
                    <a:pt x="62737" y="185292"/>
                  </a:lnTo>
                  <a:lnTo>
                    <a:pt x="107441" y="128524"/>
                  </a:lnTo>
                  <a:lnTo>
                    <a:pt x="162051" y="80899"/>
                  </a:lnTo>
                  <a:lnTo>
                    <a:pt x="225298" y="42672"/>
                  </a:lnTo>
                  <a:lnTo>
                    <a:pt x="295528" y="16128"/>
                  </a:lnTo>
                  <a:lnTo>
                    <a:pt x="332739" y="7492"/>
                  </a:lnTo>
                  <a:lnTo>
                    <a:pt x="371348" y="2032"/>
                  </a:lnTo>
                  <a:lnTo>
                    <a:pt x="410972" y="0"/>
                  </a:lnTo>
                  <a:lnTo>
                    <a:pt x="450088" y="2032"/>
                  </a:lnTo>
                  <a:lnTo>
                    <a:pt x="488696" y="7492"/>
                  </a:lnTo>
                  <a:lnTo>
                    <a:pt x="525906" y="16128"/>
                  </a:lnTo>
                  <a:lnTo>
                    <a:pt x="596138" y="42672"/>
                  </a:lnTo>
                  <a:lnTo>
                    <a:pt x="659384" y="80899"/>
                  </a:lnTo>
                  <a:lnTo>
                    <a:pt x="713993" y="128524"/>
                  </a:lnTo>
                  <a:lnTo>
                    <a:pt x="758698" y="185292"/>
                  </a:lnTo>
                  <a:lnTo>
                    <a:pt x="792861" y="249554"/>
                  </a:lnTo>
                  <a:lnTo>
                    <a:pt x="813942" y="319913"/>
                  </a:lnTo>
                  <a:lnTo>
                    <a:pt x="821436" y="394715"/>
                  </a:lnTo>
                  <a:lnTo>
                    <a:pt x="819403" y="432942"/>
                  </a:lnTo>
                  <a:lnTo>
                    <a:pt x="804926" y="505713"/>
                  </a:lnTo>
                  <a:lnTo>
                    <a:pt x="777239" y="573024"/>
                  </a:lnTo>
                  <a:lnTo>
                    <a:pt x="737615" y="633729"/>
                  </a:lnTo>
                  <a:lnTo>
                    <a:pt x="687959" y="686435"/>
                  </a:lnTo>
                  <a:lnTo>
                    <a:pt x="628776" y="729614"/>
                  </a:lnTo>
                  <a:lnTo>
                    <a:pt x="561975" y="762253"/>
                  </a:lnTo>
                  <a:lnTo>
                    <a:pt x="488696" y="782447"/>
                  </a:lnTo>
                  <a:lnTo>
                    <a:pt x="450088" y="787908"/>
                  </a:lnTo>
                  <a:lnTo>
                    <a:pt x="410972" y="789432"/>
                  </a:lnTo>
                  <a:lnTo>
                    <a:pt x="371348" y="787908"/>
                  </a:lnTo>
                  <a:lnTo>
                    <a:pt x="332739" y="782447"/>
                  </a:lnTo>
                  <a:lnTo>
                    <a:pt x="295528" y="773811"/>
                  </a:lnTo>
                  <a:lnTo>
                    <a:pt x="225298" y="747267"/>
                  </a:lnTo>
                  <a:lnTo>
                    <a:pt x="162051" y="709040"/>
                  </a:lnTo>
                  <a:lnTo>
                    <a:pt x="107441" y="661415"/>
                  </a:lnTo>
                  <a:lnTo>
                    <a:pt x="62737" y="604138"/>
                  </a:lnTo>
                  <a:lnTo>
                    <a:pt x="28575" y="540385"/>
                  </a:lnTo>
                  <a:lnTo>
                    <a:pt x="7492" y="470026"/>
                  </a:lnTo>
                  <a:lnTo>
                    <a:pt x="0" y="394715"/>
                  </a:lnTo>
                  <a:close/>
                </a:path>
              </a:pathLst>
            </a:custGeom>
            <a:ln w="12174">
              <a:solidFill>
                <a:srgbClr val="416F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401312" y="5390388"/>
              <a:ext cx="821055" cy="788035"/>
            </a:xfrm>
            <a:custGeom>
              <a:avLst/>
              <a:gdLst/>
              <a:ahLst/>
              <a:cxnLst/>
              <a:rect l="l" t="t" r="r" b="b"/>
              <a:pathLst>
                <a:path w="821054" h="788035">
                  <a:moveTo>
                    <a:pt x="410463" y="0"/>
                  </a:moveTo>
                  <a:lnTo>
                    <a:pt x="370713" y="2032"/>
                  </a:lnTo>
                  <a:lnTo>
                    <a:pt x="332613" y="6985"/>
                  </a:lnTo>
                  <a:lnTo>
                    <a:pt x="295401" y="16001"/>
                  </a:lnTo>
                  <a:lnTo>
                    <a:pt x="225043" y="42545"/>
                  </a:lnTo>
                  <a:lnTo>
                    <a:pt x="161798" y="80137"/>
                  </a:lnTo>
                  <a:lnTo>
                    <a:pt x="107568" y="128270"/>
                  </a:lnTo>
                  <a:lnTo>
                    <a:pt x="62357" y="184912"/>
                  </a:lnTo>
                  <a:lnTo>
                    <a:pt x="28575" y="249047"/>
                  </a:lnTo>
                  <a:lnTo>
                    <a:pt x="7492" y="319277"/>
                  </a:lnTo>
                  <a:lnTo>
                    <a:pt x="0" y="393953"/>
                  </a:lnTo>
                  <a:lnTo>
                    <a:pt x="2032" y="432053"/>
                  </a:lnTo>
                  <a:lnTo>
                    <a:pt x="16128" y="504698"/>
                  </a:lnTo>
                  <a:lnTo>
                    <a:pt x="44196" y="571881"/>
                  </a:lnTo>
                  <a:lnTo>
                    <a:pt x="83438" y="632587"/>
                  </a:lnTo>
                  <a:lnTo>
                    <a:pt x="133603" y="685164"/>
                  </a:lnTo>
                  <a:lnTo>
                    <a:pt x="192404" y="728218"/>
                  </a:lnTo>
                  <a:lnTo>
                    <a:pt x="259207" y="760349"/>
                  </a:lnTo>
                  <a:lnTo>
                    <a:pt x="295401" y="772413"/>
                  </a:lnTo>
                  <a:lnTo>
                    <a:pt x="332613" y="780923"/>
                  </a:lnTo>
                  <a:lnTo>
                    <a:pt x="370713" y="786384"/>
                  </a:lnTo>
                  <a:lnTo>
                    <a:pt x="410463" y="787907"/>
                  </a:lnTo>
                  <a:lnTo>
                    <a:pt x="450214" y="786384"/>
                  </a:lnTo>
                  <a:lnTo>
                    <a:pt x="488314" y="780923"/>
                  </a:lnTo>
                  <a:lnTo>
                    <a:pt x="525526" y="772413"/>
                  </a:lnTo>
                  <a:lnTo>
                    <a:pt x="561721" y="760349"/>
                  </a:lnTo>
                  <a:lnTo>
                    <a:pt x="628523" y="728218"/>
                  </a:lnTo>
                  <a:lnTo>
                    <a:pt x="687324" y="685164"/>
                  </a:lnTo>
                  <a:lnTo>
                    <a:pt x="737488" y="632587"/>
                  </a:lnTo>
                  <a:lnTo>
                    <a:pt x="776732" y="571881"/>
                  </a:lnTo>
                  <a:lnTo>
                    <a:pt x="804799" y="504698"/>
                  </a:lnTo>
                  <a:lnTo>
                    <a:pt x="818896" y="432053"/>
                  </a:lnTo>
                  <a:lnTo>
                    <a:pt x="820927" y="393953"/>
                  </a:lnTo>
                  <a:lnTo>
                    <a:pt x="818896" y="356362"/>
                  </a:lnTo>
                  <a:lnTo>
                    <a:pt x="804799" y="283717"/>
                  </a:lnTo>
                  <a:lnTo>
                    <a:pt x="776732" y="216026"/>
                  </a:lnTo>
                  <a:lnTo>
                    <a:pt x="737488" y="155828"/>
                  </a:lnTo>
                  <a:lnTo>
                    <a:pt x="687324" y="103250"/>
                  </a:lnTo>
                  <a:lnTo>
                    <a:pt x="628523" y="60198"/>
                  </a:lnTo>
                  <a:lnTo>
                    <a:pt x="561721" y="27559"/>
                  </a:lnTo>
                  <a:lnTo>
                    <a:pt x="488314" y="6985"/>
                  </a:lnTo>
                  <a:lnTo>
                    <a:pt x="450214" y="2032"/>
                  </a:lnTo>
                  <a:lnTo>
                    <a:pt x="41046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401312" y="5390388"/>
              <a:ext cx="821055" cy="788035"/>
            </a:xfrm>
            <a:custGeom>
              <a:avLst/>
              <a:gdLst/>
              <a:ahLst/>
              <a:cxnLst/>
              <a:rect l="l" t="t" r="r" b="b"/>
              <a:pathLst>
                <a:path w="821054" h="788035">
                  <a:moveTo>
                    <a:pt x="0" y="393953"/>
                  </a:moveTo>
                  <a:lnTo>
                    <a:pt x="7492" y="319277"/>
                  </a:lnTo>
                  <a:lnTo>
                    <a:pt x="28575" y="249047"/>
                  </a:lnTo>
                  <a:lnTo>
                    <a:pt x="62357" y="184912"/>
                  </a:lnTo>
                  <a:lnTo>
                    <a:pt x="107568" y="128270"/>
                  </a:lnTo>
                  <a:lnTo>
                    <a:pt x="161798" y="80137"/>
                  </a:lnTo>
                  <a:lnTo>
                    <a:pt x="225043" y="42545"/>
                  </a:lnTo>
                  <a:lnTo>
                    <a:pt x="295401" y="16001"/>
                  </a:lnTo>
                  <a:lnTo>
                    <a:pt x="332613" y="6985"/>
                  </a:lnTo>
                  <a:lnTo>
                    <a:pt x="370713" y="2032"/>
                  </a:lnTo>
                  <a:lnTo>
                    <a:pt x="410463" y="0"/>
                  </a:lnTo>
                  <a:lnTo>
                    <a:pt x="450214" y="2032"/>
                  </a:lnTo>
                  <a:lnTo>
                    <a:pt x="488314" y="6985"/>
                  </a:lnTo>
                  <a:lnTo>
                    <a:pt x="525526" y="16001"/>
                  </a:lnTo>
                  <a:lnTo>
                    <a:pt x="595884" y="42545"/>
                  </a:lnTo>
                  <a:lnTo>
                    <a:pt x="659129" y="80137"/>
                  </a:lnTo>
                  <a:lnTo>
                    <a:pt x="713359" y="128270"/>
                  </a:lnTo>
                  <a:lnTo>
                    <a:pt x="758698" y="184912"/>
                  </a:lnTo>
                  <a:lnTo>
                    <a:pt x="792352" y="249047"/>
                  </a:lnTo>
                  <a:lnTo>
                    <a:pt x="813435" y="319277"/>
                  </a:lnTo>
                  <a:lnTo>
                    <a:pt x="820927" y="393953"/>
                  </a:lnTo>
                  <a:lnTo>
                    <a:pt x="818896" y="432053"/>
                  </a:lnTo>
                  <a:lnTo>
                    <a:pt x="804799" y="504698"/>
                  </a:lnTo>
                  <a:lnTo>
                    <a:pt x="776732" y="571881"/>
                  </a:lnTo>
                  <a:lnTo>
                    <a:pt x="737488" y="632587"/>
                  </a:lnTo>
                  <a:lnTo>
                    <a:pt x="687324" y="685164"/>
                  </a:lnTo>
                  <a:lnTo>
                    <a:pt x="628523" y="728218"/>
                  </a:lnTo>
                  <a:lnTo>
                    <a:pt x="561721" y="760349"/>
                  </a:lnTo>
                  <a:lnTo>
                    <a:pt x="525526" y="772413"/>
                  </a:lnTo>
                  <a:lnTo>
                    <a:pt x="488314" y="780923"/>
                  </a:lnTo>
                  <a:lnTo>
                    <a:pt x="450214" y="786384"/>
                  </a:lnTo>
                  <a:lnTo>
                    <a:pt x="410463" y="787907"/>
                  </a:lnTo>
                  <a:lnTo>
                    <a:pt x="370713" y="786384"/>
                  </a:lnTo>
                  <a:lnTo>
                    <a:pt x="332613" y="780923"/>
                  </a:lnTo>
                  <a:lnTo>
                    <a:pt x="295401" y="772413"/>
                  </a:lnTo>
                  <a:lnTo>
                    <a:pt x="259207" y="760349"/>
                  </a:lnTo>
                  <a:lnTo>
                    <a:pt x="192404" y="728218"/>
                  </a:lnTo>
                  <a:lnTo>
                    <a:pt x="133603" y="685164"/>
                  </a:lnTo>
                  <a:lnTo>
                    <a:pt x="83438" y="632587"/>
                  </a:lnTo>
                  <a:lnTo>
                    <a:pt x="44196" y="571881"/>
                  </a:lnTo>
                  <a:lnTo>
                    <a:pt x="16128" y="504698"/>
                  </a:lnTo>
                  <a:lnTo>
                    <a:pt x="2032" y="432053"/>
                  </a:lnTo>
                  <a:lnTo>
                    <a:pt x="0" y="393953"/>
                  </a:lnTo>
                  <a:close/>
                </a:path>
              </a:pathLst>
            </a:custGeom>
            <a:ln w="12174">
              <a:solidFill>
                <a:srgbClr val="416F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411980" y="6234683"/>
              <a:ext cx="821690" cy="789940"/>
            </a:xfrm>
            <a:custGeom>
              <a:avLst/>
              <a:gdLst/>
              <a:ahLst/>
              <a:cxnLst/>
              <a:rect l="l" t="t" r="r" b="b"/>
              <a:pathLst>
                <a:path w="821689" h="789940">
                  <a:moveTo>
                    <a:pt x="410464" y="0"/>
                  </a:moveTo>
                  <a:lnTo>
                    <a:pt x="371348" y="2032"/>
                  </a:lnTo>
                  <a:lnTo>
                    <a:pt x="332740" y="6985"/>
                  </a:lnTo>
                  <a:lnTo>
                    <a:pt x="295529" y="15621"/>
                  </a:lnTo>
                  <a:lnTo>
                    <a:pt x="225298" y="42672"/>
                  </a:lnTo>
                  <a:lnTo>
                    <a:pt x="162052" y="80391"/>
                  </a:lnTo>
                  <a:lnTo>
                    <a:pt x="107442" y="128524"/>
                  </a:lnTo>
                  <a:lnTo>
                    <a:pt x="62737" y="185293"/>
                  </a:lnTo>
                  <a:lnTo>
                    <a:pt x="28575" y="249555"/>
                  </a:lnTo>
                  <a:lnTo>
                    <a:pt x="7493" y="319913"/>
                  </a:lnTo>
                  <a:lnTo>
                    <a:pt x="0" y="394716"/>
                  </a:lnTo>
                  <a:lnTo>
                    <a:pt x="2032" y="432943"/>
                  </a:lnTo>
                  <a:lnTo>
                    <a:pt x="16510" y="505714"/>
                  </a:lnTo>
                  <a:lnTo>
                    <a:pt x="44196" y="573024"/>
                  </a:lnTo>
                  <a:lnTo>
                    <a:pt x="83820" y="633730"/>
                  </a:lnTo>
                  <a:lnTo>
                    <a:pt x="133477" y="685927"/>
                  </a:lnTo>
                  <a:lnTo>
                    <a:pt x="192659" y="729107"/>
                  </a:lnTo>
                  <a:lnTo>
                    <a:pt x="259461" y="761873"/>
                  </a:lnTo>
                  <a:lnTo>
                    <a:pt x="332740" y="782447"/>
                  </a:lnTo>
                  <a:lnTo>
                    <a:pt x="371348" y="787400"/>
                  </a:lnTo>
                  <a:lnTo>
                    <a:pt x="410464" y="789432"/>
                  </a:lnTo>
                  <a:lnTo>
                    <a:pt x="450088" y="787400"/>
                  </a:lnTo>
                  <a:lnTo>
                    <a:pt x="488696" y="782447"/>
                  </a:lnTo>
                  <a:lnTo>
                    <a:pt x="525907" y="773811"/>
                  </a:lnTo>
                  <a:lnTo>
                    <a:pt x="596138" y="747268"/>
                  </a:lnTo>
                  <a:lnTo>
                    <a:pt x="659384" y="709041"/>
                  </a:lnTo>
                  <a:lnTo>
                    <a:pt x="713994" y="660908"/>
                  </a:lnTo>
                  <a:lnTo>
                    <a:pt x="758698" y="604139"/>
                  </a:lnTo>
                  <a:lnTo>
                    <a:pt x="792861" y="539877"/>
                  </a:lnTo>
                  <a:lnTo>
                    <a:pt x="813943" y="469519"/>
                  </a:lnTo>
                  <a:lnTo>
                    <a:pt x="821436" y="394716"/>
                  </a:lnTo>
                  <a:lnTo>
                    <a:pt x="819404" y="356489"/>
                  </a:lnTo>
                  <a:lnTo>
                    <a:pt x="804926" y="283718"/>
                  </a:lnTo>
                  <a:lnTo>
                    <a:pt x="777240" y="216408"/>
                  </a:lnTo>
                  <a:lnTo>
                    <a:pt x="737616" y="156210"/>
                  </a:lnTo>
                  <a:lnTo>
                    <a:pt x="687451" y="103505"/>
                  </a:lnTo>
                  <a:lnTo>
                    <a:pt x="628777" y="60325"/>
                  </a:lnTo>
                  <a:lnTo>
                    <a:pt x="561975" y="27559"/>
                  </a:lnTo>
                  <a:lnTo>
                    <a:pt x="488696" y="6985"/>
                  </a:lnTo>
                  <a:lnTo>
                    <a:pt x="450088" y="2032"/>
                  </a:lnTo>
                  <a:lnTo>
                    <a:pt x="41046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411980" y="6234683"/>
              <a:ext cx="821690" cy="789940"/>
            </a:xfrm>
            <a:custGeom>
              <a:avLst/>
              <a:gdLst/>
              <a:ahLst/>
              <a:cxnLst/>
              <a:rect l="l" t="t" r="r" b="b"/>
              <a:pathLst>
                <a:path w="821689" h="789940">
                  <a:moveTo>
                    <a:pt x="0" y="394716"/>
                  </a:moveTo>
                  <a:lnTo>
                    <a:pt x="2032" y="356489"/>
                  </a:lnTo>
                  <a:lnTo>
                    <a:pt x="16510" y="283718"/>
                  </a:lnTo>
                  <a:lnTo>
                    <a:pt x="44196" y="216408"/>
                  </a:lnTo>
                  <a:lnTo>
                    <a:pt x="83820" y="156210"/>
                  </a:lnTo>
                  <a:lnTo>
                    <a:pt x="133477" y="103505"/>
                  </a:lnTo>
                  <a:lnTo>
                    <a:pt x="192659" y="60325"/>
                  </a:lnTo>
                  <a:lnTo>
                    <a:pt x="259461" y="27559"/>
                  </a:lnTo>
                  <a:lnTo>
                    <a:pt x="332740" y="6985"/>
                  </a:lnTo>
                  <a:lnTo>
                    <a:pt x="371348" y="2032"/>
                  </a:lnTo>
                  <a:lnTo>
                    <a:pt x="410464" y="0"/>
                  </a:lnTo>
                  <a:lnTo>
                    <a:pt x="450088" y="2032"/>
                  </a:lnTo>
                  <a:lnTo>
                    <a:pt x="488696" y="6985"/>
                  </a:lnTo>
                  <a:lnTo>
                    <a:pt x="525907" y="15621"/>
                  </a:lnTo>
                  <a:lnTo>
                    <a:pt x="596138" y="42672"/>
                  </a:lnTo>
                  <a:lnTo>
                    <a:pt x="659384" y="80391"/>
                  </a:lnTo>
                  <a:lnTo>
                    <a:pt x="713994" y="128524"/>
                  </a:lnTo>
                  <a:lnTo>
                    <a:pt x="758698" y="185293"/>
                  </a:lnTo>
                  <a:lnTo>
                    <a:pt x="792861" y="249555"/>
                  </a:lnTo>
                  <a:lnTo>
                    <a:pt x="813943" y="319913"/>
                  </a:lnTo>
                  <a:lnTo>
                    <a:pt x="821436" y="394716"/>
                  </a:lnTo>
                  <a:lnTo>
                    <a:pt x="819404" y="432943"/>
                  </a:lnTo>
                  <a:lnTo>
                    <a:pt x="804926" y="505714"/>
                  </a:lnTo>
                  <a:lnTo>
                    <a:pt x="777240" y="573024"/>
                  </a:lnTo>
                  <a:lnTo>
                    <a:pt x="737616" y="633730"/>
                  </a:lnTo>
                  <a:lnTo>
                    <a:pt x="687451" y="685927"/>
                  </a:lnTo>
                  <a:lnTo>
                    <a:pt x="628777" y="729107"/>
                  </a:lnTo>
                  <a:lnTo>
                    <a:pt x="561975" y="761873"/>
                  </a:lnTo>
                  <a:lnTo>
                    <a:pt x="488696" y="782447"/>
                  </a:lnTo>
                  <a:lnTo>
                    <a:pt x="450088" y="787400"/>
                  </a:lnTo>
                  <a:lnTo>
                    <a:pt x="410464" y="789432"/>
                  </a:lnTo>
                  <a:lnTo>
                    <a:pt x="371348" y="787400"/>
                  </a:lnTo>
                  <a:lnTo>
                    <a:pt x="332740" y="782447"/>
                  </a:lnTo>
                  <a:lnTo>
                    <a:pt x="295529" y="773811"/>
                  </a:lnTo>
                  <a:lnTo>
                    <a:pt x="225298" y="747268"/>
                  </a:lnTo>
                  <a:lnTo>
                    <a:pt x="162052" y="709041"/>
                  </a:lnTo>
                  <a:lnTo>
                    <a:pt x="107442" y="660908"/>
                  </a:lnTo>
                  <a:lnTo>
                    <a:pt x="62737" y="604139"/>
                  </a:lnTo>
                  <a:lnTo>
                    <a:pt x="28575" y="539877"/>
                  </a:lnTo>
                  <a:lnTo>
                    <a:pt x="7493" y="469519"/>
                  </a:lnTo>
                  <a:lnTo>
                    <a:pt x="0" y="394716"/>
                  </a:lnTo>
                  <a:close/>
                </a:path>
              </a:pathLst>
            </a:custGeom>
            <a:ln w="12174">
              <a:solidFill>
                <a:srgbClr val="416F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859780" y="6176772"/>
              <a:ext cx="5035550" cy="99060"/>
            </a:xfrm>
            <a:custGeom>
              <a:avLst/>
              <a:gdLst/>
              <a:ahLst/>
              <a:cxnLst/>
              <a:rect l="l" t="t" r="r" b="b"/>
              <a:pathLst>
                <a:path w="5035550" h="99060">
                  <a:moveTo>
                    <a:pt x="4934966" y="0"/>
                  </a:moveTo>
                  <a:lnTo>
                    <a:pt x="4934966" y="99059"/>
                  </a:lnTo>
                  <a:lnTo>
                    <a:pt x="5017262" y="58419"/>
                  </a:lnTo>
                  <a:lnTo>
                    <a:pt x="4944999" y="58419"/>
                  </a:lnTo>
                  <a:lnTo>
                    <a:pt x="4944999" y="40639"/>
                  </a:lnTo>
                  <a:lnTo>
                    <a:pt x="5017262" y="40639"/>
                  </a:lnTo>
                  <a:lnTo>
                    <a:pt x="4934966" y="0"/>
                  </a:lnTo>
                  <a:close/>
                </a:path>
                <a:path w="5035550" h="99060">
                  <a:moveTo>
                    <a:pt x="4934966" y="40639"/>
                  </a:moveTo>
                  <a:lnTo>
                    <a:pt x="0" y="40639"/>
                  </a:lnTo>
                  <a:lnTo>
                    <a:pt x="0" y="58419"/>
                  </a:lnTo>
                  <a:lnTo>
                    <a:pt x="4934966" y="58419"/>
                  </a:lnTo>
                  <a:lnTo>
                    <a:pt x="4934966" y="40639"/>
                  </a:lnTo>
                  <a:close/>
                </a:path>
                <a:path w="5035550" h="99060">
                  <a:moveTo>
                    <a:pt x="5017262" y="40639"/>
                  </a:moveTo>
                  <a:lnTo>
                    <a:pt x="4944999" y="40639"/>
                  </a:lnTo>
                  <a:lnTo>
                    <a:pt x="4944999" y="58419"/>
                  </a:lnTo>
                  <a:lnTo>
                    <a:pt x="5017262" y="58419"/>
                  </a:lnTo>
                  <a:lnTo>
                    <a:pt x="5035296" y="49529"/>
                  </a:lnTo>
                  <a:lnTo>
                    <a:pt x="5017262" y="40639"/>
                  </a:lnTo>
                  <a:close/>
                </a:path>
              </a:pathLst>
            </a:custGeom>
            <a:solidFill>
              <a:srgbClr val="8495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938016" y="7234427"/>
              <a:ext cx="1905000" cy="892810"/>
            </a:xfrm>
            <a:custGeom>
              <a:avLst/>
              <a:gdLst/>
              <a:ahLst/>
              <a:cxnLst/>
              <a:rect l="l" t="t" r="r" b="b"/>
              <a:pathLst>
                <a:path w="1905000" h="892809">
                  <a:moveTo>
                    <a:pt x="0" y="486664"/>
                  </a:moveTo>
                  <a:lnTo>
                    <a:pt x="6476" y="455549"/>
                  </a:lnTo>
                  <a:lnTo>
                    <a:pt x="23622" y="429514"/>
                  </a:lnTo>
                  <a:lnTo>
                    <a:pt x="49657" y="412369"/>
                  </a:lnTo>
                  <a:lnTo>
                    <a:pt x="80772" y="405892"/>
                  </a:lnTo>
                  <a:lnTo>
                    <a:pt x="317246" y="405892"/>
                  </a:lnTo>
                  <a:lnTo>
                    <a:pt x="768985" y="0"/>
                  </a:lnTo>
                  <a:lnTo>
                    <a:pt x="793623" y="405892"/>
                  </a:lnTo>
                  <a:lnTo>
                    <a:pt x="1823720" y="405892"/>
                  </a:lnTo>
                  <a:lnTo>
                    <a:pt x="1854835" y="412369"/>
                  </a:lnTo>
                  <a:lnTo>
                    <a:pt x="1880870" y="429514"/>
                  </a:lnTo>
                  <a:lnTo>
                    <a:pt x="1898014" y="455549"/>
                  </a:lnTo>
                  <a:lnTo>
                    <a:pt x="1904492" y="486664"/>
                  </a:lnTo>
                  <a:lnTo>
                    <a:pt x="1904492" y="608711"/>
                  </a:lnTo>
                  <a:lnTo>
                    <a:pt x="1904492" y="811695"/>
                  </a:lnTo>
                  <a:lnTo>
                    <a:pt x="1898014" y="843330"/>
                  </a:lnTo>
                  <a:lnTo>
                    <a:pt x="1880870" y="868959"/>
                  </a:lnTo>
                  <a:lnTo>
                    <a:pt x="1854835" y="886536"/>
                  </a:lnTo>
                  <a:lnTo>
                    <a:pt x="1823720" y="892556"/>
                  </a:lnTo>
                  <a:lnTo>
                    <a:pt x="793623" y="892556"/>
                  </a:lnTo>
                  <a:lnTo>
                    <a:pt x="317246" y="892556"/>
                  </a:lnTo>
                  <a:lnTo>
                    <a:pt x="80772" y="892556"/>
                  </a:lnTo>
                  <a:lnTo>
                    <a:pt x="49657" y="886536"/>
                  </a:lnTo>
                  <a:lnTo>
                    <a:pt x="23622" y="868959"/>
                  </a:lnTo>
                  <a:lnTo>
                    <a:pt x="6476" y="843330"/>
                  </a:lnTo>
                  <a:lnTo>
                    <a:pt x="0" y="811695"/>
                  </a:lnTo>
                  <a:lnTo>
                    <a:pt x="0" y="608711"/>
                  </a:lnTo>
                  <a:lnTo>
                    <a:pt x="0" y="486664"/>
                  </a:lnTo>
                  <a:close/>
                </a:path>
              </a:pathLst>
            </a:custGeom>
            <a:ln w="12174">
              <a:solidFill>
                <a:srgbClr val="766F6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0866120" y="2586227"/>
              <a:ext cx="1957070" cy="4666615"/>
            </a:xfrm>
            <a:custGeom>
              <a:avLst/>
              <a:gdLst/>
              <a:ahLst/>
              <a:cxnLst/>
              <a:rect l="l" t="t" r="r" b="b"/>
              <a:pathLst>
                <a:path w="1957070" h="4666615">
                  <a:moveTo>
                    <a:pt x="1956816" y="0"/>
                  </a:moveTo>
                  <a:lnTo>
                    <a:pt x="0" y="0"/>
                  </a:lnTo>
                  <a:lnTo>
                    <a:pt x="0" y="4666488"/>
                  </a:lnTo>
                  <a:lnTo>
                    <a:pt x="1956816" y="4666488"/>
                  </a:lnTo>
                  <a:lnTo>
                    <a:pt x="1956816" y="0"/>
                  </a:lnTo>
                  <a:close/>
                </a:path>
              </a:pathLst>
            </a:custGeom>
            <a:solidFill>
              <a:srgbClr val="FAE3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0866120" y="3473195"/>
              <a:ext cx="1957070" cy="0"/>
            </a:xfrm>
            <a:custGeom>
              <a:avLst/>
              <a:gdLst/>
              <a:ahLst/>
              <a:cxnLst/>
              <a:rect l="l" t="t" r="r" b="b"/>
              <a:pathLst>
                <a:path w="1957070">
                  <a:moveTo>
                    <a:pt x="0" y="0"/>
                  </a:moveTo>
                  <a:lnTo>
                    <a:pt x="1957070" y="0"/>
                  </a:lnTo>
                </a:path>
              </a:pathLst>
            </a:custGeom>
            <a:ln w="9525">
              <a:solidFill>
                <a:srgbClr val="A6A6A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1457432" y="3579875"/>
              <a:ext cx="821690" cy="788035"/>
            </a:xfrm>
            <a:custGeom>
              <a:avLst/>
              <a:gdLst/>
              <a:ahLst/>
              <a:cxnLst/>
              <a:rect l="l" t="t" r="r" b="b"/>
              <a:pathLst>
                <a:path w="821690" h="788035">
                  <a:moveTo>
                    <a:pt x="410464" y="0"/>
                  </a:moveTo>
                  <a:lnTo>
                    <a:pt x="371348" y="2032"/>
                  </a:lnTo>
                  <a:lnTo>
                    <a:pt x="332740" y="6985"/>
                  </a:lnTo>
                  <a:lnTo>
                    <a:pt x="295528" y="15494"/>
                  </a:lnTo>
                  <a:lnTo>
                    <a:pt x="225298" y="42163"/>
                  </a:lnTo>
                  <a:lnTo>
                    <a:pt x="162051" y="80263"/>
                  </a:lnTo>
                  <a:lnTo>
                    <a:pt x="107442" y="128524"/>
                  </a:lnTo>
                  <a:lnTo>
                    <a:pt x="62738" y="184658"/>
                  </a:lnTo>
                  <a:lnTo>
                    <a:pt x="28575" y="248920"/>
                  </a:lnTo>
                  <a:lnTo>
                    <a:pt x="7493" y="319150"/>
                  </a:lnTo>
                  <a:lnTo>
                    <a:pt x="0" y="393953"/>
                  </a:lnTo>
                  <a:lnTo>
                    <a:pt x="2032" y="431546"/>
                  </a:lnTo>
                  <a:lnTo>
                    <a:pt x="16510" y="504316"/>
                  </a:lnTo>
                  <a:lnTo>
                    <a:pt x="44196" y="571626"/>
                  </a:lnTo>
                  <a:lnTo>
                    <a:pt x="83820" y="632333"/>
                  </a:lnTo>
                  <a:lnTo>
                    <a:pt x="133476" y="684529"/>
                  </a:lnTo>
                  <a:lnTo>
                    <a:pt x="192659" y="727710"/>
                  </a:lnTo>
                  <a:lnTo>
                    <a:pt x="259461" y="760349"/>
                  </a:lnTo>
                  <a:lnTo>
                    <a:pt x="332740" y="780923"/>
                  </a:lnTo>
                  <a:lnTo>
                    <a:pt x="371348" y="785876"/>
                  </a:lnTo>
                  <a:lnTo>
                    <a:pt x="410464" y="787908"/>
                  </a:lnTo>
                  <a:lnTo>
                    <a:pt x="450088" y="785876"/>
                  </a:lnTo>
                  <a:lnTo>
                    <a:pt x="488696" y="780923"/>
                  </a:lnTo>
                  <a:lnTo>
                    <a:pt x="525907" y="771906"/>
                  </a:lnTo>
                  <a:lnTo>
                    <a:pt x="596138" y="745236"/>
                  </a:lnTo>
                  <a:lnTo>
                    <a:pt x="659384" y="707644"/>
                  </a:lnTo>
                  <a:lnTo>
                    <a:pt x="713994" y="659384"/>
                  </a:lnTo>
                  <a:lnTo>
                    <a:pt x="758698" y="602741"/>
                  </a:lnTo>
                  <a:lnTo>
                    <a:pt x="792861" y="538988"/>
                  </a:lnTo>
                  <a:lnTo>
                    <a:pt x="813943" y="468757"/>
                  </a:lnTo>
                  <a:lnTo>
                    <a:pt x="821436" y="393953"/>
                  </a:lnTo>
                  <a:lnTo>
                    <a:pt x="819403" y="355853"/>
                  </a:lnTo>
                  <a:lnTo>
                    <a:pt x="804926" y="283590"/>
                  </a:lnTo>
                  <a:lnTo>
                    <a:pt x="777240" y="216281"/>
                  </a:lnTo>
                  <a:lnTo>
                    <a:pt x="737616" y="155575"/>
                  </a:lnTo>
                  <a:lnTo>
                    <a:pt x="687451" y="102870"/>
                  </a:lnTo>
                  <a:lnTo>
                    <a:pt x="628776" y="60198"/>
                  </a:lnTo>
                  <a:lnTo>
                    <a:pt x="561975" y="27559"/>
                  </a:lnTo>
                  <a:lnTo>
                    <a:pt x="488696" y="6985"/>
                  </a:lnTo>
                  <a:lnTo>
                    <a:pt x="450088" y="2032"/>
                  </a:lnTo>
                  <a:lnTo>
                    <a:pt x="41046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1457432" y="3579875"/>
              <a:ext cx="821690" cy="788035"/>
            </a:xfrm>
            <a:custGeom>
              <a:avLst/>
              <a:gdLst/>
              <a:ahLst/>
              <a:cxnLst/>
              <a:rect l="l" t="t" r="r" b="b"/>
              <a:pathLst>
                <a:path w="821690" h="788035">
                  <a:moveTo>
                    <a:pt x="0" y="393953"/>
                  </a:moveTo>
                  <a:lnTo>
                    <a:pt x="2032" y="355853"/>
                  </a:lnTo>
                  <a:lnTo>
                    <a:pt x="16510" y="283590"/>
                  </a:lnTo>
                  <a:lnTo>
                    <a:pt x="44196" y="216281"/>
                  </a:lnTo>
                  <a:lnTo>
                    <a:pt x="83820" y="155575"/>
                  </a:lnTo>
                  <a:lnTo>
                    <a:pt x="133476" y="102870"/>
                  </a:lnTo>
                  <a:lnTo>
                    <a:pt x="192659" y="60198"/>
                  </a:lnTo>
                  <a:lnTo>
                    <a:pt x="259461" y="27559"/>
                  </a:lnTo>
                  <a:lnTo>
                    <a:pt x="332740" y="6985"/>
                  </a:lnTo>
                  <a:lnTo>
                    <a:pt x="371348" y="2032"/>
                  </a:lnTo>
                  <a:lnTo>
                    <a:pt x="410464" y="0"/>
                  </a:lnTo>
                  <a:lnTo>
                    <a:pt x="450088" y="2032"/>
                  </a:lnTo>
                  <a:lnTo>
                    <a:pt x="488696" y="6985"/>
                  </a:lnTo>
                  <a:lnTo>
                    <a:pt x="525907" y="15494"/>
                  </a:lnTo>
                  <a:lnTo>
                    <a:pt x="596138" y="42163"/>
                  </a:lnTo>
                  <a:lnTo>
                    <a:pt x="659384" y="80263"/>
                  </a:lnTo>
                  <a:lnTo>
                    <a:pt x="713994" y="128524"/>
                  </a:lnTo>
                  <a:lnTo>
                    <a:pt x="758698" y="184658"/>
                  </a:lnTo>
                  <a:lnTo>
                    <a:pt x="792861" y="248920"/>
                  </a:lnTo>
                  <a:lnTo>
                    <a:pt x="813943" y="319150"/>
                  </a:lnTo>
                  <a:lnTo>
                    <a:pt x="821436" y="393953"/>
                  </a:lnTo>
                  <a:lnTo>
                    <a:pt x="819403" y="431546"/>
                  </a:lnTo>
                  <a:lnTo>
                    <a:pt x="804926" y="504316"/>
                  </a:lnTo>
                  <a:lnTo>
                    <a:pt x="777240" y="571626"/>
                  </a:lnTo>
                  <a:lnTo>
                    <a:pt x="737616" y="632333"/>
                  </a:lnTo>
                  <a:lnTo>
                    <a:pt x="687451" y="684529"/>
                  </a:lnTo>
                  <a:lnTo>
                    <a:pt x="628776" y="727710"/>
                  </a:lnTo>
                  <a:lnTo>
                    <a:pt x="561975" y="760349"/>
                  </a:lnTo>
                  <a:lnTo>
                    <a:pt x="488696" y="780923"/>
                  </a:lnTo>
                  <a:lnTo>
                    <a:pt x="450088" y="785876"/>
                  </a:lnTo>
                  <a:lnTo>
                    <a:pt x="410464" y="787908"/>
                  </a:lnTo>
                  <a:lnTo>
                    <a:pt x="371348" y="785876"/>
                  </a:lnTo>
                  <a:lnTo>
                    <a:pt x="332740" y="780923"/>
                  </a:lnTo>
                  <a:lnTo>
                    <a:pt x="295528" y="771906"/>
                  </a:lnTo>
                  <a:lnTo>
                    <a:pt x="225298" y="745236"/>
                  </a:lnTo>
                  <a:lnTo>
                    <a:pt x="162051" y="707644"/>
                  </a:lnTo>
                  <a:lnTo>
                    <a:pt x="107442" y="659384"/>
                  </a:lnTo>
                  <a:lnTo>
                    <a:pt x="62738" y="602741"/>
                  </a:lnTo>
                  <a:lnTo>
                    <a:pt x="28575" y="538988"/>
                  </a:lnTo>
                  <a:lnTo>
                    <a:pt x="7493" y="468757"/>
                  </a:lnTo>
                  <a:lnTo>
                    <a:pt x="0" y="393953"/>
                  </a:lnTo>
                  <a:close/>
                </a:path>
              </a:pathLst>
            </a:custGeom>
            <a:ln w="12174">
              <a:solidFill>
                <a:srgbClr val="BD9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1457432" y="4434839"/>
              <a:ext cx="821690" cy="789940"/>
            </a:xfrm>
            <a:custGeom>
              <a:avLst/>
              <a:gdLst/>
              <a:ahLst/>
              <a:cxnLst/>
              <a:rect l="l" t="t" r="r" b="b"/>
              <a:pathLst>
                <a:path w="821690" h="789939">
                  <a:moveTo>
                    <a:pt x="410464" y="0"/>
                  </a:moveTo>
                  <a:lnTo>
                    <a:pt x="371348" y="2032"/>
                  </a:lnTo>
                  <a:lnTo>
                    <a:pt x="332740" y="6985"/>
                  </a:lnTo>
                  <a:lnTo>
                    <a:pt x="295528" y="15621"/>
                  </a:lnTo>
                  <a:lnTo>
                    <a:pt x="225298" y="42672"/>
                  </a:lnTo>
                  <a:lnTo>
                    <a:pt x="162051" y="80390"/>
                  </a:lnTo>
                  <a:lnTo>
                    <a:pt x="107442" y="128524"/>
                  </a:lnTo>
                  <a:lnTo>
                    <a:pt x="62738" y="185293"/>
                  </a:lnTo>
                  <a:lnTo>
                    <a:pt x="28575" y="249555"/>
                  </a:lnTo>
                  <a:lnTo>
                    <a:pt x="7493" y="319913"/>
                  </a:lnTo>
                  <a:lnTo>
                    <a:pt x="0" y="394715"/>
                  </a:lnTo>
                  <a:lnTo>
                    <a:pt x="2032" y="432943"/>
                  </a:lnTo>
                  <a:lnTo>
                    <a:pt x="16510" y="505713"/>
                  </a:lnTo>
                  <a:lnTo>
                    <a:pt x="44196" y="573024"/>
                  </a:lnTo>
                  <a:lnTo>
                    <a:pt x="83820" y="633730"/>
                  </a:lnTo>
                  <a:lnTo>
                    <a:pt x="133476" y="685926"/>
                  </a:lnTo>
                  <a:lnTo>
                    <a:pt x="192659" y="729107"/>
                  </a:lnTo>
                  <a:lnTo>
                    <a:pt x="259461" y="761873"/>
                  </a:lnTo>
                  <a:lnTo>
                    <a:pt x="332740" y="782447"/>
                  </a:lnTo>
                  <a:lnTo>
                    <a:pt x="371348" y="787400"/>
                  </a:lnTo>
                  <a:lnTo>
                    <a:pt x="410464" y="789432"/>
                  </a:lnTo>
                  <a:lnTo>
                    <a:pt x="450088" y="787400"/>
                  </a:lnTo>
                  <a:lnTo>
                    <a:pt x="488696" y="782447"/>
                  </a:lnTo>
                  <a:lnTo>
                    <a:pt x="525907" y="773811"/>
                  </a:lnTo>
                  <a:lnTo>
                    <a:pt x="596138" y="747268"/>
                  </a:lnTo>
                  <a:lnTo>
                    <a:pt x="659384" y="709040"/>
                  </a:lnTo>
                  <a:lnTo>
                    <a:pt x="713994" y="660908"/>
                  </a:lnTo>
                  <a:lnTo>
                    <a:pt x="758698" y="604138"/>
                  </a:lnTo>
                  <a:lnTo>
                    <a:pt x="792861" y="539876"/>
                  </a:lnTo>
                  <a:lnTo>
                    <a:pt x="813943" y="469519"/>
                  </a:lnTo>
                  <a:lnTo>
                    <a:pt x="821436" y="394715"/>
                  </a:lnTo>
                  <a:lnTo>
                    <a:pt x="819403" y="356488"/>
                  </a:lnTo>
                  <a:lnTo>
                    <a:pt x="804926" y="283718"/>
                  </a:lnTo>
                  <a:lnTo>
                    <a:pt x="777240" y="216408"/>
                  </a:lnTo>
                  <a:lnTo>
                    <a:pt x="737616" y="156210"/>
                  </a:lnTo>
                  <a:lnTo>
                    <a:pt x="687451" y="103505"/>
                  </a:lnTo>
                  <a:lnTo>
                    <a:pt x="628776" y="60325"/>
                  </a:lnTo>
                  <a:lnTo>
                    <a:pt x="561975" y="27559"/>
                  </a:lnTo>
                  <a:lnTo>
                    <a:pt x="488696" y="6985"/>
                  </a:lnTo>
                  <a:lnTo>
                    <a:pt x="450088" y="2032"/>
                  </a:lnTo>
                  <a:lnTo>
                    <a:pt x="41046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1457432" y="4434839"/>
              <a:ext cx="821690" cy="789940"/>
            </a:xfrm>
            <a:custGeom>
              <a:avLst/>
              <a:gdLst/>
              <a:ahLst/>
              <a:cxnLst/>
              <a:rect l="l" t="t" r="r" b="b"/>
              <a:pathLst>
                <a:path w="821690" h="789939">
                  <a:moveTo>
                    <a:pt x="0" y="394715"/>
                  </a:moveTo>
                  <a:lnTo>
                    <a:pt x="2032" y="356488"/>
                  </a:lnTo>
                  <a:lnTo>
                    <a:pt x="16510" y="283718"/>
                  </a:lnTo>
                  <a:lnTo>
                    <a:pt x="44196" y="216408"/>
                  </a:lnTo>
                  <a:lnTo>
                    <a:pt x="83820" y="156210"/>
                  </a:lnTo>
                  <a:lnTo>
                    <a:pt x="133476" y="103505"/>
                  </a:lnTo>
                  <a:lnTo>
                    <a:pt x="192659" y="60325"/>
                  </a:lnTo>
                  <a:lnTo>
                    <a:pt x="259461" y="27559"/>
                  </a:lnTo>
                  <a:lnTo>
                    <a:pt x="332740" y="6985"/>
                  </a:lnTo>
                  <a:lnTo>
                    <a:pt x="371348" y="2032"/>
                  </a:lnTo>
                  <a:lnTo>
                    <a:pt x="410464" y="0"/>
                  </a:lnTo>
                  <a:lnTo>
                    <a:pt x="450088" y="2032"/>
                  </a:lnTo>
                  <a:lnTo>
                    <a:pt x="488696" y="6985"/>
                  </a:lnTo>
                  <a:lnTo>
                    <a:pt x="525907" y="15621"/>
                  </a:lnTo>
                  <a:lnTo>
                    <a:pt x="596138" y="42672"/>
                  </a:lnTo>
                  <a:lnTo>
                    <a:pt x="659384" y="80390"/>
                  </a:lnTo>
                  <a:lnTo>
                    <a:pt x="713994" y="128524"/>
                  </a:lnTo>
                  <a:lnTo>
                    <a:pt x="758698" y="185293"/>
                  </a:lnTo>
                  <a:lnTo>
                    <a:pt x="792861" y="249555"/>
                  </a:lnTo>
                  <a:lnTo>
                    <a:pt x="813943" y="319913"/>
                  </a:lnTo>
                  <a:lnTo>
                    <a:pt x="821436" y="394715"/>
                  </a:lnTo>
                  <a:lnTo>
                    <a:pt x="819403" y="432943"/>
                  </a:lnTo>
                  <a:lnTo>
                    <a:pt x="804926" y="505713"/>
                  </a:lnTo>
                  <a:lnTo>
                    <a:pt x="777240" y="573024"/>
                  </a:lnTo>
                  <a:lnTo>
                    <a:pt x="737616" y="633730"/>
                  </a:lnTo>
                  <a:lnTo>
                    <a:pt x="687451" y="685926"/>
                  </a:lnTo>
                  <a:lnTo>
                    <a:pt x="628776" y="729107"/>
                  </a:lnTo>
                  <a:lnTo>
                    <a:pt x="561975" y="761873"/>
                  </a:lnTo>
                  <a:lnTo>
                    <a:pt x="488696" y="782447"/>
                  </a:lnTo>
                  <a:lnTo>
                    <a:pt x="450088" y="787400"/>
                  </a:lnTo>
                  <a:lnTo>
                    <a:pt x="410464" y="789432"/>
                  </a:lnTo>
                  <a:lnTo>
                    <a:pt x="371348" y="787400"/>
                  </a:lnTo>
                  <a:lnTo>
                    <a:pt x="332740" y="782447"/>
                  </a:lnTo>
                  <a:lnTo>
                    <a:pt x="295528" y="773811"/>
                  </a:lnTo>
                  <a:lnTo>
                    <a:pt x="225298" y="747268"/>
                  </a:lnTo>
                  <a:lnTo>
                    <a:pt x="162051" y="709040"/>
                  </a:lnTo>
                  <a:lnTo>
                    <a:pt x="107442" y="660908"/>
                  </a:lnTo>
                  <a:lnTo>
                    <a:pt x="62738" y="604138"/>
                  </a:lnTo>
                  <a:lnTo>
                    <a:pt x="28575" y="539876"/>
                  </a:lnTo>
                  <a:lnTo>
                    <a:pt x="7493" y="469519"/>
                  </a:lnTo>
                  <a:lnTo>
                    <a:pt x="0" y="394715"/>
                  </a:lnTo>
                  <a:close/>
                </a:path>
              </a:pathLst>
            </a:custGeom>
            <a:ln w="12174">
              <a:solidFill>
                <a:srgbClr val="BD9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1457432" y="5326379"/>
              <a:ext cx="821690" cy="789940"/>
            </a:xfrm>
            <a:custGeom>
              <a:avLst/>
              <a:gdLst/>
              <a:ahLst/>
              <a:cxnLst/>
              <a:rect l="l" t="t" r="r" b="b"/>
              <a:pathLst>
                <a:path w="821690" h="789939">
                  <a:moveTo>
                    <a:pt x="410464" y="0"/>
                  </a:moveTo>
                  <a:lnTo>
                    <a:pt x="371348" y="2032"/>
                  </a:lnTo>
                  <a:lnTo>
                    <a:pt x="332740" y="7493"/>
                  </a:lnTo>
                  <a:lnTo>
                    <a:pt x="295528" y="16129"/>
                  </a:lnTo>
                  <a:lnTo>
                    <a:pt x="225298" y="42672"/>
                  </a:lnTo>
                  <a:lnTo>
                    <a:pt x="162051" y="80899"/>
                  </a:lnTo>
                  <a:lnTo>
                    <a:pt x="107442" y="128524"/>
                  </a:lnTo>
                  <a:lnTo>
                    <a:pt x="62738" y="185293"/>
                  </a:lnTo>
                  <a:lnTo>
                    <a:pt x="28575" y="249555"/>
                  </a:lnTo>
                  <a:lnTo>
                    <a:pt x="7493" y="319913"/>
                  </a:lnTo>
                  <a:lnTo>
                    <a:pt x="0" y="394716"/>
                  </a:lnTo>
                  <a:lnTo>
                    <a:pt x="2032" y="432943"/>
                  </a:lnTo>
                  <a:lnTo>
                    <a:pt x="16510" y="505714"/>
                  </a:lnTo>
                  <a:lnTo>
                    <a:pt x="44196" y="573024"/>
                  </a:lnTo>
                  <a:lnTo>
                    <a:pt x="83820" y="633730"/>
                  </a:lnTo>
                  <a:lnTo>
                    <a:pt x="133476" y="686435"/>
                  </a:lnTo>
                  <a:lnTo>
                    <a:pt x="192659" y="729615"/>
                  </a:lnTo>
                  <a:lnTo>
                    <a:pt x="259461" y="762254"/>
                  </a:lnTo>
                  <a:lnTo>
                    <a:pt x="332740" y="782447"/>
                  </a:lnTo>
                  <a:lnTo>
                    <a:pt x="371348" y="787908"/>
                  </a:lnTo>
                  <a:lnTo>
                    <a:pt x="410464" y="789432"/>
                  </a:lnTo>
                  <a:lnTo>
                    <a:pt x="450088" y="787908"/>
                  </a:lnTo>
                  <a:lnTo>
                    <a:pt x="488696" y="782447"/>
                  </a:lnTo>
                  <a:lnTo>
                    <a:pt x="525907" y="773811"/>
                  </a:lnTo>
                  <a:lnTo>
                    <a:pt x="596138" y="747268"/>
                  </a:lnTo>
                  <a:lnTo>
                    <a:pt x="659384" y="709041"/>
                  </a:lnTo>
                  <a:lnTo>
                    <a:pt x="713994" y="661416"/>
                  </a:lnTo>
                  <a:lnTo>
                    <a:pt x="758698" y="604139"/>
                  </a:lnTo>
                  <a:lnTo>
                    <a:pt x="792861" y="540385"/>
                  </a:lnTo>
                  <a:lnTo>
                    <a:pt x="813943" y="470027"/>
                  </a:lnTo>
                  <a:lnTo>
                    <a:pt x="821436" y="394716"/>
                  </a:lnTo>
                  <a:lnTo>
                    <a:pt x="819403" y="356997"/>
                  </a:lnTo>
                  <a:lnTo>
                    <a:pt x="804926" y="284225"/>
                  </a:lnTo>
                  <a:lnTo>
                    <a:pt x="777240" y="216916"/>
                  </a:lnTo>
                  <a:lnTo>
                    <a:pt x="737616" y="156210"/>
                  </a:lnTo>
                  <a:lnTo>
                    <a:pt x="687451" y="103505"/>
                  </a:lnTo>
                  <a:lnTo>
                    <a:pt x="628776" y="60198"/>
                  </a:lnTo>
                  <a:lnTo>
                    <a:pt x="561975" y="27559"/>
                  </a:lnTo>
                  <a:lnTo>
                    <a:pt x="488696" y="7493"/>
                  </a:lnTo>
                  <a:lnTo>
                    <a:pt x="450088" y="2032"/>
                  </a:lnTo>
                  <a:lnTo>
                    <a:pt x="41046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1457432" y="5326379"/>
              <a:ext cx="821690" cy="789940"/>
            </a:xfrm>
            <a:custGeom>
              <a:avLst/>
              <a:gdLst/>
              <a:ahLst/>
              <a:cxnLst/>
              <a:rect l="l" t="t" r="r" b="b"/>
              <a:pathLst>
                <a:path w="821690" h="789939">
                  <a:moveTo>
                    <a:pt x="0" y="394716"/>
                  </a:moveTo>
                  <a:lnTo>
                    <a:pt x="7493" y="319913"/>
                  </a:lnTo>
                  <a:lnTo>
                    <a:pt x="28575" y="249555"/>
                  </a:lnTo>
                  <a:lnTo>
                    <a:pt x="62738" y="185293"/>
                  </a:lnTo>
                  <a:lnTo>
                    <a:pt x="107442" y="128524"/>
                  </a:lnTo>
                  <a:lnTo>
                    <a:pt x="162051" y="80899"/>
                  </a:lnTo>
                  <a:lnTo>
                    <a:pt x="225298" y="42672"/>
                  </a:lnTo>
                  <a:lnTo>
                    <a:pt x="295528" y="16129"/>
                  </a:lnTo>
                  <a:lnTo>
                    <a:pt x="332740" y="7493"/>
                  </a:lnTo>
                  <a:lnTo>
                    <a:pt x="371348" y="2032"/>
                  </a:lnTo>
                  <a:lnTo>
                    <a:pt x="410464" y="0"/>
                  </a:lnTo>
                  <a:lnTo>
                    <a:pt x="450088" y="2032"/>
                  </a:lnTo>
                  <a:lnTo>
                    <a:pt x="488696" y="7493"/>
                  </a:lnTo>
                  <a:lnTo>
                    <a:pt x="525907" y="16129"/>
                  </a:lnTo>
                  <a:lnTo>
                    <a:pt x="596138" y="42672"/>
                  </a:lnTo>
                  <a:lnTo>
                    <a:pt x="659384" y="80899"/>
                  </a:lnTo>
                  <a:lnTo>
                    <a:pt x="713994" y="128524"/>
                  </a:lnTo>
                  <a:lnTo>
                    <a:pt x="758698" y="185293"/>
                  </a:lnTo>
                  <a:lnTo>
                    <a:pt x="792861" y="249555"/>
                  </a:lnTo>
                  <a:lnTo>
                    <a:pt x="813943" y="319913"/>
                  </a:lnTo>
                  <a:lnTo>
                    <a:pt x="821436" y="394716"/>
                  </a:lnTo>
                  <a:lnTo>
                    <a:pt x="819403" y="432943"/>
                  </a:lnTo>
                  <a:lnTo>
                    <a:pt x="804926" y="505714"/>
                  </a:lnTo>
                  <a:lnTo>
                    <a:pt x="777240" y="573024"/>
                  </a:lnTo>
                  <a:lnTo>
                    <a:pt x="737616" y="633730"/>
                  </a:lnTo>
                  <a:lnTo>
                    <a:pt x="687451" y="686435"/>
                  </a:lnTo>
                  <a:lnTo>
                    <a:pt x="628776" y="729615"/>
                  </a:lnTo>
                  <a:lnTo>
                    <a:pt x="561975" y="762254"/>
                  </a:lnTo>
                  <a:lnTo>
                    <a:pt x="488696" y="782447"/>
                  </a:lnTo>
                  <a:lnTo>
                    <a:pt x="450088" y="787908"/>
                  </a:lnTo>
                  <a:lnTo>
                    <a:pt x="410464" y="789432"/>
                  </a:lnTo>
                  <a:lnTo>
                    <a:pt x="371348" y="787908"/>
                  </a:lnTo>
                  <a:lnTo>
                    <a:pt x="332740" y="782447"/>
                  </a:lnTo>
                  <a:lnTo>
                    <a:pt x="295528" y="773811"/>
                  </a:lnTo>
                  <a:lnTo>
                    <a:pt x="225298" y="747268"/>
                  </a:lnTo>
                  <a:lnTo>
                    <a:pt x="162051" y="709041"/>
                  </a:lnTo>
                  <a:lnTo>
                    <a:pt x="107442" y="661416"/>
                  </a:lnTo>
                  <a:lnTo>
                    <a:pt x="62738" y="604139"/>
                  </a:lnTo>
                  <a:lnTo>
                    <a:pt x="28575" y="540385"/>
                  </a:lnTo>
                  <a:lnTo>
                    <a:pt x="7493" y="470027"/>
                  </a:lnTo>
                  <a:lnTo>
                    <a:pt x="0" y="394716"/>
                  </a:lnTo>
                  <a:close/>
                </a:path>
              </a:pathLst>
            </a:custGeom>
            <a:ln w="12174">
              <a:solidFill>
                <a:srgbClr val="BD9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1457432" y="6190487"/>
              <a:ext cx="821690" cy="788035"/>
            </a:xfrm>
            <a:custGeom>
              <a:avLst/>
              <a:gdLst/>
              <a:ahLst/>
              <a:cxnLst/>
              <a:rect l="l" t="t" r="r" b="b"/>
              <a:pathLst>
                <a:path w="821690" h="788034">
                  <a:moveTo>
                    <a:pt x="410464" y="0"/>
                  </a:moveTo>
                  <a:lnTo>
                    <a:pt x="371348" y="2031"/>
                  </a:lnTo>
                  <a:lnTo>
                    <a:pt x="332740" y="6985"/>
                  </a:lnTo>
                  <a:lnTo>
                    <a:pt x="295528" y="16001"/>
                  </a:lnTo>
                  <a:lnTo>
                    <a:pt x="225298" y="42672"/>
                  </a:lnTo>
                  <a:lnTo>
                    <a:pt x="162051" y="80263"/>
                  </a:lnTo>
                  <a:lnTo>
                    <a:pt x="107442" y="128524"/>
                  </a:lnTo>
                  <a:lnTo>
                    <a:pt x="62738" y="185166"/>
                  </a:lnTo>
                  <a:lnTo>
                    <a:pt x="28575" y="248919"/>
                  </a:lnTo>
                  <a:lnTo>
                    <a:pt x="7493" y="319150"/>
                  </a:lnTo>
                  <a:lnTo>
                    <a:pt x="0" y="393954"/>
                  </a:lnTo>
                  <a:lnTo>
                    <a:pt x="2032" y="432054"/>
                  </a:lnTo>
                  <a:lnTo>
                    <a:pt x="16510" y="504317"/>
                  </a:lnTo>
                  <a:lnTo>
                    <a:pt x="44196" y="571626"/>
                  </a:lnTo>
                  <a:lnTo>
                    <a:pt x="83820" y="632332"/>
                  </a:lnTo>
                  <a:lnTo>
                    <a:pt x="133476" y="684530"/>
                  </a:lnTo>
                  <a:lnTo>
                    <a:pt x="192659" y="727710"/>
                  </a:lnTo>
                  <a:lnTo>
                    <a:pt x="259461" y="760349"/>
                  </a:lnTo>
                  <a:lnTo>
                    <a:pt x="332740" y="780923"/>
                  </a:lnTo>
                  <a:lnTo>
                    <a:pt x="371348" y="785876"/>
                  </a:lnTo>
                  <a:lnTo>
                    <a:pt x="410464" y="787907"/>
                  </a:lnTo>
                  <a:lnTo>
                    <a:pt x="450088" y="785876"/>
                  </a:lnTo>
                  <a:lnTo>
                    <a:pt x="488696" y="780923"/>
                  </a:lnTo>
                  <a:lnTo>
                    <a:pt x="525907" y="772287"/>
                  </a:lnTo>
                  <a:lnTo>
                    <a:pt x="596138" y="745744"/>
                  </a:lnTo>
                  <a:lnTo>
                    <a:pt x="659384" y="707644"/>
                  </a:lnTo>
                  <a:lnTo>
                    <a:pt x="713994" y="659384"/>
                  </a:lnTo>
                  <a:lnTo>
                    <a:pt x="758698" y="602742"/>
                  </a:lnTo>
                  <a:lnTo>
                    <a:pt x="792861" y="538988"/>
                  </a:lnTo>
                  <a:lnTo>
                    <a:pt x="813943" y="468756"/>
                  </a:lnTo>
                  <a:lnTo>
                    <a:pt x="821436" y="393954"/>
                  </a:lnTo>
                  <a:lnTo>
                    <a:pt x="819403" y="355854"/>
                  </a:lnTo>
                  <a:lnTo>
                    <a:pt x="804926" y="283591"/>
                  </a:lnTo>
                  <a:lnTo>
                    <a:pt x="777240" y="216281"/>
                  </a:lnTo>
                  <a:lnTo>
                    <a:pt x="737616" y="155575"/>
                  </a:lnTo>
                  <a:lnTo>
                    <a:pt x="687451" y="103378"/>
                  </a:lnTo>
                  <a:lnTo>
                    <a:pt x="628776" y="60198"/>
                  </a:lnTo>
                  <a:lnTo>
                    <a:pt x="561975" y="27559"/>
                  </a:lnTo>
                  <a:lnTo>
                    <a:pt x="488696" y="6985"/>
                  </a:lnTo>
                  <a:lnTo>
                    <a:pt x="450088" y="2031"/>
                  </a:lnTo>
                  <a:lnTo>
                    <a:pt x="41046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1457432" y="6190487"/>
              <a:ext cx="821690" cy="788035"/>
            </a:xfrm>
            <a:custGeom>
              <a:avLst/>
              <a:gdLst/>
              <a:ahLst/>
              <a:cxnLst/>
              <a:rect l="l" t="t" r="r" b="b"/>
              <a:pathLst>
                <a:path w="821690" h="788034">
                  <a:moveTo>
                    <a:pt x="0" y="393954"/>
                  </a:moveTo>
                  <a:lnTo>
                    <a:pt x="2032" y="355854"/>
                  </a:lnTo>
                  <a:lnTo>
                    <a:pt x="16510" y="283591"/>
                  </a:lnTo>
                  <a:lnTo>
                    <a:pt x="44196" y="216281"/>
                  </a:lnTo>
                  <a:lnTo>
                    <a:pt x="83820" y="155575"/>
                  </a:lnTo>
                  <a:lnTo>
                    <a:pt x="133476" y="103378"/>
                  </a:lnTo>
                  <a:lnTo>
                    <a:pt x="192659" y="60198"/>
                  </a:lnTo>
                  <a:lnTo>
                    <a:pt x="259461" y="27559"/>
                  </a:lnTo>
                  <a:lnTo>
                    <a:pt x="332740" y="6985"/>
                  </a:lnTo>
                  <a:lnTo>
                    <a:pt x="371348" y="2031"/>
                  </a:lnTo>
                  <a:lnTo>
                    <a:pt x="410464" y="0"/>
                  </a:lnTo>
                  <a:lnTo>
                    <a:pt x="450088" y="2031"/>
                  </a:lnTo>
                  <a:lnTo>
                    <a:pt x="488696" y="6985"/>
                  </a:lnTo>
                  <a:lnTo>
                    <a:pt x="525907" y="16001"/>
                  </a:lnTo>
                  <a:lnTo>
                    <a:pt x="596138" y="42672"/>
                  </a:lnTo>
                  <a:lnTo>
                    <a:pt x="659384" y="80263"/>
                  </a:lnTo>
                  <a:lnTo>
                    <a:pt x="713994" y="128524"/>
                  </a:lnTo>
                  <a:lnTo>
                    <a:pt x="758698" y="185166"/>
                  </a:lnTo>
                  <a:lnTo>
                    <a:pt x="792861" y="248919"/>
                  </a:lnTo>
                  <a:lnTo>
                    <a:pt x="813943" y="319150"/>
                  </a:lnTo>
                  <a:lnTo>
                    <a:pt x="821436" y="393954"/>
                  </a:lnTo>
                  <a:lnTo>
                    <a:pt x="819403" y="432054"/>
                  </a:lnTo>
                  <a:lnTo>
                    <a:pt x="804926" y="504317"/>
                  </a:lnTo>
                  <a:lnTo>
                    <a:pt x="777240" y="571626"/>
                  </a:lnTo>
                  <a:lnTo>
                    <a:pt x="737616" y="632332"/>
                  </a:lnTo>
                  <a:lnTo>
                    <a:pt x="687451" y="684530"/>
                  </a:lnTo>
                  <a:lnTo>
                    <a:pt x="628776" y="727710"/>
                  </a:lnTo>
                  <a:lnTo>
                    <a:pt x="561975" y="760349"/>
                  </a:lnTo>
                  <a:lnTo>
                    <a:pt x="488696" y="780923"/>
                  </a:lnTo>
                  <a:lnTo>
                    <a:pt x="450088" y="785876"/>
                  </a:lnTo>
                  <a:lnTo>
                    <a:pt x="410464" y="787907"/>
                  </a:lnTo>
                  <a:lnTo>
                    <a:pt x="371348" y="785876"/>
                  </a:lnTo>
                  <a:lnTo>
                    <a:pt x="332740" y="780923"/>
                  </a:lnTo>
                  <a:lnTo>
                    <a:pt x="295528" y="772287"/>
                  </a:lnTo>
                  <a:lnTo>
                    <a:pt x="225298" y="745744"/>
                  </a:lnTo>
                  <a:lnTo>
                    <a:pt x="162051" y="707644"/>
                  </a:lnTo>
                  <a:lnTo>
                    <a:pt x="107442" y="659384"/>
                  </a:lnTo>
                  <a:lnTo>
                    <a:pt x="62738" y="602742"/>
                  </a:lnTo>
                  <a:lnTo>
                    <a:pt x="28575" y="538988"/>
                  </a:lnTo>
                  <a:lnTo>
                    <a:pt x="7493" y="468756"/>
                  </a:lnTo>
                  <a:lnTo>
                    <a:pt x="0" y="393954"/>
                  </a:lnTo>
                  <a:close/>
                </a:path>
              </a:pathLst>
            </a:custGeom>
            <a:ln w="12174">
              <a:solidFill>
                <a:srgbClr val="BD9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0879836" y="7190231"/>
              <a:ext cx="1905000" cy="891540"/>
            </a:xfrm>
            <a:custGeom>
              <a:avLst/>
              <a:gdLst/>
              <a:ahLst/>
              <a:cxnLst/>
              <a:rect l="l" t="t" r="r" b="b"/>
              <a:pathLst>
                <a:path w="1905000" h="891540">
                  <a:moveTo>
                    <a:pt x="0" y="486410"/>
                  </a:moveTo>
                  <a:lnTo>
                    <a:pt x="6477" y="454787"/>
                  </a:lnTo>
                  <a:lnTo>
                    <a:pt x="23622" y="428752"/>
                  </a:lnTo>
                  <a:lnTo>
                    <a:pt x="49657" y="411734"/>
                  </a:lnTo>
                  <a:lnTo>
                    <a:pt x="81280" y="405130"/>
                  </a:lnTo>
                  <a:lnTo>
                    <a:pt x="317627" y="405130"/>
                  </a:lnTo>
                  <a:lnTo>
                    <a:pt x="769112" y="0"/>
                  </a:lnTo>
                  <a:lnTo>
                    <a:pt x="793750" y="405130"/>
                  </a:lnTo>
                  <a:lnTo>
                    <a:pt x="1823720" y="405130"/>
                  </a:lnTo>
                  <a:lnTo>
                    <a:pt x="1855343" y="411734"/>
                  </a:lnTo>
                  <a:lnTo>
                    <a:pt x="1880870" y="428752"/>
                  </a:lnTo>
                  <a:lnTo>
                    <a:pt x="1898523" y="454787"/>
                  </a:lnTo>
                  <a:lnTo>
                    <a:pt x="1905000" y="486410"/>
                  </a:lnTo>
                  <a:lnTo>
                    <a:pt x="1905000" y="607695"/>
                  </a:lnTo>
                  <a:lnTo>
                    <a:pt x="1905000" y="810310"/>
                  </a:lnTo>
                  <a:lnTo>
                    <a:pt x="1898523" y="841895"/>
                  </a:lnTo>
                  <a:lnTo>
                    <a:pt x="1880870" y="867473"/>
                  </a:lnTo>
                  <a:lnTo>
                    <a:pt x="1855343" y="885024"/>
                  </a:lnTo>
                  <a:lnTo>
                    <a:pt x="1823720" y="891540"/>
                  </a:lnTo>
                  <a:lnTo>
                    <a:pt x="793750" y="891540"/>
                  </a:lnTo>
                  <a:lnTo>
                    <a:pt x="317627" y="891540"/>
                  </a:lnTo>
                  <a:lnTo>
                    <a:pt x="81280" y="891540"/>
                  </a:lnTo>
                  <a:lnTo>
                    <a:pt x="49657" y="885024"/>
                  </a:lnTo>
                  <a:lnTo>
                    <a:pt x="23622" y="867473"/>
                  </a:lnTo>
                  <a:lnTo>
                    <a:pt x="6477" y="841895"/>
                  </a:lnTo>
                  <a:lnTo>
                    <a:pt x="0" y="810310"/>
                  </a:lnTo>
                  <a:lnTo>
                    <a:pt x="0" y="607695"/>
                  </a:lnTo>
                  <a:lnTo>
                    <a:pt x="0" y="486410"/>
                  </a:lnTo>
                  <a:close/>
                </a:path>
              </a:pathLst>
            </a:custGeom>
            <a:ln w="12174">
              <a:solidFill>
                <a:srgbClr val="766F6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5859780" y="3816095"/>
              <a:ext cx="5009515" cy="1783080"/>
            </a:xfrm>
            <a:custGeom>
              <a:avLst/>
              <a:gdLst/>
              <a:ahLst/>
              <a:cxnLst/>
              <a:rect l="l" t="t" r="r" b="b"/>
              <a:pathLst>
                <a:path w="5009515" h="1783079">
                  <a:moveTo>
                    <a:pt x="4906010" y="0"/>
                  </a:moveTo>
                  <a:lnTo>
                    <a:pt x="4906010" y="41148"/>
                  </a:lnTo>
                  <a:lnTo>
                    <a:pt x="3045841" y="41148"/>
                  </a:lnTo>
                  <a:lnTo>
                    <a:pt x="3045841" y="59181"/>
                  </a:lnTo>
                  <a:lnTo>
                    <a:pt x="4906010" y="59181"/>
                  </a:lnTo>
                  <a:lnTo>
                    <a:pt x="4906010" y="75311"/>
                  </a:lnTo>
                  <a:lnTo>
                    <a:pt x="91821" y="1726818"/>
                  </a:lnTo>
                  <a:lnTo>
                    <a:pt x="78740" y="1688211"/>
                  </a:lnTo>
                  <a:lnTo>
                    <a:pt x="0" y="1767966"/>
                  </a:lnTo>
                  <a:lnTo>
                    <a:pt x="111379" y="1783079"/>
                  </a:lnTo>
                  <a:lnTo>
                    <a:pt x="98806" y="1747392"/>
                  </a:lnTo>
                  <a:lnTo>
                    <a:pt x="97790" y="1743964"/>
                  </a:lnTo>
                  <a:lnTo>
                    <a:pt x="4906010" y="94361"/>
                  </a:lnTo>
                  <a:lnTo>
                    <a:pt x="4906010" y="100456"/>
                  </a:lnTo>
                  <a:lnTo>
                    <a:pt x="4946142" y="80771"/>
                  </a:lnTo>
                  <a:lnTo>
                    <a:pt x="5009388" y="58674"/>
                  </a:lnTo>
                  <a:lnTo>
                    <a:pt x="5006340" y="50673"/>
                  </a:lnTo>
                  <a:lnTo>
                    <a:pt x="5006340" y="50164"/>
                  </a:lnTo>
                  <a:lnTo>
                    <a:pt x="5003419" y="41655"/>
                  </a:lnTo>
                  <a:lnTo>
                    <a:pt x="4995291" y="44703"/>
                  </a:lnTo>
                  <a:lnTo>
                    <a:pt x="4906010" y="0"/>
                  </a:lnTo>
                  <a:close/>
                </a:path>
              </a:pathLst>
            </a:custGeom>
            <a:solidFill>
              <a:srgbClr val="8495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61960" y="4930139"/>
              <a:ext cx="992124" cy="685800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8061960" y="4869179"/>
              <a:ext cx="2559050" cy="753110"/>
            </a:xfrm>
            <a:custGeom>
              <a:avLst/>
              <a:gdLst/>
              <a:ahLst/>
              <a:cxnLst/>
              <a:rect l="l" t="t" r="r" b="b"/>
              <a:pathLst>
                <a:path w="2559050" h="753110">
                  <a:moveTo>
                    <a:pt x="0" y="752856"/>
                  </a:moveTo>
                  <a:lnTo>
                    <a:pt x="2558796" y="752856"/>
                  </a:lnTo>
                  <a:lnTo>
                    <a:pt x="2558796" y="0"/>
                  </a:lnTo>
                  <a:lnTo>
                    <a:pt x="0" y="0"/>
                  </a:lnTo>
                  <a:lnTo>
                    <a:pt x="0" y="752856"/>
                  </a:lnTo>
                  <a:close/>
                </a:path>
              </a:pathLst>
            </a:custGeom>
            <a:ln w="12174">
              <a:solidFill>
                <a:srgbClr val="ACB8C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9054084" y="4869179"/>
              <a:ext cx="0" cy="753110"/>
            </a:xfrm>
            <a:custGeom>
              <a:avLst/>
              <a:gdLst/>
              <a:ahLst/>
              <a:cxnLst/>
              <a:rect l="l" t="t" r="r" b="b"/>
              <a:pathLst>
                <a:path h="753110">
                  <a:moveTo>
                    <a:pt x="0" y="0"/>
                  </a:moveTo>
                  <a:lnTo>
                    <a:pt x="0" y="752729"/>
                  </a:lnTo>
                </a:path>
              </a:pathLst>
            </a:custGeom>
            <a:ln w="9525">
              <a:solidFill>
                <a:srgbClr val="ACB8C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4679950" y="3811016"/>
            <a:ext cx="36004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45" dirty="0">
                <a:solidFill>
                  <a:srgbClr val="3E3E3E"/>
                </a:solidFill>
                <a:latin typeface="Tahoma"/>
                <a:cs typeface="Tahoma"/>
              </a:rPr>
              <a:t>C1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11748769" y="3782060"/>
            <a:ext cx="34734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2200" spc="45" dirty="0">
                <a:solidFill>
                  <a:srgbClr val="3E3E3E"/>
                </a:solidFill>
                <a:latin typeface="Tahoma"/>
                <a:cs typeface="Tahoma"/>
              </a:rPr>
              <a:t>C1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4683633" y="4701032"/>
            <a:ext cx="36004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45" dirty="0">
                <a:solidFill>
                  <a:srgbClr val="3E3E3E"/>
                </a:solidFill>
                <a:latin typeface="Tahoma"/>
                <a:cs typeface="Tahoma"/>
              </a:rPr>
              <a:t>C2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1748261" y="4617847"/>
            <a:ext cx="34734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2200" spc="45" dirty="0">
                <a:solidFill>
                  <a:srgbClr val="3E3E3E"/>
                </a:solidFill>
                <a:latin typeface="Tahoma"/>
                <a:cs typeface="Tahoma"/>
              </a:rPr>
              <a:t>C2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4677283" y="5622416"/>
            <a:ext cx="36004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45" dirty="0">
                <a:solidFill>
                  <a:srgbClr val="3E3E3E"/>
                </a:solidFill>
                <a:latin typeface="Tahoma"/>
                <a:cs typeface="Tahoma"/>
              </a:rPr>
              <a:t>C3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4670805" y="6436233"/>
            <a:ext cx="36004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45" dirty="0">
                <a:solidFill>
                  <a:srgbClr val="3E3E3E"/>
                </a:solidFill>
                <a:latin typeface="Tahoma"/>
                <a:cs typeface="Tahoma"/>
              </a:rPr>
              <a:t>C4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11748516" y="5567553"/>
            <a:ext cx="34734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2200" spc="45" dirty="0">
                <a:solidFill>
                  <a:srgbClr val="3E3E3E"/>
                </a:solidFill>
                <a:latin typeface="Tahoma"/>
                <a:cs typeface="Tahoma"/>
              </a:rPr>
              <a:t>C3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11719306" y="6407022"/>
            <a:ext cx="34734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2200" spc="45" dirty="0">
                <a:solidFill>
                  <a:srgbClr val="3E3E3E"/>
                </a:solidFill>
                <a:latin typeface="Tahoma"/>
                <a:cs typeface="Tahoma"/>
              </a:rPr>
              <a:t>C4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4305680" y="7755128"/>
            <a:ext cx="108775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120" dirty="0">
                <a:solidFill>
                  <a:srgbClr val="3E3E3E"/>
                </a:solidFill>
                <a:latin typeface="Tahoma"/>
                <a:cs typeface="Tahoma"/>
              </a:rPr>
              <a:t>MA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S</a:t>
            </a:r>
            <a:r>
              <a:rPr sz="2200" spc="-40" dirty="0">
                <a:solidFill>
                  <a:srgbClr val="3E3E3E"/>
                </a:solidFill>
                <a:latin typeface="Tahoma"/>
                <a:cs typeface="Tahoma"/>
              </a:rPr>
              <a:t>TER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11311508" y="7702092"/>
            <a:ext cx="985519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5" dirty="0">
                <a:solidFill>
                  <a:srgbClr val="3E3E3E"/>
                </a:solidFill>
                <a:latin typeface="Tahoma"/>
                <a:cs typeface="Tahoma"/>
              </a:rPr>
              <a:t>ORIGIN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9058846" y="5090922"/>
            <a:ext cx="155638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86690">
              <a:lnSpc>
                <a:spcPct val="100000"/>
              </a:lnSpc>
              <a:spcBef>
                <a:spcPts val="95"/>
              </a:spcBef>
            </a:pPr>
            <a:r>
              <a:rPr sz="2200" spc="50" dirty="0">
                <a:solidFill>
                  <a:srgbClr val="3E3E3E"/>
                </a:solidFill>
                <a:latin typeface="Tahoma"/>
                <a:cs typeface="Tahoma"/>
              </a:rPr>
              <a:t>$</a:t>
            </a:r>
            <a:r>
              <a:rPr sz="2200" spc="-14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ahoma"/>
                <a:cs typeface="Tahoma"/>
              </a:rPr>
              <a:t>git</a:t>
            </a:r>
            <a:r>
              <a:rPr sz="2200" spc="-14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pull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8696706" y="3119373"/>
            <a:ext cx="2080260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25450" marR="5080" indent="-413384">
              <a:lnSpc>
                <a:spcPct val="100000"/>
              </a:lnSpc>
              <a:spcBef>
                <a:spcPts val="95"/>
              </a:spcBef>
            </a:pP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Change</a:t>
            </a:r>
            <a:r>
              <a:rPr sz="2200" spc="-16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content </a:t>
            </a:r>
            <a:r>
              <a:rPr sz="2200" spc="-67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of</a:t>
            </a:r>
            <a:r>
              <a:rPr sz="2200" spc="-12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sz="2200" spc="-12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ahoma"/>
                <a:cs typeface="Tahoma"/>
              </a:rPr>
              <a:t>file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6554851" y="4497070"/>
            <a:ext cx="68580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PULL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7760969" y="6384416"/>
            <a:ext cx="75374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PU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S</a:t>
            </a:r>
            <a:r>
              <a:rPr sz="2200" spc="130" dirty="0">
                <a:solidFill>
                  <a:srgbClr val="3E3E3E"/>
                </a:solidFill>
                <a:latin typeface="Tahoma"/>
                <a:cs typeface="Tahoma"/>
              </a:rPr>
              <a:t>H</a:t>
            </a:r>
            <a:endParaRPr sz="2200">
              <a:latin typeface="Tahoma"/>
              <a:cs typeface="Tahoma"/>
            </a:endParaRPr>
          </a:p>
        </p:txBody>
      </p:sp>
      <p:grpSp>
        <p:nvGrpSpPr>
          <p:cNvPr id="47" name="object 47"/>
          <p:cNvGrpSpPr/>
          <p:nvPr/>
        </p:nvGrpSpPr>
        <p:grpSpPr>
          <a:xfrm>
            <a:off x="6094476" y="2784348"/>
            <a:ext cx="2540635" cy="4733925"/>
            <a:chOff x="6094476" y="2784348"/>
            <a:chExt cx="2540635" cy="4733925"/>
          </a:xfrm>
        </p:grpSpPr>
        <p:pic>
          <p:nvPicPr>
            <p:cNvPr id="48" name="object 4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94476" y="2784348"/>
              <a:ext cx="2540507" cy="1203960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41820" y="6832092"/>
              <a:ext cx="993648" cy="685800"/>
            </a:xfrm>
            <a:prstGeom prst="rect">
              <a:avLst/>
            </a:prstGeom>
          </p:spPr>
        </p:pic>
      </p:grpSp>
      <p:sp>
        <p:nvSpPr>
          <p:cNvPr id="50" name="object 50"/>
          <p:cNvSpPr txBox="1">
            <a:spLocks noGrp="1"/>
          </p:cNvSpPr>
          <p:nvPr>
            <p:ph type="title"/>
          </p:nvPr>
        </p:nvSpPr>
        <p:spPr>
          <a:xfrm>
            <a:off x="5965952" y="369569"/>
            <a:ext cx="455485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5" dirty="0">
                <a:solidFill>
                  <a:srgbClr val="434343"/>
                </a:solidFill>
                <a:latin typeface="Arial"/>
                <a:cs typeface="Arial"/>
              </a:rPr>
              <a:t>Pushing</a:t>
            </a:r>
            <a:r>
              <a:rPr spc="-65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spc="105" dirty="0">
                <a:solidFill>
                  <a:srgbClr val="434343"/>
                </a:solidFill>
                <a:latin typeface="Arial"/>
                <a:cs typeface="Arial"/>
              </a:rPr>
              <a:t>and</a:t>
            </a:r>
            <a:r>
              <a:rPr spc="-50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spc="30" dirty="0">
                <a:solidFill>
                  <a:srgbClr val="434343"/>
                </a:solidFill>
                <a:latin typeface="Arial"/>
                <a:cs typeface="Arial"/>
              </a:rPr>
              <a:t>Pulling</a:t>
            </a:r>
            <a:r>
              <a:rPr spc="-65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spc="95" dirty="0">
                <a:solidFill>
                  <a:srgbClr val="434343"/>
                </a:solidFill>
                <a:latin typeface="Arial"/>
                <a:cs typeface="Arial"/>
              </a:rPr>
              <a:t>in</a:t>
            </a:r>
            <a:r>
              <a:rPr spc="-65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spc="60" dirty="0">
                <a:solidFill>
                  <a:srgbClr val="434343"/>
                </a:solidFill>
                <a:latin typeface="Arial"/>
                <a:cs typeface="Arial"/>
              </a:rPr>
              <a:t>Git</a:t>
            </a:r>
          </a:p>
        </p:txBody>
      </p:sp>
      <p:sp>
        <p:nvSpPr>
          <p:cNvPr id="51" name="object 51"/>
          <p:cNvSpPr txBox="1"/>
          <p:nvPr/>
        </p:nvSpPr>
        <p:spPr>
          <a:xfrm>
            <a:off x="10866119" y="2586227"/>
            <a:ext cx="1957070" cy="882650"/>
          </a:xfrm>
          <a:prstGeom prst="rect">
            <a:avLst/>
          </a:prstGeom>
          <a:solidFill>
            <a:srgbClr val="FAE3D3"/>
          </a:solidFill>
        </p:spPr>
        <p:txBody>
          <a:bodyPr vert="horz" wrap="square" lIns="0" tIns="139700" rIns="0" bIns="0" rtlCol="0">
            <a:spAutoFit/>
          </a:bodyPr>
          <a:lstStyle/>
          <a:p>
            <a:pPr marL="334645" marR="278130" indent="161290">
              <a:lnSpc>
                <a:spcPct val="100000"/>
              </a:lnSpc>
              <a:spcBef>
                <a:spcPts val="1100"/>
              </a:spcBef>
            </a:pP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Remote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r</a:t>
            </a:r>
            <a:r>
              <a:rPr sz="2200" spc="110" dirty="0">
                <a:solidFill>
                  <a:srgbClr val="3E3E3E"/>
                </a:solidFill>
                <a:latin typeface="Tahoma"/>
                <a:cs typeface="Tahoma"/>
              </a:rPr>
              <a:t>e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posito</a:t>
            </a:r>
            <a:r>
              <a:rPr sz="2200" spc="50" dirty="0">
                <a:solidFill>
                  <a:srgbClr val="3E3E3E"/>
                </a:solidFill>
                <a:latin typeface="Tahoma"/>
                <a:cs typeface="Tahoma"/>
              </a:rPr>
              <a:t>ry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4124325" y="2709417"/>
            <a:ext cx="1419225" cy="694055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 marR="5080" indent="360680">
              <a:lnSpc>
                <a:spcPts val="2630"/>
              </a:lnSpc>
              <a:spcBef>
                <a:spcPts val="190"/>
              </a:spcBef>
            </a:pPr>
            <a:r>
              <a:rPr sz="2200" spc="60" dirty="0">
                <a:solidFill>
                  <a:srgbClr val="FFFFFF"/>
                </a:solidFill>
                <a:latin typeface="Tahoma"/>
                <a:cs typeface="Tahoma"/>
              </a:rPr>
              <a:t>Local </a:t>
            </a:r>
            <a:r>
              <a:rPr sz="2200" spc="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FFFFFF"/>
                </a:solidFill>
                <a:latin typeface="Tahoma"/>
                <a:cs typeface="Tahoma"/>
              </a:rPr>
              <a:t>Reposit</a:t>
            </a:r>
            <a:r>
              <a:rPr sz="2200" spc="9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2200" spc="50" dirty="0">
                <a:solidFill>
                  <a:srgbClr val="FFFFFF"/>
                </a:solidFill>
                <a:latin typeface="Tahoma"/>
                <a:cs typeface="Tahoma"/>
              </a:rPr>
              <a:t>ry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4450460" y="1447038"/>
            <a:ext cx="735203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35" dirty="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diagram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shows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workflow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of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Tahoma"/>
                <a:cs typeface="Tahoma"/>
              </a:rPr>
              <a:t>push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and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pull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in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dirty="0">
                <a:solidFill>
                  <a:srgbClr val="3E3E3E"/>
                </a:solidFill>
                <a:latin typeface="Tahoma"/>
                <a:cs typeface="Tahoma"/>
              </a:rPr>
              <a:t>Git: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6941819" y="6771131"/>
            <a:ext cx="2560320" cy="753110"/>
          </a:xfrm>
          <a:prstGeom prst="rect">
            <a:avLst/>
          </a:prstGeom>
          <a:ln w="12174">
            <a:solidFill>
              <a:srgbClr val="ACB8C8"/>
            </a:solidFill>
          </a:ln>
        </p:spPr>
        <p:txBody>
          <a:bodyPr vert="horz" wrap="square" lIns="0" tIns="233679" rIns="0" bIns="0" rtlCol="0">
            <a:spAutoFit/>
          </a:bodyPr>
          <a:lstStyle/>
          <a:p>
            <a:pPr marL="1183640">
              <a:lnSpc>
                <a:spcPct val="100000"/>
              </a:lnSpc>
              <a:spcBef>
                <a:spcPts val="1839"/>
              </a:spcBef>
            </a:pPr>
            <a:r>
              <a:rPr sz="2200" spc="50" dirty="0">
                <a:solidFill>
                  <a:srgbClr val="3E3E3E"/>
                </a:solidFill>
                <a:latin typeface="Tahoma"/>
                <a:cs typeface="Tahoma"/>
              </a:rPr>
              <a:t>$</a:t>
            </a:r>
            <a:r>
              <a:rPr sz="2200" spc="-14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ahoma"/>
                <a:cs typeface="Tahoma"/>
              </a:rPr>
              <a:t>git</a:t>
            </a:r>
            <a:r>
              <a:rPr sz="2200" spc="-14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Tahoma"/>
                <a:cs typeface="Tahoma"/>
              </a:rPr>
              <a:t>push</a:t>
            </a:r>
            <a:endParaRPr sz="2200">
              <a:latin typeface="Tahoma"/>
              <a:cs typeface="Tahoma"/>
            </a:endParaRPr>
          </a:p>
        </p:txBody>
      </p:sp>
      <p:pic>
        <p:nvPicPr>
          <p:cNvPr id="55" name="object 5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538471" y="757427"/>
            <a:ext cx="7226808" cy="365759"/>
          </a:xfrm>
          <a:prstGeom prst="rect">
            <a:avLst/>
          </a:prstGeom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231798" y="3095624"/>
            <a:ext cx="12038330" cy="1457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spc="60" dirty="0">
                <a:solidFill>
                  <a:srgbClr val="3E3E3E"/>
                </a:solidFill>
                <a:latin typeface="Arial"/>
                <a:cs typeface="Arial"/>
              </a:rPr>
              <a:t>Problem</a:t>
            </a:r>
            <a:r>
              <a:rPr sz="2200" b="1" spc="-3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80" dirty="0">
                <a:solidFill>
                  <a:srgbClr val="3E3E3E"/>
                </a:solidFill>
                <a:latin typeface="Arial"/>
                <a:cs typeface="Arial"/>
              </a:rPr>
              <a:t>Statement:</a:t>
            </a:r>
            <a:endParaRPr sz="2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200" spc="65" dirty="0">
                <a:solidFill>
                  <a:srgbClr val="434343"/>
                </a:solidFill>
                <a:latin typeface="Tahoma"/>
                <a:cs typeface="Tahoma"/>
              </a:rPr>
              <a:t>You</a:t>
            </a:r>
            <a:r>
              <a:rPr sz="2200" spc="-95" dirty="0">
                <a:solidFill>
                  <a:srgbClr val="434343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are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Tahoma"/>
                <a:cs typeface="Tahoma"/>
              </a:rPr>
              <a:t>given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a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project</a:t>
            </a:r>
            <a:r>
              <a:rPr sz="2200" spc="-8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to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experiment</a:t>
            </a:r>
            <a:r>
              <a:rPr sz="2200" spc="-7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freely</a:t>
            </a:r>
            <a:r>
              <a:rPr sz="2200" spc="-7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25" dirty="0">
                <a:solidFill>
                  <a:srgbClr val="3E3E3E"/>
                </a:solidFill>
                <a:latin typeface="Tahoma"/>
                <a:cs typeface="Tahoma"/>
              </a:rPr>
              <a:t>on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your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coworker’s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project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without</a:t>
            </a:r>
            <a:r>
              <a:rPr sz="2200" spc="-8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Tahoma"/>
                <a:cs typeface="Tahoma"/>
              </a:rPr>
              <a:t>affecting</a:t>
            </a:r>
            <a:r>
              <a:rPr sz="2200" spc="-8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endParaRPr sz="2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original</a:t>
            </a:r>
            <a:r>
              <a:rPr sz="2200" spc="-7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Tahoma"/>
                <a:cs typeface="Tahoma"/>
              </a:rPr>
              <a:t>project.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After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you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modify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ahoma"/>
                <a:cs typeface="Tahoma"/>
              </a:rPr>
              <a:t>project,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you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have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to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create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a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pull</a:t>
            </a:r>
            <a:r>
              <a:rPr sz="2200" spc="-8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request.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91641" y="501776"/>
            <a:ext cx="485330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85" dirty="0">
                <a:latin typeface="Arial"/>
                <a:cs typeface="Arial"/>
              </a:rPr>
              <a:t>Create</a:t>
            </a:r>
            <a:r>
              <a:rPr spc="-65" dirty="0">
                <a:latin typeface="Arial"/>
                <a:cs typeface="Arial"/>
              </a:rPr>
              <a:t> </a:t>
            </a:r>
            <a:r>
              <a:rPr spc="130" dirty="0">
                <a:latin typeface="Arial"/>
                <a:cs typeface="Arial"/>
              </a:rPr>
              <a:t>a</a:t>
            </a:r>
            <a:r>
              <a:rPr spc="-60" dirty="0">
                <a:latin typeface="Arial"/>
                <a:cs typeface="Arial"/>
              </a:rPr>
              <a:t> </a:t>
            </a:r>
            <a:r>
              <a:rPr spc="35" dirty="0">
                <a:latin typeface="Arial"/>
                <a:cs typeface="Arial"/>
              </a:rPr>
              <a:t>Pull</a:t>
            </a:r>
            <a:r>
              <a:rPr spc="-60" dirty="0">
                <a:latin typeface="Arial"/>
                <a:cs typeface="Arial"/>
              </a:rPr>
              <a:t> </a:t>
            </a:r>
            <a:r>
              <a:rPr spc="40" dirty="0">
                <a:latin typeface="Arial"/>
                <a:cs typeface="Arial"/>
              </a:rPr>
              <a:t>Request</a:t>
            </a:r>
            <a:r>
              <a:rPr spc="-55" dirty="0">
                <a:latin typeface="Arial"/>
                <a:cs typeface="Arial"/>
              </a:rPr>
              <a:t> </a:t>
            </a:r>
            <a:r>
              <a:rPr spc="95" dirty="0">
                <a:latin typeface="Arial"/>
                <a:cs typeface="Arial"/>
              </a:rPr>
              <a:t>in</a:t>
            </a:r>
            <a:r>
              <a:rPr spc="-60" dirty="0">
                <a:latin typeface="Arial"/>
                <a:cs typeface="Arial"/>
              </a:rPr>
              <a:t> </a:t>
            </a:r>
            <a:r>
              <a:rPr spc="60" dirty="0">
                <a:latin typeface="Arial"/>
                <a:cs typeface="Arial"/>
              </a:rPr>
              <a:t>Git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3010134" y="1906904"/>
            <a:ext cx="242887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spc="65" dirty="0">
                <a:solidFill>
                  <a:srgbClr val="3E3E3E"/>
                </a:solidFill>
                <a:latin typeface="Arial"/>
                <a:cs typeface="Arial"/>
              </a:rPr>
              <a:t>Duration:</a:t>
            </a:r>
            <a:r>
              <a:rPr sz="2200" b="1" spc="-3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25" dirty="0">
                <a:solidFill>
                  <a:srgbClr val="3E3E3E"/>
                </a:solidFill>
                <a:latin typeface="Arial"/>
                <a:cs typeface="Arial"/>
              </a:rPr>
              <a:t>20</a:t>
            </a:r>
            <a:r>
              <a:rPr sz="2200" b="1" spc="-7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100" dirty="0">
                <a:solidFill>
                  <a:srgbClr val="3E3E3E"/>
                </a:solidFill>
                <a:latin typeface="Arial"/>
                <a:cs typeface="Arial"/>
              </a:rPr>
              <a:t>Min.</a:t>
            </a:r>
            <a:endParaRPr sz="2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989826" y="4258436"/>
            <a:ext cx="250571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10" dirty="0">
                <a:latin typeface="Trebuchet MS"/>
                <a:cs typeface="Trebuchet MS"/>
              </a:rPr>
              <a:t>Learning</a:t>
            </a:r>
            <a:r>
              <a:rPr spc="-190" dirty="0">
                <a:latin typeface="Trebuchet MS"/>
                <a:cs typeface="Trebuchet MS"/>
              </a:rPr>
              <a:t> </a:t>
            </a:r>
            <a:r>
              <a:rPr spc="145" dirty="0">
                <a:latin typeface="Trebuchet MS"/>
                <a:cs typeface="Trebuchet MS"/>
              </a:rPr>
              <a:t>Path</a:t>
            </a: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583428" y="306451"/>
            <a:ext cx="508889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" dirty="0">
                <a:solidFill>
                  <a:srgbClr val="3E3E3E"/>
                </a:solidFill>
                <a:latin typeface="Arial"/>
                <a:cs typeface="Arial"/>
              </a:rPr>
              <a:t>Assisted</a:t>
            </a:r>
            <a:r>
              <a:rPr spc="-9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30" dirty="0">
                <a:solidFill>
                  <a:srgbClr val="3E3E3E"/>
                </a:solidFill>
                <a:latin typeface="Arial"/>
                <a:cs typeface="Arial"/>
              </a:rPr>
              <a:t>Practice:</a:t>
            </a:r>
            <a:r>
              <a:rPr spc="-7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35" dirty="0">
                <a:solidFill>
                  <a:srgbClr val="3E3E3E"/>
                </a:solidFill>
                <a:latin typeface="Arial"/>
                <a:cs typeface="Arial"/>
              </a:rPr>
              <a:t>Guidelines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212594" y="2362326"/>
            <a:ext cx="5342255" cy="3027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spc="-10" dirty="0">
                <a:solidFill>
                  <a:srgbClr val="3E3E3E"/>
                </a:solidFill>
                <a:latin typeface="Arial"/>
                <a:cs typeface="Arial"/>
              </a:rPr>
              <a:t>Steps</a:t>
            </a:r>
            <a:r>
              <a:rPr sz="2200" b="1" spc="-5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114" dirty="0">
                <a:solidFill>
                  <a:srgbClr val="3E3E3E"/>
                </a:solidFill>
                <a:latin typeface="Arial"/>
                <a:cs typeface="Arial"/>
              </a:rPr>
              <a:t>to</a:t>
            </a:r>
            <a:r>
              <a:rPr sz="2200" b="1" spc="-5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80" dirty="0">
                <a:solidFill>
                  <a:srgbClr val="3E3E3E"/>
                </a:solidFill>
                <a:latin typeface="Arial"/>
                <a:cs typeface="Arial"/>
              </a:rPr>
              <a:t>create</a:t>
            </a:r>
            <a:r>
              <a:rPr sz="2200" b="1" spc="-4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100" dirty="0">
                <a:solidFill>
                  <a:srgbClr val="3E3E3E"/>
                </a:solidFill>
                <a:latin typeface="Arial"/>
                <a:cs typeface="Arial"/>
              </a:rPr>
              <a:t>a</a:t>
            </a:r>
            <a:r>
              <a:rPr sz="2200" b="1" spc="-5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65" dirty="0">
                <a:solidFill>
                  <a:srgbClr val="3E3E3E"/>
                </a:solidFill>
                <a:latin typeface="Arial"/>
                <a:cs typeface="Arial"/>
              </a:rPr>
              <a:t>pull</a:t>
            </a:r>
            <a:r>
              <a:rPr sz="2200" b="1" spc="-3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70" dirty="0">
                <a:solidFill>
                  <a:srgbClr val="3E3E3E"/>
                </a:solidFill>
                <a:latin typeface="Arial"/>
                <a:cs typeface="Arial"/>
              </a:rPr>
              <a:t>request</a:t>
            </a:r>
            <a:r>
              <a:rPr sz="2200" b="1" spc="-5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75" dirty="0">
                <a:solidFill>
                  <a:srgbClr val="3E3E3E"/>
                </a:solidFill>
                <a:latin typeface="Arial"/>
                <a:cs typeface="Arial"/>
              </a:rPr>
              <a:t>in</a:t>
            </a:r>
            <a:r>
              <a:rPr sz="2200" b="1" spc="-3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10" dirty="0">
                <a:solidFill>
                  <a:srgbClr val="3E3E3E"/>
                </a:solidFill>
                <a:latin typeface="Arial"/>
                <a:cs typeface="Arial"/>
              </a:rPr>
              <a:t>Git:</a:t>
            </a:r>
            <a:endParaRPr sz="2200">
              <a:latin typeface="Arial"/>
              <a:cs typeface="Arial"/>
            </a:endParaRPr>
          </a:p>
          <a:p>
            <a:pPr marL="469900" indent="-368935">
              <a:lnSpc>
                <a:spcPct val="100000"/>
              </a:lnSpc>
              <a:spcBef>
                <a:spcPts val="2520"/>
              </a:spcBef>
              <a:buClr>
                <a:srgbClr val="000000"/>
              </a:buClr>
              <a:buAutoNum type="arabicPeriod"/>
              <a:tabLst>
                <a:tab pos="469265" algn="l"/>
                <a:tab pos="469900" algn="l"/>
              </a:tabLst>
            </a:pP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Create</a:t>
            </a:r>
            <a:r>
              <a:rPr sz="2200" spc="-14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a</a:t>
            </a:r>
            <a:r>
              <a:rPr sz="2200" spc="-14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ahoma"/>
                <a:cs typeface="Tahoma"/>
              </a:rPr>
              <a:t>fork.</a:t>
            </a:r>
            <a:endParaRPr sz="2200">
              <a:latin typeface="Tahoma"/>
              <a:cs typeface="Tahoma"/>
            </a:endParaRPr>
          </a:p>
          <a:p>
            <a:pPr marL="469900" indent="-368935">
              <a:lnSpc>
                <a:spcPct val="100000"/>
              </a:lnSpc>
              <a:spcBef>
                <a:spcPts val="1320"/>
              </a:spcBef>
              <a:buClr>
                <a:srgbClr val="000000"/>
              </a:buClr>
              <a:buAutoNum type="arabicPeriod"/>
              <a:tabLst>
                <a:tab pos="469265" algn="l"/>
                <a:tab pos="469900" algn="l"/>
              </a:tabLst>
            </a:pP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Clone</a:t>
            </a:r>
            <a:r>
              <a:rPr sz="2200" spc="-12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your</a:t>
            </a:r>
            <a:r>
              <a:rPr sz="2200" spc="-12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ahoma"/>
                <a:cs typeface="Tahoma"/>
              </a:rPr>
              <a:t>fork.</a:t>
            </a:r>
            <a:endParaRPr sz="2200">
              <a:latin typeface="Tahoma"/>
              <a:cs typeface="Tahoma"/>
            </a:endParaRPr>
          </a:p>
          <a:p>
            <a:pPr marL="469900" indent="-368935">
              <a:lnSpc>
                <a:spcPct val="100000"/>
              </a:lnSpc>
              <a:spcBef>
                <a:spcPts val="1320"/>
              </a:spcBef>
              <a:buClr>
                <a:srgbClr val="000000"/>
              </a:buClr>
              <a:buAutoNum type="arabicPeriod"/>
              <a:tabLst>
                <a:tab pos="469265" algn="l"/>
                <a:tab pos="469900" algn="l"/>
              </a:tabLst>
            </a:pPr>
            <a:r>
              <a:rPr sz="2200" spc="30" dirty="0">
                <a:solidFill>
                  <a:srgbClr val="3E3E3E"/>
                </a:solidFill>
                <a:latin typeface="Tahoma"/>
                <a:cs typeface="Tahoma"/>
              </a:rPr>
              <a:t>Sync</a:t>
            </a:r>
            <a:r>
              <a:rPr sz="2200" spc="-8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fork</a:t>
            </a:r>
            <a:r>
              <a:rPr sz="2200" spc="-12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with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original</a:t>
            </a:r>
            <a:r>
              <a:rPr sz="2200" spc="-8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repository.</a:t>
            </a:r>
            <a:endParaRPr sz="2200">
              <a:latin typeface="Tahoma"/>
              <a:cs typeface="Tahoma"/>
            </a:endParaRPr>
          </a:p>
          <a:p>
            <a:pPr marL="469900" indent="-368935">
              <a:lnSpc>
                <a:spcPct val="100000"/>
              </a:lnSpc>
              <a:spcBef>
                <a:spcPts val="1320"/>
              </a:spcBef>
              <a:buClr>
                <a:srgbClr val="000000"/>
              </a:buClr>
              <a:buAutoNum type="arabicPeriod"/>
              <a:tabLst>
                <a:tab pos="469265" algn="l"/>
                <a:tab pos="469900" algn="l"/>
              </a:tabLst>
            </a:pPr>
            <a:r>
              <a:rPr sz="2200" spc="95" dirty="0">
                <a:solidFill>
                  <a:srgbClr val="3E3E3E"/>
                </a:solidFill>
                <a:latin typeface="Tahoma"/>
                <a:cs typeface="Tahoma"/>
              </a:rPr>
              <a:t>Push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your</a:t>
            </a:r>
            <a:r>
              <a:rPr sz="2200" spc="-12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ahoma"/>
                <a:cs typeface="Tahoma"/>
              </a:rPr>
              <a:t>changes.</a:t>
            </a:r>
            <a:endParaRPr sz="2200">
              <a:latin typeface="Tahoma"/>
              <a:cs typeface="Tahoma"/>
            </a:endParaRPr>
          </a:p>
          <a:p>
            <a:pPr marL="469900" indent="-368935">
              <a:lnSpc>
                <a:spcPct val="100000"/>
              </a:lnSpc>
              <a:spcBef>
                <a:spcPts val="1320"/>
              </a:spcBef>
              <a:buClr>
                <a:srgbClr val="000000"/>
              </a:buClr>
              <a:buAutoNum type="arabicPeriod"/>
              <a:tabLst>
                <a:tab pos="469265" algn="l"/>
                <a:tab pos="469900" algn="l"/>
              </a:tabLst>
            </a:pP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Create</a:t>
            </a:r>
            <a:r>
              <a:rPr sz="2200" spc="-13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a</a:t>
            </a:r>
            <a:r>
              <a:rPr sz="2200" spc="-13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pull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request.</a:t>
            </a:r>
            <a:endParaRPr sz="2200">
              <a:latin typeface="Tahoma"/>
              <a:cs typeface="Tahoma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177284" y="757427"/>
            <a:ext cx="7949183" cy="365759"/>
          </a:xfrm>
          <a:prstGeom prst="rect">
            <a:avLst/>
          </a:prstGeom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231798" y="3095624"/>
            <a:ext cx="12814300" cy="1457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spc="60" dirty="0">
                <a:solidFill>
                  <a:srgbClr val="3E3E3E"/>
                </a:solidFill>
                <a:latin typeface="Arial"/>
                <a:cs typeface="Arial"/>
              </a:rPr>
              <a:t>Problem</a:t>
            </a:r>
            <a:r>
              <a:rPr sz="2200" b="1" spc="-3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80" dirty="0">
                <a:solidFill>
                  <a:srgbClr val="3E3E3E"/>
                </a:solidFill>
                <a:latin typeface="Arial"/>
                <a:cs typeface="Arial"/>
              </a:rPr>
              <a:t>Statement:</a:t>
            </a:r>
            <a:endParaRPr sz="2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9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</a:pPr>
            <a:r>
              <a:rPr sz="2200" spc="65" dirty="0">
                <a:solidFill>
                  <a:srgbClr val="434343"/>
                </a:solidFill>
                <a:latin typeface="Tahoma"/>
                <a:cs typeface="Tahoma"/>
              </a:rPr>
              <a:t>You</a:t>
            </a:r>
            <a:r>
              <a:rPr sz="2200" spc="-100" dirty="0">
                <a:solidFill>
                  <a:srgbClr val="434343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are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Tahoma"/>
                <a:cs typeface="Tahoma"/>
              </a:rPr>
              <a:t>given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a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project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to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create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a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ahoma"/>
                <a:cs typeface="Tahoma"/>
              </a:rPr>
              <a:t>file</a:t>
            </a:r>
            <a:r>
              <a:rPr sz="2200" spc="-6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in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your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local</a:t>
            </a:r>
            <a:r>
              <a:rPr sz="2200" spc="-8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repository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and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then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Tahoma"/>
                <a:cs typeface="Tahoma"/>
              </a:rPr>
              <a:t>push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changes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14" dirty="0">
                <a:solidFill>
                  <a:srgbClr val="3E3E3E"/>
                </a:solidFill>
                <a:latin typeface="Tahoma"/>
                <a:cs typeface="Tahoma"/>
              </a:rPr>
              <a:t>from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the </a:t>
            </a:r>
            <a:r>
              <a:rPr sz="2200" spc="-67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local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repository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to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Tahoma"/>
                <a:cs typeface="Tahoma"/>
              </a:rPr>
              <a:t>GitHub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repository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91641" y="501776"/>
            <a:ext cx="53587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>
                <a:latin typeface="Arial"/>
                <a:cs typeface="Arial"/>
              </a:rPr>
              <a:t>Push</a:t>
            </a:r>
            <a:r>
              <a:rPr spc="-70" dirty="0">
                <a:latin typeface="Arial"/>
                <a:cs typeface="Arial"/>
              </a:rPr>
              <a:t> </a:t>
            </a:r>
            <a:r>
              <a:rPr spc="95" dirty="0">
                <a:latin typeface="Arial"/>
                <a:cs typeface="Arial"/>
              </a:rPr>
              <a:t>file</a:t>
            </a:r>
            <a:r>
              <a:rPr spc="-70" dirty="0">
                <a:latin typeface="Arial"/>
                <a:cs typeface="Arial"/>
              </a:rPr>
              <a:t> </a:t>
            </a:r>
            <a:r>
              <a:rPr spc="145" dirty="0">
                <a:latin typeface="Arial"/>
                <a:cs typeface="Arial"/>
              </a:rPr>
              <a:t>to</a:t>
            </a:r>
            <a:r>
              <a:rPr spc="-60" dirty="0">
                <a:latin typeface="Arial"/>
                <a:cs typeface="Arial"/>
              </a:rPr>
              <a:t> </a:t>
            </a:r>
            <a:r>
              <a:rPr spc="80" dirty="0">
                <a:latin typeface="Arial"/>
                <a:cs typeface="Arial"/>
              </a:rPr>
              <a:t>GitHub</a:t>
            </a:r>
            <a:r>
              <a:rPr spc="-70" dirty="0">
                <a:latin typeface="Arial"/>
                <a:cs typeface="Arial"/>
              </a:rPr>
              <a:t> </a:t>
            </a:r>
            <a:r>
              <a:rPr spc="35" dirty="0">
                <a:latin typeface="Arial"/>
                <a:cs typeface="Arial"/>
              </a:rPr>
              <a:t>Repository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3010134" y="1926081"/>
            <a:ext cx="242887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spc="65" dirty="0">
                <a:solidFill>
                  <a:srgbClr val="3E3E3E"/>
                </a:solidFill>
                <a:latin typeface="Arial"/>
                <a:cs typeface="Arial"/>
              </a:rPr>
              <a:t>Duration:</a:t>
            </a:r>
            <a:r>
              <a:rPr sz="2200" b="1" spc="-3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25" dirty="0">
                <a:solidFill>
                  <a:srgbClr val="3E3E3E"/>
                </a:solidFill>
                <a:latin typeface="Arial"/>
                <a:cs typeface="Arial"/>
              </a:rPr>
              <a:t>20</a:t>
            </a:r>
            <a:r>
              <a:rPr sz="2200" b="1" spc="-7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100" dirty="0">
                <a:solidFill>
                  <a:srgbClr val="3E3E3E"/>
                </a:solidFill>
                <a:latin typeface="Arial"/>
                <a:cs typeface="Arial"/>
              </a:rPr>
              <a:t>Min.</a:t>
            </a:r>
            <a:endParaRPr sz="2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583428" y="306451"/>
            <a:ext cx="508889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" dirty="0">
                <a:solidFill>
                  <a:srgbClr val="3E3E3E"/>
                </a:solidFill>
                <a:latin typeface="Arial"/>
                <a:cs typeface="Arial"/>
              </a:rPr>
              <a:t>Assisted</a:t>
            </a:r>
            <a:r>
              <a:rPr spc="-9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30" dirty="0">
                <a:solidFill>
                  <a:srgbClr val="3E3E3E"/>
                </a:solidFill>
                <a:latin typeface="Arial"/>
                <a:cs typeface="Arial"/>
              </a:rPr>
              <a:t>Practice:</a:t>
            </a:r>
            <a:r>
              <a:rPr spc="-7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35" dirty="0">
                <a:solidFill>
                  <a:srgbClr val="3E3E3E"/>
                </a:solidFill>
                <a:latin typeface="Arial"/>
                <a:cs typeface="Arial"/>
              </a:rPr>
              <a:t>Guidelines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212594" y="2194077"/>
            <a:ext cx="7220584" cy="2540635"/>
          </a:xfrm>
          <a:prstGeom prst="rect">
            <a:avLst/>
          </a:prstGeom>
        </p:spPr>
        <p:txBody>
          <a:bodyPr vert="horz" wrap="square" lIns="0" tIns="1803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20"/>
              </a:spcBef>
            </a:pPr>
            <a:r>
              <a:rPr sz="2200" b="1" spc="-10" dirty="0">
                <a:solidFill>
                  <a:srgbClr val="3E3E3E"/>
                </a:solidFill>
                <a:latin typeface="Arial"/>
                <a:cs typeface="Arial"/>
              </a:rPr>
              <a:t>Steps</a:t>
            </a:r>
            <a:r>
              <a:rPr sz="2200" b="1" spc="-5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114" dirty="0">
                <a:solidFill>
                  <a:srgbClr val="3E3E3E"/>
                </a:solidFill>
                <a:latin typeface="Arial"/>
                <a:cs typeface="Arial"/>
              </a:rPr>
              <a:t>to</a:t>
            </a:r>
            <a:r>
              <a:rPr sz="2200" b="1" spc="-5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25" dirty="0">
                <a:solidFill>
                  <a:srgbClr val="3E3E3E"/>
                </a:solidFill>
                <a:latin typeface="Arial"/>
                <a:cs typeface="Arial"/>
              </a:rPr>
              <a:t>push</a:t>
            </a:r>
            <a:r>
              <a:rPr sz="2200" b="1" spc="-4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70" dirty="0">
                <a:solidFill>
                  <a:srgbClr val="3E3E3E"/>
                </a:solidFill>
                <a:latin typeface="Arial"/>
                <a:cs typeface="Arial"/>
              </a:rPr>
              <a:t>file</a:t>
            </a:r>
            <a:r>
              <a:rPr sz="2200" b="1" spc="-3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114" dirty="0">
                <a:solidFill>
                  <a:srgbClr val="3E3E3E"/>
                </a:solidFill>
                <a:latin typeface="Arial"/>
                <a:cs typeface="Arial"/>
              </a:rPr>
              <a:t>to</a:t>
            </a:r>
            <a:r>
              <a:rPr sz="2200" b="1" spc="-5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60" dirty="0">
                <a:solidFill>
                  <a:srgbClr val="3E3E3E"/>
                </a:solidFill>
                <a:latin typeface="Arial"/>
                <a:cs typeface="Arial"/>
              </a:rPr>
              <a:t>GitHub</a:t>
            </a:r>
            <a:r>
              <a:rPr sz="2200" b="1" spc="-4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40" dirty="0">
                <a:solidFill>
                  <a:srgbClr val="3E3E3E"/>
                </a:solidFill>
                <a:latin typeface="Arial"/>
                <a:cs typeface="Arial"/>
              </a:rPr>
              <a:t>repository:</a:t>
            </a:r>
            <a:endParaRPr sz="2200">
              <a:latin typeface="Arial"/>
              <a:cs typeface="Arial"/>
            </a:endParaRPr>
          </a:p>
          <a:p>
            <a:pPr marL="469900" indent="-368935">
              <a:lnSpc>
                <a:spcPct val="100000"/>
              </a:lnSpc>
              <a:spcBef>
                <a:spcPts val="1320"/>
              </a:spcBef>
              <a:buClr>
                <a:srgbClr val="000000"/>
              </a:buClr>
              <a:buAutoNum type="arabicPeriod"/>
              <a:tabLst>
                <a:tab pos="469265" algn="l"/>
                <a:tab pos="469900" algn="l"/>
              </a:tabLst>
            </a:pP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Create</a:t>
            </a:r>
            <a:r>
              <a:rPr sz="2200" spc="-13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a</a:t>
            </a:r>
            <a:r>
              <a:rPr sz="2200" spc="-12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Tahoma"/>
                <a:cs typeface="Tahoma"/>
              </a:rPr>
              <a:t>GitHub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repository.</a:t>
            </a:r>
            <a:endParaRPr sz="2200">
              <a:latin typeface="Tahoma"/>
              <a:cs typeface="Tahoma"/>
            </a:endParaRPr>
          </a:p>
          <a:p>
            <a:pPr marL="469900" indent="-368935">
              <a:lnSpc>
                <a:spcPct val="100000"/>
              </a:lnSpc>
              <a:spcBef>
                <a:spcPts val="1320"/>
              </a:spcBef>
              <a:buClr>
                <a:srgbClr val="000000"/>
              </a:buClr>
              <a:buAutoNum type="arabicPeriod"/>
              <a:tabLst>
                <a:tab pos="469265" algn="l"/>
                <a:tab pos="469900" algn="l"/>
              </a:tabLst>
            </a:pP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Create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a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repository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25" dirty="0">
                <a:solidFill>
                  <a:srgbClr val="3E3E3E"/>
                </a:solidFill>
                <a:latin typeface="Tahoma"/>
                <a:cs typeface="Tahoma"/>
              </a:rPr>
              <a:t>on</a:t>
            </a:r>
            <a:r>
              <a:rPr sz="2200" spc="-12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sz="2200" spc="-12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local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machine.</a:t>
            </a:r>
            <a:endParaRPr sz="2200">
              <a:latin typeface="Tahoma"/>
              <a:cs typeface="Tahoma"/>
            </a:endParaRPr>
          </a:p>
          <a:p>
            <a:pPr marL="469900" indent="-368935">
              <a:lnSpc>
                <a:spcPct val="100000"/>
              </a:lnSpc>
              <a:spcBef>
                <a:spcPts val="1320"/>
              </a:spcBef>
              <a:buClr>
                <a:srgbClr val="000000"/>
              </a:buClr>
              <a:buAutoNum type="arabicPeriod"/>
              <a:tabLst>
                <a:tab pos="469265" algn="l"/>
                <a:tab pos="469900" algn="l"/>
              </a:tabLst>
            </a:pPr>
            <a:r>
              <a:rPr sz="2200" spc="95" dirty="0">
                <a:solidFill>
                  <a:srgbClr val="3E3E3E"/>
                </a:solidFill>
                <a:latin typeface="Tahoma"/>
                <a:cs typeface="Tahoma"/>
              </a:rPr>
              <a:t>Push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changes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in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local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repository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to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GitHub.</a:t>
            </a:r>
            <a:endParaRPr sz="2200">
              <a:latin typeface="Tahoma"/>
              <a:cs typeface="Tahoma"/>
            </a:endParaRPr>
          </a:p>
          <a:p>
            <a:pPr marL="469900" indent="-368935">
              <a:lnSpc>
                <a:spcPct val="100000"/>
              </a:lnSpc>
              <a:spcBef>
                <a:spcPts val="1320"/>
              </a:spcBef>
              <a:buClr>
                <a:srgbClr val="000000"/>
              </a:buClr>
              <a:buAutoNum type="arabicPeriod"/>
              <a:tabLst>
                <a:tab pos="469265" algn="l"/>
                <a:tab pos="469900" algn="l"/>
              </a:tabLst>
            </a:pP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Check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status</a:t>
            </a:r>
            <a:r>
              <a:rPr sz="2200" spc="-12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of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local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and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remote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repository.</a:t>
            </a:r>
            <a:endParaRPr sz="2200">
              <a:latin typeface="Tahoma"/>
              <a:cs typeface="Tahoma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177284" y="757427"/>
            <a:ext cx="7949183" cy="365759"/>
          </a:xfrm>
          <a:prstGeom prst="rect">
            <a:avLst/>
          </a:prstGeom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03897" y="4258436"/>
            <a:ext cx="287718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35" dirty="0">
                <a:latin typeface="Arial"/>
                <a:cs typeface="Arial"/>
              </a:rPr>
              <a:t>Branching</a:t>
            </a:r>
            <a:r>
              <a:rPr spc="-75" dirty="0">
                <a:latin typeface="Arial"/>
                <a:cs typeface="Arial"/>
              </a:rPr>
              <a:t> </a:t>
            </a:r>
            <a:r>
              <a:rPr spc="95" dirty="0">
                <a:latin typeface="Arial"/>
                <a:cs typeface="Arial"/>
              </a:rPr>
              <a:t>in</a:t>
            </a:r>
            <a:r>
              <a:rPr spc="-85" dirty="0">
                <a:latin typeface="Arial"/>
                <a:cs typeface="Arial"/>
              </a:rPr>
              <a:t> </a:t>
            </a:r>
            <a:r>
              <a:rPr spc="60" dirty="0">
                <a:latin typeface="Arial"/>
                <a:cs typeface="Arial"/>
              </a:rPr>
              <a:t>Git</a:t>
            </a:r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6256635" cy="9144000"/>
            <a:chOff x="0" y="0"/>
            <a:chExt cx="16256635" cy="9144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6256507" cy="9143996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956053" y="1504950"/>
              <a:ext cx="12928600" cy="1437640"/>
            </a:xfrm>
            <a:custGeom>
              <a:avLst/>
              <a:gdLst/>
              <a:ahLst/>
              <a:cxnLst/>
              <a:rect l="l" t="t" r="r" b="b"/>
              <a:pathLst>
                <a:path w="12928600" h="1437639">
                  <a:moveTo>
                    <a:pt x="0" y="129285"/>
                  </a:moveTo>
                  <a:lnTo>
                    <a:pt x="10163" y="78974"/>
                  </a:lnTo>
                  <a:lnTo>
                    <a:pt x="37877" y="37877"/>
                  </a:lnTo>
                  <a:lnTo>
                    <a:pt x="78974" y="10163"/>
                  </a:lnTo>
                  <a:lnTo>
                    <a:pt x="129285" y="0"/>
                  </a:lnTo>
                  <a:lnTo>
                    <a:pt x="12798806" y="0"/>
                  </a:lnTo>
                  <a:lnTo>
                    <a:pt x="12849117" y="10163"/>
                  </a:lnTo>
                  <a:lnTo>
                    <a:pt x="12890214" y="37877"/>
                  </a:lnTo>
                  <a:lnTo>
                    <a:pt x="12917928" y="78974"/>
                  </a:lnTo>
                  <a:lnTo>
                    <a:pt x="12928092" y="129285"/>
                  </a:lnTo>
                  <a:lnTo>
                    <a:pt x="12928092" y="1307846"/>
                  </a:lnTo>
                  <a:lnTo>
                    <a:pt x="12917928" y="1358157"/>
                  </a:lnTo>
                  <a:lnTo>
                    <a:pt x="12890214" y="1399254"/>
                  </a:lnTo>
                  <a:lnTo>
                    <a:pt x="12849117" y="1426968"/>
                  </a:lnTo>
                  <a:lnTo>
                    <a:pt x="12798806" y="1437132"/>
                  </a:lnTo>
                  <a:lnTo>
                    <a:pt x="129285" y="1437132"/>
                  </a:lnTo>
                  <a:lnTo>
                    <a:pt x="78974" y="1426968"/>
                  </a:lnTo>
                  <a:lnTo>
                    <a:pt x="37877" y="1399254"/>
                  </a:lnTo>
                  <a:lnTo>
                    <a:pt x="10163" y="1358157"/>
                  </a:lnTo>
                  <a:lnTo>
                    <a:pt x="0" y="1307846"/>
                  </a:lnTo>
                  <a:lnTo>
                    <a:pt x="0" y="129285"/>
                  </a:lnTo>
                  <a:close/>
                </a:path>
              </a:pathLst>
            </a:custGeom>
            <a:ln w="25400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886703" y="306451"/>
            <a:ext cx="447929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05" dirty="0">
                <a:solidFill>
                  <a:srgbClr val="3E3E3E"/>
                </a:solidFill>
                <a:latin typeface="Arial"/>
                <a:cs typeface="Arial"/>
              </a:rPr>
              <a:t>Introduction</a:t>
            </a:r>
            <a:r>
              <a:rPr spc="-7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145" dirty="0">
                <a:solidFill>
                  <a:srgbClr val="3E3E3E"/>
                </a:solidFill>
                <a:latin typeface="Arial"/>
                <a:cs typeface="Arial"/>
              </a:rPr>
              <a:t>to</a:t>
            </a:r>
            <a:r>
              <a:rPr spc="-8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25" dirty="0">
                <a:solidFill>
                  <a:srgbClr val="3E3E3E"/>
                </a:solidFill>
                <a:latin typeface="Arial"/>
                <a:cs typeface="Arial"/>
              </a:rPr>
              <a:t>Branches</a:t>
            </a:r>
          </a:p>
        </p:txBody>
      </p:sp>
      <p:grpSp>
        <p:nvGrpSpPr>
          <p:cNvPr id="6" name="object 6"/>
          <p:cNvGrpSpPr/>
          <p:nvPr/>
        </p:nvGrpSpPr>
        <p:grpSpPr>
          <a:xfrm>
            <a:off x="4276344" y="4393691"/>
            <a:ext cx="7702550" cy="2235835"/>
            <a:chOff x="4276344" y="4393691"/>
            <a:chExt cx="7702550" cy="2235835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76344" y="4393691"/>
              <a:ext cx="7702296" cy="2235707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0135361" y="6101333"/>
              <a:ext cx="393700" cy="368935"/>
            </a:xfrm>
            <a:custGeom>
              <a:avLst/>
              <a:gdLst/>
              <a:ahLst/>
              <a:cxnLst/>
              <a:rect l="l" t="t" r="r" b="b"/>
              <a:pathLst>
                <a:path w="393700" h="368935">
                  <a:moveTo>
                    <a:pt x="196596" y="0"/>
                  </a:moveTo>
                  <a:lnTo>
                    <a:pt x="151515" y="4869"/>
                  </a:lnTo>
                  <a:lnTo>
                    <a:pt x="110134" y="18741"/>
                  </a:lnTo>
                  <a:lnTo>
                    <a:pt x="73631" y="40508"/>
                  </a:lnTo>
                  <a:lnTo>
                    <a:pt x="43187" y="69064"/>
                  </a:lnTo>
                  <a:lnTo>
                    <a:pt x="19980" y="103303"/>
                  </a:lnTo>
                  <a:lnTo>
                    <a:pt x="5191" y="142118"/>
                  </a:lnTo>
                  <a:lnTo>
                    <a:pt x="0" y="184404"/>
                  </a:lnTo>
                  <a:lnTo>
                    <a:pt x="5191" y="226689"/>
                  </a:lnTo>
                  <a:lnTo>
                    <a:pt x="19980" y="265504"/>
                  </a:lnTo>
                  <a:lnTo>
                    <a:pt x="43187" y="299743"/>
                  </a:lnTo>
                  <a:lnTo>
                    <a:pt x="73631" y="328299"/>
                  </a:lnTo>
                  <a:lnTo>
                    <a:pt x="110134" y="350066"/>
                  </a:lnTo>
                  <a:lnTo>
                    <a:pt x="151515" y="363938"/>
                  </a:lnTo>
                  <a:lnTo>
                    <a:pt x="196596" y="368808"/>
                  </a:lnTo>
                  <a:lnTo>
                    <a:pt x="241676" y="363938"/>
                  </a:lnTo>
                  <a:lnTo>
                    <a:pt x="283057" y="350066"/>
                  </a:lnTo>
                  <a:lnTo>
                    <a:pt x="319560" y="328299"/>
                  </a:lnTo>
                  <a:lnTo>
                    <a:pt x="350004" y="299743"/>
                  </a:lnTo>
                  <a:lnTo>
                    <a:pt x="373211" y="265504"/>
                  </a:lnTo>
                  <a:lnTo>
                    <a:pt x="388000" y="226689"/>
                  </a:lnTo>
                  <a:lnTo>
                    <a:pt x="393192" y="184404"/>
                  </a:lnTo>
                  <a:lnTo>
                    <a:pt x="388000" y="142118"/>
                  </a:lnTo>
                  <a:lnTo>
                    <a:pt x="373211" y="103303"/>
                  </a:lnTo>
                  <a:lnTo>
                    <a:pt x="350004" y="69064"/>
                  </a:lnTo>
                  <a:lnTo>
                    <a:pt x="319560" y="40508"/>
                  </a:lnTo>
                  <a:lnTo>
                    <a:pt x="283057" y="18741"/>
                  </a:lnTo>
                  <a:lnTo>
                    <a:pt x="241676" y="4869"/>
                  </a:lnTo>
                  <a:lnTo>
                    <a:pt x="196596" y="0"/>
                  </a:lnTo>
                  <a:close/>
                </a:path>
              </a:pathLst>
            </a:custGeom>
            <a:solidFill>
              <a:srgbClr val="0075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0135361" y="6101333"/>
              <a:ext cx="393700" cy="368935"/>
            </a:xfrm>
            <a:custGeom>
              <a:avLst/>
              <a:gdLst/>
              <a:ahLst/>
              <a:cxnLst/>
              <a:rect l="l" t="t" r="r" b="b"/>
              <a:pathLst>
                <a:path w="393700" h="368935">
                  <a:moveTo>
                    <a:pt x="0" y="184404"/>
                  </a:moveTo>
                  <a:lnTo>
                    <a:pt x="5191" y="142118"/>
                  </a:lnTo>
                  <a:lnTo>
                    <a:pt x="19980" y="103303"/>
                  </a:lnTo>
                  <a:lnTo>
                    <a:pt x="43187" y="69064"/>
                  </a:lnTo>
                  <a:lnTo>
                    <a:pt x="73631" y="40508"/>
                  </a:lnTo>
                  <a:lnTo>
                    <a:pt x="110134" y="18741"/>
                  </a:lnTo>
                  <a:lnTo>
                    <a:pt x="151515" y="4869"/>
                  </a:lnTo>
                  <a:lnTo>
                    <a:pt x="196596" y="0"/>
                  </a:lnTo>
                  <a:lnTo>
                    <a:pt x="241676" y="4869"/>
                  </a:lnTo>
                  <a:lnTo>
                    <a:pt x="283057" y="18741"/>
                  </a:lnTo>
                  <a:lnTo>
                    <a:pt x="319560" y="40508"/>
                  </a:lnTo>
                  <a:lnTo>
                    <a:pt x="350004" y="69064"/>
                  </a:lnTo>
                  <a:lnTo>
                    <a:pt x="373211" y="103303"/>
                  </a:lnTo>
                  <a:lnTo>
                    <a:pt x="388000" y="142118"/>
                  </a:lnTo>
                  <a:lnTo>
                    <a:pt x="393192" y="184404"/>
                  </a:lnTo>
                  <a:lnTo>
                    <a:pt x="388000" y="226689"/>
                  </a:lnTo>
                  <a:lnTo>
                    <a:pt x="373211" y="265504"/>
                  </a:lnTo>
                  <a:lnTo>
                    <a:pt x="350004" y="299743"/>
                  </a:lnTo>
                  <a:lnTo>
                    <a:pt x="319560" y="328299"/>
                  </a:lnTo>
                  <a:lnTo>
                    <a:pt x="283057" y="350066"/>
                  </a:lnTo>
                  <a:lnTo>
                    <a:pt x="241676" y="363938"/>
                  </a:lnTo>
                  <a:lnTo>
                    <a:pt x="196596" y="368808"/>
                  </a:lnTo>
                  <a:lnTo>
                    <a:pt x="151515" y="363938"/>
                  </a:lnTo>
                  <a:lnTo>
                    <a:pt x="110134" y="350066"/>
                  </a:lnTo>
                  <a:lnTo>
                    <a:pt x="73631" y="328299"/>
                  </a:lnTo>
                  <a:lnTo>
                    <a:pt x="43187" y="299743"/>
                  </a:lnTo>
                  <a:lnTo>
                    <a:pt x="19980" y="265504"/>
                  </a:lnTo>
                  <a:lnTo>
                    <a:pt x="5191" y="226689"/>
                  </a:lnTo>
                  <a:lnTo>
                    <a:pt x="0" y="184404"/>
                  </a:lnTo>
                  <a:close/>
                </a:path>
              </a:pathLst>
            </a:custGeom>
            <a:ln w="38100">
              <a:solidFill>
                <a:srgbClr val="5A5A5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457694" y="4516373"/>
              <a:ext cx="402590" cy="391795"/>
            </a:xfrm>
            <a:custGeom>
              <a:avLst/>
              <a:gdLst/>
              <a:ahLst/>
              <a:cxnLst/>
              <a:rect l="l" t="t" r="r" b="b"/>
              <a:pathLst>
                <a:path w="402590" h="391795">
                  <a:moveTo>
                    <a:pt x="201167" y="0"/>
                  </a:moveTo>
                  <a:lnTo>
                    <a:pt x="155034" y="5169"/>
                  </a:lnTo>
                  <a:lnTo>
                    <a:pt x="112689" y="19896"/>
                  </a:lnTo>
                  <a:lnTo>
                    <a:pt x="75338" y="43007"/>
                  </a:lnTo>
                  <a:lnTo>
                    <a:pt x="44187" y="73329"/>
                  </a:lnTo>
                  <a:lnTo>
                    <a:pt x="20442" y="109690"/>
                  </a:lnTo>
                  <a:lnTo>
                    <a:pt x="5311" y="150915"/>
                  </a:lnTo>
                  <a:lnTo>
                    <a:pt x="0" y="195834"/>
                  </a:lnTo>
                  <a:lnTo>
                    <a:pt x="5311" y="240752"/>
                  </a:lnTo>
                  <a:lnTo>
                    <a:pt x="20442" y="281977"/>
                  </a:lnTo>
                  <a:lnTo>
                    <a:pt x="44187" y="318338"/>
                  </a:lnTo>
                  <a:lnTo>
                    <a:pt x="75338" y="348660"/>
                  </a:lnTo>
                  <a:lnTo>
                    <a:pt x="112689" y="371771"/>
                  </a:lnTo>
                  <a:lnTo>
                    <a:pt x="155034" y="386498"/>
                  </a:lnTo>
                  <a:lnTo>
                    <a:pt x="201167" y="391667"/>
                  </a:lnTo>
                  <a:lnTo>
                    <a:pt x="247301" y="386498"/>
                  </a:lnTo>
                  <a:lnTo>
                    <a:pt x="289646" y="371771"/>
                  </a:lnTo>
                  <a:lnTo>
                    <a:pt x="326997" y="348660"/>
                  </a:lnTo>
                  <a:lnTo>
                    <a:pt x="358148" y="318338"/>
                  </a:lnTo>
                  <a:lnTo>
                    <a:pt x="381893" y="281977"/>
                  </a:lnTo>
                  <a:lnTo>
                    <a:pt x="397024" y="240752"/>
                  </a:lnTo>
                  <a:lnTo>
                    <a:pt x="402335" y="195834"/>
                  </a:lnTo>
                  <a:lnTo>
                    <a:pt x="397024" y="150915"/>
                  </a:lnTo>
                  <a:lnTo>
                    <a:pt x="381893" y="109690"/>
                  </a:lnTo>
                  <a:lnTo>
                    <a:pt x="358148" y="73329"/>
                  </a:lnTo>
                  <a:lnTo>
                    <a:pt x="326997" y="43007"/>
                  </a:lnTo>
                  <a:lnTo>
                    <a:pt x="289646" y="19896"/>
                  </a:lnTo>
                  <a:lnTo>
                    <a:pt x="247301" y="5169"/>
                  </a:lnTo>
                  <a:lnTo>
                    <a:pt x="201167" y="0"/>
                  </a:lnTo>
                  <a:close/>
                </a:path>
              </a:pathLst>
            </a:custGeom>
            <a:solidFill>
              <a:srgbClr val="E9AEA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7457694" y="4516373"/>
              <a:ext cx="402590" cy="391795"/>
            </a:xfrm>
            <a:custGeom>
              <a:avLst/>
              <a:gdLst/>
              <a:ahLst/>
              <a:cxnLst/>
              <a:rect l="l" t="t" r="r" b="b"/>
              <a:pathLst>
                <a:path w="402590" h="391795">
                  <a:moveTo>
                    <a:pt x="0" y="195834"/>
                  </a:moveTo>
                  <a:lnTo>
                    <a:pt x="5311" y="150915"/>
                  </a:lnTo>
                  <a:lnTo>
                    <a:pt x="20442" y="109690"/>
                  </a:lnTo>
                  <a:lnTo>
                    <a:pt x="44187" y="73329"/>
                  </a:lnTo>
                  <a:lnTo>
                    <a:pt x="75338" y="43007"/>
                  </a:lnTo>
                  <a:lnTo>
                    <a:pt x="112689" y="19896"/>
                  </a:lnTo>
                  <a:lnTo>
                    <a:pt x="155034" y="5169"/>
                  </a:lnTo>
                  <a:lnTo>
                    <a:pt x="201167" y="0"/>
                  </a:lnTo>
                  <a:lnTo>
                    <a:pt x="247301" y="5169"/>
                  </a:lnTo>
                  <a:lnTo>
                    <a:pt x="289646" y="19896"/>
                  </a:lnTo>
                  <a:lnTo>
                    <a:pt x="326997" y="43007"/>
                  </a:lnTo>
                  <a:lnTo>
                    <a:pt x="358148" y="73329"/>
                  </a:lnTo>
                  <a:lnTo>
                    <a:pt x="381893" y="109690"/>
                  </a:lnTo>
                  <a:lnTo>
                    <a:pt x="397024" y="150915"/>
                  </a:lnTo>
                  <a:lnTo>
                    <a:pt x="402335" y="195834"/>
                  </a:lnTo>
                  <a:lnTo>
                    <a:pt x="397024" y="240752"/>
                  </a:lnTo>
                  <a:lnTo>
                    <a:pt x="381893" y="281977"/>
                  </a:lnTo>
                  <a:lnTo>
                    <a:pt x="358148" y="318338"/>
                  </a:lnTo>
                  <a:lnTo>
                    <a:pt x="326997" y="348660"/>
                  </a:lnTo>
                  <a:lnTo>
                    <a:pt x="289646" y="371771"/>
                  </a:lnTo>
                  <a:lnTo>
                    <a:pt x="247301" y="386498"/>
                  </a:lnTo>
                  <a:lnTo>
                    <a:pt x="201167" y="391667"/>
                  </a:lnTo>
                  <a:lnTo>
                    <a:pt x="155034" y="386498"/>
                  </a:lnTo>
                  <a:lnTo>
                    <a:pt x="112689" y="371771"/>
                  </a:lnTo>
                  <a:lnTo>
                    <a:pt x="75338" y="348660"/>
                  </a:lnTo>
                  <a:lnTo>
                    <a:pt x="44187" y="318338"/>
                  </a:lnTo>
                  <a:lnTo>
                    <a:pt x="20442" y="281977"/>
                  </a:lnTo>
                  <a:lnTo>
                    <a:pt x="5311" y="240752"/>
                  </a:lnTo>
                  <a:lnTo>
                    <a:pt x="0" y="195834"/>
                  </a:lnTo>
                  <a:close/>
                </a:path>
              </a:pathLst>
            </a:custGeom>
            <a:ln w="38100">
              <a:solidFill>
                <a:srgbClr val="5A5A5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1066525" y="6101333"/>
              <a:ext cx="393700" cy="368935"/>
            </a:xfrm>
            <a:custGeom>
              <a:avLst/>
              <a:gdLst/>
              <a:ahLst/>
              <a:cxnLst/>
              <a:rect l="l" t="t" r="r" b="b"/>
              <a:pathLst>
                <a:path w="393700" h="368935">
                  <a:moveTo>
                    <a:pt x="196596" y="0"/>
                  </a:moveTo>
                  <a:lnTo>
                    <a:pt x="151515" y="4869"/>
                  </a:lnTo>
                  <a:lnTo>
                    <a:pt x="110134" y="18741"/>
                  </a:lnTo>
                  <a:lnTo>
                    <a:pt x="73631" y="40508"/>
                  </a:lnTo>
                  <a:lnTo>
                    <a:pt x="43187" y="69064"/>
                  </a:lnTo>
                  <a:lnTo>
                    <a:pt x="19980" y="103303"/>
                  </a:lnTo>
                  <a:lnTo>
                    <a:pt x="5191" y="142118"/>
                  </a:lnTo>
                  <a:lnTo>
                    <a:pt x="0" y="184404"/>
                  </a:lnTo>
                  <a:lnTo>
                    <a:pt x="5191" y="226689"/>
                  </a:lnTo>
                  <a:lnTo>
                    <a:pt x="19980" y="265504"/>
                  </a:lnTo>
                  <a:lnTo>
                    <a:pt x="43187" y="299743"/>
                  </a:lnTo>
                  <a:lnTo>
                    <a:pt x="73631" y="328299"/>
                  </a:lnTo>
                  <a:lnTo>
                    <a:pt x="110134" y="350066"/>
                  </a:lnTo>
                  <a:lnTo>
                    <a:pt x="151515" y="363938"/>
                  </a:lnTo>
                  <a:lnTo>
                    <a:pt x="196596" y="368808"/>
                  </a:lnTo>
                  <a:lnTo>
                    <a:pt x="241676" y="363938"/>
                  </a:lnTo>
                  <a:lnTo>
                    <a:pt x="283057" y="350066"/>
                  </a:lnTo>
                  <a:lnTo>
                    <a:pt x="319560" y="328299"/>
                  </a:lnTo>
                  <a:lnTo>
                    <a:pt x="350004" y="299743"/>
                  </a:lnTo>
                  <a:lnTo>
                    <a:pt x="373211" y="265504"/>
                  </a:lnTo>
                  <a:lnTo>
                    <a:pt x="388000" y="226689"/>
                  </a:lnTo>
                  <a:lnTo>
                    <a:pt x="393192" y="184404"/>
                  </a:lnTo>
                  <a:lnTo>
                    <a:pt x="388000" y="142118"/>
                  </a:lnTo>
                  <a:lnTo>
                    <a:pt x="373211" y="103303"/>
                  </a:lnTo>
                  <a:lnTo>
                    <a:pt x="350004" y="69064"/>
                  </a:lnTo>
                  <a:lnTo>
                    <a:pt x="319560" y="40508"/>
                  </a:lnTo>
                  <a:lnTo>
                    <a:pt x="283057" y="18741"/>
                  </a:lnTo>
                  <a:lnTo>
                    <a:pt x="241676" y="4869"/>
                  </a:lnTo>
                  <a:lnTo>
                    <a:pt x="196596" y="0"/>
                  </a:lnTo>
                  <a:close/>
                </a:path>
              </a:pathLst>
            </a:custGeom>
            <a:solidFill>
              <a:srgbClr val="0075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1066525" y="6101333"/>
              <a:ext cx="393700" cy="368935"/>
            </a:xfrm>
            <a:custGeom>
              <a:avLst/>
              <a:gdLst/>
              <a:ahLst/>
              <a:cxnLst/>
              <a:rect l="l" t="t" r="r" b="b"/>
              <a:pathLst>
                <a:path w="393700" h="368935">
                  <a:moveTo>
                    <a:pt x="0" y="184404"/>
                  </a:moveTo>
                  <a:lnTo>
                    <a:pt x="5191" y="142118"/>
                  </a:lnTo>
                  <a:lnTo>
                    <a:pt x="19980" y="103303"/>
                  </a:lnTo>
                  <a:lnTo>
                    <a:pt x="43187" y="69064"/>
                  </a:lnTo>
                  <a:lnTo>
                    <a:pt x="73631" y="40508"/>
                  </a:lnTo>
                  <a:lnTo>
                    <a:pt x="110134" y="18741"/>
                  </a:lnTo>
                  <a:lnTo>
                    <a:pt x="151515" y="4869"/>
                  </a:lnTo>
                  <a:lnTo>
                    <a:pt x="196596" y="0"/>
                  </a:lnTo>
                  <a:lnTo>
                    <a:pt x="241676" y="4869"/>
                  </a:lnTo>
                  <a:lnTo>
                    <a:pt x="283057" y="18741"/>
                  </a:lnTo>
                  <a:lnTo>
                    <a:pt x="319560" y="40508"/>
                  </a:lnTo>
                  <a:lnTo>
                    <a:pt x="350004" y="69064"/>
                  </a:lnTo>
                  <a:lnTo>
                    <a:pt x="373211" y="103303"/>
                  </a:lnTo>
                  <a:lnTo>
                    <a:pt x="388000" y="142118"/>
                  </a:lnTo>
                  <a:lnTo>
                    <a:pt x="393192" y="184404"/>
                  </a:lnTo>
                  <a:lnTo>
                    <a:pt x="388000" y="226689"/>
                  </a:lnTo>
                  <a:lnTo>
                    <a:pt x="373211" y="265504"/>
                  </a:lnTo>
                  <a:lnTo>
                    <a:pt x="350004" y="299743"/>
                  </a:lnTo>
                  <a:lnTo>
                    <a:pt x="319560" y="328299"/>
                  </a:lnTo>
                  <a:lnTo>
                    <a:pt x="283057" y="350066"/>
                  </a:lnTo>
                  <a:lnTo>
                    <a:pt x="241676" y="363938"/>
                  </a:lnTo>
                  <a:lnTo>
                    <a:pt x="196596" y="368808"/>
                  </a:lnTo>
                  <a:lnTo>
                    <a:pt x="151515" y="363938"/>
                  </a:lnTo>
                  <a:lnTo>
                    <a:pt x="110134" y="350066"/>
                  </a:lnTo>
                  <a:lnTo>
                    <a:pt x="73631" y="328299"/>
                  </a:lnTo>
                  <a:lnTo>
                    <a:pt x="43187" y="299743"/>
                  </a:lnTo>
                  <a:lnTo>
                    <a:pt x="19980" y="265504"/>
                  </a:lnTo>
                  <a:lnTo>
                    <a:pt x="5191" y="226689"/>
                  </a:lnTo>
                  <a:lnTo>
                    <a:pt x="0" y="184404"/>
                  </a:lnTo>
                  <a:close/>
                </a:path>
              </a:pathLst>
            </a:custGeom>
            <a:ln w="38100">
              <a:solidFill>
                <a:srgbClr val="5A5A5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8355329" y="4534661"/>
              <a:ext cx="398145" cy="391795"/>
            </a:xfrm>
            <a:custGeom>
              <a:avLst/>
              <a:gdLst/>
              <a:ahLst/>
              <a:cxnLst/>
              <a:rect l="l" t="t" r="r" b="b"/>
              <a:pathLst>
                <a:path w="398145" h="391795">
                  <a:moveTo>
                    <a:pt x="198881" y="0"/>
                  </a:moveTo>
                  <a:lnTo>
                    <a:pt x="153275" y="5169"/>
                  </a:lnTo>
                  <a:lnTo>
                    <a:pt x="111411" y="19896"/>
                  </a:lnTo>
                  <a:lnTo>
                    <a:pt x="74484" y="43007"/>
                  </a:lnTo>
                  <a:lnTo>
                    <a:pt x="43687" y="73329"/>
                  </a:lnTo>
                  <a:lnTo>
                    <a:pt x="20211" y="109690"/>
                  </a:lnTo>
                  <a:lnTo>
                    <a:pt x="5251" y="150915"/>
                  </a:lnTo>
                  <a:lnTo>
                    <a:pt x="0" y="195834"/>
                  </a:lnTo>
                  <a:lnTo>
                    <a:pt x="5251" y="240752"/>
                  </a:lnTo>
                  <a:lnTo>
                    <a:pt x="20211" y="281977"/>
                  </a:lnTo>
                  <a:lnTo>
                    <a:pt x="43687" y="318338"/>
                  </a:lnTo>
                  <a:lnTo>
                    <a:pt x="74484" y="348660"/>
                  </a:lnTo>
                  <a:lnTo>
                    <a:pt x="111411" y="371771"/>
                  </a:lnTo>
                  <a:lnTo>
                    <a:pt x="153275" y="386498"/>
                  </a:lnTo>
                  <a:lnTo>
                    <a:pt x="198881" y="391667"/>
                  </a:lnTo>
                  <a:lnTo>
                    <a:pt x="244488" y="386498"/>
                  </a:lnTo>
                  <a:lnTo>
                    <a:pt x="286352" y="371771"/>
                  </a:lnTo>
                  <a:lnTo>
                    <a:pt x="323279" y="348660"/>
                  </a:lnTo>
                  <a:lnTo>
                    <a:pt x="354076" y="318338"/>
                  </a:lnTo>
                  <a:lnTo>
                    <a:pt x="377552" y="281977"/>
                  </a:lnTo>
                  <a:lnTo>
                    <a:pt x="392512" y="240752"/>
                  </a:lnTo>
                  <a:lnTo>
                    <a:pt x="397764" y="195834"/>
                  </a:lnTo>
                  <a:lnTo>
                    <a:pt x="392512" y="150915"/>
                  </a:lnTo>
                  <a:lnTo>
                    <a:pt x="377552" y="109690"/>
                  </a:lnTo>
                  <a:lnTo>
                    <a:pt x="354076" y="73329"/>
                  </a:lnTo>
                  <a:lnTo>
                    <a:pt x="323279" y="43007"/>
                  </a:lnTo>
                  <a:lnTo>
                    <a:pt x="286352" y="19896"/>
                  </a:lnTo>
                  <a:lnTo>
                    <a:pt x="244488" y="5169"/>
                  </a:lnTo>
                  <a:lnTo>
                    <a:pt x="198881" y="0"/>
                  </a:lnTo>
                  <a:close/>
                </a:path>
              </a:pathLst>
            </a:custGeom>
            <a:solidFill>
              <a:srgbClr val="E9AEA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8355329" y="4534661"/>
              <a:ext cx="398145" cy="391795"/>
            </a:xfrm>
            <a:custGeom>
              <a:avLst/>
              <a:gdLst/>
              <a:ahLst/>
              <a:cxnLst/>
              <a:rect l="l" t="t" r="r" b="b"/>
              <a:pathLst>
                <a:path w="398145" h="391795">
                  <a:moveTo>
                    <a:pt x="0" y="195834"/>
                  </a:moveTo>
                  <a:lnTo>
                    <a:pt x="5251" y="150915"/>
                  </a:lnTo>
                  <a:lnTo>
                    <a:pt x="20211" y="109690"/>
                  </a:lnTo>
                  <a:lnTo>
                    <a:pt x="43687" y="73329"/>
                  </a:lnTo>
                  <a:lnTo>
                    <a:pt x="74484" y="43007"/>
                  </a:lnTo>
                  <a:lnTo>
                    <a:pt x="111411" y="19896"/>
                  </a:lnTo>
                  <a:lnTo>
                    <a:pt x="153275" y="5169"/>
                  </a:lnTo>
                  <a:lnTo>
                    <a:pt x="198881" y="0"/>
                  </a:lnTo>
                  <a:lnTo>
                    <a:pt x="244488" y="5169"/>
                  </a:lnTo>
                  <a:lnTo>
                    <a:pt x="286352" y="19896"/>
                  </a:lnTo>
                  <a:lnTo>
                    <a:pt x="323279" y="43007"/>
                  </a:lnTo>
                  <a:lnTo>
                    <a:pt x="354076" y="73329"/>
                  </a:lnTo>
                  <a:lnTo>
                    <a:pt x="377552" y="109690"/>
                  </a:lnTo>
                  <a:lnTo>
                    <a:pt x="392512" y="150915"/>
                  </a:lnTo>
                  <a:lnTo>
                    <a:pt x="397764" y="195834"/>
                  </a:lnTo>
                  <a:lnTo>
                    <a:pt x="392512" y="240752"/>
                  </a:lnTo>
                  <a:lnTo>
                    <a:pt x="377552" y="281977"/>
                  </a:lnTo>
                  <a:lnTo>
                    <a:pt x="354076" y="318338"/>
                  </a:lnTo>
                  <a:lnTo>
                    <a:pt x="323279" y="348660"/>
                  </a:lnTo>
                  <a:lnTo>
                    <a:pt x="286352" y="371771"/>
                  </a:lnTo>
                  <a:lnTo>
                    <a:pt x="244488" y="386498"/>
                  </a:lnTo>
                  <a:lnTo>
                    <a:pt x="198881" y="391667"/>
                  </a:lnTo>
                  <a:lnTo>
                    <a:pt x="153275" y="386498"/>
                  </a:lnTo>
                  <a:lnTo>
                    <a:pt x="111411" y="371771"/>
                  </a:lnTo>
                  <a:lnTo>
                    <a:pt x="74484" y="348660"/>
                  </a:lnTo>
                  <a:lnTo>
                    <a:pt x="43687" y="318338"/>
                  </a:lnTo>
                  <a:lnTo>
                    <a:pt x="20211" y="281977"/>
                  </a:lnTo>
                  <a:lnTo>
                    <a:pt x="5251" y="240752"/>
                  </a:lnTo>
                  <a:lnTo>
                    <a:pt x="0" y="195834"/>
                  </a:lnTo>
                  <a:close/>
                </a:path>
              </a:pathLst>
            </a:custGeom>
            <a:ln w="38100">
              <a:solidFill>
                <a:srgbClr val="5A5A5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781550" y="5330189"/>
              <a:ext cx="405765" cy="364490"/>
            </a:xfrm>
            <a:custGeom>
              <a:avLst/>
              <a:gdLst/>
              <a:ahLst/>
              <a:cxnLst/>
              <a:rect l="l" t="t" r="r" b="b"/>
              <a:pathLst>
                <a:path w="405764" h="364489">
                  <a:moveTo>
                    <a:pt x="202691" y="0"/>
                  </a:moveTo>
                  <a:lnTo>
                    <a:pt x="156234" y="4809"/>
                  </a:lnTo>
                  <a:lnTo>
                    <a:pt x="113577" y="18510"/>
                  </a:lnTo>
                  <a:lnTo>
                    <a:pt x="75942" y="40008"/>
                  </a:lnTo>
                  <a:lnTo>
                    <a:pt x="44547" y="68211"/>
                  </a:lnTo>
                  <a:lnTo>
                    <a:pt x="20611" y="102025"/>
                  </a:lnTo>
                  <a:lnTo>
                    <a:pt x="5356" y="140359"/>
                  </a:lnTo>
                  <a:lnTo>
                    <a:pt x="0" y="182118"/>
                  </a:lnTo>
                  <a:lnTo>
                    <a:pt x="5356" y="223876"/>
                  </a:lnTo>
                  <a:lnTo>
                    <a:pt x="20611" y="262210"/>
                  </a:lnTo>
                  <a:lnTo>
                    <a:pt x="44547" y="296024"/>
                  </a:lnTo>
                  <a:lnTo>
                    <a:pt x="75942" y="324227"/>
                  </a:lnTo>
                  <a:lnTo>
                    <a:pt x="113577" y="345725"/>
                  </a:lnTo>
                  <a:lnTo>
                    <a:pt x="156234" y="359426"/>
                  </a:lnTo>
                  <a:lnTo>
                    <a:pt x="202691" y="364236"/>
                  </a:lnTo>
                  <a:lnTo>
                    <a:pt x="249149" y="359426"/>
                  </a:lnTo>
                  <a:lnTo>
                    <a:pt x="291806" y="345725"/>
                  </a:lnTo>
                  <a:lnTo>
                    <a:pt x="329441" y="324227"/>
                  </a:lnTo>
                  <a:lnTo>
                    <a:pt x="360836" y="296024"/>
                  </a:lnTo>
                  <a:lnTo>
                    <a:pt x="384772" y="262210"/>
                  </a:lnTo>
                  <a:lnTo>
                    <a:pt x="400027" y="223876"/>
                  </a:lnTo>
                  <a:lnTo>
                    <a:pt x="405384" y="182118"/>
                  </a:lnTo>
                  <a:lnTo>
                    <a:pt x="400027" y="140359"/>
                  </a:lnTo>
                  <a:lnTo>
                    <a:pt x="384772" y="102025"/>
                  </a:lnTo>
                  <a:lnTo>
                    <a:pt x="360836" y="68211"/>
                  </a:lnTo>
                  <a:lnTo>
                    <a:pt x="329441" y="40008"/>
                  </a:lnTo>
                  <a:lnTo>
                    <a:pt x="291806" y="18510"/>
                  </a:lnTo>
                  <a:lnTo>
                    <a:pt x="249149" y="4809"/>
                  </a:lnTo>
                  <a:lnTo>
                    <a:pt x="202691" y="0"/>
                  </a:lnTo>
                  <a:close/>
                </a:path>
              </a:pathLst>
            </a:custGeom>
            <a:solidFill>
              <a:srgbClr val="0ECF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781550" y="5330189"/>
              <a:ext cx="405765" cy="364490"/>
            </a:xfrm>
            <a:custGeom>
              <a:avLst/>
              <a:gdLst/>
              <a:ahLst/>
              <a:cxnLst/>
              <a:rect l="l" t="t" r="r" b="b"/>
              <a:pathLst>
                <a:path w="405764" h="364489">
                  <a:moveTo>
                    <a:pt x="0" y="182118"/>
                  </a:moveTo>
                  <a:lnTo>
                    <a:pt x="5356" y="140359"/>
                  </a:lnTo>
                  <a:lnTo>
                    <a:pt x="20611" y="102025"/>
                  </a:lnTo>
                  <a:lnTo>
                    <a:pt x="44547" y="68211"/>
                  </a:lnTo>
                  <a:lnTo>
                    <a:pt x="75942" y="40008"/>
                  </a:lnTo>
                  <a:lnTo>
                    <a:pt x="113577" y="18510"/>
                  </a:lnTo>
                  <a:lnTo>
                    <a:pt x="156234" y="4809"/>
                  </a:lnTo>
                  <a:lnTo>
                    <a:pt x="202691" y="0"/>
                  </a:lnTo>
                  <a:lnTo>
                    <a:pt x="249149" y="4809"/>
                  </a:lnTo>
                  <a:lnTo>
                    <a:pt x="291806" y="18510"/>
                  </a:lnTo>
                  <a:lnTo>
                    <a:pt x="329441" y="40008"/>
                  </a:lnTo>
                  <a:lnTo>
                    <a:pt x="360836" y="68211"/>
                  </a:lnTo>
                  <a:lnTo>
                    <a:pt x="384772" y="102025"/>
                  </a:lnTo>
                  <a:lnTo>
                    <a:pt x="400027" y="140359"/>
                  </a:lnTo>
                  <a:lnTo>
                    <a:pt x="405384" y="182118"/>
                  </a:lnTo>
                  <a:lnTo>
                    <a:pt x="400027" y="223876"/>
                  </a:lnTo>
                  <a:lnTo>
                    <a:pt x="384772" y="262210"/>
                  </a:lnTo>
                  <a:lnTo>
                    <a:pt x="360836" y="296024"/>
                  </a:lnTo>
                  <a:lnTo>
                    <a:pt x="329441" y="324227"/>
                  </a:lnTo>
                  <a:lnTo>
                    <a:pt x="291806" y="345725"/>
                  </a:lnTo>
                  <a:lnTo>
                    <a:pt x="249149" y="359426"/>
                  </a:lnTo>
                  <a:lnTo>
                    <a:pt x="202691" y="364236"/>
                  </a:lnTo>
                  <a:lnTo>
                    <a:pt x="156234" y="359426"/>
                  </a:lnTo>
                  <a:lnTo>
                    <a:pt x="113577" y="345725"/>
                  </a:lnTo>
                  <a:lnTo>
                    <a:pt x="75942" y="324227"/>
                  </a:lnTo>
                  <a:lnTo>
                    <a:pt x="44547" y="296024"/>
                  </a:lnTo>
                  <a:lnTo>
                    <a:pt x="20611" y="262210"/>
                  </a:lnTo>
                  <a:lnTo>
                    <a:pt x="5356" y="223876"/>
                  </a:lnTo>
                  <a:lnTo>
                    <a:pt x="0" y="182118"/>
                  </a:lnTo>
                  <a:close/>
                </a:path>
              </a:pathLst>
            </a:custGeom>
            <a:ln w="38099">
              <a:solidFill>
                <a:srgbClr val="5A5A5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5709666" y="5330189"/>
              <a:ext cx="401320" cy="364490"/>
            </a:xfrm>
            <a:custGeom>
              <a:avLst/>
              <a:gdLst/>
              <a:ahLst/>
              <a:cxnLst/>
              <a:rect l="l" t="t" r="r" b="b"/>
              <a:pathLst>
                <a:path w="401320" h="364489">
                  <a:moveTo>
                    <a:pt x="200406" y="0"/>
                  </a:moveTo>
                  <a:lnTo>
                    <a:pt x="154434" y="4809"/>
                  </a:lnTo>
                  <a:lnTo>
                    <a:pt x="112245" y="18510"/>
                  </a:lnTo>
                  <a:lnTo>
                    <a:pt x="75035" y="40008"/>
                  </a:lnTo>
                  <a:lnTo>
                    <a:pt x="44007" y="68211"/>
                  </a:lnTo>
                  <a:lnTo>
                    <a:pt x="20358" y="102025"/>
                  </a:lnTo>
                  <a:lnTo>
                    <a:pt x="5289" y="140359"/>
                  </a:lnTo>
                  <a:lnTo>
                    <a:pt x="0" y="182118"/>
                  </a:lnTo>
                  <a:lnTo>
                    <a:pt x="5289" y="223876"/>
                  </a:lnTo>
                  <a:lnTo>
                    <a:pt x="20358" y="262210"/>
                  </a:lnTo>
                  <a:lnTo>
                    <a:pt x="44007" y="296024"/>
                  </a:lnTo>
                  <a:lnTo>
                    <a:pt x="75035" y="324227"/>
                  </a:lnTo>
                  <a:lnTo>
                    <a:pt x="112245" y="345725"/>
                  </a:lnTo>
                  <a:lnTo>
                    <a:pt x="154434" y="359426"/>
                  </a:lnTo>
                  <a:lnTo>
                    <a:pt x="200406" y="364236"/>
                  </a:lnTo>
                  <a:lnTo>
                    <a:pt x="246377" y="359426"/>
                  </a:lnTo>
                  <a:lnTo>
                    <a:pt x="288566" y="345725"/>
                  </a:lnTo>
                  <a:lnTo>
                    <a:pt x="325776" y="324227"/>
                  </a:lnTo>
                  <a:lnTo>
                    <a:pt x="356804" y="296024"/>
                  </a:lnTo>
                  <a:lnTo>
                    <a:pt x="380453" y="262210"/>
                  </a:lnTo>
                  <a:lnTo>
                    <a:pt x="395522" y="223876"/>
                  </a:lnTo>
                  <a:lnTo>
                    <a:pt x="400812" y="182118"/>
                  </a:lnTo>
                  <a:lnTo>
                    <a:pt x="395522" y="140359"/>
                  </a:lnTo>
                  <a:lnTo>
                    <a:pt x="380453" y="102025"/>
                  </a:lnTo>
                  <a:lnTo>
                    <a:pt x="356804" y="68211"/>
                  </a:lnTo>
                  <a:lnTo>
                    <a:pt x="325776" y="40008"/>
                  </a:lnTo>
                  <a:lnTo>
                    <a:pt x="288566" y="18510"/>
                  </a:lnTo>
                  <a:lnTo>
                    <a:pt x="246377" y="4809"/>
                  </a:lnTo>
                  <a:lnTo>
                    <a:pt x="200406" y="0"/>
                  </a:lnTo>
                  <a:close/>
                </a:path>
              </a:pathLst>
            </a:custGeom>
            <a:solidFill>
              <a:srgbClr val="0ECF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5709666" y="5330189"/>
              <a:ext cx="401320" cy="364490"/>
            </a:xfrm>
            <a:custGeom>
              <a:avLst/>
              <a:gdLst/>
              <a:ahLst/>
              <a:cxnLst/>
              <a:rect l="l" t="t" r="r" b="b"/>
              <a:pathLst>
                <a:path w="401320" h="364489">
                  <a:moveTo>
                    <a:pt x="0" y="182118"/>
                  </a:moveTo>
                  <a:lnTo>
                    <a:pt x="5289" y="140359"/>
                  </a:lnTo>
                  <a:lnTo>
                    <a:pt x="20358" y="102025"/>
                  </a:lnTo>
                  <a:lnTo>
                    <a:pt x="44007" y="68211"/>
                  </a:lnTo>
                  <a:lnTo>
                    <a:pt x="75035" y="40008"/>
                  </a:lnTo>
                  <a:lnTo>
                    <a:pt x="112245" y="18510"/>
                  </a:lnTo>
                  <a:lnTo>
                    <a:pt x="154434" y="4809"/>
                  </a:lnTo>
                  <a:lnTo>
                    <a:pt x="200406" y="0"/>
                  </a:lnTo>
                  <a:lnTo>
                    <a:pt x="246377" y="4809"/>
                  </a:lnTo>
                  <a:lnTo>
                    <a:pt x="288566" y="18510"/>
                  </a:lnTo>
                  <a:lnTo>
                    <a:pt x="325776" y="40008"/>
                  </a:lnTo>
                  <a:lnTo>
                    <a:pt x="356804" y="68211"/>
                  </a:lnTo>
                  <a:lnTo>
                    <a:pt x="380453" y="102025"/>
                  </a:lnTo>
                  <a:lnTo>
                    <a:pt x="395522" y="140359"/>
                  </a:lnTo>
                  <a:lnTo>
                    <a:pt x="400812" y="182118"/>
                  </a:lnTo>
                  <a:lnTo>
                    <a:pt x="395522" y="223876"/>
                  </a:lnTo>
                  <a:lnTo>
                    <a:pt x="380453" y="262210"/>
                  </a:lnTo>
                  <a:lnTo>
                    <a:pt x="356804" y="296024"/>
                  </a:lnTo>
                  <a:lnTo>
                    <a:pt x="325776" y="324227"/>
                  </a:lnTo>
                  <a:lnTo>
                    <a:pt x="288566" y="345725"/>
                  </a:lnTo>
                  <a:lnTo>
                    <a:pt x="246377" y="359426"/>
                  </a:lnTo>
                  <a:lnTo>
                    <a:pt x="200406" y="364236"/>
                  </a:lnTo>
                  <a:lnTo>
                    <a:pt x="154434" y="359426"/>
                  </a:lnTo>
                  <a:lnTo>
                    <a:pt x="112245" y="345725"/>
                  </a:lnTo>
                  <a:lnTo>
                    <a:pt x="75035" y="324227"/>
                  </a:lnTo>
                  <a:lnTo>
                    <a:pt x="44007" y="296024"/>
                  </a:lnTo>
                  <a:lnTo>
                    <a:pt x="20358" y="262210"/>
                  </a:lnTo>
                  <a:lnTo>
                    <a:pt x="5289" y="223876"/>
                  </a:lnTo>
                  <a:lnTo>
                    <a:pt x="0" y="182118"/>
                  </a:lnTo>
                  <a:close/>
                </a:path>
              </a:pathLst>
            </a:custGeom>
            <a:ln w="38100">
              <a:solidFill>
                <a:srgbClr val="5A5A5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7434833" y="5330189"/>
              <a:ext cx="401320" cy="364490"/>
            </a:xfrm>
            <a:custGeom>
              <a:avLst/>
              <a:gdLst/>
              <a:ahLst/>
              <a:cxnLst/>
              <a:rect l="l" t="t" r="r" b="b"/>
              <a:pathLst>
                <a:path w="401320" h="364489">
                  <a:moveTo>
                    <a:pt x="200406" y="0"/>
                  </a:moveTo>
                  <a:lnTo>
                    <a:pt x="154434" y="4809"/>
                  </a:lnTo>
                  <a:lnTo>
                    <a:pt x="112245" y="18510"/>
                  </a:lnTo>
                  <a:lnTo>
                    <a:pt x="75035" y="40008"/>
                  </a:lnTo>
                  <a:lnTo>
                    <a:pt x="44007" y="68211"/>
                  </a:lnTo>
                  <a:lnTo>
                    <a:pt x="20358" y="102025"/>
                  </a:lnTo>
                  <a:lnTo>
                    <a:pt x="5289" y="140359"/>
                  </a:lnTo>
                  <a:lnTo>
                    <a:pt x="0" y="182118"/>
                  </a:lnTo>
                  <a:lnTo>
                    <a:pt x="5289" y="223876"/>
                  </a:lnTo>
                  <a:lnTo>
                    <a:pt x="20358" y="262210"/>
                  </a:lnTo>
                  <a:lnTo>
                    <a:pt x="44007" y="296024"/>
                  </a:lnTo>
                  <a:lnTo>
                    <a:pt x="75035" y="324227"/>
                  </a:lnTo>
                  <a:lnTo>
                    <a:pt x="112245" y="345725"/>
                  </a:lnTo>
                  <a:lnTo>
                    <a:pt x="154434" y="359426"/>
                  </a:lnTo>
                  <a:lnTo>
                    <a:pt x="200406" y="364236"/>
                  </a:lnTo>
                  <a:lnTo>
                    <a:pt x="246377" y="359426"/>
                  </a:lnTo>
                  <a:lnTo>
                    <a:pt x="288566" y="345725"/>
                  </a:lnTo>
                  <a:lnTo>
                    <a:pt x="325776" y="324227"/>
                  </a:lnTo>
                  <a:lnTo>
                    <a:pt x="356804" y="296024"/>
                  </a:lnTo>
                  <a:lnTo>
                    <a:pt x="380453" y="262210"/>
                  </a:lnTo>
                  <a:lnTo>
                    <a:pt x="395522" y="223876"/>
                  </a:lnTo>
                  <a:lnTo>
                    <a:pt x="400812" y="182118"/>
                  </a:lnTo>
                  <a:lnTo>
                    <a:pt x="395522" y="140359"/>
                  </a:lnTo>
                  <a:lnTo>
                    <a:pt x="380453" y="102025"/>
                  </a:lnTo>
                  <a:lnTo>
                    <a:pt x="356804" y="68211"/>
                  </a:lnTo>
                  <a:lnTo>
                    <a:pt x="325776" y="40008"/>
                  </a:lnTo>
                  <a:lnTo>
                    <a:pt x="288566" y="18510"/>
                  </a:lnTo>
                  <a:lnTo>
                    <a:pt x="246377" y="4809"/>
                  </a:lnTo>
                  <a:lnTo>
                    <a:pt x="200406" y="0"/>
                  </a:lnTo>
                  <a:close/>
                </a:path>
              </a:pathLst>
            </a:custGeom>
            <a:solidFill>
              <a:srgbClr val="0ECF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7434833" y="5330189"/>
              <a:ext cx="401320" cy="364490"/>
            </a:xfrm>
            <a:custGeom>
              <a:avLst/>
              <a:gdLst/>
              <a:ahLst/>
              <a:cxnLst/>
              <a:rect l="l" t="t" r="r" b="b"/>
              <a:pathLst>
                <a:path w="401320" h="364489">
                  <a:moveTo>
                    <a:pt x="0" y="182118"/>
                  </a:moveTo>
                  <a:lnTo>
                    <a:pt x="5289" y="140359"/>
                  </a:lnTo>
                  <a:lnTo>
                    <a:pt x="20358" y="102025"/>
                  </a:lnTo>
                  <a:lnTo>
                    <a:pt x="44007" y="68211"/>
                  </a:lnTo>
                  <a:lnTo>
                    <a:pt x="75035" y="40008"/>
                  </a:lnTo>
                  <a:lnTo>
                    <a:pt x="112245" y="18510"/>
                  </a:lnTo>
                  <a:lnTo>
                    <a:pt x="154434" y="4809"/>
                  </a:lnTo>
                  <a:lnTo>
                    <a:pt x="200406" y="0"/>
                  </a:lnTo>
                  <a:lnTo>
                    <a:pt x="246377" y="4809"/>
                  </a:lnTo>
                  <a:lnTo>
                    <a:pt x="288566" y="18510"/>
                  </a:lnTo>
                  <a:lnTo>
                    <a:pt x="325776" y="40008"/>
                  </a:lnTo>
                  <a:lnTo>
                    <a:pt x="356804" y="68211"/>
                  </a:lnTo>
                  <a:lnTo>
                    <a:pt x="380453" y="102025"/>
                  </a:lnTo>
                  <a:lnTo>
                    <a:pt x="395522" y="140359"/>
                  </a:lnTo>
                  <a:lnTo>
                    <a:pt x="400812" y="182118"/>
                  </a:lnTo>
                  <a:lnTo>
                    <a:pt x="395522" y="223876"/>
                  </a:lnTo>
                  <a:lnTo>
                    <a:pt x="380453" y="262210"/>
                  </a:lnTo>
                  <a:lnTo>
                    <a:pt x="356804" y="296024"/>
                  </a:lnTo>
                  <a:lnTo>
                    <a:pt x="325776" y="324227"/>
                  </a:lnTo>
                  <a:lnTo>
                    <a:pt x="288566" y="345725"/>
                  </a:lnTo>
                  <a:lnTo>
                    <a:pt x="246377" y="359426"/>
                  </a:lnTo>
                  <a:lnTo>
                    <a:pt x="200406" y="364236"/>
                  </a:lnTo>
                  <a:lnTo>
                    <a:pt x="154434" y="359426"/>
                  </a:lnTo>
                  <a:lnTo>
                    <a:pt x="112245" y="345725"/>
                  </a:lnTo>
                  <a:lnTo>
                    <a:pt x="75035" y="324227"/>
                  </a:lnTo>
                  <a:lnTo>
                    <a:pt x="44007" y="296024"/>
                  </a:lnTo>
                  <a:lnTo>
                    <a:pt x="20358" y="262210"/>
                  </a:lnTo>
                  <a:lnTo>
                    <a:pt x="5289" y="223876"/>
                  </a:lnTo>
                  <a:lnTo>
                    <a:pt x="0" y="182118"/>
                  </a:lnTo>
                  <a:close/>
                </a:path>
              </a:pathLst>
            </a:custGeom>
            <a:ln w="38100">
              <a:solidFill>
                <a:srgbClr val="5A5A5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8340090" y="5313425"/>
              <a:ext cx="433070" cy="398145"/>
            </a:xfrm>
            <a:custGeom>
              <a:avLst/>
              <a:gdLst/>
              <a:ahLst/>
              <a:cxnLst/>
              <a:rect l="l" t="t" r="r" b="b"/>
              <a:pathLst>
                <a:path w="433070" h="398145">
                  <a:moveTo>
                    <a:pt x="216407" y="0"/>
                  </a:moveTo>
                  <a:lnTo>
                    <a:pt x="166791" y="5251"/>
                  </a:lnTo>
                  <a:lnTo>
                    <a:pt x="121242" y="20211"/>
                  </a:lnTo>
                  <a:lnTo>
                    <a:pt x="81060" y="43687"/>
                  </a:lnTo>
                  <a:lnTo>
                    <a:pt x="47546" y="74484"/>
                  </a:lnTo>
                  <a:lnTo>
                    <a:pt x="21998" y="111411"/>
                  </a:lnTo>
                  <a:lnTo>
                    <a:pt x="5716" y="153275"/>
                  </a:lnTo>
                  <a:lnTo>
                    <a:pt x="0" y="198882"/>
                  </a:lnTo>
                  <a:lnTo>
                    <a:pt x="5716" y="244488"/>
                  </a:lnTo>
                  <a:lnTo>
                    <a:pt x="21998" y="286352"/>
                  </a:lnTo>
                  <a:lnTo>
                    <a:pt x="47546" y="323279"/>
                  </a:lnTo>
                  <a:lnTo>
                    <a:pt x="81060" y="354076"/>
                  </a:lnTo>
                  <a:lnTo>
                    <a:pt x="121242" y="377552"/>
                  </a:lnTo>
                  <a:lnTo>
                    <a:pt x="166791" y="392512"/>
                  </a:lnTo>
                  <a:lnTo>
                    <a:pt x="216407" y="397763"/>
                  </a:lnTo>
                  <a:lnTo>
                    <a:pt x="266024" y="392512"/>
                  </a:lnTo>
                  <a:lnTo>
                    <a:pt x="311573" y="377552"/>
                  </a:lnTo>
                  <a:lnTo>
                    <a:pt x="351755" y="354076"/>
                  </a:lnTo>
                  <a:lnTo>
                    <a:pt x="385269" y="323279"/>
                  </a:lnTo>
                  <a:lnTo>
                    <a:pt x="410817" y="286352"/>
                  </a:lnTo>
                  <a:lnTo>
                    <a:pt x="427099" y="244488"/>
                  </a:lnTo>
                  <a:lnTo>
                    <a:pt x="432815" y="198882"/>
                  </a:lnTo>
                  <a:lnTo>
                    <a:pt x="427099" y="153275"/>
                  </a:lnTo>
                  <a:lnTo>
                    <a:pt x="410817" y="111411"/>
                  </a:lnTo>
                  <a:lnTo>
                    <a:pt x="385269" y="74484"/>
                  </a:lnTo>
                  <a:lnTo>
                    <a:pt x="351755" y="43687"/>
                  </a:lnTo>
                  <a:lnTo>
                    <a:pt x="311573" y="20211"/>
                  </a:lnTo>
                  <a:lnTo>
                    <a:pt x="266024" y="5251"/>
                  </a:lnTo>
                  <a:lnTo>
                    <a:pt x="216407" y="0"/>
                  </a:lnTo>
                  <a:close/>
                </a:path>
              </a:pathLst>
            </a:custGeom>
            <a:solidFill>
              <a:srgbClr val="0ECF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8340090" y="5313425"/>
              <a:ext cx="433070" cy="398145"/>
            </a:xfrm>
            <a:custGeom>
              <a:avLst/>
              <a:gdLst/>
              <a:ahLst/>
              <a:cxnLst/>
              <a:rect l="l" t="t" r="r" b="b"/>
              <a:pathLst>
                <a:path w="433070" h="398145">
                  <a:moveTo>
                    <a:pt x="0" y="198882"/>
                  </a:moveTo>
                  <a:lnTo>
                    <a:pt x="5716" y="153275"/>
                  </a:lnTo>
                  <a:lnTo>
                    <a:pt x="21998" y="111411"/>
                  </a:lnTo>
                  <a:lnTo>
                    <a:pt x="47546" y="74484"/>
                  </a:lnTo>
                  <a:lnTo>
                    <a:pt x="81060" y="43687"/>
                  </a:lnTo>
                  <a:lnTo>
                    <a:pt x="121242" y="20211"/>
                  </a:lnTo>
                  <a:lnTo>
                    <a:pt x="166791" y="5251"/>
                  </a:lnTo>
                  <a:lnTo>
                    <a:pt x="216407" y="0"/>
                  </a:lnTo>
                  <a:lnTo>
                    <a:pt x="266024" y="5251"/>
                  </a:lnTo>
                  <a:lnTo>
                    <a:pt x="311573" y="20211"/>
                  </a:lnTo>
                  <a:lnTo>
                    <a:pt x="351755" y="43687"/>
                  </a:lnTo>
                  <a:lnTo>
                    <a:pt x="385269" y="74484"/>
                  </a:lnTo>
                  <a:lnTo>
                    <a:pt x="410817" y="111411"/>
                  </a:lnTo>
                  <a:lnTo>
                    <a:pt x="427099" y="153275"/>
                  </a:lnTo>
                  <a:lnTo>
                    <a:pt x="432815" y="198882"/>
                  </a:lnTo>
                  <a:lnTo>
                    <a:pt x="427099" y="244488"/>
                  </a:lnTo>
                  <a:lnTo>
                    <a:pt x="410817" y="286352"/>
                  </a:lnTo>
                  <a:lnTo>
                    <a:pt x="385269" y="323279"/>
                  </a:lnTo>
                  <a:lnTo>
                    <a:pt x="351755" y="354076"/>
                  </a:lnTo>
                  <a:lnTo>
                    <a:pt x="311573" y="377552"/>
                  </a:lnTo>
                  <a:lnTo>
                    <a:pt x="266024" y="392512"/>
                  </a:lnTo>
                  <a:lnTo>
                    <a:pt x="216407" y="397763"/>
                  </a:lnTo>
                  <a:lnTo>
                    <a:pt x="166791" y="392512"/>
                  </a:lnTo>
                  <a:lnTo>
                    <a:pt x="121242" y="377552"/>
                  </a:lnTo>
                  <a:lnTo>
                    <a:pt x="81060" y="354076"/>
                  </a:lnTo>
                  <a:lnTo>
                    <a:pt x="47546" y="323279"/>
                  </a:lnTo>
                  <a:lnTo>
                    <a:pt x="21998" y="286352"/>
                  </a:lnTo>
                  <a:lnTo>
                    <a:pt x="5716" y="244488"/>
                  </a:lnTo>
                  <a:lnTo>
                    <a:pt x="0" y="198882"/>
                  </a:lnTo>
                  <a:close/>
                </a:path>
              </a:pathLst>
            </a:custGeom>
            <a:ln w="38100">
              <a:solidFill>
                <a:srgbClr val="5A5A5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0142982" y="5313425"/>
              <a:ext cx="421005" cy="398145"/>
            </a:xfrm>
            <a:custGeom>
              <a:avLst/>
              <a:gdLst/>
              <a:ahLst/>
              <a:cxnLst/>
              <a:rect l="l" t="t" r="r" b="b"/>
              <a:pathLst>
                <a:path w="421004" h="398145">
                  <a:moveTo>
                    <a:pt x="210312" y="0"/>
                  </a:moveTo>
                  <a:lnTo>
                    <a:pt x="162072" y="5251"/>
                  </a:lnTo>
                  <a:lnTo>
                    <a:pt x="117798" y="20211"/>
                  </a:lnTo>
                  <a:lnTo>
                    <a:pt x="78750" y="43687"/>
                  </a:lnTo>
                  <a:lnTo>
                    <a:pt x="46186" y="74484"/>
                  </a:lnTo>
                  <a:lnTo>
                    <a:pt x="21367" y="111411"/>
                  </a:lnTo>
                  <a:lnTo>
                    <a:pt x="5551" y="153275"/>
                  </a:lnTo>
                  <a:lnTo>
                    <a:pt x="0" y="198882"/>
                  </a:lnTo>
                  <a:lnTo>
                    <a:pt x="5551" y="244488"/>
                  </a:lnTo>
                  <a:lnTo>
                    <a:pt x="21367" y="286352"/>
                  </a:lnTo>
                  <a:lnTo>
                    <a:pt x="46186" y="323279"/>
                  </a:lnTo>
                  <a:lnTo>
                    <a:pt x="78750" y="354076"/>
                  </a:lnTo>
                  <a:lnTo>
                    <a:pt x="117798" y="377552"/>
                  </a:lnTo>
                  <a:lnTo>
                    <a:pt x="162072" y="392512"/>
                  </a:lnTo>
                  <a:lnTo>
                    <a:pt x="210312" y="397763"/>
                  </a:lnTo>
                  <a:lnTo>
                    <a:pt x="258551" y="392512"/>
                  </a:lnTo>
                  <a:lnTo>
                    <a:pt x="302825" y="377552"/>
                  </a:lnTo>
                  <a:lnTo>
                    <a:pt x="341873" y="354076"/>
                  </a:lnTo>
                  <a:lnTo>
                    <a:pt x="374437" y="323279"/>
                  </a:lnTo>
                  <a:lnTo>
                    <a:pt x="399256" y="286352"/>
                  </a:lnTo>
                  <a:lnTo>
                    <a:pt x="415072" y="244488"/>
                  </a:lnTo>
                  <a:lnTo>
                    <a:pt x="420624" y="198882"/>
                  </a:lnTo>
                  <a:lnTo>
                    <a:pt x="415072" y="153275"/>
                  </a:lnTo>
                  <a:lnTo>
                    <a:pt x="399256" y="111411"/>
                  </a:lnTo>
                  <a:lnTo>
                    <a:pt x="374437" y="74484"/>
                  </a:lnTo>
                  <a:lnTo>
                    <a:pt x="341873" y="43687"/>
                  </a:lnTo>
                  <a:lnTo>
                    <a:pt x="302825" y="20211"/>
                  </a:lnTo>
                  <a:lnTo>
                    <a:pt x="258551" y="5251"/>
                  </a:lnTo>
                  <a:lnTo>
                    <a:pt x="210312" y="0"/>
                  </a:lnTo>
                  <a:close/>
                </a:path>
              </a:pathLst>
            </a:custGeom>
            <a:solidFill>
              <a:srgbClr val="0ECF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0142982" y="5313425"/>
              <a:ext cx="421005" cy="398145"/>
            </a:xfrm>
            <a:custGeom>
              <a:avLst/>
              <a:gdLst/>
              <a:ahLst/>
              <a:cxnLst/>
              <a:rect l="l" t="t" r="r" b="b"/>
              <a:pathLst>
                <a:path w="421004" h="398145">
                  <a:moveTo>
                    <a:pt x="0" y="198882"/>
                  </a:moveTo>
                  <a:lnTo>
                    <a:pt x="5551" y="153275"/>
                  </a:lnTo>
                  <a:lnTo>
                    <a:pt x="21367" y="111411"/>
                  </a:lnTo>
                  <a:lnTo>
                    <a:pt x="46186" y="74484"/>
                  </a:lnTo>
                  <a:lnTo>
                    <a:pt x="78750" y="43687"/>
                  </a:lnTo>
                  <a:lnTo>
                    <a:pt x="117798" y="20211"/>
                  </a:lnTo>
                  <a:lnTo>
                    <a:pt x="162072" y="5251"/>
                  </a:lnTo>
                  <a:lnTo>
                    <a:pt x="210312" y="0"/>
                  </a:lnTo>
                  <a:lnTo>
                    <a:pt x="258551" y="5251"/>
                  </a:lnTo>
                  <a:lnTo>
                    <a:pt x="302825" y="20211"/>
                  </a:lnTo>
                  <a:lnTo>
                    <a:pt x="341873" y="43687"/>
                  </a:lnTo>
                  <a:lnTo>
                    <a:pt x="374437" y="74484"/>
                  </a:lnTo>
                  <a:lnTo>
                    <a:pt x="399256" y="111411"/>
                  </a:lnTo>
                  <a:lnTo>
                    <a:pt x="415072" y="153275"/>
                  </a:lnTo>
                  <a:lnTo>
                    <a:pt x="420624" y="198882"/>
                  </a:lnTo>
                  <a:lnTo>
                    <a:pt x="415072" y="244488"/>
                  </a:lnTo>
                  <a:lnTo>
                    <a:pt x="399256" y="286352"/>
                  </a:lnTo>
                  <a:lnTo>
                    <a:pt x="374437" y="323279"/>
                  </a:lnTo>
                  <a:lnTo>
                    <a:pt x="341873" y="354076"/>
                  </a:lnTo>
                  <a:lnTo>
                    <a:pt x="302825" y="377552"/>
                  </a:lnTo>
                  <a:lnTo>
                    <a:pt x="258551" y="392512"/>
                  </a:lnTo>
                  <a:lnTo>
                    <a:pt x="210312" y="397763"/>
                  </a:lnTo>
                  <a:lnTo>
                    <a:pt x="162072" y="392512"/>
                  </a:lnTo>
                  <a:lnTo>
                    <a:pt x="117798" y="377552"/>
                  </a:lnTo>
                  <a:lnTo>
                    <a:pt x="78750" y="354076"/>
                  </a:lnTo>
                  <a:lnTo>
                    <a:pt x="46186" y="323279"/>
                  </a:lnTo>
                  <a:lnTo>
                    <a:pt x="21367" y="286352"/>
                  </a:lnTo>
                  <a:lnTo>
                    <a:pt x="5551" y="244488"/>
                  </a:lnTo>
                  <a:lnTo>
                    <a:pt x="0" y="198882"/>
                  </a:lnTo>
                  <a:close/>
                </a:path>
              </a:pathLst>
            </a:custGeom>
            <a:ln w="38100">
              <a:solidFill>
                <a:srgbClr val="5A5A5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5186172" y="4690871"/>
              <a:ext cx="5841365" cy="1580515"/>
            </a:xfrm>
            <a:custGeom>
              <a:avLst/>
              <a:gdLst/>
              <a:ahLst/>
              <a:cxnLst/>
              <a:rect l="l" t="t" r="r" b="b"/>
              <a:pathLst>
                <a:path w="5841365" h="1580514">
                  <a:moveTo>
                    <a:pt x="0" y="794003"/>
                  </a:moveTo>
                  <a:lnTo>
                    <a:pt x="522604" y="794003"/>
                  </a:lnTo>
                </a:path>
                <a:path w="5841365" h="1580514">
                  <a:moveTo>
                    <a:pt x="978407" y="790955"/>
                  </a:moveTo>
                  <a:lnTo>
                    <a:pt x="2210180" y="790955"/>
                  </a:lnTo>
                </a:path>
                <a:path w="5841365" h="1580514">
                  <a:moveTo>
                    <a:pt x="3585972" y="790955"/>
                  </a:moveTo>
                  <a:lnTo>
                    <a:pt x="4817745" y="790955"/>
                  </a:lnTo>
                </a:path>
                <a:path w="5841365" h="1580514">
                  <a:moveTo>
                    <a:pt x="2665476" y="790955"/>
                  </a:moveTo>
                  <a:lnTo>
                    <a:pt x="3140329" y="790955"/>
                  </a:lnTo>
                </a:path>
                <a:path w="5841365" h="1580514">
                  <a:moveTo>
                    <a:pt x="5318759" y="1580388"/>
                  </a:moveTo>
                  <a:lnTo>
                    <a:pt x="5841364" y="1580388"/>
                  </a:lnTo>
                </a:path>
                <a:path w="5841365" h="1580514">
                  <a:moveTo>
                    <a:pt x="2686811" y="0"/>
                  </a:moveTo>
                  <a:lnTo>
                    <a:pt x="3179063" y="0"/>
                  </a:lnTo>
                </a:path>
              </a:pathLst>
            </a:custGeom>
            <a:ln w="9525">
              <a:solidFill>
                <a:srgbClr val="47474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2391282" y="1683537"/>
            <a:ext cx="11938635" cy="1100455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80"/>
              </a:spcBef>
            </a:pP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A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Git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Tahoma"/>
                <a:cs typeface="Tahoma"/>
              </a:rPr>
              <a:t>branch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is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a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Tahoma"/>
                <a:cs typeface="Tahoma"/>
              </a:rPr>
              <a:t>lightweight</a:t>
            </a:r>
            <a:r>
              <a:rPr sz="2200" spc="-6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movable</a:t>
            </a:r>
            <a:r>
              <a:rPr sz="2200" spc="-8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pointer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to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commits.</a:t>
            </a:r>
            <a:endParaRPr sz="2200">
              <a:latin typeface="Tahoma"/>
              <a:cs typeface="Tahoma"/>
            </a:endParaRPr>
          </a:p>
          <a:p>
            <a:pPr marL="12065" marR="5080" algn="ctr">
              <a:lnSpc>
                <a:spcPts val="2820"/>
              </a:lnSpc>
              <a:spcBef>
                <a:spcPts val="100"/>
              </a:spcBef>
            </a:pPr>
            <a:r>
              <a:rPr sz="2200" spc="-85" dirty="0">
                <a:latin typeface="Tahoma"/>
                <a:cs typeface="Tahoma"/>
              </a:rPr>
              <a:t>It</a:t>
            </a:r>
            <a:r>
              <a:rPr sz="2200" spc="-105" dirty="0">
                <a:latin typeface="Tahoma"/>
                <a:cs typeface="Tahoma"/>
              </a:rPr>
              <a:t> </a:t>
            </a:r>
            <a:r>
              <a:rPr sz="2200" spc="55" dirty="0">
                <a:latin typeface="Tahoma"/>
                <a:cs typeface="Tahoma"/>
              </a:rPr>
              <a:t>is</a:t>
            </a:r>
            <a:r>
              <a:rPr sz="2200" spc="-105" dirty="0">
                <a:latin typeface="Tahoma"/>
                <a:cs typeface="Tahoma"/>
              </a:rPr>
              <a:t> </a:t>
            </a:r>
            <a:r>
              <a:rPr sz="2200" spc="65" dirty="0">
                <a:latin typeface="Tahoma"/>
                <a:cs typeface="Tahoma"/>
              </a:rPr>
              <a:t>a</a:t>
            </a:r>
            <a:r>
              <a:rPr sz="2200" spc="-105" dirty="0">
                <a:latin typeface="Tahoma"/>
                <a:cs typeface="Tahoma"/>
              </a:rPr>
              <a:t> </a:t>
            </a:r>
            <a:r>
              <a:rPr sz="2200" spc="70" dirty="0">
                <a:latin typeface="Tahoma"/>
                <a:cs typeface="Tahoma"/>
              </a:rPr>
              <a:t>separate</a:t>
            </a:r>
            <a:r>
              <a:rPr sz="2200" spc="-90" dirty="0">
                <a:latin typeface="Tahoma"/>
                <a:cs typeface="Tahoma"/>
              </a:rPr>
              <a:t> </a:t>
            </a:r>
            <a:r>
              <a:rPr sz="2200" spc="60" dirty="0">
                <a:latin typeface="Tahoma"/>
                <a:cs typeface="Tahoma"/>
              </a:rPr>
              <a:t>workspace,</a:t>
            </a:r>
            <a:r>
              <a:rPr sz="2200" spc="-85" dirty="0">
                <a:latin typeface="Tahoma"/>
                <a:cs typeface="Tahoma"/>
              </a:rPr>
              <a:t> </a:t>
            </a:r>
            <a:r>
              <a:rPr sz="2200" spc="65" dirty="0">
                <a:latin typeface="Tahoma"/>
                <a:cs typeface="Tahoma"/>
              </a:rPr>
              <a:t>usually</a:t>
            </a:r>
            <a:r>
              <a:rPr sz="2200" spc="-65" dirty="0">
                <a:latin typeface="Tahoma"/>
                <a:cs typeface="Tahoma"/>
              </a:rPr>
              <a:t> </a:t>
            </a:r>
            <a:r>
              <a:rPr sz="2200" spc="70" dirty="0">
                <a:latin typeface="Tahoma"/>
                <a:cs typeface="Tahoma"/>
              </a:rPr>
              <a:t>created</a:t>
            </a:r>
            <a:r>
              <a:rPr sz="2200" spc="-90" dirty="0">
                <a:latin typeface="Tahoma"/>
                <a:cs typeface="Tahoma"/>
              </a:rPr>
              <a:t> </a:t>
            </a:r>
            <a:r>
              <a:rPr sz="2200" spc="90" dirty="0">
                <a:latin typeface="Tahoma"/>
                <a:cs typeface="Tahoma"/>
              </a:rPr>
              <a:t>when</a:t>
            </a:r>
            <a:r>
              <a:rPr sz="2200" spc="-90" dirty="0">
                <a:latin typeface="Tahoma"/>
                <a:cs typeface="Tahoma"/>
              </a:rPr>
              <a:t> </a:t>
            </a:r>
            <a:r>
              <a:rPr sz="2200" spc="85" dirty="0">
                <a:latin typeface="Tahoma"/>
                <a:cs typeface="Tahoma"/>
              </a:rPr>
              <a:t>you</a:t>
            </a:r>
            <a:r>
              <a:rPr sz="2200" spc="-110" dirty="0">
                <a:latin typeface="Tahoma"/>
                <a:cs typeface="Tahoma"/>
              </a:rPr>
              <a:t> </a:t>
            </a:r>
            <a:r>
              <a:rPr sz="2200" spc="95" dirty="0">
                <a:latin typeface="Tahoma"/>
                <a:cs typeface="Tahoma"/>
              </a:rPr>
              <a:t>need</a:t>
            </a:r>
            <a:r>
              <a:rPr sz="2200" spc="-100" dirty="0">
                <a:latin typeface="Tahoma"/>
                <a:cs typeface="Tahoma"/>
              </a:rPr>
              <a:t> </a:t>
            </a:r>
            <a:r>
              <a:rPr sz="2200" spc="80" dirty="0">
                <a:latin typeface="Tahoma"/>
                <a:cs typeface="Tahoma"/>
              </a:rPr>
              <a:t>to</a:t>
            </a:r>
            <a:r>
              <a:rPr sz="2200" spc="-105" dirty="0">
                <a:latin typeface="Tahoma"/>
                <a:cs typeface="Tahoma"/>
              </a:rPr>
              <a:t> </a:t>
            </a:r>
            <a:r>
              <a:rPr sz="2200" spc="85" dirty="0">
                <a:latin typeface="Tahoma"/>
                <a:cs typeface="Tahoma"/>
              </a:rPr>
              <a:t>experiment</a:t>
            </a:r>
            <a:r>
              <a:rPr sz="2200" spc="-75" dirty="0">
                <a:latin typeface="Tahoma"/>
                <a:cs typeface="Tahoma"/>
              </a:rPr>
              <a:t> </a:t>
            </a:r>
            <a:r>
              <a:rPr sz="2200" spc="114" dirty="0">
                <a:latin typeface="Tahoma"/>
                <a:cs typeface="Tahoma"/>
              </a:rPr>
              <a:t>or</a:t>
            </a:r>
            <a:r>
              <a:rPr sz="2200" spc="-110" dirty="0">
                <a:latin typeface="Tahoma"/>
                <a:cs typeface="Tahoma"/>
              </a:rPr>
              <a:t> </a:t>
            </a:r>
            <a:r>
              <a:rPr sz="2200" spc="50" dirty="0">
                <a:latin typeface="Tahoma"/>
                <a:cs typeface="Tahoma"/>
              </a:rPr>
              <a:t>test</a:t>
            </a:r>
            <a:r>
              <a:rPr sz="2200" spc="-114" dirty="0">
                <a:latin typeface="Tahoma"/>
                <a:cs typeface="Tahoma"/>
              </a:rPr>
              <a:t> </a:t>
            </a:r>
            <a:r>
              <a:rPr sz="2200" spc="60" dirty="0">
                <a:latin typeface="Tahoma"/>
                <a:cs typeface="Tahoma"/>
              </a:rPr>
              <a:t>something, </a:t>
            </a:r>
            <a:r>
              <a:rPr sz="2200" spc="-675" dirty="0">
                <a:latin typeface="Tahoma"/>
                <a:cs typeface="Tahoma"/>
              </a:rPr>
              <a:t> </a:t>
            </a:r>
            <a:r>
              <a:rPr sz="2200" spc="75" dirty="0">
                <a:latin typeface="Tahoma"/>
                <a:cs typeface="Tahoma"/>
              </a:rPr>
              <a:t>without</a:t>
            </a:r>
            <a:r>
              <a:rPr sz="2200" spc="-100" dirty="0">
                <a:latin typeface="Tahoma"/>
                <a:cs typeface="Tahoma"/>
              </a:rPr>
              <a:t> </a:t>
            </a:r>
            <a:r>
              <a:rPr sz="2200" spc="70" dirty="0">
                <a:latin typeface="Tahoma"/>
                <a:cs typeface="Tahoma"/>
              </a:rPr>
              <a:t>impacting</a:t>
            </a:r>
            <a:r>
              <a:rPr sz="2200" spc="-75" dirty="0">
                <a:latin typeface="Tahoma"/>
                <a:cs typeface="Tahoma"/>
              </a:rPr>
              <a:t> </a:t>
            </a:r>
            <a:r>
              <a:rPr sz="2200" spc="70" dirty="0">
                <a:latin typeface="Tahoma"/>
                <a:cs typeface="Tahoma"/>
              </a:rPr>
              <a:t>the</a:t>
            </a:r>
            <a:r>
              <a:rPr sz="2200" spc="-114" dirty="0">
                <a:latin typeface="Tahoma"/>
                <a:cs typeface="Tahoma"/>
              </a:rPr>
              <a:t> </a:t>
            </a:r>
            <a:r>
              <a:rPr sz="2200" spc="105" dirty="0">
                <a:latin typeface="Tahoma"/>
                <a:cs typeface="Tahoma"/>
              </a:rPr>
              <a:t>main</a:t>
            </a:r>
            <a:r>
              <a:rPr sz="2200" spc="-100" dirty="0">
                <a:latin typeface="Tahoma"/>
                <a:cs typeface="Tahoma"/>
              </a:rPr>
              <a:t> </a:t>
            </a:r>
            <a:r>
              <a:rPr sz="2200" spc="85" dirty="0">
                <a:latin typeface="Tahoma"/>
                <a:cs typeface="Tahoma"/>
              </a:rPr>
              <a:t>code</a:t>
            </a:r>
            <a:r>
              <a:rPr sz="2200" spc="-95" dirty="0">
                <a:latin typeface="Tahoma"/>
                <a:cs typeface="Tahoma"/>
              </a:rPr>
              <a:t> </a:t>
            </a:r>
            <a:r>
              <a:rPr sz="2200" spc="50" dirty="0">
                <a:latin typeface="Tahoma"/>
                <a:cs typeface="Tahoma"/>
              </a:rPr>
              <a:t>base.</a:t>
            </a:r>
            <a:endParaRPr sz="2200">
              <a:latin typeface="Tahoma"/>
              <a:cs typeface="Tahoma"/>
            </a:endParaRPr>
          </a:p>
        </p:txBody>
      </p:sp>
      <p:pic>
        <p:nvPicPr>
          <p:cNvPr id="28" name="object 2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867655" y="757427"/>
            <a:ext cx="6568440" cy="365759"/>
          </a:xfrm>
          <a:prstGeom prst="rect">
            <a:avLst/>
          </a:prstGeom>
        </p:spPr>
      </p:pic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70879" y="306451"/>
            <a:ext cx="471297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25" dirty="0">
                <a:solidFill>
                  <a:srgbClr val="3E3E3E"/>
                </a:solidFill>
                <a:latin typeface="Arial"/>
                <a:cs typeface="Arial"/>
              </a:rPr>
              <a:t>Purpose</a:t>
            </a:r>
            <a:r>
              <a:rPr spc="-5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80" dirty="0">
                <a:solidFill>
                  <a:srgbClr val="3E3E3E"/>
                </a:solidFill>
                <a:latin typeface="Arial"/>
                <a:cs typeface="Arial"/>
              </a:rPr>
              <a:t>of</a:t>
            </a:r>
            <a:r>
              <a:rPr spc="-6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25" dirty="0">
                <a:solidFill>
                  <a:srgbClr val="3E3E3E"/>
                </a:solidFill>
                <a:latin typeface="Arial"/>
                <a:cs typeface="Arial"/>
              </a:rPr>
              <a:t>Branches</a:t>
            </a:r>
            <a:r>
              <a:rPr spc="-6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95" dirty="0">
                <a:solidFill>
                  <a:srgbClr val="3E3E3E"/>
                </a:solidFill>
                <a:latin typeface="Arial"/>
                <a:cs typeface="Arial"/>
              </a:rPr>
              <a:t>in</a:t>
            </a:r>
            <a:r>
              <a:rPr spc="-8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60" dirty="0">
                <a:solidFill>
                  <a:srgbClr val="3E3E3E"/>
                </a:solidFill>
                <a:latin typeface="Arial"/>
                <a:cs typeface="Arial"/>
              </a:rPr>
              <a:t>Git</a:t>
            </a:r>
          </a:p>
        </p:txBody>
      </p:sp>
      <p:sp>
        <p:nvSpPr>
          <p:cNvPr id="4" name="object 4"/>
          <p:cNvSpPr/>
          <p:nvPr/>
        </p:nvSpPr>
        <p:spPr>
          <a:xfrm>
            <a:off x="1317497" y="2391917"/>
            <a:ext cx="13545819" cy="4715510"/>
          </a:xfrm>
          <a:custGeom>
            <a:avLst/>
            <a:gdLst/>
            <a:ahLst/>
            <a:cxnLst/>
            <a:rect l="l" t="t" r="r" b="b"/>
            <a:pathLst>
              <a:path w="13545819" h="4715509">
                <a:moveTo>
                  <a:pt x="0" y="785876"/>
                </a:moveTo>
                <a:lnTo>
                  <a:pt x="1434" y="738009"/>
                </a:lnTo>
                <a:lnTo>
                  <a:pt x="5683" y="690900"/>
                </a:lnTo>
                <a:lnTo>
                  <a:pt x="12663" y="644631"/>
                </a:lnTo>
                <a:lnTo>
                  <a:pt x="22293" y="599284"/>
                </a:lnTo>
                <a:lnTo>
                  <a:pt x="34491" y="554942"/>
                </a:lnTo>
                <a:lnTo>
                  <a:pt x="49174" y="511685"/>
                </a:lnTo>
                <a:lnTo>
                  <a:pt x="66259" y="469598"/>
                </a:lnTo>
                <a:lnTo>
                  <a:pt x="85665" y="428762"/>
                </a:lnTo>
                <a:lnTo>
                  <a:pt x="107310" y="389259"/>
                </a:lnTo>
                <a:lnTo>
                  <a:pt x="131110" y="351172"/>
                </a:lnTo>
                <a:lnTo>
                  <a:pt x="156984" y="314583"/>
                </a:lnTo>
                <a:lnTo>
                  <a:pt x="184850" y="279574"/>
                </a:lnTo>
                <a:lnTo>
                  <a:pt x="214625" y="246227"/>
                </a:lnTo>
                <a:lnTo>
                  <a:pt x="246227" y="214625"/>
                </a:lnTo>
                <a:lnTo>
                  <a:pt x="279574" y="184850"/>
                </a:lnTo>
                <a:lnTo>
                  <a:pt x="314583" y="156984"/>
                </a:lnTo>
                <a:lnTo>
                  <a:pt x="351172" y="131110"/>
                </a:lnTo>
                <a:lnTo>
                  <a:pt x="389259" y="107310"/>
                </a:lnTo>
                <a:lnTo>
                  <a:pt x="428762" y="85665"/>
                </a:lnTo>
                <a:lnTo>
                  <a:pt x="469598" y="66259"/>
                </a:lnTo>
                <a:lnTo>
                  <a:pt x="511685" y="49174"/>
                </a:lnTo>
                <a:lnTo>
                  <a:pt x="554942" y="34491"/>
                </a:lnTo>
                <a:lnTo>
                  <a:pt x="599284" y="22293"/>
                </a:lnTo>
                <a:lnTo>
                  <a:pt x="644631" y="12663"/>
                </a:lnTo>
                <a:lnTo>
                  <a:pt x="690900" y="5683"/>
                </a:lnTo>
                <a:lnTo>
                  <a:pt x="738009" y="1434"/>
                </a:lnTo>
                <a:lnTo>
                  <a:pt x="785876" y="0"/>
                </a:lnTo>
                <a:lnTo>
                  <a:pt x="12759436" y="0"/>
                </a:lnTo>
                <a:lnTo>
                  <a:pt x="12807302" y="1434"/>
                </a:lnTo>
                <a:lnTo>
                  <a:pt x="12854411" y="5683"/>
                </a:lnTo>
                <a:lnTo>
                  <a:pt x="12900680" y="12663"/>
                </a:lnTo>
                <a:lnTo>
                  <a:pt x="12946027" y="22293"/>
                </a:lnTo>
                <a:lnTo>
                  <a:pt x="12990369" y="34491"/>
                </a:lnTo>
                <a:lnTo>
                  <a:pt x="13033626" y="49174"/>
                </a:lnTo>
                <a:lnTo>
                  <a:pt x="13075713" y="66259"/>
                </a:lnTo>
                <a:lnTo>
                  <a:pt x="13116549" y="85665"/>
                </a:lnTo>
                <a:lnTo>
                  <a:pt x="13156052" y="107310"/>
                </a:lnTo>
                <a:lnTo>
                  <a:pt x="13194139" y="131110"/>
                </a:lnTo>
                <a:lnTo>
                  <a:pt x="13230728" y="156984"/>
                </a:lnTo>
                <a:lnTo>
                  <a:pt x="13265737" y="184850"/>
                </a:lnTo>
                <a:lnTo>
                  <a:pt x="13299084" y="214625"/>
                </a:lnTo>
                <a:lnTo>
                  <a:pt x="13330686" y="246227"/>
                </a:lnTo>
                <a:lnTo>
                  <a:pt x="13360461" y="279574"/>
                </a:lnTo>
                <a:lnTo>
                  <a:pt x="13388327" y="314583"/>
                </a:lnTo>
                <a:lnTo>
                  <a:pt x="13414201" y="351172"/>
                </a:lnTo>
                <a:lnTo>
                  <a:pt x="13438001" y="389259"/>
                </a:lnTo>
                <a:lnTo>
                  <a:pt x="13459646" y="428762"/>
                </a:lnTo>
                <a:lnTo>
                  <a:pt x="13479052" y="469598"/>
                </a:lnTo>
                <a:lnTo>
                  <a:pt x="13496137" y="511685"/>
                </a:lnTo>
                <a:lnTo>
                  <a:pt x="13510820" y="554942"/>
                </a:lnTo>
                <a:lnTo>
                  <a:pt x="13523018" y="599284"/>
                </a:lnTo>
                <a:lnTo>
                  <a:pt x="13532648" y="644631"/>
                </a:lnTo>
                <a:lnTo>
                  <a:pt x="13539628" y="690900"/>
                </a:lnTo>
                <a:lnTo>
                  <a:pt x="13543877" y="738009"/>
                </a:lnTo>
                <a:lnTo>
                  <a:pt x="13545312" y="785876"/>
                </a:lnTo>
                <a:lnTo>
                  <a:pt x="13545312" y="3929379"/>
                </a:lnTo>
                <a:lnTo>
                  <a:pt x="13543877" y="3977246"/>
                </a:lnTo>
                <a:lnTo>
                  <a:pt x="13539628" y="4024355"/>
                </a:lnTo>
                <a:lnTo>
                  <a:pt x="13532648" y="4070624"/>
                </a:lnTo>
                <a:lnTo>
                  <a:pt x="13523018" y="4115971"/>
                </a:lnTo>
                <a:lnTo>
                  <a:pt x="13510820" y="4160313"/>
                </a:lnTo>
                <a:lnTo>
                  <a:pt x="13496137" y="4203570"/>
                </a:lnTo>
                <a:lnTo>
                  <a:pt x="13479052" y="4245657"/>
                </a:lnTo>
                <a:lnTo>
                  <a:pt x="13459646" y="4286493"/>
                </a:lnTo>
                <a:lnTo>
                  <a:pt x="13438001" y="4325996"/>
                </a:lnTo>
                <a:lnTo>
                  <a:pt x="13414201" y="4364083"/>
                </a:lnTo>
                <a:lnTo>
                  <a:pt x="13388327" y="4400672"/>
                </a:lnTo>
                <a:lnTo>
                  <a:pt x="13360461" y="4435681"/>
                </a:lnTo>
                <a:lnTo>
                  <a:pt x="13330686" y="4469028"/>
                </a:lnTo>
                <a:lnTo>
                  <a:pt x="13299084" y="4500630"/>
                </a:lnTo>
                <a:lnTo>
                  <a:pt x="13265737" y="4530405"/>
                </a:lnTo>
                <a:lnTo>
                  <a:pt x="13230728" y="4558271"/>
                </a:lnTo>
                <a:lnTo>
                  <a:pt x="13194139" y="4584145"/>
                </a:lnTo>
                <a:lnTo>
                  <a:pt x="13156052" y="4607945"/>
                </a:lnTo>
                <a:lnTo>
                  <a:pt x="13116549" y="4629590"/>
                </a:lnTo>
                <a:lnTo>
                  <a:pt x="13075713" y="4648996"/>
                </a:lnTo>
                <a:lnTo>
                  <a:pt x="13033626" y="4666081"/>
                </a:lnTo>
                <a:lnTo>
                  <a:pt x="12990369" y="4680764"/>
                </a:lnTo>
                <a:lnTo>
                  <a:pt x="12946027" y="4692962"/>
                </a:lnTo>
                <a:lnTo>
                  <a:pt x="12900680" y="4702592"/>
                </a:lnTo>
                <a:lnTo>
                  <a:pt x="12854411" y="4709572"/>
                </a:lnTo>
                <a:lnTo>
                  <a:pt x="12807302" y="4713821"/>
                </a:lnTo>
                <a:lnTo>
                  <a:pt x="12759436" y="4715256"/>
                </a:lnTo>
                <a:lnTo>
                  <a:pt x="785876" y="4715256"/>
                </a:lnTo>
                <a:lnTo>
                  <a:pt x="738009" y="4713821"/>
                </a:lnTo>
                <a:lnTo>
                  <a:pt x="690900" y="4709572"/>
                </a:lnTo>
                <a:lnTo>
                  <a:pt x="644631" y="4702592"/>
                </a:lnTo>
                <a:lnTo>
                  <a:pt x="599284" y="4692962"/>
                </a:lnTo>
                <a:lnTo>
                  <a:pt x="554942" y="4680764"/>
                </a:lnTo>
                <a:lnTo>
                  <a:pt x="511685" y="4666081"/>
                </a:lnTo>
                <a:lnTo>
                  <a:pt x="469598" y="4648996"/>
                </a:lnTo>
                <a:lnTo>
                  <a:pt x="428762" y="4629590"/>
                </a:lnTo>
                <a:lnTo>
                  <a:pt x="389259" y="4607945"/>
                </a:lnTo>
                <a:lnTo>
                  <a:pt x="351172" y="4584145"/>
                </a:lnTo>
                <a:lnTo>
                  <a:pt x="314583" y="4558271"/>
                </a:lnTo>
                <a:lnTo>
                  <a:pt x="279574" y="4530405"/>
                </a:lnTo>
                <a:lnTo>
                  <a:pt x="246227" y="4500630"/>
                </a:lnTo>
                <a:lnTo>
                  <a:pt x="214625" y="4469028"/>
                </a:lnTo>
                <a:lnTo>
                  <a:pt x="184850" y="4435681"/>
                </a:lnTo>
                <a:lnTo>
                  <a:pt x="156984" y="4400672"/>
                </a:lnTo>
                <a:lnTo>
                  <a:pt x="131110" y="4364083"/>
                </a:lnTo>
                <a:lnTo>
                  <a:pt x="107310" y="4325996"/>
                </a:lnTo>
                <a:lnTo>
                  <a:pt x="85665" y="4286493"/>
                </a:lnTo>
                <a:lnTo>
                  <a:pt x="66259" y="4245657"/>
                </a:lnTo>
                <a:lnTo>
                  <a:pt x="49174" y="4203570"/>
                </a:lnTo>
                <a:lnTo>
                  <a:pt x="34491" y="4160313"/>
                </a:lnTo>
                <a:lnTo>
                  <a:pt x="22293" y="4115971"/>
                </a:lnTo>
                <a:lnTo>
                  <a:pt x="12663" y="4070624"/>
                </a:lnTo>
                <a:lnTo>
                  <a:pt x="5683" y="4024355"/>
                </a:lnTo>
                <a:lnTo>
                  <a:pt x="1434" y="3977246"/>
                </a:lnTo>
                <a:lnTo>
                  <a:pt x="0" y="3929379"/>
                </a:lnTo>
                <a:lnTo>
                  <a:pt x="0" y="785876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1761553" y="2121217"/>
            <a:ext cx="1899285" cy="548005"/>
            <a:chOff x="1761553" y="2121217"/>
            <a:chExt cx="1899285" cy="548005"/>
          </a:xfrm>
        </p:grpSpPr>
        <p:sp>
          <p:nvSpPr>
            <p:cNvPr id="6" name="object 6"/>
            <p:cNvSpPr/>
            <p:nvPr/>
          </p:nvSpPr>
          <p:spPr>
            <a:xfrm>
              <a:off x="1766316" y="2125979"/>
              <a:ext cx="1889760" cy="538480"/>
            </a:xfrm>
            <a:custGeom>
              <a:avLst/>
              <a:gdLst/>
              <a:ahLst/>
              <a:cxnLst/>
              <a:rect l="l" t="t" r="r" b="b"/>
              <a:pathLst>
                <a:path w="1889760" h="538480">
                  <a:moveTo>
                    <a:pt x="1800097" y="0"/>
                  </a:moveTo>
                  <a:lnTo>
                    <a:pt x="89661" y="0"/>
                  </a:lnTo>
                  <a:lnTo>
                    <a:pt x="54756" y="7044"/>
                  </a:lnTo>
                  <a:lnTo>
                    <a:pt x="26257" y="26257"/>
                  </a:lnTo>
                  <a:lnTo>
                    <a:pt x="7044" y="54756"/>
                  </a:lnTo>
                  <a:lnTo>
                    <a:pt x="0" y="89662"/>
                  </a:lnTo>
                  <a:lnTo>
                    <a:pt x="0" y="448310"/>
                  </a:lnTo>
                  <a:lnTo>
                    <a:pt x="7044" y="483215"/>
                  </a:lnTo>
                  <a:lnTo>
                    <a:pt x="26257" y="511714"/>
                  </a:lnTo>
                  <a:lnTo>
                    <a:pt x="54756" y="530927"/>
                  </a:lnTo>
                  <a:lnTo>
                    <a:pt x="89661" y="537972"/>
                  </a:lnTo>
                  <a:lnTo>
                    <a:pt x="1800097" y="537972"/>
                  </a:lnTo>
                  <a:lnTo>
                    <a:pt x="1835003" y="530927"/>
                  </a:lnTo>
                  <a:lnTo>
                    <a:pt x="1863502" y="511714"/>
                  </a:lnTo>
                  <a:lnTo>
                    <a:pt x="1882715" y="483215"/>
                  </a:lnTo>
                  <a:lnTo>
                    <a:pt x="1889759" y="448310"/>
                  </a:lnTo>
                  <a:lnTo>
                    <a:pt x="1889759" y="89662"/>
                  </a:lnTo>
                  <a:lnTo>
                    <a:pt x="1882715" y="54756"/>
                  </a:lnTo>
                  <a:lnTo>
                    <a:pt x="1863502" y="26257"/>
                  </a:lnTo>
                  <a:lnTo>
                    <a:pt x="1835003" y="7044"/>
                  </a:lnTo>
                  <a:lnTo>
                    <a:pt x="1800097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766316" y="2125979"/>
              <a:ext cx="1889760" cy="538480"/>
            </a:xfrm>
            <a:custGeom>
              <a:avLst/>
              <a:gdLst/>
              <a:ahLst/>
              <a:cxnLst/>
              <a:rect l="l" t="t" r="r" b="b"/>
              <a:pathLst>
                <a:path w="1889760" h="538480">
                  <a:moveTo>
                    <a:pt x="0" y="89662"/>
                  </a:moveTo>
                  <a:lnTo>
                    <a:pt x="7044" y="54756"/>
                  </a:lnTo>
                  <a:lnTo>
                    <a:pt x="26257" y="26257"/>
                  </a:lnTo>
                  <a:lnTo>
                    <a:pt x="54756" y="7044"/>
                  </a:lnTo>
                  <a:lnTo>
                    <a:pt x="89661" y="0"/>
                  </a:lnTo>
                  <a:lnTo>
                    <a:pt x="1800097" y="0"/>
                  </a:lnTo>
                  <a:lnTo>
                    <a:pt x="1835003" y="7044"/>
                  </a:lnTo>
                  <a:lnTo>
                    <a:pt x="1863502" y="26257"/>
                  </a:lnTo>
                  <a:lnTo>
                    <a:pt x="1882715" y="54756"/>
                  </a:lnTo>
                  <a:lnTo>
                    <a:pt x="1889759" y="89662"/>
                  </a:lnTo>
                  <a:lnTo>
                    <a:pt x="1889759" y="448310"/>
                  </a:lnTo>
                  <a:lnTo>
                    <a:pt x="1882715" y="483215"/>
                  </a:lnTo>
                  <a:lnTo>
                    <a:pt x="1863502" y="511714"/>
                  </a:lnTo>
                  <a:lnTo>
                    <a:pt x="1835003" y="530927"/>
                  </a:lnTo>
                  <a:lnTo>
                    <a:pt x="1800097" y="537972"/>
                  </a:lnTo>
                  <a:lnTo>
                    <a:pt x="89661" y="537972"/>
                  </a:lnTo>
                  <a:lnTo>
                    <a:pt x="54756" y="530927"/>
                  </a:lnTo>
                  <a:lnTo>
                    <a:pt x="26257" y="511714"/>
                  </a:lnTo>
                  <a:lnTo>
                    <a:pt x="7044" y="483215"/>
                  </a:lnTo>
                  <a:lnTo>
                    <a:pt x="0" y="448310"/>
                  </a:lnTo>
                  <a:lnTo>
                    <a:pt x="0" y="89662"/>
                  </a:lnTo>
                  <a:close/>
                </a:path>
              </a:pathLst>
            </a:custGeom>
            <a:ln w="9524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1823973" y="2163826"/>
            <a:ext cx="12847955" cy="41478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3840">
              <a:lnSpc>
                <a:spcPct val="100000"/>
              </a:lnSpc>
              <a:spcBef>
                <a:spcPts val="95"/>
              </a:spcBef>
            </a:pPr>
            <a:r>
              <a:rPr sz="2200" b="1" spc="20" dirty="0">
                <a:solidFill>
                  <a:srgbClr val="FFFFFF"/>
                </a:solidFill>
                <a:latin typeface="Arial"/>
                <a:cs typeface="Arial"/>
              </a:rPr>
              <a:t>Purpose</a:t>
            </a:r>
            <a:endParaRPr sz="2200">
              <a:latin typeface="Arial"/>
              <a:cs typeface="Arial"/>
            </a:endParaRPr>
          </a:p>
          <a:p>
            <a:pPr marL="355600" marR="374650" indent="-342900">
              <a:lnSpc>
                <a:spcPct val="150000"/>
              </a:lnSpc>
              <a:spcBef>
                <a:spcPts val="2095"/>
              </a:spcBef>
              <a:buClr>
                <a:srgbClr val="000000"/>
              </a:buClr>
              <a:buChar char="•"/>
              <a:tabLst>
                <a:tab pos="354965" algn="l"/>
                <a:tab pos="355600" algn="l"/>
              </a:tabLst>
            </a:pP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Branches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25" dirty="0">
                <a:solidFill>
                  <a:srgbClr val="3E3E3E"/>
                </a:solidFill>
                <a:latin typeface="Tahoma"/>
                <a:cs typeface="Tahoma"/>
              </a:rPr>
              <a:t>give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users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Tahoma"/>
                <a:cs typeface="Tahoma"/>
              </a:rPr>
              <a:t>freedom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to</a:t>
            </a:r>
            <a:r>
              <a:rPr sz="2200" spc="-12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independently</a:t>
            </a:r>
            <a:r>
              <a:rPr sz="2200" spc="-6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work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25" dirty="0">
                <a:solidFill>
                  <a:srgbClr val="3E3E3E"/>
                </a:solidFill>
                <a:latin typeface="Tahoma"/>
                <a:cs typeface="Tahoma"/>
              </a:rPr>
              <a:t>on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different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Tahoma"/>
                <a:cs typeface="Tahoma"/>
              </a:rPr>
              <a:t>modules</a:t>
            </a:r>
            <a:r>
              <a:rPr sz="2200" spc="-8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and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merge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the </a:t>
            </a:r>
            <a:r>
              <a:rPr sz="2200" spc="-67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Tahoma"/>
                <a:cs typeface="Tahoma"/>
              </a:rPr>
              <a:t>modules</a:t>
            </a:r>
            <a:r>
              <a:rPr sz="2200" spc="-8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when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they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finish</a:t>
            </a:r>
            <a:r>
              <a:rPr sz="2200" spc="-7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developing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them.</a:t>
            </a:r>
            <a:endParaRPr sz="2200">
              <a:latin typeface="Tahoma"/>
              <a:cs typeface="Tahoma"/>
            </a:endParaRPr>
          </a:p>
          <a:p>
            <a:pPr marL="355600" indent="-342900">
              <a:lnSpc>
                <a:spcPct val="100000"/>
              </a:lnSpc>
              <a:spcBef>
                <a:spcPts val="1320"/>
              </a:spcBef>
              <a:buClr>
                <a:srgbClr val="000000"/>
              </a:buClr>
              <a:buChar char="•"/>
              <a:tabLst>
                <a:tab pos="354965" algn="l"/>
                <a:tab pos="355600" algn="l"/>
              </a:tabLst>
            </a:pP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Git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branches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are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ahoma"/>
                <a:cs typeface="Tahoma"/>
              </a:rPr>
              <a:t>swift</a:t>
            </a:r>
            <a:r>
              <a:rPr sz="2200" spc="-7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to</a:t>
            </a:r>
            <a:r>
              <a:rPr sz="2200" spc="-13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be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created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and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destroyed.</a:t>
            </a:r>
            <a:endParaRPr sz="2200">
              <a:latin typeface="Tahoma"/>
              <a:cs typeface="Tahoma"/>
            </a:endParaRPr>
          </a:p>
          <a:p>
            <a:pPr marL="355600" indent="-342900">
              <a:lnSpc>
                <a:spcPct val="100000"/>
              </a:lnSpc>
              <a:spcBef>
                <a:spcPts val="1325"/>
              </a:spcBef>
              <a:buClr>
                <a:srgbClr val="000000"/>
              </a:buClr>
              <a:buChar char="•"/>
              <a:tabLst>
                <a:tab pos="354965" algn="l"/>
                <a:tab pos="355600" algn="l"/>
              </a:tabLst>
            </a:pPr>
            <a:r>
              <a:rPr sz="2200" spc="25" dirty="0">
                <a:solidFill>
                  <a:srgbClr val="3E3E3E"/>
                </a:solidFill>
                <a:latin typeface="Tahoma"/>
                <a:cs typeface="Tahoma"/>
              </a:rPr>
              <a:t>They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are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ahoma"/>
                <a:cs typeface="Tahoma"/>
              </a:rPr>
              <a:t>cheap,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considering</a:t>
            </a:r>
            <a:r>
              <a:rPr sz="2200" spc="-6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size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they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Tahoma"/>
                <a:cs typeface="Tahoma"/>
              </a:rPr>
              <a:t>take.</a:t>
            </a:r>
            <a:endParaRPr sz="2200">
              <a:latin typeface="Tahoma"/>
              <a:cs typeface="Tahoma"/>
            </a:endParaRPr>
          </a:p>
          <a:p>
            <a:pPr marL="355600" marR="5080" indent="-342900">
              <a:lnSpc>
                <a:spcPct val="150000"/>
              </a:lnSpc>
              <a:buClr>
                <a:srgbClr val="000000"/>
              </a:buClr>
              <a:buChar char="•"/>
              <a:tabLst>
                <a:tab pos="354965" algn="l"/>
                <a:tab pos="355600" algn="l"/>
              </a:tabLst>
            </a:pP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Branches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in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Git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help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Tahoma"/>
                <a:cs typeface="Tahoma"/>
              </a:rPr>
              <a:t>teams,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which</a:t>
            </a:r>
            <a:r>
              <a:rPr sz="2200" spc="-8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are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in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different</a:t>
            </a:r>
            <a:r>
              <a:rPr sz="2200" spc="-7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parts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of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world,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work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independently</a:t>
            </a:r>
            <a:r>
              <a:rPr sz="2200" spc="-5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25" dirty="0">
                <a:solidFill>
                  <a:srgbClr val="3E3E3E"/>
                </a:solidFill>
                <a:latin typeface="Tahoma"/>
                <a:cs typeface="Tahoma"/>
              </a:rPr>
              <a:t>on </a:t>
            </a:r>
            <a:r>
              <a:rPr sz="2200" spc="-67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Tahoma"/>
                <a:cs typeface="Tahoma"/>
              </a:rPr>
              <a:t>independent</a:t>
            </a:r>
            <a:r>
              <a:rPr sz="2200" spc="-7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features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that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would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ultimately</a:t>
            </a:r>
            <a:r>
              <a:rPr sz="2200" spc="-7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combine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to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produce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a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great</a:t>
            </a:r>
            <a:r>
              <a:rPr sz="2200" spc="-12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Tahoma"/>
                <a:cs typeface="Tahoma"/>
              </a:rPr>
              <a:t>project.</a:t>
            </a:r>
            <a:endParaRPr sz="2200">
              <a:latin typeface="Tahoma"/>
              <a:cs typeface="Tahoma"/>
            </a:endParaRPr>
          </a:p>
          <a:p>
            <a:pPr marL="355600" indent="-342900">
              <a:lnSpc>
                <a:spcPct val="100000"/>
              </a:lnSpc>
              <a:spcBef>
                <a:spcPts val="1320"/>
              </a:spcBef>
              <a:buClr>
                <a:srgbClr val="000000"/>
              </a:buClr>
              <a:buChar char="•"/>
              <a:tabLst>
                <a:tab pos="354965" algn="l"/>
                <a:tab pos="355600" algn="l"/>
              </a:tabLst>
            </a:pPr>
            <a:r>
              <a:rPr sz="2200" spc="35" dirty="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branches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are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Tahoma"/>
                <a:cs typeface="Tahoma"/>
              </a:rPr>
              <a:t>very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Tahoma"/>
                <a:cs typeface="Tahoma"/>
              </a:rPr>
              <a:t>flexible.</a:t>
            </a:r>
            <a:endParaRPr sz="2200">
              <a:latin typeface="Tahoma"/>
              <a:cs typeface="Tahoma"/>
            </a:endParaRPr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538471" y="757427"/>
            <a:ext cx="7226808" cy="365759"/>
          </a:xfrm>
          <a:prstGeom prst="rect">
            <a:avLst/>
          </a:prstGeom>
        </p:spPr>
      </p:pic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101844" y="306451"/>
            <a:ext cx="605028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30" dirty="0">
                <a:solidFill>
                  <a:srgbClr val="3E3E3E"/>
                </a:solidFill>
                <a:latin typeface="Arial"/>
                <a:cs typeface="Arial"/>
              </a:rPr>
              <a:t>Different</a:t>
            </a:r>
            <a:r>
              <a:rPr spc="-6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80" dirty="0">
                <a:solidFill>
                  <a:srgbClr val="3E3E3E"/>
                </a:solidFill>
                <a:latin typeface="Arial"/>
                <a:cs typeface="Arial"/>
              </a:rPr>
              <a:t>Operations</a:t>
            </a:r>
            <a:r>
              <a:rPr spc="-7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95" dirty="0">
                <a:solidFill>
                  <a:srgbClr val="3E3E3E"/>
                </a:solidFill>
                <a:latin typeface="Arial"/>
                <a:cs typeface="Arial"/>
              </a:rPr>
              <a:t>in</a:t>
            </a:r>
            <a:r>
              <a:rPr spc="-7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35" dirty="0">
                <a:solidFill>
                  <a:srgbClr val="3E3E3E"/>
                </a:solidFill>
                <a:latin typeface="Arial"/>
                <a:cs typeface="Arial"/>
              </a:rPr>
              <a:t>Branching</a:t>
            </a: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2012950" y="2165350"/>
          <a:ext cx="12766040" cy="550786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006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8653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32205">
                <a:tc>
                  <a:txBody>
                    <a:bodyPr/>
                    <a:lstStyle/>
                    <a:p>
                      <a:pPr marL="669925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2200" b="1" spc="6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Operations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762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6FC0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1500"/>
                        </a:spcBef>
                      </a:pPr>
                      <a:r>
                        <a:rPr sz="2200" b="1" spc="4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Description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1905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6F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29767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500"/>
                        </a:spcBef>
                      </a:pPr>
                      <a:r>
                        <a:rPr sz="2200" spc="7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Create</a:t>
                      </a:r>
                      <a:r>
                        <a:rPr sz="2200" spc="-14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6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a</a:t>
                      </a:r>
                      <a:r>
                        <a:rPr sz="2200" spc="-14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9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branch</a:t>
                      </a:r>
                      <a:endParaRPr sz="2200">
                        <a:latin typeface="Tahoma"/>
                        <a:cs typeface="Tahoma"/>
                      </a:endParaRPr>
                    </a:p>
                  </a:txBody>
                  <a:tcPr marL="0" marR="0" marT="1905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 marR="327025">
                        <a:lnSpc>
                          <a:spcPct val="114999"/>
                        </a:lnSpc>
                        <a:spcBef>
                          <a:spcPts val="405"/>
                        </a:spcBef>
                      </a:pPr>
                      <a:r>
                        <a:rPr sz="2200" spc="3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The</a:t>
                      </a:r>
                      <a:r>
                        <a:rPr sz="2200" spc="-10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6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first</a:t>
                      </a:r>
                      <a:r>
                        <a:rPr sz="2200" spc="-10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7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step</a:t>
                      </a:r>
                      <a:r>
                        <a:rPr sz="2200" spc="-10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8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in</a:t>
                      </a:r>
                      <a:r>
                        <a:rPr sz="2200" spc="-10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7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the</a:t>
                      </a:r>
                      <a:r>
                        <a:rPr sz="2200" spc="-114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8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process</a:t>
                      </a:r>
                      <a:r>
                        <a:rPr sz="2200" spc="-10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5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is</a:t>
                      </a:r>
                      <a:r>
                        <a:rPr sz="2200" spc="-9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8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to</a:t>
                      </a:r>
                      <a:r>
                        <a:rPr sz="2200" spc="-114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6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create</a:t>
                      </a:r>
                      <a:r>
                        <a:rPr sz="2200" spc="-11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6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a</a:t>
                      </a:r>
                      <a:r>
                        <a:rPr sz="2200" spc="-114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7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branch.</a:t>
                      </a:r>
                      <a:r>
                        <a:rPr sz="2200" spc="-8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3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The</a:t>
                      </a:r>
                      <a:r>
                        <a:rPr sz="2200" spc="-10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8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user</a:t>
                      </a:r>
                      <a:r>
                        <a:rPr sz="2200" spc="-9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6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can</a:t>
                      </a:r>
                      <a:r>
                        <a:rPr sz="2200" spc="-10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6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start</a:t>
                      </a:r>
                      <a:r>
                        <a:rPr sz="2200" spc="-12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6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with </a:t>
                      </a:r>
                      <a:r>
                        <a:rPr sz="2200" spc="-67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7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the</a:t>
                      </a:r>
                      <a:r>
                        <a:rPr sz="2200" spc="-12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7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default</a:t>
                      </a:r>
                      <a:r>
                        <a:rPr sz="2200" spc="-9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9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branch</a:t>
                      </a:r>
                      <a:r>
                        <a:rPr sz="2200" spc="-9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114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or</a:t>
                      </a:r>
                      <a:r>
                        <a:rPr sz="2200" spc="-11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6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create</a:t>
                      </a:r>
                      <a:r>
                        <a:rPr sz="2200" spc="-11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6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a</a:t>
                      </a:r>
                      <a:r>
                        <a:rPr sz="2200" spc="-12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9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new</a:t>
                      </a:r>
                      <a:r>
                        <a:rPr sz="2200" spc="-10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7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branch.</a:t>
                      </a:r>
                      <a:endParaRPr sz="2200">
                        <a:latin typeface="Tahoma"/>
                        <a:cs typeface="Tahoma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15212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500"/>
                        </a:spcBef>
                      </a:pPr>
                      <a:r>
                        <a:rPr sz="2200" spc="10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Merge</a:t>
                      </a:r>
                      <a:r>
                        <a:rPr sz="2200" spc="-13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6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a</a:t>
                      </a:r>
                      <a:r>
                        <a:rPr sz="2200" spc="-14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9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branch</a:t>
                      </a:r>
                      <a:endParaRPr sz="2200">
                        <a:latin typeface="Tahoma"/>
                        <a:cs typeface="Tahoma"/>
                      </a:endParaRPr>
                    </a:p>
                  </a:txBody>
                  <a:tcPr marL="0" marR="0" marT="1905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 marR="114935">
                        <a:lnSpc>
                          <a:spcPct val="114999"/>
                        </a:lnSpc>
                        <a:spcBef>
                          <a:spcPts val="409"/>
                        </a:spcBef>
                      </a:pPr>
                      <a:r>
                        <a:rPr sz="2200" spc="3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Every</a:t>
                      </a:r>
                      <a:r>
                        <a:rPr sz="2200" spc="-12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9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branch</a:t>
                      </a:r>
                      <a:r>
                        <a:rPr sz="2200" spc="-8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8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in</a:t>
                      </a:r>
                      <a:r>
                        <a:rPr sz="2200" spc="-10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7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the</a:t>
                      </a:r>
                      <a:r>
                        <a:rPr sz="2200" spc="-11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7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Git</a:t>
                      </a:r>
                      <a:r>
                        <a:rPr sz="2200" spc="-10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8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repository</a:t>
                      </a:r>
                      <a:r>
                        <a:rPr sz="2200" spc="-10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8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may</a:t>
                      </a:r>
                      <a:r>
                        <a:rPr sz="2200" spc="-10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10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be</a:t>
                      </a:r>
                      <a:r>
                        <a:rPr sz="2200" spc="-9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9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merged</a:t>
                      </a:r>
                      <a:r>
                        <a:rPr sz="2200" spc="-10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7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with</a:t>
                      </a:r>
                      <a:r>
                        <a:rPr sz="2200" spc="-9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9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an</a:t>
                      </a:r>
                      <a:r>
                        <a:rPr sz="2200" spc="-114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7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already</a:t>
                      </a:r>
                      <a:r>
                        <a:rPr sz="2200" spc="-8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8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running </a:t>
                      </a:r>
                      <a:r>
                        <a:rPr sz="2200" spc="-67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7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branch. </a:t>
                      </a:r>
                      <a:r>
                        <a:rPr sz="2200" spc="8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Merging </a:t>
                      </a:r>
                      <a:r>
                        <a:rPr sz="2200" spc="6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a </a:t>
                      </a:r>
                      <a:r>
                        <a:rPr sz="2200" spc="9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branch </a:t>
                      </a:r>
                      <a:r>
                        <a:rPr sz="2200" spc="6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can </a:t>
                      </a:r>
                      <a:r>
                        <a:rPr sz="2200" spc="9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help </a:t>
                      </a:r>
                      <a:r>
                        <a:rPr sz="2200" spc="9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when </a:t>
                      </a:r>
                      <a:r>
                        <a:rPr sz="2200" spc="7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the </a:t>
                      </a:r>
                      <a:r>
                        <a:rPr sz="2200" spc="8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user </a:t>
                      </a:r>
                      <a:r>
                        <a:rPr sz="2200" spc="5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is </a:t>
                      </a:r>
                      <a:r>
                        <a:rPr sz="2200" spc="8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finished </a:t>
                      </a:r>
                      <a:r>
                        <a:rPr sz="2200" spc="7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with the </a:t>
                      </a:r>
                      <a:r>
                        <a:rPr sz="2200" spc="7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9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branch</a:t>
                      </a:r>
                      <a:r>
                        <a:rPr sz="2200" spc="-9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10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and</a:t>
                      </a:r>
                      <a:r>
                        <a:rPr sz="2200" spc="-11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7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wants</a:t>
                      </a:r>
                      <a:r>
                        <a:rPr sz="2200" spc="-10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7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the</a:t>
                      </a:r>
                      <a:r>
                        <a:rPr sz="2200" spc="-114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8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code</a:t>
                      </a:r>
                      <a:r>
                        <a:rPr sz="2200" spc="-9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8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to</a:t>
                      </a:r>
                      <a:r>
                        <a:rPr sz="2200" spc="-11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6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integrate</a:t>
                      </a:r>
                      <a:r>
                        <a:rPr sz="2200" spc="-10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8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into</a:t>
                      </a:r>
                      <a:r>
                        <a:rPr sz="2200" spc="-11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9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another</a:t>
                      </a:r>
                      <a:r>
                        <a:rPr sz="2200" spc="-10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9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branch</a:t>
                      </a:r>
                      <a:r>
                        <a:rPr sz="2200" spc="-10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5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code.</a:t>
                      </a:r>
                      <a:endParaRPr sz="2200">
                        <a:latin typeface="Tahoma"/>
                        <a:cs typeface="Tahoma"/>
                      </a:endParaRPr>
                    </a:p>
                  </a:txBody>
                  <a:tcPr marL="0" marR="0" marT="5206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0091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500"/>
                        </a:spcBef>
                      </a:pPr>
                      <a:r>
                        <a:rPr sz="2200" spc="7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Delete</a:t>
                      </a:r>
                      <a:r>
                        <a:rPr sz="2200" spc="-12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6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a</a:t>
                      </a:r>
                      <a:r>
                        <a:rPr sz="2200" spc="-14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9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branch</a:t>
                      </a:r>
                      <a:endParaRPr sz="2200">
                        <a:latin typeface="Tahoma"/>
                        <a:cs typeface="Tahoma"/>
                      </a:endParaRPr>
                    </a:p>
                  </a:txBody>
                  <a:tcPr marL="0" marR="0" marT="1905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 marR="93980">
                        <a:lnSpc>
                          <a:spcPct val="114999"/>
                        </a:lnSpc>
                        <a:spcBef>
                          <a:spcPts val="409"/>
                        </a:spcBef>
                      </a:pPr>
                      <a:r>
                        <a:rPr sz="2200" spc="3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The</a:t>
                      </a:r>
                      <a:r>
                        <a:rPr sz="2200" spc="-10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8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user</a:t>
                      </a:r>
                      <a:r>
                        <a:rPr sz="2200" spc="-9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6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can</a:t>
                      </a:r>
                      <a:r>
                        <a:rPr sz="2200" spc="-10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9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remove</a:t>
                      </a:r>
                      <a:r>
                        <a:rPr sz="2200" spc="-114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9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an</a:t>
                      </a:r>
                      <a:r>
                        <a:rPr sz="2200" spc="-114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5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existing</a:t>
                      </a:r>
                      <a:r>
                        <a:rPr sz="2200" spc="-9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9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branch</a:t>
                      </a:r>
                      <a:r>
                        <a:rPr sz="2200" spc="-9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114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from</a:t>
                      </a:r>
                      <a:r>
                        <a:rPr sz="2200" spc="-10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7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the</a:t>
                      </a:r>
                      <a:r>
                        <a:rPr sz="2200" spc="-11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7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Git</a:t>
                      </a:r>
                      <a:r>
                        <a:rPr sz="2200" spc="-10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6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repository.</a:t>
                      </a:r>
                      <a:r>
                        <a:rPr sz="2200" spc="-9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8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When</a:t>
                      </a:r>
                      <a:r>
                        <a:rPr sz="2200" spc="-9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7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the </a:t>
                      </a:r>
                      <a:r>
                        <a:rPr sz="2200" spc="-67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9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branch</a:t>
                      </a:r>
                      <a:r>
                        <a:rPr sz="2200" spc="-9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8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has</a:t>
                      </a:r>
                      <a:r>
                        <a:rPr sz="2200" spc="-10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9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completed</a:t>
                      </a:r>
                      <a:r>
                        <a:rPr sz="2200" spc="-9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5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its</a:t>
                      </a:r>
                      <a:r>
                        <a:rPr sz="2200" spc="-10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1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task,</a:t>
                      </a:r>
                      <a:r>
                        <a:rPr sz="2200" spc="-114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6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that</a:t>
                      </a:r>
                      <a:r>
                        <a:rPr sz="2200" spc="-11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-1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is,</a:t>
                      </a:r>
                      <a:r>
                        <a:rPr sz="2200" spc="-9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4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it</a:t>
                      </a:r>
                      <a:r>
                        <a:rPr sz="2200" spc="-114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8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has</a:t>
                      </a:r>
                      <a:r>
                        <a:rPr sz="2200" spc="-10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6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already</a:t>
                      </a:r>
                      <a:r>
                        <a:rPr sz="2200" spc="-9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9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been</a:t>
                      </a:r>
                      <a:r>
                        <a:rPr sz="2200" spc="-8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6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merged,</a:t>
                      </a:r>
                      <a:r>
                        <a:rPr sz="2200" spc="-10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114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or</a:t>
                      </a:r>
                      <a:r>
                        <a:rPr sz="2200" spc="-114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7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the </a:t>
                      </a:r>
                      <a:r>
                        <a:rPr sz="2200" spc="7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8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user</a:t>
                      </a:r>
                      <a:r>
                        <a:rPr sz="2200" spc="-9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12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no</a:t>
                      </a:r>
                      <a:r>
                        <a:rPr sz="2200" spc="-114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7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longer</a:t>
                      </a:r>
                      <a:r>
                        <a:rPr sz="2200" spc="-9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9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needs</a:t>
                      </a:r>
                      <a:r>
                        <a:rPr sz="2200" spc="-11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4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it</a:t>
                      </a:r>
                      <a:r>
                        <a:rPr sz="2200" spc="-10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8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in</a:t>
                      </a:r>
                      <a:r>
                        <a:rPr sz="2200" spc="-11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7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the</a:t>
                      </a:r>
                      <a:r>
                        <a:rPr sz="2200" spc="-114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8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repository</a:t>
                      </a:r>
                      <a:r>
                        <a:rPr sz="2200" spc="-10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9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for</a:t>
                      </a:r>
                      <a:r>
                        <a:rPr sz="2200" spc="-10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11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some</a:t>
                      </a:r>
                      <a:r>
                        <a:rPr sz="2200" spc="-10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5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reason,</a:t>
                      </a:r>
                      <a:r>
                        <a:rPr sz="2200" spc="-114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8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you</a:t>
                      </a:r>
                      <a:r>
                        <a:rPr sz="2200" spc="-10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8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may</a:t>
                      </a:r>
                      <a:r>
                        <a:rPr sz="2200" spc="-10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7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delete </a:t>
                      </a:r>
                      <a:r>
                        <a:rPr sz="2200" spc="8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it.</a:t>
                      </a:r>
                      <a:endParaRPr sz="2200">
                        <a:latin typeface="Tahoma"/>
                        <a:cs typeface="Tahoma"/>
                      </a:endParaRPr>
                    </a:p>
                  </a:txBody>
                  <a:tcPr marL="0" marR="0" marT="5206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29767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505"/>
                        </a:spcBef>
                      </a:pPr>
                      <a:r>
                        <a:rPr sz="2200" spc="7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Checkout</a:t>
                      </a:r>
                      <a:r>
                        <a:rPr sz="2200" spc="-12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6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a</a:t>
                      </a:r>
                      <a:r>
                        <a:rPr sz="2200" spc="-14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9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branch</a:t>
                      </a:r>
                      <a:endParaRPr sz="2200">
                        <a:latin typeface="Tahoma"/>
                        <a:cs typeface="Tahoma"/>
                      </a:endParaRPr>
                    </a:p>
                  </a:txBody>
                  <a:tcPr marL="0" marR="0" marT="1911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 marR="557530">
                        <a:lnSpc>
                          <a:spcPct val="115100"/>
                        </a:lnSpc>
                        <a:spcBef>
                          <a:spcPts val="409"/>
                        </a:spcBef>
                      </a:pPr>
                      <a:r>
                        <a:rPr sz="2200" spc="7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A</a:t>
                      </a:r>
                      <a:r>
                        <a:rPr sz="2200" spc="-114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8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user</a:t>
                      </a:r>
                      <a:r>
                        <a:rPr sz="2200" spc="-9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6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can</a:t>
                      </a:r>
                      <a:r>
                        <a:rPr sz="2200" spc="-10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8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pull</a:t>
                      </a:r>
                      <a:r>
                        <a:rPr sz="2200" spc="-9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114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or</a:t>
                      </a:r>
                      <a:r>
                        <a:rPr sz="2200" spc="-10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7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checkout</a:t>
                      </a:r>
                      <a:r>
                        <a:rPr sz="2200" spc="-114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6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a</a:t>
                      </a:r>
                      <a:r>
                        <a:rPr sz="2200" spc="-11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9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branch</a:t>
                      </a:r>
                      <a:r>
                        <a:rPr sz="2200" spc="-9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6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that</a:t>
                      </a:r>
                      <a:r>
                        <a:rPr sz="2200" spc="-10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5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is</a:t>
                      </a:r>
                      <a:r>
                        <a:rPr sz="2200" spc="-10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6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already</a:t>
                      </a:r>
                      <a:r>
                        <a:rPr sz="2200" spc="-7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8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running</a:t>
                      </a:r>
                      <a:r>
                        <a:rPr sz="2200" spc="-8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8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to</a:t>
                      </a:r>
                      <a:r>
                        <a:rPr sz="2200" spc="-12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6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create</a:t>
                      </a:r>
                      <a:r>
                        <a:rPr sz="2200" spc="-9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6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a </a:t>
                      </a:r>
                      <a:r>
                        <a:rPr sz="2200" spc="-67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7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clone</a:t>
                      </a:r>
                      <a:r>
                        <a:rPr sz="2200" spc="-10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8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of</a:t>
                      </a:r>
                      <a:r>
                        <a:rPr sz="2200" spc="-11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7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the</a:t>
                      </a:r>
                      <a:r>
                        <a:rPr sz="2200" spc="-114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9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branch</a:t>
                      </a:r>
                      <a:r>
                        <a:rPr sz="2200" spc="-9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9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so</a:t>
                      </a:r>
                      <a:r>
                        <a:rPr sz="2200" spc="-114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6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that</a:t>
                      </a:r>
                      <a:r>
                        <a:rPr sz="2200" spc="-11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6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they</a:t>
                      </a:r>
                      <a:r>
                        <a:rPr sz="2200" spc="-10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6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can</a:t>
                      </a:r>
                      <a:r>
                        <a:rPr sz="2200" spc="-10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9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work</a:t>
                      </a:r>
                      <a:r>
                        <a:rPr sz="2200" spc="-12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12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on</a:t>
                      </a:r>
                      <a:r>
                        <a:rPr sz="2200" spc="-13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it.</a:t>
                      </a:r>
                      <a:endParaRPr sz="2200">
                        <a:latin typeface="Tahoma"/>
                        <a:cs typeface="Tahoma"/>
                      </a:endParaRPr>
                    </a:p>
                  </a:txBody>
                  <a:tcPr marL="0" marR="0" marT="5206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779520" y="757427"/>
            <a:ext cx="8744712" cy="365759"/>
          </a:xfrm>
          <a:prstGeom prst="rect">
            <a:avLst/>
          </a:prstGeom>
        </p:spPr>
      </p:pic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39915" y="306451"/>
            <a:ext cx="337439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45" dirty="0">
                <a:solidFill>
                  <a:srgbClr val="3E3E3E"/>
                </a:solidFill>
                <a:latin typeface="Arial"/>
                <a:cs typeface="Arial"/>
              </a:rPr>
              <a:t>Branch</a:t>
            </a:r>
            <a:r>
              <a:rPr spc="-114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50" dirty="0">
                <a:solidFill>
                  <a:srgbClr val="3E3E3E"/>
                </a:solidFill>
                <a:latin typeface="Arial"/>
                <a:cs typeface="Arial"/>
              </a:rPr>
              <a:t>Commands</a:t>
            </a: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2274061" y="1364996"/>
          <a:ext cx="11966575" cy="86486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819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254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344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389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28575">
                      <a:solidFill>
                        <a:srgbClr val="EEEEEE"/>
                      </a:solidFill>
                      <a:prstDash val="solid"/>
                    </a:lnT>
                    <a:lnB w="28575">
                      <a:solidFill>
                        <a:srgbClr val="EEEEEE"/>
                      </a:solidFill>
                      <a:prstDash val="solid"/>
                    </a:lnB>
                    <a:solidFill>
                      <a:srgbClr val="F5F4F4"/>
                    </a:solidFill>
                  </a:tcPr>
                </a:tc>
                <a:tc>
                  <a:txBody>
                    <a:bodyPr/>
                    <a:lstStyle/>
                    <a:p>
                      <a:pPr marL="195580">
                        <a:lnSpc>
                          <a:spcPct val="100000"/>
                        </a:lnSpc>
                        <a:spcBef>
                          <a:spcPts val="1595"/>
                        </a:spcBef>
                      </a:pPr>
                      <a:r>
                        <a:rPr sz="2200" spc="50" dirty="0">
                          <a:latin typeface="Tahoma"/>
                          <a:cs typeface="Tahoma"/>
                        </a:rPr>
                        <a:t>$</a:t>
                      </a:r>
                      <a:r>
                        <a:rPr sz="2200" spc="-12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20" dirty="0">
                          <a:latin typeface="Tahoma"/>
                          <a:cs typeface="Tahoma"/>
                        </a:rPr>
                        <a:t>git</a:t>
                      </a:r>
                      <a:r>
                        <a:rPr sz="2200" spc="-12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95" dirty="0">
                          <a:latin typeface="Tahoma"/>
                          <a:cs typeface="Tahoma"/>
                        </a:rPr>
                        <a:t>branch</a:t>
                      </a:r>
                      <a:r>
                        <a:rPr sz="2200" spc="-9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30" dirty="0">
                          <a:latin typeface="Tahoma"/>
                          <a:cs typeface="Tahoma"/>
                        </a:rPr>
                        <a:t>&lt;branch</a:t>
                      </a:r>
                      <a:r>
                        <a:rPr sz="2200" spc="-114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20" dirty="0">
                          <a:latin typeface="Tahoma"/>
                          <a:cs typeface="Tahoma"/>
                        </a:rPr>
                        <a:t>name&gt;</a:t>
                      </a:r>
                      <a:endParaRPr sz="2200">
                        <a:latin typeface="Tahoma"/>
                        <a:cs typeface="Tahoma"/>
                      </a:endParaRPr>
                    </a:p>
                  </a:txBody>
                  <a:tcPr marL="0" marR="0" marT="202565" marB="0">
                    <a:lnR w="28575">
                      <a:solidFill>
                        <a:srgbClr val="006FC0"/>
                      </a:solidFill>
                      <a:prstDash val="solid"/>
                    </a:lnR>
                    <a:lnT w="28575">
                      <a:solidFill>
                        <a:srgbClr val="EEEEEE"/>
                      </a:solidFill>
                      <a:prstDash val="solid"/>
                    </a:lnT>
                    <a:lnB w="28575">
                      <a:solidFill>
                        <a:srgbClr val="EEEEE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7175">
                        <a:lnSpc>
                          <a:spcPct val="100000"/>
                        </a:lnSpc>
                        <a:spcBef>
                          <a:spcPts val="1810"/>
                        </a:spcBef>
                      </a:pPr>
                      <a:r>
                        <a:rPr sz="2200" spc="65" dirty="0">
                          <a:latin typeface="Tahoma"/>
                          <a:cs typeface="Tahoma"/>
                        </a:rPr>
                        <a:t>Creates</a:t>
                      </a:r>
                      <a:r>
                        <a:rPr sz="2200" spc="-12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65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2200" spc="-13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90" dirty="0">
                          <a:latin typeface="Tahoma"/>
                          <a:cs typeface="Tahoma"/>
                        </a:rPr>
                        <a:t>new</a:t>
                      </a:r>
                      <a:r>
                        <a:rPr sz="2200" spc="-12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95" dirty="0">
                          <a:latin typeface="Tahoma"/>
                          <a:cs typeface="Tahoma"/>
                        </a:rPr>
                        <a:t>branch</a:t>
                      </a:r>
                      <a:endParaRPr sz="2200">
                        <a:latin typeface="Tahoma"/>
                        <a:cs typeface="Tahoma"/>
                      </a:endParaRPr>
                    </a:p>
                  </a:txBody>
                  <a:tcPr marL="0" marR="0" marT="229870" marB="0">
                    <a:lnL w="28575">
                      <a:solidFill>
                        <a:srgbClr val="006FC0"/>
                      </a:solidFill>
                      <a:prstDash val="solid"/>
                    </a:lnL>
                    <a:lnR w="28575">
                      <a:solidFill>
                        <a:srgbClr val="006FC0"/>
                      </a:solidFill>
                      <a:prstDash val="solid"/>
                    </a:lnR>
                    <a:lnT w="28575">
                      <a:solidFill>
                        <a:srgbClr val="006FC0"/>
                      </a:solidFill>
                      <a:prstDash val="solid"/>
                    </a:lnT>
                    <a:lnB w="28575">
                      <a:solidFill>
                        <a:srgbClr val="006FC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2274061" y="2571242"/>
          <a:ext cx="11966575" cy="87756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819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254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344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5191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28575">
                      <a:solidFill>
                        <a:srgbClr val="EEEEEE"/>
                      </a:solidFill>
                      <a:prstDash val="solid"/>
                    </a:lnT>
                    <a:lnB w="28575">
                      <a:solidFill>
                        <a:srgbClr val="EEEEEE"/>
                      </a:solidFill>
                      <a:prstDash val="solid"/>
                    </a:lnB>
                    <a:solidFill>
                      <a:srgbClr val="F5F4F4"/>
                    </a:solidFill>
                  </a:tcPr>
                </a:tc>
                <a:tc>
                  <a:txBody>
                    <a:bodyPr/>
                    <a:lstStyle/>
                    <a:p>
                      <a:pPr marL="154305">
                        <a:lnSpc>
                          <a:spcPct val="100000"/>
                        </a:lnSpc>
                        <a:spcBef>
                          <a:spcPts val="1545"/>
                        </a:spcBef>
                      </a:pPr>
                      <a:r>
                        <a:rPr sz="2200" spc="50" dirty="0">
                          <a:latin typeface="Tahoma"/>
                          <a:cs typeface="Tahoma"/>
                        </a:rPr>
                        <a:t>$</a:t>
                      </a:r>
                      <a:r>
                        <a:rPr sz="2200" spc="-14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20" dirty="0">
                          <a:latin typeface="Tahoma"/>
                          <a:cs typeface="Tahoma"/>
                        </a:rPr>
                        <a:t>git</a:t>
                      </a:r>
                      <a:r>
                        <a:rPr sz="2200" spc="-14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95" dirty="0">
                          <a:latin typeface="Tahoma"/>
                          <a:cs typeface="Tahoma"/>
                        </a:rPr>
                        <a:t>branch</a:t>
                      </a:r>
                      <a:endParaRPr sz="2200">
                        <a:latin typeface="Tahoma"/>
                        <a:cs typeface="Tahoma"/>
                      </a:endParaRPr>
                    </a:p>
                  </a:txBody>
                  <a:tcPr marL="0" marR="0" marT="196215" marB="0">
                    <a:lnR w="28575">
                      <a:solidFill>
                        <a:srgbClr val="006FC0"/>
                      </a:solidFill>
                      <a:prstDash val="solid"/>
                    </a:lnR>
                    <a:lnT w="28575">
                      <a:solidFill>
                        <a:srgbClr val="EEEEEE"/>
                      </a:solidFill>
                      <a:prstDash val="solid"/>
                    </a:lnT>
                    <a:lnB w="28575">
                      <a:solidFill>
                        <a:srgbClr val="EEEEE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7175">
                        <a:lnSpc>
                          <a:spcPct val="100000"/>
                        </a:lnSpc>
                        <a:spcBef>
                          <a:spcPts val="1705"/>
                        </a:spcBef>
                      </a:pPr>
                      <a:r>
                        <a:rPr sz="2200" spc="45" dirty="0">
                          <a:latin typeface="Tahoma"/>
                          <a:cs typeface="Tahoma"/>
                        </a:rPr>
                        <a:t>Lists</a:t>
                      </a:r>
                      <a:r>
                        <a:rPr sz="2200" spc="-10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50" dirty="0">
                          <a:latin typeface="Tahoma"/>
                          <a:cs typeface="Tahoma"/>
                        </a:rPr>
                        <a:t>all</a:t>
                      </a:r>
                      <a:r>
                        <a:rPr sz="2200" spc="-10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85" dirty="0">
                          <a:latin typeface="Tahoma"/>
                          <a:cs typeface="Tahoma"/>
                        </a:rPr>
                        <a:t>branches</a:t>
                      </a:r>
                      <a:r>
                        <a:rPr sz="2200" spc="-9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85" dirty="0">
                          <a:latin typeface="Tahoma"/>
                          <a:cs typeface="Tahoma"/>
                        </a:rPr>
                        <a:t>in</a:t>
                      </a:r>
                      <a:r>
                        <a:rPr sz="2200" spc="-11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75" dirty="0">
                          <a:latin typeface="Tahoma"/>
                          <a:cs typeface="Tahoma"/>
                        </a:rPr>
                        <a:t>the</a:t>
                      </a:r>
                      <a:r>
                        <a:rPr sz="2200" spc="-12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80" dirty="0">
                          <a:latin typeface="Tahoma"/>
                          <a:cs typeface="Tahoma"/>
                        </a:rPr>
                        <a:t>current</a:t>
                      </a:r>
                      <a:r>
                        <a:rPr sz="2200" spc="-10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80" dirty="0">
                          <a:latin typeface="Tahoma"/>
                          <a:cs typeface="Tahoma"/>
                        </a:rPr>
                        <a:t>repository</a:t>
                      </a:r>
                      <a:endParaRPr sz="2200">
                        <a:latin typeface="Tahoma"/>
                        <a:cs typeface="Tahoma"/>
                      </a:endParaRPr>
                    </a:p>
                  </a:txBody>
                  <a:tcPr marL="0" marR="0" marT="216535" marB="0">
                    <a:lnL w="28575">
                      <a:solidFill>
                        <a:srgbClr val="006FC0"/>
                      </a:solidFill>
                      <a:prstDash val="solid"/>
                    </a:lnL>
                    <a:lnR w="28575">
                      <a:solidFill>
                        <a:srgbClr val="006FC0"/>
                      </a:solidFill>
                      <a:prstDash val="solid"/>
                    </a:lnR>
                    <a:lnT w="28575">
                      <a:solidFill>
                        <a:srgbClr val="006FC0"/>
                      </a:solidFill>
                      <a:prstDash val="solid"/>
                    </a:lnT>
                    <a:lnB w="28575">
                      <a:solidFill>
                        <a:srgbClr val="006FC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2274061" y="3813302"/>
          <a:ext cx="11966575" cy="87756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819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254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344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5191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28575">
                      <a:solidFill>
                        <a:srgbClr val="EEEEEE"/>
                      </a:solidFill>
                      <a:prstDash val="solid"/>
                    </a:lnT>
                    <a:lnB w="28575">
                      <a:solidFill>
                        <a:srgbClr val="EEEEEE"/>
                      </a:solidFill>
                      <a:prstDash val="solid"/>
                    </a:lnB>
                    <a:solidFill>
                      <a:srgbClr val="F5F4F4"/>
                    </a:solidFill>
                  </a:tcPr>
                </a:tc>
                <a:tc>
                  <a:txBody>
                    <a:bodyPr/>
                    <a:lstStyle/>
                    <a:p>
                      <a:pPr marL="156845">
                        <a:lnSpc>
                          <a:spcPct val="100000"/>
                        </a:lnSpc>
                        <a:spcBef>
                          <a:spcPts val="1540"/>
                        </a:spcBef>
                      </a:pPr>
                      <a:r>
                        <a:rPr sz="2200" spc="50" dirty="0">
                          <a:latin typeface="Tahoma"/>
                          <a:cs typeface="Tahoma"/>
                        </a:rPr>
                        <a:t>$</a:t>
                      </a:r>
                      <a:r>
                        <a:rPr sz="2200" spc="-12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20" dirty="0">
                          <a:latin typeface="Tahoma"/>
                          <a:cs typeface="Tahoma"/>
                        </a:rPr>
                        <a:t>git</a:t>
                      </a:r>
                      <a:r>
                        <a:rPr sz="2200" spc="-12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70" dirty="0">
                          <a:latin typeface="Tahoma"/>
                          <a:cs typeface="Tahoma"/>
                        </a:rPr>
                        <a:t>checkout</a:t>
                      </a:r>
                      <a:r>
                        <a:rPr sz="2200" spc="-10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30" dirty="0">
                          <a:latin typeface="Tahoma"/>
                          <a:cs typeface="Tahoma"/>
                        </a:rPr>
                        <a:t>&lt;branch</a:t>
                      </a:r>
                      <a:r>
                        <a:rPr sz="2200" spc="-10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20" dirty="0">
                          <a:latin typeface="Tahoma"/>
                          <a:cs typeface="Tahoma"/>
                        </a:rPr>
                        <a:t>name&gt;</a:t>
                      </a:r>
                      <a:endParaRPr sz="2200">
                        <a:latin typeface="Tahoma"/>
                        <a:cs typeface="Tahoma"/>
                      </a:endParaRPr>
                    </a:p>
                  </a:txBody>
                  <a:tcPr marL="0" marR="0" marT="195580" marB="0">
                    <a:lnR w="28575">
                      <a:solidFill>
                        <a:srgbClr val="006FC0"/>
                      </a:solidFill>
                      <a:prstDash val="solid"/>
                    </a:lnR>
                    <a:lnT w="28575">
                      <a:solidFill>
                        <a:srgbClr val="EEEEEE"/>
                      </a:solidFill>
                      <a:prstDash val="solid"/>
                    </a:lnT>
                    <a:lnB w="28575">
                      <a:solidFill>
                        <a:srgbClr val="EEEEE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01930">
                        <a:lnSpc>
                          <a:spcPct val="100000"/>
                        </a:lnSpc>
                        <a:spcBef>
                          <a:spcPts val="1864"/>
                        </a:spcBef>
                      </a:pPr>
                      <a:r>
                        <a:rPr sz="2200" spc="50" dirty="0">
                          <a:latin typeface="Tahoma"/>
                          <a:cs typeface="Tahoma"/>
                        </a:rPr>
                        <a:t>Switches</a:t>
                      </a:r>
                      <a:r>
                        <a:rPr sz="2200" spc="-9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80" dirty="0">
                          <a:latin typeface="Tahoma"/>
                          <a:cs typeface="Tahoma"/>
                        </a:rPr>
                        <a:t>to</a:t>
                      </a:r>
                      <a:r>
                        <a:rPr sz="2200" spc="-12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85" dirty="0">
                          <a:latin typeface="Tahoma"/>
                          <a:cs typeface="Tahoma"/>
                        </a:rPr>
                        <a:t>branches</a:t>
                      </a:r>
                      <a:endParaRPr sz="2200">
                        <a:latin typeface="Tahoma"/>
                        <a:cs typeface="Tahoma"/>
                      </a:endParaRPr>
                    </a:p>
                  </a:txBody>
                  <a:tcPr marL="0" marR="0" marT="236854" marB="0">
                    <a:lnL w="28575">
                      <a:solidFill>
                        <a:srgbClr val="006FC0"/>
                      </a:solidFill>
                      <a:prstDash val="solid"/>
                    </a:lnL>
                    <a:lnR w="28575">
                      <a:solidFill>
                        <a:srgbClr val="006FC0"/>
                      </a:solidFill>
                      <a:prstDash val="solid"/>
                    </a:lnR>
                    <a:lnT w="28575">
                      <a:solidFill>
                        <a:srgbClr val="006FC0"/>
                      </a:solidFill>
                      <a:prstDash val="solid"/>
                    </a:lnT>
                    <a:lnB w="28575">
                      <a:solidFill>
                        <a:srgbClr val="006FC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2274061" y="5053838"/>
          <a:ext cx="11966575" cy="87756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819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254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344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5191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28575">
                      <a:solidFill>
                        <a:srgbClr val="EEEEEE"/>
                      </a:solidFill>
                      <a:prstDash val="solid"/>
                    </a:lnT>
                    <a:lnB w="28575">
                      <a:solidFill>
                        <a:srgbClr val="EEEEEE"/>
                      </a:solidFill>
                      <a:prstDash val="solid"/>
                    </a:lnB>
                    <a:solidFill>
                      <a:srgbClr val="F5F4F4"/>
                    </a:solidFill>
                  </a:tcPr>
                </a:tc>
                <a:tc>
                  <a:txBody>
                    <a:bodyPr/>
                    <a:lstStyle/>
                    <a:p>
                      <a:pPr marL="156845">
                        <a:lnSpc>
                          <a:spcPct val="100000"/>
                        </a:lnSpc>
                        <a:spcBef>
                          <a:spcPts val="1545"/>
                        </a:spcBef>
                      </a:pPr>
                      <a:r>
                        <a:rPr sz="2200" spc="55" dirty="0">
                          <a:latin typeface="Tahoma"/>
                          <a:cs typeface="Tahoma"/>
                        </a:rPr>
                        <a:t>$</a:t>
                      </a:r>
                      <a:r>
                        <a:rPr sz="2200" spc="-12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20" dirty="0">
                          <a:latin typeface="Tahoma"/>
                          <a:cs typeface="Tahoma"/>
                        </a:rPr>
                        <a:t>git</a:t>
                      </a:r>
                      <a:r>
                        <a:rPr sz="2200" spc="-114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80" dirty="0">
                          <a:latin typeface="Tahoma"/>
                          <a:cs typeface="Tahoma"/>
                        </a:rPr>
                        <a:t>merge</a:t>
                      </a:r>
                      <a:r>
                        <a:rPr sz="2200" spc="-10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30" dirty="0">
                          <a:latin typeface="Tahoma"/>
                          <a:cs typeface="Tahoma"/>
                        </a:rPr>
                        <a:t>&lt;branch</a:t>
                      </a:r>
                      <a:r>
                        <a:rPr sz="2200" spc="-9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15" dirty="0">
                          <a:latin typeface="Tahoma"/>
                          <a:cs typeface="Tahoma"/>
                        </a:rPr>
                        <a:t>name&gt;</a:t>
                      </a:r>
                      <a:endParaRPr sz="2200">
                        <a:latin typeface="Tahoma"/>
                        <a:cs typeface="Tahoma"/>
                      </a:endParaRPr>
                    </a:p>
                  </a:txBody>
                  <a:tcPr marL="0" marR="0" marT="196215" marB="0">
                    <a:lnR w="28575">
                      <a:solidFill>
                        <a:srgbClr val="006FC0"/>
                      </a:solidFill>
                      <a:prstDash val="solid"/>
                    </a:lnR>
                    <a:lnT w="28575">
                      <a:solidFill>
                        <a:srgbClr val="EEEEEE"/>
                      </a:solidFill>
                      <a:prstDash val="solid"/>
                    </a:lnT>
                    <a:lnB w="28575">
                      <a:solidFill>
                        <a:srgbClr val="EEEEE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36854">
                        <a:lnSpc>
                          <a:spcPct val="100000"/>
                        </a:lnSpc>
                        <a:spcBef>
                          <a:spcPts val="1710"/>
                        </a:spcBef>
                      </a:pPr>
                      <a:r>
                        <a:rPr sz="2200" spc="95" dirty="0">
                          <a:latin typeface="Tahoma"/>
                          <a:cs typeface="Tahoma"/>
                        </a:rPr>
                        <a:t>Merges</a:t>
                      </a:r>
                      <a:r>
                        <a:rPr sz="2200" spc="-12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85" dirty="0">
                          <a:latin typeface="Tahoma"/>
                          <a:cs typeface="Tahoma"/>
                        </a:rPr>
                        <a:t>branches</a:t>
                      </a:r>
                      <a:endParaRPr sz="2200">
                        <a:latin typeface="Tahoma"/>
                        <a:cs typeface="Tahoma"/>
                      </a:endParaRPr>
                    </a:p>
                  </a:txBody>
                  <a:tcPr marL="0" marR="0" marT="217170" marB="0">
                    <a:lnL w="28575">
                      <a:solidFill>
                        <a:srgbClr val="006FC0"/>
                      </a:solidFill>
                      <a:prstDash val="solid"/>
                    </a:lnL>
                    <a:lnR w="28575">
                      <a:solidFill>
                        <a:srgbClr val="006FC0"/>
                      </a:solidFill>
                      <a:prstDash val="solid"/>
                    </a:lnR>
                    <a:lnT w="28575">
                      <a:solidFill>
                        <a:srgbClr val="006FC0"/>
                      </a:solidFill>
                      <a:prstDash val="solid"/>
                    </a:lnT>
                    <a:lnB w="28575">
                      <a:solidFill>
                        <a:srgbClr val="006FC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" name="object 8"/>
          <p:cNvSpPr/>
          <p:nvPr/>
        </p:nvSpPr>
        <p:spPr>
          <a:xfrm>
            <a:off x="1457705" y="6998969"/>
            <a:ext cx="13479780" cy="1108075"/>
          </a:xfrm>
          <a:custGeom>
            <a:avLst/>
            <a:gdLst/>
            <a:ahLst/>
            <a:cxnLst/>
            <a:rect l="l" t="t" r="r" b="b"/>
            <a:pathLst>
              <a:path w="13479780" h="1108075">
                <a:moveTo>
                  <a:pt x="0" y="1107947"/>
                </a:moveTo>
                <a:lnTo>
                  <a:pt x="13479780" y="1107947"/>
                </a:lnTo>
                <a:lnTo>
                  <a:pt x="13479780" y="0"/>
                </a:lnTo>
                <a:lnTo>
                  <a:pt x="0" y="0"/>
                </a:lnTo>
                <a:lnTo>
                  <a:pt x="0" y="1107947"/>
                </a:lnTo>
                <a:close/>
              </a:path>
            </a:pathLst>
          </a:custGeom>
          <a:ln w="3810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873501" y="7351852"/>
            <a:ext cx="1064704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25" dirty="0">
                <a:solidFill>
                  <a:srgbClr val="3E3E3E"/>
                </a:solidFill>
                <a:latin typeface="Tahoma"/>
                <a:cs typeface="Tahoma"/>
              </a:rPr>
              <a:t>To</a:t>
            </a:r>
            <a:r>
              <a:rPr sz="2200" spc="-12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create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a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new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Tahoma"/>
                <a:cs typeface="Tahoma"/>
              </a:rPr>
              <a:t>branch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and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switch</a:t>
            </a:r>
            <a:r>
              <a:rPr sz="2200" spc="-8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to</a:t>
            </a:r>
            <a:r>
              <a:rPr sz="2200" spc="-12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-15" dirty="0">
                <a:solidFill>
                  <a:srgbClr val="3E3E3E"/>
                </a:solidFill>
                <a:latin typeface="Tahoma"/>
                <a:cs typeface="Tahoma"/>
              </a:rPr>
              <a:t>it,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Tahoma"/>
                <a:cs typeface="Tahoma"/>
              </a:rPr>
              <a:t>execute: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$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25" dirty="0">
                <a:solidFill>
                  <a:srgbClr val="3E3E3E"/>
                </a:solidFill>
                <a:latin typeface="Tahoma"/>
                <a:cs typeface="Tahoma"/>
              </a:rPr>
              <a:t>git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checkout</a:t>
            </a:r>
            <a:r>
              <a:rPr sz="2200" spc="-6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5" dirty="0">
                <a:solidFill>
                  <a:srgbClr val="3E3E3E"/>
                </a:solidFill>
                <a:latin typeface="Tahoma"/>
                <a:cs typeface="Tahoma"/>
              </a:rPr>
              <a:t>-b&lt;branch-name&gt;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226807" y="6768083"/>
            <a:ext cx="1803400" cy="459105"/>
          </a:xfrm>
          <a:prstGeom prst="rect">
            <a:avLst/>
          </a:prstGeom>
          <a:solidFill>
            <a:srgbClr val="006FC0"/>
          </a:solidFill>
        </p:spPr>
        <p:txBody>
          <a:bodyPr vert="horz" wrap="square" lIns="0" tIns="63500" rIns="0" bIns="0" rtlCol="0">
            <a:spAutoFit/>
          </a:bodyPr>
          <a:lstStyle/>
          <a:p>
            <a:pPr marL="550545">
              <a:lnSpc>
                <a:spcPct val="100000"/>
              </a:lnSpc>
              <a:spcBef>
                <a:spcPts val="500"/>
              </a:spcBef>
            </a:pP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NOTE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684520" y="757427"/>
            <a:ext cx="4934712" cy="365759"/>
          </a:xfrm>
          <a:prstGeom prst="rect">
            <a:avLst/>
          </a:prstGeom>
        </p:spPr>
      </p:pic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92174" y="3094100"/>
            <a:ext cx="12987655" cy="18237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spc="60" dirty="0">
                <a:solidFill>
                  <a:srgbClr val="3E3E3E"/>
                </a:solidFill>
                <a:latin typeface="Arial"/>
                <a:cs typeface="Arial"/>
              </a:rPr>
              <a:t>Problem</a:t>
            </a:r>
            <a:r>
              <a:rPr sz="2200" b="1" spc="-3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80" dirty="0">
                <a:solidFill>
                  <a:srgbClr val="3E3E3E"/>
                </a:solidFill>
                <a:latin typeface="Arial"/>
                <a:cs typeface="Arial"/>
              </a:rPr>
              <a:t>Statement:</a:t>
            </a:r>
            <a:endParaRPr sz="2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3550">
              <a:latin typeface="Arial"/>
              <a:cs typeface="Arial"/>
            </a:endParaRPr>
          </a:p>
          <a:p>
            <a:pPr marL="12700">
              <a:lnSpc>
                <a:spcPts val="2510"/>
              </a:lnSpc>
              <a:spcBef>
                <a:spcPts val="5"/>
              </a:spcBef>
            </a:pP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You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are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working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25" dirty="0">
                <a:solidFill>
                  <a:srgbClr val="3E3E3E"/>
                </a:solidFill>
                <a:latin typeface="Tahoma"/>
                <a:cs typeface="Tahoma"/>
              </a:rPr>
              <a:t>on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a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project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and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have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a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couple</a:t>
            </a:r>
            <a:r>
              <a:rPr sz="2200" spc="-8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of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Tahoma"/>
                <a:cs typeface="Tahoma"/>
              </a:rPr>
              <a:t>commits</a:t>
            </a:r>
            <a:r>
              <a:rPr sz="2200" spc="-8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already</a:t>
            </a:r>
            <a:r>
              <a:rPr sz="2200" spc="-8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25" dirty="0">
                <a:solidFill>
                  <a:srgbClr val="3E3E3E"/>
                </a:solidFill>
                <a:latin typeface="Tahoma"/>
                <a:cs typeface="Tahoma"/>
              </a:rPr>
              <a:t>on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sz="2200" spc="-7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master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branch.</a:t>
            </a:r>
            <a:r>
              <a:rPr sz="2200" spc="-8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Tahoma"/>
                <a:cs typeface="Tahoma"/>
              </a:rPr>
              <a:t>You’ve</a:t>
            </a:r>
            <a:endParaRPr sz="2200">
              <a:latin typeface="Tahoma"/>
              <a:cs typeface="Tahoma"/>
            </a:endParaRPr>
          </a:p>
          <a:p>
            <a:pPr marL="12700">
              <a:lnSpc>
                <a:spcPts val="2385"/>
              </a:lnSpc>
            </a:pP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decided</a:t>
            </a:r>
            <a:r>
              <a:rPr sz="2200" spc="-8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that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you’re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going</a:t>
            </a:r>
            <a:r>
              <a:rPr sz="2200" spc="-12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to</a:t>
            </a:r>
            <a:r>
              <a:rPr sz="2200" spc="-12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work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25" dirty="0">
                <a:solidFill>
                  <a:srgbClr val="3E3E3E"/>
                </a:solidFill>
                <a:latin typeface="Tahoma"/>
                <a:cs typeface="Tahoma"/>
              </a:rPr>
              <a:t>on</a:t>
            </a:r>
            <a:r>
              <a:rPr sz="2200" spc="-12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a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new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issue</a:t>
            </a:r>
            <a:r>
              <a:rPr sz="2200" spc="-7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in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a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new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branch,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Tahoma"/>
                <a:cs typeface="Tahoma"/>
              </a:rPr>
              <a:t>so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you</a:t>
            </a:r>
            <a:r>
              <a:rPr sz="2200" spc="-12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must</a:t>
            </a:r>
            <a:r>
              <a:rPr sz="2200" spc="-8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create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a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new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Tahoma"/>
                <a:cs typeface="Tahoma"/>
              </a:rPr>
              <a:t>branch</a:t>
            </a:r>
            <a:endParaRPr sz="2200">
              <a:latin typeface="Tahoma"/>
              <a:cs typeface="Tahoma"/>
            </a:endParaRPr>
          </a:p>
          <a:p>
            <a:pPr marL="12700">
              <a:lnSpc>
                <a:spcPts val="2515"/>
              </a:lnSpc>
            </a:pP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for</a:t>
            </a:r>
            <a:r>
              <a:rPr sz="2200" spc="-14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ahoma"/>
                <a:cs typeface="Tahoma"/>
              </a:rPr>
              <a:t>that.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91641" y="501776"/>
            <a:ext cx="39096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85" dirty="0">
                <a:latin typeface="Arial"/>
                <a:cs typeface="Arial"/>
              </a:rPr>
              <a:t>Create</a:t>
            </a:r>
            <a:r>
              <a:rPr spc="-75" dirty="0">
                <a:latin typeface="Arial"/>
                <a:cs typeface="Arial"/>
              </a:rPr>
              <a:t> </a:t>
            </a:r>
            <a:r>
              <a:rPr spc="130" dirty="0">
                <a:latin typeface="Arial"/>
                <a:cs typeface="Arial"/>
              </a:rPr>
              <a:t>a</a:t>
            </a:r>
            <a:r>
              <a:rPr spc="-70" dirty="0">
                <a:latin typeface="Arial"/>
                <a:cs typeface="Arial"/>
              </a:rPr>
              <a:t> </a:t>
            </a:r>
            <a:r>
              <a:rPr spc="50" dirty="0">
                <a:latin typeface="Arial"/>
                <a:cs typeface="Arial"/>
              </a:rPr>
              <a:t>Branch</a:t>
            </a:r>
            <a:r>
              <a:rPr spc="-70" dirty="0">
                <a:latin typeface="Arial"/>
                <a:cs typeface="Arial"/>
              </a:rPr>
              <a:t> </a:t>
            </a:r>
            <a:r>
              <a:rPr spc="95" dirty="0">
                <a:latin typeface="Arial"/>
                <a:cs typeface="Arial"/>
              </a:rPr>
              <a:t>in</a:t>
            </a:r>
            <a:r>
              <a:rPr spc="-70" dirty="0">
                <a:latin typeface="Arial"/>
                <a:cs typeface="Arial"/>
              </a:rPr>
              <a:t> </a:t>
            </a:r>
            <a:r>
              <a:rPr spc="60" dirty="0">
                <a:latin typeface="Arial"/>
                <a:cs typeface="Arial"/>
              </a:rPr>
              <a:t>Git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3010134" y="1906904"/>
            <a:ext cx="242887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spc="65" dirty="0">
                <a:solidFill>
                  <a:srgbClr val="3E3E3E"/>
                </a:solidFill>
                <a:latin typeface="Arial"/>
                <a:cs typeface="Arial"/>
              </a:rPr>
              <a:t>Duration:</a:t>
            </a:r>
            <a:r>
              <a:rPr sz="2200" b="1" spc="-3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25" dirty="0">
                <a:solidFill>
                  <a:srgbClr val="3E3E3E"/>
                </a:solidFill>
                <a:latin typeface="Arial"/>
                <a:cs typeface="Arial"/>
              </a:rPr>
              <a:t>15</a:t>
            </a:r>
            <a:r>
              <a:rPr sz="2200" b="1" spc="-7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100" dirty="0">
                <a:solidFill>
                  <a:srgbClr val="3E3E3E"/>
                </a:solidFill>
                <a:latin typeface="Arial"/>
                <a:cs typeface="Arial"/>
              </a:rPr>
              <a:t>Min.</a:t>
            </a:r>
            <a:endParaRPr sz="2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583428" y="306451"/>
            <a:ext cx="508889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" dirty="0">
                <a:solidFill>
                  <a:srgbClr val="3E3E3E"/>
                </a:solidFill>
                <a:latin typeface="Arial"/>
                <a:cs typeface="Arial"/>
              </a:rPr>
              <a:t>Assisted</a:t>
            </a:r>
            <a:r>
              <a:rPr spc="-9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30" dirty="0">
                <a:solidFill>
                  <a:srgbClr val="3E3E3E"/>
                </a:solidFill>
                <a:latin typeface="Arial"/>
                <a:cs typeface="Arial"/>
              </a:rPr>
              <a:t>Practice:</a:t>
            </a:r>
            <a:r>
              <a:rPr spc="-7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35" dirty="0">
                <a:solidFill>
                  <a:srgbClr val="3E3E3E"/>
                </a:solidFill>
                <a:latin typeface="Arial"/>
                <a:cs typeface="Arial"/>
              </a:rPr>
              <a:t>Guidelines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212594" y="2362326"/>
            <a:ext cx="5549900" cy="56038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spc="-10" dirty="0">
                <a:solidFill>
                  <a:srgbClr val="3E3E3E"/>
                </a:solidFill>
                <a:latin typeface="Arial"/>
                <a:cs typeface="Arial"/>
              </a:rPr>
              <a:t>Steps</a:t>
            </a:r>
            <a:r>
              <a:rPr sz="2200" b="1" spc="-5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114" dirty="0">
                <a:solidFill>
                  <a:srgbClr val="3E3E3E"/>
                </a:solidFill>
                <a:latin typeface="Arial"/>
                <a:cs typeface="Arial"/>
              </a:rPr>
              <a:t>to</a:t>
            </a:r>
            <a:r>
              <a:rPr sz="2200" b="1" spc="-5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80" dirty="0">
                <a:solidFill>
                  <a:srgbClr val="3E3E3E"/>
                </a:solidFill>
                <a:latin typeface="Arial"/>
                <a:cs typeface="Arial"/>
              </a:rPr>
              <a:t>create</a:t>
            </a:r>
            <a:r>
              <a:rPr sz="2200" b="1" spc="-5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100" dirty="0">
                <a:solidFill>
                  <a:srgbClr val="3E3E3E"/>
                </a:solidFill>
                <a:latin typeface="Arial"/>
                <a:cs typeface="Arial"/>
              </a:rPr>
              <a:t>a</a:t>
            </a:r>
            <a:r>
              <a:rPr sz="2200" b="1" spc="-5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65" dirty="0">
                <a:solidFill>
                  <a:srgbClr val="3E3E3E"/>
                </a:solidFill>
                <a:latin typeface="Arial"/>
                <a:cs typeface="Arial"/>
              </a:rPr>
              <a:t>branch</a:t>
            </a:r>
            <a:r>
              <a:rPr sz="2200" b="1" spc="-4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75" dirty="0">
                <a:solidFill>
                  <a:srgbClr val="3E3E3E"/>
                </a:solidFill>
                <a:latin typeface="Arial"/>
                <a:cs typeface="Arial"/>
              </a:rPr>
              <a:t>in</a:t>
            </a:r>
            <a:r>
              <a:rPr sz="2200" b="1" spc="-4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10" dirty="0">
                <a:solidFill>
                  <a:srgbClr val="3E3E3E"/>
                </a:solidFill>
                <a:latin typeface="Arial"/>
                <a:cs typeface="Arial"/>
              </a:rPr>
              <a:t>Git:</a:t>
            </a:r>
            <a:endParaRPr sz="2200">
              <a:latin typeface="Arial"/>
              <a:cs typeface="Arial"/>
            </a:endParaRPr>
          </a:p>
          <a:p>
            <a:pPr marL="542925" indent="-442595">
              <a:lnSpc>
                <a:spcPct val="100000"/>
              </a:lnSpc>
              <a:spcBef>
                <a:spcPts val="2520"/>
              </a:spcBef>
              <a:buClr>
                <a:srgbClr val="000000"/>
              </a:buClr>
              <a:buAutoNum type="arabicPeriod"/>
              <a:tabLst>
                <a:tab pos="542925" algn="l"/>
                <a:tab pos="543560" algn="l"/>
              </a:tabLst>
            </a:pP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Create</a:t>
            </a:r>
            <a:r>
              <a:rPr sz="2200" spc="-13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a</a:t>
            </a:r>
            <a:r>
              <a:rPr sz="2200" spc="-13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new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repository.</a:t>
            </a:r>
            <a:endParaRPr sz="2200">
              <a:latin typeface="Tahoma"/>
              <a:cs typeface="Tahoma"/>
            </a:endParaRPr>
          </a:p>
          <a:p>
            <a:pPr marL="469900" indent="-368935">
              <a:lnSpc>
                <a:spcPct val="100000"/>
              </a:lnSpc>
              <a:spcBef>
                <a:spcPts val="2520"/>
              </a:spcBef>
              <a:buClr>
                <a:srgbClr val="000000"/>
              </a:buClr>
              <a:buAutoNum type="arabicPeriod"/>
              <a:tabLst>
                <a:tab pos="469265" algn="l"/>
                <a:tab pos="469900" algn="l"/>
              </a:tabLst>
            </a:pP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Clone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Tahoma"/>
                <a:cs typeface="Tahoma"/>
              </a:rPr>
              <a:t>GitHub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repository.</a:t>
            </a:r>
            <a:endParaRPr sz="2200">
              <a:latin typeface="Tahoma"/>
              <a:cs typeface="Tahoma"/>
            </a:endParaRPr>
          </a:p>
          <a:p>
            <a:pPr marL="469900" indent="-368935">
              <a:lnSpc>
                <a:spcPct val="100000"/>
              </a:lnSpc>
              <a:spcBef>
                <a:spcPts val="2520"/>
              </a:spcBef>
              <a:buClr>
                <a:srgbClr val="000000"/>
              </a:buClr>
              <a:buAutoNum type="arabicPeriod"/>
              <a:tabLst>
                <a:tab pos="469265" algn="l"/>
                <a:tab pos="469900" algn="l"/>
              </a:tabLst>
            </a:pPr>
            <a:r>
              <a:rPr sz="2200" spc="45" dirty="0">
                <a:solidFill>
                  <a:srgbClr val="3E3E3E"/>
                </a:solidFill>
                <a:latin typeface="Tahoma"/>
                <a:cs typeface="Tahoma"/>
              </a:rPr>
              <a:t>List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ahoma"/>
                <a:cs typeface="Tahoma"/>
              </a:rPr>
              <a:t>all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branches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in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your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repository.</a:t>
            </a:r>
            <a:endParaRPr sz="2200">
              <a:latin typeface="Tahoma"/>
              <a:cs typeface="Tahoma"/>
            </a:endParaRPr>
          </a:p>
          <a:p>
            <a:pPr marL="469900" indent="-368935">
              <a:lnSpc>
                <a:spcPct val="100000"/>
              </a:lnSpc>
              <a:spcBef>
                <a:spcPts val="2520"/>
              </a:spcBef>
              <a:buClr>
                <a:srgbClr val="000000"/>
              </a:buClr>
              <a:buAutoNum type="arabicPeriod"/>
              <a:tabLst>
                <a:tab pos="469265" algn="l"/>
                <a:tab pos="469900" algn="l"/>
              </a:tabLst>
            </a:pP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Create</a:t>
            </a:r>
            <a:r>
              <a:rPr sz="2200" spc="-14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a</a:t>
            </a:r>
            <a:r>
              <a:rPr sz="2200" spc="-13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new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branch.</a:t>
            </a:r>
            <a:endParaRPr sz="2200">
              <a:latin typeface="Tahoma"/>
              <a:cs typeface="Tahoma"/>
            </a:endParaRPr>
          </a:p>
          <a:p>
            <a:pPr marL="469900" indent="-368935">
              <a:lnSpc>
                <a:spcPct val="100000"/>
              </a:lnSpc>
              <a:spcBef>
                <a:spcPts val="2525"/>
              </a:spcBef>
              <a:buClr>
                <a:srgbClr val="000000"/>
              </a:buClr>
              <a:buAutoNum type="arabicPeriod"/>
              <a:tabLst>
                <a:tab pos="469265" algn="l"/>
                <a:tab pos="469900" algn="l"/>
              </a:tabLst>
            </a:pPr>
            <a:r>
              <a:rPr sz="2200" spc="45" dirty="0">
                <a:solidFill>
                  <a:srgbClr val="3E3E3E"/>
                </a:solidFill>
                <a:latin typeface="Tahoma"/>
                <a:cs typeface="Tahoma"/>
              </a:rPr>
              <a:t>Verify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creation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of</a:t>
            </a:r>
            <a:r>
              <a:rPr sz="2200" spc="-12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new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branch.</a:t>
            </a:r>
            <a:endParaRPr sz="2200">
              <a:latin typeface="Tahoma"/>
              <a:cs typeface="Tahoma"/>
            </a:endParaRPr>
          </a:p>
          <a:p>
            <a:pPr marL="469900" indent="-368935">
              <a:lnSpc>
                <a:spcPct val="100000"/>
              </a:lnSpc>
              <a:spcBef>
                <a:spcPts val="2520"/>
              </a:spcBef>
              <a:buClr>
                <a:srgbClr val="000000"/>
              </a:buClr>
              <a:buAutoNum type="arabicPeriod"/>
              <a:tabLst>
                <a:tab pos="469265" algn="l"/>
                <a:tab pos="469900" algn="l"/>
              </a:tabLst>
            </a:pP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Rename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an</a:t>
            </a:r>
            <a:r>
              <a:rPr sz="2200" spc="-12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ahoma"/>
                <a:cs typeface="Tahoma"/>
              </a:rPr>
              <a:t>existing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branch.</a:t>
            </a:r>
            <a:endParaRPr sz="2200">
              <a:latin typeface="Tahoma"/>
              <a:cs typeface="Tahoma"/>
            </a:endParaRPr>
          </a:p>
          <a:p>
            <a:pPr marL="469900" indent="-368935">
              <a:lnSpc>
                <a:spcPct val="100000"/>
              </a:lnSpc>
              <a:spcBef>
                <a:spcPts val="2520"/>
              </a:spcBef>
              <a:buClr>
                <a:srgbClr val="000000"/>
              </a:buClr>
              <a:buAutoNum type="arabicPeriod"/>
              <a:tabLst>
                <a:tab pos="469265" algn="l"/>
                <a:tab pos="469900" algn="l"/>
              </a:tabLst>
            </a:pP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Delete</a:t>
            </a:r>
            <a:r>
              <a:rPr sz="2200" spc="-12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sz="2200" spc="-13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branch.</a:t>
            </a:r>
            <a:endParaRPr sz="2200">
              <a:latin typeface="Tahoma"/>
              <a:cs typeface="Tahoma"/>
            </a:endParaRPr>
          </a:p>
          <a:p>
            <a:pPr marL="469900" indent="-368935">
              <a:lnSpc>
                <a:spcPct val="100000"/>
              </a:lnSpc>
              <a:spcBef>
                <a:spcPts val="2520"/>
              </a:spcBef>
              <a:buClr>
                <a:srgbClr val="000000"/>
              </a:buClr>
              <a:buAutoNum type="arabicPeriod"/>
              <a:tabLst>
                <a:tab pos="469265" algn="l"/>
                <a:tab pos="469900" algn="l"/>
              </a:tabLst>
            </a:pPr>
            <a:r>
              <a:rPr sz="2200" spc="45" dirty="0">
                <a:solidFill>
                  <a:srgbClr val="3E3E3E"/>
                </a:solidFill>
                <a:latin typeface="Tahoma"/>
                <a:cs typeface="Tahoma"/>
              </a:rPr>
              <a:t>Verify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deletion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of</a:t>
            </a:r>
            <a:r>
              <a:rPr sz="2200" spc="-12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branch.</a:t>
            </a:r>
            <a:endParaRPr sz="2200">
              <a:latin typeface="Tahoma"/>
              <a:cs typeface="Tahoma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538471" y="757427"/>
            <a:ext cx="7226808" cy="365759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790435" y="306451"/>
            <a:ext cx="267525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10" dirty="0">
                <a:solidFill>
                  <a:srgbClr val="3E3E3E"/>
                </a:solidFill>
                <a:latin typeface="Trebuchet MS"/>
                <a:cs typeface="Trebuchet MS"/>
              </a:rPr>
              <a:t>Course</a:t>
            </a:r>
            <a:r>
              <a:rPr spc="-16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pc="110" dirty="0">
                <a:solidFill>
                  <a:srgbClr val="3E3E3E"/>
                </a:solidFill>
                <a:latin typeface="Trebuchet MS"/>
                <a:cs typeface="Trebuchet MS"/>
              </a:rPr>
              <a:t>Outline</a:t>
            </a:r>
          </a:p>
        </p:txBody>
      </p:sp>
      <p:sp>
        <p:nvSpPr>
          <p:cNvPr id="4" name="object 4"/>
          <p:cNvSpPr/>
          <p:nvPr/>
        </p:nvSpPr>
        <p:spPr>
          <a:xfrm>
            <a:off x="5034534" y="3391661"/>
            <a:ext cx="6581140" cy="748665"/>
          </a:xfrm>
          <a:custGeom>
            <a:avLst/>
            <a:gdLst/>
            <a:ahLst/>
            <a:cxnLst/>
            <a:rect l="l" t="t" r="r" b="b"/>
            <a:pathLst>
              <a:path w="6581140" h="748664">
                <a:moveTo>
                  <a:pt x="6580632" y="0"/>
                </a:moveTo>
                <a:lnTo>
                  <a:pt x="343153" y="0"/>
                </a:lnTo>
                <a:lnTo>
                  <a:pt x="0" y="374141"/>
                </a:lnTo>
                <a:lnTo>
                  <a:pt x="343153" y="748284"/>
                </a:lnTo>
                <a:lnTo>
                  <a:pt x="6580632" y="748284"/>
                </a:lnTo>
                <a:lnTo>
                  <a:pt x="6580632" y="0"/>
                </a:lnTo>
                <a:close/>
              </a:path>
            </a:pathLst>
          </a:custGeom>
          <a:solidFill>
            <a:srgbClr val="DBDB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034534" y="3391661"/>
            <a:ext cx="6581140" cy="748665"/>
          </a:xfrm>
          <a:custGeom>
            <a:avLst/>
            <a:gdLst/>
            <a:ahLst/>
            <a:cxnLst/>
            <a:rect l="l" t="t" r="r" b="b"/>
            <a:pathLst>
              <a:path w="6581140" h="748664">
                <a:moveTo>
                  <a:pt x="6580632" y="748284"/>
                </a:moveTo>
                <a:lnTo>
                  <a:pt x="343153" y="748284"/>
                </a:lnTo>
                <a:lnTo>
                  <a:pt x="0" y="374141"/>
                </a:lnTo>
                <a:lnTo>
                  <a:pt x="343153" y="0"/>
                </a:lnTo>
                <a:lnTo>
                  <a:pt x="6580632" y="0"/>
                </a:lnTo>
                <a:lnTo>
                  <a:pt x="6580632" y="748284"/>
                </a:lnTo>
                <a:close/>
              </a:path>
            </a:pathLst>
          </a:custGeom>
          <a:ln w="2539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467981" y="3555238"/>
            <a:ext cx="207073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Linux</a:t>
            </a:r>
            <a:r>
              <a:rPr sz="2200" spc="-16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Refresher</a:t>
            </a:r>
            <a:endParaRPr sz="2200">
              <a:latin typeface="Tahoma"/>
              <a:cs typeface="Tahoma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5021834" y="4351273"/>
            <a:ext cx="6606540" cy="774065"/>
            <a:chOff x="5021834" y="4351273"/>
            <a:chExt cx="6606540" cy="774065"/>
          </a:xfrm>
        </p:grpSpPr>
        <p:sp>
          <p:nvSpPr>
            <p:cNvPr id="8" name="object 8"/>
            <p:cNvSpPr/>
            <p:nvPr/>
          </p:nvSpPr>
          <p:spPr>
            <a:xfrm>
              <a:off x="5034534" y="4363973"/>
              <a:ext cx="6581140" cy="748665"/>
            </a:xfrm>
            <a:custGeom>
              <a:avLst/>
              <a:gdLst/>
              <a:ahLst/>
              <a:cxnLst/>
              <a:rect l="l" t="t" r="r" b="b"/>
              <a:pathLst>
                <a:path w="6581140" h="748664">
                  <a:moveTo>
                    <a:pt x="6580632" y="0"/>
                  </a:moveTo>
                  <a:lnTo>
                    <a:pt x="343153" y="0"/>
                  </a:lnTo>
                  <a:lnTo>
                    <a:pt x="0" y="374141"/>
                  </a:lnTo>
                  <a:lnTo>
                    <a:pt x="343153" y="748284"/>
                  </a:lnTo>
                  <a:lnTo>
                    <a:pt x="6580632" y="748284"/>
                  </a:lnTo>
                  <a:lnTo>
                    <a:pt x="6580632" y="0"/>
                  </a:lnTo>
                  <a:close/>
                </a:path>
              </a:pathLst>
            </a:custGeom>
            <a:solidFill>
              <a:srgbClr val="DBDB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034534" y="4363973"/>
              <a:ext cx="6581140" cy="748665"/>
            </a:xfrm>
            <a:custGeom>
              <a:avLst/>
              <a:gdLst/>
              <a:ahLst/>
              <a:cxnLst/>
              <a:rect l="l" t="t" r="r" b="b"/>
              <a:pathLst>
                <a:path w="6581140" h="748664">
                  <a:moveTo>
                    <a:pt x="6580632" y="748284"/>
                  </a:moveTo>
                  <a:lnTo>
                    <a:pt x="343153" y="748284"/>
                  </a:lnTo>
                  <a:lnTo>
                    <a:pt x="0" y="374141"/>
                  </a:lnTo>
                  <a:lnTo>
                    <a:pt x="343153" y="0"/>
                  </a:lnTo>
                  <a:lnTo>
                    <a:pt x="6580632" y="0"/>
                  </a:lnTo>
                  <a:lnTo>
                    <a:pt x="6580632" y="748284"/>
                  </a:lnTo>
                  <a:close/>
                </a:path>
              </a:pathLst>
            </a:custGeom>
            <a:ln w="253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4648453" y="3369817"/>
            <a:ext cx="802640" cy="802640"/>
            <a:chOff x="4648453" y="3369817"/>
            <a:chExt cx="802640" cy="802640"/>
          </a:xfrm>
        </p:grpSpPr>
        <p:sp>
          <p:nvSpPr>
            <p:cNvPr id="11" name="object 11"/>
            <p:cNvSpPr/>
            <p:nvPr/>
          </p:nvSpPr>
          <p:spPr>
            <a:xfrm>
              <a:off x="4691633" y="3391661"/>
              <a:ext cx="685800" cy="748665"/>
            </a:xfrm>
            <a:custGeom>
              <a:avLst/>
              <a:gdLst/>
              <a:ahLst/>
              <a:cxnLst/>
              <a:rect l="l" t="t" r="r" b="b"/>
              <a:pathLst>
                <a:path w="685800" h="748664">
                  <a:moveTo>
                    <a:pt x="342900" y="0"/>
                  </a:moveTo>
                  <a:lnTo>
                    <a:pt x="296375" y="3415"/>
                  </a:lnTo>
                  <a:lnTo>
                    <a:pt x="251751" y="13364"/>
                  </a:lnTo>
                  <a:lnTo>
                    <a:pt x="209436" y="29402"/>
                  </a:lnTo>
                  <a:lnTo>
                    <a:pt x="169841" y="51082"/>
                  </a:lnTo>
                  <a:lnTo>
                    <a:pt x="133373" y="77958"/>
                  </a:lnTo>
                  <a:lnTo>
                    <a:pt x="100441" y="109585"/>
                  </a:lnTo>
                  <a:lnTo>
                    <a:pt x="71454" y="145516"/>
                  </a:lnTo>
                  <a:lnTo>
                    <a:pt x="46820" y="185307"/>
                  </a:lnTo>
                  <a:lnTo>
                    <a:pt x="26949" y="228510"/>
                  </a:lnTo>
                  <a:lnTo>
                    <a:pt x="12250" y="274681"/>
                  </a:lnTo>
                  <a:lnTo>
                    <a:pt x="3130" y="323373"/>
                  </a:lnTo>
                  <a:lnTo>
                    <a:pt x="0" y="374141"/>
                  </a:lnTo>
                  <a:lnTo>
                    <a:pt x="3130" y="424910"/>
                  </a:lnTo>
                  <a:lnTo>
                    <a:pt x="12250" y="473602"/>
                  </a:lnTo>
                  <a:lnTo>
                    <a:pt x="26949" y="519773"/>
                  </a:lnTo>
                  <a:lnTo>
                    <a:pt x="46820" y="562976"/>
                  </a:lnTo>
                  <a:lnTo>
                    <a:pt x="71454" y="602767"/>
                  </a:lnTo>
                  <a:lnTo>
                    <a:pt x="100441" y="638698"/>
                  </a:lnTo>
                  <a:lnTo>
                    <a:pt x="133373" y="670325"/>
                  </a:lnTo>
                  <a:lnTo>
                    <a:pt x="169841" y="697201"/>
                  </a:lnTo>
                  <a:lnTo>
                    <a:pt x="209436" y="718881"/>
                  </a:lnTo>
                  <a:lnTo>
                    <a:pt x="251751" y="734919"/>
                  </a:lnTo>
                  <a:lnTo>
                    <a:pt x="296375" y="744868"/>
                  </a:lnTo>
                  <a:lnTo>
                    <a:pt x="342900" y="748284"/>
                  </a:lnTo>
                  <a:lnTo>
                    <a:pt x="389424" y="744868"/>
                  </a:lnTo>
                  <a:lnTo>
                    <a:pt x="434048" y="734919"/>
                  </a:lnTo>
                  <a:lnTo>
                    <a:pt x="476363" y="718881"/>
                  </a:lnTo>
                  <a:lnTo>
                    <a:pt x="515958" y="697201"/>
                  </a:lnTo>
                  <a:lnTo>
                    <a:pt x="552426" y="670325"/>
                  </a:lnTo>
                  <a:lnTo>
                    <a:pt x="585358" y="638698"/>
                  </a:lnTo>
                  <a:lnTo>
                    <a:pt x="614345" y="602767"/>
                  </a:lnTo>
                  <a:lnTo>
                    <a:pt x="638979" y="562976"/>
                  </a:lnTo>
                  <a:lnTo>
                    <a:pt x="658850" y="519773"/>
                  </a:lnTo>
                  <a:lnTo>
                    <a:pt x="673549" y="473602"/>
                  </a:lnTo>
                  <a:lnTo>
                    <a:pt x="682669" y="424910"/>
                  </a:lnTo>
                  <a:lnTo>
                    <a:pt x="685800" y="374141"/>
                  </a:lnTo>
                  <a:lnTo>
                    <a:pt x="682669" y="323373"/>
                  </a:lnTo>
                  <a:lnTo>
                    <a:pt x="673549" y="274681"/>
                  </a:lnTo>
                  <a:lnTo>
                    <a:pt x="658850" y="228510"/>
                  </a:lnTo>
                  <a:lnTo>
                    <a:pt x="638979" y="185307"/>
                  </a:lnTo>
                  <a:lnTo>
                    <a:pt x="614345" y="145516"/>
                  </a:lnTo>
                  <a:lnTo>
                    <a:pt x="585358" y="109585"/>
                  </a:lnTo>
                  <a:lnTo>
                    <a:pt x="552426" y="77958"/>
                  </a:lnTo>
                  <a:lnTo>
                    <a:pt x="515958" y="51082"/>
                  </a:lnTo>
                  <a:lnTo>
                    <a:pt x="476363" y="29402"/>
                  </a:lnTo>
                  <a:lnTo>
                    <a:pt x="434048" y="13364"/>
                  </a:lnTo>
                  <a:lnTo>
                    <a:pt x="389424" y="3415"/>
                  </a:lnTo>
                  <a:lnTo>
                    <a:pt x="342900" y="0"/>
                  </a:lnTo>
                  <a:close/>
                </a:path>
              </a:pathLst>
            </a:custGeom>
            <a:solidFill>
              <a:srgbClr val="BEC7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691633" y="3391661"/>
              <a:ext cx="685800" cy="748665"/>
            </a:xfrm>
            <a:custGeom>
              <a:avLst/>
              <a:gdLst/>
              <a:ahLst/>
              <a:cxnLst/>
              <a:rect l="l" t="t" r="r" b="b"/>
              <a:pathLst>
                <a:path w="685800" h="748664">
                  <a:moveTo>
                    <a:pt x="0" y="374141"/>
                  </a:moveTo>
                  <a:lnTo>
                    <a:pt x="3130" y="323373"/>
                  </a:lnTo>
                  <a:lnTo>
                    <a:pt x="12250" y="274681"/>
                  </a:lnTo>
                  <a:lnTo>
                    <a:pt x="26949" y="228510"/>
                  </a:lnTo>
                  <a:lnTo>
                    <a:pt x="46820" y="185307"/>
                  </a:lnTo>
                  <a:lnTo>
                    <a:pt x="71454" y="145516"/>
                  </a:lnTo>
                  <a:lnTo>
                    <a:pt x="100441" y="109585"/>
                  </a:lnTo>
                  <a:lnTo>
                    <a:pt x="133373" y="77958"/>
                  </a:lnTo>
                  <a:lnTo>
                    <a:pt x="169841" y="51082"/>
                  </a:lnTo>
                  <a:lnTo>
                    <a:pt x="209436" y="29402"/>
                  </a:lnTo>
                  <a:lnTo>
                    <a:pt x="251751" y="13364"/>
                  </a:lnTo>
                  <a:lnTo>
                    <a:pt x="296375" y="3415"/>
                  </a:lnTo>
                  <a:lnTo>
                    <a:pt x="342900" y="0"/>
                  </a:lnTo>
                  <a:lnTo>
                    <a:pt x="389424" y="3415"/>
                  </a:lnTo>
                  <a:lnTo>
                    <a:pt x="434048" y="13364"/>
                  </a:lnTo>
                  <a:lnTo>
                    <a:pt x="476363" y="29402"/>
                  </a:lnTo>
                  <a:lnTo>
                    <a:pt x="515958" y="51082"/>
                  </a:lnTo>
                  <a:lnTo>
                    <a:pt x="552426" y="77958"/>
                  </a:lnTo>
                  <a:lnTo>
                    <a:pt x="585358" y="109585"/>
                  </a:lnTo>
                  <a:lnTo>
                    <a:pt x="614345" y="145516"/>
                  </a:lnTo>
                  <a:lnTo>
                    <a:pt x="638979" y="185307"/>
                  </a:lnTo>
                  <a:lnTo>
                    <a:pt x="658850" y="228510"/>
                  </a:lnTo>
                  <a:lnTo>
                    <a:pt x="673549" y="274681"/>
                  </a:lnTo>
                  <a:lnTo>
                    <a:pt x="682669" y="323373"/>
                  </a:lnTo>
                  <a:lnTo>
                    <a:pt x="685800" y="374141"/>
                  </a:lnTo>
                  <a:lnTo>
                    <a:pt x="682669" y="424910"/>
                  </a:lnTo>
                  <a:lnTo>
                    <a:pt x="673549" y="473602"/>
                  </a:lnTo>
                  <a:lnTo>
                    <a:pt x="658850" y="519773"/>
                  </a:lnTo>
                  <a:lnTo>
                    <a:pt x="638979" y="562976"/>
                  </a:lnTo>
                  <a:lnTo>
                    <a:pt x="614345" y="602767"/>
                  </a:lnTo>
                  <a:lnTo>
                    <a:pt x="585358" y="638698"/>
                  </a:lnTo>
                  <a:lnTo>
                    <a:pt x="552426" y="670325"/>
                  </a:lnTo>
                  <a:lnTo>
                    <a:pt x="515958" y="697201"/>
                  </a:lnTo>
                  <a:lnTo>
                    <a:pt x="476363" y="718881"/>
                  </a:lnTo>
                  <a:lnTo>
                    <a:pt x="434048" y="734919"/>
                  </a:lnTo>
                  <a:lnTo>
                    <a:pt x="389424" y="744868"/>
                  </a:lnTo>
                  <a:lnTo>
                    <a:pt x="342900" y="748284"/>
                  </a:lnTo>
                  <a:lnTo>
                    <a:pt x="296375" y="744868"/>
                  </a:lnTo>
                  <a:lnTo>
                    <a:pt x="251751" y="734919"/>
                  </a:lnTo>
                  <a:lnTo>
                    <a:pt x="209436" y="718881"/>
                  </a:lnTo>
                  <a:lnTo>
                    <a:pt x="169841" y="697201"/>
                  </a:lnTo>
                  <a:lnTo>
                    <a:pt x="133373" y="670325"/>
                  </a:lnTo>
                  <a:lnTo>
                    <a:pt x="100441" y="638698"/>
                  </a:lnTo>
                  <a:lnTo>
                    <a:pt x="71454" y="602767"/>
                  </a:lnTo>
                  <a:lnTo>
                    <a:pt x="46820" y="562976"/>
                  </a:lnTo>
                  <a:lnTo>
                    <a:pt x="26949" y="519773"/>
                  </a:lnTo>
                  <a:lnTo>
                    <a:pt x="12250" y="473602"/>
                  </a:lnTo>
                  <a:lnTo>
                    <a:pt x="3130" y="424910"/>
                  </a:lnTo>
                  <a:lnTo>
                    <a:pt x="0" y="374141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661153" y="3382517"/>
              <a:ext cx="777240" cy="777240"/>
            </a:xfrm>
            <a:custGeom>
              <a:avLst/>
              <a:gdLst/>
              <a:ahLst/>
              <a:cxnLst/>
              <a:rect l="l" t="t" r="r" b="b"/>
              <a:pathLst>
                <a:path w="777239" h="777239">
                  <a:moveTo>
                    <a:pt x="388620" y="0"/>
                  </a:moveTo>
                  <a:lnTo>
                    <a:pt x="339872" y="3027"/>
                  </a:lnTo>
                  <a:lnTo>
                    <a:pt x="292931" y="11868"/>
                  </a:lnTo>
                  <a:lnTo>
                    <a:pt x="248161" y="26158"/>
                  </a:lnTo>
                  <a:lnTo>
                    <a:pt x="205927" y="45532"/>
                  </a:lnTo>
                  <a:lnTo>
                    <a:pt x="166592" y="69627"/>
                  </a:lnTo>
                  <a:lnTo>
                    <a:pt x="130521" y="98078"/>
                  </a:lnTo>
                  <a:lnTo>
                    <a:pt x="98078" y="130521"/>
                  </a:lnTo>
                  <a:lnTo>
                    <a:pt x="69627" y="166592"/>
                  </a:lnTo>
                  <a:lnTo>
                    <a:pt x="45532" y="205927"/>
                  </a:lnTo>
                  <a:lnTo>
                    <a:pt x="26158" y="248161"/>
                  </a:lnTo>
                  <a:lnTo>
                    <a:pt x="11868" y="292931"/>
                  </a:lnTo>
                  <a:lnTo>
                    <a:pt x="3027" y="339872"/>
                  </a:lnTo>
                  <a:lnTo>
                    <a:pt x="0" y="388620"/>
                  </a:lnTo>
                  <a:lnTo>
                    <a:pt x="3027" y="437367"/>
                  </a:lnTo>
                  <a:lnTo>
                    <a:pt x="11868" y="484308"/>
                  </a:lnTo>
                  <a:lnTo>
                    <a:pt x="26158" y="529078"/>
                  </a:lnTo>
                  <a:lnTo>
                    <a:pt x="45532" y="571312"/>
                  </a:lnTo>
                  <a:lnTo>
                    <a:pt x="69627" y="610647"/>
                  </a:lnTo>
                  <a:lnTo>
                    <a:pt x="98078" y="646718"/>
                  </a:lnTo>
                  <a:lnTo>
                    <a:pt x="130521" y="679161"/>
                  </a:lnTo>
                  <a:lnTo>
                    <a:pt x="166592" y="707612"/>
                  </a:lnTo>
                  <a:lnTo>
                    <a:pt x="205927" y="731707"/>
                  </a:lnTo>
                  <a:lnTo>
                    <a:pt x="248161" y="751081"/>
                  </a:lnTo>
                  <a:lnTo>
                    <a:pt x="292931" y="765371"/>
                  </a:lnTo>
                  <a:lnTo>
                    <a:pt x="339872" y="774212"/>
                  </a:lnTo>
                  <a:lnTo>
                    <a:pt x="388620" y="777240"/>
                  </a:lnTo>
                  <a:lnTo>
                    <a:pt x="437367" y="774212"/>
                  </a:lnTo>
                  <a:lnTo>
                    <a:pt x="484308" y="765371"/>
                  </a:lnTo>
                  <a:lnTo>
                    <a:pt x="529078" y="751081"/>
                  </a:lnTo>
                  <a:lnTo>
                    <a:pt x="571312" y="731707"/>
                  </a:lnTo>
                  <a:lnTo>
                    <a:pt x="610647" y="707612"/>
                  </a:lnTo>
                  <a:lnTo>
                    <a:pt x="646718" y="679161"/>
                  </a:lnTo>
                  <a:lnTo>
                    <a:pt x="679161" y="646718"/>
                  </a:lnTo>
                  <a:lnTo>
                    <a:pt x="707612" y="610647"/>
                  </a:lnTo>
                  <a:lnTo>
                    <a:pt x="731707" y="571312"/>
                  </a:lnTo>
                  <a:lnTo>
                    <a:pt x="751081" y="529078"/>
                  </a:lnTo>
                  <a:lnTo>
                    <a:pt x="765371" y="484308"/>
                  </a:lnTo>
                  <a:lnTo>
                    <a:pt x="774212" y="437367"/>
                  </a:lnTo>
                  <a:lnTo>
                    <a:pt x="777240" y="388620"/>
                  </a:lnTo>
                  <a:lnTo>
                    <a:pt x="774212" y="339872"/>
                  </a:lnTo>
                  <a:lnTo>
                    <a:pt x="765371" y="292931"/>
                  </a:lnTo>
                  <a:lnTo>
                    <a:pt x="751081" y="248161"/>
                  </a:lnTo>
                  <a:lnTo>
                    <a:pt x="731707" y="205927"/>
                  </a:lnTo>
                  <a:lnTo>
                    <a:pt x="707612" y="166592"/>
                  </a:lnTo>
                  <a:lnTo>
                    <a:pt x="679161" y="130521"/>
                  </a:lnTo>
                  <a:lnTo>
                    <a:pt x="646718" y="98078"/>
                  </a:lnTo>
                  <a:lnTo>
                    <a:pt x="610647" y="69627"/>
                  </a:lnTo>
                  <a:lnTo>
                    <a:pt x="571312" y="45532"/>
                  </a:lnTo>
                  <a:lnTo>
                    <a:pt x="529078" y="26158"/>
                  </a:lnTo>
                  <a:lnTo>
                    <a:pt x="484308" y="11868"/>
                  </a:lnTo>
                  <a:lnTo>
                    <a:pt x="437367" y="3027"/>
                  </a:lnTo>
                  <a:lnTo>
                    <a:pt x="388620" y="0"/>
                  </a:lnTo>
                  <a:close/>
                </a:path>
              </a:pathLst>
            </a:custGeom>
            <a:solidFill>
              <a:srgbClr val="39405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661153" y="3382517"/>
              <a:ext cx="777240" cy="777240"/>
            </a:xfrm>
            <a:custGeom>
              <a:avLst/>
              <a:gdLst/>
              <a:ahLst/>
              <a:cxnLst/>
              <a:rect l="l" t="t" r="r" b="b"/>
              <a:pathLst>
                <a:path w="777239" h="777239">
                  <a:moveTo>
                    <a:pt x="0" y="388620"/>
                  </a:moveTo>
                  <a:lnTo>
                    <a:pt x="3027" y="339872"/>
                  </a:lnTo>
                  <a:lnTo>
                    <a:pt x="11868" y="292931"/>
                  </a:lnTo>
                  <a:lnTo>
                    <a:pt x="26158" y="248161"/>
                  </a:lnTo>
                  <a:lnTo>
                    <a:pt x="45532" y="205927"/>
                  </a:lnTo>
                  <a:lnTo>
                    <a:pt x="69627" y="166592"/>
                  </a:lnTo>
                  <a:lnTo>
                    <a:pt x="98078" y="130521"/>
                  </a:lnTo>
                  <a:lnTo>
                    <a:pt x="130521" y="98078"/>
                  </a:lnTo>
                  <a:lnTo>
                    <a:pt x="166592" y="69627"/>
                  </a:lnTo>
                  <a:lnTo>
                    <a:pt x="205927" y="45532"/>
                  </a:lnTo>
                  <a:lnTo>
                    <a:pt x="248161" y="26158"/>
                  </a:lnTo>
                  <a:lnTo>
                    <a:pt x="292931" y="11868"/>
                  </a:lnTo>
                  <a:lnTo>
                    <a:pt x="339872" y="3027"/>
                  </a:lnTo>
                  <a:lnTo>
                    <a:pt x="388620" y="0"/>
                  </a:lnTo>
                  <a:lnTo>
                    <a:pt x="437367" y="3027"/>
                  </a:lnTo>
                  <a:lnTo>
                    <a:pt x="484308" y="11868"/>
                  </a:lnTo>
                  <a:lnTo>
                    <a:pt x="529078" y="26158"/>
                  </a:lnTo>
                  <a:lnTo>
                    <a:pt x="571312" y="45532"/>
                  </a:lnTo>
                  <a:lnTo>
                    <a:pt x="610647" y="69627"/>
                  </a:lnTo>
                  <a:lnTo>
                    <a:pt x="646718" y="98078"/>
                  </a:lnTo>
                  <a:lnTo>
                    <a:pt x="679161" y="130521"/>
                  </a:lnTo>
                  <a:lnTo>
                    <a:pt x="707612" y="166592"/>
                  </a:lnTo>
                  <a:lnTo>
                    <a:pt x="731707" y="205927"/>
                  </a:lnTo>
                  <a:lnTo>
                    <a:pt x="751081" y="248161"/>
                  </a:lnTo>
                  <a:lnTo>
                    <a:pt x="765371" y="292931"/>
                  </a:lnTo>
                  <a:lnTo>
                    <a:pt x="774212" y="339872"/>
                  </a:lnTo>
                  <a:lnTo>
                    <a:pt x="777240" y="388620"/>
                  </a:lnTo>
                  <a:lnTo>
                    <a:pt x="774212" y="437367"/>
                  </a:lnTo>
                  <a:lnTo>
                    <a:pt x="765371" y="484308"/>
                  </a:lnTo>
                  <a:lnTo>
                    <a:pt x="751081" y="529078"/>
                  </a:lnTo>
                  <a:lnTo>
                    <a:pt x="731707" y="571312"/>
                  </a:lnTo>
                  <a:lnTo>
                    <a:pt x="707612" y="610647"/>
                  </a:lnTo>
                  <a:lnTo>
                    <a:pt x="679161" y="646718"/>
                  </a:lnTo>
                  <a:lnTo>
                    <a:pt x="646718" y="679161"/>
                  </a:lnTo>
                  <a:lnTo>
                    <a:pt x="610647" y="707612"/>
                  </a:lnTo>
                  <a:lnTo>
                    <a:pt x="571312" y="731707"/>
                  </a:lnTo>
                  <a:lnTo>
                    <a:pt x="529078" y="751081"/>
                  </a:lnTo>
                  <a:lnTo>
                    <a:pt x="484308" y="765371"/>
                  </a:lnTo>
                  <a:lnTo>
                    <a:pt x="437367" y="774212"/>
                  </a:lnTo>
                  <a:lnTo>
                    <a:pt x="388620" y="777240"/>
                  </a:lnTo>
                  <a:lnTo>
                    <a:pt x="339872" y="774212"/>
                  </a:lnTo>
                  <a:lnTo>
                    <a:pt x="292931" y="765371"/>
                  </a:lnTo>
                  <a:lnTo>
                    <a:pt x="248161" y="751081"/>
                  </a:lnTo>
                  <a:lnTo>
                    <a:pt x="205927" y="731707"/>
                  </a:lnTo>
                  <a:lnTo>
                    <a:pt x="166592" y="707612"/>
                  </a:lnTo>
                  <a:lnTo>
                    <a:pt x="130521" y="679161"/>
                  </a:lnTo>
                  <a:lnTo>
                    <a:pt x="98078" y="646718"/>
                  </a:lnTo>
                  <a:lnTo>
                    <a:pt x="69627" y="610647"/>
                  </a:lnTo>
                  <a:lnTo>
                    <a:pt x="45532" y="571312"/>
                  </a:lnTo>
                  <a:lnTo>
                    <a:pt x="26158" y="529078"/>
                  </a:lnTo>
                  <a:lnTo>
                    <a:pt x="11868" y="484308"/>
                  </a:lnTo>
                  <a:lnTo>
                    <a:pt x="3027" y="437367"/>
                  </a:lnTo>
                  <a:lnTo>
                    <a:pt x="0" y="388620"/>
                  </a:lnTo>
                  <a:close/>
                </a:path>
              </a:pathLst>
            </a:custGeom>
            <a:ln w="25400">
              <a:solidFill>
                <a:srgbClr val="39405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6966584" y="4527042"/>
            <a:ext cx="307467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Introduction</a:t>
            </a:r>
            <a:r>
              <a:rPr sz="2200" spc="-14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to</a:t>
            </a:r>
            <a:r>
              <a:rPr sz="2200" spc="-15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DevOps</a:t>
            </a:r>
            <a:endParaRPr sz="2200">
              <a:latin typeface="Tahoma"/>
              <a:cs typeface="Tahoma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5021834" y="5322061"/>
            <a:ext cx="6606540" cy="774065"/>
            <a:chOff x="5021834" y="5322061"/>
            <a:chExt cx="6606540" cy="774065"/>
          </a:xfrm>
        </p:grpSpPr>
        <p:sp>
          <p:nvSpPr>
            <p:cNvPr id="17" name="object 17"/>
            <p:cNvSpPr/>
            <p:nvPr/>
          </p:nvSpPr>
          <p:spPr>
            <a:xfrm>
              <a:off x="5034534" y="5334761"/>
              <a:ext cx="6581140" cy="748665"/>
            </a:xfrm>
            <a:custGeom>
              <a:avLst/>
              <a:gdLst/>
              <a:ahLst/>
              <a:cxnLst/>
              <a:rect l="l" t="t" r="r" b="b"/>
              <a:pathLst>
                <a:path w="6581140" h="748664">
                  <a:moveTo>
                    <a:pt x="6580632" y="0"/>
                  </a:moveTo>
                  <a:lnTo>
                    <a:pt x="343153" y="0"/>
                  </a:lnTo>
                  <a:lnTo>
                    <a:pt x="0" y="374141"/>
                  </a:lnTo>
                  <a:lnTo>
                    <a:pt x="343153" y="748283"/>
                  </a:lnTo>
                  <a:lnTo>
                    <a:pt x="6580632" y="748283"/>
                  </a:lnTo>
                  <a:lnTo>
                    <a:pt x="6580632" y="0"/>
                  </a:lnTo>
                  <a:close/>
                </a:path>
              </a:pathLst>
            </a:custGeom>
            <a:solidFill>
              <a:srgbClr val="DBDB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5034534" y="5334761"/>
              <a:ext cx="6581140" cy="748665"/>
            </a:xfrm>
            <a:custGeom>
              <a:avLst/>
              <a:gdLst/>
              <a:ahLst/>
              <a:cxnLst/>
              <a:rect l="l" t="t" r="r" b="b"/>
              <a:pathLst>
                <a:path w="6581140" h="748664">
                  <a:moveTo>
                    <a:pt x="6580632" y="748283"/>
                  </a:moveTo>
                  <a:lnTo>
                    <a:pt x="343153" y="748283"/>
                  </a:lnTo>
                  <a:lnTo>
                    <a:pt x="0" y="374141"/>
                  </a:lnTo>
                  <a:lnTo>
                    <a:pt x="343153" y="0"/>
                  </a:lnTo>
                  <a:lnTo>
                    <a:pt x="6580632" y="0"/>
                  </a:lnTo>
                  <a:lnTo>
                    <a:pt x="6580632" y="748283"/>
                  </a:lnTo>
                  <a:close/>
                </a:path>
              </a:pathLst>
            </a:custGeom>
            <a:ln w="253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9" name="object 19"/>
          <p:cNvGrpSpPr/>
          <p:nvPr/>
        </p:nvGrpSpPr>
        <p:grpSpPr>
          <a:xfrm>
            <a:off x="4630165" y="4337558"/>
            <a:ext cx="802640" cy="802640"/>
            <a:chOff x="4630165" y="4337558"/>
            <a:chExt cx="802640" cy="802640"/>
          </a:xfrm>
        </p:grpSpPr>
        <p:sp>
          <p:nvSpPr>
            <p:cNvPr id="20" name="object 20"/>
            <p:cNvSpPr/>
            <p:nvPr/>
          </p:nvSpPr>
          <p:spPr>
            <a:xfrm>
              <a:off x="4691633" y="4363974"/>
              <a:ext cx="685800" cy="746760"/>
            </a:xfrm>
            <a:custGeom>
              <a:avLst/>
              <a:gdLst/>
              <a:ahLst/>
              <a:cxnLst/>
              <a:rect l="l" t="t" r="r" b="b"/>
              <a:pathLst>
                <a:path w="685800" h="746760">
                  <a:moveTo>
                    <a:pt x="342900" y="0"/>
                  </a:moveTo>
                  <a:lnTo>
                    <a:pt x="296375" y="3407"/>
                  </a:lnTo>
                  <a:lnTo>
                    <a:pt x="251751" y="13335"/>
                  </a:lnTo>
                  <a:lnTo>
                    <a:pt x="209436" y="29337"/>
                  </a:lnTo>
                  <a:lnTo>
                    <a:pt x="169841" y="50969"/>
                  </a:lnTo>
                  <a:lnTo>
                    <a:pt x="133373" y="77787"/>
                  </a:lnTo>
                  <a:lnTo>
                    <a:pt x="100441" y="109347"/>
                  </a:lnTo>
                  <a:lnTo>
                    <a:pt x="71454" y="145203"/>
                  </a:lnTo>
                  <a:lnTo>
                    <a:pt x="46820" y="184912"/>
                  </a:lnTo>
                  <a:lnTo>
                    <a:pt x="26949" y="228028"/>
                  </a:lnTo>
                  <a:lnTo>
                    <a:pt x="12250" y="274108"/>
                  </a:lnTo>
                  <a:lnTo>
                    <a:pt x="3130" y="322706"/>
                  </a:lnTo>
                  <a:lnTo>
                    <a:pt x="0" y="373379"/>
                  </a:lnTo>
                  <a:lnTo>
                    <a:pt x="3130" y="424053"/>
                  </a:lnTo>
                  <a:lnTo>
                    <a:pt x="12250" y="472651"/>
                  </a:lnTo>
                  <a:lnTo>
                    <a:pt x="26949" y="518731"/>
                  </a:lnTo>
                  <a:lnTo>
                    <a:pt x="46820" y="561848"/>
                  </a:lnTo>
                  <a:lnTo>
                    <a:pt x="71454" y="601556"/>
                  </a:lnTo>
                  <a:lnTo>
                    <a:pt x="100441" y="637413"/>
                  </a:lnTo>
                  <a:lnTo>
                    <a:pt x="133373" y="668972"/>
                  </a:lnTo>
                  <a:lnTo>
                    <a:pt x="169841" y="695790"/>
                  </a:lnTo>
                  <a:lnTo>
                    <a:pt x="209436" y="717423"/>
                  </a:lnTo>
                  <a:lnTo>
                    <a:pt x="251751" y="733425"/>
                  </a:lnTo>
                  <a:lnTo>
                    <a:pt x="296375" y="743352"/>
                  </a:lnTo>
                  <a:lnTo>
                    <a:pt x="342900" y="746760"/>
                  </a:lnTo>
                  <a:lnTo>
                    <a:pt x="389424" y="743352"/>
                  </a:lnTo>
                  <a:lnTo>
                    <a:pt x="434048" y="733424"/>
                  </a:lnTo>
                  <a:lnTo>
                    <a:pt x="476363" y="717422"/>
                  </a:lnTo>
                  <a:lnTo>
                    <a:pt x="515958" y="695790"/>
                  </a:lnTo>
                  <a:lnTo>
                    <a:pt x="552426" y="668972"/>
                  </a:lnTo>
                  <a:lnTo>
                    <a:pt x="585358" y="637412"/>
                  </a:lnTo>
                  <a:lnTo>
                    <a:pt x="614345" y="601556"/>
                  </a:lnTo>
                  <a:lnTo>
                    <a:pt x="638979" y="561847"/>
                  </a:lnTo>
                  <a:lnTo>
                    <a:pt x="658850" y="518731"/>
                  </a:lnTo>
                  <a:lnTo>
                    <a:pt x="673549" y="472651"/>
                  </a:lnTo>
                  <a:lnTo>
                    <a:pt x="682669" y="424052"/>
                  </a:lnTo>
                  <a:lnTo>
                    <a:pt x="685800" y="373379"/>
                  </a:lnTo>
                  <a:lnTo>
                    <a:pt x="682669" y="322706"/>
                  </a:lnTo>
                  <a:lnTo>
                    <a:pt x="673549" y="274108"/>
                  </a:lnTo>
                  <a:lnTo>
                    <a:pt x="658850" y="228028"/>
                  </a:lnTo>
                  <a:lnTo>
                    <a:pt x="638979" y="184911"/>
                  </a:lnTo>
                  <a:lnTo>
                    <a:pt x="614345" y="145203"/>
                  </a:lnTo>
                  <a:lnTo>
                    <a:pt x="585358" y="109346"/>
                  </a:lnTo>
                  <a:lnTo>
                    <a:pt x="552426" y="77787"/>
                  </a:lnTo>
                  <a:lnTo>
                    <a:pt x="515958" y="50969"/>
                  </a:lnTo>
                  <a:lnTo>
                    <a:pt x="476363" y="29336"/>
                  </a:lnTo>
                  <a:lnTo>
                    <a:pt x="434048" y="13334"/>
                  </a:lnTo>
                  <a:lnTo>
                    <a:pt x="389424" y="3407"/>
                  </a:lnTo>
                  <a:lnTo>
                    <a:pt x="342900" y="0"/>
                  </a:lnTo>
                  <a:close/>
                </a:path>
              </a:pathLst>
            </a:custGeom>
            <a:solidFill>
              <a:srgbClr val="BDD2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4691633" y="4363974"/>
              <a:ext cx="685800" cy="746760"/>
            </a:xfrm>
            <a:custGeom>
              <a:avLst/>
              <a:gdLst/>
              <a:ahLst/>
              <a:cxnLst/>
              <a:rect l="l" t="t" r="r" b="b"/>
              <a:pathLst>
                <a:path w="685800" h="746760">
                  <a:moveTo>
                    <a:pt x="0" y="373379"/>
                  </a:moveTo>
                  <a:lnTo>
                    <a:pt x="3130" y="322706"/>
                  </a:lnTo>
                  <a:lnTo>
                    <a:pt x="12250" y="274108"/>
                  </a:lnTo>
                  <a:lnTo>
                    <a:pt x="26949" y="228028"/>
                  </a:lnTo>
                  <a:lnTo>
                    <a:pt x="46820" y="184912"/>
                  </a:lnTo>
                  <a:lnTo>
                    <a:pt x="71454" y="145203"/>
                  </a:lnTo>
                  <a:lnTo>
                    <a:pt x="100441" y="109347"/>
                  </a:lnTo>
                  <a:lnTo>
                    <a:pt x="133373" y="77787"/>
                  </a:lnTo>
                  <a:lnTo>
                    <a:pt x="169841" y="50969"/>
                  </a:lnTo>
                  <a:lnTo>
                    <a:pt x="209436" y="29337"/>
                  </a:lnTo>
                  <a:lnTo>
                    <a:pt x="251751" y="13335"/>
                  </a:lnTo>
                  <a:lnTo>
                    <a:pt x="296375" y="3407"/>
                  </a:lnTo>
                  <a:lnTo>
                    <a:pt x="342900" y="0"/>
                  </a:lnTo>
                  <a:lnTo>
                    <a:pt x="389424" y="3407"/>
                  </a:lnTo>
                  <a:lnTo>
                    <a:pt x="434048" y="13334"/>
                  </a:lnTo>
                  <a:lnTo>
                    <a:pt x="476363" y="29336"/>
                  </a:lnTo>
                  <a:lnTo>
                    <a:pt x="515958" y="50969"/>
                  </a:lnTo>
                  <a:lnTo>
                    <a:pt x="552426" y="77787"/>
                  </a:lnTo>
                  <a:lnTo>
                    <a:pt x="585358" y="109346"/>
                  </a:lnTo>
                  <a:lnTo>
                    <a:pt x="614345" y="145203"/>
                  </a:lnTo>
                  <a:lnTo>
                    <a:pt x="638979" y="184911"/>
                  </a:lnTo>
                  <a:lnTo>
                    <a:pt x="658850" y="228028"/>
                  </a:lnTo>
                  <a:lnTo>
                    <a:pt x="673549" y="274108"/>
                  </a:lnTo>
                  <a:lnTo>
                    <a:pt x="682669" y="322706"/>
                  </a:lnTo>
                  <a:lnTo>
                    <a:pt x="685800" y="373379"/>
                  </a:lnTo>
                  <a:lnTo>
                    <a:pt x="682669" y="424052"/>
                  </a:lnTo>
                  <a:lnTo>
                    <a:pt x="673549" y="472651"/>
                  </a:lnTo>
                  <a:lnTo>
                    <a:pt x="658850" y="518731"/>
                  </a:lnTo>
                  <a:lnTo>
                    <a:pt x="638979" y="561847"/>
                  </a:lnTo>
                  <a:lnTo>
                    <a:pt x="614345" y="601556"/>
                  </a:lnTo>
                  <a:lnTo>
                    <a:pt x="585358" y="637412"/>
                  </a:lnTo>
                  <a:lnTo>
                    <a:pt x="552426" y="668972"/>
                  </a:lnTo>
                  <a:lnTo>
                    <a:pt x="515958" y="695790"/>
                  </a:lnTo>
                  <a:lnTo>
                    <a:pt x="476363" y="717422"/>
                  </a:lnTo>
                  <a:lnTo>
                    <a:pt x="434048" y="733424"/>
                  </a:lnTo>
                  <a:lnTo>
                    <a:pt x="389424" y="743352"/>
                  </a:lnTo>
                  <a:lnTo>
                    <a:pt x="342900" y="746760"/>
                  </a:lnTo>
                  <a:lnTo>
                    <a:pt x="296375" y="743352"/>
                  </a:lnTo>
                  <a:lnTo>
                    <a:pt x="251751" y="733425"/>
                  </a:lnTo>
                  <a:lnTo>
                    <a:pt x="209436" y="717423"/>
                  </a:lnTo>
                  <a:lnTo>
                    <a:pt x="169841" y="695790"/>
                  </a:lnTo>
                  <a:lnTo>
                    <a:pt x="133373" y="668972"/>
                  </a:lnTo>
                  <a:lnTo>
                    <a:pt x="100441" y="637413"/>
                  </a:lnTo>
                  <a:lnTo>
                    <a:pt x="71454" y="601556"/>
                  </a:lnTo>
                  <a:lnTo>
                    <a:pt x="46820" y="561848"/>
                  </a:lnTo>
                  <a:lnTo>
                    <a:pt x="26949" y="518731"/>
                  </a:lnTo>
                  <a:lnTo>
                    <a:pt x="12250" y="472651"/>
                  </a:lnTo>
                  <a:lnTo>
                    <a:pt x="3130" y="424053"/>
                  </a:lnTo>
                  <a:lnTo>
                    <a:pt x="0" y="373379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4642865" y="4350258"/>
              <a:ext cx="777240" cy="777240"/>
            </a:xfrm>
            <a:custGeom>
              <a:avLst/>
              <a:gdLst/>
              <a:ahLst/>
              <a:cxnLst/>
              <a:rect l="l" t="t" r="r" b="b"/>
              <a:pathLst>
                <a:path w="777239" h="777239">
                  <a:moveTo>
                    <a:pt x="388620" y="0"/>
                  </a:moveTo>
                  <a:lnTo>
                    <a:pt x="339872" y="3027"/>
                  </a:lnTo>
                  <a:lnTo>
                    <a:pt x="292931" y="11868"/>
                  </a:lnTo>
                  <a:lnTo>
                    <a:pt x="248161" y="26158"/>
                  </a:lnTo>
                  <a:lnTo>
                    <a:pt x="205927" y="45532"/>
                  </a:lnTo>
                  <a:lnTo>
                    <a:pt x="166592" y="69627"/>
                  </a:lnTo>
                  <a:lnTo>
                    <a:pt x="130521" y="98078"/>
                  </a:lnTo>
                  <a:lnTo>
                    <a:pt x="98078" y="130521"/>
                  </a:lnTo>
                  <a:lnTo>
                    <a:pt x="69627" y="166592"/>
                  </a:lnTo>
                  <a:lnTo>
                    <a:pt x="45532" y="205927"/>
                  </a:lnTo>
                  <a:lnTo>
                    <a:pt x="26158" y="248161"/>
                  </a:lnTo>
                  <a:lnTo>
                    <a:pt x="11868" y="292931"/>
                  </a:lnTo>
                  <a:lnTo>
                    <a:pt x="3027" y="339872"/>
                  </a:lnTo>
                  <a:lnTo>
                    <a:pt x="0" y="388619"/>
                  </a:lnTo>
                  <a:lnTo>
                    <a:pt x="3027" y="437367"/>
                  </a:lnTo>
                  <a:lnTo>
                    <a:pt x="11868" y="484308"/>
                  </a:lnTo>
                  <a:lnTo>
                    <a:pt x="26158" y="529078"/>
                  </a:lnTo>
                  <a:lnTo>
                    <a:pt x="45532" y="571312"/>
                  </a:lnTo>
                  <a:lnTo>
                    <a:pt x="69627" y="610647"/>
                  </a:lnTo>
                  <a:lnTo>
                    <a:pt x="98078" y="646718"/>
                  </a:lnTo>
                  <a:lnTo>
                    <a:pt x="130521" y="679161"/>
                  </a:lnTo>
                  <a:lnTo>
                    <a:pt x="166592" y="707612"/>
                  </a:lnTo>
                  <a:lnTo>
                    <a:pt x="205927" y="731707"/>
                  </a:lnTo>
                  <a:lnTo>
                    <a:pt x="248161" y="751081"/>
                  </a:lnTo>
                  <a:lnTo>
                    <a:pt x="292931" y="765371"/>
                  </a:lnTo>
                  <a:lnTo>
                    <a:pt x="339872" y="774212"/>
                  </a:lnTo>
                  <a:lnTo>
                    <a:pt x="388620" y="777239"/>
                  </a:lnTo>
                  <a:lnTo>
                    <a:pt x="437367" y="774212"/>
                  </a:lnTo>
                  <a:lnTo>
                    <a:pt x="484308" y="765371"/>
                  </a:lnTo>
                  <a:lnTo>
                    <a:pt x="529078" y="751081"/>
                  </a:lnTo>
                  <a:lnTo>
                    <a:pt x="571312" y="731707"/>
                  </a:lnTo>
                  <a:lnTo>
                    <a:pt x="610647" y="707612"/>
                  </a:lnTo>
                  <a:lnTo>
                    <a:pt x="646718" y="679161"/>
                  </a:lnTo>
                  <a:lnTo>
                    <a:pt x="679161" y="646718"/>
                  </a:lnTo>
                  <a:lnTo>
                    <a:pt x="707612" y="610647"/>
                  </a:lnTo>
                  <a:lnTo>
                    <a:pt x="731707" y="571312"/>
                  </a:lnTo>
                  <a:lnTo>
                    <a:pt x="751081" y="529078"/>
                  </a:lnTo>
                  <a:lnTo>
                    <a:pt x="765371" y="484308"/>
                  </a:lnTo>
                  <a:lnTo>
                    <a:pt x="774212" y="437367"/>
                  </a:lnTo>
                  <a:lnTo>
                    <a:pt x="777239" y="388619"/>
                  </a:lnTo>
                  <a:lnTo>
                    <a:pt x="774212" y="339872"/>
                  </a:lnTo>
                  <a:lnTo>
                    <a:pt x="765371" y="292931"/>
                  </a:lnTo>
                  <a:lnTo>
                    <a:pt x="751081" y="248161"/>
                  </a:lnTo>
                  <a:lnTo>
                    <a:pt x="731707" y="205927"/>
                  </a:lnTo>
                  <a:lnTo>
                    <a:pt x="707612" y="166592"/>
                  </a:lnTo>
                  <a:lnTo>
                    <a:pt x="679161" y="130521"/>
                  </a:lnTo>
                  <a:lnTo>
                    <a:pt x="646718" y="98078"/>
                  </a:lnTo>
                  <a:lnTo>
                    <a:pt x="610647" y="69627"/>
                  </a:lnTo>
                  <a:lnTo>
                    <a:pt x="571312" y="45532"/>
                  </a:lnTo>
                  <a:lnTo>
                    <a:pt x="529078" y="26158"/>
                  </a:lnTo>
                  <a:lnTo>
                    <a:pt x="484308" y="11868"/>
                  </a:lnTo>
                  <a:lnTo>
                    <a:pt x="437367" y="3027"/>
                  </a:lnTo>
                  <a:lnTo>
                    <a:pt x="388620" y="0"/>
                  </a:lnTo>
                  <a:close/>
                </a:path>
              </a:pathLst>
            </a:custGeom>
            <a:solidFill>
              <a:srgbClr val="39405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4642865" y="4350258"/>
              <a:ext cx="777240" cy="777240"/>
            </a:xfrm>
            <a:custGeom>
              <a:avLst/>
              <a:gdLst/>
              <a:ahLst/>
              <a:cxnLst/>
              <a:rect l="l" t="t" r="r" b="b"/>
              <a:pathLst>
                <a:path w="777239" h="777239">
                  <a:moveTo>
                    <a:pt x="0" y="388619"/>
                  </a:moveTo>
                  <a:lnTo>
                    <a:pt x="3027" y="339872"/>
                  </a:lnTo>
                  <a:lnTo>
                    <a:pt x="11868" y="292931"/>
                  </a:lnTo>
                  <a:lnTo>
                    <a:pt x="26158" y="248161"/>
                  </a:lnTo>
                  <a:lnTo>
                    <a:pt x="45532" y="205927"/>
                  </a:lnTo>
                  <a:lnTo>
                    <a:pt x="69627" y="166592"/>
                  </a:lnTo>
                  <a:lnTo>
                    <a:pt x="98078" y="130521"/>
                  </a:lnTo>
                  <a:lnTo>
                    <a:pt x="130521" y="98078"/>
                  </a:lnTo>
                  <a:lnTo>
                    <a:pt x="166592" y="69627"/>
                  </a:lnTo>
                  <a:lnTo>
                    <a:pt x="205927" y="45532"/>
                  </a:lnTo>
                  <a:lnTo>
                    <a:pt x="248161" y="26158"/>
                  </a:lnTo>
                  <a:lnTo>
                    <a:pt x="292931" y="11868"/>
                  </a:lnTo>
                  <a:lnTo>
                    <a:pt x="339872" y="3027"/>
                  </a:lnTo>
                  <a:lnTo>
                    <a:pt x="388620" y="0"/>
                  </a:lnTo>
                  <a:lnTo>
                    <a:pt x="437367" y="3027"/>
                  </a:lnTo>
                  <a:lnTo>
                    <a:pt x="484308" y="11868"/>
                  </a:lnTo>
                  <a:lnTo>
                    <a:pt x="529078" y="26158"/>
                  </a:lnTo>
                  <a:lnTo>
                    <a:pt x="571312" y="45532"/>
                  </a:lnTo>
                  <a:lnTo>
                    <a:pt x="610647" y="69627"/>
                  </a:lnTo>
                  <a:lnTo>
                    <a:pt x="646718" y="98078"/>
                  </a:lnTo>
                  <a:lnTo>
                    <a:pt x="679161" y="130521"/>
                  </a:lnTo>
                  <a:lnTo>
                    <a:pt x="707612" y="166592"/>
                  </a:lnTo>
                  <a:lnTo>
                    <a:pt x="731707" y="205927"/>
                  </a:lnTo>
                  <a:lnTo>
                    <a:pt x="751081" y="248161"/>
                  </a:lnTo>
                  <a:lnTo>
                    <a:pt x="765371" y="292931"/>
                  </a:lnTo>
                  <a:lnTo>
                    <a:pt x="774212" y="339872"/>
                  </a:lnTo>
                  <a:lnTo>
                    <a:pt x="777239" y="388619"/>
                  </a:lnTo>
                  <a:lnTo>
                    <a:pt x="774212" y="437367"/>
                  </a:lnTo>
                  <a:lnTo>
                    <a:pt x="765371" y="484308"/>
                  </a:lnTo>
                  <a:lnTo>
                    <a:pt x="751081" y="529078"/>
                  </a:lnTo>
                  <a:lnTo>
                    <a:pt x="731707" y="571312"/>
                  </a:lnTo>
                  <a:lnTo>
                    <a:pt x="707612" y="610647"/>
                  </a:lnTo>
                  <a:lnTo>
                    <a:pt x="679161" y="646718"/>
                  </a:lnTo>
                  <a:lnTo>
                    <a:pt x="646718" y="679161"/>
                  </a:lnTo>
                  <a:lnTo>
                    <a:pt x="610647" y="707612"/>
                  </a:lnTo>
                  <a:lnTo>
                    <a:pt x="571312" y="731707"/>
                  </a:lnTo>
                  <a:lnTo>
                    <a:pt x="529078" y="751081"/>
                  </a:lnTo>
                  <a:lnTo>
                    <a:pt x="484308" y="765371"/>
                  </a:lnTo>
                  <a:lnTo>
                    <a:pt x="437367" y="774212"/>
                  </a:lnTo>
                  <a:lnTo>
                    <a:pt x="388620" y="777239"/>
                  </a:lnTo>
                  <a:lnTo>
                    <a:pt x="339872" y="774212"/>
                  </a:lnTo>
                  <a:lnTo>
                    <a:pt x="292931" y="765371"/>
                  </a:lnTo>
                  <a:lnTo>
                    <a:pt x="248161" y="751081"/>
                  </a:lnTo>
                  <a:lnTo>
                    <a:pt x="205927" y="731707"/>
                  </a:lnTo>
                  <a:lnTo>
                    <a:pt x="166592" y="707612"/>
                  </a:lnTo>
                  <a:lnTo>
                    <a:pt x="130521" y="679161"/>
                  </a:lnTo>
                  <a:lnTo>
                    <a:pt x="98078" y="646718"/>
                  </a:lnTo>
                  <a:lnTo>
                    <a:pt x="69627" y="610647"/>
                  </a:lnTo>
                  <a:lnTo>
                    <a:pt x="45532" y="571312"/>
                  </a:lnTo>
                  <a:lnTo>
                    <a:pt x="26158" y="529078"/>
                  </a:lnTo>
                  <a:lnTo>
                    <a:pt x="11868" y="484308"/>
                  </a:lnTo>
                  <a:lnTo>
                    <a:pt x="3027" y="437367"/>
                  </a:lnTo>
                  <a:lnTo>
                    <a:pt x="0" y="388619"/>
                  </a:lnTo>
                  <a:close/>
                </a:path>
              </a:pathLst>
            </a:custGeom>
            <a:ln w="25400">
              <a:solidFill>
                <a:srgbClr val="39405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6972681" y="5498338"/>
            <a:ext cx="306197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Version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Control</a:t>
            </a:r>
            <a:r>
              <a:rPr sz="2200" spc="-14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System</a:t>
            </a:r>
            <a:endParaRPr sz="2200">
              <a:latin typeface="Tahoma"/>
              <a:cs typeface="Tahoma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5021834" y="6292850"/>
            <a:ext cx="6606540" cy="774065"/>
            <a:chOff x="5021834" y="6292850"/>
            <a:chExt cx="6606540" cy="774065"/>
          </a:xfrm>
        </p:grpSpPr>
        <p:sp>
          <p:nvSpPr>
            <p:cNvPr id="26" name="object 26"/>
            <p:cNvSpPr/>
            <p:nvPr/>
          </p:nvSpPr>
          <p:spPr>
            <a:xfrm>
              <a:off x="5034534" y="6305550"/>
              <a:ext cx="6581140" cy="748665"/>
            </a:xfrm>
            <a:custGeom>
              <a:avLst/>
              <a:gdLst/>
              <a:ahLst/>
              <a:cxnLst/>
              <a:rect l="l" t="t" r="r" b="b"/>
              <a:pathLst>
                <a:path w="6581140" h="748665">
                  <a:moveTo>
                    <a:pt x="6580632" y="0"/>
                  </a:moveTo>
                  <a:lnTo>
                    <a:pt x="343153" y="0"/>
                  </a:lnTo>
                  <a:lnTo>
                    <a:pt x="0" y="374142"/>
                  </a:lnTo>
                  <a:lnTo>
                    <a:pt x="343153" y="748283"/>
                  </a:lnTo>
                  <a:lnTo>
                    <a:pt x="6580632" y="748283"/>
                  </a:lnTo>
                  <a:lnTo>
                    <a:pt x="6580632" y="0"/>
                  </a:lnTo>
                  <a:close/>
                </a:path>
              </a:pathLst>
            </a:custGeom>
            <a:solidFill>
              <a:srgbClr val="DBDB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5034534" y="6305550"/>
              <a:ext cx="6581140" cy="748665"/>
            </a:xfrm>
            <a:custGeom>
              <a:avLst/>
              <a:gdLst/>
              <a:ahLst/>
              <a:cxnLst/>
              <a:rect l="l" t="t" r="r" b="b"/>
              <a:pathLst>
                <a:path w="6581140" h="748665">
                  <a:moveTo>
                    <a:pt x="6580632" y="748283"/>
                  </a:moveTo>
                  <a:lnTo>
                    <a:pt x="343153" y="748283"/>
                  </a:lnTo>
                  <a:lnTo>
                    <a:pt x="0" y="374142"/>
                  </a:lnTo>
                  <a:lnTo>
                    <a:pt x="343153" y="0"/>
                  </a:lnTo>
                  <a:lnTo>
                    <a:pt x="6580632" y="0"/>
                  </a:lnTo>
                  <a:lnTo>
                    <a:pt x="6580632" y="748283"/>
                  </a:lnTo>
                  <a:close/>
                </a:path>
              </a:pathLst>
            </a:custGeom>
            <a:ln w="253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8" name="object 28"/>
          <p:cNvGrpSpPr/>
          <p:nvPr/>
        </p:nvGrpSpPr>
        <p:grpSpPr>
          <a:xfrm>
            <a:off x="4630165" y="5306821"/>
            <a:ext cx="802640" cy="802640"/>
            <a:chOff x="4630165" y="5306821"/>
            <a:chExt cx="802640" cy="802640"/>
          </a:xfrm>
        </p:grpSpPr>
        <p:sp>
          <p:nvSpPr>
            <p:cNvPr id="29" name="object 29"/>
            <p:cNvSpPr/>
            <p:nvPr/>
          </p:nvSpPr>
          <p:spPr>
            <a:xfrm>
              <a:off x="4691633" y="5334761"/>
              <a:ext cx="685800" cy="748665"/>
            </a:xfrm>
            <a:custGeom>
              <a:avLst/>
              <a:gdLst/>
              <a:ahLst/>
              <a:cxnLst/>
              <a:rect l="l" t="t" r="r" b="b"/>
              <a:pathLst>
                <a:path w="685800" h="748664">
                  <a:moveTo>
                    <a:pt x="342900" y="0"/>
                  </a:moveTo>
                  <a:lnTo>
                    <a:pt x="296375" y="3415"/>
                  </a:lnTo>
                  <a:lnTo>
                    <a:pt x="251751" y="13364"/>
                  </a:lnTo>
                  <a:lnTo>
                    <a:pt x="209436" y="29402"/>
                  </a:lnTo>
                  <a:lnTo>
                    <a:pt x="169841" y="51082"/>
                  </a:lnTo>
                  <a:lnTo>
                    <a:pt x="133373" y="77958"/>
                  </a:lnTo>
                  <a:lnTo>
                    <a:pt x="100441" y="109585"/>
                  </a:lnTo>
                  <a:lnTo>
                    <a:pt x="71454" y="145516"/>
                  </a:lnTo>
                  <a:lnTo>
                    <a:pt x="46820" y="185307"/>
                  </a:lnTo>
                  <a:lnTo>
                    <a:pt x="26949" y="228510"/>
                  </a:lnTo>
                  <a:lnTo>
                    <a:pt x="12250" y="274681"/>
                  </a:lnTo>
                  <a:lnTo>
                    <a:pt x="3130" y="323373"/>
                  </a:lnTo>
                  <a:lnTo>
                    <a:pt x="0" y="374141"/>
                  </a:lnTo>
                  <a:lnTo>
                    <a:pt x="3130" y="424910"/>
                  </a:lnTo>
                  <a:lnTo>
                    <a:pt x="12250" y="473602"/>
                  </a:lnTo>
                  <a:lnTo>
                    <a:pt x="26949" y="519773"/>
                  </a:lnTo>
                  <a:lnTo>
                    <a:pt x="46820" y="562976"/>
                  </a:lnTo>
                  <a:lnTo>
                    <a:pt x="71454" y="602767"/>
                  </a:lnTo>
                  <a:lnTo>
                    <a:pt x="100441" y="638698"/>
                  </a:lnTo>
                  <a:lnTo>
                    <a:pt x="133373" y="670325"/>
                  </a:lnTo>
                  <a:lnTo>
                    <a:pt x="169841" y="697201"/>
                  </a:lnTo>
                  <a:lnTo>
                    <a:pt x="209436" y="718881"/>
                  </a:lnTo>
                  <a:lnTo>
                    <a:pt x="251751" y="734919"/>
                  </a:lnTo>
                  <a:lnTo>
                    <a:pt x="296375" y="744868"/>
                  </a:lnTo>
                  <a:lnTo>
                    <a:pt x="342900" y="748283"/>
                  </a:lnTo>
                  <a:lnTo>
                    <a:pt x="389424" y="744868"/>
                  </a:lnTo>
                  <a:lnTo>
                    <a:pt x="434048" y="734919"/>
                  </a:lnTo>
                  <a:lnTo>
                    <a:pt x="476363" y="718881"/>
                  </a:lnTo>
                  <a:lnTo>
                    <a:pt x="515958" y="697201"/>
                  </a:lnTo>
                  <a:lnTo>
                    <a:pt x="552426" y="670325"/>
                  </a:lnTo>
                  <a:lnTo>
                    <a:pt x="585358" y="638698"/>
                  </a:lnTo>
                  <a:lnTo>
                    <a:pt x="614345" y="602767"/>
                  </a:lnTo>
                  <a:lnTo>
                    <a:pt x="638979" y="562976"/>
                  </a:lnTo>
                  <a:lnTo>
                    <a:pt x="658850" y="519773"/>
                  </a:lnTo>
                  <a:lnTo>
                    <a:pt x="673549" y="473602"/>
                  </a:lnTo>
                  <a:lnTo>
                    <a:pt x="682669" y="424910"/>
                  </a:lnTo>
                  <a:lnTo>
                    <a:pt x="685800" y="374141"/>
                  </a:lnTo>
                  <a:lnTo>
                    <a:pt x="682669" y="323373"/>
                  </a:lnTo>
                  <a:lnTo>
                    <a:pt x="673549" y="274681"/>
                  </a:lnTo>
                  <a:lnTo>
                    <a:pt x="658850" y="228510"/>
                  </a:lnTo>
                  <a:lnTo>
                    <a:pt x="638979" y="185307"/>
                  </a:lnTo>
                  <a:lnTo>
                    <a:pt x="614345" y="145516"/>
                  </a:lnTo>
                  <a:lnTo>
                    <a:pt x="585358" y="109585"/>
                  </a:lnTo>
                  <a:lnTo>
                    <a:pt x="552426" y="77958"/>
                  </a:lnTo>
                  <a:lnTo>
                    <a:pt x="515958" y="51082"/>
                  </a:lnTo>
                  <a:lnTo>
                    <a:pt x="476363" y="29402"/>
                  </a:lnTo>
                  <a:lnTo>
                    <a:pt x="434048" y="13364"/>
                  </a:lnTo>
                  <a:lnTo>
                    <a:pt x="389424" y="3415"/>
                  </a:lnTo>
                  <a:lnTo>
                    <a:pt x="342900" y="0"/>
                  </a:lnTo>
                  <a:close/>
                </a:path>
              </a:pathLst>
            </a:custGeom>
            <a:solidFill>
              <a:srgbClr val="BDDE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4691633" y="5334761"/>
              <a:ext cx="685800" cy="748665"/>
            </a:xfrm>
            <a:custGeom>
              <a:avLst/>
              <a:gdLst/>
              <a:ahLst/>
              <a:cxnLst/>
              <a:rect l="l" t="t" r="r" b="b"/>
              <a:pathLst>
                <a:path w="685800" h="748664">
                  <a:moveTo>
                    <a:pt x="0" y="374141"/>
                  </a:moveTo>
                  <a:lnTo>
                    <a:pt x="3130" y="323373"/>
                  </a:lnTo>
                  <a:lnTo>
                    <a:pt x="12250" y="274681"/>
                  </a:lnTo>
                  <a:lnTo>
                    <a:pt x="26949" y="228510"/>
                  </a:lnTo>
                  <a:lnTo>
                    <a:pt x="46820" y="185307"/>
                  </a:lnTo>
                  <a:lnTo>
                    <a:pt x="71454" y="145516"/>
                  </a:lnTo>
                  <a:lnTo>
                    <a:pt x="100441" y="109585"/>
                  </a:lnTo>
                  <a:lnTo>
                    <a:pt x="133373" y="77958"/>
                  </a:lnTo>
                  <a:lnTo>
                    <a:pt x="169841" y="51082"/>
                  </a:lnTo>
                  <a:lnTo>
                    <a:pt x="209436" y="29402"/>
                  </a:lnTo>
                  <a:lnTo>
                    <a:pt x="251751" y="13364"/>
                  </a:lnTo>
                  <a:lnTo>
                    <a:pt x="296375" y="3415"/>
                  </a:lnTo>
                  <a:lnTo>
                    <a:pt x="342900" y="0"/>
                  </a:lnTo>
                  <a:lnTo>
                    <a:pt x="389424" y="3415"/>
                  </a:lnTo>
                  <a:lnTo>
                    <a:pt x="434048" y="13364"/>
                  </a:lnTo>
                  <a:lnTo>
                    <a:pt x="476363" y="29402"/>
                  </a:lnTo>
                  <a:lnTo>
                    <a:pt x="515958" y="51082"/>
                  </a:lnTo>
                  <a:lnTo>
                    <a:pt x="552426" y="77958"/>
                  </a:lnTo>
                  <a:lnTo>
                    <a:pt x="585358" y="109585"/>
                  </a:lnTo>
                  <a:lnTo>
                    <a:pt x="614345" y="145516"/>
                  </a:lnTo>
                  <a:lnTo>
                    <a:pt x="638979" y="185307"/>
                  </a:lnTo>
                  <a:lnTo>
                    <a:pt x="658850" y="228510"/>
                  </a:lnTo>
                  <a:lnTo>
                    <a:pt x="673549" y="274681"/>
                  </a:lnTo>
                  <a:lnTo>
                    <a:pt x="682669" y="323373"/>
                  </a:lnTo>
                  <a:lnTo>
                    <a:pt x="685800" y="374141"/>
                  </a:lnTo>
                  <a:lnTo>
                    <a:pt x="682669" y="424910"/>
                  </a:lnTo>
                  <a:lnTo>
                    <a:pt x="673549" y="473602"/>
                  </a:lnTo>
                  <a:lnTo>
                    <a:pt x="658850" y="519773"/>
                  </a:lnTo>
                  <a:lnTo>
                    <a:pt x="638979" y="562976"/>
                  </a:lnTo>
                  <a:lnTo>
                    <a:pt x="614345" y="602767"/>
                  </a:lnTo>
                  <a:lnTo>
                    <a:pt x="585358" y="638698"/>
                  </a:lnTo>
                  <a:lnTo>
                    <a:pt x="552426" y="670325"/>
                  </a:lnTo>
                  <a:lnTo>
                    <a:pt x="515958" y="697201"/>
                  </a:lnTo>
                  <a:lnTo>
                    <a:pt x="476363" y="718881"/>
                  </a:lnTo>
                  <a:lnTo>
                    <a:pt x="434048" y="734919"/>
                  </a:lnTo>
                  <a:lnTo>
                    <a:pt x="389424" y="744868"/>
                  </a:lnTo>
                  <a:lnTo>
                    <a:pt x="342900" y="748283"/>
                  </a:lnTo>
                  <a:lnTo>
                    <a:pt x="296375" y="744868"/>
                  </a:lnTo>
                  <a:lnTo>
                    <a:pt x="251751" y="734919"/>
                  </a:lnTo>
                  <a:lnTo>
                    <a:pt x="209436" y="718881"/>
                  </a:lnTo>
                  <a:lnTo>
                    <a:pt x="169841" y="697201"/>
                  </a:lnTo>
                  <a:lnTo>
                    <a:pt x="133373" y="670325"/>
                  </a:lnTo>
                  <a:lnTo>
                    <a:pt x="100441" y="638698"/>
                  </a:lnTo>
                  <a:lnTo>
                    <a:pt x="71454" y="602767"/>
                  </a:lnTo>
                  <a:lnTo>
                    <a:pt x="46820" y="562976"/>
                  </a:lnTo>
                  <a:lnTo>
                    <a:pt x="26949" y="519773"/>
                  </a:lnTo>
                  <a:lnTo>
                    <a:pt x="12250" y="473602"/>
                  </a:lnTo>
                  <a:lnTo>
                    <a:pt x="3130" y="424910"/>
                  </a:lnTo>
                  <a:lnTo>
                    <a:pt x="0" y="374141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4642865" y="5319521"/>
              <a:ext cx="777240" cy="777240"/>
            </a:xfrm>
            <a:custGeom>
              <a:avLst/>
              <a:gdLst/>
              <a:ahLst/>
              <a:cxnLst/>
              <a:rect l="l" t="t" r="r" b="b"/>
              <a:pathLst>
                <a:path w="777239" h="777239">
                  <a:moveTo>
                    <a:pt x="388620" y="0"/>
                  </a:moveTo>
                  <a:lnTo>
                    <a:pt x="339872" y="3027"/>
                  </a:lnTo>
                  <a:lnTo>
                    <a:pt x="292931" y="11868"/>
                  </a:lnTo>
                  <a:lnTo>
                    <a:pt x="248161" y="26158"/>
                  </a:lnTo>
                  <a:lnTo>
                    <a:pt x="205927" y="45532"/>
                  </a:lnTo>
                  <a:lnTo>
                    <a:pt x="166592" y="69627"/>
                  </a:lnTo>
                  <a:lnTo>
                    <a:pt x="130521" y="98078"/>
                  </a:lnTo>
                  <a:lnTo>
                    <a:pt x="98078" y="130521"/>
                  </a:lnTo>
                  <a:lnTo>
                    <a:pt x="69627" y="166592"/>
                  </a:lnTo>
                  <a:lnTo>
                    <a:pt x="45532" y="205927"/>
                  </a:lnTo>
                  <a:lnTo>
                    <a:pt x="26158" y="248161"/>
                  </a:lnTo>
                  <a:lnTo>
                    <a:pt x="11868" y="292931"/>
                  </a:lnTo>
                  <a:lnTo>
                    <a:pt x="3027" y="339872"/>
                  </a:lnTo>
                  <a:lnTo>
                    <a:pt x="0" y="388619"/>
                  </a:lnTo>
                  <a:lnTo>
                    <a:pt x="3027" y="437367"/>
                  </a:lnTo>
                  <a:lnTo>
                    <a:pt x="11868" y="484308"/>
                  </a:lnTo>
                  <a:lnTo>
                    <a:pt x="26158" y="529078"/>
                  </a:lnTo>
                  <a:lnTo>
                    <a:pt x="45532" y="571312"/>
                  </a:lnTo>
                  <a:lnTo>
                    <a:pt x="69627" y="610647"/>
                  </a:lnTo>
                  <a:lnTo>
                    <a:pt x="98078" y="646718"/>
                  </a:lnTo>
                  <a:lnTo>
                    <a:pt x="130521" y="679161"/>
                  </a:lnTo>
                  <a:lnTo>
                    <a:pt x="166592" y="707612"/>
                  </a:lnTo>
                  <a:lnTo>
                    <a:pt x="205927" y="731707"/>
                  </a:lnTo>
                  <a:lnTo>
                    <a:pt x="248161" y="751081"/>
                  </a:lnTo>
                  <a:lnTo>
                    <a:pt x="292931" y="765371"/>
                  </a:lnTo>
                  <a:lnTo>
                    <a:pt x="339872" y="774212"/>
                  </a:lnTo>
                  <a:lnTo>
                    <a:pt x="388620" y="777239"/>
                  </a:lnTo>
                  <a:lnTo>
                    <a:pt x="437367" y="774212"/>
                  </a:lnTo>
                  <a:lnTo>
                    <a:pt x="484308" y="765371"/>
                  </a:lnTo>
                  <a:lnTo>
                    <a:pt x="529078" y="751081"/>
                  </a:lnTo>
                  <a:lnTo>
                    <a:pt x="571312" y="731707"/>
                  </a:lnTo>
                  <a:lnTo>
                    <a:pt x="610647" y="707612"/>
                  </a:lnTo>
                  <a:lnTo>
                    <a:pt x="646718" y="679161"/>
                  </a:lnTo>
                  <a:lnTo>
                    <a:pt x="679161" y="646718"/>
                  </a:lnTo>
                  <a:lnTo>
                    <a:pt x="707612" y="610647"/>
                  </a:lnTo>
                  <a:lnTo>
                    <a:pt x="731707" y="571312"/>
                  </a:lnTo>
                  <a:lnTo>
                    <a:pt x="751081" y="529078"/>
                  </a:lnTo>
                  <a:lnTo>
                    <a:pt x="765371" y="484308"/>
                  </a:lnTo>
                  <a:lnTo>
                    <a:pt x="774212" y="437367"/>
                  </a:lnTo>
                  <a:lnTo>
                    <a:pt x="777239" y="388619"/>
                  </a:lnTo>
                  <a:lnTo>
                    <a:pt x="774212" y="339872"/>
                  </a:lnTo>
                  <a:lnTo>
                    <a:pt x="765371" y="292931"/>
                  </a:lnTo>
                  <a:lnTo>
                    <a:pt x="751081" y="248161"/>
                  </a:lnTo>
                  <a:lnTo>
                    <a:pt x="731707" y="205927"/>
                  </a:lnTo>
                  <a:lnTo>
                    <a:pt x="707612" y="166592"/>
                  </a:lnTo>
                  <a:lnTo>
                    <a:pt x="679161" y="130521"/>
                  </a:lnTo>
                  <a:lnTo>
                    <a:pt x="646718" y="98078"/>
                  </a:lnTo>
                  <a:lnTo>
                    <a:pt x="610647" y="69627"/>
                  </a:lnTo>
                  <a:lnTo>
                    <a:pt x="571312" y="45532"/>
                  </a:lnTo>
                  <a:lnTo>
                    <a:pt x="529078" y="26158"/>
                  </a:lnTo>
                  <a:lnTo>
                    <a:pt x="484308" y="11868"/>
                  </a:lnTo>
                  <a:lnTo>
                    <a:pt x="437367" y="3027"/>
                  </a:lnTo>
                  <a:lnTo>
                    <a:pt x="388620" y="0"/>
                  </a:lnTo>
                  <a:close/>
                </a:path>
              </a:pathLst>
            </a:custGeom>
            <a:solidFill>
              <a:srgbClr val="39405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4642865" y="5319521"/>
              <a:ext cx="777240" cy="777240"/>
            </a:xfrm>
            <a:custGeom>
              <a:avLst/>
              <a:gdLst/>
              <a:ahLst/>
              <a:cxnLst/>
              <a:rect l="l" t="t" r="r" b="b"/>
              <a:pathLst>
                <a:path w="777239" h="777239">
                  <a:moveTo>
                    <a:pt x="0" y="388619"/>
                  </a:moveTo>
                  <a:lnTo>
                    <a:pt x="3027" y="339872"/>
                  </a:lnTo>
                  <a:lnTo>
                    <a:pt x="11868" y="292931"/>
                  </a:lnTo>
                  <a:lnTo>
                    <a:pt x="26158" y="248161"/>
                  </a:lnTo>
                  <a:lnTo>
                    <a:pt x="45532" y="205927"/>
                  </a:lnTo>
                  <a:lnTo>
                    <a:pt x="69627" y="166592"/>
                  </a:lnTo>
                  <a:lnTo>
                    <a:pt x="98078" y="130521"/>
                  </a:lnTo>
                  <a:lnTo>
                    <a:pt x="130521" y="98078"/>
                  </a:lnTo>
                  <a:lnTo>
                    <a:pt x="166592" y="69627"/>
                  </a:lnTo>
                  <a:lnTo>
                    <a:pt x="205927" y="45532"/>
                  </a:lnTo>
                  <a:lnTo>
                    <a:pt x="248161" y="26158"/>
                  </a:lnTo>
                  <a:lnTo>
                    <a:pt x="292931" y="11868"/>
                  </a:lnTo>
                  <a:lnTo>
                    <a:pt x="339872" y="3027"/>
                  </a:lnTo>
                  <a:lnTo>
                    <a:pt x="388620" y="0"/>
                  </a:lnTo>
                  <a:lnTo>
                    <a:pt x="437367" y="3027"/>
                  </a:lnTo>
                  <a:lnTo>
                    <a:pt x="484308" y="11868"/>
                  </a:lnTo>
                  <a:lnTo>
                    <a:pt x="529078" y="26158"/>
                  </a:lnTo>
                  <a:lnTo>
                    <a:pt x="571312" y="45532"/>
                  </a:lnTo>
                  <a:lnTo>
                    <a:pt x="610647" y="69627"/>
                  </a:lnTo>
                  <a:lnTo>
                    <a:pt x="646718" y="98078"/>
                  </a:lnTo>
                  <a:lnTo>
                    <a:pt x="679161" y="130521"/>
                  </a:lnTo>
                  <a:lnTo>
                    <a:pt x="707612" y="166592"/>
                  </a:lnTo>
                  <a:lnTo>
                    <a:pt x="731707" y="205927"/>
                  </a:lnTo>
                  <a:lnTo>
                    <a:pt x="751081" y="248161"/>
                  </a:lnTo>
                  <a:lnTo>
                    <a:pt x="765371" y="292931"/>
                  </a:lnTo>
                  <a:lnTo>
                    <a:pt x="774212" y="339872"/>
                  </a:lnTo>
                  <a:lnTo>
                    <a:pt x="777239" y="388619"/>
                  </a:lnTo>
                  <a:lnTo>
                    <a:pt x="774212" y="437367"/>
                  </a:lnTo>
                  <a:lnTo>
                    <a:pt x="765371" y="484308"/>
                  </a:lnTo>
                  <a:lnTo>
                    <a:pt x="751081" y="529078"/>
                  </a:lnTo>
                  <a:lnTo>
                    <a:pt x="731707" y="571312"/>
                  </a:lnTo>
                  <a:lnTo>
                    <a:pt x="707612" y="610647"/>
                  </a:lnTo>
                  <a:lnTo>
                    <a:pt x="679161" y="646718"/>
                  </a:lnTo>
                  <a:lnTo>
                    <a:pt x="646718" y="679161"/>
                  </a:lnTo>
                  <a:lnTo>
                    <a:pt x="610647" y="707612"/>
                  </a:lnTo>
                  <a:lnTo>
                    <a:pt x="571312" y="731707"/>
                  </a:lnTo>
                  <a:lnTo>
                    <a:pt x="529078" y="751081"/>
                  </a:lnTo>
                  <a:lnTo>
                    <a:pt x="484308" y="765371"/>
                  </a:lnTo>
                  <a:lnTo>
                    <a:pt x="437367" y="774212"/>
                  </a:lnTo>
                  <a:lnTo>
                    <a:pt x="388620" y="777239"/>
                  </a:lnTo>
                  <a:lnTo>
                    <a:pt x="339872" y="774212"/>
                  </a:lnTo>
                  <a:lnTo>
                    <a:pt x="292931" y="765371"/>
                  </a:lnTo>
                  <a:lnTo>
                    <a:pt x="248161" y="751081"/>
                  </a:lnTo>
                  <a:lnTo>
                    <a:pt x="205927" y="731707"/>
                  </a:lnTo>
                  <a:lnTo>
                    <a:pt x="166592" y="707612"/>
                  </a:lnTo>
                  <a:lnTo>
                    <a:pt x="130521" y="679161"/>
                  </a:lnTo>
                  <a:lnTo>
                    <a:pt x="98078" y="646718"/>
                  </a:lnTo>
                  <a:lnTo>
                    <a:pt x="69627" y="610647"/>
                  </a:lnTo>
                  <a:lnTo>
                    <a:pt x="45532" y="571312"/>
                  </a:lnTo>
                  <a:lnTo>
                    <a:pt x="26158" y="529078"/>
                  </a:lnTo>
                  <a:lnTo>
                    <a:pt x="11868" y="484308"/>
                  </a:lnTo>
                  <a:lnTo>
                    <a:pt x="3027" y="437367"/>
                  </a:lnTo>
                  <a:lnTo>
                    <a:pt x="0" y="388619"/>
                  </a:lnTo>
                  <a:close/>
                </a:path>
              </a:pathLst>
            </a:custGeom>
            <a:ln w="25400">
              <a:solidFill>
                <a:srgbClr val="39405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6710553" y="6469456"/>
            <a:ext cx="350266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5" dirty="0">
                <a:solidFill>
                  <a:srgbClr val="3E3E3E"/>
                </a:solidFill>
                <a:latin typeface="Tahoma"/>
                <a:cs typeface="Tahoma"/>
              </a:rPr>
              <a:t>CI/CD</a:t>
            </a:r>
            <a:r>
              <a:rPr sz="2200" spc="-12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Pipeline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with</a:t>
            </a:r>
            <a:r>
              <a:rPr sz="2200" spc="-12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ahoma"/>
                <a:cs typeface="Tahoma"/>
              </a:rPr>
              <a:t>Jenkins</a:t>
            </a:r>
            <a:endParaRPr sz="2200">
              <a:latin typeface="Tahoma"/>
              <a:cs typeface="Tahoma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4648453" y="6274561"/>
            <a:ext cx="802640" cy="802640"/>
            <a:chOff x="4648453" y="6274561"/>
            <a:chExt cx="802640" cy="802640"/>
          </a:xfrm>
        </p:grpSpPr>
        <p:sp>
          <p:nvSpPr>
            <p:cNvPr id="35" name="object 35"/>
            <p:cNvSpPr/>
            <p:nvPr/>
          </p:nvSpPr>
          <p:spPr>
            <a:xfrm>
              <a:off x="4691633" y="6305549"/>
              <a:ext cx="685800" cy="748665"/>
            </a:xfrm>
            <a:custGeom>
              <a:avLst/>
              <a:gdLst/>
              <a:ahLst/>
              <a:cxnLst/>
              <a:rect l="l" t="t" r="r" b="b"/>
              <a:pathLst>
                <a:path w="685800" h="748665">
                  <a:moveTo>
                    <a:pt x="342900" y="0"/>
                  </a:moveTo>
                  <a:lnTo>
                    <a:pt x="296375" y="3415"/>
                  </a:lnTo>
                  <a:lnTo>
                    <a:pt x="251751" y="13364"/>
                  </a:lnTo>
                  <a:lnTo>
                    <a:pt x="209436" y="29402"/>
                  </a:lnTo>
                  <a:lnTo>
                    <a:pt x="169841" y="51082"/>
                  </a:lnTo>
                  <a:lnTo>
                    <a:pt x="133373" y="77958"/>
                  </a:lnTo>
                  <a:lnTo>
                    <a:pt x="100441" y="109585"/>
                  </a:lnTo>
                  <a:lnTo>
                    <a:pt x="71454" y="145516"/>
                  </a:lnTo>
                  <a:lnTo>
                    <a:pt x="46820" y="185307"/>
                  </a:lnTo>
                  <a:lnTo>
                    <a:pt x="26949" y="228510"/>
                  </a:lnTo>
                  <a:lnTo>
                    <a:pt x="12250" y="274681"/>
                  </a:lnTo>
                  <a:lnTo>
                    <a:pt x="3130" y="323373"/>
                  </a:lnTo>
                  <a:lnTo>
                    <a:pt x="0" y="374142"/>
                  </a:lnTo>
                  <a:lnTo>
                    <a:pt x="3130" y="424910"/>
                  </a:lnTo>
                  <a:lnTo>
                    <a:pt x="12250" y="473602"/>
                  </a:lnTo>
                  <a:lnTo>
                    <a:pt x="26949" y="519773"/>
                  </a:lnTo>
                  <a:lnTo>
                    <a:pt x="46820" y="562976"/>
                  </a:lnTo>
                  <a:lnTo>
                    <a:pt x="71454" y="602767"/>
                  </a:lnTo>
                  <a:lnTo>
                    <a:pt x="100441" y="638698"/>
                  </a:lnTo>
                  <a:lnTo>
                    <a:pt x="133373" y="670325"/>
                  </a:lnTo>
                  <a:lnTo>
                    <a:pt x="169841" y="697201"/>
                  </a:lnTo>
                  <a:lnTo>
                    <a:pt x="209436" y="718881"/>
                  </a:lnTo>
                  <a:lnTo>
                    <a:pt x="251751" y="734919"/>
                  </a:lnTo>
                  <a:lnTo>
                    <a:pt x="296375" y="744868"/>
                  </a:lnTo>
                  <a:lnTo>
                    <a:pt x="342900" y="748283"/>
                  </a:lnTo>
                  <a:lnTo>
                    <a:pt x="389424" y="744868"/>
                  </a:lnTo>
                  <a:lnTo>
                    <a:pt x="434048" y="734919"/>
                  </a:lnTo>
                  <a:lnTo>
                    <a:pt x="476363" y="718881"/>
                  </a:lnTo>
                  <a:lnTo>
                    <a:pt x="515958" y="697201"/>
                  </a:lnTo>
                  <a:lnTo>
                    <a:pt x="552426" y="670325"/>
                  </a:lnTo>
                  <a:lnTo>
                    <a:pt x="585358" y="638698"/>
                  </a:lnTo>
                  <a:lnTo>
                    <a:pt x="614345" y="602767"/>
                  </a:lnTo>
                  <a:lnTo>
                    <a:pt x="638979" y="562976"/>
                  </a:lnTo>
                  <a:lnTo>
                    <a:pt x="658850" y="519773"/>
                  </a:lnTo>
                  <a:lnTo>
                    <a:pt x="673549" y="473602"/>
                  </a:lnTo>
                  <a:lnTo>
                    <a:pt x="682669" y="424910"/>
                  </a:lnTo>
                  <a:lnTo>
                    <a:pt x="685800" y="374142"/>
                  </a:lnTo>
                  <a:lnTo>
                    <a:pt x="682669" y="323373"/>
                  </a:lnTo>
                  <a:lnTo>
                    <a:pt x="673549" y="274681"/>
                  </a:lnTo>
                  <a:lnTo>
                    <a:pt x="658850" y="228510"/>
                  </a:lnTo>
                  <a:lnTo>
                    <a:pt x="638979" y="185307"/>
                  </a:lnTo>
                  <a:lnTo>
                    <a:pt x="614345" y="145516"/>
                  </a:lnTo>
                  <a:lnTo>
                    <a:pt x="585358" y="109585"/>
                  </a:lnTo>
                  <a:lnTo>
                    <a:pt x="552426" y="77958"/>
                  </a:lnTo>
                  <a:lnTo>
                    <a:pt x="515958" y="51082"/>
                  </a:lnTo>
                  <a:lnTo>
                    <a:pt x="476363" y="29402"/>
                  </a:lnTo>
                  <a:lnTo>
                    <a:pt x="434048" y="13364"/>
                  </a:lnTo>
                  <a:lnTo>
                    <a:pt x="389424" y="3415"/>
                  </a:lnTo>
                  <a:lnTo>
                    <a:pt x="342900" y="0"/>
                  </a:lnTo>
                  <a:close/>
                </a:path>
              </a:pathLst>
            </a:custGeom>
            <a:solidFill>
              <a:srgbClr val="BDDE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4691633" y="6305549"/>
              <a:ext cx="685800" cy="748665"/>
            </a:xfrm>
            <a:custGeom>
              <a:avLst/>
              <a:gdLst/>
              <a:ahLst/>
              <a:cxnLst/>
              <a:rect l="l" t="t" r="r" b="b"/>
              <a:pathLst>
                <a:path w="685800" h="748665">
                  <a:moveTo>
                    <a:pt x="0" y="374142"/>
                  </a:moveTo>
                  <a:lnTo>
                    <a:pt x="3130" y="323373"/>
                  </a:lnTo>
                  <a:lnTo>
                    <a:pt x="12250" y="274681"/>
                  </a:lnTo>
                  <a:lnTo>
                    <a:pt x="26949" y="228510"/>
                  </a:lnTo>
                  <a:lnTo>
                    <a:pt x="46820" y="185307"/>
                  </a:lnTo>
                  <a:lnTo>
                    <a:pt x="71454" y="145516"/>
                  </a:lnTo>
                  <a:lnTo>
                    <a:pt x="100441" y="109585"/>
                  </a:lnTo>
                  <a:lnTo>
                    <a:pt x="133373" y="77958"/>
                  </a:lnTo>
                  <a:lnTo>
                    <a:pt x="169841" y="51082"/>
                  </a:lnTo>
                  <a:lnTo>
                    <a:pt x="209436" y="29402"/>
                  </a:lnTo>
                  <a:lnTo>
                    <a:pt x="251751" y="13364"/>
                  </a:lnTo>
                  <a:lnTo>
                    <a:pt x="296375" y="3415"/>
                  </a:lnTo>
                  <a:lnTo>
                    <a:pt x="342900" y="0"/>
                  </a:lnTo>
                  <a:lnTo>
                    <a:pt x="389424" y="3415"/>
                  </a:lnTo>
                  <a:lnTo>
                    <a:pt x="434048" y="13364"/>
                  </a:lnTo>
                  <a:lnTo>
                    <a:pt x="476363" y="29402"/>
                  </a:lnTo>
                  <a:lnTo>
                    <a:pt x="515958" y="51082"/>
                  </a:lnTo>
                  <a:lnTo>
                    <a:pt x="552426" y="77958"/>
                  </a:lnTo>
                  <a:lnTo>
                    <a:pt x="585358" y="109585"/>
                  </a:lnTo>
                  <a:lnTo>
                    <a:pt x="614345" y="145516"/>
                  </a:lnTo>
                  <a:lnTo>
                    <a:pt x="638979" y="185307"/>
                  </a:lnTo>
                  <a:lnTo>
                    <a:pt x="658850" y="228510"/>
                  </a:lnTo>
                  <a:lnTo>
                    <a:pt x="673549" y="274681"/>
                  </a:lnTo>
                  <a:lnTo>
                    <a:pt x="682669" y="323373"/>
                  </a:lnTo>
                  <a:lnTo>
                    <a:pt x="685800" y="374142"/>
                  </a:lnTo>
                  <a:lnTo>
                    <a:pt x="682669" y="424910"/>
                  </a:lnTo>
                  <a:lnTo>
                    <a:pt x="673549" y="473602"/>
                  </a:lnTo>
                  <a:lnTo>
                    <a:pt x="658850" y="519773"/>
                  </a:lnTo>
                  <a:lnTo>
                    <a:pt x="638979" y="562976"/>
                  </a:lnTo>
                  <a:lnTo>
                    <a:pt x="614345" y="602767"/>
                  </a:lnTo>
                  <a:lnTo>
                    <a:pt x="585358" y="638698"/>
                  </a:lnTo>
                  <a:lnTo>
                    <a:pt x="552426" y="670325"/>
                  </a:lnTo>
                  <a:lnTo>
                    <a:pt x="515958" y="697201"/>
                  </a:lnTo>
                  <a:lnTo>
                    <a:pt x="476363" y="718881"/>
                  </a:lnTo>
                  <a:lnTo>
                    <a:pt x="434048" y="734919"/>
                  </a:lnTo>
                  <a:lnTo>
                    <a:pt x="389424" y="744868"/>
                  </a:lnTo>
                  <a:lnTo>
                    <a:pt x="342900" y="748283"/>
                  </a:lnTo>
                  <a:lnTo>
                    <a:pt x="296375" y="744868"/>
                  </a:lnTo>
                  <a:lnTo>
                    <a:pt x="251751" y="734919"/>
                  </a:lnTo>
                  <a:lnTo>
                    <a:pt x="209436" y="718881"/>
                  </a:lnTo>
                  <a:lnTo>
                    <a:pt x="169841" y="697201"/>
                  </a:lnTo>
                  <a:lnTo>
                    <a:pt x="133373" y="670325"/>
                  </a:lnTo>
                  <a:lnTo>
                    <a:pt x="100441" y="638698"/>
                  </a:lnTo>
                  <a:lnTo>
                    <a:pt x="71454" y="602767"/>
                  </a:lnTo>
                  <a:lnTo>
                    <a:pt x="46820" y="562976"/>
                  </a:lnTo>
                  <a:lnTo>
                    <a:pt x="26949" y="519773"/>
                  </a:lnTo>
                  <a:lnTo>
                    <a:pt x="12250" y="473602"/>
                  </a:lnTo>
                  <a:lnTo>
                    <a:pt x="3130" y="424910"/>
                  </a:lnTo>
                  <a:lnTo>
                    <a:pt x="0" y="374142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4661153" y="6287261"/>
              <a:ext cx="777240" cy="777240"/>
            </a:xfrm>
            <a:custGeom>
              <a:avLst/>
              <a:gdLst/>
              <a:ahLst/>
              <a:cxnLst/>
              <a:rect l="l" t="t" r="r" b="b"/>
              <a:pathLst>
                <a:path w="777239" h="777240">
                  <a:moveTo>
                    <a:pt x="388620" y="0"/>
                  </a:moveTo>
                  <a:lnTo>
                    <a:pt x="339872" y="3027"/>
                  </a:lnTo>
                  <a:lnTo>
                    <a:pt x="292931" y="11868"/>
                  </a:lnTo>
                  <a:lnTo>
                    <a:pt x="248161" y="26158"/>
                  </a:lnTo>
                  <a:lnTo>
                    <a:pt x="205927" y="45532"/>
                  </a:lnTo>
                  <a:lnTo>
                    <a:pt x="166592" y="69627"/>
                  </a:lnTo>
                  <a:lnTo>
                    <a:pt x="130521" y="98078"/>
                  </a:lnTo>
                  <a:lnTo>
                    <a:pt x="98078" y="130521"/>
                  </a:lnTo>
                  <a:lnTo>
                    <a:pt x="69627" y="166592"/>
                  </a:lnTo>
                  <a:lnTo>
                    <a:pt x="45532" y="205927"/>
                  </a:lnTo>
                  <a:lnTo>
                    <a:pt x="26158" y="248161"/>
                  </a:lnTo>
                  <a:lnTo>
                    <a:pt x="11868" y="292931"/>
                  </a:lnTo>
                  <a:lnTo>
                    <a:pt x="3027" y="339872"/>
                  </a:lnTo>
                  <a:lnTo>
                    <a:pt x="0" y="388619"/>
                  </a:lnTo>
                  <a:lnTo>
                    <a:pt x="3027" y="437367"/>
                  </a:lnTo>
                  <a:lnTo>
                    <a:pt x="11868" y="484308"/>
                  </a:lnTo>
                  <a:lnTo>
                    <a:pt x="26158" y="529078"/>
                  </a:lnTo>
                  <a:lnTo>
                    <a:pt x="45532" y="571312"/>
                  </a:lnTo>
                  <a:lnTo>
                    <a:pt x="69627" y="610647"/>
                  </a:lnTo>
                  <a:lnTo>
                    <a:pt x="98078" y="646718"/>
                  </a:lnTo>
                  <a:lnTo>
                    <a:pt x="130521" y="679161"/>
                  </a:lnTo>
                  <a:lnTo>
                    <a:pt x="166592" y="707612"/>
                  </a:lnTo>
                  <a:lnTo>
                    <a:pt x="205927" y="731707"/>
                  </a:lnTo>
                  <a:lnTo>
                    <a:pt x="248161" y="751081"/>
                  </a:lnTo>
                  <a:lnTo>
                    <a:pt x="292931" y="765371"/>
                  </a:lnTo>
                  <a:lnTo>
                    <a:pt x="339872" y="774212"/>
                  </a:lnTo>
                  <a:lnTo>
                    <a:pt x="388620" y="777239"/>
                  </a:lnTo>
                  <a:lnTo>
                    <a:pt x="437367" y="774212"/>
                  </a:lnTo>
                  <a:lnTo>
                    <a:pt x="484308" y="765371"/>
                  </a:lnTo>
                  <a:lnTo>
                    <a:pt x="529078" y="751081"/>
                  </a:lnTo>
                  <a:lnTo>
                    <a:pt x="571312" y="731707"/>
                  </a:lnTo>
                  <a:lnTo>
                    <a:pt x="610647" y="707612"/>
                  </a:lnTo>
                  <a:lnTo>
                    <a:pt x="646718" y="679161"/>
                  </a:lnTo>
                  <a:lnTo>
                    <a:pt x="679161" y="646718"/>
                  </a:lnTo>
                  <a:lnTo>
                    <a:pt x="707612" y="610647"/>
                  </a:lnTo>
                  <a:lnTo>
                    <a:pt x="731707" y="571312"/>
                  </a:lnTo>
                  <a:lnTo>
                    <a:pt x="751081" y="529078"/>
                  </a:lnTo>
                  <a:lnTo>
                    <a:pt x="765371" y="484308"/>
                  </a:lnTo>
                  <a:lnTo>
                    <a:pt x="774212" y="437367"/>
                  </a:lnTo>
                  <a:lnTo>
                    <a:pt x="777240" y="388619"/>
                  </a:lnTo>
                  <a:lnTo>
                    <a:pt x="774212" y="339872"/>
                  </a:lnTo>
                  <a:lnTo>
                    <a:pt x="765371" y="292931"/>
                  </a:lnTo>
                  <a:lnTo>
                    <a:pt x="751081" y="248161"/>
                  </a:lnTo>
                  <a:lnTo>
                    <a:pt x="731707" y="205927"/>
                  </a:lnTo>
                  <a:lnTo>
                    <a:pt x="707612" y="166592"/>
                  </a:lnTo>
                  <a:lnTo>
                    <a:pt x="679161" y="130521"/>
                  </a:lnTo>
                  <a:lnTo>
                    <a:pt x="646718" y="98078"/>
                  </a:lnTo>
                  <a:lnTo>
                    <a:pt x="610647" y="69627"/>
                  </a:lnTo>
                  <a:lnTo>
                    <a:pt x="571312" y="45532"/>
                  </a:lnTo>
                  <a:lnTo>
                    <a:pt x="529078" y="26158"/>
                  </a:lnTo>
                  <a:lnTo>
                    <a:pt x="484308" y="11868"/>
                  </a:lnTo>
                  <a:lnTo>
                    <a:pt x="437367" y="3027"/>
                  </a:lnTo>
                  <a:lnTo>
                    <a:pt x="388620" y="0"/>
                  </a:lnTo>
                  <a:close/>
                </a:path>
              </a:pathLst>
            </a:custGeom>
            <a:solidFill>
              <a:srgbClr val="39405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4661153" y="6287261"/>
              <a:ext cx="777240" cy="777240"/>
            </a:xfrm>
            <a:custGeom>
              <a:avLst/>
              <a:gdLst/>
              <a:ahLst/>
              <a:cxnLst/>
              <a:rect l="l" t="t" r="r" b="b"/>
              <a:pathLst>
                <a:path w="777239" h="777240">
                  <a:moveTo>
                    <a:pt x="0" y="388619"/>
                  </a:moveTo>
                  <a:lnTo>
                    <a:pt x="3027" y="339872"/>
                  </a:lnTo>
                  <a:lnTo>
                    <a:pt x="11868" y="292931"/>
                  </a:lnTo>
                  <a:lnTo>
                    <a:pt x="26158" y="248161"/>
                  </a:lnTo>
                  <a:lnTo>
                    <a:pt x="45532" y="205927"/>
                  </a:lnTo>
                  <a:lnTo>
                    <a:pt x="69627" y="166592"/>
                  </a:lnTo>
                  <a:lnTo>
                    <a:pt x="98078" y="130521"/>
                  </a:lnTo>
                  <a:lnTo>
                    <a:pt x="130521" y="98078"/>
                  </a:lnTo>
                  <a:lnTo>
                    <a:pt x="166592" y="69627"/>
                  </a:lnTo>
                  <a:lnTo>
                    <a:pt x="205927" y="45532"/>
                  </a:lnTo>
                  <a:lnTo>
                    <a:pt x="248161" y="26158"/>
                  </a:lnTo>
                  <a:lnTo>
                    <a:pt x="292931" y="11868"/>
                  </a:lnTo>
                  <a:lnTo>
                    <a:pt x="339872" y="3027"/>
                  </a:lnTo>
                  <a:lnTo>
                    <a:pt x="388620" y="0"/>
                  </a:lnTo>
                  <a:lnTo>
                    <a:pt x="437367" y="3027"/>
                  </a:lnTo>
                  <a:lnTo>
                    <a:pt x="484308" y="11868"/>
                  </a:lnTo>
                  <a:lnTo>
                    <a:pt x="529078" y="26158"/>
                  </a:lnTo>
                  <a:lnTo>
                    <a:pt x="571312" y="45532"/>
                  </a:lnTo>
                  <a:lnTo>
                    <a:pt x="610647" y="69627"/>
                  </a:lnTo>
                  <a:lnTo>
                    <a:pt x="646718" y="98078"/>
                  </a:lnTo>
                  <a:lnTo>
                    <a:pt x="679161" y="130521"/>
                  </a:lnTo>
                  <a:lnTo>
                    <a:pt x="707612" y="166592"/>
                  </a:lnTo>
                  <a:lnTo>
                    <a:pt x="731707" y="205927"/>
                  </a:lnTo>
                  <a:lnTo>
                    <a:pt x="751081" y="248161"/>
                  </a:lnTo>
                  <a:lnTo>
                    <a:pt x="765371" y="292931"/>
                  </a:lnTo>
                  <a:lnTo>
                    <a:pt x="774212" y="339872"/>
                  </a:lnTo>
                  <a:lnTo>
                    <a:pt x="777240" y="388619"/>
                  </a:lnTo>
                  <a:lnTo>
                    <a:pt x="774212" y="437367"/>
                  </a:lnTo>
                  <a:lnTo>
                    <a:pt x="765371" y="484308"/>
                  </a:lnTo>
                  <a:lnTo>
                    <a:pt x="751081" y="529078"/>
                  </a:lnTo>
                  <a:lnTo>
                    <a:pt x="731707" y="571312"/>
                  </a:lnTo>
                  <a:lnTo>
                    <a:pt x="707612" y="610647"/>
                  </a:lnTo>
                  <a:lnTo>
                    <a:pt x="679161" y="646718"/>
                  </a:lnTo>
                  <a:lnTo>
                    <a:pt x="646718" y="679161"/>
                  </a:lnTo>
                  <a:lnTo>
                    <a:pt x="610647" y="707612"/>
                  </a:lnTo>
                  <a:lnTo>
                    <a:pt x="571312" y="731707"/>
                  </a:lnTo>
                  <a:lnTo>
                    <a:pt x="529078" y="751081"/>
                  </a:lnTo>
                  <a:lnTo>
                    <a:pt x="484308" y="765371"/>
                  </a:lnTo>
                  <a:lnTo>
                    <a:pt x="437367" y="774212"/>
                  </a:lnTo>
                  <a:lnTo>
                    <a:pt x="388620" y="777239"/>
                  </a:lnTo>
                  <a:lnTo>
                    <a:pt x="339872" y="774212"/>
                  </a:lnTo>
                  <a:lnTo>
                    <a:pt x="292931" y="765371"/>
                  </a:lnTo>
                  <a:lnTo>
                    <a:pt x="248161" y="751081"/>
                  </a:lnTo>
                  <a:lnTo>
                    <a:pt x="205927" y="731707"/>
                  </a:lnTo>
                  <a:lnTo>
                    <a:pt x="166592" y="707612"/>
                  </a:lnTo>
                  <a:lnTo>
                    <a:pt x="130521" y="679161"/>
                  </a:lnTo>
                  <a:lnTo>
                    <a:pt x="98078" y="646718"/>
                  </a:lnTo>
                  <a:lnTo>
                    <a:pt x="69627" y="610647"/>
                  </a:lnTo>
                  <a:lnTo>
                    <a:pt x="45532" y="571312"/>
                  </a:lnTo>
                  <a:lnTo>
                    <a:pt x="26158" y="529078"/>
                  </a:lnTo>
                  <a:lnTo>
                    <a:pt x="11868" y="484308"/>
                  </a:lnTo>
                  <a:lnTo>
                    <a:pt x="3027" y="437367"/>
                  </a:lnTo>
                  <a:lnTo>
                    <a:pt x="0" y="388619"/>
                  </a:lnTo>
                  <a:close/>
                </a:path>
              </a:pathLst>
            </a:custGeom>
            <a:ln w="25400">
              <a:solidFill>
                <a:srgbClr val="39405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9" name="object 39"/>
          <p:cNvSpPr txBox="1"/>
          <p:nvPr/>
        </p:nvSpPr>
        <p:spPr>
          <a:xfrm>
            <a:off x="4875657" y="3577209"/>
            <a:ext cx="34544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50" dirty="0">
                <a:solidFill>
                  <a:srgbClr val="FFFFFF"/>
                </a:solidFill>
                <a:latin typeface="Tahoma"/>
                <a:cs typeface="Tahoma"/>
              </a:rPr>
              <a:t>02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4857750" y="4545584"/>
            <a:ext cx="34544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50" dirty="0">
                <a:solidFill>
                  <a:srgbClr val="FFFFFF"/>
                </a:solidFill>
                <a:latin typeface="Tahoma"/>
                <a:cs typeface="Tahoma"/>
              </a:rPr>
              <a:t>03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4857750" y="5513959"/>
            <a:ext cx="34544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50" dirty="0">
                <a:solidFill>
                  <a:srgbClr val="FFFFFF"/>
                </a:solidFill>
                <a:latin typeface="Tahoma"/>
                <a:cs typeface="Tahoma"/>
              </a:rPr>
              <a:t>04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4875657" y="6482334"/>
            <a:ext cx="34544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50" dirty="0">
                <a:solidFill>
                  <a:srgbClr val="FFFFFF"/>
                </a:solidFill>
                <a:latin typeface="Tahoma"/>
                <a:cs typeface="Tahoma"/>
              </a:rPr>
              <a:t>05</a:t>
            </a:r>
            <a:endParaRPr sz="2200">
              <a:latin typeface="Tahoma"/>
              <a:cs typeface="Tahoma"/>
            </a:endParaRPr>
          </a:p>
        </p:txBody>
      </p:sp>
      <p:grpSp>
        <p:nvGrpSpPr>
          <p:cNvPr id="43" name="object 43"/>
          <p:cNvGrpSpPr/>
          <p:nvPr/>
        </p:nvGrpSpPr>
        <p:grpSpPr>
          <a:xfrm>
            <a:off x="5003546" y="2415794"/>
            <a:ext cx="6606540" cy="774065"/>
            <a:chOff x="5003546" y="2415794"/>
            <a:chExt cx="6606540" cy="774065"/>
          </a:xfrm>
        </p:grpSpPr>
        <p:sp>
          <p:nvSpPr>
            <p:cNvPr id="44" name="object 44"/>
            <p:cNvSpPr/>
            <p:nvPr/>
          </p:nvSpPr>
          <p:spPr>
            <a:xfrm>
              <a:off x="5016246" y="2428494"/>
              <a:ext cx="6581140" cy="748665"/>
            </a:xfrm>
            <a:custGeom>
              <a:avLst/>
              <a:gdLst/>
              <a:ahLst/>
              <a:cxnLst/>
              <a:rect l="l" t="t" r="r" b="b"/>
              <a:pathLst>
                <a:path w="6581140" h="748664">
                  <a:moveTo>
                    <a:pt x="6580632" y="0"/>
                  </a:moveTo>
                  <a:lnTo>
                    <a:pt x="343153" y="0"/>
                  </a:lnTo>
                  <a:lnTo>
                    <a:pt x="0" y="374141"/>
                  </a:lnTo>
                  <a:lnTo>
                    <a:pt x="343153" y="748283"/>
                  </a:lnTo>
                  <a:lnTo>
                    <a:pt x="6580632" y="748283"/>
                  </a:lnTo>
                  <a:lnTo>
                    <a:pt x="6580632" y="0"/>
                  </a:lnTo>
                  <a:close/>
                </a:path>
              </a:pathLst>
            </a:custGeom>
            <a:solidFill>
              <a:srgbClr val="DBDB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5016246" y="2428494"/>
              <a:ext cx="6581140" cy="748665"/>
            </a:xfrm>
            <a:custGeom>
              <a:avLst/>
              <a:gdLst/>
              <a:ahLst/>
              <a:cxnLst/>
              <a:rect l="l" t="t" r="r" b="b"/>
              <a:pathLst>
                <a:path w="6581140" h="748664">
                  <a:moveTo>
                    <a:pt x="6580632" y="748283"/>
                  </a:moveTo>
                  <a:lnTo>
                    <a:pt x="343153" y="748283"/>
                  </a:lnTo>
                  <a:lnTo>
                    <a:pt x="0" y="374141"/>
                  </a:lnTo>
                  <a:lnTo>
                    <a:pt x="343153" y="0"/>
                  </a:lnTo>
                  <a:lnTo>
                    <a:pt x="6580632" y="0"/>
                  </a:lnTo>
                  <a:lnTo>
                    <a:pt x="6580632" y="748283"/>
                  </a:lnTo>
                  <a:close/>
                </a:path>
              </a:pathLst>
            </a:custGeom>
            <a:ln w="253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6" name="object 46"/>
          <p:cNvSpPr txBox="1"/>
          <p:nvPr/>
        </p:nvSpPr>
        <p:spPr>
          <a:xfrm>
            <a:off x="7169657" y="2591816"/>
            <a:ext cx="263334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Course</a:t>
            </a:r>
            <a:r>
              <a:rPr sz="2200" spc="-15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Introduction</a:t>
            </a:r>
            <a:endParaRPr sz="2200">
              <a:latin typeface="Tahoma"/>
              <a:cs typeface="Tahoma"/>
            </a:endParaRPr>
          </a:p>
        </p:txBody>
      </p:sp>
      <p:grpSp>
        <p:nvGrpSpPr>
          <p:cNvPr id="47" name="object 47"/>
          <p:cNvGrpSpPr/>
          <p:nvPr/>
        </p:nvGrpSpPr>
        <p:grpSpPr>
          <a:xfrm>
            <a:off x="4630165" y="2406650"/>
            <a:ext cx="802640" cy="802640"/>
            <a:chOff x="4630165" y="2406650"/>
            <a:chExt cx="802640" cy="802640"/>
          </a:xfrm>
        </p:grpSpPr>
        <p:sp>
          <p:nvSpPr>
            <p:cNvPr id="48" name="object 48"/>
            <p:cNvSpPr/>
            <p:nvPr/>
          </p:nvSpPr>
          <p:spPr>
            <a:xfrm>
              <a:off x="4642865" y="2419350"/>
              <a:ext cx="777240" cy="777240"/>
            </a:xfrm>
            <a:custGeom>
              <a:avLst/>
              <a:gdLst/>
              <a:ahLst/>
              <a:cxnLst/>
              <a:rect l="l" t="t" r="r" b="b"/>
              <a:pathLst>
                <a:path w="777239" h="777239">
                  <a:moveTo>
                    <a:pt x="388620" y="0"/>
                  </a:moveTo>
                  <a:lnTo>
                    <a:pt x="339872" y="3027"/>
                  </a:lnTo>
                  <a:lnTo>
                    <a:pt x="292931" y="11868"/>
                  </a:lnTo>
                  <a:lnTo>
                    <a:pt x="248161" y="26158"/>
                  </a:lnTo>
                  <a:lnTo>
                    <a:pt x="205927" y="45532"/>
                  </a:lnTo>
                  <a:lnTo>
                    <a:pt x="166592" y="69627"/>
                  </a:lnTo>
                  <a:lnTo>
                    <a:pt x="130521" y="98078"/>
                  </a:lnTo>
                  <a:lnTo>
                    <a:pt x="98078" y="130521"/>
                  </a:lnTo>
                  <a:lnTo>
                    <a:pt x="69627" y="166592"/>
                  </a:lnTo>
                  <a:lnTo>
                    <a:pt x="45532" y="205927"/>
                  </a:lnTo>
                  <a:lnTo>
                    <a:pt x="26158" y="248161"/>
                  </a:lnTo>
                  <a:lnTo>
                    <a:pt x="11868" y="292931"/>
                  </a:lnTo>
                  <a:lnTo>
                    <a:pt x="3027" y="339872"/>
                  </a:lnTo>
                  <a:lnTo>
                    <a:pt x="0" y="388620"/>
                  </a:lnTo>
                  <a:lnTo>
                    <a:pt x="3027" y="437367"/>
                  </a:lnTo>
                  <a:lnTo>
                    <a:pt x="11868" y="484308"/>
                  </a:lnTo>
                  <a:lnTo>
                    <a:pt x="26158" y="529078"/>
                  </a:lnTo>
                  <a:lnTo>
                    <a:pt x="45532" y="571312"/>
                  </a:lnTo>
                  <a:lnTo>
                    <a:pt x="69627" y="610647"/>
                  </a:lnTo>
                  <a:lnTo>
                    <a:pt x="98078" y="646718"/>
                  </a:lnTo>
                  <a:lnTo>
                    <a:pt x="130521" y="679161"/>
                  </a:lnTo>
                  <a:lnTo>
                    <a:pt x="166592" y="707612"/>
                  </a:lnTo>
                  <a:lnTo>
                    <a:pt x="205927" y="731707"/>
                  </a:lnTo>
                  <a:lnTo>
                    <a:pt x="248161" y="751081"/>
                  </a:lnTo>
                  <a:lnTo>
                    <a:pt x="292931" y="765371"/>
                  </a:lnTo>
                  <a:lnTo>
                    <a:pt x="339872" y="774212"/>
                  </a:lnTo>
                  <a:lnTo>
                    <a:pt x="388620" y="777239"/>
                  </a:lnTo>
                  <a:lnTo>
                    <a:pt x="437367" y="774212"/>
                  </a:lnTo>
                  <a:lnTo>
                    <a:pt x="484308" y="765371"/>
                  </a:lnTo>
                  <a:lnTo>
                    <a:pt x="529078" y="751081"/>
                  </a:lnTo>
                  <a:lnTo>
                    <a:pt x="571312" y="731707"/>
                  </a:lnTo>
                  <a:lnTo>
                    <a:pt x="610647" y="707612"/>
                  </a:lnTo>
                  <a:lnTo>
                    <a:pt x="646718" y="679161"/>
                  </a:lnTo>
                  <a:lnTo>
                    <a:pt x="679161" y="646718"/>
                  </a:lnTo>
                  <a:lnTo>
                    <a:pt x="707612" y="610647"/>
                  </a:lnTo>
                  <a:lnTo>
                    <a:pt x="731707" y="571312"/>
                  </a:lnTo>
                  <a:lnTo>
                    <a:pt x="751081" y="529078"/>
                  </a:lnTo>
                  <a:lnTo>
                    <a:pt x="765371" y="484308"/>
                  </a:lnTo>
                  <a:lnTo>
                    <a:pt x="774212" y="437367"/>
                  </a:lnTo>
                  <a:lnTo>
                    <a:pt x="777239" y="388620"/>
                  </a:lnTo>
                  <a:lnTo>
                    <a:pt x="774212" y="339872"/>
                  </a:lnTo>
                  <a:lnTo>
                    <a:pt x="765371" y="292931"/>
                  </a:lnTo>
                  <a:lnTo>
                    <a:pt x="751081" y="248161"/>
                  </a:lnTo>
                  <a:lnTo>
                    <a:pt x="731707" y="205927"/>
                  </a:lnTo>
                  <a:lnTo>
                    <a:pt x="707612" y="166592"/>
                  </a:lnTo>
                  <a:lnTo>
                    <a:pt x="679161" y="130521"/>
                  </a:lnTo>
                  <a:lnTo>
                    <a:pt x="646718" y="98078"/>
                  </a:lnTo>
                  <a:lnTo>
                    <a:pt x="610647" y="69627"/>
                  </a:lnTo>
                  <a:lnTo>
                    <a:pt x="571312" y="45532"/>
                  </a:lnTo>
                  <a:lnTo>
                    <a:pt x="529078" y="26158"/>
                  </a:lnTo>
                  <a:lnTo>
                    <a:pt x="484308" y="11868"/>
                  </a:lnTo>
                  <a:lnTo>
                    <a:pt x="437367" y="3027"/>
                  </a:lnTo>
                  <a:lnTo>
                    <a:pt x="388620" y="0"/>
                  </a:lnTo>
                  <a:close/>
                </a:path>
              </a:pathLst>
            </a:custGeom>
            <a:solidFill>
              <a:srgbClr val="39405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4642865" y="2419350"/>
              <a:ext cx="777240" cy="777240"/>
            </a:xfrm>
            <a:custGeom>
              <a:avLst/>
              <a:gdLst/>
              <a:ahLst/>
              <a:cxnLst/>
              <a:rect l="l" t="t" r="r" b="b"/>
              <a:pathLst>
                <a:path w="777239" h="777239">
                  <a:moveTo>
                    <a:pt x="0" y="388620"/>
                  </a:moveTo>
                  <a:lnTo>
                    <a:pt x="3027" y="339872"/>
                  </a:lnTo>
                  <a:lnTo>
                    <a:pt x="11868" y="292931"/>
                  </a:lnTo>
                  <a:lnTo>
                    <a:pt x="26158" y="248161"/>
                  </a:lnTo>
                  <a:lnTo>
                    <a:pt x="45532" y="205927"/>
                  </a:lnTo>
                  <a:lnTo>
                    <a:pt x="69627" y="166592"/>
                  </a:lnTo>
                  <a:lnTo>
                    <a:pt x="98078" y="130521"/>
                  </a:lnTo>
                  <a:lnTo>
                    <a:pt x="130521" y="98078"/>
                  </a:lnTo>
                  <a:lnTo>
                    <a:pt x="166592" y="69627"/>
                  </a:lnTo>
                  <a:lnTo>
                    <a:pt x="205927" y="45532"/>
                  </a:lnTo>
                  <a:lnTo>
                    <a:pt x="248161" y="26158"/>
                  </a:lnTo>
                  <a:lnTo>
                    <a:pt x="292931" y="11868"/>
                  </a:lnTo>
                  <a:lnTo>
                    <a:pt x="339872" y="3027"/>
                  </a:lnTo>
                  <a:lnTo>
                    <a:pt x="388620" y="0"/>
                  </a:lnTo>
                  <a:lnTo>
                    <a:pt x="437367" y="3027"/>
                  </a:lnTo>
                  <a:lnTo>
                    <a:pt x="484308" y="11868"/>
                  </a:lnTo>
                  <a:lnTo>
                    <a:pt x="529078" y="26158"/>
                  </a:lnTo>
                  <a:lnTo>
                    <a:pt x="571312" y="45532"/>
                  </a:lnTo>
                  <a:lnTo>
                    <a:pt x="610647" y="69627"/>
                  </a:lnTo>
                  <a:lnTo>
                    <a:pt x="646718" y="98078"/>
                  </a:lnTo>
                  <a:lnTo>
                    <a:pt x="679161" y="130521"/>
                  </a:lnTo>
                  <a:lnTo>
                    <a:pt x="707612" y="166592"/>
                  </a:lnTo>
                  <a:lnTo>
                    <a:pt x="731707" y="205927"/>
                  </a:lnTo>
                  <a:lnTo>
                    <a:pt x="751081" y="248161"/>
                  </a:lnTo>
                  <a:lnTo>
                    <a:pt x="765371" y="292931"/>
                  </a:lnTo>
                  <a:lnTo>
                    <a:pt x="774212" y="339872"/>
                  </a:lnTo>
                  <a:lnTo>
                    <a:pt x="777239" y="388620"/>
                  </a:lnTo>
                  <a:lnTo>
                    <a:pt x="774212" y="437367"/>
                  </a:lnTo>
                  <a:lnTo>
                    <a:pt x="765371" y="484308"/>
                  </a:lnTo>
                  <a:lnTo>
                    <a:pt x="751081" y="529078"/>
                  </a:lnTo>
                  <a:lnTo>
                    <a:pt x="731707" y="571312"/>
                  </a:lnTo>
                  <a:lnTo>
                    <a:pt x="707612" y="610647"/>
                  </a:lnTo>
                  <a:lnTo>
                    <a:pt x="679161" y="646718"/>
                  </a:lnTo>
                  <a:lnTo>
                    <a:pt x="646718" y="679161"/>
                  </a:lnTo>
                  <a:lnTo>
                    <a:pt x="610647" y="707612"/>
                  </a:lnTo>
                  <a:lnTo>
                    <a:pt x="571312" y="731707"/>
                  </a:lnTo>
                  <a:lnTo>
                    <a:pt x="529078" y="751081"/>
                  </a:lnTo>
                  <a:lnTo>
                    <a:pt x="484308" y="765371"/>
                  </a:lnTo>
                  <a:lnTo>
                    <a:pt x="437367" y="774212"/>
                  </a:lnTo>
                  <a:lnTo>
                    <a:pt x="388620" y="777239"/>
                  </a:lnTo>
                  <a:lnTo>
                    <a:pt x="339872" y="774212"/>
                  </a:lnTo>
                  <a:lnTo>
                    <a:pt x="292931" y="765371"/>
                  </a:lnTo>
                  <a:lnTo>
                    <a:pt x="248161" y="751081"/>
                  </a:lnTo>
                  <a:lnTo>
                    <a:pt x="205927" y="731707"/>
                  </a:lnTo>
                  <a:lnTo>
                    <a:pt x="166592" y="707612"/>
                  </a:lnTo>
                  <a:lnTo>
                    <a:pt x="130521" y="679161"/>
                  </a:lnTo>
                  <a:lnTo>
                    <a:pt x="98078" y="646718"/>
                  </a:lnTo>
                  <a:lnTo>
                    <a:pt x="69627" y="610647"/>
                  </a:lnTo>
                  <a:lnTo>
                    <a:pt x="45532" y="571312"/>
                  </a:lnTo>
                  <a:lnTo>
                    <a:pt x="26158" y="529078"/>
                  </a:lnTo>
                  <a:lnTo>
                    <a:pt x="11868" y="484308"/>
                  </a:lnTo>
                  <a:lnTo>
                    <a:pt x="3027" y="437367"/>
                  </a:lnTo>
                  <a:lnTo>
                    <a:pt x="0" y="388620"/>
                  </a:lnTo>
                  <a:close/>
                </a:path>
              </a:pathLst>
            </a:custGeom>
            <a:ln w="25400">
              <a:solidFill>
                <a:srgbClr val="39405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0" name="object 50"/>
          <p:cNvSpPr txBox="1"/>
          <p:nvPr/>
        </p:nvSpPr>
        <p:spPr>
          <a:xfrm>
            <a:off x="4857750" y="2613786"/>
            <a:ext cx="34544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50" dirty="0">
                <a:solidFill>
                  <a:srgbClr val="FFFFFF"/>
                </a:solidFill>
                <a:latin typeface="Tahoma"/>
                <a:cs typeface="Tahoma"/>
              </a:rPr>
              <a:t>01</a:t>
            </a:r>
            <a:endParaRPr sz="2200">
              <a:latin typeface="Tahoma"/>
              <a:cs typeface="Tahoma"/>
            </a:endParaRPr>
          </a:p>
        </p:txBody>
      </p:sp>
      <p:pic>
        <p:nvPicPr>
          <p:cNvPr id="51" name="object 5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073140" y="757427"/>
            <a:ext cx="4078223" cy="365759"/>
          </a:xfrm>
          <a:prstGeom prst="rect">
            <a:avLst/>
          </a:prstGeom>
        </p:spPr>
      </p:pic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974841" y="4258436"/>
            <a:ext cx="453263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30" dirty="0">
                <a:latin typeface="Arial"/>
                <a:cs typeface="Arial"/>
              </a:rPr>
              <a:t>Switching</a:t>
            </a:r>
            <a:r>
              <a:rPr spc="-60" dirty="0">
                <a:latin typeface="Arial"/>
                <a:cs typeface="Arial"/>
              </a:rPr>
              <a:t> </a:t>
            </a:r>
            <a:r>
              <a:rPr spc="25" dirty="0">
                <a:latin typeface="Arial"/>
                <a:cs typeface="Arial"/>
              </a:rPr>
              <a:t>Branches</a:t>
            </a:r>
            <a:r>
              <a:rPr spc="-85" dirty="0">
                <a:latin typeface="Arial"/>
                <a:cs typeface="Arial"/>
              </a:rPr>
              <a:t> </a:t>
            </a:r>
            <a:r>
              <a:rPr spc="95" dirty="0">
                <a:latin typeface="Arial"/>
                <a:cs typeface="Arial"/>
              </a:rPr>
              <a:t>in</a:t>
            </a:r>
            <a:r>
              <a:rPr spc="-75" dirty="0">
                <a:latin typeface="Arial"/>
                <a:cs typeface="Arial"/>
              </a:rPr>
              <a:t> </a:t>
            </a:r>
            <a:r>
              <a:rPr spc="60" dirty="0">
                <a:latin typeface="Arial"/>
                <a:cs typeface="Arial"/>
              </a:rPr>
              <a:t>Git</a:t>
            </a:r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6256635" cy="9144000"/>
            <a:chOff x="0" y="0"/>
            <a:chExt cx="16256635" cy="9144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6256507" cy="9143996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791462" y="5007102"/>
              <a:ext cx="12928600" cy="1438910"/>
            </a:xfrm>
            <a:custGeom>
              <a:avLst/>
              <a:gdLst/>
              <a:ahLst/>
              <a:cxnLst/>
              <a:rect l="l" t="t" r="r" b="b"/>
              <a:pathLst>
                <a:path w="12928600" h="1438910">
                  <a:moveTo>
                    <a:pt x="0" y="129412"/>
                  </a:moveTo>
                  <a:lnTo>
                    <a:pt x="10165" y="79027"/>
                  </a:lnTo>
                  <a:lnTo>
                    <a:pt x="37893" y="37893"/>
                  </a:lnTo>
                  <a:lnTo>
                    <a:pt x="79027" y="10165"/>
                  </a:lnTo>
                  <a:lnTo>
                    <a:pt x="129412" y="0"/>
                  </a:lnTo>
                  <a:lnTo>
                    <a:pt x="12798679" y="0"/>
                  </a:lnTo>
                  <a:lnTo>
                    <a:pt x="12849064" y="10165"/>
                  </a:lnTo>
                  <a:lnTo>
                    <a:pt x="12890198" y="37893"/>
                  </a:lnTo>
                  <a:lnTo>
                    <a:pt x="12917926" y="79027"/>
                  </a:lnTo>
                  <a:lnTo>
                    <a:pt x="12928092" y="129412"/>
                  </a:lnTo>
                  <a:lnTo>
                    <a:pt x="12928092" y="1309243"/>
                  </a:lnTo>
                  <a:lnTo>
                    <a:pt x="12917926" y="1359628"/>
                  </a:lnTo>
                  <a:lnTo>
                    <a:pt x="12890198" y="1400762"/>
                  </a:lnTo>
                  <a:lnTo>
                    <a:pt x="12849064" y="1428490"/>
                  </a:lnTo>
                  <a:lnTo>
                    <a:pt x="12798679" y="1438656"/>
                  </a:lnTo>
                  <a:lnTo>
                    <a:pt x="129412" y="1438656"/>
                  </a:lnTo>
                  <a:lnTo>
                    <a:pt x="79027" y="1428490"/>
                  </a:lnTo>
                  <a:lnTo>
                    <a:pt x="37893" y="1400762"/>
                  </a:lnTo>
                  <a:lnTo>
                    <a:pt x="10165" y="1359628"/>
                  </a:lnTo>
                  <a:lnTo>
                    <a:pt x="0" y="1309243"/>
                  </a:lnTo>
                  <a:lnTo>
                    <a:pt x="0" y="129412"/>
                  </a:lnTo>
                  <a:close/>
                </a:path>
              </a:pathLst>
            </a:custGeom>
            <a:ln w="25400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2041398" y="5150637"/>
            <a:ext cx="12312015" cy="1031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72819" marR="5080" indent="-960119">
              <a:lnSpc>
                <a:spcPct val="150000"/>
              </a:lnSpc>
              <a:spcBef>
                <a:spcPts val="100"/>
              </a:spcBef>
            </a:pPr>
            <a:r>
              <a:rPr sz="2200" spc="35" dirty="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b="1" spc="55" dirty="0">
                <a:solidFill>
                  <a:srgbClr val="3E3E3E"/>
                </a:solidFill>
                <a:latin typeface="Arial"/>
                <a:cs typeface="Arial"/>
              </a:rPr>
              <a:t>git</a:t>
            </a:r>
            <a:r>
              <a:rPr sz="2200" b="1" spc="-4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50" dirty="0">
                <a:solidFill>
                  <a:srgbClr val="3E3E3E"/>
                </a:solidFill>
                <a:latin typeface="Arial"/>
                <a:cs typeface="Arial"/>
              </a:rPr>
              <a:t>checkout</a:t>
            </a:r>
            <a:r>
              <a:rPr sz="2200" b="1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spc="114" dirty="0">
                <a:solidFill>
                  <a:srgbClr val="3E3E3E"/>
                </a:solidFill>
                <a:latin typeface="Tahoma"/>
                <a:cs typeface="Tahoma"/>
              </a:rPr>
              <a:t>command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allows</a:t>
            </a:r>
            <a:r>
              <a:rPr sz="2200" spc="-7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you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to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switch</a:t>
            </a:r>
            <a:r>
              <a:rPr sz="2200" spc="-7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branches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by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updating</a:t>
            </a:r>
            <a:r>
              <a:rPr sz="2200" spc="-8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ahoma"/>
                <a:cs typeface="Tahoma"/>
              </a:rPr>
              <a:t>files</a:t>
            </a:r>
            <a:r>
              <a:rPr sz="2200" spc="-7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in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working </a:t>
            </a:r>
            <a:r>
              <a:rPr sz="2200" spc="-67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tree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to</a:t>
            </a:r>
            <a:r>
              <a:rPr sz="2200" spc="-12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match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version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stored</a:t>
            </a:r>
            <a:r>
              <a:rPr sz="2200" spc="-12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in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branch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that</a:t>
            </a:r>
            <a:r>
              <a:rPr sz="2200" spc="-12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user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wishes</a:t>
            </a:r>
            <a:r>
              <a:rPr sz="2200" spc="-8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to</a:t>
            </a:r>
            <a:r>
              <a:rPr sz="2200" spc="-12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switch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25" dirty="0">
                <a:solidFill>
                  <a:srgbClr val="3E3E3E"/>
                </a:solidFill>
                <a:latin typeface="Tahoma"/>
                <a:cs typeface="Tahoma"/>
              </a:rPr>
              <a:t>to.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770126" y="2228850"/>
            <a:ext cx="12928600" cy="1437640"/>
          </a:xfrm>
          <a:custGeom>
            <a:avLst/>
            <a:gdLst/>
            <a:ahLst/>
            <a:cxnLst/>
            <a:rect l="l" t="t" r="r" b="b"/>
            <a:pathLst>
              <a:path w="12928600" h="1437639">
                <a:moveTo>
                  <a:pt x="0" y="129285"/>
                </a:moveTo>
                <a:lnTo>
                  <a:pt x="10163" y="78974"/>
                </a:lnTo>
                <a:lnTo>
                  <a:pt x="37877" y="37877"/>
                </a:lnTo>
                <a:lnTo>
                  <a:pt x="78974" y="10163"/>
                </a:lnTo>
                <a:lnTo>
                  <a:pt x="129286" y="0"/>
                </a:lnTo>
                <a:lnTo>
                  <a:pt x="12798806" y="0"/>
                </a:lnTo>
                <a:lnTo>
                  <a:pt x="12849117" y="10163"/>
                </a:lnTo>
                <a:lnTo>
                  <a:pt x="12890214" y="37877"/>
                </a:lnTo>
                <a:lnTo>
                  <a:pt x="12917928" y="78974"/>
                </a:lnTo>
                <a:lnTo>
                  <a:pt x="12928091" y="129285"/>
                </a:lnTo>
                <a:lnTo>
                  <a:pt x="12928091" y="1307846"/>
                </a:lnTo>
                <a:lnTo>
                  <a:pt x="12917928" y="1358157"/>
                </a:lnTo>
                <a:lnTo>
                  <a:pt x="12890214" y="1399254"/>
                </a:lnTo>
                <a:lnTo>
                  <a:pt x="12849117" y="1426968"/>
                </a:lnTo>
                <a:lnTo>
                  <a:pt x="12798806" y="1437132"/>
                </a:lnTo>
                <a:lnTo>
                  <a:pt x="129286" y="1437132"/>
                </a:lnTo>
                <a:lnTo>
                  <a:pt x="78974" y="1426968"/>
                </a:lnTo>
                <a:lnTo>
                  <a:pt x="37877" y="1399254"/>
                </a:lnTo>
                <a:lnTo>
                  <a:pt x="10163" y="1358157"/>
                </a:lnTo>
                <a:lnTo>
                  <a:pt x="0" y="1307846"/>
                </a:lnTo>
                <a:lnTo>
                  <a:pt x="0" y="129285"/>
                </a:lnTo>
                <a:close/>
              </a:path>
            </a:pathLst>
          </a:custGeom>
          <a:ln w="2540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5860796" y="306451"/>
            <a:ext cx="453263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30" dirty="0">
                <a:solidFill>
                  <a:srgbClr val="3E3E3E"/>
                </a:solidFill>
                <a:latin typeface="Arial"/>
                <a:cs typeface="Arial"/>
              </a:rPr>
              <a:t>Switching</a:t>
            </a:r>
            <a:r>
              <a:rPr spc="-6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25" dirty="0">
                <a:solidFill>
                  <a:srgbClr val="3E3E3E"/>
                </a:solidFill>
                <a:latin typeface="Arial"/>
                <a:cs typeface="Arial"/>
              </a:rPr>
              <a:t>Branches</a:t>
            </a:r>
            <a:r>
              <a:rPr spc="-8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95" dirty="0">
                <a:solidFill>
                  <a:srgbClr val="3E3E3E"/>
                </a:solidFill>
                <a:latin typeface="Arial"/>
                <a:cs typeface="Arial"/>
              </a:rPr>
              <a:t>in</a:t>
            </a:r>
            <a:r>
              <a:rPr spc="-7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60" dirty="0">
                <a:solidFill>
                  <a:srgbClr val="3E3E3E"/>
                </a:solidFill>
                <a:latin typeface="Arial"/>
                <a:cs typeface="Arial"/>
              </a:rPr>
              <a:t>Git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2159889" y="2476017"/>
            <a:ext cx="12031980" cy="7969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97685" marR="5080" indent="-1784985">
              <a:lnSpc>
                <a:spcPct val="114999"/>
              </a:lnSpc>
              <a:spcBef>
                <a:spcPts val="100"/>
              </a:spcBef>
            </a:pPr>
            <a:r>
              <a:rPr sz="2200" spc="35" dirty="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b="1" spc="50" dirty="0">
                <a:solidFill>
                  <a:srgbClr val="3E3E3E"/>
                </a:solidFill>
                <a:latin typeface="Arial"/>
                <a:cs typeface="Arial"/>
              </a:rPr>
              <a:t>switch</a:t>
            </a:r>
            <a:r>
              <a:rPr sz="2200" b="1" spc="-3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spc="114" dirty="0">
                <a:solidFill>
                  <a:srgbClr val="3E3E3E"/>
                </a:solidFill>
                <a:latin typeface="Tahoma"/>
                <a:cs typeface="Tahoma"/>
              </a:rPr>
              <a:t>command</a:t>
            </a:r>
            <a:r>
              <a:rPr sz="2200" spc="-8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allows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you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to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switch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your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current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HEAD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branch.</a:t>
            </a:r>
            <a:r>
              <a:rPr sz="2200" spc="-8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Tahoma"/>
                <a:cs typeface="Tahoma"/>
              </a:rPr>
              <a:t>It's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ahoma"/>
                <a:cs typeface="Tahoma"/>
              </a:rPr>
              <a:t>relatively</a:t>
            </a:r>
            <a:r>
              <a:rPr sz="2200" spc="-8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new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and </a:t>
            </a:r>
            <a:r>
              <a:rPr sz="2200" spc="-67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provides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a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simpler</a:t>
            </a:r>
            <a:r>
              <a:rPr sz="2200" spc="-6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alternative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to</a:t>
            </a:r>
            <a:r>
              <a:rPr sz="2200" spc="-13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Tahoma"/>
                <a:cs typeface="Tahoma"/>
              </a:rPr>
              <a:t>classic</a:t>
            </a:r>
            <a:r>
              <a:rPr sz="2200" spc="-5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b="1" spc="50" dirty="0">
                <a:solidFill>
                  <a:srgbClr val="3E3E3E"/>
                </a:solidFill>
                <a:latin typeface="Arial"/>
                <a:cs typeface="Arial"/>
              </a:rPr>
              <a:t>checkout</a:t>
            </a:r>
            <a:r>
              <a:rPr sz="2200" b="1" spc="-1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command.</a:t>
            </a:r>
            <a:endParaRPr sz="2200">
              <a:latin typeface="Tahoma"/>
              <a:cs typeface="Tahoma"/>
            </a:endParaRPr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867655" y="757427"/>
            <a:ext cx="6568440" cy="365759"/>
          </a:xfrm>
          <a:prstGeom prst="rect">
            <a:avLst/>
          </a:prstGeom>
        </p:spPr>
      </p:pic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860796" y="306451"/>
            <a:ext cx="453263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30" dirty="0">
                <a:solidFill>
                  <a:srgbClr val="3E3E3E"/>
                </a:solidFill>
                <a:latin typeface="Arial"/>
                <a:cs typeface="Arial"/>
              </a:rPr>
              <a:t>Switching</a:t>
            </a:r>
            <a:r>
              <a:rPr spc="-6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25" dirty="0">
                <a:solidFill>
                  <a:srgbClr val="3E3E3E"/>
                </a:solidFill>
                <a:latin typeface="Arial"/>
                <a:cs typeface="Arial"/>
              </a:rPr>
              <a:t>Branches</a:t>
            </a:r>
            <a:r>
              <a:rPr spc="-8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95" dirty="0">
                <a:solidFill>
                  <a:srgbClr val="3E3E3E"/>
                </a:solidFill>
                <a:latin typeface="Arial"/>
                <a:cs typeface="Arial"/>
              </a:rPr>
              <a:t>in</a:t>
            </a:r>
            <a:r>
              <a:rPr spc="-7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60" dirty="0">
                <a:solidFill>
                  <a:srgbClr val="3E3E3E"/>
                </a:solidFill>
                <a:latin typeface="Arial"/>
                <a:cs typeface="Arial"/>
              </a:rPr>
              <a:t>Git</a:t>
            </a: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1479550" y="3613150"/>
          <a:ext cx="13628369" cy="222491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427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427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427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1816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2200" spc="7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Git</a:t>
                      </a:r>
                      <a:r>
                        <a:rPr sz="2200" spc="-13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9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Operations</a:t>
                      </a:r>
                      <a:endParaRPr sz="2200">
                        <a:latin typeface="Tahoma"/>
                        <a:cs typeface="Tahoma"/>
                      </a:endParaRPr>
                    </a:p>
                  </a:txBody>
                  <a:tcPr marL="0" marR="0" marT="762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6FC0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2200" spc="2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git</a:t>
                      </a:r>
                      <a:r>
                        <a:rPr sz="2200" spc="-14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7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checkout</a:t>
                      </a:r>
                      <a:endParaRPr sz="2200">
                        <a:latin typeface="Tahoma"/>
                        <a:cs typeface="Tahoma"/>
                      </a:endParaRPr>
                    </a:p>
                  </a:txBody>
                  <a:tcPr marL="0" marR="0" marT="762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6FC0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2200" spc="2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git</a:t>
                      </a:r>
                      <a:r>
                        <a:rPr sz="2200" spc="-14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6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switch</a:t>
                      </a:r>
                      <a:endParaRPr sz="2200">
                        <a:latin typeface="Tahoma"/>
                        <a:cs typeface="Tahoma"/>
                      </a:endParaRPr>
                    </a:p>
                  </a:txBody>
                  <a:tcPr marL="0" marR="0" marT="762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6F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53439">
                <a:tc>
                  <a:txBody>
                    <a:bodyPr/>
                    <a:lstStyle/>
                    <a:p>
                      <a:pPr marL="91440" marR="611505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2200" spc="2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To</a:t>
                      </a:r>
                      <a:r>
                        <a:rPr sz="2200" spc="-13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5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switch</a:t>
                      </a:r>
                      <a:r>
                        <a:rPr sz="2200" spc="-8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114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from</a:t>
                      </a:r>
                      <a:r>
                        <a:rPr sz="2200" spc="-11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10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one</a:t>
                      </a:r>
                      <a:r>
                        <a:rPr sz="2200" spc="-12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9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branch</a:t>
                      </a:r>
                      <a:r>
                        <a:rPr sz="2200" spc="-10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8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to </a:t>
                      </a:r>
                      <a:r>
                        <a:rPr sz="2200" spc="-67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9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another</a:t>
                      </a:r>
                      <a:endParaRPr sz="2200">
                        <a:latin typeface="Tahoma"/>
                        <a:cs typeface="Tahoma"/>
                      </a:endParaRPr>
                    </a:p>
                  </a:txBody>
                  <a:tcPr marL="0" marR="0" marT="762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2200" spc="2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git</a:t>
                      </a:r>
                      <a:r>
                        <a:rPr sz="2200" spc="-13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7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checkout</a:t>
                      </a:r>
                      <a:r>
                        <a:rPr sz="2200" spc="-114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2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&lt;branchname&gt;</a:t>
                      </a:r>
                      <a:endParaRPr sz="2200">
                        <a:latin typeface="Tahoma"/>
                        <a:cs typeface="Tahoma"/>
                      </a:endParaRPr>
                    </a:p>
                  </a:txBody>
                  <a:tcPr marL="0" marR="0" marT="762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2200" spc="2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git</a:t>
                      </a:r>
                      <a:r>
                        <a:rPr sz="2200" spc="-13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6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switch</a:t>
                      </a:r>
                      <a:r>
                        <a:rPr sz="2200" spc="-10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2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&lt;branchname&gt;</a:t>
                      </a:r>
                      <a:endParaRPr sz="2200">
                        <a:latin typeface="Tahoma"/>
                        <a:cs typeface="Tahoma"/>
                      </a:endParaRPr>
                    </a:p>
                  </a:txBody>
                  <a:tcPr marL="0" marR="0" marT="762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53313">
                <a:tc>
                  <a:txBody>
                    <a:bodyPr/>
                    <a:lstStyle/>
                    <a:p>
                      <a:pPr marL="91440" marR="442595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2200" spc="6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Creates</a:t>
                      </a:r>
                      <a:r>
                        <a:rPr sz="2200" spc="-114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6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a</a:t>
                      </a:r>
                      <a:r>
                        <a:rPr sz="2200" spc="-12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9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new</a:t>
                      </a:r>
                      <a:r>
                        <a:rPr sz="2200" spc="-11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9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branch</a:t>
                      </a:r>
                      <a:r>
                        <a:rPr sz="2200" spc="-10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10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and</a:t>
                      </a:r>
                      <a:r>
                        <a:rPr sz="2200" spc="-114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7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also </a:t>
                      </a:r>
                      <a:r>
                        <a:rPr sz="2200" spc="-67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6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switches</a:t>
                      </a:r>
                      <a:r>
                        <a:rPr sz="2200" spc="-9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8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to</a:t>
                      </a:r>
                      <a:r>
                        <a:rPr sz="2200" spc="-114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4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it</a:t>
                      </a:r>
                      <a:endParaRPr sz="2200">
                        <a:latin typeface="Tahoma"/>
                        <a:cs typeface="Tahoma"/>
                      </a:endParaRPr>
                    </a:p>
                  </a:txBody>
                  <a:tcPr marL="0" marR="0" marT="762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2200" spc="2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git</a:t>
                      </a:r>
                      <a:r>
                        <a:rPr sz="2200" spc="-13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7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checkout</a:t>
                      </a:r>
                      <a:r>
                        <a:rPr sz="2200" spc="-10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1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-b</a:t>
                      </a:r>
                      <a:r>
                        <a:rPr sz="2200" spc="-114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2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&lt;branchname&gt;</a:t>
                      </a:r>
                      <a:endParaRPr sz="2200">
                        <a:latin typeface="Tahoma"/>
                        <a:cs typeface="Tahoma"/>
                      </a:endParaRPr>
                    </a:p>
                  </a:txBody>
                  <a:tcPr marL="0" marR="0" marT="762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2200" spc="2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git</a:t>
                      </a:r>
                      <a:r>
                        <a:rPr sz="2200" spc="-13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6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switch</a:t>
                      </a:r>
                      <a:r>
                        <a:rPr sz="2200" spc="-8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-3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-c</a:t>
                      </a:r>
                      <a:r>
                        <a:rPr sz="2200" spc="-114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2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&lt;branchname&gt;</a:t>
                      </a:r>
                      <a:endParaRPr sz="2200">
                        <a:latin typeface="Tahoma"/>
                        <a:cs typeface="Tahoma"/>
                      </a:endParaRPr>
                    </a:p>
                  </a:txBody>
                  <a:tcPr marL="0" marR="0" marT="762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867655" y="757427"/>
            <a:ext cx="6568440" cy="365759"/>
          </a:xfrm>
          <a:prstGeom prst="rect">
            <a:avLst/>
          </a:prstGeom>
        </p:spPr>
      </p:pic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860796" y="306451"/>
            <a:ext cx="453263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30" dirty="0">
                <a:solidFill>
                  <a:srgbClr val="3E3E3E"/>
                </a:solidFill>
                <a:latin typeface="Arial"/>
                <a:cs typeface="Arial"/>
              </a:rPr>
              <a:t>Switching</a:t>
            </a:r>
            <a:r>
              <a:rPr spc="-6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25" dirty="0">
                <a:solidFill>
                  <a:srgbClr val="3E3E3E"/>
                </a:solidFill>
                <a:latin typeface="Arial"/>
                <a:cs typeface="Arial"/>
              </a:rPr>
              <a:t>Branches</a:t>
            </a:r>
            <a:r>
              <a:rPr spc="-8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95" dirty="0">
                <a:solidFill>
                  <a:srgbClr val="3E3E3E"/>
                </a:solidFill>
                <a:latin typeface="Arial"/>
                <a:cs typeface="Arial"/>
              </a:rPr>
              <a:t>in</a:t>
            </a:r>
            <a:r>
              <a:rPr spc="-7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60" dirty="0">
                <a:solidFill>
                  <a:srgbClr val="3E3E3E"/>
                </a:solidFill>
                <a:latin typeface="Arial"/>
                <a:cs typeface="Arial"/>
              </a:rPr>
              <a:t>Git</a:t>
            </a:r>
          </a:p>
        </p:txBody>
      </p:sp>
      <p:sp>
        <p:nvSpPr>
          <p:cNvPr id="4" name="object 4"/>
          <p:cNvSpPr/>
          <p:nvPr/>
        </p:nvSpPr>
        <p:spPr>
          <a:xfrm>
            <a:off x="2372105" y="1575053"/>
            <a:ext cx="12313920" cy="1765300"/>
          </a:xfrm>
          <a:custGeom>
            <a:avLst/>
            <a:gdLst/>
            <a:ahLst/>
            <a:cxnLst/>
            <a:rect l="l" t="t" r="r" b="b"/>
            <a:pathLst>
              <a:path w="12313919" h="1765300">
                <a:moveTo>
                  <a:pt x="0" y="294131"/>
                </a:moveTo>
                <a:lnTo>
                  <a:pt x="3850" y="246425"/>
                </a:lnTo>
                <a:lnTo>
                  <a:pt x="14996" y="201168"/>
                </a:lnTo>
                <a:lnTo>
                  <a:pt x="32832" y="158966"/>
                </a:lnTo>
                <a:lnTo>
                  <a:pt x="56753" y="120426"/>
                </a:lnTo>
                <a:lnTo>
                  <a:pt x="86153" y="86153"/>
                </a:lnTo>
                <a:lnTo>
                  <a:pt x="120426" y="56753"/>
                </a:lnTo>
                <a:lnTo>
                  <a:pt x="158966" y="32832"/>
                </a:lnTo>
                <a:lnTo>
                  <a:pt x="201167" y="14996"/>
                </a:lnTo>
                <a:lnTo>
                  <a:pt x="246425" y="3850"/>
                </a:lnTo>
                <a:lnTo>
                  <a:pt x="294131" y="0"/>
                </a:lnTo>
                <a:lnTo>
                  <a:pt x="12019788" y="0"/>
                </a:lnTo>
                <a:lnTo>
                  <a:pt x="12067494" y="3850"/>
                </a:lnTo>
                <a:lnTo>
                  <a:pt x="12112752" y="14996"/>
                </a:lnTo>
                <a:lnTo>
                  <a:pt x="12154953" y="32832"/>
                </a:lnTo>
                <a:lnTo>
                  <a:pt x="12193493" y="56753"/>
                </a:lnTo>
                <a:lnTo>
                  <a:pt x="12227766" y="86153"/>
                </a:lnTo>
                <a:lnTo>
                  <a:pt x="12257166" y="120426"/>
                </a:lnTo>
                <a:lnTo>
                  <a:pt x="12281087" y="158966"/>
                </a:lnTo>
                <a:lnTo>
                  <a:pt x="12298923" y="201167"/>
                </a:lnTo>
                <a:lnTo>
                  <a:pt x="12310069" y="246425"/>
                </a:lnTo>
                <a:lnTo>
                  <a:pt x="12313920" y="294131"/>
                </a:lnTo>
                <a:lnTo>
                  <a:pt x="12313920" y="1470660"/>
                </a:lnTo>
                <a:lnTo>
                  <a:pt x="12310069" y="1518366"/>
                </a:lnTo>
                <a:lnTo>
                  <a:pt x="12298923" y="1563624"/>
                </a:lnTo>
                <a:lnTo>
                  <a:pt x="12281087" y="1605825"/>
                </a:lnTo>
                <a:lnTo>
                  <a:pt x="12257166" y="1644365"/>
                </a:lnTo>
                <a:lnTo>
                  <a:pt x="12227766" y="1678638"/>
                </a:lnTo>
                <a:lnTo>
                  <a:pt x="12193493" y="1708038"/>
                </a:lnTo>
                <a:lnTo>
                  <a:pt x="12154953" y="1731959"/>
                </a:lnTo>
                <a:lnTo>
                  <a:pt x="12112752" y="1749795"/>
                </a:lnTo>
                <a:lnTo>
                  <a:pt x="12067494" y="1760941"/>
                </a:lnTo>
                <a:lnTo>
                  <a:pt x="12019788" y="1764792"/>
                </a:lnTo>
                <a:lnTo>
                  <a:pt x="294131" y="1764792"/>
                </a:lnTo>
                <a:lnTo>
                  <a:pt x="246425" y="1760941"/>
                </a:lnTo>
                <a:lnTo>
                  <a:pt x="201168" y="1749795"/>
                </a:lnTo>
                <a:lnTo>
                  <a:pt x="158966" y="1731959"/>
                </a:lnTo>
                <a:lnTo>
                  <a:pt x="120426" y="1708038"/>
                </a:lnTo>
                <a:lnTo>
                  <a:pt x="86153" y="1678638"/>
                </a:lnTo>
                <a:lnTo>
                  <a:pt x="56753" y="1644365"/>
                </a:lnTo>
                <a:lnTo>
                  <a:pt x="32832" y="1605825"/>
                </a:lnTo>
                <a:lnTo>
                  <a:pt x="14996" y="1563624"/>
                </a:lnTo>
                <a:lnTo>
                  <a:pt x="3850" y="1518366"/>
                </a:lnTo>
                <a:lnTo>
                  <a:pt x="0" y="1470660"/>
                </a:lnTo>
                <a:lnTo>
                  <a:pt x="0" y="294131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781300" y="1353311"/>
            <a:ext cx="1717675" cy="455930"/>
          </a:xfrm>
          <a:custGeom>
            <a:avLst/>
            <a:gdLst/>
            <a:ahLst/>
            <a:cxnLst/>
            <a:rect l="l" t="t" r="r" b="b"/>
            <a:pathLst>
              <a:path w="1717675" h="455930">
                <a:moveTo>
                  <a:pt x="1641602" y="0"/>
                </a:moveTo>
                <a:lnTo>
                  <a:pt x="75945" y="0"/>
                </a:lnTo>
                <a:lnTo>
                  <a:pt x="46398" y="5972"/>
                </a:lnTo>
                <a:lnTo>
                  <a:pt x="22256" y="22256"/>
                </a:lnTo>
                <a:lnTo>
                  <a:pt x="5972" y="46398"/>
                </a:lnTo>
                <a:lnTo>
                  <a:pt x="0" y="75946"/>
                </a:lnTo>
                <a:lnTo>
                  <a:pt x="0" y="379730"/>
                </a:lnTo>
                <a:lnTo>
                  <a:pt x="5972" y="409277"/>
                </a:lnTo>
                <a:lnTo>
                  <a:pt x="22256" y="433419"/>
                </a:lnTo>
                <a:lnTo>
                  <a:pt x="46398" y="449703"/>
                </a:lnTo>
                <a:lnTo>
                  <a:pt x="75945" y="455676"/>
                </a:lnTo>
                <a:lnTo>
                  <a:pt x="1641602" y="455676"/>
                </a:lnTo>
                <a:lnTo>
                  <a:pt x="1671149" y="449703"/>
                </a:lnTo>
                <a:lnTo>
                  <a:pt x="1695291" y="433419"/>
                </a:lnTo>
                <a:lnTo>
                  <a:pt x="1711575" y="409277"/>
                </a:lnTo>
                <a:lnTo>
                  <a:pt x="1717548" y="379730"/>
                </a:lnTo>
                <a:lnTo>
                  <a:pt x="1717548" y="75946"/>
                </a:lnTo>
                <a:lnTo>
                  <a:pt x="1711575" y="46398"/>
                </a:lnTo>
                <a:lnTo>
                  <a:pt x="1695291" y="22256"/>
                </a:lnTo>
                <a:lnTo>
                  <a:pt x="1671149" y="5972"/>
                </a:lnTo>
                <a:lnTo>
                  <a:pt x="1641602" y="0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822194" y="1372362"/>
            <a:ext cx="11229975" cy="17881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07314" algn="just">
              <a:lnSpc>
                <a:spcPct val="100000"/>
              </a:lnSpc>
              <a:spcBef>
                <a:spcPts val="95"/>
              </a:spcBef>
            </a:pPr>
            <a:r>
              <a:rPr sz="2200" b="1" spc="50" dirty="0">
                <a:solidFill>
                  <a:srgbClr val="FFFFFF"/>
                </a:solidFill>
                <a:latin typeface="Arial"/>
                <a:cs typeface="Arial"/>
              </a:rPr>
              <a:t>Git</a:t>
            </a:r>
            <a:r>
              <a:rPr sz="2200" b="1" spc="-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b="1" spc="-55" dirty="0">
                <a:solidFill>
                  <a:srgbClr val="FFFFFF"/>
                </a:solidFill>
                <a:latin typeface="Arial"/>
                <a:cs typeface="Arial"/>
              </a:rPr>
              <a:t>HEAD</a:t>
            </a:r>
            <a:endParaRPr sz="2200">
              <a:latin typeface="Arial"/>
              <a:cs typeface="Arial"/>
            </a:endParaRPr>
          </a:p>
          <a:p>
            <a:pPr marL="12700" marR="5080" algn="just">
              <a:lnSpc>
                <a:spcPct val="114999"/>
              </a:lnSpc>
              <a:spcBef>
                <a:spcPts val="2135"/>
              </a:spcBef>
            </a:pPr>
            <a:r>
              <a:rPr sz="2200" spc="75" dirty="0">
                <a:solidFill>
                  <a:srgbClr val="6A6A6A"/>
                </a:solidFill>
                <a:latin typeface="Tahoma"/>
                <a:cs typeface="Tahoma"/>
              </a:rPr>
              <a:t>HEAD</a:t>
            </a:r>
            <a:r>
              <a:rPr sz="2200" spc="-120" dirty="0">
                <a:solidFill>
                  <a:srgbClr val="6A6A6A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6A6A6A"/>
                </a:solidFill>
                <a:latin typeface="Tahoma"/>
                <a:cs typeface="Tahoma"/>
              </a:rPr>
              <a:t>is</a:t>
            </a:r>
            <a:r>
              <a:rPr sz="2200" spc="-90" dirty="0">
                <a:solidFill>
                  <a:srgbClr val="6A6A6A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6A6A6A"/>
                </a:solidFill>
                <a:latin typeface="Tahoma"/>
                <a:cs typeface="Tahoma"/>
              </a:rPr>
              <a:t>used</a:t>
            </a:r>
            <a:r>
              <a:rPr sz="2200" spc="-95" dirty="0">
                <a:solidFill>
                  <a:srgbClr val="6A6A6A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6A6A6A"/>
                </a:solidFill>
                <a:latin typeface="Tahoma"/>
                <a:cs typeface="Tahoma"/>
              </a:rPr>
              <a:t>to</a:t>
            </a:r>
            <a:r>
              <a:rPr sz="2200" spc="-114" dirty="0">
                <a:solidFill>
                  <a:srgbClr val="6A6A6A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6A6A6A"/>
                </a:solidFill>
                <a:latin typeface="Tahoma"/>
                <a:cs typeface="Tahoma"/>
              </a:rPr>
              <a:t>represent</a:t>
            </a:r>
            <a:r>
              <a:rPr sz="2200" spc="-85" dirty="0">
                <a:solidFill>
                  <a:srgbClr val="6A6A6A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6A6A6A"/>
                </a:solidFill>
                <a:latin typeface="Tahoma"/>
                <a:cs typeface="Tahoma"/>
              </a:rPr>
              <a:t>the</a:t>
            </a:r>
            <a:r>
              <a:rPr sz="2200" spc="-110" dirty="0">
                <a:solidFill>
                  <a:srgbClr val="6A6A6A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6A6A6A"/>
                </a:solidFill>
                <a:latin typeface="Tahoma"/>
                <a:cs typeface="Tahoma"/>
              </a:rPr>
              <a:t>current</a:t>
            </a:r>
            <a:r>
              <a:rPr sz="2200" spc="-95" dirty="0">
                <a:solidFill>
                  <a:srgbClr val="6A6A6A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6A6A6A"/>
                </a:solidFill>
                <a:latin typeface="Tahoma"/>
                <a:cs typeface="Tahoma"/>
              </a:rPr>
              <a:t>snapshot</a:t>
            </a:r>
            <a:r>
              <a:rPr sz="2200" spc="-95" dirty="0">
                <a:solidFill>
                  <a:srgbClr val="6A6A6A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6A6A6A"/>
                </a:solidFill>
                <a:latin typeface="Tahoma"/>
                <a:cs typeface="Tahoma"/>
              </a:rPr>
              <a:t>of</a:t>
            </a:r>
            <a:r>
              <a:rPr sz="2200" spc="-105" dirty="0">
                <a:solidFill>
                  <a:srgbClr val="6A6A6A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6A6A6A"/>
                </a:solidFill>
                <a:latin typeface="Tahoma"/>
                <a:cs typeface="Tahoma"/>
              </a:rPr>
              <a:t>a</a:t>
            </a:r>
            <a:r>
              <a:rPr sz="2200" spc="-110" dirty="0">
                <a:solidFill>
                  <a:srgbClr val="6A6A6A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6A6A6A"/>
                </a:solidFill>
                <a:latin typeface="Tahoma"/>
                <a:cs typeface="Tahoma"/>
              </a:rPr>
              <a:t>branch.</a:t>
            </a:r>
            <a:r>
              <a:rPr sz="2200" spc="-85" dirty="0">
                <a:solidFill>
                  <a:srgbClr val="6A6A6A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6A6A6A"/>
                </a:solidFill>
                <a:latin typeface="Tahoma"/>
                <a:cs typeface="Tahoma"/>
              </a:rPr>
              <a:t>For</a:t>
            </a:r>
            <a:r>
              <a:rPr sz="2200" spc="-114" dirty="0">
                <a:solidFill>
                  <a:srgbClr val="6A6A6A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6A6A6A"/>
                </a:solidFill>
                <a:latin typeface="Tahoma"/>
                <a:cs typeface="Tahoma"/>
              </a:rPr>
              <a:t>a</a:t>
            </a:r>
            <a:r>
              <a:rPr sz="2200" spc="-110" dirty="0">
                <a:solidFill>
                  <a:srgbClr val="6A6A6A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6A6A6A"/>
                </a:solidFill>
                <a:latin typeface="Tahoma"/>
                <a:cs typeface="Tahoma"/>
              </a:rPr>
              <a:t>new</a:t>
            </a:r>
            <a:r>
              <a:rPr sz="2200" spc="-100" dirty="0">
                <a:solidFill>
                  <a:srgbClr val="6A6A6A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6A6A6A"/>
                </a:solidFill>
                <a:latin typeface="Tahoma"/>
                <a:cs typeface="Tahoma"/>
              </a:rPr>
              <a:t>repository,</a:t>
            </a:r>
            <a:r>
              <a:rPr sz="2200" spc="-100" dirty="0">
                <a:solidFill>
                  <a:srgbClr val="6A6A6A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6A6A6A"/>
                </a:solidFill>
                <a:latin typeface="Tahoma"/>
                <a:cs typeface="Tahoma"/>
              </a:rPr>
              <a:t>Git </a:t>
            </a:r>
            <a:r>
              <a:rPr sz="2200" spc="70" dirty="0">
                <a:solidFill>
                  <a:srgbClr val="6A6A6A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6A6A6A"/>
                </a:solidFill>
                <a:latin typeface="Tahoma"/>
                <a:cs typeface="Tahoma"/>
              </a:rPr>
              <a:t>will</a:t>
            </a:r>
            <a:r>
              <a:rPr sz="2200" spc="-85" dirty="0">
                <a:solidFill>
                  <a:srgbClr val="6A6A6A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6A6A6A"/>
                </a:solidFill>
                <a:latin typeface="Tahoma"/>
                <a:cs typeface="Tahoma"/>
              </a:rPr>
              <a:t>by</a:t>
            </a:r>
            <a:r>
              <a:rPr sz="2200" spc="-105" dirty="0">
                <a:solidFill>
                  <a:srgbClr val="6A6A6A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6A6A6A"/>
                </a:solidFill>
                <a:latin typeface="Tahoma"/>
                <a:cs typeface="Tahoma"/>
              </a:rPr>
              <a:t>default</a:t>
            </a:r>
            <a:r>
              <a:rPr sz="2200" spc="-90" dirty="0">
                <a:solidFill>
                  <a:srgbClr val="6A6A6A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6A6A6A"/>
                </a:solidFill>
                <a:latin typeface="Tahoma"/>
                <a:cs typeface="Tahoma"/>
              </a:rPr>
              <a:t>point</a:t>
            </a:r>
            <a:r>
              <a:rPr sz="2200" spc="-105" dirty="0">
                <a:solidFill>
                  <a:srgbClr val="6A6A6A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6A6A6A"/>
                </a:solidFill>
                <a:latin typeface="Tahoma"/>
                <a:cs typeface="Tahoma"/>
              </a:rPr>
              <a:t>HEAD</a:t>
            </a:r>
            <a:r>
              <a:rPr sz="2200" spc="-100" dirty="0">
                <a:solidFill>
                  <a:srgbClr val="6A6A6A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6A6A6A"/>
                </a:solidFill>
                <a:latin typeface="Tahoma"/>
                <a:cs typeface="Tahoma"/>
              </a:rPr>
              <a:t>to</a:t>
            </a:r>
            <a:r>
              <a:rPr sz="2200" spc="-114" dirty="0">
                <a:solidFill>
                  <a:srgbClr val="6A6A6A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6A6A6A"/>
                </a:solidFill>
                <a:latin typeface="Tahoma"/>
                <a:cs typeface="Tahoma"/>
              </a:rPr>
              <a:t>the</a:t>
            </a:r>
            <a:r>
              <a:rPr sz="2200" spc="-114" dirty="0">
                <a:solidFill>
                  <a:srgbClr val="6A6A6A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6A6A6A"/>
                </a:solidFill>
                <a:latin typeface="Tahoma"/>
                <a:cs typeface="Tahoma"/>
              </a:rPr>
              <a:t>master</a:t>
            </a:r>
            <a:r>
              <a:rPr sz="2200" spc="-95" dirty="0">
                <a:solidFill>
                  <a:srgbClr val="6A6A6A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6A6A6A"/>
                </a:solidFill>
                <a:latin typeface="Tahoma"/>
                <a:cs typeface="Tahoma"/>
              </a:rPr>
              <a:t>branch.</a:t>
            </a:r>
            <a:r>
              <a:rPr sz="2200" spc="-90" dirty="0">
                <a:solidFill>
                  <a:srgbClr val="6A6A6A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6A6A6A"/>
                </a:solidFill>
                <a:latin typeface="Tahoma"/>
                <a:cs typeface="Tahoma"/>
              </a:rPr>
              <a:t>Changing</a:t>
            </a:r>
            <a:r>
              <a:rPr sz="2200" spc="-85" dirty="0">
                <a:solidFill>
                  <a:srgbClr val="6A6A6A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6A6A6A"/>
                </a:solidFill>
                <a:latin typeface="Tahoma"/>
                <a:cs typeface="Tahoma"/>
              </a:rPr>
              <a:t>where</a:t>
            </a:r>
            <a:r>
              <a:rPr sz="2200" spc="-100" dirty="0">
                <a:solidFill>
                  <a:srgbClr val="6A6A6A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6A6A6A"/>
                </a:solidFill>
                <a:latin typeface="Tahoma"/>
                <a:cs typeface="Tahoma"/>
              </a:rPr>
              <a:t>HEAD</a:t>
            </a:r>
            <a:r>
              <a:rPr sz="2200" spc="-120" dirty="0">
                <a:solidFill>
                  <a:srgbClr val="6A6A6A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6A6A6A"/>
                </a:solidFill>
                <a:latin typeface="Tahoma"/>
                <a:cs typeface="Tahoma"/>
              </a:rPr>
              <a:t>is</a:t>
            </a:r>
            <a:r>
              <a:rPr sz="2200" spc="-95" dirty="0">
                <a:solidFill>
                  <a:srgbClr val="6A6A6A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6A6A6A"/>
                </a:solidFill>
                <a:latin typeface="Tahoma"/>
                <a:cs typeface="Tahoma"/>
              </a:rPr>
              <a:t>pointing</a:t>
            </a:r>
            <a:r>
              <a:rPr sz="2200" spc="-95" dirty="0">
                <a:solidFill>
                  <a:srgbClr val="6A6A6A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6A6A6A"/>
                </a:solidFill>
                <a:latin typeface="Tahoma"/>
                <a:cs typeface="Tahoma"/>
              </a:rPr>
              <a:t>will </a:t>
            </a:r>
            <a:r>
              <a:rPr sz="2200" spc="-675" dirty="0">
                <a:solidFill>
                  <a:srgbClr val="6A6A6A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6A6A6A"/>
                </a:solidFill>
                <a:latin typeface="Tahoma"/>
                <a:cs typeface="Tahoma"/>
              </a:rPr>
              <a:t>update</a:t>
            </a:r>
            <a:r>
              <a:rPr sz="2200" spc="-100" dirty="0">
                <a:solidFill>
                  <a:srgbClr val="6A6A6A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6A6A6A"/>
                </a:solidFill>
                <a:latin typeface="Tahoma"/>
                <a:cs typeface="Tahoma"/>
              </a:rPr>
              <a:t>your</a:t>
            </a:r>
            <a:r>
              <a:rPr sz="2200" spc="-110" dirty="0">
                <a:solidFill>
                  <a:srgbClr val="6A6A6A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6A6A6A"/>
                </a:solidFill>
                <a:latin typeface="Tahoma"/>
                <a:cs typeface="Tahoma"/>
              </a:rPr>
              <a:t>current</a:t>
            </a:r>
            <a:r>
              <a:rPr sz="2200" spc="-105" dirty="0">
                <a:solidFill>
                  <a:srgbClr val="6A6A6A"/>
                </a:solidFill>
                <a:latin typeface="Tahoma"/>
                <a:cs typeface="Tahoma"/>
              </a:rPr>
              <a:t> </a:t>
            </a:r>
            <a:r>
              <a:rPr sz="2200" spc="40" dirty="0">
                <a:solidFill>
                  <a:srgbClr val="6A6A6A"/>
                </a:solidFill>
                <a:latin typeface="Tahoma"/>
                <a:cs typeface="Tahoma"/>
              </a:rPr>
              <a:t>active</a:t>
            </a:r>
            <a:r>
              <a:rPr sz="2200" spc="-100" dirty="0">
                <a:solidFill>
                  <a:srgbClr val="6A6A6A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6A6A6A"/>
                </a:solidFill>
                <a:latin typeface="Tahoma"/>
                <a:cs typeface="Tahoma"/>
              </a:rPr>
              <a:t>branch.</a:t>
            </a:r>
            <a:endParaRPr sz="2200">
              <a:latin typeface="Tahoma"/>
              <a:cs typeface="Tahoma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248911" y="3826764"/>
            <a:ext cx="8115300" cy="3898391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867655" y="757427"/>
            <a:ext cx="6568440" cy="365759"/>
          </a:xfrm>
          <a:prstGeom prst="rect">
            <a:avLst/>
          </a:prstGeom>
        </p:spPr>
      </p:pic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860796" y="306451"/>
            <a:ext cx="453263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30" dirty="0">
                <a:solidFill>
                  <a:srgbClr val="3E3E3E"/>
                </a:solidFill>
                <a:latin typeface="Arial"/>
                <a:cs typeface="Arial"/>
              </a:rPr>
              <a:t>Switching</a:t>
            </a:r>
            <a:r>
              <a:rPr spc="-6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25" dirty="0">
                <a:solidFill>
                  <a:srgbClr val="3E3E3E"/>
                </a:solidFill>
                <a:latin typeface="Arial"/>
                <a:cs typeface="Arial"/>
              </a:rPr>
              <a:t>Branches</a:t>
            </a:r>
            <a:r>
              <a:rPr spc="-8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95" dirty="0">
                <a:solidFill>
                  <a:srgbClr val="3E3E3E"/>
                </a:solidFill>
                <a:latin typeface="Arial"/>
                <a:cs typeface="Arial"/>
              </a:rPr>
              <a:t>in</a:t>
            </a:r>
            <a:r>
              <a:rPr spc="-7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60" dirty="0">
                <a:solidFill>
                  <a:srgbClr val="3E3E3E"/>
                </a:solidFill>
                <a:latin typeface="Arial"/>
                <a:cs typeface="Arial"/>
              </a:rPr>
              <a:t>Git</a:t>
            </a:r>
          </a:p>
        </p:txBody>
      </p:sp>
      <p:sp>
        <p:nvSpPr>
          <p:cNvPr id="4" name="object 4"/>
          <p:cNvSpPr/>
          <p:nvPr/>
        </p:nvSpPr>
        <p:spPr>
          <a:xfrm>
            <a:off x="8148828" y="3128772"/>
            <a:ext cx="0" cy="5534660"/>
          </a:xfrm>
          <a:custGeom>
            <a:avLst/>
            <a:gdLst/>
            <a:ahLst/>
            <a:cxnLst/>
            <a:rect l="l" t="t" r="r" b="b"/>
            <a:pathLst>
              <a:path h="5534659">
                <a:moveTo>
                  <a:pt x="0" y="0"/>
                </a:moveTo>
                <a:lnTo>
                  <a:pt x="0" y="5534393"/>
                </a:lnTo>
              </a:path>
            </a:pathLst>
          </a:custGeom>
          <a:ln w="9525">
            <a:solidFill>
              <a:srgbClr val="5496D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839200" y="4672584"/>
            <a:ext cx="1249680" cy="624840"/>
          </a:xfrm>
          <a:custGeom>
            <a:avLst/>
            <a:gdLst/>
            <a:ahLst/>
            <a:cxnLst/>
            <a:rect l="l" t="t" r="r" b="b"/>
            <a:pathLst>
              <a:path w="1249679" h="624839">
                <a:moveTo>
                  <a:pt x="1145540" y="0"/>
                </a:moveTo>
                <a:lnTo>
                  <a:pt x="104140" y="0"/>
                </a:lnTo>
                <a:lnTo>
                  <a:pt x="63597" y="8181"/>
                </a:lnTo>
                <a:lnTo>
                  <a:pt x="30495" y="30495"/>
                </a:lnTo>
                <a:lnTo>
                  <a:pt x="8181" y="63597"/>
                </a:lnTo>
                <a:lnTo>
                  <a:pt x="0" y="104139"/>
                </a:lnTo>
                <a:lnTo>
                  <a:pt x="0" y="520700"/>
                </a:lnTo>
                <a:lnTo>
                  <a:pt x="8181" y="561242"/>
                </a:lnTo>
                <a:lnTo>
                  <a:pt x="30495" y="594344"/>
                </a:lnTo>
                <a:lnTo>
                  <a:pt x="63597" y="616658"/>
                </a:lnTo>
                <a:lnTo>
                  <a:pt x="104140" y="624839"/>
                </a:lnTo>
                <a:lnTo>
                  <a:pt x="1145540" y="624839"/>
                </a:lnTo>
                <a:lnTo>
                  <a:pt x="1186082" y="616658"/>
                </a:lnTo>
                <a:lnTo>
                  <a:pt x="1219184" y="594344"/>
                </a:lnTo>
                <a:lnTo>
                  <a:pt x="1241498" y="561242"/>
                </a:lnTo>
                <a:lnTo>
                  <a:pt x="1249679" y="520700"/>
                </a:lnTo>
                <a:lnTo>
                  <a:pt x="1249679" y="104139"/>
                </a:lnTo>
                <a:lnTo>
                  <a:pt x="1241498" y="63597"/>
                </a:lnTo>
                <a:lnTo>
                  <a:pt x="1219184" y="30495"/>
                </a:lnTo>
                <a:lnTo>
                  <a:pt x="1186082" y="8181"/>
                </a:lnTo>
                <a:lnTo>
                  <a:pt x="1145540" y="0"/>
                </a:lnTo>
                <a:close/>
              </a:path>
            </a:pathLst>
          </a:custGeom>
          <a:solidFill>
            <a:srgbClr val="E9AEA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9066656" y="4790313"/>
            <a:ext cx="79311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5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2200" spc="5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2200" spc="45" dirty="0">
                <a:solidFill>
                  <a:srgbClr val="FFFFFF"/>
                </a:solidFill>
                <a:latin typeface="Tahoma"/>
                <a:cs typeface="Tahoma"/>
              </a:rPr>
              <a:t>ca3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1268456" y="4672584"/>
            <a:ext cx="1249680" cy="624840"/>
          </a:xfrm>
          <a:custGeom>
            <a:avLst/>
            <a:gdLst/>
            <a:ahLst/>
            <a:cxnLst/>
            <a:rect l="l" t="t" r="r" b="b"/>
            <a:pathLst>
              <a:path w="1249679" h="624839">
                <a:moveTo>
                  <a:pt x="1145540" y="0"/>
                </a:moveTo>
                <a:lnTo>
                  <a:pt x="104140" y="0"/>
                </a:lnTo>
                <a:lnTo>
                  <a:pt x="63597" y="8181"/>
                </a:lnTo>
                <a:lnTo>
                  <a:pt x="30495" y="30495"/>
                </a:lnTo>
                <a:lnTo>
                  <a:pt x="8181" y="63597"/>
                </a:lnTo>
                <a:lnTo>
                  <a:pt x="0" y="104139"/>
                </a:lnTo>
                <a:lnTo>
                  <a:pt x="0" y="520700"/>
                </a:lnTo>
                <a:lnTo>
                  <a:pt x="8181" y="561242"/>
                </a:lnTo>
                <a:lnTo>
                  <a:pt x="30495" y="594344"/>
                </a:lnTo>
                <a:lnTo>
                  <a:pt x="63597" y="616658"/>
                </a:lnTo>
                <a:lnTo>
                  <a:pt x="104140" y="624839"/>
                </a:lnTo>
                <a:lnTo>
                  <a:pt x="1145540" y="624839"/>
                </a:lnTo>
                <a:lnTo>
                  <a:pt x="1186082" y="616658"/>
                </a:lnTo>
                <a:lnTo>
                  <a:pt x="1219184" y="594344"/>
                </a:lnTo>
                <a:lnTo>
                  <a:pt x="1241498" y="561242"/>
                </a:lnTo>
                <a:lnTo>
                  <a:pt x="1249679" y="520700"/>
                </a:lnTo>
                <a:lnTo>
                  <a:pt x="1249679" y="104139"/>
                </a:lnTo>
                <a:lnTo>
                  <a:pt x="1241498" y="63597"/>
                </a:lnTo>
                <a:lnTo>
                  <a:pt x="1219184" y="30495"/>
                </a:lnTo>
                <a:lnTo>
                  <a:pt x="1186082" y="8181"/>
                </a:lnTo>
                <a:lnTo>
                  <a:pt x="1145540" y="0"/>
                </a:lnTo>
                <a:close/>
              </a:path>
            </a:pathLst>
          </a:custGeom>
          <a:solidFill>
            <a:srgbClr val="E9AEA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1509375" y="4790313"/>
            <a:ext cx="77089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50" dirty="0">
                <a:solidFill>
                  <a:srgbClr val="FFFFFF"/>
                </a:solidFill>
                <a:latin typeface="Tahoma"/>
                <a:cs typeface="Tahoma"/>
              </a:rPr>
              <a:t>9</a:t>
            </a:r>
            <a:r>
              <a:rPr sz="2200" spc="55" dirty="0">
                <a:solidFill>
                  <a:srgbClr val="FFFFFF"/>
                </a:solidFill>
                <a:latin typeface="Tahoma"/>
                <a:cs typeface="Tahoma"/>
              </a:rPr>
              <a:t>6</a:t>
            </a:r>
            <a:r>
              <a:rPr sz="2200" spc="75" dirty="0">
                <a:solidFill>
                  <a:srgbClr val="FFFFFF"/>
                </a:solidFill>
                <a:latin typeface="Tahoma"/>
                <a:cs typeface="Tahoma"/>
              </a:rPr>
              <a:t>df2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3699236" y="4672584"/>
            <a:ext cx="1249680" cy="624840"/>
          </a:xfrm>
          <a:custGeom>
            <a:avLst/>
            <a:gdLst/>
            <a:ahLst/>
            <a:cxnLst/>
            <a:rect l="l" t="t" r="r" b="b"/>
            <a:pathLst>
              <a:path w="1249680" h="624839">
                <a:moveTo>
                  <a:pt x="1145540" y="0"/>
                </a:moveTo>
                <a:lnTo>
                  <a:pt x="104140" y="0"/>
                </a:lnTo>
                <a:lnTo>
                  <a:pt x="63597" y="8181"/>
                </a:lnTo>
                <a:lnTo>
                  <a:pt x="30495" y="30495"/>
                </a:lnTo>
                <a:lnTo>
                  <a:pt x="8181" y="63597"/>
                </a:lnTo>
                <a:lnTo>
                  <a:pt x="0" y="104139"/>
                </a:lnTo>
                <a:lnTo>
                  <a:pt x="0" y="520700"/>
                </a:lnTo>
                <a:lnTo>
                  <a:pt x="8181" y="561242"/>
                </a:lnTo>
                <a:lnTo>
                  <a:pt x="30495" y="594344"/>
                </a:lnTo>
                <a:lnTo>
                  <a:pt x="63597" y="616658"/>
                </a:lnTo>
                <a:lnTo>
                  <a:pt x="104140" y="624839"/>
                </a:lnTo>
                <a:lnTo>
                  <a:pt x="1145540" y="624839"/>
                </a:lnTo>
                <a:lnTo>
                  <a:pt x="1186082" y="616658"/>
                </a:lnTo>
                <a:lnTo>
                  <a:pt x="1219184" y="594344"/>
                </a:lnTo>
                <a:lnTo>
                  <a:pt x="1241498" y="561242"/>
                </a:lnTo>
                <a:lnTo>
                  <a:pt x="1249679" y="520700"/>
                </a:lnTo>
                <a:lnTo>
                  <a:pt x="1249679" y="104139"/>
                </a:lnTo>
                <a:lnTo>
                  <a:pt x="1241498" y="63597"/>
                </a:lnTo>
                <a:lnTo>
                  <a:pt x="1219184" y="30495"/>
                </a:lnTo>
                <a:lnTo>
                  <a:pt x="1186082" y="8181"/>
                </a:lnTo>
                <a:lnTo>
                  <a:pt x="1145540" y="0"/>
                </a:lnTo>
                <a:close/>
              </a:path>
            </a:pathLst>
          </a:custGeom>
          <a:solidFill>
            <a:srgbClr val="E9AEA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3943203" y="4790313"/>
            <a:ext cx="76327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95" dirty="0">
                <a:solidFill>
                  <a:srgbClr val="FFFFFF"/>
                </a:solidFill>
                <a:latin typeface="Tahoma"/>
                <a:cs typeface="Tahoma"/>
              </a:rPr>
              <a:t>3</a:t>
            </a:r>
            <a:r>
              <a:rPr sz="2200" spc="6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2200" spc="70" dirty="0">
                <a:solidFill>
                  <a:srgbClr val="FFFFFF"/>
                </a:solidFill>
                <a:latin typeface="Tahoma"/>
                <a:cs typeface="Tahoma"/>
              </a:rPr>
              <a:t>bc4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0232897" y="4942332"/>
            <a:ext cx="868044" cy="114300"/>
          </a:xfrm>
          <a:custGeom>
            <a:avLst/>
            <a:gdLst/>
            <a:ahLst/>
            <a:cxnLst/>
            <a:rect l="l" t="t" r="r" b="b"/>
            <a:pathLst>
              <a:path w="868045" h="114300">
                <a:moveTo>
                  <a:pt x="114300" y="0"/>
                </a:moveTo>
                <a:lnTo>
                  <a:pt x="0" y="57150"/>
                </a:lnTo>
                <a:lnTo>
                  <a:pt x="114300" y="114300"/>
                </a:lnTo>
                <a:lnTo>
                  <a:pt x="114300" y="76200"/>
                </a:lnTo>
                <a:lnTo>
                  <a:pt x="95250" y="76200"/>
                </a:lnTo>
                <a:lnTo>
                  <a:pt x="95250" y="38100"/>
                </a:lnTo>
                <a:lnTo>
                  <a:pt x="114300" y="38100"/>
                </a:lnTo>
                <a:lnTo>
                  <a:pt x="114300" y="0"/>
                </a:lnTo>
                <a:close/>
              </a:path>
              <a:path w="868045" h="114300">
                <a:moveTo>
                  <a:pt x="114300" y="38100"/>
                </a:moveTo>
                <a:lnTo>
                  <a:pt x="95250" y="38100"/>
                </a:lnTo>
                <a:lnTo>
                  <a:pt x="95250" y="76200"/>
                </a:lnTo>
                <a:lnTo>
                  <a:pt x="114300" y="76200"/>
                </a:lnTo>
                <a:lnTo>
                  <a:pt x="114300" y="38100"/>
                </a:lnTo>
                <a:close/>
              </a:path>
              <a:path w="868045" h="114300">
                <a:moveTo>
                  <a:pt x="867918" y="38100"/>
                </a:moveTo>
                <a:lnTo>
                  <a:pt x="114300" y="38100"/>
                </a:lnTo>
                <a:lnTo>
                  <a:pt x="114300" y="76200"/>
                </a:lnTo>
                <a:lnTo>
                  <a:pt x="867918" y="76200"/>
                </a:lnTo>
                <a:lnTo>
                  <a:pt x="867918" y="38100"/>
                </a:lnTo>
                <a:close/>
              </a:path>
            </a:pathLst>
          </a:custGeom>
          <a:solidFill>
            <a:srgbClr val="5496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2634721" y="4953000"/>
            <a:ext cx="868044" cy="114300"/>
          </a:xfrm>
          <a:custGeom>
            <a:avLst/>
            <a:gdLst/>
            <a:ahLst/>
            <a:cxnLst/>
            <a:rect l="l" t="t" r="r" b="b"/>
            <a:pathLst>
              <a:path w="868044" h="114300">
                <a:moveTo>
                  <a:pt x="114300" y="0"/>
                </a:moveTo>
                <a:lnTo>
                  <a:pt x="0" y="57150"/>
                </a:lnTo>
                <a:lnTo>
                  <a:pt x="114300" y="114300"/>
                </a:lnTo>
                <a:lnTo>
                  <a:pt x="114300" y="76200"/>
                </a:lnTo>
                <a:lnTo>
                  <a:pt x="95250" y="76200"/>
                </a:lnTo>
                <a:lnTo>
                  <a:pt x="95250" y="38100"/>
                </a:lnTo>
                <a:lnTo>
                  <a:pt x="114300" y="38100"/>
                </a:lnTo>
                <a:lnTo>
                  <a:pt x="114300" y="0"/>
                </a:lnTo>
                <a:close/>
              </a:path>
              <a:path w="868044" h="114300">
                <a:moveTo>
                  <a:pt x="114300" y="38100"/>
                </a:moveTo>
                <a:lnTo>
                  <a:pt x="95250" y="38100"/>
                </a:lnTo>
                <a:lnTo>
                  <a:pt x="95250" y="76200"/>
                </a:lnTo>
                <a:lnTo>
                  <a:pt x="114300" y="76200"/>
                </a:lnTo>
                <a:lnTo>
                  <a:pt x="114300" y="38100"/>
                </a:lnTo>
                <a:close/>
              </a:path>
              <a:path w="868044" h="114300">
                <a:moveTo>
                  <a:pt x="867918" y="38100"/>
                </a:moveTo>
                <a:lnTo>
                  <a:pt x="114300" y="38100"/>
                </a:lnTo>
                <a:lnTo>
                  <a:pt x="114300" y="76200"/>
                </a:lnTo>
                <a:lnTo>
                  <a:pt x="867918" y="76200"/>
                </a:lnTo>
                <a:lnTo>
                  <a:pt x="867918" y="38100"/>
                </a:lnTo>
                <a:close/>
              </a:path>
            </a:pathLst>
          </a:custGeom>
          <a:solidFill>
            <a:srgbClr val="5496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4267687" y="3960114"/>
            <a:ext cx="114300" cy="702310"/>
          </a:xfrm>
          <a:custGeom>
            <a:avLst/>
            <a:gdLst/>
            <a:ahLst/>
            <a:cxnLst/>
            <a:rect l="l" t="t" r="r" b="b"/>
            <a:pathLst>
              <a:path w="114300" h="702310">
                <a:moveTo>
                  <a:pt x="38100" y="588010"/>
                </a:moveTo>
                <a:lnTo>
                  <a:pt x="0" y="588010"/>
                </a:lnTo>
                <a:lnTo>
                  <a:pt x="57150" y="702310"/>
                </a:lnTo>
                <a:lnTo>
                  <a:pt x="104775" y="607060"/>
                </a:lnTo>
                <a:lnTo>
                  <a:pt x="38100" y="607060"/>
                </a:lnTo>
                <a:lnTo>
                  <a:pt x="38100" y="588010"/>
                </a:lnTo>
                <a:close/>
              </a:path>
              <a:path w="114300" h="702310">
                <a:moveTo>
                  <a:pt x="76200" y="0"/>
                </a:moveTo>
                <a:lnTo>
                  <a:pt x="38100" y="0"/>
                </a:lnTo>
                <a:lnTo>
                  <a:pt x="38100" y="607060"/>
                </a:lnTo>
                <a:lnTo>
                  <a:pt x="76200" y="607060"/>
                </a:lnTo>
                <a:lnTo>
                  <a:pt x="76200" y="0"/>
                </a:lnTo>
                <a:close/>
              </a:path>
              <a:path w="114300" h="702310">
                <a:moveTo>
                  <a:pt x="114300" y="588010"/>
                </a:moveTo>
                <a:lnTo>
                  <a:pt x="76200" y="588010"/>
                </a:lnTo>
                <a:lnTo>
                  <a:pt x="76200" y="607060"/>
                </a:lnTo>
                <a:lnTo>
                  <a:pt x="104775" y="607060"/>
                </a:lnTo>
                <a:lnTo>
                  <a:pt x="114300" y="588010"/>
                </a:lnTo>
                <a:close/>
              </a:path>
            </a:pathLst>
          </a:custGeom>
          <a:solidFill>
            <a:srgbClr val="5496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3491971" y="3279647"/>
            <a:ext cx="1664335" cy="624840"/>
          </a:xfrm>
          <a:custGeom>
            <a:avLst/>
            <a:gdLst/>
            <a:ahLst/>
            <a:cxnLst/>
            <a:rect l="l" t="t" r="r" b="b"/>
            <a:pathLst>
              <a:path w="1664334" h="624839">
                <a:moveTo>
                  <a:pt x="1560068" y="0"/>
                </a:moveTo>
                <a:lnTo>
                  <a:pt x="104140" y="0"/>
                </a:lnTo>
                <a:lnTo>
                  <a:pt x="63597" y="8181"/>
                </a:lnTo>
                <a:lnTo>
                  <a:pt x="30495" y="30495"/>
                </a:lnTo>
                <a:lnTo>
                  <a:pt x="8181" y="63597"/>
                </a:lnTo>
                <a:lnTo>
                  <a:pt x="0" y="104139"/>
                </a:lnTo>
                <a:lnTo>
                  <a:pt x="0" y="520700"/>
                </a:lnTo>
                <a:lnTo>
                  <a:pt x="8181" y="561242"/>
                </a:lnTo>
                <a:lnTo>
                  <a:pt x="30495" y="594344"/>
                </a:lnTo>
                <a:lnTo>
                  <a:pt x="63597" y="616658"/>
                </a:lnTo>
                <a:lnTo>
                  <a:pt x="104140" y="624839"/>
                </a:lnTo>
                <a:lnTo>
                  <a:pt x="1560068" y="624839"/>
                </a:lnTo>
                <a:lnTo>
                  <a:pt x="1600610" y="616658"/>
                </a:lnTo>
                <a:lnTo>
                  <a:pt x="1633712" y="594344"/>
                </a:lnTo>
                <a:lnTo>
                  <a:pt x="1656026" y="561242"/>
                </a:lnTo>
                <a:lnTo>
                  <a:pt x="1664208" y="520700"/>
                </a:lnTo>
                <a:lnTo>
                  <a:pt x="1664208" y="104139"/>
                </a:lnTo>
                <a:lnTo>
                  <a:pt x="1656026" y="63597"/>
                </a:lnTo>
                <a:lnTo>
                  <a:pt x="1633712" y="30495"/>
                </a:lnTo>
                <a:lnTo>
                  <a:pt x="1600610" y="8181"/>
                </a:lnTo>
                <a:lnTo>
                  <a:pt x="1560068" y="0"/>
                </a:lnTo>
                <a:close/>
              </a:path>
            </a:pathLst>
          </a:custGeom>
          <a:solidFill>
            <a:srgbClr val="EE636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13857478" y="3397758"/>
            <a:ext cx="934719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105" dirty="0">
                <a:solidFill>
                  <a:srgbClr val="FFFFFF"/>
                </a:solidFill>
                <a:latin typeface="Tahoma"/>
                <a:cs typeface="Tahoma"/>
              </a:rPr>
              <a:t>Master</a:t>
            </a:r>
            <a:endParaRPr sz="2200">
              <a:latin typeface="Tahoma"/>
              <a:cs typeface="Tahoma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13385291" y="5380482"/>
            <a:ext cx="1896110" cy="1352550"/>
            <a:chOff x="13385291" y="5380482"/>
            <a:chExt cx="1896110" cy="1352550"/>
          </a:xfrm>
        </p:grpSpPr>
        <p:sp>
          <p:nvSpPr>
            <p:cNvPr id="17" name="object 17"/>
            <p:cNvSpPr/>
            <p:nvPr/>
          </p:nvSpPr>
          <p:spPr>
            <a:xfrm>
              <a:off x="14267687" y="5380482"/>
              <a:ext cx="114300" cy="702310"/>
            </a:xfrm>
            <a:custGeom>
              <a:avLst/>
              <a:gdLst/>
              <a:ahLst/>
              <a:cxnLst/>
              <a:rect l="l" t="t" r="r" b="b"/>
              <a:pathLst>
                <a:path w="114300" h="702310">
                  <a:moveTo>
                    <a:pt x="76200" y="95250"/>
                  </a:moveTo>
                  <a:lnTo>
                    <a:pt x="38100" y="95250"/>
                  </a:lnTo>
                  <a:lnTo>
                    <a:pt x="38100" y="702309"/>
                  </a:lnTo>
                  <a:lnTo>
                    <a:pt x="76200" y="702309"/>
                  </a:lnTo>
                  <a:lnTo>
                    <a:pt x="76200" y="95250"/>
                  </a:lnTo>
                  <a:close/>
                </a:path>
                <a:path w="114300" h="702310">
                  <a:moveTo>
                    <a:pt x="57150" y="0"/>
                  </a:moveTo>
                  <a:lnTo>
                    <a:pt x="0" y="114300"/>
                  </a:lnTo>
                  <a:lnTo>
                    <a:pt x="38100" y="114300"/>
                  </a:lnTo>
                  <a:lnTo>
                    <a:pt x="38100" y="95250"/>
                  </a:lnTo>
                  <a:lnTo>
                    <a:pt x="104775" y="95250"/>
                  </a:lnTo>
                  <a:lnTo>
                    <a:pt x="57150" y="0"/>
                  </a:lnTo>
                  <a:close/>
                </a:path>
                <a:path w="114300" h="702310">
                  <a:moveTo>
                    <a:pt x="104775" y="95250"/>
                  </a:moveTo>
                  <a:lnTo>
                    <a:pt x="76200" y="95250"/>
                  </a:lnTo>
                  <a:lnTo>
                    <a:pt x="76200" y="114300"/>
                  </a:lnTo>
                  <a:lnTo>
                    <a:pt x="114300" y="114300"/>
                  </a:lnTo>
                  <a:lnTo>
                    <a:pt x="104775" y="95250"/>
                  </a:lnTo>
                  <a:close/>
                </a:path>
              </a:pathLst>
            </a:custGeom>
            <a:solidFill>
              <a:srgbClr val="5496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3385291" y="6108192"/>
              <a:ext cx="1896110" cy="624840"/>
            </a:xfrm>
            <a:custGeom>
              <a:avLst/>
              <a:gdLst/>
              <a:ahLst/>
              <a:cxnLst/>
              <a:rect l="l" t="t" r="r" b="b"/>
              <a:pathLst>
                <a:path w="1896109" h="624840">
                  <a:moveTo>
                    <a:pt x="1791715" y="0"/>
                  </a:moveTo>
                  <a:lnTo>
                    <a:pt x="104140" y="0"/>
                  </a:lnTo>
                  <a:lnTo>
                    <a:pt x="63597" y="8181"/>
                  </a:lnTo>
                  <a:lnTo>
                    <a:pt x="30495" y="30495"/>
                  </a:lnTo>
                  <a:lnTo>
                    <a:pt x="8181" y="63597"/>
                  </a:lnTo>
                  <a:lnTo>
                    <a:pt x="0" y="104139"/>
                  </a:lnTo>
                  <a:lnTo>
                    <a:pt x="0" y="520699"/>
                  </a:lnTo>
                  <a:lnTo>
                    <a:pt x="8181" y="561242"/>
                  </a:lnTo>
                  <a:lnTo>
                    <a:pt x="30495" y="594344"/>
                  </a:lnTo>
                  <a:lnTo>
                    <a:pt x="63597" y="616658"/>
                  </a:lnTo>
                  <a:lnTo>
                    <a:pt x="104140" y="624839"/>
                  </a:lnTo>
                  <a:lnTo>
                    <a:pt x="1791715" y="624839"/>
                  </a:lnTo>
                  <a:lnTo>
                    <a:pt x="1832258" y="616658"/>
                  </a:lnTo>
                  <a:lnTo>
                    <a:pt x="1865360" y="594344"/>
                  </a:lnTo>
                  <a:lnTo>
                    <a:pt x="1887674" y="561242"/>
                  </a:lnTo>
                  <a:lnTo>
                    <a:pt x="1895855" y="520699"/>
                  </a:lnTo>
                  <a:lnTo>
                    <a:pt x="1895855" y="104139"/>
                  </a:lnTo>
                  <a:lnTo>
                    <a:pt x="1887674" y="63597"/>
                  </a:lnTo>
                  <a:lnTo>
                    <a:pt x="1865360" y="30495"/>
                  </a:lnTo>
                  <a:lnTo>
                    <a:pt x="1832258" y="8181"/>
                  </a:lnTo>
                  <a:lnTo>
                    <a:pt x="1791715" y="0"/>
                  </a:lnTo>
                  <a:close/>
                </a:path>
              </a:pathLst>
            </a:custGeom>
            <a:solidFill>
              <a:srgbClr val="E3B36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13504926" y="6226809"/>
            <a:ext cx="1659889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65" dirty="0">
                <a:solidFill>
                  <a:srgbClr val="FFFFFF"/>
                </a:solidFill>
                <a:latin typeface="Tahoma"/>
                <a:cs typeface="Tahoma"/>
              </a:rPr>
              <a:t>New_Branch</a:t>
            </a:r>
            <a:endParaRPr sz="2200">
              <a:latin typeface="Tahoma"/>
              <a:cs typeface="Tahoma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13491971" y="6843521"/>
            <a:ext cx="1664335" cy="1352550"/>
            <a:chOff x="13491971" y="6843521"/>
            <a:chExt cx="1664335" cy="1352550"/>
          </a:xfrm>
        </p:grpSpPr>
        <p:sp>
          <p:nvSpPr>
            <p:cNvPr id="21" name="object 21"/>
            <p:cNvSpPr/>
            <p:nvPr/>
          </p:nvSpPr>
          <p:spPr>
            <a:xfrm>
              <a:off x="14267687" y="6843521"/>
              <a:ext cx="114300" cy="702310"/>
            </a:xfrm>
            <a:custGeom>
              <a:avLst/>
              <a:gdLst/>
              <a:ahLst/>
              <a:cxnLst/>
              <a:rect l="l" t="t" r="r" b="b"/>
              <a:pathLst>
                <a:path w="114300" h="702309">
                  <a:moveTo>
                    <a:pt x="76200" y="95250"/>
                  </a:moveTo>
                  <a:lnTo>
                    <a:pt x="38100" y="95250"/>
                  </a:lnTo>
                  <a:lnTo>
                    <a:pt x="38100" y="702309"/>
                  </a:lnTo>
                  <a:lnTo>
                    <a:pt x="76200" y="702309"/>
                  </a:lnTo>
                  <a:lnTo>
                    <a:pt x="76200" y="95250"/>
                  </a:lnTo>
                  <a:close/>
                </a:path>
                <a:path w="114300" h="702309">
                  <a:moveTo>
                    <a:pt x="57150" y="0"/>
                  </a:moveTo>
                  <a:lnTo>
                    <a:pt x="0" y="114300"/>
                  </a:lnTo>
                  <a:lnTo>
                    <a:pt x="38100" y="114300"/>
                  </a:lnTo>
                  <a:lnTo>
                    <a:pt x="38100" y="95250"/>
                  </a:lnTo>
                  <a:lnTo>
                    <a:pt x="104775" y="95250"/>
                  </a:lnTo>
                  <a:lnTo>
                    <a:pt x="57150" y="0"/>
                  </a:lnTo>
                  <a:close/>
                </a:path>
                <a:path w="114300" h="702309">
                  <a:moveTo>
                    <a:pt x="104775" y="95250"/>
                  </a:moveTo>
                  <a:lnTo>
                    <a:pt x="76200" y="95250"/>
                  </a:lnTo>
                  <a:lnTo>
                    <a:pt x="76200" y="114300"/>
                  </a:lnTo>
                  <a:lnTo>
                    <a:pt x="114300" y="114300"/>
                  </a:lnTo>
                  <a:lnTo>
                    <a:pt x="104775" y="95250"/>
                  </a:lnTo>
                  <a:close/>
                </a:path>
              </a:pathLst>
            </a:custGeom>
            <a:solidFill>
              <a:srgbClr val="5496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3491971" y="7571231"/>
              <a:ext cx="1664335" cy="624840"/>
            </a:xfrm>
            <a:custGeom>
              <a:avLst/>
              <a:gdLst/>
              <a:ahLst/>
              <a:cxnLst/>
              <a:rect l="l" t="t" r="r" b="b"/>
              <a:pathLst>
                <a:path w="1664334" h="624840">
                  <a:moveTo>
                    <a:pt x="1560068" y="0"/>
                  </a:moveTo>
                  <a:lnTo>
                    <a:pt x="104140" y="0"/>
                  </a:lnTo>
                  <a:lnTo>
                    <a:pt x="63597" y="8181"/>
                  </a:lnTo>
                  <a:lnTo>
                    <a:pt x="30495" y="30495"/>
                  </a:lnTo>
                  <a:lnTo>
                    <a:pt x="8181" y="63597"/>
                  </a:lnTo>
                  <a:lnTo>
                    <a:pt x="0" y="104140"/>
                  </a:lnTo>
                  <a:lnTo>
                    <a:pt x="0" y="520700"/>
                  </a:lnTo>
                  <a:lnTo>
                    <a:pt x="8181" y="561237"/>
                  </a:lnTo>
                  <a:lnTo>
                    <a:pt x="30495" y="594339"/>
                  </a:lnTo>
                  <a:lnTo>
                    <a:pt x="63597" y="616656"/>
                  </a:lnTo>
                  <a:lnTo>
                    <a:pt x="104140" y="624840"/>
                  </a:lnTo>
                  <a:lnTo>
                    <a:pt x="1560068" y="624840"/>
                  </a:lnTo>
                  <a:lnTo>
                    <a:pt x="1600610" y="616656"/>
                  </a:lnTo>
                  <a:lnTo>
                    <a:pt x="1633712" y="594339"/>
                  </a:lnTo>
                  <a:lnTo>
                    <a:pt x="1656026" y="561237"/>
                  </a:lnTo>
                  <a:lnTo>
                    <a:pt x="1664208" y="520700"/>
                  </a:lnTo>
                  <a:lnTo>
                    <a:pt x="1664208" y="104140"/>
                  </a:lnTo>
                  <a:lnTo>
                    <a:pt x="1656026" y="63597"/>
                  </a:lnTo>
                  <a:lnTo>
                    <a:pt x="1633712" y="30495"/>
                  </a:lnTo>
                  <a:lnTo>
                    <a:pt x="1600610" y="8181"/>
                  </a:lnTo>
                  <a:lnTo>
                    <a:pt x="1560068" y="0"/>
                  </a:lnTo>
                  <a:close/>
                </a:path>
              </a:pathLst>
            </a:custGeom>
            <a:solidFill>
              <a:srgbClr val="4279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13941297" y="7689900"/>
            <a:ext cx="76644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75" dirty="0">
                <a:solidFill>
                  <a:srgbClr val="FFFFFF"/>
                </a:solidFill>
                <a:latin typeface="Tahoma"/>
                <a:cs typeface="Tahoma"/>
              </a:rPr>
              <a:t>HEAD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1623060" y="6132576"/>
            <a:ext cx="1249680" cy="624840"/>
          </a:xfrm>
          <a:custGeom>
            <a:avLst/>
            <a:gdLst/>
            <a:ahLst/>
            <a:cxnLst/>
            <a:rect l="l" t="t" r="r" b="b"/>
            <a:pathLst>
              <a:path w="1249680" h="624840">
                <a:moveTo>
                  <a:pt x="1145540" y="0"/>
                </a:moveTo>
                <a:lnTo>
                  <a:pt x="104140" y="0"/>
                </a:lnTo>
                <a:lnTo>
                  <a:pt x="63597" y="8181"/>
                </a:lnTo>
                <a:lnTo>
                  <a:pt x="30495" y="30495"/>
                </a:lnTo>
                <a:lnTo>
                  <a:pt x="8181" y="63597"/>
                </a:lnTo>
                <a:lnTo>
                  <a:pt x="0" y="104140"/>
                </a:lnTo>
                <a:lnTo>
                  <a:pt x="0" y="520700"/>
                </a:lnTo>
                <a:lnTo>
                  <a:pt x="8181" y="561242"/>
                </a:lnTo>
                <a:lnTo>
                  <a:pt x="30495" y="594344"/>
                </a:lnTo>
                <a:lnTo>
                  <a:pt x="63597" y="616658"/>
                </a:lnTo>
                <a:lnTo>
                  <a:pt x="104140" y="624840"/>
                </a:lnTo>
                <a:lnTo>
                  <a:pt x="1145540" y="624840"/>
                </a:lnTo>
                <a:lnTo>
                  <a:pt x="1186082" y="616658"/>
                </a:lnTo>
                <a:lnTo>
                  <a:pt x="1219184" y="594344"/>
                </a:lnTo>
                <a:lnTo>
                  <a:pt x="1241498" y="561242"/>
                </a:lnTo>
                <a:lnTo>
                  <a:pt x="1249680" y="520700"/>
                </a:lnTo>
                <a:lnTo>
                  <a:pt x="1249680" y="104140"/>
                </a:lnTo>
                <a:lnTo>
                  <a:pt x="1241498" y="63597"/>
                </a:lnTo>
                <a:lnTo>
                  <a:pt x="1219184" y="30495"/>
                </a:lnTo>
                <a:lnTo>
                  <a:pt x="1186082" y="8181"/>
                </a:lnTo>
                <a:lnTo>
                  <a:pt x="1145540" y="0"/>
                </a:lnTo>
                <a:close/>
              </a:path>
            </a:pathLst>
          </a:custGeom>
          <a:solidFill>
            <a:srgbClr val="E9AEA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1850263" y="6250051"/>
            <a:ext cx="79311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5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2200" spc="5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2200" spc="45" dirty="0">
                <a:solidFill>
                  <a:srgbClr val="FFFFFF"/>
                </a:solidFill>
                <a:latin typeface="Tahoma"/>
                <a:cs typeface="Tahoma"/>
              </a:rPr>
              <a:t>ca3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3717035" y="6132576"/>
            <a:ext cx="1249680" cy="624840"/>
          </a:xfrm>
          <a:custGeom>
            <a:avLst/>
            <a:gdLst/>
            <a:ahLst/>
            <a:cxnLst/>
            <a:rect l="l" t="t" r="r" b="b"/>
            <a:pathLst>
              <a:path w="1249679" h="624840">
                <a:moveTo>
                  <a:pt x="1145539" y="0"/>
                </a:moveTo>
                <a:lnTo>
                  <a:pt x="104139" y="0"/>
                </a:lnTo>
                <a:lnTo>
                  <a:pt x="63597" y="8181"/>
                </a:lnTo>
                <a:lnTo>
                  <a:pt x="30495" y="30495"/>
                </a:lnTo>
                <a:lnTo>
                  <a:pt x="8181" y="63597"/>
                </a:lnTo>
                <a:lnTo>
                  <a:pt x="0" y="104140"/>
                </a:lnTo>
                <a:lnTo>
                  <a:pt x="0" y="520700"/>
                </a:lnTo>
                <a:lnTo>
                  <a:pt x="8181" y="561242"/>
                </a:lnTo>
                <a:lnTo>
                  <a:pt x="30495" y="594344"/>
                </a:lnTo>
                <a:lnTo>
                  <a:pt x="63597" y="616658"/>
                </a:lnTo>
                <a:lnTo>
                  <a:pt x="104139" y="624840"/>
                </a:lnTo>
                <a:lnTo>
                  <a:pt x="1145539" y="624840"/>
                </a:lnTo>
                <a:lnTo>
                  <a:pt x="1186082" y="616658"/>
                </a:lnTo>
                <a:lnTo>
                  <a:pt x="1219184" y="594344"/>
                </a:lnTo>
                <a:lnTo>
                  <a:pt x="1241498" y="561242"/>
                </a:lnTo>
                <a:lnTo>
                  <a:pt x="1249679" y="520700"/>
                </a:lnTo>
                <a:lnTo>
                  <a:pt x="1249679" y="104140"/>
                </a:lnTo>
                <a:lnTo>
                  <a:pt x="1241498" y="63597"/>
                </a:lnTo>
                <a:lnTo>
                  <a:pt x="1219184" y="30495"/>
                </a:lnTo>
                <a:lnTo>
                  <a:pt x="1186082" y="8181"/>
                </a:lnTo>
                <a:lnTo>
                  <a:pt x="1145539" y="0"/>
                </a:lnTo>
                <a:close/>
              </a:path>
            </a:pathLst>
          </a:custGeom>
          <a:solidFill>
            <a:srgbClr val="E9AEA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3956050" y="6250051"/>
            <a:ext cx="77089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50" dirty="0">
                <a:solidFill>
                  <a:srgbClr val="FFFFFF"/>
                </a:solidFill>
                <a:latin typeface="Tahoma"/>
                <a:cs typeface="Tahoma"/>
              </a:rPr>
              <a:t>9</a:t>
            </a:r>
            <a:r>
              <a:rPr sz="2200" spc="55" dirty="0">
                <a:solidFill>
                  <a:srgbClr val="FFFFFF"/>
                </a:solidFill>
                <a:latin typeface="Tahoma"/>
                <a:cs typeface="Tahoma"/>
              </a:rPr>
              <a:t>6</a:t>
            </a:r>
            <a:r>
              <a:rPr sz="2200" spc="75" dirty="0">
                <a:solidFill>
                  <a:srgbClr val="FFFFFF"/>
                </a:solidFill>
                <a:latin typeface="Tahoma"/>
                <a:cs typeface="Tahoma"/>
              </a:rPr>
              <a:t>df2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5859779" y="6132576"/>
            <a:ext cx="1249680" cy="624840"/>
          </a:xfrm>
          <a:custGeom>
            <a:avLst/>
            <a:gdLst/>
            <a:ahLst/>
            <a:cxnLst/>
            <a:rect l="l" t="t" r="r" b="b"/>
            <a:pathLst>
              <a:path w="1249679" h="624840">
                <a:moveTo>
                  <a:pt x="1145540" y="0"/>
                </a:moveTo>
                <a:lnTo>
                  <a:pt x="104140" y="0"/>
                </a:lnTo>
                <a:lnTo>
                  <a:pt x="63597" y="8181"/>
                </a:lnTo>
                <a:lnTo>
                  <a:pt x="30495" y="30495"/>
                </a:lnTo>
                <a:lnTo>
                  <a:pt x="8181" y="63597"/>
                </a:lnTo>
                <a:lnTo>
                  <a:pt x="0" y="104140"/>
                </a:lnTo>
                <a:lnTo>
                  <a:pt x="0" y="520700"/>
                </a:lnTo>
                <a:lnTo>
                  <a:pt x="8181" y="561242"/>
                </a:lnTo>
                <a:lnTo>
                  <a:pt x="30495" y="594344"/>
                </a:lnTo>
                <a:lnTo>
                  <a:pt x="63597" y="616658"/>
                </a:lnTo>
                <a:lnTo>
                  <a:pt x="104140" y="624840"/>
                </a:lnTo>
                <a:lnTo>
                  <a:pt x="1145540" y="624840"/>
                </a:lnTo>
                <a:lnTo>
                  <a:pt x="1186082" y="616658"/>
                </a:lnTo>
                <a:lnTo>
                  <a:pt x="1219184" y="594344"/>
                </a:lnTo>
                <a:lnTo>
                  <a:pt x="1241498" y="561242"/>
                </a:lnTo>
                <a:lnTo>
                  <a:pt x="1249679" y="520700"/>
                </a:lnTo>
                <a:lnTo>
                  <a:pt x="1249679" y="104140"/>
                </a:lnTo>
                <a:lnTo>
                  <a:pt x="1241498" y="63597"/>
                </a:lnTo>
                <a:lnTo>
                  <a:pt x="1219184" y="30495"/>
                </a:lnTo>
                <a:lnTo>
                  <a:pt x="1186082" y="8181"/>
                </a:lnTo>
                <a:lnTo>
                  <a:pt x="1145540" y="0"/>
                </a:lnTo>
                <a:close/>
              </a:path>
            </a:pathLst>
          </a:custGeom>
          <a:solidFill>
            <a:srgbClr val="E9AEA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6101841" y="6250051"/>
            <a:ext cx="76327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95" dirty="0">
                <a:solidFill>
                  <a:srgbClr val="FFFFFF"/>
                </a:solidFill>
                <a:latin typeface="Tahoma"/>
                <a:cs typeface="Tahoma"/>
              </a:rPr>
              <a:t>3</a:t>
            </a:r>
            <a:r>
              <a:rPr sz="2200" spc="6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2200" spc="70" dirty="0">
                <a:solidFill>
                  <a:srgbClr val="FFFFFF"/>
                </a:solidFill>
                <a:latin typeface="Tahoma"/>
                <a:cs typeface="Tahoma"/>
              </a:rPr>
              <a:t>bc4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2873502" y="5420105"/>
            <a:ext cx="3667760" cy="1106170"/>
          </a:xfrm>
          <a:custGeom>
            <a:avLst/>
            <a:gdLst/>
            <a:ahLst/>
            <a:cxnLst/>
            <a:rect l="l" t="t" r="r" b="b"/>
            <a:pathLst>
              <a:path w="3667759" h="1106170">
                <a:moveTo>
                  <a:pt x="867918" y="1018794"/>
                </a:moveTo>
                <a:lnTo>
                  <a:pt x="114300" y="1018794"/>
                </a:lnTo>
                <a:lnTo>
                  <a:pt x="114300" y="980694"/>
                </a:lnTo>
                <a:lnTo>
                  <a:pt x="0" y="1037844"/>
                </a:lnTo>
                <a:lnTo>
                  <a:pt x="114300" y="1094994"/>
                </a:lnTo>
                <a:lnTo>
                  <a:pt x="114300" y="1056894"/>
                </a:lnTo>
                <a:lnTo>
                  <a:pt x="867918" y="1056894"/>
                </a:lnTo>
                <a:lnTo>
                  <a:pt x="867918" y="1018794"/>
                </a:lnTo>
                <a:close/>
              </a:path>
              <a:path w="3667759" h="1106170">
                <a:moveTo>
                  <a:pt x="2955798" y="1029462"/>
                </a:moveTo>
                <a:lnTo>
                  <a:pt x="2202180" y="1029462"/>
                </a:lnTo>
                <a:lnTo>
                  <a:pt x="2202180" y="991362"/>
                </a:lnTo>
                <a:lnTo>
                  <a:pt x="2087880" y="1048512"/>
                </a:lnTo>
                <a:lnTo>
                  <a:pt x="2202180" y="1105662"/>
                </a:lnTo>
                <a:lnTo>
                  <a:pt x="2202180" y="1067562"/>
                </a:lnTo>
                <a:lnTo>
                  <a:pt x="2955798" y="1067562"/>
                </a:lnTo>
                <a:lnTo>
                  <a:pt x="2955798" y="1029462"/>
                </a:lnTo>
                <a:close/>
              </a:path>
              <a:path w="3667759" h="1106170">
                <a:moveTo>
                  <a:pt x="3667493" y="588010"/>
                </a:moveTo>
                <a:lnTo>
                  <a:pt x="3629393" y="588010"/>
                </a:lnTo>
                <a:lnTo>
                  <a:pt x="3629393" y="0"/>
                </a:lnTo>
                <a:lnTo>
                  <a:pt x="3591306" y="0"/>
                </a:lnTo>
                <a:lnTo>
                  <a:pt x="3591306" y="588010"/>
                </a:lnTo>
                <a:lnTo>
                  <a:pt x="3553206" y="588010"/>
                </a:lnTo>
                <a:lnTo>
                  <a:pt x="3610356" y="702310"/>
                </a:lnTo>
                <a:lnTo>
                  <a:pt x="3657968" y="607060"/>
                </a:lnTo>
                <a:lnTo>
                  <a:pt x="3667493" y="588010"/>
                </a:lnTo>
                <a:close/>
              </a:path>
            </a:pathLst>
          </a:custGeom>
          <a:solidFill>
            <a:srgbClr val="5496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652515" y="4739640"/>
            <a:ext cx="1663064" cy="624840"/>
          </a:xfrm>
          <a:custGeom>
            <a:avLst/>
            <a:gdLst/>
            <a:ahLst/>
            <a:cxnLst/>
            <a:rect l="l" t="t" r="r" b="b"/>
            <a:pathLst>
              <a:path w="1663065" h="624839">
                <a:moveTo>
                  <a:pt x="1558543" y="0"/>
                </a:moveTo>
                <a:lnTo>
                  <a:pt x="104139" y="0"/>
                </a:lnTo>
                <a:lnTo>
                  <a:pt x="63597" y="8181"/>
                </a:lnTo>
                <a:lnTo>
                  <a:pt x="30495" y="30495"/>
                </a:lnTo>
                <a:lnTo>
                  <a:pt x="8181" y="63597"/>
                </a:lnTo>
                <a:lnTo>
                  <a:pt x="0" y="104139"/>
                </a:lnTo>
                <a:lnTo>
                  <a:pt x="0" y="520700"/>
                </a:lnTo>
                <a:lnTo>
                  <a:pt x="8181" y="561242"/>
                </a:lnTo>
                <a:lnTo>
                  <a:pt x="30495" y="594344"/>
                </a:lnTo>
                <a:lnTo>
                  <a:pt x="63597" y="616658"/>
                </a:lnTo>
                <a:lnTo>
                  <a:pt x="104139" y="624839"/>
                </a:lnTo>
                <a:lnTo>
                  <a:pt x="1558543" y="624839"/>
                </a:lnTo>
                <a:lnTo>
                  <a:pt x="1599086" y="616658"/>
                </a:lnTo>
                <a:lnTo>
                  <a:pt x="1632188" y="594344"/>
                </a:lnTo>
                <a:lnTo>
                  <a:pt x="1654502" y="561242"/>
                </a:lnTo>
                <a:lnTo>
                  <a:pt x="1662684" y="520700"/>
                </a:lnTo>
                <a:lnTo>
                  <a:pt x="1662684" y="104139"/>
                </a:lnTo>
                <a:lnTo>
                  <a:pt x="1654502" y="63597"/>
                </a:lnTo>
                <a:lnTo>
                  <a:pt x="1632188" y="30495"/>
                </a:lnTo>
                <a:lnTo>
                  <a:pt x="1599086" y="8181"/>
                </a:lnTo>
                <a:lnTo>
                  <a:pt x="1558543" y="0"/>
                </a:lnTo>
                <a:close/>
              </a:path>
            </a:pathLst>
          </a:custGeom>
          <a:solidFill>
            <a:srgbClr val="EE636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6016497" y="4857369"/>
            <a:ext cx="934719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105" dirty="0">
                <a:solidFill>
                  <a:srgbClr val="FFFFFF"/>
                </a:solidFill>
                <a:latin typeface="Tahoma"/>
                <a:cs typeface="Tahoma"/>
              </a:rPr>
              <a:t>Master</a:t>
            </a:r>
            <a:endParaRPr sz="2200">
              <a:latin typeface="Tahoma"/>
              <a:cs typeface="Tahoma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5510784" y="6838950"/>
            <a:ext cx="1941830" cy="1354455"/>
            <a:chOff x="5510784" y="6838950"/>
            <a:chExt cx="1941830" cy="1354455"/>
          </a:xfrm>
        </p:grpSpPr>
        <p:sp>
          <p:nvSpPr>
            <p:cNvPr id="34" name="object 34"/>
            <p:cNvSpPr/>
            <p:nvPr/>
          </p:nvSpPr>
          <p:spPr>
            <a:xfrm>
              <a:off x="6426708" y="6838950"/>
              <a:ext cx="114300" cy="702310"/>
            </a:xfrm>
            <a:custGeom>
              <a:avLst/>
              <a:gdLst/>
              <a:ahLst/>
              <a:cxnLst/>
              <a:rect l="l" t="t" r="r" b="b"/>
              <a:pathLst>
                <a:path w="114300" h="702309">
                  <a:moveTo>
                    <a:pt x="76199" y="95250"/>
                  </a:moveTo>
                  <a:lnTo>
                    <a:pt x="38100" y="95250"/>
                  </a:lnTo>
                  <a:lnTo>
                    <a:pt x="38100" y="702310"/>
                  </a:lnTo>
                  <a:lnTo>
                    <a:pt x="76199" y="702310"/>
                  </a:lnTo>
                  <a:lnTo>
                    <a:pt x="76199" y="95250"/>
                  </a:lnTo>
                  <a:close/>
                </a:path>
                <a:path w="114300" h="702309">
                  <a:moveTo>
                    <a:pt x="57150" y="0"/>
                  </a:moveTo>
                  <a:lnTo>
                    <a:pt x="0" y="114300"/>
                  </a:lnTo>
                  <a:lnTo>
                    <a:pt x="38100" y="114300"/>
                  </a:lnTo>
                  <a:lnTo>
                    <a:pt x="38100" y="95250"/>
                  </a:lnTo>
                  <a:lnTo>
                    <a:pt x="104774" y="95250"/>
                  </a:lnTo>
                  <a:lnTo>
                    <a:pt x="57150" y="0"/>
                  </a:lnTo>
                  <a:close/>
                </a:path>
                <a:path w="114300" h="702309">
                  <a:moveTo>
                    <a:pt x="104774" y="95250"/>
                  </a:moveTo>
                  <a:lnTo>
                    <a:pt x="76199" y="95250"/>
                  </a:lnTo>
                  <a:lnTo>
                    <a:pt x="76199" y="114300"/>
                  </a:lnTo>
                  <a:lnTo>
                    <a:pt x="114299" y="114300"/>
                  </a:lnTo>
                  <a:lnTo>
                    <a:pt x="104774" y="95250"/>
                  </a:lnTo>
                  <a:close/>
                </a:path>
              </a:pathLst>
            </a:custGeom>
            <a:solidFill>
              <a:srgbClr val="5496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5510784" y="7568183"/>
              <a:ext cx="1941830" cy="624840"/>
            </a:xfrm>
            <a:custGeom>
              <a:avLst/>
              <a:gdLst/>
              <a:ahLst/>
              <a:cxnLst/>
              <a:rect l="l" t="t" r="r" b="b"/>
              <a:pathLst>
                <a:path w="1941829" h="624840">
                  <a:moveTo>
                    <a:pt x="1837436" y="0"/>
                  </a:moveTo>
                  <a:lnTo>
                    <a:pt x="104139" y="0"/>
                  </a:lnTo>
                  <a:lnTo>
                    <a:pt x="63597" y="8181"/>
                  </a:lnTo>
                  <a:lnTo>
                    <a:pt x="30495" y="30495"/>
                  </a:lnTo>
                  <a:lnTo>
                    <a:pt x="8181" y="63597"/>
                  </a:lnTo>
                  <a:lnTo>
                    <a:pt x="0" y="104140"/>
                  </a:lnTo>
                  <a:lnTo>
                    <a:pt x="0" y="520700"/>
                  </a:lnTo>
                  <a:lnTo>
                    <a:pt x="8181" y="561237"/>
                  </a:lnTo>
                  <a:lnTo>
                    <a:pt x="30495" y="594339"/>
                  </a:lnTo>
                  <a:lnTo>
                    <a:pt x="63597" y="616656"/>
                  </a:lnTo>
                  <a:lnTo>
                    <a:pt x="104139" y="624840"/>
                  </a:lnTo>
                  <a:lnTo>
                    <a:pt x="1837436" y="624840"/>
                  </a:lnTo>
                  <a:lnTo>
                    <a:pt x="1877978" y="616656"/>
                  </a:lnTo>
                  <a:lnTo>
                    <a:pt x="1911080" y="594339"/>
                  </a:lnTo>
                  <a:lnTo>
                    <a:pt x="1933394" y="561237"/>
                  </a:lnTo>
                  <a:lnTo>
                    <a:pt x="1941575" y="520700"/>
                  </a:lnTo>
                  <a:lnTo>
                    <a:pt x="1941575" y="104140"/>
                  </a:lnTo>
                  <a:lnTo>
                    <a:pt x="1933394" y="63597"/>
                  </a:lnTo>
                  <a:lnTo>
                    <a:pt x="1911080" y="30495"/>
                  </a:lnTo>
                  <a:lnTo>
                    <a:pt x="1877978" y="8181"/>
                  </a:lnTo>
                  <a:lnTo>
                    <a:pt x="1837436" y="0"/>
                  </a:lnTo>
                  <a:close/>
                </a:path>
              </a:pathLst>
            </a:custGeom>
            <a:solidFill>
              <a:srgbClr val="E3B36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5652008" y="7686547"/>
            <a:ext cx="1659889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65" dirty="0">
                <a:solidFill>
                  <a:srgbClr val="FFFFFF"/>
                </a:solidFill>
                <a:latin typeface="Tahoma"/>
                <a:cs typeface="Tahoma"/>
              </a:rPr>
              <a:t>New_Branch</a:t>
            </a:r>
            <a:endParaRPr sz="2200">
              <a:latin typeface="Tahoma"/>
              <a:cs typeface="Tahoma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5652515" y="3352800"/>
            <a:ext cx="1663064" cy="1369060"/>
            <a:chOff x="5652515" y="3352800"/>
            <a:chExt cx="1663064" cy="1369060"/>
          </a:xfrm>
        </p:grpSpPr>
        <p:sp>
          <p:nvSpPr>
            <p:cNvPr id="38" name="object 38"/>
            <p:cNvSpPr/>
            <p:nvPr/>
          </p:nvSpPr>
          <p:spPr>
            <a:xfrm>
              <a:off x="6426707" y="4019550"/>
              <a:ext cx="114300" cy="702310"/>
            </a:xfrm>
            <a:custGeom>
              <a:avLst/>
              <a:gdLst/>
              <a:ahLst/>
              <a:cxnLst/>
              <a:rect l="l" t="t" r="r" b="b"/>
              <a:pathLst>
                <a:path w="114300" h="702310">
                  <a:moveTo>
                    <a:pt x="38100" y="588010"/>
                  </a:moveTo>
                  <a:lnTo>
                    <a:pt x="0" y="588010"/>
                  </a:lnTo>
                  <a:lnTo>
                    <a:pt x="57150" y="702310"/>
                  </a:lnTo>
                  <a:lnTo>
                    <a:pt x="104774" y="607060"/>
                  </a:lnTo>
                  <a:lnTo>
                    <a:pt x="38100" y="607060"/>
                  </a:lnTo>
                  <a:lnTo>
                    <a:pt x="38100" y="588010"/>
                  </a:lnTo>
                  <a:close/>
                </a:path>
                <a:path w="114300" h="702310">
                  <a:moveTo>
                    <a:pt x="76199" y="0"/>
                  </a:moveTo>
                  <a:lnTo>
                    <a:pt x="38100" y="0"/>
                  </a:lnTo>
                  <a:lnTo>
                    <a:pt x="38100" y="607060"/>
                  </a:lnTo>
                  <a:lnTo>
                    <a:pt x="76199" y="607060"/>
                  </a:lnTo>
                  <a:lnTo>
                    <a:pt x="76199" y="0"/>
                  </a:lnTo>
                  <a:close/>
                </a:path>
                <a:path w="114300" h="702310">
                  <a:moveTo>
                    <a:pt x="114299" y="588010"/>
                  </a:moveTo>
                  <a:lnTo>
                    <a:pt x="76199" y="588010"/>
                  </a:lnTo>
                  <a:lnTo>
                    <a:pt x="76199" y="607060"/>
                  </a:lnTo>
                  <a:lnTo>
                    <a:pt x="104774" y="607060"/>
                  </a:lnTo>
                  <a:lnTo>
                    <a:pt x="114299" y="588010"/>
                  </a:lnTo>
                  <a:close/>
                </a:path>
              </a:pathLst>
            </a:custGeom>
            <a:solidFill>
              <a:srgbClr val="5496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5652515" y="3352800"/>
              <a:ext cx="1663064" cy="624840"/>
            </a:xfrm>
            <a:custGeom>
              <a:avLst/>
              <a:gdLst/>
              <a:ahLst/>
              <a:cxnLst/>
              <a:rect l="l" t="t" r="r" b="b"/>
              <a:pathLst>
                <a:path w="1663065" h="624839">
                  <a:moveTo>
                    <a:pt x="1558543" y="0"/>
                  </a:moveTo>
                  <a:lnTo>
                    <a:pt x="104139" y="0"/>
                  </a:lnTo>
                  <a:lnTo>
                    <a:pt x="63597" y="8181"/>
                  </a:lnTo>
                  <a:lnTo>
                    <a:pt x="30495" y="30495"/>
                  </a:lnTo>
                  <a:lnTo>
                    <a:pt x="8181" y="63597"/>
                  </a:lnTo>
                  <a:lnTo>
                    <a:pt x="0" y="104139"/>
                  </a:lnTo>
                  <a:lnTo>
                    <a:pt x="0" y="520700"/>
                  </a:lnTo>
                  <a:lnTo>
                    <a:pt x="8181" y="561242"/>
                  </a:lnTo>
                  <a:lnTo>
                    <a:pt x="30495" y="594344"/>
                  </a:lnTo>
                  <a:lnTo>
                    <a:pt x="63597" y="616658"/>
                  </a:lnTo>
                  <a:lnTo>
                    <a:pt x="104139" y="624839"/>
                  </a:lnTo>
                  <a:lnTo>
                    <a:pt x="1558543" y="624839"/>
                  </a:lnTo>
                  <a:lnTo>
                    <a:pt x="1599086" y="616658"/>
                  </a:lnTo>
                  <a:lnTo>
                    <a:pt x="1632188" y="594344"/>
                  </a:lnTo>
                  <a:lnTo>
                    <a:pt x="1654502" y="561242"/>
                  </a:lnTo>
                  <a:lnTo>
                    <a:pt x="1662684" y="520700"/>
                  </a:lnTo>
                  <a:lnTo>
                    <a:pt x="1662684" y="104139"/>
                  </a:lnTo>
                  <a:lnTo>
                    <a:pt x="1654502" y="63597"/>
                  </a:lnTo>
                  <a:lnTo>
                    <a:pt x="1632188" y="30495"/>
                  </a:lnTo>
                  <a:lnTo>
                    <a:pt x="1599086" y="8181"/>
                  </a:lnTo>
                  <a:lnTo>
                    <a:pt x="1558543" y="0"/>
                  </a:lnTo>
                  <a:close/>
                </a:path>
              </a:pathLst>
            </a:custGeom>
            <a:solidFill>
              <a:srgbClr val="4279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0" name="object 40"/>
          <p:cNvSpPr txBox="1"/>
          <p:nvPr/>
        </p:nvSpPr>
        <p:spPr>
          <a:xfrm>
            <a:off x="6100317" y="3469640"/>
            <a:ext cx="76644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75" dirty="0">
                <a:solidFill>
                  <a:srgbClr val="FFFFFF"/>
                </a:solidFill>
                <a:latin typeface="Tahoma"/>
                <a:cs typeface="Tahoma"/>
              </a:rPr>
              <a:t>HEAD</a:t>
            </a:r>
            <a:endParaRPr sz="2200">
              <a:latin typeface="Tahoma"/>
              <a:cs typeface="Tahoma"/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6001765" y="2129282"/>
            <a:ext cx="4268470" cy="871219"/>
            <a:chOff x="6001765" y="2129282"/>
            <a:chExt cx="4268470" cy="871219"/>
          </a:xfrm>
        </p:grpSpPr>
        <p:sp>
          <p:nvSpPr>
            <p:cNvPr id="42" name="object 42"/>
            <p:cNvSpPr/>
            <p:nvPr/>
          </p:nvSpPr>
          <p:spPr>
            <a:xfrm>
              <a:off x="6014465" y="2141982"/>
              <a:ext cx="4243070" cy="845819"/>
            </a:xfrm>
            <a:custGeom>
              <a:avLst/>
              <a:gdLst/>
              <a:ahLst/>
              <a:cxnLst/>
              <a:rect l="l" t="t" r="r" b="b"/>
              <a:pathLst>
                <a:path w="4243070" h="845819">
                  <a:moveTo>
                    <a:pt x="4101845" y="0"/>
                  </a:moveTo>
                  <a:lnTo>
                    <a:pt x="140970" y="0"/>
                  </a:lnTo>
                  <a:lnTo>
                    <a:pt x="96414" y="7187"/>
                  </a:lnTo>
                  <a:lnTo>
                    <a:pt x="57716" y="27200"/>
                  </a:lnTo>
                  <a:lnTo>
                    <a:pt x="27200" y="57716"/>
                  </a:lnTo>
                  <a:lnTo>
                    <a:pt x="7187" y="96414"/>
                  </a:lnTo>
                  <a:lnTo>
                    <a:pt x="0" y="140970"/>
                  </a:lnTo>
                  <a:lnTo>
                    <a:pt x="0" y="704850"/>
                  </a:lnTo>
                  <a:lnTo>
                    <a:pt x="7187" y="749405"/>
                  </a:lnTo>
                  <a:lnTo>
                    <a:pt x="27200" y="788103"/>
                  </a:lnTo>
                  <a:lnTo>
                    <a:pt x="57716" y="818619"/>
                  </a:lnTo>
                  <a:lnTo>
                    <a:pt x="96414" y="838632"/>
                  </a:lnTo>
                  <a:lnTo>
                    <a:pt x="140970" y="845820"/>
                  </a:lnTo>
                  <a:lnTo>
                    <a:pt x="4101845" y="845820"/>
                  </a:lnTo>
                  <a:lnTo>
                    <a:pt x="4146401" y="838632"/>
                  </a:lnTo>
                  <a:lnTo>
                    <a:pt x="4185099" y="818619"/>
                  </a:lnTo>
                  <a:lnTo>
                    <a:pt x="4215615" y="788103"/>
                  </a:lnTo>
                  <a:lnTo>
                    <a:pt x="4235628" y="749405"/>
                  </a:lnTo>
                  <a:lnTo>
                    <a:pt x="4242816" y="704850"/>
                  </a:lnTo>
                  <a:lnTo>
                    <a:pt x="4242816" y="140970"/>
                  </a:lnTo>
                  <a:lnTo>
                    <a:pt x="4235628" y="96414"/>
                  </a:lnTo>
                  <a:lnTo>
                    <a:pt x="4215615" y="57716"/>
                  </a:lnTo>
                  <a:lnTo>
                    <a:pt x="4185099" y="27200"/>
                  </a:lnTo>
                  <a:lnTo>
                    <a:pt x="4146401" y="7187"/>
                  </a:lnTo>
                  <a:lnTo>
                    <a:pt x="4101845" y="0"/>
                  </a:lnTo>
                  <a:close/>
                </a:path>
              </a:pathLst>
            </a:custGeom>
            <a:solidFill>
              <a:srgbClr val="39405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6014465" y="2141982"/>
              <a:ext cx="4243070" cy="845819"/>
            </a:xfrm>
            <a:custGeom>
              <a:avLst/>
              <a:gdLst/>
              <a:ahLst/>
              <a:cxnLst/>
              <a:rect l="l" t="t" r="r" b="b"/>
              <a:pathLst>
                <a:path w="4243070" h="845819">
                  <a:moveTo>
                    <a:pt x="0" y="140970"/>
                  </a:moveTo>
                  <a:lnTo>
                    <a:pt x="7187" y="96414"/>
                  </a:lnTo>
                  <a:lnTo>
                    <a:pt x="27200" y="57716"/>
                  </a:lnTo>
                  <a:lnTo>
                    <a:pt x="57716" y="27200"/>
                  </a:lnTo>
                  <a:lnTo>
                    <a:pt x="96414" y="7187"/>
                  </a:lnTo>
                  <a:lnTo>
                    <a:pt x="140970" y="0"/>
                  </a:lnTo>
                  <a:lnTo>
                    <a:pt x="4101845" y="0"/>
                  </a:lnTo>
                  <a:lnTo>
                    <a:pt x="4146401" y="7187"/>
                  </a:lnTo>
                  <a:lnTo>
                    <a:pt x="4185099" y="27200"/>
                  </a:lnTo>
                  <a:lnTo>
                    <a:pt x="4215615" y="57716"/>
                  </a:lnTo>
                  <a:lnTo>
                    <a:pt x="4235628" y="96414"/>
                  </a:lnTo>
                  <a:lnTo>
                    <a:pt x="4242816" y="140970"/>
                  </a:lnTo>
                  <a:lnTo>
                    <a:pt x="4242816" y="704850"/>
                  </a:lnTo>
                  <a:lnTo>
                    <a:pt x="4235628" y="749405"/>
                  </a:lnTo>
                  <a:lnTo>
                    <a:pt x="4215615" y="788103"/>
                  </a:lnTo>
                  <a:lnTo>
                    <a:pt x="4185099" y="818619"/>
                  </a:lnTo>
                  <a:lnTo>
                    <a:pt x="4146401" y="838632"/>
                  </a:lnTo>
                  <a:lnTo>
                    <a:pt x="4101845" y="845820"/>
                  </a:lnTo>
                  <a:lnTo>
                    <a:pt x="140970" y="845820"/>
                  </a:lnTo>
                  <a:lnTo>
                    <a:pt x="96414" y="838632"/>
                  </a:lnTo>
                  <a:lnTo>
                    <a:pt x="57716" y="818619"/>
                  </a:lnTo>
                  <a:lnTo>
                    <a:pt x="27200" y="788103"/>
                  </a:lnTo>
                  <a:lnTo>
                    <a:pt x="7187" y="749405"/>
                  </a:lnTo>
                  <a:lnTo>
                    <a:pt x="0" y="704850"/>
                  </a:lnTo>
                  <a:lnTo>
                    <a:pt x="0" y="140970"/>
                  </a:lnTo>
                  <a:close/>
                </a:path>
              </a:pathLst>
            </a:custGeom>
            <a:ln w="25400">
              <a:solidFill>
                <a:srgbClr val="4270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4" name="object 44"/>
          <p:cNvSpPr txBox="1"/>
          <p:nvPr/>
        </p:nvSpPr>
        <p:spPr>
          <a:xfrm>
            <a:off x="6333871" y="2368676"/>
            <a:ext cx="3602354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spc="50" dirty="0">
                <a:solidFill>
                  <a:srgbClr val="FFFFFF"/>
                </a:solidFill>
                <a:latin typeface="Arial"/>
                <a:cs typeface="Arial"/>
              </a:rPr>
              <a:t>Git</a:t>
            </a:r>
            <a:r>
              <a:rPr sz="2200" b="1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b="1" spc="50" dirty="0">
                <a:solidFill>
                  <a:srgbClr val="FFFFFF"/>
                </a:solidFill>
                <a:latin typeface="Arial"/>
                <a:cs typeface="Arial"/>
              </a:rPr>
              <a:t>checkout</a:t>
            </a:r>
            <a:r>
              <a:rPr sz="2200" b="1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b="1" spc="30" dirty="0">
                <a:solidFill>
                  <a:srgbClr val="FFFFFF"/>
                </a:solidFill>
                <a:latin typeface="Arial"/>
                <a:cs typeface="Arial"/>
              </a:rPr>
              <a:t>New_Branch</a:t>
            </a:r>
            <a:endParaRPr sz="2200">
              <a:latin typeface="Arial"/>
              <a:cs typeface="Arial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2526283" y="7745983"/>
            <a:ext cx="1376680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213360">
              <a:lnSpc>
                <a:spcPct val="100000"/>
              </a:lnSpc>
              <a:spcBef>
                <a:spcPts val="95"/>
              </a:spcBef>
            </a:pPr>
            <a:r>
              <a:rPr sz="2200" b="1" spc="50" dirty="0">
                <a:solidFill>
                  <a:srgbClr val="3E3E3E"/>
                </a:solidFill>
                <a:latin typeface="Arial"/>
                <a:cs typeface="Arial"/>
              </a:rPr>
              <a:t>Before </a:t>
            </a:r>
            <a:r>
              <a:rPr sz="2200" b="1" spc="5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-15" dirty="0">
                <a:solidFill>
                  <a:srgbClr val="3E3E3E"/>
                </a:solidFill>
                <a:latin typeface="Arial"/>
                <a:cs typeface="Arial"/>
              </a:rPr>
              <a:t>Sw</a:t>
            </a:r>
            <a:r>
              <a:rPr sz="2200" b="1" dirty="0">
                <a:solidFill>
                  <a:srgbClr val="3E3E3E"/>
                </a:solidFill>
                <a:latin typeface="Arial"/>
                <a:cs typeface="Arial"/>
              </a:rPr>
              <a:t>i</a:t>
            </a:r>
            <a:r>
              <a:rPr sz="2200" b="1" spc="60" dirty="0">
                <a:solidFill>
                  <a:srgbClr val="3E3E3E"/>
                </a:solidFill>
                <a:latin typeface="Arial"/>
                <a:cs typeface="Arial"/>
              </a:rPr>
              <a:t>tc</a:t>
            </a:r>
            <a:r>
              <a:rPr sz="2200" b="1" spc="80" dirty="0">
                <a:solidFill>
                  <a:srgbClr val="3E3E3E"/>
                </a:solidFill>
                <a:latin typeface="Arial"/>
                <a:cs typeface="Arial"/>
              </a:rPr>
              <a:t>h</a:t>
            </a:r>
            <a:r>
              <a:rPr sz="2200" b="1" spc="10" dirty="0">
                <a:solidFill>
                  <a:srgbClr val="3E3E3E"/>
                </a:solidFill>
                <a:latin typeface="Arial"/>
                <a:cs typeface="Arial"/>
              </a:rPr>
              <a:t>ing</a:t>
            </a:r>
            <a:endParaRPr sz="2200">
              <a:latin typeface="Arial"/>
              <a:cs typeface="Arial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10109707" y="7745983"/>
            <a:ext cx="1376680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318135">
              <a:lnSpc>
                <a:spcPct val="100000"/>
              </a:lnSpc>
              <a:spcBef>
                <a:spcPts val="95"/>
              </a:spcBef>
            </a:pPr>
            <a:r>
              <a:rPr sz="2200" b="1" spc="90" dirty="0">
                <a:solidFill>
                  <a:srgbClr val="3E3E3E"/>
                </a:solidFill>
                <a:latin typeface="Arial"/>
                <a:cs typeface="Arial"/>
              </a:rPr>
              <a:t>After </a:t>
            </a:r>
            <a:r>
              <a:rPr sz="2200" b="1" spc="9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-15" dirty="0">
                <a:solidFill>
                  <a:srgbClr val="3E3E3E"/>
                </a:solidFill>
                <a:latin typeface="Arial"/>
                <a:cs typeface="Arial"/>
              </a:rPr>
              <a:t>Sw</a:t>
            </a:r>
            <a:r>
              <a:rPr sz="2200" b="1" dirty="0">
                <a:solidFill>
                  <a:srgbClr val="3E3E3E"/>
                </a:solidFill>
                <a:latin typeface="Arial"/>
                <a:cs typeface="Arial"/>
              </a:rPr>
              <a:t>i</a:t>
            </a:r>
            <a:r>
              <a:rPr sz="2200" b="1" spc="60" dirty="0">
                <a:solidFill>
                  <a:srgbClr val="3E3E3E"/>
                </a:solidFill>
                <a:latin typeface="Arial"/>
                <a:cs typeface="Arial"/>
              </a:rPr>
              <a:t>tc</a:t>
            </a:r>
            <a:r>
              <a:rPr sz="2200" b="1" spc="80" dirty="0">
                <a:solidFill>
                  <a:srgbClr val="3E3E3E"/>
                </a:solidFill>
                <a:latin typeface="Arial"/>
                <a:cs typeface="Arial"/>
              </a:rPr>
              <a:t>h</a:t>
            </a:r>
            <a:r>
              <a:rPr sz="2200" b="1" spc="10" dirty="0">
                <a:solidFill>
                  <a:srgbClr val="3E3E3E"/>
                </a:solidFill>
                <a:latin typeface="Arial"/>
                <a:cs typeface="Arial"/>
              </a:rPr>
              <a:t>ing</a:t>
            </a:r>
            <a:endParaRPr sz="2200">
              <a:latin typeface="Arial"/>
              <a:cs typeface="Arial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3250183" y="1412239"/>
            <a:ext cx="1009269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spc="50" dirty="0">
                <a:solidFill>
                  <a:srgbClr val="3E3E3E"/>
                </a:solidFill>
                <a:latin typeface="Arial"/>
                <a:cs typeface="Arial"/>
              </a:rPr>
              <a:t>Git</a:t>
            </a:r>
            <a:r>
              <a:rPr sz="2200" b="1" spc="-4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50" dirty="0">
                <a:solidFill>
                  <a:srgbClr val="3E3E3E"/>
                </a:solidFill>
                <a:latin typeface="Arial"/>
                <a:cs typeface="Arial"/>
              </a:rPr>
              <a:t>checkout</a:t>
            </a:r>
            <a:r>
              <a:rPr sz="2200" b="1" spc="-3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25" dirty="0">
                <a:solidFill>
                  <a:srgbClr val="3E3E3E"/>
                </a:solidFill>
                <a:latin typeface="Arial"/>
                <a:cs typeface="Arial"/>
              </a:rPr>
              <a:t>&lt;existing</a:t>
            </a:r>
            <a:r>
              <a:rPr sz="2200" b="1" spc="-1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50" dirty="0">
                <a:solidFill>
                  <a:srgbClr val="3E3E3E"/>
                </a:solidFill>
                <a:latin typeface="Arial"/>
                <a:cs typeface="Arial"/>
              </a:rPr>
              <a:t>branch&gt;</a:t>
            </a:r>
            <a:r>
              <a:rPr sz="2200" b="1" spc="-2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can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be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used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to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switch</a:t>
            </a:r>
            <a:r>
              <a:rPr sz="2200" spc="-8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to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an</a:t>
            </a:r>
            <a:r>
              <a:rPr sz="2200" spc="-12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existing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branch.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2683001" y="1235202"/>
            <a:ext cx="11082655" cy="763905"/>
          </a:xfrm>
          <a:custGeom>
            <a:avLst/>
            <a:gdLst/>
            <a:ahLst/>
            <a:cxnLst/>
            <a:rect l="l" t="t" r="r" b="b"/>
            <a:pathLst>
              <a:path w="11082655" h="763905">
                <a:moveTo>
                  <a:pt x="0" y="163195"/>
                </a:moveTo>
                <a:lnTo>
                  <a:pt x="5826" y="119797"/>
                </a:lnTo>
                <a:lnTo>
                  <a:pt x="22272" y="80809"/>
                </a:lnTo>
                <a:lnTo>
                  <a:pt x="47783" y="47783"/>
                </a:lnTo>
                <a:lnTo>
                  <a:pt x="80809" y="22272"/>
                </a:lnTo>
                <a:lnTo>
                  <a:pt x="119797" y="5826"/>
                </a:lnTo>
                <a:lnTo>
                  <a:pt x="163195" y="0"/>
                </a:lnTo>
                <a:lnTo>
                  <a:pt x="10919333" y="0"/>
                </a:lnTo>
                <a:lnTo>
                  <a:pt x="10962730" y="5826"/>
                </a:lnTo>
                <a:lnTo>
                  <a:pt x="11001718" y="22272"/>
                </a:lnTo>
                <a:lnTo>
                  <a:pt x="11034744" y="47783"/>
                </a:lnTo>
                <a:lnTo>
                  <a:pt x="11060255" y="80809"/>
                </a:lnTo>
                <a:lnTo>
                  <a:pt x="11076701" y="119797"/>
                </a:lnTo>
                <a:lnTo>
                  <a:pt x="11082528" y="163195"/>
                </a:lnTo>
                <a:lnTo>
                  <a:pt x="11082528" y="600328"/>
                </a:lnTo>
                <a:lnTo>
                  <a:pt x="11076701" y="643726"/>
                </a:lnTo>
                <a:lnTo>
                  <a:pt x="11060255" y="682714"/>
                </a:lnTo>
                <a:lnTo>
                  <a:pt x="11034744" y="715740"/>
                </a:lnTo>
                <a:lnTo>
                  <a:pt x="11001718" y="741251"/>
                </a:lnTo>
                <a:lnTo>
                  <a:pt x="10962730" y="757697"/>
                </a:lnTo>
                <a:lnTo>
                  <a:pt x="10919333" y="763524"/>
                </a:lnTo>
                <a:lnTo>
                  <a:pt x="163195" y="763524"/>
                </a:lnTo>
                <a:lnTo>
                  <a:pt x="119797" y="757697"/>
                </a:lnTo>
                <a:lnTo>
                  <a:pt x="80809" y="741251"/>
                </a:lnTo>
                <a:lnTo>
                  <a:pt x="47783" y="715740"/>
                </a:lnTo>
                <a:lnTo>
                  <a:pt x="22272" y="682714"/>
                </a:lnTo>
                <a:lnTo>
                  <a:pt x="5826" y="643726"/>
                </a:lnTo>
                <a:lnTo>
                  <a:pt x="0" y="600328"/>
                </a:lnTo>
                <a:lnTo>
                  <a:pt x="0" y="163195"/>
                </a:lnTo>
                <a:close/>
              </a:path>
            </a:pathLst>
          </a:custGeom>
          <a:ln w="2540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9" name="object 4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867655" y="757427"/>
            <a:ext cx="6568440" cy="365759"/>
          </a:xfrm>
          <a:prstGeom prst="rect">
            <a:avLst/>
          </a:prstGeom>
        </p:spPr>
      </p:pic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92174" y="3094100"/>
            <a:ext cx="12910820" cy="18237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spc="60" dirty="0">
                <a:solidFill>
                  <a:srgbClr val="3E3E3E"/>
                </a:solidFill>
                <a:latin typeface="Arial"/>
                <a:cs typeface="Arial"/>
              </a:rPr>
              <a:t>Problem</a:t>
            </a:r>
            <a:r>
              <a:rPr sz="2200" b="1" spc="-3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80" dirty="0">
                <a:solidFill>
                  <a:srgbClr val="3E3E3E"/>
                </a:solidFill>
                <a:latin typeface="Arial"/>
                <a:cs typeface="Arial"/>
              </a:rPr>
              <a:t>Statement:</a:t>
            </a:r>
            <a:endParaRPr sz="22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3800">
              <a:latin typeface="Arial"/>
              <a:cs typeface="Arial"/>
            </a:endParaRPr>
          </a:p>
          <a:p>
            <a:pPr marL="12700" marR="5080">
              <a:lnSpc>
                <a:spcPct val="90300"/>
              </a:lnSpc>
            </a:pP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You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are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Tahoma"/>
                <a:cs typeface="Tahoma"/>
              </a:rPr>
              <a:t>given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a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project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and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while</a:t>
            </a:r>
            <a:r>
              <a:rPr sz="2200" spc="-6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working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in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your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local</a:t>
            </a:r>
            <a:r>
              <a:rPr sz="2200" spc="-8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repository,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you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wish</a:t>
            </a:r>
            <a:r>
              <a:rPr sz="2200" spc="-7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to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checkout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and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work </a:t>
            </a:r>
            <a:r>
              <a:rPr sz="2200" spc="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25" dirty="0">
                <a:solidFill>
                  <a:srgbClr val="3E3E3E"/>
                </a:solidFill>
                <a:latin typeface="Tahoma"/>
                <a:cs typeface="Tahoma"/>
              </a:rPr>
              <a:t>on</a:t>
            </a:r>
            <a:r>
              <a:rPr sz="2200" spc="-12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branch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code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rather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than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sz="2200" spc="-12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Tahoma"/>
                <a:cs typeface="Tahoma"/>
              </a:rPr>
              <a:t>main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code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ahoma"/>
                <a:cs typeface="Tahoma"/>
              </a:rPr>
              <a:t>line.</a:t>
            </a:r>
            <a:r>
              <a:rPr sz="2200" spc="-8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You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have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to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switch</a:t>
            </a:r>
            <a:r>
              <a:rPr sz="2200" spc="-8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over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to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new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Tahoma"/>
                <a:cs typeface="Tahoma"/>
              </a:rPr>
              <a:t>branch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and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add </a:t>
            </a:r>
            <a:r>
              <a:rPr sz="2200" spc="-67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commit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to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dirty="0">
                <a:solidFill>
                  <a:srgbClr val="3E3E3E"/>
                </a:solidFill>
                <a:latin typeface="Tahoma"/>
                <a:cs typeface="Tahoma"/>
              </a:rPr>
              <a:t>it.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91641" y="501776"/>
            <a:ext cx="453263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30" dirty="0">
                <a:latin typeface="Arial"/>
                <a:cs typeface="Arial"/>
              </a:rPr>
              <a:t>Switching</a:t>
            </a:r>
            <a:r>
              <a:rPr spc="-60" dirty="0">
                <a:latin typeface="Arial"/>
                <a:cs typeface="Arial"/>
              </a:rPr>
              <a:t> </a:t>
            </a:r>
            <a:r>
              <a:rPr spc="25" dirty="0">
                <a:latin typeface="Arial"/>
                <a:cs typeface="Arial"/>
              </a:rPr>
              <a:t>Branches</a:t>
            </a:r>
            <a:r>
              <a:rPr spc="-85" dirty="0">
                <a:latin typeface="Arial"/>
                <a:cs typeface="Arial"/>
              </a:rPr>
              <a:t> </a:t>
            </a:r>
            <a:r>
              <a:rPr spc="95" dirty="0">
                <a:latin typeface="Arial"/>
                <a:cs typeface="Arial"/>
              </a:rPr>
              <a:t>in</a:t>
            </a:r>
            <a:r>
              <a:rPr spc="-75" dirty="0">
                <a:latin typeface="Arial"/>
                <a:cs typeface="Arial"/>
              </a:rPr>
              <a:t> </a:t>
            </a:r>
            <a:r>
              <a:rPr spc="60" dirty="0">
                <a:latin typeface="Arial"/>
                <a:cs typeface="Arial"/>
              </a:rPr>
              <a:t>Git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3010134" y="1868804"/>
            <a:ext cx="242887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spc="65" dirty="0">
                <a:solidFill>
                  <a:srgbClr val="3E3E3E"/>
                </a:solidFill>
                <a:latin typeface="Arial"/>
                <a:cs typeface="Arial"/>
              </a:rPr>
              <a:t>Duration:</a:t>
            </a:r>
            <a:r>
              <a:rPr sz="2200" b="1" spc="-3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25" dirty="0">
                <a:solidFill>
                  <a:srgbClr val="3E3E3E"/>
                </a:solidFill>
                <a:latin typeface="Arial"/>
                <a:cs typeface="Arial"/>
              </a:rPr>
              <a:t>15</a:t>
            </a:r>
            <a:r>
              <a:rPr sz="2200" b="1" spc="-7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100" dirty="0">
                <a:solidFill>
                  <a:srgbClr val="3E3E3E"/>
                </a:solidFill>
                <a:latin typeface="Arial"/>
                <a:cs typeface="Arial"/>
              </a:rPr>
              <a:t>Min.</a:t>
            </a:r>
            <a:endParaRPr sz="2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583428" y="306451"/>
            <a:ext cx="508889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" dirty="0">
                <a:solidFill>
                  <a:srgbClr val="3E3E3E"/>
                </a:solidFill>
                <a:latin typeface="Arial"/>
                <a:cs typeface="Arial"/>
              </a:rPr>
              <a:t>Assisted</a:t>
            </a:r>
            <a:r>
              <a:rPr spc="-9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30" dirty="0">
                <a:solidFill>
                  <a:srgbClr val="3E3E3E"/>
                </a:solidFill>
                <a:latin typeface="Arial"/>
                <a:cs typeface="Arial"/>
              </a:rPr>
              <a:t>Practice:</a:t>
            </a:r>
            <a:r>
              <a:rPr spc="-7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35" dirty="0">
                <a:solidFill>
                  <a:srgbClr val="3E3E3E"/>
                </a:solidFill>
                <a:latin typeface="Arial"/>
                <a:cs typeface="Arial"/>
              </a:rPr>
              <a:t>Guidelines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212594" y="2362326"/>
            <a:ext cx="5393055" cy="36379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spc="-10" dirty="0">
                <a:solidFill>
                  <a:srgbClr val="3E3E3E"/>
                </a:solidFill>
                <a:latin typeface="Arial"/>
                <a:cs typeface="Arial"/>
              </a:rPr>
              <a:t>Steps</a:t>
            </a:r>
            <a:r>
              <a:rPr sz="2200" b="1" spc="-5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114" dirty="0">
                <a:solidFill>
                  <a:srgbClr val="3E3E3E"/>
                </a:solidFill>
                <a:latin typeface="Arial"/>
                <a:cs typeface="Arial"/>
              </a:rPr>
              <a:t>to</a:t>
            </a:r>
            <a:r>
              <a:rPr sz="2200" b="1" spc="-5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35" dirty="0">
                <a:solidFill>
                  <a:srgbClr val="3E3E3E"/>
                </a:solidFill>
                <a:latin typeface="Arial"/>
                <a:cs typeface="Arial"/>
              </a:rPr>
              <a:t>switching</a:t>
            </a:r>
            <a:r>
              <a:rPr sz="2200" b="1" spc="-3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40" dirty="0">
                <a:solidFill>
                  <a:srgbClr val="3E3E3E"/>
                </a:solidFill>
                <a:latin typeface="Arial"/>
                <a:cs typeface="Arial"/>
              </a:rPr>
              <a:t>branches</a:t>
            </a:r>
            <a:r>
              <a:rPr sz="2200" b="1" spc="-4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75" dirty="0">
                <a:solidFill>
                  <a:srgbClr val="3E3E3E"/>
                </a:solidFill>
                <a:latin typeface="Arial"/>
                <a:cs typeface="Arial"/>
              </a:rPr>
              <a:t>in</a:t>
            </a:r>
            <a:r>
              <a:rPr sz="2200" b="1" spc="-3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10" dirty="0">
                <a:solidFill>
                  <a:srgbClr val="3E3E3E"/>
                </a:solidFill>
                <a:latin typeface="Arial"/>
                <a:cs typeface="Arial"/>
              </a:rPr>
              <a:t>Git:</a:t>
            </a:r>
            <a:endParaRPr sz="2200">
              <a:latin typeface="Arial"/>
              <a:cs typeface="Arial"/>
            </a:endParaRPr>
          </a:p>
          <a:p>
            <a:pPr marL="542925" indent="-442595">
              <a:lnSpc>
                <a:spcPct val="100000"/>
              </a:lnSpc>
              <a:spcBef>
                <a:spcPts val="2520"/>
              </a:spcBef>
              <a:buClr>
                <a:srgbClr val="000000"/>
              </a:buClr>
              <a:buAutoNum type="arabicPeriod"/>
              <a:tabLst>
                <a:tab pos="542925" algn="l"/>
                <a:tab pos="543560" algn="l"/>
              </a:tabLst>
            </a:pP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Create</a:t>
            </a:r>
            <a:r>
              <a:rPr sz="2200" spc="-14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a</a:t>
            </a:r>
            <a:r>
              <a:rPr sz="2200" spc="-13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new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branch.</a:t>
            </a:r>
            <a:endParaRPr sz="2200">
              <a:latin typeface="Tahoma"/>
              <a:cs typeface="Tahoma"/>
            </a:endParaRPr>
          </a:p>
          <a:p>
            <a:pPr marL="469900" indent="-368935">
              <a:lnSpc>
                <a:spcPct val="100000"/>
              </a:lnSpc>
              <a:spcBef>
                <a:spcPts val="2520"/>
              </a:spcBef>
              <a:buClr>
                <a:srgbClr val="000000"/>
              </a:buClr>
              <a:buAutoNum type="arabicPeriod"/>
              <a:tabLst>
                <a:tab pos="469265" algn="l"/>
                <a:tab pos="469900" algn="l"/>
              </a:tabLst>
            </a:pPr>
            <a:r>
              <a:rPr sz="2200" spc="45" dirty="0">
                <a:solidFill>
                  <a:srgbClr val="3E3E3E"/>
                </a:solidFill>
                <a:latin typeface="Tahoma"/>
                <a:cs typeface="Tahoma"/>
              </a:rPr>
              <a:t>Switch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to</a:t>
            </a:r>
            <a:r>
              <a:rPr sz="2200" spc="-13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sz="2200" spc="-13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new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branch.</a:t>
            </a:r>
            <a:endParaRPr sz="2200">
              <a:latin typeface="Tahoma"/>
              <a:cs typeface="Tahoma"/>
            </a:endParaRPr>
          </a:p>
          <a:p>
            <a:pPr marL="469900" indent="-368935">
              <a:lnSpc>
                <a:spcPct val="100000"/>
              </a:lnSpc>
              <a:spcBef>
                <a:spcPts val="2520"/>
              </a:spcBef>
              <a:buClr>
                <a:srgbClr val="000000"/>
              </a:buClr>
              <a:buAutoNum type="arabicPeriod"/>
              <a:tabLst>
                <a:tab pos="469265" algn="l"/>
                <a:tab pos="469900" algn="l"/>
              </a:tabLst>
            </a:pP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Create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a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ahoma"/>
                <a:cs typeface="Tahoma"/>
              </a:rPr>
              <a:t>file</a:t>
            </a:r>
            <a:r>
              <a:rPr sz="2200" spc="-7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and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commit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ahoma"/>
                <a:cs typeface="Tahoma"/>
              </a:rPr>
              <a:t>changes.</a:t>
            </a:r>
            <a:endParaRPr sz="2200">
              <a:latin typeface="Tahoma"/>
              <a:cs typeface="Tahoma"/>
            </a:endParaRPr>
          </a:p>
          <a:p>
            <a:pPr marL="469900" indent="-368935">
              <a:lnSpc>
                <a:spcPct val="100000"/>
              </a:lnSpc>
              <a:spcBef>
                <a:spcPts val="2520"/>
              </a:spcBef>
              <a:buClr>
                <a:srgbClr val="000000"/>
              </a:buClr>
              <a:buAutoNum type="arabicPeriod"/>
              <a:tabLst>
                <a:tab pos="469265" algn="l"/>
                <a:tab pos="469900" algn="l"/>
              </a:tabLst>
            </a:pP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Check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status</a:t>
            </a:r>
            <a:r>
              <a:rPr sz="2200" spc="-12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of</a:t>
            </a:r>
            <a:r>
              <a:rPr sz="2200" spc="-12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sz="2200" spc="-12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new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branch.</a:t>
            </a:r>
            <a:endParaRPr sz="2200">
              <a:latin typeface="Tahoma"/>
              <a:cs typeface="Tahoma"/>
            </a:endParaRPr>
          </a:p>
          <a:p>
            <a:pPr marL="469900" indent="-368935">
              <a:lnSpc>
                <a:spcPct val="100000"/>
              </a:lnSpc>
              <a:spcBef>
                <a:spcPts val="2525"/>
              </a:spcBef>
              <a:buClr>
                <a:srgbClr val="000000"/>
              </a:buClr>
              <a:buAutoNum type="arabicPeriod"/>
              <a:tabLst>
                <a:tab pos="469265" algn="l"/>
                <a:tab pos="469900" algn="l"/>
              </a:tabLst>
            </a:pPr>
            <a:r>
              <a:rPr sz="2200" spc="45" dirty="0">
                <a:solidFill>
                  <a:srgbClr val="3E3E3E"/>
                </a:solidFill>
                <a:latin typeface="Tahoma"/>
                <a:cs typeface="Tahoma"/>
              </a:rPr>
              <a:t>Switch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back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to</a:t>
            </a:r>
            <a:r>
              <a:rPr sz="2200" spc="-12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sz="2200" spc="-12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Tahoma"/>
                <a:cs typeface="Tahoma"/>
              </a:rPr>
              <a:t>main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branch.</a:t>
            </a:r>
            <a:endParaRPr sz="2200">
              <a:latin typeface="Tahoma"/>
              <a:cs typeface="Tahoma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538471" y="757427"/>
            <a:ext cx="7226808" cy="365759"/>
          </a:xfrm>
          <a:prstGeom prst="rect">
            <a:avLst/>
          </a:prstGeom>
        </p:spPr>
      </p:pic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10478" y="4258436"/>
            <a:ext cx="426402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70" dirty="0">
                <a:latin typeface="Arial"/>
                <a:cs typeface="Arial"/>
              </a:rPr>
              <a:t>Merging</a:t>
            </a:r>
            <a:r>
              <a:rPr spc="-70" dirty="0">
                <a:latin typeface="Arial"/>
                <a:cs typeface="Arial"/>
              </a:rPr>
              <a:t> </a:t>
            </a:r>
            <a:r>
              <a:rPr spc="25" dirty="0">
                <a:latin typeface="Arial"/>
                <a:cs typeface="Arial"/>
              </a:rPr>
              <a:t>Branches</a:t>
            </a:r>
            <a:r>
              <a:rPr spc="-65" dirty="0">
                <a:latin typeface="Arial"/>
                <a:cs typeface="Arial"/>
              </a:rPr>
              <a:t> </a:t>
            </a:r>
            <a:r>
              <a:rPr spc="95" dirty="0">
                <a:latin typeface="Arial"/>
                <a:cs typeface="Arial"/>
              </a:rPr>
              <a:t>in</a:t>
            </a:r>
            <a:r>
              <a:rPr spc="-65" dirty="0">
                <a:latin typeface="Arial"/>
                <a:cs typeface="Arial"/>
              </a:rPr>
              <a:t> </a:t>
            </a:r>
            <a:r>
              <a:rPr spc="60" dirty="0">
                <a:latin typeface="Arial"/>
                <a:cs typeface="Arial"/>
              </a:rPr>
              <a:t>Git</a:t>
            </a:r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6256635" cy="9144000"/>
            <a:chOff x="0" y="0"/>
            <a:chExt cx="16256635" cy="9144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6256507" cy="9143996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956053" y="1750314"/>
              <a:ext cx="12928600" cy="1437640"/>
            </a:xfrm>
            <a:custGeom>
              <a:avLst/>
              <a:gdLst/>
              <a:ahLst/>
              <a:cxnLst/>
              <a:rect l="l" t="t" r="r" b="b"/>
              <a:pathLst>
                <a:path w="12928600" h="1437639">
                  <a:moveTo>
                    <a:pt x="0" y="129285"/>
                  </a:moveTo>
                  <a:lnTo>
                    <a:pt x="10163" y="78974"/>
                  </a:lnTo>
                  <a:lnTo>
                    <a:pt x="37877" y="37877"/>
                  </a:lnTo>
                  <a:lnTo>
                    <a:pt x="78974" y="10163"/>
                  </a:lnTo>
                  <a:lnTo>
                    <a:pt x="129285" y="0"/>
                  </a:lnTo>
                  <a:lnTo>
                    <a:pt x="12798806" y="0"/>
                  </a:lnTo>
                  <a:lnTo>
                    <a:pt x="12849117" y="10163"/>
                  </a:lnTo>
                  <a:lnTo>
                    <a:pt x="12890214" y="37877"/>
                  </a:lnTo>
                  <a:lnTo>
                    <a:pt x="12917928" y="78974"/>
                  </a:lnTo>
                  <a:lnTo>
                    <a:pt x="12928092" y="129285"/>
                  </a:lnTo>
                  <a:lnTo>
                    <a:pt x="12928092" y="1307845"/>
                  </a:lnTo>
                  <a:lnTo>
                    <a:pt x="12917928" y="1358157"/>
                  </a:lnTo>
                  <a:lnTo>
                    <a:pt x="12890214" y="1399254"/>
                  </a:lnTo>
                  <a:lnTo>
                    <a:pt x="12849117" y="1426968"/>
                  </a:lnTo>
                  <a:lnTo>
                    <a:pt x="12798806" y="1437131"/>
                  </a:lnTo>
                  <a:lnTo>
                    <a:pt x="129285" y="1437131"/>
                  </a:lnTo>
                  <a:lnTo>
                    <a:pt x="78974" y="1426968"/>
                  </a:lnTo>
                  <a:lnTo>
                    <a:pt x="37877" y="1399254"/>
                  </a:lnTo>
                  <a:lnTo>
                    <a:pt x="10163" y="1358157"/>
                  </a:lnTo>
                  <a:lnTo>
                    <a:pt x="0" y="1307845"/>
                  </a:lnTo>
                  <a:lnTo>
                    <a:pt x="0" y="129285"/>
                  </a:lnTo>
                  <a:close/>
                </a:path>
              </a:pathLst>
            </a:custGeom>
            <a:ln w="25400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994908" y="306451"/>
            <a:ext cx="426402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70" dirty="0">
                <a:solidFill>
                  <a:srgbClr val="3E3E3E"/>
                </a:solidFill>
                <a:latin typeface="Arial"/>
                <a:cs typeface="Arial"/>
              </a:rPr>
              <a:t>Merging</a:t>
            </a:r>
            <a:r>
              <a:rPr spc="-7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25" dirty="0">
                <a:solidFill>
                  <a:srgbClr val="3E3E3E"/>
                </a:solidFill>
                <a:latin typeface="Arial"/>
                <a:cs typeface="Arial"/>
              </a:rPr>
              <a:t>Branches</a:t>
            </a:r>
            <a:r>
              <a:rPr spc="-6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95" dirty="0">
                <a:solidFill>
                  <a:srgbClr val="3E3E3E"/>
                </a:solidFill>
                <a:latin typeface="Arial"/>
                <a:cs typeface="Arial"/>
              </a:rPr>
              <a:t>in</a:t>
            </a:r>
            <a:r>
              <a:rPr spc="-6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60" dirty="0">
                <a:solidFill>
                  <a:srgbClr val="3E3E3E"/>
                </a:solidFill>
                <a:latin typeface="Arial"/>
                <a:cs typeface="Arial"/>
              </a:rPr>
              <a:t>Git</a:t>
            </a:r>
          </a:p>
        </p:txBody>
      </p:sp>
      <p:sp>
        <p:nvSpPr>
          <p:cNvPr id="6" name="object 6"/>
          <p:cNvSpPr/>
          <p:nvPr/>
        </p:nvSpPr>
        <p:spPr>
          <a:xfrm>
            <a:off x="5063490" y="5180838"/>
            <a:ext cx="7047230" cy="882650"/>
          </a:xfrm>
          <a:custGeom>
            <a:avLst/>
            <a:gdLst/>
            <a:ahLst/>
            <a:cxnLst/>
            <a:rect l="l" t="t" r="r" b="b"/>
            <a:pathLst>
              <a:path w="7047230" h="882650">
                <a:moveTo>
                  <a:pt x="0" y="125602"/>
                </a:moveTo>
                <a:lnTo>
                  <a:pt x="9874" y="76723"/>
                </a:lnTo>
                <a:lnTo>
                  <a:pt x="36798" y="36798"/>
                </a:lnTo>
                <a:lnTo>
                  <a:pt x="76723" y="9874"/>
                </a:lnTo>
                <a:lnTo>
                  <a:pt x="125602" y="0"/>
                </a:lnTo>
                <a:lnTo>
                  <a:pt x="6921373" y="0"/>
                </a:lnTo>
                <a:lnTo>
                  <a:pt x="6970252" y="9874"/>
                </a:lnTo>
                <a:lnTo>
                  <a:pt x="7010177" y="36798"/>
                </a:lnTo>
                <a:lnTo>
                  <a:pt x="7037101" y="76723"/>
                </a:lnTo>
                <a:lnTo>
                  <a:pt x="7046976" y="125602"/>
                </a:lnTo>
                <a:lnTo>
                  <a:pt x="7046976" y="756793"/>
                </a:lnTo>
                <a:lnTo>
                  <a:pt x="7037101" y="805672"/>
                </a:lnTo>
                <a:lnTo>
                  <a:pt x="7010177" y="845597"/>
                </a:lnTo>
                <a:lnTo>
                  <a:pt x="6970252" y="872521"/>
                </a:lnTo>
                <a:lnTo>
                  <a:pt x="6921373" y="882395"/>
                </a:lnTo>
                <a:lnTo>
                  <a:pt x="125602" y="882395"/>
                </a:lnTo>
                <a:lnTo>
                  <a:pt x="76723" y="872521"/>
                </a:lnTo>
                <a:lnTo>
                  <a:pt x="36798" y="845597"/>
                </a:lnTo>
                <a:lnTo>
                  <a:pt x="9874" y="805672"/>
                </a:lnTo>
                <a:lnTo>
                  <a:pt x="0" y="756793"/>
                </a:lnTo>
                <a:lnTo>
                  <a:pt x="0" y="125602"/>
                </a:lnTo>
                <a:close/>
              </a:path>
            </a:pathLst>
          </a:custGeom>
          <a:ln w="2540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" name="object 7"/>
          <p:cNvGrpSpPr/>
          <p:nvPr/>
        </p:nvGrpSpPr>
        <p:grpSpPr>
          <a:xfrm>
            <a:off x="4355591" y="6669023"/>
            <a:ext cx="7767955" cy="1219200"/>
            <a:chOff x="4355591" y="6669023"/>
            <a:chExt cx="7767955" cy="1219200"/>
          </a:xfrm>
        </p:grpSpPr>
        <p:sp>
          <p:nvSpPr>
            <p:cNvPr id="8" name="object 8"/>
            <p:cNvSpPr/>
            <p:nvPr/>
          </p:nvSpPr>
          <p:spPr>
            <a:xfrm>
              <a:off x="5063489" y="6828281"/>
              <a:ext cx="7047230" cy="883919"/>
            </a:xfrm>
            <a:custGeom>
              <a:avLst/>
              <a:gdLst/>
              <a:ahLst/>
              <a:cxnLst/>
              <a:rect l="l" t="t" r="r" b="b"/>
              <a:pathLst>
                <a:path w="7047230" h="883920">
                  <a:moveTo>
                    <a:pt x="0" y="125857"/>
                  </a:moveTo>
                  <a:lnTo>
                    <a:pt x="9896" y="76884"/>
                  </a:lnTo>
                  <a:lnTo>
                    <a:pt x="36877" y="36877"/>
                  </a:lnTo>
                  <a:lnTo>
                    <a:pt x="76884" y="9896"/>
                  </a:lnTo>
                  <a:lnTo>
                    <a:pt x="125857" y="0"/>
                  </a:lnTo>
                  <a:lnTo>
                    <a:pt x="6921119" y="0"/>
                  </a:lnTo>
                  <a:lnTo>
                    <a:pt x="6970091" y="9896"/>
                  </a:lnTo>
                  <a:lnTo>
                    <a:pt x="7010098" y="36877"/>
                  </a:lnTo>
                  <a:lnTo>
                    <a:pt x="7037079" y="76884"/>
                  </a:lnTo>
                  <a:lnTo>
                    <a:pt x="7046976" y="125857"/>
                  </a:lnTo>
                  <a:lnTo>
                    <a:pt x="7046976" y="758063"/>
                  </a:lnTo>
                  <a:lnTo>
                    <a:pt x="7037079" y="807035"/>
                  </a:lnTo>
                  <a:lnTo>
                    <a:pt x="7010098" y="847042"/>
                  </a:lnTo>
                  <a:lnTo>
                    <a:pt x="6970091" y="874023"/>
                  </a:lnTo>
                  <a:lnTo>
                    <a:pt x="6921119" y="883920"/>
                  </a:lnTo>
                  <a:lnTo>
                    <a:pt x="125857" y="883920"/>
                  </a:lnTo>
                  <a:lnTo>
                    <a:pt x="76884" y="874023"/>
                  </a:lnTo>
                  <a:lnTo>
                    <a:pt x="36877" y="847042"/>
                  </a:lnTo>
                  <a:lnTo>
                    <a:pt x="9896" y="807035"/>
                  </a:lnTo>
                  <a:lnTo>
                    <a:pt x="0" y="758063"/>
                  </a:lnTo>
                  <a:lnTo>
                    <a:pt x="0" y="125857"/>
                  </a:lnTo>
                  <a:close/>
                </a:path>
              </a:pathLst>
            </a:custGeom>
            <a:ln w="25400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355591" y="6669023"/>
              <a:ext cx="1219200" cy="1219200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6367653" y="5422138"/>
            <a:ext cx="522160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45" dirty="0">
                <a:solidFill>
                  <a:srgbClr val="3E3E3E"/>
                </a:solidFill>
                <a:latin typeface="Tahoma"/>
                <a:cs typeface="Tahoma"/>
              </a:rPr>
              <a:t>Switch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to</a:t>
            </a:r>
            <a:r>
              <a:rPr sz="2200" spc="-12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sz="2200" spc="-12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Tahoma"/>
                <a:cs typeface="Tahoma"/>
              </a:rPr>
              <a:t>branch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you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want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to</a:t>
            </a:r>
            <a:r>
              <a:rPr sz="2200" spc="-13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merge</a:t>
            </a:r>
            <a:endParaRPr sz="2200">
              <a:latin typeface="Tahoma"/>
              <a:cs typeface="Tahoma"/>
            </a:endParaRPr>
          </a:p>
        </p:txBody>
      </p:sp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355591" y="5001767"/>
            <a:ext cx="1219200" cy="1219199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6382639" y="7053833"/>
            <a:ext cx="498665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20" dirty="0">
                <a:solidFill>
                  <a:srgbClr val="3E3E3E"/>
                </a:solidFill>
                <a:latin typeface="Tahoma"/>
                <a:cs typeface="Tahoma"/>
              </a:rPr>
              <a:t>Execute: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b="1" spc="25" dirty="0">
                <a:solidFill>
                  <a:srgbClr val="3E3E3E"/>
                </a:solidFill>
                <a:latin typeface="Arial"/>
                <a:cs typeface="Arial"/>
              </a:rPr>
              <a:t>$</a:t>
            </a:r>
            <a:r>
              <a:rPr sz="2200" b="1" spc="-4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55" dirty="0">
                <a:solidFill>
                  <a:srgbClr val="3E3E3E"/>
                </a:solidFill>
                <a:latin typeface="Arial"/>
                <a:cs typeface="Arial"/>
              </a:rPr>
              <a:t>git</a:t>
            </a:r>
            <a:r>
              <a:rPr sz="2200" b="1" spc="-6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75" dirty="0">
                <a:solidFill>
                  <a:srgbClr val="3E3E3E"/>
                </a:solidFill>
                <a:latin typeface="Arial"/>
                <a:cs typeface="Arial"/>
              </a:rPr>
              <a:t>merge</a:t>
            </a:r>
            <a:r>
              <a:rPr sz="2200" b="1" spc="-3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50" dirty="0">
                <a:solidFill>
                  <a:srgbClr val="3E3E3E"/>
                </a:solidFill>
                <a:latin typeface="Arial"/>
                <a:cs typeface="Arial"/>
              </a:rPr>
              <a:t>&lt;branch</a:t>
            </a:r>
            <a:r>
              <a:rPr sz="2200" b="1" spc="-4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80" dirty="0">
                <a:solidFill>
                  <a:srgbClr val="3E3E3E"/>
                </a:solidFill>
                <a:latin typeface="Arial"/>
                <a:cs typeface="Arial"/>
              </a:rPr>
              <a:t>name&gt;</a:t>
            </a:r>
            <a:endParaRPr sz="22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101342" y="1921281"/>
            <a:ext cx="12519660" cy="2338070"/>
          </a:xfrm>
          <a:prstGeom prst="rect">
            <a:avLst/>
          </a:prstGeom>
        </p:spPr>
        <p:txBody>
          <a:bodyPr vert="horz" wrap="square" lIns="0" tIns="628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95"/>
              </a:spcBef>
            </a:pP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Merging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is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Git's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ahoma"/>
                <a:cs typeface="Tahoma"/>
              </a:rPr>
              <a:t>way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of</a:t>
            </a:r>
            <a:r>
              <a:rPr sz="2200" spc="-12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putting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a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forked</a:t>
            </a:r>
            <a:r>
              <a:rPr sz="2200" spc="-12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history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back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together</a:t>
            </a:r>
            <a:r>
              <a:rPr sz="2200" spc="-12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Tahoma"/>
                <a:cs typeface="Tahoma"/>
              </a:rPr>
              <a:t>again.</a:t>
            </a:r>
            <a:endParaRPr sz="2200">
              <a:latin typeface="Tahoma"/>
              <a:cs typeface="Tahoma"/>
            </a:endParaRPr>
          </a:p>
          <a:p>
            <a:pPr marL="12700" marR="5080" algn="ctr">
              <a:lnSpc>
                <a:spcPts val="3040"/>
              </a:lnSpc>
              <a:spcBef>
                <a:spcPts val="165"/>
              </a:spcBef>
            </a:pPr>
            <a:r>
              <a:rPr sz="2200" spc="35" dirty="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b="1" spc="55" dirty="0">
                <a:solidFill>
                  <a:srgbClr val="3E3E3E"/>
                </a:solidFill>
                <a:latin typeface="Arial"/>
                <a:cs typeface="Arial"/>
              </a:rPr>
              <a:t>git</a:t>
            </a:r>
            <a:r>
              <a:rPr sz="2200" b="1" spc="-4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75" dirty="0">
                <a:solidFill>
                  <a:srgbClr val="3E3E3E"/>
                </a:solidFill>
                <a:latin typeface="Arial"/>
                <a:cs typeface="Arial"/>
              </a:rPr>
              <a:t>merge</a:t>
            </a:r>
            <a:r>
              <a:rPr sz="2200" b="1" spc="-2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spc="114" dirty="0">
                <a:solidFill>
                  <a:srgbClr val="3E3E3E"/>
                </a:solidFill>
                <a:latin typeface="Tahoma"/>
                <a:cs typeface="Tahoma"/>
              </a:rPr>
              <a:t>command</a:t>
            </a:r>
            <a:r>
              <a:rPr sz="2200" spc="-8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takes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Tahoma"/>
                <a:cs typeface="Tahoma"/>
              </a:rPr>
              <a:t>independent</a:t>
            </a:r>
            <a:r>
              <a:rPr sz="2200" spc="-6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lines</a:t>
            </a:r>
            <a:r>
              <a:rPr sz="2200" spc="-8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of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development</a:t>
            </a:r>
            <a:r>
              <a:rPr sz="2200" spc="-7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created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by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ahoma"/>
                <a:cs typeface="Tahoma"/>
              </a:rPr>
              <a:t>git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Tahoma"/>
                <a:cs typeface="Tahoma"/>
              </a:rPr>
              <a:t>branch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and </a:t>
            </a:r>
            <a:r>
              <a:rPr sz="2200" spc="-67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integrates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them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into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a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ahoma"/>
                <a:cs typeface="Tahoma"/>
              </a:rPr>
              <a:t>single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branch.</a:t>
            </a:r>
            <a:endParaRPr sz="2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3000">
              <a:latin typeface="Tahoma"/>
              <a:cs typeface="Tahoma"/>
            </a:endParaRPr>
          </a:p>
          <a:p>
            <a:pPr marL="3989704">
              <a:lnSpc>
                <a:spcPct val="100000"/>
              </a:lnSpc>
              <a:spcBef>
                <a:spcPts val="2665"/>
              </a:spcBef>
            </a:pPr>
            <a:r>
              <a:rPr sz="2200" b="1" spc="-10" dirty="0">
                <a:solidFill>
                  <a:srgbClr val="3E3E3E"/>
                </a:solidFill>
                <a:latin typeface="Arial"/>
                <a:cs typeface="Arial"/>
              </a:rPr>
              <a:t>Steps</a:t>
            </a:r>
            <a:r>
              <a:rPr sz="2200" b="1" spc="-6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114" dirty="0">
                <a:solidFill>
                  <a:srgbClr val="3E3E3E"/>
                </a:solidFill>
                <a:latin typeface="Arial"/>
                <a:cs typeface="Arial"/>
              </a:rPr>
              <a:t>to</a:t>
            </a:r>
            <a:r>
              <a:rPr sz="2200" b="1" spc="-6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75" dirty="0">
                <a:solidFill>
                  <a:srgbClr val="3E3E3E"/>
                </a:solidFill>
                <a:latin typeface="Arial"/>
                <a:cs typeface="Arial"/>
              </a:rPr>
              <a:t>merge</a:t>
            </a:r>
            <a:r>
              <a:rPr sz="2200" b="1" spc="-4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25" dirty="0">
                <a:solidFill>
                  <a:srgbClr val="3E3E3E"/>
                </a:solidFill>
                <a:latin typeface="Arial"/>
                <a:cs typeface="Arial"/>
              </a:rPr>
              <a:t>branches:</a:t>
            </a:r>
            <a:endParaRPr sz="2200">
              <a:latin typeface="Arial"/>
              <a:cs typeface="Arial"/>
            </a:endParaRPr>
          </a:p>
        </p:txBody>
      </p:sp>
      <p:pic>
        <p:nvPicPr>
          <p:cNvPr id="14" name="object 1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867655" y="757427"/>
            <a:ext cx="6568440" cy="365759"/>
          </a:xfrm>
          <a:prstGeom prst="rect">
            <a:avLst/>
          </a:prstGeom>
        </p:spPr>
      </p:pic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994908" y="306451"/>
            <a:ext cx="426402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70" dirty="0">
                <a:solidFill>
                  <a:srgbClr val="3E3E3E"/>
                </a:solidFill>
                <a:latin typeface="Arial"/>
                <a:cs typeface="Arial"/>
              </a:rPr>
              <a:t>Merging</a:t>
            </a:r>
            <a:r>
              <a:rPr spc="-7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25" dirty="0">
                <a:solidFill>
                  <a:srgbClr val="3E3E3E"/>
                </a:solidFill>
                <a:latin typeface="Arial"/>
                <a:cs typeface="Arial"/>
              </a:rPr>
              <a:t>Branches</a:t>
            </a:r>
            <a:r>
              <a:rPr spc="-6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95" dirty="0">
                <a:solidFill>
                  <a:srgbClr val="3E3E3E"/>
                </a:solidFill>
                <a:latin typeface="Arial"/>
                <a:cs typeface="Arial"/>
              </a:rPr>
              <a:t>in</a:t>
            </a:r>
            <a:r>
              <a:rPr spc="-6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60" dirty="0">
                <a:solidFill>
                  <a:srgbClr val="3E3E3E"/>
                </a:solidFill>
                <a:latin typeface="Arial"/>
                <a:cs typeface="Arial"/>
              </a:rPr>
              <a:t>Git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243073" y="1921281"/>
            <a:ext cx="12231370" cy="7969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53690" marR="5080" indent="-2841625">
              <a:lnSpc>
                <a:spcPct val="114999"/>
              </a:lnSpc>
              <a:spcBef>
                <a:spcPts val="100"/>
              </a:spcBef>
            </a:pP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Git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merge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will</a:t>
            </a:r>
            <a:r>
              <a:rPr sz="2200" spc="-8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combine</a:t>
            </a:r>
            <a:r>
              <a:rPr sz="2200" spc="-7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multiple</a:t>
            </a:r>
            <a:r>
              <a:rPr sz="2200" spc="-6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sequences</a:t>
            </a:r>
            <a:r>
              <a:rPr sz="2200" spc="-7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of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Tahoma"/>
                <a:cs typeface="Tahoma"/>
              </a:rPr>
              <a:t>commits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into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Tahoma"/>
                <a:cs typeface="Tahoma"/>
              </a:rPr>
              <a:t>one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unified</a:t>
            </a:r>
            <a:r>
              <a:rPr sz="2200" spc="-7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ahoma"/>
                <a:cs typeface="Tahoma"/>
              </a:rPr>
              <a:t>history.</a:t>
            </a:r>
            <a:r>
              <a:rPr sz="2200" spc="-8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Tahoma"/>
                <a:cs typeface="Tahoma"/>
              </a:rPr>
              <a:t>In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most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of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the </a:t>
            </a:r>
            <a:r>
              <a:rPr sz="2200" spc="-67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ahoma"/>
                <a:cs typeface="Tahoma"/>
              </a:rPr>
              <a:t>cases,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ahoma"/>
                <a:cs typeface="Tahoma"/>
              </a:rPr>
              <a:t>git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merge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is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used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to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combine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two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branches.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956054" y="1750314"/>
            <a:ext cx="12928600" cy="1437640"/>
          </a:xfrm>
          <a:custGeom>
            <a:avLst/>
            <a:gdLst/>
            <a:ahLst/>
            <a:cxnLst/>
            <a:rect l="l" t="t" r="r" b="b"/>
            <a:pathLst>
              <a:path w="12928600" h="1437639">
                <a:moveTo>
                  <a:pt x="0" y="129285"/>
                </a:moveTo>
                <a:lnTo>
                  <a:pt x="10163" y="78974"/>
                </a:lnTo>
                <a:lnTo>
                  <a:pt x="37877" y="37877"/>
                </a:lnTo>
                <a:lnTo>
                  <a:pt x="78974" y="10163"/>
                </a:lnTo>
                <a:lnTo>
                  <a:pt x="129285" y="0"/>
                </a:lnTo>
                <a:lnTo>
                  <a:pt x="12798806" y="0"/>
                </a:lnTo>
                <a:lnTo>
                  <a:pt x="12849117" y="10163"/>
                </a:lnTo>
                <a:lnTo>
                  <a:pt x="12890214" y="37877"/>
                </a:lnTo>
                <a:lnTo>
                  <a:pt x="12917928" y="78974"/>
                </a:lnTo>
                <a:lnTo>
                  <a:pt x="12928092" y="129285"/>
                </a:lnTo>
                <a:lnTo>
                  <a:pt x="12928092" y="1307845"/>
                </a:lnTo>
                <a:lnTo>
                  <a:pt x="12917928" y="1358157"/>
                </a:lnTo>
                <a:lnTo>
                  <a:pt x="12890214" y="1399254"/>
                </a:lnTo>
                <a:lnTo>
                  <a:pt x="12849117" y="1426968"/>
                </a:lnTo>
                <a:lnTo>
                  <a:pt x="12798806" y="1437131"/>
                </a:lnTo>
                <a:lnTo>
                  <a:pt x="129285" y="1437131"/>
                </a:lnTo>
                <a:lnTo>
                  <a:pt x="78974" y="1426968"/>
                </a:lnTo>
                <a:lnTo>
                  <a:pt x="37877" y="1399254"/>
                </a:lnTo>
                <a:lnTo>
                  <a:pt x="10163" y="1358157"/>
                </a:lnTo>
                <a:lnTo>
                  <a:pt x="0" y="1307845"/>
                </a:lnTo>
                <a:lnTo>
                  <a:pt x="0" y="129285"/>
                </a:lnTo>
                <a:close/>
              </a:path>
            </a:pathLst>
          </a:custGeom>
          <a:ln w="2540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100072" y="4180332"/>
            <a:ext cx="5058156" cy="358902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717280" y="4180332"/>
            <a:ext cx="6094476" cy="3445764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3547998" y="7857540"/>
            <a:ext cx="216217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spc="50" dirty="0">
                <a:solidFill>
                  <a:srgbClr val="3E3E3E"/>
                </a:solidFill>
                <a:latin typeface="Arial"/>
                <a:cs typeface="Arial"/>
              </a:rPr>
              <a:t>Before</a:t>
            </a:r>
            <a:r>
              <a:rPr sz="2200" b="1" spc="-9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55" dirty="0">
                <a:solidFill>
                  <a:srgbClr val="3E3E3E"/>
                </a:solidFill>
                <a:latin typeface="Arial"/>
                <a:cs typeface="Arial"/>
              </a:rPr>
              <a:t>Merging</a:t>
            </a:r>
            <a:endParaRPr sz="22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804906" y="7857540"/>
            <a:ext cx="195008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spc="90" dirty="0">
                <a:solidFill>
                  <a:srgbClr val="3E3E3E"/>
                </a:solidFill>
                <a:latin typeface="Arial"/>
                <a:cs typeface="Arial"/>
              </a:rPr>
              <a:t>After</a:t>
            </a:r>
            <a:r>
              <a:rPr sz="2200" b="1" spc="-8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55" dirty="0">
                <a:solidFill>
                  <a:srgbClr val="3E3E3E"/>
                </a:solidFill>
                <a:latin typeface="Arial"/>
                <a:cs typeface="Arial"/>
              </a:rPr>
              <a:t>Merging</a:t>
            </a:r>
            <a:endParaRPr sz="2200">
              <a:latin typeface="Arial"/>
              <a:cs typeface="Arial"/>
            </a:endParaRPr>
          </a:p>
        </p:txBody>
      </p:sp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867655" y="757427"/>
            <a:ext cx="6568440" cy="365759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6256635" cy="9144000"/>
            <a:chOff x="0" y="0"/>
            <a:chExt cx="16256635" cy="9144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6256507" cy="9143996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5004054" y="2448305"/>
              <a:ext cx="6581140" cy="748665"/>
            </a:xfrm>
            <a:custGeom>
              <a:avLst/>
              <a:gdLst/>
              <a:ahLst/>
              <a:cxnLst/>
              <a:rect l="l" t="t" r="r" b="b"/>
              <a:pathLst>
                <a:path w="6581140" h="748664">
                  <a:moveTo>
                    <a:pt x="6580632" y="0"/>
                  </a:moveTo>
                  <a:lnTo>
                    <a:pt x="343154" y="0"/>
                  </a:lnTo>
                  <a:lnTo>
                    <a:pt x="0" y="374142"/>
                  </a:lnTo>
                  <a:lnTo>
                    <a:pt x="343154" y="748284"/>
                  </a:lnTo>
                  <a:lnTo>
                    <a:pt x="6580632" y="748284"/>
                  </a:lnTo>
                  <a:lnTo>
                    <a:pt x="6580632" y="0"/>
                  </a:lnTo>
                  <a:close/>
                </a:path>
              </a:pathLst>
            </a:custGeom>
            <a:solidFill>
              <a:srgbClr val="DBDB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5004053" y="2448305"/>
            <a:ext cx="6581140" cy="748665"/>
          </a:xfrm>
          <a:custGeom>
            <a:avLst/>
            <a:gdLst/>
            <a:ahLst/>
            <a:cxnLst/>
            <a:rect l="l" t="t" r="r" b="b"/>
            <a:pathLst>
              <a:path w="6581140" h="748664">
                <a:moveTo>
                  <a:pt x="6580632" y="748284"/>
                </a:moveTo>
                <a:lnTo>
                  <a:pt x="343154" y="748284"/>
                </a:lnTo>
                <a:lnTo>
                  <a:pt x="0" y="374142"/>
                </a:lnTo>
                <a:lnTo>
                  <a:pt x="343154" y="0"/>
                </a:lnTo>
                <a:lnTo>
                  <a:pt x="6580632" y="0"/>
                </a:lnTo>
                <a:lnTo>
                  <a:pt x="6580632" y="748284"/>
                </a:lnTo>
                <a:close/>
              </a:path>
            </a:pathLst>
          </a:custGeom>
          <a:ln w="2539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6242050" y="2458592"/>
            <a:ext cx="4378960" cy="663575"/>
          </a:xfrm>
          <a:prstGeom prst="rect">
            <a:avLst/>
          </a:prstGeom>
        </p:spPr>
        <p:txBody>
          <a:bodyPr vert="horz" wrap="square" lIns="0" tIns="48894" rIns="0" bIns="0" rtlCol="0">
            <a:spAutoFit/>
          </a:bodyPr>
          <a:lstStyle/>
          <a:p>
            <a:pPr marL="1385570" marR="5080" indent="-1373505">
              <a:lnSpc>
                <a:spcPts val="2390"/>
              </a:lnSpc>
              <a:spcBef>
                <a:spcPts val="384"/>
              </a:spcBef>
            </a:pP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Software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and</a:t>
            </a:r>
            <a:r>
              <a:rPr sz="2200" spc="-12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Tahoma"/>
                <a:cs typeface="Tahoma"/>
              </a:rPr>
              <a:t>Automation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Tahoma"/>
                <a:cs typeface="Tahoma"/>
              </a:rPr>
              <a:t>Testing </a:t>
            </a:r>
            <a:r>
              <a:rPr sz="2200" spc="-67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Frameworks</a:t>
            </a:r>
            <a:endParaRPr sz="2200">
              <a:latin typeface="Tahoma"/>
              <a:cs typeface="Tahoma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4617973" y="2412745"/>
            <a:ext cx="802640" cy="802640"/>
            <a:chOff x="4617973" y="2412745"/>
            <a:chExt cx="802640" cy="802640"/>
          </a:xfrm>
        </p:grpSpPr>
        <p:sp>
          <p:nvSpPr>
            <p:cNvPr id="8" name="object 8"/>
            <p:cNvSpPr/>
            <p:nvPr/>
          </p:nvSpPr>
          <p:spPr>
            <a:xfrm>
              <a:off x="4630673" y="2425445"/>
              <a:ext cx="777240" cy="777240"/>
            </a:xfrm>
            <a:custGeom>
              <a:avLst/>
              <a:gdLst/>
              <a:ahLst/>
              <a:cxnLst/>
              <a:rect l="l" t="t" r="r" b="b"/>
              <a:pathLst>
                <a:path w="777239" h="777239">
                  <a:moveTo>
                    <a:pt x="388620" y="0"/>
                  </a:moveTo>
                  <a:lnTo>
                    <a:pt x="339872" y="3027"/>
                  </a:lnTo>
                  <a:lnTo>
                    <a:pt x="292931" y="11868"/>
                  </a:lnTo>
                  <a:lnTo>
                    <a:pt x="248161" y="26158"/>
                  </a:lnTo>
                  <a:lnTo>
                    <a:pt x="205927" y="45532"/>
                  </a:lnTo>
                  <a:lnTo>
                    <a:pt x="166592" y="69627"/>
                  </a:lnTo>
                  <a:lnTo>
                    <a:pt x="130521" y="98078"/>
                  </a:lnTo>
                  <a:lnTo>
                    <a:pt x="98078" y="130521"/>
                  </a:lnTo>
                  <a:lnTo>
                    <a:pt x="69627" y="166592"/>
                  </a:lnTo>
                  <a:lnTo>
                    <a:pt x="45532" y="205927"/>
                  </a:lnTo>
                  <a:lnTo>
                    <a:pt x="26158" y="248161"/>
                  </a:lnTo>
                  <a:lnTo>
                    <a:pt x="11868" y="292931"/>
                  </a:lnTo>
                  <a:lnTo>
                    <a:pt x="3027" y="339872"/>
                  </a:lnTo>
                  <a:lnTo>
                    <a:pt x="0" y="388619"/>
                  </a:lnTo>
                  <a:lnTo>
                    <a:pt x="3027" y="437367"/>
                  </a:lnTo>
                  <a:lnTo>
                    <a:pt x="11868" y="484308"/>
                  </a:lnTo>
                  <a:lnTo>
                    <a:pt x="26158" y="529078"/>
                  </a:lnTo>
                  <a:lnTo>
                    <a:pt x="45532" y="571312"/>
                  </a:lnTo>
                  <a:lnTo>
                    <a:pt x="69627" y="610647"/>
                  </a:lnTo>
                  <a:lnTo>
                    <a:pt x="98078" y="646718"/>
                  </a:lnTo>
                  <a:lnTo>
                    <a:pt x="130521" y="679161"/>
                  </a:lnTo>
                  <a:lnTo>
                    <a:pt x="166592" y="707612"/>
                  </a:lnTo>
                  <a:lnTo>
                    <a:pt x="205927" y="731707"/>
                  </a:lnTo>
                  <a:lnTo>
                    <a:pt x="248161" y="751081"/>
                  </a:lnTo>
                  <a:lnTo>
                    <a:pt x="292931" y="765371"/>
                  </a:lnTo>
                  <a:lnTo>
                    <a:pt x="339872" y="774212"/>
                  </a:lnTo>
                  <a:lnTo>
                    <a:pt x="388620" y="777239"/>
                  </a:lnTo>
                  <a:lnTo>
                    <a:pt x="437367" y="774212"/>
                  </a:lnTo>
                  <a:lnTo>
                    <a:pt x="484308" y="765371"/>
                  </a:lnTo>
                  <a:lnTo>
                    <a:pt x="529078" y="751081"/>
                  </a:lnTo>
                  <a:lnTo>
                    <a:pt x="571312" y="731707"/>
                  </a:lnTo>
                  <a:lnTo>
                    <a:pt x="610647" y="707612"/>
                  </a:lnTo>
                  <a:lnTo>
                    <a:pt x="646718" y="679161"/>
                  </a:lnTo>
                  <a:lnTo>
                    <a:pt x="679161" y="646718"/>
                  </a:lnTo>
                  <a:lnTo>
                    <a:pt x="707612" y="610647"/>
                  </a:lnTo>
                  <a:lnTo>
                    <a:pt x="731707" y="571312"/>
                  </a:lnTo>
                  <a:lnTo>
                    <a:pt x="751081" y="529078"/>
                  </a:lnTo>
                  <a:lnTo>
                    <a:pt x="765371" y="484308"/>
                  </a:lnTo>
                  <a:lnTo>
                    <a:pt x="774212" y="437367"/>
                  </a:lnTo>
                  <a:lnTo>
                    <a:pt x="777239" y="388619"/>
                  </a:lnTo>
                  <a:lnTo>
                    <a:pt x="774212" y="339872"/>
                  </a:lnTo>
                  <a:lnTo>
                    <a:pt x="765371" y="292931"/>
                  </a:lnTo>
                  <a:lnTo>
                    <a:pt x="751081" y="248161"/>
                  </a:lnTo>
                  <a:lnTo>
                    <a:pt x="731707" y="205927"/>
                  </a:lnTo>
                  <a:lnTo>
                    <a:pt x="707612" y="166592"/>
                  </a:lnTo>
                  <a:lnTo>
                    <a:pt x="679161" y="130521"/>
                  </a:lnTo>
                  <a:lnTo>
                    <a:pt x="646718" y="98078"/>
                  </a:lnTo>
                  <a:lnTo>
                    <a:pt x="610647" y="69627"/>
                  </a:lnTo>
                  <a:lnTo>
                    <a:pt x="571312" y="45532"/>
                  </a:lnTo>
                  <a:lnTo>
                    <a:pt x="529078" y="26158"/>
                  </a:lnTo>
                  <a:lnTo>
                    <a:pt x="484308" y="11868"/>
                  </a:lnTo>
                  <a:lnTo>
                    <a:pt x="437367" y="3027"/>
                  </a:lnTo>
                  <a:lnTo>
                    <a:pt x="388620" y="0"/>
                  </a:lnTo>
                  <a:close/>
                </a:path>
              </a:pathLst>
            </a:custGeom>
            <a:solidFill>
              <a:srgbClr val="39405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630673" y="2425445"/>
              <a:ext cx="777240" cy="777240"/>
            </a:xfrm>
            <a:custGeom>
              <a:avLst/>
              <a:gdLst/>
              <a:ahLst/>
              <a:cxnLst/>
              <a:rect l="l" t="t" r="r" b="b"/>
              <a:pathLst>
                <a:path w="777239" h="777239">
                  <a:moveTo>
                    <a:pt x="0" y="388619"/>
                  </a:moveTo>
                  <a:lnTo>
                    <a:pt x="3027" y="339872"/>
                  </a:lnTo>
                  <a:lnTo>
                    <a:pt x="11868" y="292931"/>
                  </a:lnTo>
                  <a:lnTo>
                    <a:pt x="26158" y="248161"/>
                  </a:lnTo>
                  <a:lnTo>
                    <a:pt x="45532" y="205927"/>
                  </a:lnTo>
                  <a:lnTo>
                    <a:pt x="69627" y="166592"/>
                  </a:lnTo>
                  <a:lnTo>
                    <a:pt x="98078" y="130521"/>
                  </a:lnTo>
                  <a:lnTo>
                    <a:pt x="130521" y="98078"/>
                  </a:lnTo>
                  <a:lnTo>
                    <a:pt x="166592" y="69627"/>
                  </a:lnTo>
                  <a:lnTo>
                    <a:pt x="205927" y="45532"/>
                  </a:lnTo>
                  <a:lnTo>
                    <a:pt x="248161" y="26158"/>
                  </a:lnTo>
                  <a:lnTo>
                    <a:pt x="292931" y="11868"/>
                  </a:lnTo>
                  <a:lnTo>
                    <a:pt x="339872" y="3027"/>
                  </a:lnTo>
                  <a:lnTo>
                    <a:pt x="388620" y="0"/>
                  </a:lnTo>
                  <a:lnTo>
                    <a:pt x="437367" y="3027"/>
                  </a:lnTo>
                  <a:lnTo>
                    <a:pt x="484308" y="11868"/>
                  </a:lnTo>
                  <a:lnTo>
                    <a:pt x="529078" y="26158"/>
                  </a:lnTo>
                  <a:lnTo>
                    <a:pt x="571312" y="45532"/>
                  </a:lnTo>
                  <a:lnTo>
                    <a:pt x="610647" y="69627"/>
                  </a:lnTo>
                  <a:lnTo>
                    <a:pt x="646718" y="98078"/>
                  </a:lnTo>
                  <a:lnTo>
                    <a:pt x="679161" y="130521"/>
                  </a:lnTo>
                  <a:lnTo>
                    <a:pt x="707612" y="166592"/>
                  </a:lnTo>
                  <a:lnTo>
                    <a:pt x="731707" y="205927"/>
                  </a:lnTo>
                  <a:lnTo>
                    <a:pt x="751081" y="248161"/>
                  </a:lnTo>
                  <a:lnTo>
                    <a:pt x="765371" y="292931"/>
                  </a:lnTo>
                  <a:lnTo>
                    <a:pt x="774212" y="339872"/>
                  </a:lnTo>
                  <a:lnTo>
                    <a:pt x="777239" y="388619"/>
                  </a:lnTo>
                  <a:lnTo>
                    <a:pt x="774212" y="437367"/>
                  </a:lnTo>
                  <a:lnTo>
                    <a:pt x="765371" y="484308"/>
                  </a:lnTo>
                  <a:lnTo>
                    <a:pt x="751081" y="529078"/>
                  </a:lnTo>
                  <a:lnTo>
                    <a:pt x="731707" y="571312"/>
                  </a:lnTo>
                  <a:lnTo>
                    <a:pt x="707612" y="610647"/>
                  </a:lnTo>
                  <a:lnTo>
                    <a:pt x="679161" y="646718"/>
                  </a:lnTo>
                  <a:lnTo>
                    <a:pt x="646718" y="679161"/>
                  </a:lnTo>
                  <a:lnTo>
                    <a:pt x="610647" y="707612"/>
                  </a:lnTo>
                  <a:lnTo>
                    <a:pt x="571312" y="731707"/>
                  </a:lnTo>
                  <a:lnTo>
                    <a:pt x="529078" y="751081"/>
                  </a:lnTo>
                  <a:lnTo>
                    <a:pt x="484308" y="765371"/>
                  </a:lnTo>
                  <a:lnTo>
                    <a:pt x="437367" y="774212"/>
                  </a:lnTo>
                  <a:lnTo>
                    <a:pt x="388620" y="777239"/>
                  </a:lnTo>
                  <a:lnTo>
                    <a:pt x="339872" y="774212"/>
                  </a:lnTo>
                  <a:lnTo>
                    <a:pt x="292931" y="765371"/>
                  </a:lnTo>
                  <a:lnTo>
                    <a:pt x="248161" y="751081"/>
                  </a:lnTo>
                  <a:lnTo>
                    <a:pt x="205927" y="731707"/>
                  </a:lnTo>
                  <a:lnTo>
                    <a:pt x="166592" y="707612"/>
                  </a:lnTo>
                  <a:lnTo>
                    <a:pt x="130521" y="679161"/>
                  </a:lnTo>
                  <a:lnTo>
                    <a:pt x="98078" y="646718"/>
                  </a:lnTo>
                  <a:lnTo>
                    <a:pt x="69627" y="610647"/>
                  </a:lnTo>
                  <a:lnTo>
                    <a:pt x="45532" y="571312"/>
                  </a:lnTo>
                  <a:lnTo>
                    <a:pt x="26158" y="529078"/>
                  </a:lnTo>
                  <a:lnTo>
                    <a:pt x="11868" y="484308"/>
                  </a:lnTo>
                  <a:lnTo>
                    <a:pt x="3027" y="437367"/>
                  </a:lnTo>
                  <a:lnTo>
                    <a:pt x="0" y="388619"/>
                  </a:lnTo>
                  <a:close/>
                </a:path>
              </a:pathLst>
            </a:custGeom>
            <a:ln w="25400">
              <a:solidFill>
                <a:srgbClr val="39405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4845811" y="2620517"/>
            <a:ext cx="34544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50" dirty="0">
                <a:solidFill>
                  <a:srgbClr val="FFFFFF"/>
                </a:solidFill>
                <a:latin typeface="Tahoma"/>
                <a:cs typeface="Tahoma"/>
              </a:rPr>
              <a:t>06</a:t>
            </a:r>
            <a:endParaRPr sz="2200">
              <a:latin typeface="Tahoma"/>
              <a:cs typeface="Tahoma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5009641" y="3378961"/>
            <a:ext cx="6606540" cy="772160"/>
            <a:chOff x="5009641" y="3378961"/>
            <a:chExt cx="6606540" cy="772160"/>
          </a:xfrm>
        </p:grpSpPr>
        <p:sp>
          <p:nvSpPr>
            <p:cNvPr id="12" name="object 12"/>
            <p:cNvSpPr/>
            <p:nvPr/>
          </p:nvSpPr>
          <p:spPr>
            <a:xfrm>
              <a:off x="5022341" y="3391661"/>
              <a:ext cx="6581140" cy="746760"/>
            </a:xfrm>
            <a:custGeom>
              <a:avLst/>
              <a:gdLst/>
              <a:ahLst/>
              <a:cxnLst/>
              <a:rect l="l" t="t" r="r" b="b"/>
              <a:pathLst>
                <a:path w="6581140" h="746760">
                  <a:moveTo>
                    <a:pt x="6580632" y="0"/>
                  </a:moveTo>
                  <a:lnTo>
                    <a:pt x="343154" y="0"/>
                  </a:lnTo>
                  <a:lnTo>
                    <a:pt x="0" y="373379"/>
                  </a:lnTo>
                  <a:lnTo>
                    <a:pt x="343154" y="746760"/>
                  </a:lnTo>
                  <a:lnTo>
                    <a:pt x="6580632" y="746760"/>
                  </a:lnTo>
                  <a:lnTo>
                    <a:pt x="6580632" y="0"/>
                  </a:lnTo>
                  <a:close/>
                </a:path>
              </a:pathLst>
            </a:custGeom>
            <a:solidFill>
              <a:srgbClr val="DBDB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022341" y="3391661"/>
              <a:ext cx="6581140" cy="746760"/>
            </a:xfrm>
            <a:custGeom>
              <a:avLst/>
              <a:gdLst/>
              <a:ahLst/>
              <a:cxnLst/>
              <a:rect l="l" t="t" r="r" b="b"/>
              <a:pathLst>
                <a:path w="6581140" h="746760">
                  <a:moveTo>
                    <a:pt x="6580632" y="746760"/>
                  </a:moveTo>
                  <a:lnTo>
                    <a:pt x="343154" y="746760"/>
                  </a:lnTo>
                  <a:lnTo>
                    <a:pt x="0" y="373379"/>
                  </a:lnTo>
                  <a:lnTo>
                    <a:pt x="343154" y="0"/>
                  </a:lnTo>
                  <a:lnTo>
                    <a:pt x="6580632" y="0"/>
                  </a:lnTo>
                  <a:lnTo>
                    <a:pt x="6580632" y="746760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5814821" y="3552571"/>
            <a:ext cx="526923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Configuration</a:t>
            </a:r>
            <a:r>
              <a:rPr sz="2200" spc="-8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Management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with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Ansible</a:t>
            </a:r>
            <a:endParaRPr sz="2200">
              <a:latin typeface="Tahoma"/>
              <a:cs typeface="Tahoma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5009641" y="4349750"/>
            <a:ext cx="6606540" cy="774065"/>
            <a:chOff x="5009641" y="4349750"/>
            <a:chExt cx="6606540" cy="774065"/>
          </a:xfrm>
        </p:grpSpPr>
        <p:sp>
          <p:nvSpPr>
            <p:cNvPr id="16" name="object 16"/>
            <p:cNvSpPr/>
            <p:nvPr/>
          </p:nvSpPr>
          <p:spPr>
            <a:xfrm>
              <a:off x="5022341" y="4362450"/>
              <a:ext cx="6581140" cy="748665"/>
            </a:xfrm>
            <a:custGeom>
              <a:avLst/>
              <a:gdLst/>
              <a:ahLst/>
              <a:cxnLst/>
              <a:rect l="l" t="t" r="r" b="b"/>
              <a:pathLst>
                <a:path w="6581140" h="748664">
                  <a:moveTo>
                    <a:pt x="6580632" y="0"/>
                  </a:moveTo>
                  <a:lnTo>
                    <a:pt x="343154" y="0"/>
                  </a:lnTo>
                  <a:lnTo>
                    <a:pt x="0" y="374141"/>
                  </a:lnTo>
                  <a:lnTo>
                    <a:pt x="343154" y="748284"/>
                  </a:lnTo>
                  <a:lnTo>
                    <a:pt x="6580632" y="748284"/>
                  </a:lnTo>
                  <a:lnTo>
                    <a:pt x="6580632" y="0"/>
                  </a:lnTo>
                  <a:close/>
                </a:path>
              </a:pathLst>
            </a:custGeom>
            <a:solidFill>
              <a:srgbClr val="DBDB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022341" y="4362450"/>
              <a:ext cx="6581140" cy="748665"/>
            </a:xfrm>
            <a:custGeom>
              <a:avLst/>
              <a:gdLst/>
              <a:ahLst/>
              <a:cxnLst/>
              <a:rect l="l" t="t" r="r" b="b"/>
              <a:pathLst>
                <a:path w="6581140" h="748664">
                  <a:moveTo>
                    <a:pt x="6580632" y="748284"/>
                  </a:moveTo>
                  <a:lnTo>
                    <a:pt x="343154" y="748284"/>
                  </a:lnTo>
                  <a:lnTo>
                    <a:pt x="0" y="374141"/>
                  </a:lnTo>
                  <a:lnTo>
                    <a:pt x="343154" y="0"/>
                  </a:lnTo>
                  <a:lnTo>
                    <a:pt x="6580632" y="0"/>
                  </a:lnTo>
                  <a:lnTo>
                    <a:pt x="6580632" y="748284"/>
                  </a:lnTo>
                  <a:close/>
                </a:path>
              </a:pathLst>
            </a:custGeom>
            <a:ln w="253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8" name="object 18"/>
          <p:cNvGrpSpPr/>
          <p:nvPr/>
        </p:nvGrpSpPr>
        <p:grpSpPr>
          <a:xfrm>
            <a:off x="4617973" y="3353053"/>
            <a:ext cx="802640" cy="802640"/>
            <a:chOff x="4617973" y="3353053"/>
            <a:chExt cx="802640" cy="802640"/>
          </a:xfrm>
        </p:grpSpPr>
        <p:sp>
          <p:nvSpPr>
            <p:cNvPr id="19" name="object 19"/>
            <p:cNvSpPr/>
            <p:nvPr/>
          </p:nvSpPr>
          <p:spPr>
            <a:xfrm>
              <a:off x="4679441" y="3391661"/>
              <a:ext cx="685800" cy="746760"/>
            </a:xfrm>
            <a:custGeom>
              <a:avLst/>
              <a:gdLst/>
              <a:ahLst/>
              <a:cxnLst/>
              <a:rect l="l" t="t" r="r" b="b"/>
              <a:pathLst>
                <a:path w="685800" h="746760">
                  <a:moveTo>
                    <a:pt x="342900" y="0"/>
                  </a:moveTo>
                  <a:lnTo>
                    <a:pt x="296375" y="3407"/>
                  </a:lnTo>
                  <a:lnTo>
                    <a:pt x="251751" y="13335"/>
                  </a:lnTo>
                  <a:lnTo>
                    <a:pt x="209436" y="29337"/>
                  </a:lnTo>
                  <a:lnTo>
                    <a:pt x="169841" y="50969"/>
                  </a:lnTo>
                  <a:lnTo>
                    <a:pt x="133373" y="77787"/>
                  </a:lnTo>
                  <a:lnTo>
                    <a:pt x="100441" y="109347"/>
                  </a:lnTo>
                  <a:lnTo>
                    <a:pt x="71454" y="145203"/>
                  </a:lnTo>
                  <a:lnTo>
                    <a:pt x="46820" y="184912"/>
                  </a:lnTo>
                  <a:lnTo>
                    <a:pt x="26949" y="228028"/>
                  </a:lnTo>
                  <a:lnTo>
                    <a:pt x="12250" y="274108"/>
                  </a:lnTo>
                  <a:lnTo>
                    <a:pt x="3130" y="322706"/>
                  </a:lnTo>
                  <a:lnTo>
                    <a:pt x="0" y="373379"/>
                  </a:lnTo>
                  <a:lnTo>
                    <a:pt x="3130" y="424053"/>
                  </a:lnTo>
                  <a:lnTo>
                    <a:pt x="12250" y="472651"/>
                  </a:lnTo>
                  <a:lnTo>
                    <a:pt x="26949" y="518731"/>
                  </a:lnTo>
                  <a:lnTo>
                    <a:pt x="46820" y="561848"/>
                  </a:lnTo>
                  <a:lnTo>
                    <a:pt x="71454" y="601556"/>
                  </a:lnTo>
                  <a:lnTo>
                    <a:pt x="100441" y="637413"/>
                  </a:lnTo>
                  <a:lnTo>
                    <a:pt x="133373" y="668972"/>
                  </a:lnTo>
                  <a:lnTo>
                    <a:pt x="169841" y="695790"/>
                  </a:lnTo>
                  <a:lnTo>
                    <a:pt x="209436" y="717423"/>
                  </a:lnTo>
                  <a:lnTo>
                    <a:pt x="251751" y="733425"/>
                  </a:lnTo>
                  <a:lnTo>
                    <a:pt x="296375" y="743352"/>
                  </a:lnTo>
                  <a:lnTo>
                    <a:pt x="342900" y="746760"/>
                  </a:lnTo>
                  <a:lnTo>
                    <a:pt x="389424" y="743352"/>
                  </a:lnTo>
                  <a:lnTo>
                    <a:pt x="434048" y="733424"/>
                  </a:lnTo>
                  <a:lnTo>
                    <a:pt x="476363" y="717422"/>
                  </a:lnTo>
                  <a:lnTo>
                    <a:pt x="515958" y="695790"/>
                  </a:lnTo>
                  <a:lnTo>
                    <a:pt x="552426" y="668972"/>
                  </a:lnTo>
                  <a:lnTo>
                    <a:pt x="585358" y="637412"/>
                  </a:lnTo>
                  <a:lnTo>
                    <a:pt x="614345" y="601556"/>
                  </a:lnTo>
                  <a:lnTo>
                    <a:pt x="638979" y="561847"/>
                  </a:lnTo>
                  <a:lnTo>
                    <a:pt x="658850" y="518731"/>
                  </a:lnTo>
                  <a:lnTo>
                    <a:pt x="673549" y="472651"/>
                  </a:lnTo>
                  <a:lnTo>
                    <a:pt x="682669" y="424052"/>
                  </a:lnTo>
                  <a:lnTo>
                    <a:pt x="685800" y="373379"/>
                  </a:lnTo>
                  <a:lnTo>
                    <a:pt x="682669" y="322706"/>
                  </a:lnTo>
                  <a:lnTo>
                    <a:pt x="673549" y="274108"/>
                  </a:lnTo>
                  <a:lnTo>
                    <a:pt x="658850" y="228028"/>
                  </a:lnTo>
                  <a:lnTo>
                    <a:pt x="638979" y="184912"/>
                  </a:lnTo>
                  <a:lnTo>
                    <a:pt x="614345" y="145203"/>
                  </a:lnTo>
                  <a:lnTo>
                    <a:pt x="585358" y="109347"/>
                  </a:lnTo>
                  <a:lnTo>
                    <a:pt x="552426" y="77787"/>
                  </a:lnTo>
                  <a:lnTo>
                    <a:pt x="515958" y="50969"/>
                  </a:lnTo>
                  <a:lnTo>
                    <a:pt x="476363" y="29337"/>
                  </a:lnTo>
                  <a:lnTo>
                    <a:pt x="434048" y="13335"/>
                  </a:lnTo>
                  <a:lnTo>
                    <a:pt x="389424" y="3407"/>
                  </a:lnTo>
                  <a:lnTo>
                    <a:pt x="342900" y="0"/>
                  </a:lnTo>
                  <a:close/>
                </a:path>
              </a:pathLst>
            </a:custGeom>
            <a:solidFill>
              <a:srgbClr val="BDDB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4679441" y="3391661"/>
              <a:ext cx="685800" cy="746760"/>
            </a:xfrm>
            <a:custGeom>
              <a:avLst/>
              <a:gdLst/>
              <a:ahLst/>
              <a:cxnLst/>
              <a:rect l="l" t="t" r="r" b="b"/>
              <a:pathLst>
                <a:path w="685800" h="746760">
                  <a:moveTo>
                    <a:pt x="0" y="373379"/>
                  </a:moveTo>
                  <a:lnTo>
                    <a:pt x="3130" y="322706"/>
                  </a:lnTo>
                  <a:lnTo>
                    <a:pt x="12250" y="274108"/>
                  </a:lnTo>
                  <a:lnTo>
                    <a:pt x="26949" y="228028"/>
                  </a:lnTo>
                  <a:lnTo>
                    <a:pt x="46820" y="184912"/>
                  </a:lnTo>
                  <a:lnTo>
                    <a:pt x="71454" y="145203"/>
                  </a:lnTo>
                  <a:lnTo>
                    <a:pt x="100441" y="109347"/>
                  </a:lnTo>
                  <a:lnTo>
                    <a:pt x="133373" y="77787"/>
                  </a:lnTo>
                  <a:lnTo>
                    <a:pt x="169841" y="50969"/>
                  </a:lnTo>
                  <a:lnTo>
                    <a:pt x="209436" y="29337"/>
                  </a:lnTo>
                  <a:lnTo>
                    <a:pt x="251751" y="13335"/>
                  </a:lnTo>
                  <a:lnTo>
                    <a:pt x="296375" y="3407"/>
                  </a:lnTo>
                  <a:lnTo>
                    <a:pt x="342900" y="0"/>
                  </a:lnTo>
                  <a:lnTo>
                    <a:pt x="389424" y="3407"/>
                  </a:lnTo>
                  <a:lnTo>
                    <a:pt x="434048" y="13335"/>
                  </a:lnTo>
                  <a:lnTo>
                    <a:pt x="476363" y="29337"/>
                  </a:lnTo>
                  <a:lnTo>
                    <a:pt x="515958" y="50969"/>
                  </a:lnTo>
                  <a:lnTo>
                    <a:pt x="552426" y="77787"/>
                  </a:lnTo>
                  <a:lnTo>
                    <a:pt x="585358" y="109347"/>
                  </a:lnTo>
                  <a:lnTo>
                    <a:pt x="614345" y="145203"/>
                  </a:lnTo>
                  <a:lnTo>
                    <a:pt x="638979" y="184912"/>
                  </a:lnTo>
                  <a:lnTo>
                    <a:pt x="658850" y="228028"/>
                  </a:lnTo>
                  <a:lnTo>
                    <a:pt x="673549" y="274108"/>
                  </a:lnTo>
                  <a:lnTo>
                    <a:pt x="682669" y="322706"/>
                  </a:lnTo>
                  <a:lnTo>
                    <a:pt x="685800" y="373379"/>
                  </a:lnTo>
                  <a:lnTo>
                    <a:pt x="682669" y="424052"/>
                  </a:lnTo>
                  <a:lnTo>
                    <a:pt x="673549" y="472651"/>
                  </a:lnTo>
                  <a:lnTo>
                    <a:pt x="658850" y="518731"/>
                  </a:lnTo>
                  <a:lnTo>
                    <a:pt x="638979" y="561847"/>
                  </a:lnTo>
                  <a:lnTo>
                    <a:pt x="614345" y="601556"/>
                  </a:lnTo>
                  <a:lnTo>
                    <a:pt x="585358" y="637412"/>
                  </a:lnTo>
                  <a:lnTo>
                    <a:pt x="552426" y="668972"/>
                  </a:lnTo>
                  <a:lnTo>
                    <a:pt x="515958" y="695790"/>
                  </a:lnTo>
                  <a:lnTo>
                    <a:pt x="476363" y="717422"/>
                  </a:lnTo>
                  <a:lnTo>
                    <a:pt x="434048" y="733424"/>
                  </a:lnTo>
                  <a:lnTo>
                    <a:pt x="389424" y="743352"/>
                  </a:lnTo>
                  <a:lnTo>
                    <a:pt x="342900" y="746760"/>
                  </a:lnTo>
                  <a:lnTo>
                    <a:pt x="296375" y="743352"/>
                  </a:lnTo>
                  <a:lnTo>
                    <a:pt x="251751" y="733425"/>
                  </a:lnTo>
                  <a:lnTo>
                    <a:pt x="209436" y="717423"/>
                  </a:lnTo>
                  <a:lnTo>
                    <a:pt x="169841" y="695790"/>
                  </a:lnTo>
                  <a:lnTo>
                    <a:pt x="133373" y="668972"/>
                  </a:lnTo>
                  <a:lnTo>
                    <a:pt x="100441" y="637413"/>
                  </a:lnTo>
                  <a:lnTo>
                    <a:pt x="71454" y="601556"/>
                  </a:lnTo>
                  <a:lnTo>
                    <a:pt x="46820" y="561848"/>
                  </a:lnTo>
                  <a:lnTo>
                    <a:pt x="26949" y="518731"/>
                  </a:lnTo>
                  <a:lnTo>
                    <a:pt x="12250" y="472651"/>
                  </a:lnTo>
                  <a:lnTo>
                    <a:pt x="3130" y="424053"/>
                  </a:lnTo>
                  <a:lnTo>
                    <a:pt x="0" y="373379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4630673" y="3365753"/>
              <a:ext cx="777240" cy="777240"/>
            </a:xfrm>
            <a:custGeom>
              <a:avLst/>
              <a:gdLst/>
              <a:ahLst/>
              <a:cxnLst/>
              <a:rect l="l" t="t" r="r" b="b"/>
              <a:pathLst>
                <a:path w="777239" h="777239">
                  <a:moveTo>
                    <a:pt x="388620" y="0"/>
                  </a:moveTo>
                  <a:lnTo>
                    <a:pt x="339872" y="3027"/>
                  </a:lnTo>
                  <a:lnTo>
                    <a:pt x="292931" y="11868"/>
                  </a:lnTo>
                  <a:lnTo>
                    <a:pt x="248161" y="26158"/>
                  </a:lnTo>
                  <a:lnTo>
                    <a:pt x="205927" y="45532"/>
                  </a:lnTo>
                  <a:lnTo>
                    <a:pt x="166592" y="69627"/>
                  </a:lnTo>
                  <a:lnTo>
                    <a:pt x="130521" y="98078"/>
                  </a:lnTo>
                  <a:lnTo>
                    <a:pt x="98078" y="130521"/>
                  </a:lnTo>
                  <a:lnTo>
                    <a:pt x="69627" y="166592"/>
                  </a:lnTo>
                  <a:lnTo>
                    <a:pt x="45532" y="205927"/>
                  </a:lnTo>
                  <a:lnTo>
                    <a:pt x="26158" y="248161"/>
                  </a:lnTo>
                  <a:lnTo>
                    <a:pt x="11868" y="292931"/>
                  </a:lnTo>
                  <a:lnTo>
                    <a:pt x="3027" y="339872"/>
                  </a:lnTo>
                  <a:lnTo>
                    <a:pt x="0" y="388620"/>
                  </a:lnTo>
                  <a:lnTo>
                    <a:pt x="3027" y="437367"/>
                  </a:lnTo>
                  <a:lnTo>
                    <a:pt x="11868" y="484308"/>
                  </a:lnTo>
                  <a:lnTo>
                    <a:pt x="26158" y="529078"/>
                  </a:lnTo>
                  <a:lnTo>
                    <a:pt x="45532" y="571312"/>
                  </a:lnTo>
                  <a:lnTo>
                    <a:pt x="69627" y="610647"/>
                  </a:lnTo>
                  <a:lnTo>
                    <a:pt x="98078" y="646718"/>
                  </a:lnTo>
                  <a:lnTo>
                    <a:pt x="130521" y="679161"/>
                  </a:lnTo>
                  <a:lnTo>
                    <a:pt x="166592" y="707612"/>
                  </a:lnTo>
                  <a:lnTo>
                    <a:pt x="205927" y="731707"/>
                  </a:lnTo>
                  <a:lnTo>
                    <a:pt x="248161" y="751081"/>
                  </a:lnTo>
                  <a:lnTo>
                    <a:pt x="292931" y="765371"/>
                  </a:lnTo>
                  <a:lnTo>
                    <a:pt x="339872" y="774212"/>
                  </a:lnTo>
                  <a:lnTo>
                    <a:pt x="388620" y="777240"/>
                  </a:lnTo>
                  <a:lnTo>
                    <a:pt x="437367" y="774212"/>
                  </a:lnTo>
                  <a:lnTo>
                    <a:pt x="484308" y="765371"/>
                  </a:lnTo>
                  <a:lnTo>
                    <a:pt x="529078" y="751081"/>
                  </a:lnTo>
                  <a:lnTo>
                    <a:pt x="571312" y="731707"/>
                  </a:lnTo>
                  <a:lnTo>
                    <a:pt x="610647" y="707612"/>
                  </a:lnTo>
                  <a:lnTo>
                    <a:pt x="646718" y="679161"/>
                  </a:lnTo>
                  <a:lnTo>
                    <a:pt x="679161" y="646718"/>
                  </a:lnTo>
                  <a:lnTo>
                    <a:pt x="707612" y="610647"/>
                  </a:lnTo>
                  <a:lnTo>
                    <a:pt x="731707" y="571312"/>
                  </a:lnTo>
                  <a:lnTo>
                    <a:pt x="751081" y="529078"/>
                  </a:lnTo>
                  <a:lnTo>
                    <a:pt x="765371" y="484308"/>
                  </a:lnTo>
                  <a:lnTo>
                    <a:pt x="774212" y="437367"/>
                  </a:lnTo>
                  <a:lnTo>
                    <a:pt x="777239" y="388620"/>
                  </a:lnTo>
                  <a:lnTo>
                    <a:pt x="774212" y="339872"/>
                  </a:lnTo>
                  <a:lnTo>
                    <a:pt x="765371" y="292931"/>
                  </a:lnTo>
                  <a:lnTo>
                    <a:pt x="751081" y="248161"/>
                  </a:lnTo>
                  <a:lnTo>
                    <a:pt x="731707" y="205927"/>
                  </a:lnTo>
                  <a:lnTo>
                    <a:pt x="707612" y="166592"/>
                  </a:lnTo>
                  <a:lnTo>
                    <a:pt x="679161" y="130521"/>
                  </a:lnTo>
                  <a:lnTo>
                    <a:pt x="646718" y="98078"/>
                  </a:lnTo>
                  <a:lnTo>
                    <a:pt x="610647" y="69627"/>
                  </a:lnTo>
                  <a:lnTo>
                    <a:pt x="571312" y="45532"/>
                  </a:lnTo>
                  <a:lnTo>
                    <a:pt x="529078" y="26158"/>
                  </a:lnTo>
                  <a:lnTo>
                    <a:pt x="484308" y="11868"/>
                  </a:lnTo>
                  <a:lnTo>
                    <a:pt x="437367" y="3027"/>
                  </a:lnTo>
                  <a:lnTo>
                    <a:pt x="388620" y="0"/>
                  </a:lnTo>
                  <a:close/>
                </a:path>
              </a:pathLst>
            </a:custGeom>
            <a:solidFill>
              <a:srgbClr val="39405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4630673" y="3365753"/>
              <a:ext cx="777240" cy="777240"/>
            </a:xfrm>
            <a:custGeom>
              <a:avLst/>
              <a:gdLst/>
              <a:ahLst/>
              <a:cxnLst/>
              <a:rect l="l" t="t" r="r" b="b"/>
              <a:pathLst>
                <a:path w="777239" h="777239">
                  <a:moveTo>
                    <a:pt x="0" y="388620"/>
                  </a:moveTo>
                  <a:lnTo>
                    <a:pt x="3027" y="339872"/>
                  </a:lnTo>
                  <a:lnTo>
                    <a:pt x="11868" y="292931"/>
                  </a:lnTo>
                  <a:lnTo>
                    <a:pt x="26158" y="248161"/>
                  </a:lnTo>
                  <a:lnTo>
                    <a:pt x="45532" y="205927"/>
                  </a:lnTo>
                  <a:lnTo>
                    <a:pt x="69627" y="166592"/>
                  </a:lnTo>
                  <a:lnTo>
                    <a:pt x="98078" y="130521"/>
                  </a:lnTo>
                  <a:lnTo>
                    <a:pt x="130521" y="98078"/>
                  </a:lnTo>
                  <a:lnTo>
                    <a:pt x="166592" y="69627"/>
                  </a:lnTo>
                  <a:lnTo>
                    <a:pt x="205927" y="45532"/>
                  </a:lnTo>
                  <a:lnTo>
                    <a:pt x="248161" y="26158"/>
                  </a:lnTo>
                  <a:lnTo>
                    <a:pt x="292931" y="11868"/>
                  </a:lnTo>
                  <a:lnTo>
                    <a:pt x="339872" y="3027"/>
                  </a:lnTo>
                  <a:lnTo>
                    <a:pt x="388620" y="0"/>
                  </a:lnTo>
                  <a:lnTo>
                    <a:pt x="437367" y="3027"/>
                  </a:lnTo>
                  <a:lnTo>
                    <a:pt x="484308" y="11868"/>
                  </a:lnTo>
                  <a:lnTo>
                    <a:pt x="529078" y="26158"/>
                  </a:lnTo>
                  <a:lnTo>
                    <a:pt x="571312" y="45532"/>
                  </a:lnTo>
                  <a:lnTo>
                    <a:pt x="610647" y="69627"/>
                  </a:lnTo>
                  <a:lnTo>
                    <a:pt x="646718" y="98078"/>
                  </a:lnTo>
                  <a:lnTo>
                    <a:pt x="679161" y="130521"/>
                  </a:lnTo>
                  <a:lnTo>
                    <a:pt x="707612" y="166592"/>
                  </a:lnTo>
                  <a:lnTo>
                    <a:pt x="731707" y="205927"/>
                  </a:lnTo>
                  <a:lnTo>
                    <a:pt x="751081" y="248161"/>
                  </a:lnTo>
                  <a:lnTo>
                    <a:pt x="765371" y="292931"/>
                  </a:lnTo>
                  <a:lnTo>
                    <a:pt x="774212" y="339872"/>
                  </a:lnTo>
                  <a:lnTo>
                    <a:pt x="777239" y="388620"/>
                  </a:lnTo>
                  <a:lnTo>
                    <a:pt x="774212" y="437367"/>
                  </a:lnTo>
                  <a:lnTo>
                    <a:pt x="765371" y="484308"/>
                  </a:lnTo>
                  <a:lnTo>
                    <a:pt x="751081" y="529078"/>
                  </a:lnTo>
                  <a:lnTo>
                    <a:pt x="731707" y="571312"/>
                  </a:lnTo>
                  <a:lnTo>
                    <a:pt x="707612" y="610647"/>
                  </a:lnTo>
                  <a:lnTo>
                    <a:pt x="679161" y="646718"/>
                  </a:lnTo>
                  <a:lnTo>
                    <a:pt x="646718" y="679161"/>
                  </a:lnTo>
                  <a:lnTo>
                    <a:pt x="610647" y="707612"/>
                  </a:lnTo>
                  <a:lnTo>
                    <a:pt x="571312" y="731707"/>
                  </a:lnTo>
                  <a:lnTo>
                    <a:pt x="529078" y="751081"/>
                  </a:lnTo>
                  <a:lnTo>
                    <a:pt x="484308" y="765371"/>
                  </a:lnTo>
                  <a:lnTo>
                    <a:pt x="437367" y="774212"/>
                  </a:lnTo>
                  <a:lnTo>
                    <a:pt x="388620" y="777240"/>
                  </a:lnTo>
                  <a:lnTo>
                    <a:pt x="339872" y="774212"/>
                  </a:lnTo>
                  <a:lnTo>
                    <a:pt x="292931" y="765371"/>
                  </a:lnTo>
                  <a:lnTo>
                    <a:pt x="248161" y="751081"/>
                  </a:lnTo>
                  <a:lnTo>
                    <a:pt x="205927" y="731707"/>
                  </a:lnTo>
                  <a:lnTo>
                    <a:pt x="166592" y="707612"/>
                  </a:lnTo>
                  <a:lnTo>
                    <a:pt x="130521" y="679161"/>
                  </a:lnTo>
                  <a:lnTo>
                    <a:pt x="98078" y="646718"/>
                  </a:lnTo>
                  <a:lnTo>
                    <a:pt x="69627" y="610647"/>
                  </a:lnTo>
                  <a:lnTo>
                    <a:pt x="45532" y="571312"/>
                  </a:lnTo>
                  <a:lnTo>
                    <a:pt x="26158" y="529078"/>
                  </a:lnTo>
                  <a:lnTo>
                    <a:pt x="11868" y="484308"/>
                  </a:lnTo>
                  <a:lnTo>
                    <a:pt x="3027" y="437367"/>
                  </a:lnTo>
                  <a:lnTo>
                    <a:pt x="0" y="388620"/>
                  </a:lnTo>
                  <a:close/>
                </a:path>
              </a:pathLst>
            </a:custGeom>
            <a:ln w="25400">
              <a:solidFill>
                <a:srgbClr val="39405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6548119" y="4524248"/>
            <a:ext cx="380174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Containerization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with</a:t>
            </a:r>
            <a:r>
              <a:rPr sz="2200" spc="-8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Docker</a:t>
            </a:r>
            <a:endParaRPr sz="2200">
              <a:latin typeface="Tahoma"/>
              <a:cs typeface="Tahoma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5069078" y="5285485"/>
            <a:ext cx="6543675" cy="821055"/>
            <a:chOff x="5069078" y="5285485"/>
            <a:chExt cx="6543675" cy="821055"/>
          </a:xfrm>
        </p:grpSpPr>
        <p:sp>
          <p:nvSpPr>
            <p:cNvPr id="25" name="object 25"/>
            <p:cNvSpPr/>
            <p:nvPr/>
          </p:nvSpPr>
          <p:spPr>
            <a:xfrm>
              <a:off x="5081778" y="5298185"/>
              <a:ext cx="6518275" cy="795655"/>
            </a:xfrm>
            <a:custGeom>
              <a:avLst/>
              <a:gdLst/>
              <a:ahLst/>
              <a:cxnLst/>
              <a:rect l="l" t="t" r="r" b="b"/>
              <a:pathLst>
                <a:path w="6518275" h="795654">
                  <a:moveTo>
                    <a:pt x="6518148" y="0"/>
                  </a:moveTo>
                  <a:lnTo>
                    <a:pt x="396367" y="0"/>
                  </a:lnTo>
                  <a:lnTo>
                    <a:pt x="0" y="397763"/>
                  </a:lnTo>
                  <a:lnTo>
                    <a:pt x="396367" y="795527"/>
                  </a:lnTo>
                  <a:lnTo>
                    <a:pt x="6518148" y="795527"/>
                  </a:lnTo>
                  <a:lnTo>
                    <a:pt x="6518148" y="0"/>
                  </a:lnTo>
                  <a:close/>
                </a:path>
              </a:pathLst>
            </a:custGeom>
            <a:solidFill>
              <a:srgbClr val="DBDB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5081778" y="5298185"/>
              <a:ext cx="6518275" cy="795655"/>
            </a:xfrm>
            <a:custGeom>
              <a:avLst/>
              <a:gdLst/>
              <a:ahLst/>
              <a:cxnLst/>
              <a:rect l="l" t="t" r="r" b="b"/>
              <a:pathLst>
                <a:path w="6518275" h="795654">
                  <a:moveTo>
                    <a:pt x="6518148" y="795527"/>
                  </a:moveTo>
                  <a:lnTo>
                    <a:pt x="396367" y="795527"/>
                  </a:lnTo>
                  <a:lnTo>
                    <a:pt x="0" y="397763"/>
                  </a:lnTo>
                  <a:lnTo>
                    <a:pt x="396367" y="0"/>
                  </a:lnTo>
                  <a:lnTo>
                    <a:pt x="6518148" y="0"/>
                  </a:lnTo>
                  <a:lnTo>
                    <a:pt x="6518148" y="795527"/>
                  </a:lnTo>
                  <a:close/>
                </a:path>
              </a:pathLst>
            </a:custGeom>
            <a:ln w="253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7" name="object 27"/>
          <p:cNvGrpSpPr/>
          <p:nvPr/>
        </p:nvGrpSpPr>
        <p:grpSpPr>
          <a:xfrm>
            <a:off x="4617973" y="4320794"/>
            <a:ext cx="802640" cy="802640"/>
            <a:chOff x="4617973" y="4320794"/>
            <a:chExt cx="802640" cy="802640"/>
          </a:xfrm>
        </p:grpSpPr>
        <p:sp>
          <p:nvSpPr>
            <p:cNvPr id="28" name="object 28"/>
            <p:cNvSpPr/>
            <p:nvPr/>
          </p:nvSpPr>
          <p:spPr>
            <a:xfrm>
              <a:off x="4679441" y="4362450"/>
              <a:ext cx="685800" cy="748665"/>
            </a:xfrm>
            <a:custGeom>
              <a:avLst/>
              <a:gdLst/>
              <a:ahLst/>
              <a:cxnLst/>
              <a:rect l="l" t="t" r="r" b="b"/>
              <a:pathLst>
                <a:path w="685800" h="748664">
                  <a:moveTo>
                    <a:pt x="342900" y="0"/>
                  </a:moveTo>
                  <a:lnTo>
                    <a:pt x="296375" y="3415"/>
                  </a:lnTo>
                  <a:lnTo>
                    <a:pt x="251751" y="13364"/>
                  </a:lnTo>
                  <a:lnTo>
                    <a:pt x="209436" y="29402"/>
                  </a:lnTo>
                  <a:lnTo>
                    <a:pt x="169841" y="51082"/>
                  </a:lnTo>
                  <a:lnTo>
                    <a:pt x="133373" y="77958"/>
                  </a:lnTo>
                  <a:lnTo>
                    <a:pt x="100441" y="109585"/>
                  </a:lnTo>
                  <a:lnTo>
                    <a:pt x="71454" y="145516"/>
                  </a:lnTo>
                  <a:lnTo>
                    <a:pt x="46820" y="185307"/>
                  </a:lnTo>
                  <a:lnTo>
                    <a:pt x="26949" y="228510"/>
                  </a:lnTo>
                  <a:lnTo>
                    <a:pt x="12250" y="274681"/>
                  </a:lnTo>
                  <a:lnTo>
                    <a:pt x="3130" y="323373"/>
                  </a:lnTo>
                  <a:lnTo>
                    <a:pt x="0" y="374141"/>
                  </a:lnTo>
                  <a:lnTo>
                    <a:pt x="3130" y="424910"/>
                  </a:lnTo>
                  <a:lnTo>
                    <a:pt x="12250" y="473602"/>
                  </a:lnTo>
                  <a:lnTo>
                    <a:pt x="26949" y="519773"/>
                  </a:lnTo>
                  <a:lnTo>
                    <a:pt x="46820" y="562976"/>
                  </a:lnTo>
                  <a:lnTo>
                    <a:pt x="71454" y="602767"/>
                  </a:lnTo>
                  <a:lnTo>
                    <a:pt x="100441" y="638698"/>
                  </a:lnTo>
                  <a:lnTo>
                    <a:pt x="133373" y="670325"/>
                  </a:lnTo>
                  <a:lnTo>
                    <a:pt x="169841" y="697201"/>
                  </a:lnTo>
                  <a:lnTo>
                    <a:pt x="209436" y="718881"/>
                  </a:lnTo>
                  <a:lnTo>
                    <a:pt x="251751" y="734919"/>
                  </a:lnTo>
                  <a:lnTo>
                    <a:pt x="296375" y="744868"/>
                  </a:lnTo>
                  <a:lnTo>
                    <a:pt x="342900" y="748284"/>
                  </a:lnTo>
                  <a:lnTo>
                    <a:pt x="389424" y="744868"/>
                  </a:lnTo>
                  <a:lnTo>
                    <a:pt x="434048" y="734919"/>
                  </a:lnTo>
                  <a:lnTo>
                    <a:pt x="476363" y="718881"/>
                  </a:lnTo>
                  <a:lnTo>
                    <a:pt x="515958" y="697201"/>
                  </a:lnTo>
                  <a:lnTo>
                    <a:pt x="552426" y="670325"/>
                  </a:lnTo>
                  <a:lnTo>
                    <a:pt x="585358" y="638698"/>
                  </a:lnTo>
                  <a:lnTo>
                    <a:pt x="614345" y="602767"/>
                  </a:lnTo>
                  <a:lnTo>
                    <a:pt x="638979" y="562976"/>
                  </a:lnTo>
                  <a:lnTo>
                    <a:pt x="658850" y="519773"/>
                  </a:lnTo>
                  <a:lnTo>
                    <a:pt x="673549" y="473602"/>
                  </a:lnTo>
                  <a:lnTo>
                    <a:pt x="682669" y="424910"/>
                  </a:lnTo>
                  <a:lnTo>
                    <a:pt x="685800" y="374141"/>
                  </a:lnTo>
                  <a:lnTo>
                    <a:pt x="682669" y="323373"/>
                  </a:lnTo>
                  <a:lnTo>
                    <a:pt x="673549" y="274681"/>
                  </a:lnTo>
                  <a:lnTo>
                    <a:pt x="658850" y="228510"/>
                  </a:lnTo>
                  <a:lnTo>
                    <a:pt x="638979" y="185307"/>
                  </a:lnTo>
                  <a:lnTo>
                    <a:pt x="614345" y="145516"/>
                  </a:lnTo>
                  <a:lnTo>
                    <a:pt x="585358" y="109585"/>
                  </a:lnTo>
                  <a:lnTo>
                    <a:pt x="552426" y="77958"/>
                  </a:lnTo>
                  <a:lnTo>
                    <a:pt x="515958" y="51082"/>
                  </a:lnTo>
                  <a:lnTo>
                    <a:pt x="476363" y="29402"/>
                  </a:lnTo>
                  <a:lnTo>
                    <a:pt x="434048" y="13364"/>
                  </a:lnTo>
                  <a:lnTo>
                    <a:pt x="389424" y="3415"/>
                  </a:lnTo>
                  <a:lnTo>
                    <a:pt x="342900" y="0"/>
                  </a:lnTo>
                  <a:close/>
                </a:path>
              </a:pathLst>
            </a:custGeom>
            <a:solidFill>
              <a:srgbClr val="C5D9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4679441" y="4362450"/>
              <a:ext cx="685800" cy="748665"/>
            </a:xfrm>
            <a:custGeom>
              <a:avLst/>
              <a:gdLst/>
              <a:ahLst/>
              <a:cxnLst/>
              <a:rect l="l" t="t" r="r" b="b"/>
              <a:pathLst>
                <a:path w="685800" h="748664">
                  <a:moveTo>
                    <a:pt x="0" y="374141"/>
                  </a:moveTo>
                  <a:lnTo>
                    <a:pt x="3130" y="323373"/>
                  </a:lnTo>
                  <a:lnTo>
                    <a:pt x="12250" y="274681"/>
                  </a:lnTo>
                  <a:lnTo>
                    <a:pt x="26949" y="228510"/>
                  </a:lnTo>
                  <a:lnTo>
                    <a:pt x="46820" y="185307"/>
                  </a:lnTo>
                  <a:lnTo>
                    <a:pt x="71454" y="145516"/>
                  </a:lnTo>
                  <a:lnTo>
                    <a:pt x="100441" y="109585"/>
                  </a:lnTo>
                  <a:lnTo>
                    <a:pt x="133373" y="77958"/>
                  </a:lnTo>
                  <a:lnTo>
                    <a:pt x="169841" y="51082"/>
                  </a:lnTo>
                  <a:lnTo>
                    <a:pt x="209436" y="29402"/>
                  </a:lnTo>
                  <a:lnTo>
                    <a:pt x="251751" y="13364"/>
                  </a:lnTo>
                  <a:lnTo>
                    <a:pt x="296375" y="3415"/>
                  </a:lnTo>
                  <a:lnTo>
                    <a:pt x="342900" y="0"/>
                  </a:lnTo>
                  <a:lnTo>
                    <a:pt x="389424" y="3415"/>
                  </a:lnTo>
                  <a:lnTo>
                    <a:pt x="434048" y="13364"/>
                  </a:lnTo>
                  <a:lnTo>
                    <a:pt x="476363" y="29402"/>
                  </a:lnTo>
                  <a:lnTo>
                    <a:pt x="515958" y="51082"/>
                  </a:lnTo>
                  <a:lnTo>
                    <a:pt x="552426" y="77958"/>
                  </a:lnTo>
                  <a:lnTo>
                    <a:pt x="585358" y="109585"/>
                  </a:lnTo>
                  <a:lnTo>
                    <a:pt x="614345" y="145516"/>
                  </a:lnTo>
                  <a:lnTo>
                    <a:pt x="638979" y="185307"/>
                  </a:lnTo>
                  <a:lnTo>
                    <a:pt x="658850" y="228510"/>
                  </a:lnTo>
                  <a:lnTo>
                    <a:pt x="673549" y="274681"/>
                  </a:lnTo>
                  <a:lnTo>
                    <a:pt x="682669" y="323373"/>
                  </a:lnTo>
                  <a:lnTo>
                    <a:pt x="685800" y="374141"/>
                  </a:lnTo>
                  <a:lnTo>
                    <a:pt x="682669" y="424910"/>
                  </a:lnTo>
                  <a:lnTo>
                    <a:pt x="673549" y="473602"/>
                  </a:lnTo>
                  <a:lnTo>
                    <a:pt x="658850" y="519773"/>
                  </a:lnTo>
                  <a:lnTo>
                    <a:pt x="638979" y="562976"/>
                  </a:lnTo>
                  <a:lnTo>
                    <a:pt x="614345" y="602767"/>
                  </a:lnTo>
                  <a:lnTo>
                    <a:pt x="585358" y="638698"/>
                  </a:lnTo>
                  <a:lnTo>
                    <a:pt x="552426" y="670325"/>
                  </a:lnTo>
                  <a:lnTo>
                    <a:pt x="515958" y="697201"/>
                  </a:lnTo>
                  <a:lnTo>
                    <a:pt x="476363" y="718881"/>
                  </a:lnTo>
                  <a:lnTo>
                    <a:pt x="434048" y="734919"/>
                  </a:lnTo>
                  <a:lnTo>
                    <a:pt x="389424" y="744868"/>
                  </a:lnTo>
                  <a:lnTo>
                    <a:pt x="342900" y="748284"/>
                  </a:lnTo>
                  <a:lnTo>
                    <a:pt x="296375" y="744868"/>
                  </a:lnTo>
                  <a:lnTo>
                    <a:pt x="251751" y="734919"/>
                  </a:lnTo>
                  <a:lnTo>
                    <a:pt x="209436" y="718881"/>
                  </a:lnTo>
                  <a:lnTo>
                    <a:pt x="169841" y="697201"/>
                  </a:lnTo>
                  <a:lnTo>
                    <a:pt x="133373" y="670325"/>
                  </a:lnTo>
                  <a:lnTo>
                    <a:pt x="100441" y="638698"/>
                  </a:lnTo>
                  <a:lnTo>
                    <a:pt x="71454" y="602767"/>
                  </a:lnTo>
                  <a:lnTo>
                    <a:pt x="46820" y="562976"/>
                  </a:lnTo>
                  <a:lnTo>
                    <a:pt x="26949" y="519773"/>
                  </a:lnTo>
                  <a:lnTo>
                    <a:pt x="12250" y="473602"/>
                  </a:lnTo>
                  <a:lnTo>
                    <a:pt x="3130" y="424910"/>
                  </a:lnTo>
                  <a:lnTo>
                    <a:pt x="0" y="374141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4630673" y="4333494"/>
              <a:ext cx="777240" cy="777240"/>
            </a:xfrm>
            <a:custGeom>
              <a:avLst/>
              <a:gdLst/>
              <a:ahLst/>
              <a:cxnLst/>
              <a:rect l="l" t="t" r="r" b="b"/>
              <a:pathLst>
                <a:path w="777239" h="777239">
                  <a:moveTo>
                    <a:pt x="388620" y="0"/>
                  </a:moveTo>
                  <a:lnTo>
                    <a:pt x="339872" y="3027"/>
                  </a:lnTo>
                  <a:lnTo>
                    <a:pt x="292931" y="11868"/>
                  </a:lnTo>
                  <a:lnTo>
                    <a:pt x="248161" y="26158"/>
                  </a:lnTo>
                  <a:lnTo>
                    <a:pt x="205927" y="45532"/>
                  </a:lnTo>
                  <a:lnTo>
                    <a:pt x="166592" y="69627"/>
                  </a:lnTo>
                  <a:lnTo>
                    <a:pt x="130521" y="98078"/>
                  </a:lnTo>
                  <a:lnTo>
                    <a:pt x="98078" y="130521"/>
                  </a:lnTo>
                  <a:lnTo>
                    <a:pt x="69627" y="166592"/>
                  </a:lnTo>
                  <a:lnTo>
                    <a:pt x="45532" y="205927"/>
                  </a:lnTo>
                  <a:lnTo>
                    <a:pt x="26158" y="248161"/>
                  </a:lnTo>
                  <a:lnTo>
                    <a:pt x="11868" y="292931"/>
                  </a:lnTo>
                  <a:lnTo>
                    <a:pt x="3027" y="339872"/>
                  </a:lnTo>
                  <a:lnTo>
                    <a:pt x="0" y="388619"/>
                  </a:lnTo>
                  <a:lnTo>
                    <a:pt x="3027" y="437367"/>
                  </a:lnTo>
                  <a:lnTo>
                    <a:pt x="11868" y="484308"/>
                  </a:lnTo>
                  <a:lnTo>
                    <a:pt x="26158" y="529078"/>
                  </a:lnTo>
                  <a:lnTo>
                    <a:pt x="45532" y="571312"/>
                  </a:lnTo>
                  <a:lnTo>
                    <a:pt x="69627" y="610647"/>
                  </a:lnTo>
                  <a:lnTo>
                    <a:pt x="98078" y="646718"/>
                  </a:lnTo>
                  <a:lnTo>
                    <a:pt x="130521" y="679161"/>
                  </a:lnTo>
                  <a:lnTo>
                    <a:pt x="166592" y="707612"/>
                  </a:lnTo>
                  <a:lnTo>
                    <a:pt x="205927" y="731707"/>
                  </a:lnTo>
                  <a:lnTo>
                    <a:pt x="248161" y="751081"/>
                  </a:lnTo>
                  <a:lnTo>
                    <a:pt x="292931" y="765371"/>
                  </a:lnTo>
                  <a:lnTo>
                    <a:pt x="339872" y="774212"/>
                  </a:lnTo>
                  <a:lnTo>
                    <a:pt x="388620" y="777239"/>
                  </a:lnTo>
                  <a:lnTo>
                    <a:pt x="437367" y="774212"/>
                  </a:lnTo>
                  <a:lnTo>
                    <a:pt x="484308" y="765371"/>
                  </a:lnTo>
                  <a:lnTo>
                    <a:pt x="529078" y="751081"/>
                  </a:lnTo>
                  <a:lnTo>
                    <a:pt x="571312" y="731707"/>
                  </a:lnTo>
                  <a:lnTo>
                    <a:pt x="610647" y="707612"/>
                  </a:lnTo>
                  <a:lnTo>
                    <a:pt x="646718" y="679161"/>
                  </a:lnTo>
                  <a:lnTo>
                    <a:pt x="679161" y="646718"/>
                  </a:lnTo>
                  <a:lnTo>
                    <a:pt x="707612" y="610647"/>
                  </a:lnTo>
                  <a:lnTo>
                    <a:pt x="731707" y="571312"/>
                  </a:lnTo>
                  <a:lnTo>
                    <a:pt x="751081" y="529078"/>
                  </a:lnTo>
                  <a:lnTo>
                    <a:pt x="765371" y="484308"/>
                  </a:lnTo>
                  <a:lnTo>
                    <a:pt x="774212" y="437367"/>
                  </a:lnTo>
                  <a:lnTo>
                    <a:pt x="777239" y="388619"/>
                  </a:lnTo>
                  <a:lnTo>
                    <a:pt x="774212" y="339872"/>
                  </a:lnTo>
                  <a:lnTo>
                    <a:pt x="765371" y="292931"/>
                  </a:lnTo>
                  <a:lnTo>
                    <a:pt x="751081" y="248161"/>
                  </a:lnTo>
                  <a:lnTo>
                    <a:pt x="731707" y="205927"/>
                  </a:lnTo>
                  <a:lnTo>
                    <a:pt x="707612" y="166592"/>
                  </a:lnTo>
                  <a:lnTo>
                    <a:pt x="679161" y="130521"/>
                  </a:lnTo>
                  <a:lnTo>
                    <a:pt x="646718" y="98078"/>
                  </a:lnTo>
                  <a:lnTo>
                    <a:pt x="610647" y="69627"/>
                  </a:lnTo>
                  <a:lnTo>
                    <a:pt x="571312" y="45532"/>
                  </a:lnTo>
                  <a:lnTo>
                    <a:pt x="529078" y="26158"/>
                  </a:lnTo>
                  <a:lnTo>
                    <a:pt x="484308" y="11868"/>
                  </a:lnTo>
                  <a:lnTo>
                    <a:pt x="437367" y="3027"/>
                  </a:lnTo>
                  <a:lnTo>
                    <a:pt x="388620" y="0"/>
                  </a:lnTo>
                  <a:close/>
                </a:path>
              </a:pathLst>
            </a:custGeom>
            <a:solidFill>
              <a:srgbClr val="39405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4630673" y="4333494"/>
              <a:ext cx="777240" cy="777240"/>
            </a:xfrm>
            <a:custGeom>
              <a:avLst/>
              <a:gdLst/>
              <a:ahLst/>
              <a:cxnLst/>
              <a:rect l="l" t="t" r="r" b="b"/>
              <a:pathLst>
                <a:path w="777239" h="777239">
                  <a:moveTo>
                    <a:pt x="0" y="388619"/>
                  </a:moveTo>
                  <a:lnTo>
                    <a:pt x="3027" y="339872"/>
                  </a:lnTo>
                  <a:lnTo>
                    <a:pt x="11868" y="292931"/>
                  </a:lnTo>
                  <a:lnTo>
                    <a:pt x="26158" y="248161"/>
                  </a:lnTo>
                  <a:lnTo>
                    <a:pt x="45532" y="205927"/>
                  </a:lnTo>
                  <a:lnTo>
                    <a:pt x="69627" y="166592"/>
                  </a:lnTo>
                  <a:lnTo>
                    <a:pt x="98078" y="130521"/>
                  </a:lnTo>
                  <a:lnTo>
                    <a:pt x="130521" y="98078"/>
                  </a:lnTo>
                  <a:lnTo>
                    <a:pt x="166592" y="69627"/>
                  </a:lnTo>
                  <a:lnTo>
                    <a:pt x="205927" y="45532"/>
                  </a:lnTo>
                  <a:lnTo>
                    <a:pt x="248161" y="26158"/>
                  </a:lnTo>
                  <a:lnTo>
                    <a:pt x="292931" y="11868"/>
                  </a:lnTo>
                  <a:lnTo>
                    <a:pt x="339872" y="3027"/>
                  </a:lnTo>
                  <a:lnTo>
                    <a:pt x="388620" y="0"/>
                  </a:lnTo>
                  <a:lnTo>
                    <a:pt x="437367" y="3027"/>
                  </a:lnTo>
                  <a:lnTo>
                    <a:pt x="484308" y="11868"/>
                  </a:lnTo>
                  <a:lnTo>
                    <a:pt x="529078" y="26158"/>
                  </a:lnTo>
                  <a:lnTo>
                    <a:pt x="571312" y="45532"/>
                  </a:lnTo>
                  <a:lnTo>
                    <a:pt x="610647" y="69627"/>
                  </a:lnTo>
                  <a:lnTo>
                    <a:pt x="646718" y="98078"/>
                  </a:lnTo>
                  <a:lnTo>
                    <a:pt x="679161" y="130521"/>
                  </a:lnTo>
                  <a:lnTo>
                    <a:pt x="707612" y="166592"/>
                  </a:lnTo>
                  <a:lnTo>
                    <a:pt x="731707" y="205927"/>
                  </a:lnTo>
                  <a:lnTo>
                    <a:pt x="751081" y="248161"/>
                  </a:lnTo>
                  <a:lnTo>
                    <a:pt x="765371" y="292931"/>
                  </a:lnTo>
                  <a:lnTo>
                    <a:pt x="774212" y="339872"/>
                  </a:lnTo>
                  <a:lnTo>
                    <a:pt x="777239" y="388619"/>
                  </a:lnTo>
                  <a:lnTo>
                    <a:pt x="774212" y="437367"/>
                  </a:lnTo>
                  <a:lnTo>
                    <a:pt x="765371" y="484308"/>
                  </a:lnTo>
                  <a:lnTo>
                    <a:pt x="751081" y="529078"/>
                  </a:lnTo>
                  <a:lnTo>
                    <a:pt x="731707" y="571312"/>
                  </a:lnTo>
                  <a:lnTo>
                    <a:pt x="707612" y="610647"/>
                  </a:lnTo>
                  <a:lnTo>
                    <a:pt x="679161" y="646718"/>
                  </a:lnTo>
                  <a:lnTo>
                    <a:pt x="646718" y="679161"/>
                  </a:lnTo>
                  <a:lnTo>
                    <a:pt x="610647" y="707612"/>
                  </a:lnTo>
                  <a:lnTo>
                    <a:pt x="571312" y="731707"/>
                  </a:lnTo>
                  <a:lnTo>
                    <a:pt x="529078" y="751081"/>
                  </a:lnTo>
                  <a:lnTo>
                    <a:pt x="484308" y="765371"/>
                  </a:lnTo>
                  <a:lnTo>
                    <a:pt x="437367" y="774212"/>
                  </a:lnTo>
                  <a:lnTo>
                    <a:pt x="388620" y="777239"/>
                  </a:lnTo>
                  <a:lnTo>
                    <a:pt x="339872" y="774212"/>
                  </a:lnTo>
                  <a:lnTo>
                    <a:pt x="292931" y="765371"/>
                  </a:lnTo>
                  <a:lnTo>
                    <a:pt x="248161" y="751081"/>
                  </a:lnTo>
                  <a:lnTo>
                    <a:pt x="205927" y="731707"/>
                  </a:lnTo>
                  <a:lnTo>
                    <a:pt x="166592" y="707612"/>
                  </a:lnTo>
                  <a:lnTo>
                    <a:pt x="130521" y="679161"/>
                  </a:lnTo>
                  <a:lnTo>
                    <a:pt x="98078" y="646718"/>
                  </a:lnTo>
                  <a:lnTo>
                    <a:pt x="69627" y="610647"/>
                  </a:lnTo>
                  <a:lnTo>
                    <a:pt x="45532" y="571312"/>
                  </a:lnTo>
                  <a:lnTo>
                    <a:pt x="26158" y="529078"/>
                  </a:lnTo>
                  <a:lnTo>
                    <a:pt x="11868" y="484308"/>
                  </a:lnTo>
                  <a:lnTo>
                    <a:pt x="3027" y="437367"/>
                  </a:lnTo>
                  <a:lnTo>
                    <a:pt x="0" y="388619"/>
                  </a:lnTo>
                  <a:close/>
                </a:path>
              </a:pathLst>
            </a:custGeom>
            <a:ln w="25400">
              <a:solidFill>
                <a:srgbClr val="39405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7019035" y="5484114"/>
            <a:ext cx="303784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95" dirty="0">
                <a:solidFill>
                  <a:srgbClr val="3E3E3E"/>
                </a:solidFill>
                <a:latin typeface="Tahoma"/>
                <a:cs typeface="Tahoma"/>
              </a:rPr>
              <a:t>Continuous</a:t>
            </a:r>
            <a:r>
              <a:rPr sz="2200" spc="-15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Monitoring</a:t>
            </a:r>
            <a:endParaRPr sz="2200">
              <a:latin typeface="Tahoma"/>
              <a:cs typeface="Tahoma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5069078" y="6320282"/>
            <a:ext cx="6543675" cy="821055"/>
            <a:chOff x="5069078" y="6320282"/>
            <a:chExt cx="6543675" cy="821055"/>
          </a:xfrm>
        </p:grpSpPr>
        <p:sp>
          <p:nvSpPr>
            <p:cNvPr id="34" name="object 34"/>
            <p:cNvSpPr/>
            <p:nvPr/>
          </p:nvSpPr>
          <p:spPr>
            <a:xfrm>
              <a:off x="5081778" y="6332982"/>
              <a:ext cx="6518275" cy="795655"/>
            </a:xfrm>
            <a:custGeom>
              <a:avLst/>
              <a:gdLst/>
              <a:ahLst/>
              <a:cxnLst/>
              <a:rect l="l" t="t" r="r" b="b"/>
              <a:pathLst>
                <a:path w="6518275" h="795654">
                  <a:moveTo>
                    <a:pt x="6518148" y="0"/>
                  </a:moveTo>
                  <a:lnTo>
                    <a:pt x="396367" y="0"/>
                  </a:lnTo>
                  <a:lnTo>
                    <a:pt x="0" y="397764"/>
                  </a:lnTo>
                  <a:lnTo>
                    <a:pt x="396367" y="795528"/>
                  </a:lnTo>
                  <a:lnTo>
                    <a:pt x="6518148" y="795528"/>
                  </a:lnTo>
                  <a:lnTo>
                    <a:pt x="6518148" y="0"/>
                  </a:lnTo>
                  <a:close/>
                </a:path>
              </a:pathLst>
            </a:custGeom>
            <a:solidFill>
              <a:srgbClr val="DBDB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5081778" y="6332982"/>
              <a:ext cx="6518275" cy="795655"/>
            </a:xfrm>
            <a:custGeom>
              <a:avLst/>
              <a:gdLst/>
              <a:ahLst/>
              <a:cxnLst/>
              <a:rect l="l" t="t" r="r" b="b"/>
              <a:pathLst>
                <a:path w="6518275" h="795654">
                  <a:moveTo>
                    <a:pt x="6518148" y="795528"/>
                  </a:moveTo>
                  <a:lnTo>
                    <a:pt x="396367" y="795528"/>
                  </a:lnTo>
                  <a:lnTo>
                    <a:pt x="0" y="397764"/>
                  </a:lnTo>
                  <a:lnTo>
                    <a:pt x="396367" y="0"/>
                  </a:lnTo>
                  <a:lnTo>
                    <a:pt x="6518148" y="0"/>
                  </a:lnTo>
                  <a:lnTo>
                    <a:pt x="6518148" y="795528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6" name="object 36"/>
          <p:cNvGrpSpPr/>
          <p:nvPr/>
        </p:nvGrpSpPr>
        <p:grpSpPr>
          <a:xfrm>
            <a:off x="4671314" y="5282438"/>
            <a:ext cx="822960" cy="824230"/>
            <a:chOff x="4671314" y="5282438"/>
            <a:chExt cx="822960" cy="824230"/>
          </a:xfrm>
        </p:grpSpPr>
        <p:sp>
          <p:nvSpPr>
            <p:cNvPr id="37" name="object 37"/>
            <p:cNvSpPr/>
            <p:nvPr/>
          </p:nvSpPr>
          <p:spPr>
            <a:xfrm>
              <a:off x="4684014" y="5298186"/>
              <a:ext cx="794385" cy="795655"/>
            </a:xfrm>
            <a:custGeom>
              <a:avLst/>
              <a:gdLst/>
              <a:ahLst/>
              <a:cxnLst/>
              <a:rect l="l" t="t" r="r" b="b"/>
              <a:pathLst>
                <a:path w="794385" h="795654">
                  <a:moveTo>
                    <a:pt x="397001" y="0"/>
                  </a:moveTo>
                  <a:lnTo>
                    <a:pt x="350713" y="2675"/>
                  </a:lnTo>
                  <a:lnTo>
                    <a:pt x="305990" y="10503"/>
                  </a:lnTo>
                  <a:lnTo>
                    <a:pt x="263131" y="23185"/>
                  </a:lnTo>
                  <a:lnTo>
                    <a:pt x="222435" y="40423"/>
                  </a:lnTo>
                  <a:lnTo>
                    <a:pt x="184198" y="61919"/>
                  </a:lnTo>
                  <a:lnTo>
                    <a:pt x="148721" y="87374"/>
                  </a:lnTo>
                  <a:lnTo>
                    <a:pt x="116300" y="116490"/>
                  </a:lnTo>
                  <a:lnTo>
                    <a:pt x="87234" y="148969"/>
                  </a:lnTo>
                  <a:lnTo>
                    <a:pt x="61822" y="184513"/>
                  </a:lnTo>
                  <a:lnTo>
                    <a:pt x="40361" y="222823"/>
                  </a:lnTo>
                  <a:lnTo>
                    <a:pt x="23150" y="263602"/>
                  </a:lnTo>
                  <a:lnTo>
                    <a:pt x="10488" y="306550"/>
                  </a:lnTo>
                  <a:lnTo>
                    <a:pt x="2671" y="351370"/>
                  </a:lnTo>
                  <a:lnTo>
                    <a:pt x="0" y="397763"/>
                  </a:lnTo>
                  <a:lnTo>
                    <a:pt x="2671" y="444157"/>
                  </a:lnTo>
                  <a:lnTo>
                    <a:pt x="10488" y="488977"/>
                  </a:lnTo>
                  <a:lnTo>
                    <a:pt x="23150" y="531925"/>
                  </a:lnTo>
                  <a:lnTo>
                    <a:pt x="40361" y="572704"/>
                  </a:lnTo>
                  <a:lnTo>
                    <a:pt x="61822" y="611014"/>
                  </a:lnTo>
                  <a:lnTo>
                    <a:pt x="87234" y="646558"/>
                  </a:lnTo>
                  <a:lnTo>
                    <a:pt x="116300" y="679037"/>
                  </a:lnTo>
                  <a:lnTo>
                    <a:pt x="148721" y="708153"/>
                  </a:lnTo>
                  <a:lnTo>
                    <a:pt x="184198" y="733608"/>
                  </a:lnTo>
                  <a:lnTo>
                    <a:pt x="222435" y="755104"/>
                  </a:lnTo>
                  <a:lnTo>
                    <a:pt x="263131" y="772342"/>
                  </a:lnTo>
                  <a:lnTo>
                    <a:pt x="305990" y="785024"/>
                  </a:lnTo>
                  <a:lnTo>
                    <a:pt x="350713" y="792852"/>
                  </a:lnTo>
                  <a:lnTo>
                    <a:pt x="397001" y="795527"/>
                  </a:lnTo>
                  <a:lnTo>
                    <a:pt x="443290" y="792852"/>
                  </a:lnTo>
                  <a:lnTo>
                    <a:pt x="488013" y="785024"/>
                  </a:lnTo>
                  <a:lnTo>
                    <a:pt x="530872" y="772342"/>
                  </a:lnTo>
                  <a:lnTo>
                    <a:pt x="571568" y="755104"/>
                  </a:lnTo>
                  <a:lnTo>
                    <a:pt x="609805" y="733608"/>
                  </a:lnTo>
                  <a:lnTo>
                    <a:pt x="645282" y="708153"/>
                  </a:lnTo>
                  <a:lnTo>
                    <a:pt x="677703" y="679037"/>
                  </a:lnTo>
                  <a:lnTo>
                    <a:pt x="706769" y="646558"/>
                  </a:lnTo>
                  <a:lnTo>
                    <a:pt x="732181" y="611014"/>
                  </a:lnTo>
                  <a:lnTo>
                    <a:pt x="753642" y="572704"/>
                  </a:lnTo>
                  <a:lnTo>
                    <a:pt x="770853" y="531925"/>
                  </a:lnTo>
                  <a:lnTo>
                    <a:pt x="783515" y="488977"/>
                  </a:lnTo>
                  <a:lnTo>
                    <a:pt x="791332" y="444157"/>
                  </a:lnTo>
                  <a:lnTo>
                    <a:pt x="794003" y="397763"/>
                  </a:lnTo>
                  <a:lnTo>
                    <a:pt x="791332" y="351370"/>
                  </a:lnTo>
                  <a:lnTo>
                    <a:pt x="783515" y="306550"/>
                  </a:lnTo>
                  <a:lnTo>
                    <a:pt x="770853" y="263602"/>
                  </a:lnTo>
                  <a:lnTo>
                    <a:pt x="753642" y="222823"/>
                  </a:lnTo>
                  <a:lnTo>
                    <a:pt x="732181" y="184513"/>
                  </a:lnTo>
                  <a:lnTo>
                    <a:pt x="706769" y="148969"/>
                  </a:lnTo>
                  <a:lnTo>
                    <a:pt x="677703" y="116490"/>
                  </a:lnTo>
                  <a:lnTo>
                    <a:pt x="645282" y="87374"/>
                  </a:lnTo>
                  <a:lnTo>
                    <a:pt x="609805" y="61919"/>
                  </a:lnTo>
                  <a:lnTo>
                    <a:pt x="571568" y="40423"/>
                  </a:lnTo>
                  <a:lnTo>
                    <a:pt x="530872" y="23185"/>
                  </a:lnTo>
                  <a:lnTo>
                    <a:pt x="488013" y="10503"/>
                  </a:lnTo>
                  <a:lnTo>
                    <a:pt x="443290" y="2675"/>
                  </a:lnTo>
                  <a:lnTo>
                    <a:pt x="397001" y="0"/>
                  </a:lnTo>
                  <a:close/>
                </a:path>
              </a:pathLst>
            </a:custGeom>
            <a:solidFill>
              <a:srgbClr val="BEC7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4684014" y="5298186"/>
              <a:ext cx="794385" cy="795655"/>
            </a:xfrm>
            <a:custGeom>
              <a:avLst/>
              <a:gdLst/>
              <a:ahLst/>
              <a:cxnLst/>
              <a:rect l="l" t="t" r="r" b="b"/>
              <a:pathLst>
                <a:path w="794385" h="795654">
                  <a:moveTo>
                    <a:pt x="0" y="397763"/>
                  </a:moveTo>
                  <a:lnTo>
                    <a:pt x="2671" y="351370"/>
                  </a:lnTo>
                  <a:lnTo>
                    <a:pt x="10488" y="306550"/>
                  </a:lnTo>
                  <a:lnTo>
                    <a:pt x="23150" y="263602"/>
                  </a:lnTo>
                  <a:lnTo>
                    <a:pt x="40361" y="222823"/>
                  </a:lnTo>
                  <a:lnTo>
                    <a:pt x="61822" y="184513"/>
                  </a:lnTo>
                  <a:lnTo>
                    <a:pt x="87234" y="148969"/>
                  </a:lnTo>
                  <a:lnTo>
                    <a:pt x="116300" y="116490"/>
                  </a:lnTo>
                  <a:lnTo>
                    <a:pt x="148721" y="87374"/>
                  </a:lnTo>
                  <a:lnTo>
                    <a:pt x="184198" y="61919"/>
                  </a:lnTo>
                  <a:lnTo>
                    <a:pt x="222435" y="40423"/>
                  </a:lnTo>
                  <a:lnTo>
                    <a:pt x="263131" y="23185"/>
                  </a:lnTo>
                  <a:lnTo>
                    <a:pt x="305990" y="10503"/>
                  </a:lnTo>
                  <a:lnTo>
                    <a:pt x="350713" y="2675"/>
                  </a:lnTo>
                  <a:lnTo>
                    <a:pt x="397001" y="0"/>
                  </a:lnTo>
                  <a:lnTo>
                    <a:pt x="443290" y="2675"/>
                  </a:lnTo>
                  <a:lnTo>
                    <a:pt x="488013" y="10503"/>
                  </a:lnTo>
                  <a:lnTo>
                    <a:pt x="530872" y="23185"/>
                  </a:lnTo>
                  <a:lnTo>
                    <a:pt x="571568" y="40423"/>
                  </a:lnTo>
                  <a:lnTo>
                    <a:pt x="609805" y="61919"/>
                  </a:lnTo>
                  <a:lnTo>
                    <a:pt x="645282" y="87374"/>
                  </a:lnTo>
                  <a:lnTo>
                    <a:pt x="677703" y="116490"/>
                  </a:lnTo>
                  <a:lnTo>
                    <a:pt x="706769" y="148969"/>
                  </a:lnTo>
                  <a:lnTo>
                    <a:pt x="732181" y="184513"/>
                  </a:lnTo>
                  <a:lnTo>
                    <a:pt x="753642" y="222823"/>
                  </a:lnTo>
                  <a:lnTo>
                    <a:pt x="770853" y="263602"/>
                  </a:lnTo>
                  <a:lnTo>
                    <a:pt x="783515" y="306550"/>
                  </a:lnTo>
                  <a:lnTo>
                    <a:pt x="791332" y="351370"/>
                  </a:lnTo>
                  <a:lnTo>
                    <a:pt x="794003" y="397763"/>
                  </a:lnTo>
                  <a:lnTo>
                    <a:pt x="791332" y="444157"/>
                  </a:lnTo>
                  <a:lnTo>
                    <a:pt x="783515" y="488977"/>
                  </a:lnTo>
                  <a:lnTo>
                    <a:pt x="770853" y="531925"/>
                  </a:lnTo>
                  <a:lnTo>
                    <a:pt x="753642" y="572704"/>
                  </a:lnTo>
                  <a:lnTo>
                    <a:pt x="732181" y="611014"/>
                  </a:lnTo>
                  <a:lnTo>
                    <a:pt x="706769" y="646558"/>
                  </a:lnTo>
                  <a:lnTo>
                    <a:pt x="677703" y="679037"/>
                  </a:lnTo>
                  <a:lnTo>
                    <a:pt x="645282" y="708153"/>
                  </a:lnTo>
                  <a:lnTo>
                    <a:pt x="609805" y="733608"/>
                  </a:lnTo>
                  <a:lnTo>
                    <a:pt x="571568" y="755104"/>
                  </a:lnTo>
                  <a:lnTo>
                    <a:pt x="530872" y="772342"/>
                  </a:lnTo>
                  <a:lnTo>
                    <a:pt x="488013" y="785024"/>
                  </a:lnTo>
                  <a:lnTo>
                    <a:pt x="443290" y="792852"/>
                  </a:lnTo>
                  <a:lnTo>
                    <a:pt x="397001" y="795527"/>
                  </a:lnTo>
                  <a:lnTo>
                    <a:pt x="350713" y="792852"/>
                  </a:lnTo>
                  <a:lnTo>
                    <a:pt x="305990" y="785024"/>
                  </a:lnTo>
                  <a:lnTo>
                    <a:pt x="263131" y="772342"/>
                  </a:lnTo>
                  <a:lnTo>
                    <a:pt x="222435" y="755104"/>
                  </a:lnTo>
                  <a:lnTo>
                    <a:pt x="184198" y="733608"/>
                  </a:lnTo>
                  <a:lnTo>
                    <a:pt x="148721" y="708153"/>
                  </a:lnTo>
                  <a:lnTo>
                    <a:pt x="116300" y="679037"/>
                  </a:lnTo>
                  <a:lnTo>
                    <a:pt x="87234" y="646558"/>
                  </a:lnTo>
                  <a:lnTo>
                    <a:pt x="61822" y="611014"/>
                  </a:lnTo>
                  <a:lnTo>
                    <a:pt x="40361" y="572704"/>
                  </a:lnTo>
                  <a:lnTo>
                    <a:pt x="23150" y="531925"/>
                  </a:lnTo>
                  <a:lnTo>
                    <a:pt x="10488" y="488977"/>
                  </a:lnTo>
                  <a:lnTo>
                    <a:pt x="2671" y="444157"/>
                  </a:lnTo>
                  <a:lnTo>
                    <a:pt x="0" y="397763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4702302" y="5295138"/>
              <a:ext cx="779145" cy="777240"/>
            </a:xfrm>
            <a:custGeom>
              <a:avLst/>
              <a:gdLst/>
              <a:ahLst/>
              <a:cxnLst/>
              <a:rect l="l" t="t" r="r" b="b"/>
              <a:pathLst>
                <a:path w="779145" h="777239">
                  <a:moveTo>
                    <a:pt x="389382" y="0"/>
                  </a:moveTo>
                  <a:lnTo>
                    <a:pt x="340546" y="3027"/>
                  </a:lnTo>
                  <a:lnTo>
                    <a:pt x="293518" y="11868"/>
                  </a:lnTo>
                  <a:lnTo>
                    <a:pt x="248664" y="26158"/>
                  </a:lnTo>
                  <a:lnTo>
                    <a:pt x="206348" y="45532"/>
                  </a:lnTo>
                  <a:lnTo>
                    <a:pt x="166936" y="69627"/>
                  </a:lnTo>
                  <a:lnTo>
                    <a:pt x="130793" y="98078"/>
                  </a:lnTo>
                  <a:lnTo>
                    <a:pt x="98284" y="130521"/>
                  </a:lnTo>
                  <a:lnTo>
                    <a:pt x="69774" y="166592"/>
                  </a:lnTo>
                  <a:lnTo>
                    <a:pt x="45629" y="205927"/>
                  </a:lnTo>
                  <a:lnTo>
                    <a:pt x="26214" y="248161"/>
                  </a:lnTo>
                  <a:lnTo>
                    <a:pt x="11894" y="292931"/>
                  </a:lnTo>
                  <a:lnTo>
                    <a:pt x="3034" y="339872"/>
                  </a:lnTo>
                  <a:lnTo>
                    <a:pt x="0" y="388620"/>
                  </a:lnTo>
                  <a:lnTo>
                    <a:pt x="3034" y="437367"/>
                  </a:lnTo>
                  <a:lnTo>
                    <a:pt x="11894" y="484308"/>
                  </a:lnTo>
                  <a:lnTo>
                    <a:pt x="26214" y="529078"/>
                  </a:lnTo>
                  <a:lnTo>
                    <a:pt x="45629" y="571312"/>
                  </a:lnTo>
                  <a:lnTo>
                    <a:pt x="69774" y="610647"/>
                  </a:lnTo>
                  <a:lnTo>
                    <a:pt x="98284" y="646718"/>
                  </a:lnTo>
                  <a:lnTo>
                    <a:pt x="130793" y="679161"/>
                  </a:lnTo>
                  <a:lnTo>
                    <a:pt x="166936" y="707612"/>
                  </a:lnTo>
                  <a:lnTo>
                    <a:pt x="206348" y="731707"/>
                  </a:lnTo>
                  <a:lnTo>
                    <a:pt x="248664" y="751081"/>
                  </a:lnTo>
                  <a:lnTo>
                    <a:pt x="293518" y="765371"/>
                  </a:lnTo>
                  <a:lnTo>
                    <a:pt x="340546" y="774212"/>
                  </a:lnTo>
                  <a:lnTo>
                    <a:pt x="389382" y="777239"/>
                  </a:lnTo>
                  <a:lnTo>
                    <a:pt x="438217" y="774212"/>
                  </a:lnTo>
                  <a:lnTo>
                    <a:pt x="485245" y="765371"/>
                  </a:lnTo>
                  <a:lnTo>
                    <a:pt x="530099" y="751081"/>
                  </a:lnTo>
                  <a:lnTo>
                    <a:pt x="572415" y="731707"/>
                  </a:lnTo>
                  <a:lnTo>
                    <a:pt x="611827" y="707612"/>
                  </a:lnTo>
                  <a:lnTo>
                    <a:pt x="647970" y="679161"/>
                  </a:lnTo>
                  <a:lnTo>
                    <a:pt x="680479" y="646718"/>
                  </a:lnTo>
                  <a:lnTo>
                    <a:pt x="708989" y="610647"/>
                  </a:lnTo>
                  <a:lnTo>
                    <a:pt x="733134" y="571312"/>
                  </a:lnTo>
                  <a:lnTo>
                    <a:pt x="752549" y="529078"/>
                  </a:lnTo>
                  <a:lnTo>
                    <a:pt x="766869" y="484308"/>
                  </a:lnTo>
                  <a:lnTo>
                    <a:pt x="775729" y="437367"/>
                  </a:lnTo>
                  <a:lnTo>
                    <a:pt x="778763" y="388620"/>
                  </a:lnTo>
                  <a:lnTo>
                    <a:pt x="775729" y="339872"/>
                  </a:lnTo>
                  <a:lnTo>
                    <a:pt x="766869" y="292931"/>
                  </a:lnTo>
                  <a:lnTo>
                    <a:pt x="752549" y="248161"/>
                  </a:lnTo>
                  <a:lnTo>
                    <a:pt x="733134" y="205927"/>
                  </a:lnTo>
                  <a:lnTo>
                    <a:pt x="708989" y="166592"/>
                  </a:lnTo>
                  <a:lnTo>
                    <a:pt x="680479" y="130521"/>
                  </a:lnTo>
                  <a:lnTo>
                    <a:pt x="647970" y="98078"/>
                  </a:lnTo>
                  <a:lnTo>
                    <a:pt x="611827" y="69627"/>
                  </a:lnTo>
                  <a:lnTo>
                    <a:pt x="572415" y="45532"/>
                  </a:lnTo>
                  <a:lnTo>
                    <a:pt x="530099" y="26158"/>
                  </a:lnTo>
                  <a:lnTo>
                    <a:pt x="485245" y="11868"/>
                  </a:lnTo>
                  <a:lnTo>
                    <a:pt x="438217" y="3027"/>
                  </a:lnTo>
                  <a:lnTo>
                    <a:pt x="389382" y="0"/>
                  </a:lnTo>
                  <a:close/>
                </a:path>
              </a:pathLst>
            </a:custGeom>
            <a:solidFill>
              <a:srgbClr val="39405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4702302" y="5295138"/>
              <a:ext cx="779145" cy="777240"/>
            </a:xfrm>
            <a:custGeom>
              <a:avLst/>
              <a:gdLst/>
              <a:ahLst/>
              <a:cxnLst/>
              <a:rect l="l" t="t" r="r" b="b"/>
              <a:pathLst>
                <a:path w="779145" h="777239">
                  <a:moveTo>
                    <a:pt x="0" y="388620"/>
                  </a:moveTo>
                  <a:lnTo>
                    <a:pt x="3034" y="339872"/>
                  </a:lnTo>
                  <a:lnTo>
                    <a:pt x="11894" y="292931"/>
                  </a:lnTo>
                  <a:lnTo>
                    <a:pt x="26214" y="248161"/>
                  </a:lnTo>
                  <a:lnTo>
                    <a:pt x="45629" y="205927"/>
                  </a:lnTo>
                  <a:lnTo>
                    <a:pt x="69774" y="166592"/>
                  </a:lnTo>
                  <a:lnTo>
                    <a:pt x="98284" y="130521"/>
                  </a:lnTo>
                  <a:lnTo>
                    <a:pt x="130793" y="98078"/>
                  </a:lnTo>
                  <a:lnTo>
                    <a:pt x="166936" y="69627"/>
                  </a:lnTo>
                  <a:lnTo>
                    <a:pt x="206348" y="45532"/>
                  </a:lnTo>
                  <a:lnTo>
                    <a:pt x="248664" y="26158"/>
                  </a:lnTo>
                  <a:lnTo>
                    <a:pt x="293518" y="11868"/>
                  </a:lnTo>
                  <a:lnTo>
                    <a:pt x="340546" y="3027"/>
                  </a:lnTo>
                  <a:lnTo>
                    <a:pt x="389382" y="0"/>
                  </a:lnTo>
                  <a:lnTo>
                    <a:pt x="438217" y="3027"/>
                  </a:lnTo>
                  <a:lnTo>
                    <a:pt x="485245" y="11868"/>
                  </a:lnTo>
                  <a:lnTo>
                    <a:pt x="530099" y="26158"/>
                  </a:lnTo>
                  <a:lnTo>
                    <a:pt x="572415" y="45532"/>
                  </a:lnTo>
                  <a:lnTo>
                    <a:pt x="611827" y="69627"/>
                  </a:lnTo>
                  <a:lnTo>
                    <a:pt x="647970" y="98078"/>
                  </a:lnTo>
                  <a:lnTo>
                    <a:pt x="680479" y="130521"/>
                  </a:lnTo>
                  <a:lnTo>
                    <a:pt x="708989" y="166592"/>
                  </a:lnTo>
                  <a:lnTo>
                    <a:pt x="733134" y="205927"/>
                  </a:lnTo>
                  <a:lnTo>
                    <a:pt x="752549" y="248161"/>
                  </a:lnTo>
                  <a:lnTo>
                    <a:pt x="766869" y="292931"/>
                  </a:lnTo>
                  <a:lnTo>
                    <a:pt x="775729" y="339872"/>
                  </a:lnTo>
                  <a:lnTo>
                    <a:pt x="778763" y="388620"/>
                  </a:lnTo>
                  <a:lnTo>
                    <a:pt x="775729" y="437367"/>
                  </a:lnTo>
                  <a:lnTo>
                    <a:pt x="766869" y="484308"/>
                  </a:lnTo>
                  <a:lnTo>
                    <a:pt x="752549" y="529078"/>
                  </a:lnTo>
                  <a:lnTo>
                    <a:pt x="733134" y="571312"/>
                  </a:lnTo>
                  <a:lnTo>
                    <a:pt x="708989" y="610647"/>
                  </a:lnTo>
                  <a:lnTo>
                    <a:pt x="680479" y="646718"/>
                  </a:lnTo>
                  <a:lnTo>
                    <a:pt x="647970" y="679161"/>
                  </a:lnTo>
                  <a:lnTo>
                    <a:pt x="611827" y="707612"/>
                  </a:lnTo>
                  <a:lnTo>
                    <a:pt x="572415" y="731707"/>
                  </a:lnTo>
                  <a:lnTo>
                    <a:pt x="530099" y="751081"/>
                  </a:lnTo>
                  <a:lnTo>
                    <a:pt x="485245" y="765371"/>
                  </a:lnTo>
                  <a:lnTo>
                    <a:pt x="438217" y="774212"/>
                  </a:lnTo>
                  <a:lnTo>
                    <a:pt x="389382" y="777239"/>
                  </a:lnTo>
                  <a:lnTo>
                    <a:pt x="340546" y="774212"/>
                  </a:lnTo>
                  <a:lnTo>
                    <a:pt x="293518" y="765371"/>
                  </a:lnTo>
                  <a:lnTo>
                    <a:pt x="248664" y="751081"/>
                  </a:lnTo>
                  <a:lnTo>
                    <a:pt x="206348" y="731707"/>
                  </a:lnTo>
                  <a:lnTo>
                    <a:pt x="166936" y="707612"/>
                  </a:lnTo>
                  <a:lnTo>
                    <a:pt x="130793" y="679161"/>
                  </a:lnTo>
                  <a:lnTo>
                    <a:pt x="98284" y="646718"/>
                  </a:lnTo>
                  <a:lnTo>
                    <a:pt x="69774" y="610647"/>
                  </a:lnTo>
                  <a:lnTo>
                    <a:pt x="45629" y="571312"/>
                  </a:lnTo>
                  <a:lnTo>
                    <a:pt x="26214" y="529078"/>
                  </a:lnTo>
                  <a:lnTo>
                    <a:pt x="11894" y="484308"/>
                  </a:lnTo>
                  <a:lnTo>
                    <a:pt x="3034" y="437367"/>
                  </a:lnTo>
                  <a:lnTo>
                    <a:pt x="0" y="388620"/>
                  </a:lnTo>
                  <a:close/>
                </a:path>
              </a:pathLst>
            </a:custGeom>
            <a:ln w="25400">
              <a:solidFill>
                <a:srgbClr val="39405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1" name="object 41"/>
          <p:cNvSpPr txBox="1"/>
          <p:nvPr/>
        </p:nvSpPr>
        <p:spPr>
          <a:xfrm>
            <a:off x="7774940" y="6520433"/>
            <a:ext cx="152527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Kubernetes</a:t>
            </a:r>
            <a:endParaRPr sz="2200">
              <a:latin typeface="Tahoma"/>
              <a:cs typeface="Tahoma"/>
            </a:endParaRPr>
          </a:p>
        </p:txBody>
      </p:sp>
      <p:grpSp>
        <p:nvGrpSpPr>
          <p:cNvPr id="42" name="object 42"/>
          <p:cNvGrpSpPr/>
          <p:nvPr/>
        </p:nvGrpSpPr>
        <p:grpSpPr>
          <a:xfrm>
            <a:off x="4671314" y="6320282"/>
            <a:ext cx="822960" cy="821055"/>
            <a:chOff x="4671314" y="6320282"/>
            <a:chExt cx="822960" cy="821055"/>
          </a:xfrm>
        </p:grpSpPr>
        <p:sp>
          <p:nvSpPr>
            <p:cNvPr id="43" name="object 43"/>
            <p:cNvSpPr/>
            <p:nvPr/>
          </p:nvSpPr>
          <p:spPr>
            <a:xfrm>
              <a:off x="4684014" y="6332982"/>
              <a:ext cx="794385" cy="795655"/>
            </a:xfrm>
            <a:custGeom>
              <a:avLst/>
              <a:gdLst/>
              <a:ahLst/>
              <a:cxnLst/>
              <a:rect l="l" t="t" r="r" b="b"/>
              <a:pathLst>
                <a:path w="794385" h="795654">
                  <a:moveTo>
                    <a:pt x="397001" y="0"/>
                  </a:moveTo>
                  <a:lnTo>
                    <a:pt x="350713" y="2675"/>
                  </a:lnTo>
                  <a:lnTo>
                    <a:pt x="305990" y="10503"/>
                  </a:lnTo>
                  <a:lnTo>
                    <a:pt x="263131" y="23185"/>
                  </a:lnTo>
                  <a:lnTo>
                    <a:pt x="222435" y="40423"/>
                  </a:lnTo>
                  <a:lnTo>
                    <a:pt x="184198" y="61919"/>
                  </a:lnTo>
                  <a:lnTo>
                    <a:pt x="148721" y="87374"/>
                  </a:lnTo>
                  <a:lnTo>
                    <a:pt x="116300" y="116490"/>
                  </a:lnTo>
                  <a:lnTo>
                    <a:pt x="87234" y="148969"/>
                  </a:lnTo>
                  <a:lnTo>
                    <a:pt x="61822" y="184513"/>
                  </a:lnTo>
                  <a:lnTo>
                    <a:pt x="40361" y="222823"/>
                  </a:lnTo>
                  <a:lnTo>
                    <a:pt x="23150" y="263602"/>
                  </a:lnTo>
                  <a:lnTo>
                    <a:pt x="10488" y="306550"/>
                  </a:lnTo>
                  <a:lnTo>
                    <a:pt x="2671" y="351370"/>
                  </a:lnTo>
                  <a:lnTo>
                    <a:pt x="0" y="397764"/>
                  </a:lnTo>
                  <a:lnTo>
                    <a:pt x="2671" y="444157"/>
                  </a:lnTo>
                  <a:lnTo>
                    <a:pt x="10488" y="488977"/>
                  </a:lnTo>
                  <a:lnTo>
                    <a:pt x="23150" y="531925"/>
                  </a:lnTo>
                  <a:lnTo>
                    <a:pt x="40361" y="572704"/>
                  </a:lnTo>
                  <a:lnTo>
                    <a:pt x="61822" y="611014"/>
                  </a:lnTo>
                  <a:lnTo>
                    <a:pt x="87234" y="646558"/>
                  </a:lnTo>
                  <a:lnTo>
                    <a:pt x="116300" y="679037"/>
                  </a:lnTo>
                  <a:lnTo>
                    <a:pt x="148721" y="708153"/>
                  </a:lnTo>
                  <a:lnTo>
                    <a:pt x="184198" y="733608"/>
                  </a:lnTo>
                  <a:lnTo>
                    <a:pt x="222435" y="755104"/>
                  </a:lnTo>
                  <a:lnTo>
                    <a:pt x="263131" y="772342"/>
                  </a:lnTo>
                  <a:lnTo>
                    <a:pt x="305990" y="785024"/>
                  </a:lnTo>
                  <a:lnTo>
                    <a:pt x="350713" y="792852"/>
                  </a:lnTo>
                  <a:lnTo>
                    <a:pt x="397001" y="795528"/>
                  </a:lnTo>
                  <a:lnTo>
                    <a:pt x="443290" y="792852"/>
                  </a:lnTo>
                  <a:lnTo>
                    <a:pt x="488013" y="785024"/>
                  </a:lnTo>
                  <a:lnTo>
                    <a:pt x="530872" y="772342"/>
                  </a:lnTo>
                  <a:lnTo>
                    <a:pt x="571568" y="755104"/>
                  </a:lnTo>
                  <a:lnTo>
                    <a:pt x="609805" y="733608"/>
                  </a:lnTo>
                  <a:lnTo>
                    <a:pt x="645282" y="708153"/>
                  </a:lnTo>
                  <a:lnTo>
                    <a:pt x="677703" y="679037"/>
                  </a:lnTo>
                  <a:lnTo>
                    <a:pt x="706769" y="646558"/>
                  </a:lnTo>
                  <a:lnTo>
                    <a:pt x="732181" y="611014"/>
                  </a:lnTo>
                  <a:lnTo>
                    <a:pt x="753642" y="572704"/>
                  </a:lnTo>
                  <a:lnTo>
                    <a:pt x="770853" y="531925"/>
                  </a:lnTo>
                  <a:lnTo>
                    <a:pt x="783515" y="488977"/>
                  </a:lnTo>
                  <a:lnTo>
                    <a:pt x="791332" y="444157"/>
                  </a:lnTo>
                  <a:lnTo>
                    <a:pt x="794003" y="397764"/>
                  </a:lnTo>
                  <a:lnTo>
                    <a:pt x="791332" y="351370"/>
                  </a:lnTo>
                  <a:lnTo>
                    <a:pt x="783515" y="306550"/>
                  </a:lnTo>
                  <a:lnTo>
                    <a:pt x="770853" y="263602"/>
                  </a:lnTo>
                  <a:lnTo>
                    <a:pt x="753642" y="222823"/>
                  </a:lnTo>
                  <a:lnTo>
                    <a:pt x="732181" y="184513"/>
                  </a:lnTo>
                  <a:lnTo>
                    <a:pt x="706769" y="148969"/>
                  </a:lnTo>
                  <a:lnTo>
                    <a:pt x="677703" y="116490"/>
                  </a:lnTo>
                  <a:lnTo>
                    <a:pt x="645282" y="87374"/>
                  </a:lnTo>
                  <a:lnTo>
                    <a:pt x="609805" y="61919"/>
                  </a:lnTo>
                  <a:lnTo>
                    <a:pt x="571568" y="40423"/>
                  </a:lnTo>
                  <a:lnTo>
                    <a:pt x="530872" y="23185"/>
                  </a:lnTo>
                  <a:lnTo>
                    <a:pt x="488013" y="10503"/>
                  </a:lnTo>
                  <a:lnTo>
                    <a:pt x="443290" y="2675"/>
                  </a:lnTo>
                  <a:lnTo>
                    <a:pt x="397001" y="0"/>
                  </a:lnTo>
                  <a:close/>
                </a:path>
              </a:pathLst>
            </a:custGeom>
            <a:solidFill>
              <a:srgbClr val="BDD4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4684014" y="6332982"/>
              <a:ext cx="794385" cy="795655"/>
            </a:xfrm>
            <a:custGeom>
              <a:avLst/>
              <a:gdLst/>
              <a:ahLst/>
              <a:cxnLst/>
              <a:rect l="l" t="t" r="r" b="b"/>
              <a:pathLst>
                <a:path w="794385" h="795654">
                  <a:moveTo>
                    <a:pt x="0" y="397764"/>
                  </a:moveTo>
                  <a:lnTo>
                    <a:pt x="2671" y="351370"/>
                  </a:lnTo>
                  <a:lnTo>
                    <a:pt x="10488" y="306550"/>
                  </a:lnTo>
                  <a:lnTo>
                    <a:pt x="23150" y="263602"/>
                  </a:lnTo>
                  <a:lnTo>
                    <a:pt x="40361" y="222823"/>
                  </a:lnTo>
                  <a:lnTo>
                    <a:pt x="61822" y="184513"/>
                  </a:lnTo>
                  <a:lnTo>
                    <a:pt x="87234" y="148969"/>
                  </a:lnTo>
                  <a:lnTo>
                    <a:pt x="116300" y="116490"/>
                  </a:lnTo>
                  <a:lnTo>
                    <a:pt x="148721" y="87374"/>
                  </a:lnTo>
                  <a:lnTo>
                    <a:pt x="184198" y="61919"/>
                  </a:lnTo>
                  <a:lnTo>
                    <a:pt x="222435" y="40423"/>
                  </a:lnTo>
                  <a:lnTo>
                    <a:pt x="263131" y="23185"/>
                  </a:lnTo>
                  <a:lnTo>
                    <a:pt x="305990" y="10503"/>
                  </a:lnTo>
                  <a:lnTo>
                    <a:pt x="350713" y="2675"/>
                  </a:lnTo>
                  <a:lnTo>
                    <a:pt x="397001" y="0"/>
                  </a:lnTo>
                  <a:lnTo>
                    <a:pt x="443290" y="2675"/>
                  </a:lnTo>
                  <a:lnTo>
                    <a:pt x="488013" y="10503"/>
                  </a:lnTo>
                  <a:lnTo>
                    <a:pt x="530872" y="23185"/>
                  </a:lnTo>
                  <a:lnTo>
                    <a:pt x="571568" y="40423"/>
                  </a:lnTo>
                  <a:lnTo>
                    <a:pt x="609805" y="61919"/>
                  </a:lnTo>
                  <a:lnTo>
                    <a:pt x="645282" y="87374"/>
                  </a:lnTo>
                  <a:lnTo>
                    <a:pt x="677703" y="116490"/>
                  </a:lnTo>
                  <a:lnTo>
                    <a:pt x="706769" y="148969"/>
                  </a:lnTo>
                  <a:lnTo>
                    <a:pt x="732181" y="184513"/>
                  </a:lnTo>
                  <a:lnTo>
                    <a:pt x="753642" y="222823"/>
                  </a:lnTo>
                  <a:lnTo>
                    <a:pt x="770853" y="263602"/>
                  </a:lnTo>
                  <a:lnTo>
                    <a:pt x="783515" y="306550"/>
                  </a:lnTo>
                  <a:lnTo>
                    <a:pt x="791332" y="351370"/>
                  </a:lnTo>
                  <a:lnTo>
                    <a:pt x="794003" y="397764"/>
                  </a:lnTo>
                  <a:lnTo>
                    <a:pt x="791332" y="444157"/>
                  </a:lnTo>
                  <a:lnTo>
                    <a:pt x="783515" y="488977"/>
                  </a:lnTo>
                  <a:lnTo>
                    <a:pt x="770853" y="531925"/>
                  </a:lnTo>
                  <a:lnTo>
                    <a:pt x="753642" y="572704"/>
                  </a:lnTo>
                  <a:lnTo>
                    <a:pt x="732181" y="611014"/>
                  </a:lnTo>
                  <a:lnTo>
                    <a:pt x="706769" y="646558"/>
                  </a:lnTo>
                  <a:lnTo>
                    <a:pt x="677703" y="679037"/>
                  </a:lnTo>
                  <a:lnTo>
                    <a:pt x="645282" y="708153"/>
                  </a:lnTo>
                  <a:lnTo>
                    <a:pt x="609805" y="733608"/>
                  </a:lnTo>
                  <a:lnTo>
                    <a:pt x="571568" y="755104"/>
                  </a:lnTo>
                  <a:lnTo>
                    <a:pt x="530872" y="772342"/>
                  </a:lnTo>
                  <a:lnTo>
                    <a:pt x="488013" y="785024"/>
                  </a:lnTo>
                  <a:lnTo>
                    <a:pt x="443290" y="792852"/>
                  </a:lnTo>
                  <a:lnTo>
                    <a:pt x="397001" y="795528"/>
                  </a:lnTo>
                  <a:lnTo>
                    <a:pt x="350713" y="792852"/>
                  </a:lnTo>
                  <a:lnTo>
                    <a:pt x="305990" y="785024"/>
                  </a:lnTo>
                  <a:lnTo>
                    <a:pt x="263131" y="772342"/>
                  </a:lnTo>
                  <a:lnTo>
                    <a:pt x="222435" y="755104"/>
                  </a:lnTo>
                  <a:lnTo>
                    <a:pt x="184198" y="733608"/>
                  </a:lnTo>
                  <a:lnTo>
                    <a:pt x="148721" y="708153"/>
                  </a:lnTo>
                  <a:lnTo>
                    <a:pt x="116300" y="679037"/>
                  </a:lnTo>
                  <a:lnTo>
                    <a:pt x="87234" y="646558"/>
                  </a:lnTo>
                  <a:lnTo>
                    <a:pt x="61822" y="611014"/>
                  </a:lnTo>
                  <a:lnTo>
                    <a:pt x="40361" y="572704"/>
                  </a:lnTo>
                  <a:lnTo>
                    <a:pt x="23150" y="531925"/>
                  </a:lnTo>
                  <a:lnTo>
                    <a:pt x="10488" y="488977"/>
                  </a:lnTo>
                  <a:lnTo>
                    <a:pt x="2671" y="444157"/>
                  </a:lnTo>
                  <a:lnTo>
                    <a:pt x="0" y="397764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4702302" y="6336030"/>
              <a:ext cx="779145" cy="777240"/>
            </a:xfrm>
            <a:custGeom>
              <a:avLst/>
              <a:gdLst/>
              <a:ahLst/>
              <a:cxnLst/>
              <a:rect l="l" t="t" r="r" b="b"/>
              <a:pathLst>
                <a:path w="779145" h="777240">
                  <a:moveTo>
                    <a:pt x="389382" y="0"/>
                  </a:moveTo>
                  <a:lnTo>
                    <a:pt x="340546" y="3027"/>
                  </a:lnTo>
                  <a:lnTo>
                    <a:pt x="293518" y="11868"/>
                  </a:lnTo>
                  <a:lnTo>
                    <a:pt x="248664" y="26158"/>
                  </a:lnTo>
                  <a:lnTo>
                    <a:pt x="206348" y="45532"/>
                  </a:lnTo>
                  <a:lnTo>
                    <a:pt x="166936" y="69627"/>
                  </a:lnTo>
                  <a:lnTo>
                    <a:pt x="130793" y="98078"/>
                  </a:lnTo>
                  <a:lnTo>
                    <a:pt x="98284" y="130521"/>
                  </a:lnTo>
                  <a:lnTo>
                    <a:pt x="69774" y="166592"/>
                  </a:lnTo>
                  <a:lnTo>
                    <a:pt x="45629" y="205927"/>
                  </a:lnTo>
                  <a:lnTo>
                    <a:pt x="26214" y="248161"/>
                  </a:lnTo>
                  <a:lnTo>
                    <a:pt x="11894" y="292931"/>
                  </a:lnTo>
                  <a:lnTo>
                    <a:pt x="3034" y="339872"/>
                  </a:lnTo>
                  <a:lnTo>
                    <a:pt x="0" y="388620"/>
                  </a:lnTo>
                  <a:lnTo>
                    <a:pt x="3034" y="437367"/>
                  </a:lnTo>
                  <a:lnTo>
                    <a:pt x="11894" y="484308"/>
                  </a:lnTo>
                  <a:lnTo>
                    <a:pt x="26214" y="529078"/>
                  </a:lnTo>
                  <a:lnTo>
                    <a:pt x="45629" y="571312"/>
                  </a:lnTo>
                  <a:lnTo>
                    <a:pt x="69774" y="610647"/>
                  </a:lnTo>
                  <a:lnTo>
                    <a:pt x="98284" y="646718"/>
                  </a:lnTo>
                  <a:lnTo>
                    <a:pt x="130793" y="679161"/>
                  </a:lnTo>
                  <a:lnTo>
                    <a:pt x="166936" y="707612"/>
                  </a:lnTo>
                  <a:lnTo>
                    <a:pt x="206348" y="731707"/>
                  </a:lnTo>
                  <a:lnTo>
                    <a:pt x="248664" y="751081"/>
                  </a:lnTo>
                  <a:lnTo>
                    <a:pt x="293518" y="765371"/>
                  </a:lnTo>
                  <a:lnTo>
                    <a:pt x="340546" y="774212"/>
                  </a:lnTo>
                  <a:lnTo>
                    <a:pt x="389382" y="777240"/>
                  </a:lnTo>
                  <a:lnTo>
                    <a:pt x="438217" y="774212"/>
                  </a:lnTo>
                  <a:lnTo>
                    <a:pt x="485245" y="765371"/>
                  </a:lnTo>
                  <a:lnTo>
                    <a:pt x="530099" y="751081"/>
                  </a:lnTo>
                  <a:lnTo>
                    <a:pt x="572415" y="731707"/>
                  </a:lnTo>
                  <a:lnTo>
                    <a:pt x="611827" y="707612"/>
                  </a:lnTo>
                  <a:lnTo>
                    <a:pt x="647970" y="679161"/>
                  </a:lnTo>
                  <a:lnTo>
                    <a:pt x="680479" y="646718"/>
                  </a:lnTo>
                  <a:lnTo>
                    <a:pt x="708989" y="610647"/>
                  </a:lnTo>
                  <a:lnTo>
                    <a:pt x="733134" y="571312"/>
                  </a:lnTo>
                  <a:lnTo>
                    <a:pt x="752549" y="529078"/>
                  </a:lnTo>
                  <a:lnTo>
                    <a:pt x="766869" y="484308"/>
                  </a:lnTo>
                  <a:lnTo>
                    <a:pt x="775729" y="437367"/>
                  </a:lnTo>
                  <a:lnTo>
                    <a:pt x="778763" y="388620"/>
                  </a:lnTo>
                  <a:lnTo>
                    <a:pt x="775729" y="339872"/>
                  </a:lnTo>
                  <a:lnTo>
                    <a:pt x="766869" y="292931"/>
                  </a:lnTo>
                  <a:lnTo>
                    <a:pt x="752549" y="248161"/>
                  </a:lnTo>
                  <a:lnTo>
                    <a:pt x="733134" y="205927"/>
                  </a:lnTo>
                  <a:lnTo>
                    <a:pt x="708989" y="166592"/>
                  </a:lnTo>
                  <a:lnTo>
                    <a:pt x="680479" y="130521"/>
                  </a:lnTo>
                  <a:lnTo>
                    <a:pt x="647970" y="98078"/>
                  </a:lnTo>
                  <a:lnTo>
                    <a:pt x="611827" y="69627"/>
                  </a:lnTo>
                  <a:lnTo>
                    <a:pt x="572415" y="45532"/>
                  </a:lnTo>
                  <a:lnTo>
                    <a:pt x="530099" y="26158"/>
                  </a:lnTo>
                  <a:lnTo>
                    <a:pt x="485245" y="11868"/>
                  </a:lnTo>
                  <a:lnTo>
                    <a:pt x="438217" y="3027"/>
                  </a:lnTo>
                  <a:lnTo>
                    <a:pt x="389382" y="0"/>
                  </a:lnTo>
                  <a:close/>
                </a:path>
              </a:pathLst>
            </a:custGeom>
            <a:solidFill>
              <a:srgbClr val="39405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4702302" y="6336030"/>
              <a:ext cx="779145" cy="777240"/>
            </a:xfrm>
            <a:custGeom>
              <a:avLst/>
              <a:gdLst/>
              <a:ahLst/>
              <a:cxnLst/>
              <a:rect l="l" t="t" r="r" b="b"/>
              <a:pathLst>
                <a:path w="779145" h="777240">
                  <a:moveTo>
                    <a:pt x="0" y="388620"/>
                  </a:moveTo>
                  <a:lnTo>
                    <a:pt x="3034" y="339872"/>
                  </a:lnTo>
                  <a:lnTo>
                    <a:pt x="11894" y="292931"/>
                  </a:lnTo>
                  <a:lnTo>
                    <a:pt x="26214" y="248161"/>
                  </a:lnTo>
                  <a:lnTo>
                    <a:pt x="45629" y="205927"/>
                  </a:lnTo>
                  <a:lnTo>
                    <a:pt x="69774" y="166592"/>
                  </a:lnTo>
                  <a:lnTo>
                    <a:pt x="98284" y="130521"/>
                  </a:lnTo>
                  <a:lnTo>
                    <a:pt x="130793" y="98078"/>
                  </a:lnTo>
                  <a:lnTo>
                    <a:pt x="166936" y="69627"/>
                  </a:lnTo>
                  <a:lnTo>
                    <a:pt x="206348" y="45532"/>
                  </a:lnTo>
                  <a:lnTo>
                    <a:pt x="248664" y="26158"/>
                  </a:lnTo>
                  <a:lnTo>
                    <a:pt x="293518" y="11868"/>
                  </a:lnTo>
                  <a:lnTo>
                    <a:pt x="340546" y="3027"/>
                  </a:lnTo>
                  <a:lnTo>
                    <a:pt x="389382" y="0"/>
                  </a:lnTo>
                  <a:lnTo>
                    <a:pt x="438217" y="3027"/>
                  </a:lnTo>
                  <a:lnTo>
                    <a:pt x="485245" y="11868"/>
                  </a:lnTo>
                  <a:lnTo>
                    <a:pt x="530099" y="26158"/>
                  </a:lnTo>
                  <a:lnTo>
                    <a:pt x="572415" y="45532"/>
                  </a:lnTo>
                  <a:lnTo>
                    <a:pt x="611827" y="69627"/>
                  </a:lnTo>
                  <a:lnTo>
                    <a:pt x="647970" y="98078"/>
                  </a:lnTo>
                  <a:lnTo>
                    <a:pt x="680479" y="130521"/>
                  </a:lnTo>
                  <a:lnTo>
                    <a:pt x="708989" y="166592"/>
                  </a:lnTo>
                  <a:lnTo>
                    <a:pt x="733134" y="205927"/>
                  </a:lnTo>
                  <a:lnTo>
                    <a:pt x="752549" y="248161"/>
                  </a:lnTo>
                  <a:lnTo>
                    <a:pt x="766869" y="292931"/>
                  </a:lnTo>
                  <a:lnTo>
                    <a:pt x="775729" y="339872"/>
                  </a:lnTo>
                  <a:lnTo>
                    <a:pt x="778763" y="388620"/>
                  </a:lnTo>
                  <a:lnTo>
                    <a:pt x="775729" y="437367"/>
                  </a:lnTo>
                  <a:lnTo>
                    <a:pt x="766869" y="484308"/>
                  </a:lnTo>
                  <a:lnTo>
                    <a:pt x="752549" y="529078"/>
                  </a:lnTo>
                  <a:lnTo>
                    <a:pt x="733134" y="571312"/>
                  </a:lnTo>
                  <a:lnTo>
                    <a:pt x="708989" y="610647"/>
                  </a:lnTo>
                  <a:lnTo>
                    <a:pt x="680479" y="646718"/>
                  </a:lnTo>
                  <a:lnTo>
                    <a:pt x="647970" y="679161"/>
                  </a:lnTo>
                  <a:lnTo>
                    <a:pt x="611827" y="707612"/>
                  </a:lnTo>
                  <a:lnTo>
                    <a:pt x="572415" y="731707"/>
                  </a:lnTo>
                  <a:lnTo>
                    <a:pt x="530099" y="751081"/>
                  </a:lnTo>
                  <a:lnTo>
                    <a:pt x="485245" y="765371"/>
                  </a:lnTo>
                  <a:lnTo>
                    <a:pt x="438217" y="774212"/>
                  </a:lnTo>
                  <a:lnTo>
                    <a:pt x="389382" y="777240"/>
                  </a:lnTo>
                  <a:lnTo>
                    <a:pt x="340546" y="774212"/>
                  </a:lnTo>
                  <a:lnTo>
                    <a:pt x="293518" y="765371"/>
                  </a:lnTo>
                  <a:lnTo>
                    <a:pt x="248664" y="751081"/>
                  </a:lnTo>
                  <a:lnTo>
                    <a:pt x="206348" y="731707"/>
                  </a:lnTo>
                  <a:lnTo>
                    <a:pt x="166936" y="707612"/>
                  </a:lnTo>
                  <a:lnTo>
                    <a:pt x="130793" y="679161"/>
                  </a:lnTo>
                  <a:lnTo>
                    <a:pt x="98284" y="646718"/>
                  </a:lnTo>
                  <a:lnTo>
                    <a:pt x="69774" y="610647"/>
                  </a:lnTo>
                  <a:lnTo>
                    <a:pt x="45629" y="571312"/>
                  </a:lnTo>
                  <a:lnTo>
                    <a:pt x="26214" y="529078"/>
                  </a:lnTo>
                  <a:lnTo>
                    <a:pt x="11894" y="484308"/>
                  </a:lnTo>
                  <a:lnTo>
                    <a:pt x="3034" y="437367"/>
                  </a:lnTo>
                  <a:lnTo>
                    <a:pt x="0" y="388620"/>
                  </a:lnTo>
                  <a:close/>
                </a:path>
              </a:pathLst>
            </a:custGeom>
            <a:ln w="25400">
              <a:solidFill>
                <a:srgbClr val="39405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7" name="object 47"/>
          <p:cNvSpPr txBox="1"/>
          <p:nvPr/>
        </p:nvSpPr>
        <p:spPr>
          <a:xfrm>
            <a:off x="4918328" y="5488888"/>
            <a:ext cx="34544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55" dirty="0">
                <a:solidFill>
                  <a:srgbClr val="FFFFFF"/>
                </a:solidFill>
                <a:latin typeface="Tahoma"/>
                <a:cs typeface="Tahoma"/>
              </a:rPr>
              <a:t>09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4918328" y="6531356"/>
            <a:ext cx="34544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50" dirty="0">
                <a:solidFill>
                  <a:srgbClr val="FFFFFF"/>
                </a:solidFill>
                <a:latin typeface="Tahoma"/>
                <a:cs typeface="Tahoma"/>
              </a:rPr>
              <a:t>10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4845811" y="3560191"/>
            <a:ext cx="34544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50" dirty="0">
                <a:solidFill>
                  <a:srgbClr val="FFFFFF"/>
                </a:solidFill>
                <a:latin typeface="Tahoma"/>
                <a:cs typeface="Tahoma"/>
              </a:rPr>
              <a:t>07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4845811" y="4528566"/>
            <a:ext cx="34544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50" dirty="0">
                <a:solidFill>
                  <a:srgbClr val="FFFFFF"/>
                </a:solidFill>
                <a:latin typeface="Tahoma"/>
                <a:cs typeface="Tahoma"/>
              </a:rPr>
              <a:t>08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51" name="object 51"/>
          <p:cNvSpPr txBox="1">
            <a:spLocks noGrp="1"/>
          </p:cNvSpPr>
          <p:nvPr>
            <p:ph type="title"/>
          </p:nvPr>
        </p:nvSpPr>
        <p:spPr>
          <a:xfrm>
            <a:off x="6790435" y="306451"/>
            <a:ext cx="267525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10" dirty="0">
                <a:solidFill>
                  <a:srgbClr val="3E3E3E"/>
                </a:solidFill>
                <a:latin typeface="Trebuchet MS"/>
                <a:cs typeface="Trebuchet MS"/>
              </a:rPr>
              <a:t>Course</a:t>
            </a:r>
            <a:r>
              <a:rPr spc="-16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pc="110" dirty="0">
                <a:solidFill>
                  <a:srgbClr val="3E3E3E"/>
                </a:solidFill>
                <a:latin typeface="Trebuchet MS"/>
                <a:cs typeface="Trebuchet MS"/>
              </a:rPr>
              <a:t>Outline</a:t>
            </a:r>
          </a:p>
        </p:txBody>
      </p:sp>
      <p:pic>
        <p:nvPicPr>
          <p:cNvPr id="52" name="object 5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073140" y="757427"/>
            <a:ext cx="4078223" cy="365759"/>
          </a:xfrm>
          <a:prstGeom prst="rect">
            <a:avLst/>
          </a:prstGeom>
        </p:spPr>
      </p:pic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92174" y="3094100"/>
            <a:ext cx="12140565" cy="14109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spc="60" dirty="0">
                <a:solidFill>
                  <a:srgbClr val="3E3E3E"/>
                </a:solidFill>
                <a:latin typeface="Arial"/>
                <a:cs typeface="Arial"/>
              </a:rPr>
              <a:t>Problem</a:t>
            </a:r>
            <a:r>
              <a:rPr sz="2200" b="1" spc="-3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80" dirty="0">
                <a:solidFill>
                  <a:srgbClr val="3E3E3E"/>
                </a:solidFill>
                <a:latin typeface="Arial"/>
                <a:cs typeface="Arial"/>
              </a:rPr>
              <a:t>Statement:</a:t>
            </a:r>
            <a:endParaRPr sz="2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3050">
              <a:latin typeface="Arial"/>
              <a:cs typeface="Arial"/>
            </a:endParaRPr>
          </a:p>
          <a:p>
            <a:pPr marL="12700" marR="5080">
              <a:lnSpc>
                <a:spcPts val="2380"/>
              </a:lnSpc>
            </a:pP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You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are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Tahoma"/>
                <a:cs typeface="Tahoma"/>
              </a:rPr>
              <a:t>given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a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Tahoma"/>
                <a:cs typeface="Tahoma"/>
              </a:rPr>
              <a:t>project.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You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have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completed</a:t>
            </a:r>
            <a:r>
              <a:rPr sz="2200" spc="-8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working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25" dirty="0">
                <a:solidFill>
                  <a:srgbClr val="3E3E3E"/>
                </a:solidFill>
                <a:latin typeface="Tahoma"/>
                <a:cs typeface="Tahoma"/>
              </a:rPr>
              <a:t>on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sz="2200" spc="-12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new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merge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and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you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are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ready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to </a:t>
            </a:r>
            <a:r>
              <a:rPr sz="2200" spc="-67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merge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into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your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master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branch.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91641" y="501776"/>
            <a:ext cx="426402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70" dirty="0">
                <a:latin typeface="Arial"/>
                <a:cs typeface="Arial"/>
              </a:rPr>
              <a:t>Merging</a:t>
            </a:r>
            <a:r>
              <a:rPr spc="-70" dirty="0">
                <a:latin typeface="Arial"/>
                <a:cs typeface="Arial"/>
              </a:rPr>
              <a:t> </a:t>
            </a:r>
            <a:r>
              <a:rPr spc="25" dirty="0">
                <a:latin typeface="Arial"/>
                <a:cs typeface="Arial"/>
              </a:rPr>
              <a:t>Branches</a:t>
            </a:r>
            <a:r>
              <a:rPr spc="-65" dirty="0">
                <a:latin typeface="Arial"/>
                <a:cs typeface="Arial"/>
              </a:rPr>
              <a:t> </a:t>
            </a:r>
            <a:r>
              <a:rPr spc="95" dirty="0">
                <a:latin typeface="Arial"/>
                <a:cs typeface="Arial"/>
              </a:rPr>
              <a:t>in</a:t>
            </a:r>
            <a:r>
              <a:rPr spc="-65" dirty="0">
                <a:latin typeface="Arial"/>
                <a:cs typeface="Arial"/>
              </a:rPr>
              <a:t> </a:t>
            </a:r>
            <a:r>
              <a:rPr spc="60" dirty="0">
                <a:latin typeface="Arial"/>
                <a:cs typeface="Arial"/>
              </a:rPr>
              <a:t>Git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3010134" y="1868804"/>
            <a:ext cx="242887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spc="65" dirty="0">
                <a:solidFill>
                  <a:srgbClr val="3E3E3E"/>
                </a:solidFill>
                <a:latin typeface="Arial"/>
                <a:cs typeface="Arial"/>
              </a:rPr>
              <a:t>Duration:</a:t>
            </a:r>
            <a:r>
              <a:rPr sz="2200" b="1" spc="-3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25" dirty="0">
                <a:solidFill>
                  <a:srgbClr val="3E3E3E"/>
                </a:solidFill>
                <a:latin typeface="Arial"/>
                <a:cs typeface="Arial"/>
              </a:rPr>
              <a:t>15</a:t>
            </a:r>
            <a:r>
              <a:rPr sz="2200" b="1" spc="-7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100" dirty="0">
                <a:solidFill>
                  <a:srgbClr val="3E3E3E"/>
                </a:solidFill>
                <a:latin typeface="Arial"/>
                <a:cs typeface="Arial"/>
              </a:rPr>
              <a:t>Min.</a:t>
            </a:r>
            <a:endParaRPr sz="2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583428" y="306451"/>
            <a:ext cx="508889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" dirty="0">
                <a:solidFill>
                  <a:srgbClr val="3E3E3E"/>
                </a:solidFill>
                <a:latin typeface="Arial"/>
                <a:cs typeface="Arial"/>
              </a:rPr>
              <a:t>Assisted</a:t>
            </a:r>
            <a:r>
              <a:rPr spc="-9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30" dirty="0">
                <a:solidFill>
                  <a:srgbClr val="3E3E3E"/>
                </a:solidFill>
                <a:latin typeface="Arial"/>
                <a:cs typeface="Arial"/>
              </a:rPr>
              <a:t>Practice:</a:t>
            </a:r>
            <a:r>
              <a:rPr spc="-7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35" dirty="0">
                <a:solidFill>
                  <a:srgbClr val="3E3E3E"/>
                </a:solidFill>
                <a:latin typeface="Arial"/>
                <a:cs typeface="Arial"/>
              </a:rPr>
              <a:t>Guidelines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177284" y="757427"/>
            <a:ext cx="7949183" cy="36575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2212594" y="2362326"/>
            <a:ext cx="6124575" cy="36379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spc="-10" dirty="0">
                <a:solidFill>
                  <a:srgbClr val="3E3E3E"/>
                </a:solidFill>
                <a:latin typeface="Arial"/>
                <a:cs typeface="Arial"/>
              </a:rPr>
              <a:t>Steps</a:t>
            </a:r>
            <a:r>
              <a:rPr sz="2200" b="1" spc="-5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114" dirty="0">
                <a:solidFill>
                  <a:srgbClr val="3E3E3E"/>
                </a:solidFill>
                <a:latin typeface="Arial"/>
                <a:cs typeface="Arial"/>
              </a:rPr>
              <a:t>to</a:t>
            </a:r>
            <a:r>
              <a:rPr sz="2200" b="1" spc="-5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75" dirty="0">
                <a:solidFill>
                  <a:srgbClr val="3E3E3E"/>
                </a:solidFill>
                <a:latin typeface="Arial"/>
                <a:cs typeface="Arial"/>
              </a:rPr>
              <a:t>merge</a:t>
            </a:r>
            <a:r>
              <a:rPr sz="2200" b="1" spc="-3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100" dirty="0">
                <a:solidFill>
                  <a:srgbClr val="3E3E3E"/>
                </a:solidFill>
                <a:latin typeface="Arial"/>
                <a:cs typeface="Arial"/>
              </a:rPr>
              <a:t>a</a:t>
            </a:r>
            <a:r>
              <a:rPr sz="2200" b="1" spc="-5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65" dirty="0">
                <a:solidFill>
                  <a:srgbClr val="3E3E3E"/>
                </a:solidFill>
                <a:latin typeface="Arial"/>
                <a:cs typeface="Arial"/>
              </a:rPr>
              <a:t>branch</a:t>
            </a:r>
            <a:r>
              <a:rPr sz="2200" b="1" spc="-4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75" dirty="0">
                <a:solidFill>
                  <a:srgbClr val="3E3E3E"/>
                </a:solidFill>
                <a:latin typeface="Arial"/>
                <a:cs typeface="Arial"/>
              </a:rPr>
              <a:t>in</a:t>
            </a:r>
            <a:r>
              <a:rPr sz="2200" b="1" spc="-4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10" dirty="0">
                <a:solidFill>
                  <a:srgbClr val="3E3E3E"/>
                </a:solidFill>
                <a:latin typeface="Arial"/>
                <a:cs typeface="Arial"/>
              </a:rPr>
              <a:t>Git:</a:t>
            </a:r>
            <a:endParaRPr sz="2200">
              <a:latin typeface="Arial"/>
              <a:cs typeface="Arial"/>
            </a:endParaRPr>
          </a:p>
          <a:p>
            <a:pPr marL="469900" indent="-368935">
              <a:lnSpc>
                <a:spcPct val="100000"/>
              </a:lnSpc>
              <a:spcBef>
                <a:spcPts val="2520"/>
              </a:spcBef>
              <a:buClr>
                <a:srgbClr val="000000"/>
              </a:buClr>
              <a:buAutoNum type="arabicPeriod"/>
              <a:tabLst>
                <a:tab pos="469265" algn="l"/>
                <a:tab pos="469900" algn="l"/>
              </a:tabLst>
            </a:pP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Create</a:t>
            </a:r>
            <a:r>
              <a:rPr sz="2200" spc="-14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a</a:t>
            </a:r>
            <a:r>
              <a:rPr sz="2200" spc="-13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new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branch.</a:t>
            </a:r>
            <a:endParaRPr sz="2200">
              <a:latin typeface="Tahoma"/>
              <a:cs typeface="Tahoma"/>
            </a:endParaRPr>
          </a:p>
          <a:p>
            <a:pPr marL="469900" indent="-368935">
              <a:lnSpc>
                <a:spcPct val="100000"/>
              </a:lnSpc>
              <a:spcBef>
                <a:spcPts val="2520"/>
              </a:spcBef>
              <a:buClr>
                <a:srgbClr val="000000"/>
              </a:buClr>
              <a:buAutoNum type="arabicPeriod"/>
              <a:tabLst>
                <a:tab pos="469265" algn="l"/>
                <a:tab pos="469900" algn="l"/>
              </a:tabLst>
            </a:pP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Create</a:t>
            </a:r>
            <a:r>
              <a:rPr sz="2200" spc="-12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a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new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ahoma"/>
                <a:cs typeface="Tahoma"/>
              </a:rPr>
              <a:t>file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in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sz="2200" spc="-12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new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branch.</a:t>
            </a:r>
            <a:endParaRPr sz="2200">
              <a:latin typeface="Tahoma"/>
              <a:cs typeface="Tahoma"/>
            </a:endParaRPr>
          </a:p>
          <a:p>
            <a:pPr marL="469900" indent="-368935">
              <a:lnSpc>
                <a:spcPct val="100000"/>
              </a:lnSpc>
              <a:spcBef>
                <a:spcPts val="2520"/>
              </a:spcBef>
              <a:buClr>
                <a:srgbClr val="000000"/>
              </a:buClr>
              <a:buAutoNum type="arabicPeriod"/>
              <a:tabLst>
                <a:tab pos="469265" algn="l"/>
                <a:tab pos="469900" algn="l"/>
              </a:tabLst>
            </a:pPr>
            <a:r>
              <a:rPr sz="2200" spc="45" dirty="0">
                <a:solidFill>
                  <a:srgbClr val="3E3E3E"/>
                </a:solidFill>
                <a:latin typeface="Tahoma"/>
                <a:cs typeface="Tahoma"/>
              </a:rPr>
              <a:t>Switch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to</a:t>
            </a:r>
            <a:r>
              <a:rPr sz="2200" spc="-12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sz="2200" spc="-13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Tahoma"/>
                <a:cs typeface="Tahoma"/>
              </a:rPr>
              <a:t>main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branch.</a:t>
            </a:r>
            <a:endParaRPr sz="2200">
              <a:latin typeface="Tahoma"/>
              <a:cs typeface="Tahoma"/>
            </a:endParaRPr>
          </a:p>
          <a:p>
            <a:pPr marL="469900" indent="-368935">
              <a:lnSpc>
                <a:spcPct val="100000"/>
              </a:lnSpc>
              <a:spcBef>
                <a:spcPts val="2520"/>
              </a:spcBef>
              <a:buClr>
                <a:srgbClr val="000000"/>
              </a:buClr>
              <a:buAutoNum type="arabicPeriod"/>
              <a:tabLst>
                <a:tab pos="469265" algn="l"/>
                <a:tab pos="469900" algn="l"/>
              </a:tabLst>
            </a:pPr>
            <a:r>
              <a:rPr sz="2200" spc="105" dirty="0">
                <a:solidFill>
                  <a:srgbClr val="3E3E3E"/>
                </a:solidFill>
                <a:latin typeface="Tahoma"/>
                <a:cs typeface="Tahoma"/>
              </a:rPr>
              <a:t>Merge</a:t>
            </a:r>
            <a:r>
              <a:rPr sz="2200" spc="-13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sz="2200" spc="-14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branches.</a:t>
            </a:r>
            <a:endParaRPr sz="2200">
              <a:latin typeface="Tahoma"/>
              <a:cs typeface="Tahoma"/>
            </a:endParaRPr>
          </a:p>
          <a:p>
            <a:pPr marL="469900" indent="-368935">
              <a:lnSpc>
                <a:spcPct val="100000"/>
              </a:lnSpc>
              <a:spcBef>
                <a:spcPts val="2525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sz="2200" spc="95" dirty="0">
                <a:solidFill>
                  <a:srgbClr val="3E3E3E"/>
                </a:solidFill>
                <a:latin typeface="Tahoma"/>
                <a:cs typeface="Tahoma"/>
              </a:rPr>
              <a:t>Push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changes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to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remote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repository.</a:t>
            </a:r>
            <a:endParaRPr sz="2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6256635" cy="9144000"/>
            <a:chOff x="0" y="0"/>
            <a:chExt cx="16256635" cy="9144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6256507" cy="914399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302507" y="1187196"/>
              <a:ext cx="3974591" cy="365759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907916" y="784098"/>
            <a:ext cx="272605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0" dirty="0">
                <a:solidFill>
                  <a:srgbClr val="3E3E3E"/>
                </a:solidFill>
                <a:latin typeface="Arial"/>
                <a:cs typeface="Arial"/>
              </a:rPr>
              <a:t>Key</a:t>
            </a:r>
            <a:r>
              <a:rPr spc="-10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65" dirty="0">
                <a:solidFill>
                  <a:srgbClr val="3E3E3E"/>
                </a:solidFill>
                <a:latin typeface="Arial"/>
                <a:cs typeface="Arial"/>
              </a:rPr>
              <a:t>Takeaways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739645" y="2128016"/>
            <a:ext cx="8377555" cy="4502150"/>
          </a:xfrm>
          <a:prstGeom prst="rect">
            <a:avLst/>
          </a:prstGeom>
        </p:spPr>
        <p:txBody>
          <a:bodyPr vert="horz" wrap="square" lIns="0" tIns="622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90"/>
              </a:spcBef>
            </a:pP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Software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configuration</a:t>
            </a:r>
            <a:r>
              <a:rPr sz="2200" spc="-7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management</a:t>
            </a:r>
            <a:r>
              <a:rPr sz="2200" spc="-6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-15" dirty="0">
                <a:solidFill>
                  <a:srgbClr val="3E3E3E"/>
                </a:solidFill>
                <a:latin typeface="Tahoma"/>
                <a:cs typeface="Tahoma"/>
              </a:rPr>
              <a:t>(SCM)</a:t>
            </a:r>
            <a:r>
              <a:rPr sz="2200" spc="-8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is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a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set</a:t>
            </a:r>
            <a:r>
              <a:rPr sz="2200" spc="-8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of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processes,</a:t>
            </a:r>
            <a:endParaRPr sz="2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400"/>
              </a:spcBef>
            </a:pPr>
            <a:r>
              <a:rPr sz="2200" spc="45" dirty="0">
                <a:solidFill>
                  <a:srgbClr val="3E3E3E"/>
                </a:solidFill>
                <a:latin typeface="Tahoma"/>
                <a:cs typeface="Tahoma"/>
              </a:rPr>
              <a:t>policies,</a:t>
            </a:r>
            <a:r>
              <a:rPr sz="2200" spc="-8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and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tools</a:t>
            </a:r>
            <a:r>
              <a:rPr sz="2200" spc="-12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that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organizes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sz="2200" spc="-12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development</a:t>
            </a:r>
            <a:r>
              <a:rPr sz="2200" spc="-8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process.</a:t>
            </a:r>
            <a:endParaRPr sz="22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900">
              <a:latin typeface="Tahoma"/>
              <a:cs typeface="Tahoma"/>
            </a:endParaRPr>
          </a:p>
          <a:p>
            <a:pPr marL="12700" marR="1427480">
              <a:lnSpc>
                <a:spcPct val="100000"/>
              </a:lnSpc>
            </a:pPr>
            <a:r>
              <a:rPr sz="2200" spc="70" dirty="0">
                <a:solidFill>
                  <a:srgbClr val="434343"/>
                </a:solidFill>
                <a:latin typeface="Tahoma"/>
                <a:cs typeface="Tahoma"/>
              </a:rPr>
              <a:t>Git</a:t>
            </a:r>
            <a:r>
              <a:rPr sz="2200" spc="-110" dirty="0">
                <a:solidFill>
                  <a:srgbClr val="434343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434343"/>
                </a:solidFill>
                <a:latin typeface="Tahoma"/>
                <a:cs typeface="Tahoma"/>
              </a:rPr>
              <a:t>is</a:t>
            </a:r>
            <a:r>
              <a:rPr sz="2200" spc="-110" dirty="0">
                <a:solidFill>
                  <a:srgbClr val="434343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434343"/>
                </a:solidFill>
                <a:latin typeface="Tahoma"/>
                <a:cs typeface="Tahoma"/>
              </a:rPr>
              <a:t>a</a:t>
            </a:r>
            <a:r>
              <a:rPr sz="2200" spc="-114" dirty="0">
                <a:solidFill>
                  <a:srgbClr val="434343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434343"/>
                </a:solidFill>
                <a:latin typeface="Tahoma"/>
                <a:cs typeface="Tahoma"/>
              </a:rPr>
              <a:t>version</a:t>
            </a:r>
            <a:r>
              <a:rPr sz="2200" spc="-105" dirty="0">
                <a:solidFill>
                  <a:srgbClr val="434343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434343"/>
                </a:solidFill>
                <a:latin typeface="Tahoma"/>
                <a:cs typeface="Tahoma"/>
              </a:rPr>
              <a:t>control</a:t>
            </a:r>
            <a:r>
              <a:rPr sz="2200" spc="-114" dirty="0">
                <a:solidFill>
                  <a:srgbClr val="434343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434343"/>
                </a:solidFill>
                <a:latin typeface="Tahoma"/>
                <a:cs typeface="Tahoma"/>
              </a:rPr>
              <a:t>system</a:t>
            </a:r>
            <a:r>
              <a:rPr sz="2200" spc="-95" dirty="0">
                <a:solidFill>
                  <a:srgbClr val="434343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434343"/>
                </a:solidFill>
                <a:latin typeface="Tahoma"/>
                <a:cs typeface="Tahoma"/>
              </a:rPr>
              <a:t>for</a:t>
            </a:r>
            <a:r>
              <a:rPr sz="2200" spc="-110" dirty="0">
                <a:solidFill>
                  <a:srgbClr val="434343"/>
                </a:solidFill>
                <a:latin typeface="Tahoma"/>
                <a:cs typeface="Tahoma"/>
              </a:rPr>
              <a:t> </a:t>
            </a:r>
            <a:r>
              <a:rPr sz="2200" spc="50" dirty="0">
                <a:solidFill>
                  <a:srgbClr val="434343"/>
                </a:solidFill>
                <a:latin typeface="Tahoma"/>
                <a:cs typeface="Tahoma"/>
              </a:rPr>
              <a:t>tracking</a:t>
            </a:r>
            <a:r>
              <a:rPr sz="2200" spc="-95" dirty="0">
                <a:solidFill>
                  <a:srgbClr val="434343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434343"/>
                </a:solidFill>
                <a:latin typeface="Tahoma"/>
                <a:cs typeface="Tahoma"/>
              </a:rPr>
              <a:t>changes</a:t>
            </a:r>
            <a:r>
              <a:rPr sz="2200" spc="-95" dirty="0">
                <a:solidFill>
                  <a:srgbClr val="434343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434343"/>
                </a:solidFill>
                <a:latin typeface="Tahoma"/>
                <a:cs typeface="Tahoma"/>
              </a:rPr>
              <a:t>in </a:t>
            </a:r>
            <a:r>
              <a:rPr sz="2200" spc="-670" dirty="0">
                <a:solidFill>
                  <a:srgbClr val="434343"/>
                </a:solidFill>
                <a:latin typeface="Tahoma"/>
                <a:cs typeface="Tahoma"/>
              </a:rPr>
              <a:t> </a:t>
            </a:r>
            <a:r>
              <a:rPr sz="2200" spc="95" dirty="0">
                <a:solidFill>
                  <a:srgbClr val="434343"/>
                </a:solidFill>
                <a:latin typeface="Tahoma"/>
                <a:cs typeface="Tahoma"/>
              </a:rPr>
              <a:t>computer</a:t>
            </a:r>
            <a:r>
              <a:rPr sz="2200" spc="-100" dirty="0">
                <a:solidFill>
                  <a:srgbClr val="434343"/>
                </a:solidFill>
                <a:latin typeface="Tahoma"/>
                <a:cs typeface="Tahoma"/>
              </a:rPr>
              <a:t> </a:t>
            </a:r>
            <a:r>
              <a:rPr sz="2200" spc="30" dirty="0">
                <a:solidFill>
                  <a:srgbClr val="434343"/>
                </a:solidFill>
                <a:latin typeface="Tahoma"/>
                <a:cs typeface="Tahoma"/>
              </a:rPr>
              <a:t>files.</a:t>
            </a:r>
            <a:endParaRPr sz="22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3400">
              <a:latin typeface="Tahoma"/>
              <a:cs typeface="Tahoma"/>
            </a:endParaRPr>
          </a:p>
          <a:p>
            <a:pPr marL="12700" marR="912494">
              <a:lnSpc>
                <a:spcPct val="100000"/>
              </a:lnSpc>
            </a:pPr>
            <a:r>
              <a:rPr sz="2200" spc="95" dirty="0">
                <a:solidFill>
                  <a:srgbClr val="3E3E3E"/>
                </a:solidFill>
                <a:latin typeface="Tahoma"/>
                <a:cs typeface="Tahoma"/>
              </a:rPr>
              <a:t>GitHub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provides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web-based</a:t>
            </a:r>
            <a:r>
              <a:rPr sz="2200" spc="-7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ahoma"/>
                <a:cs typeface="Tahoma"/>
              </a:rPr>
              <a:t>git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repository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hosting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service </a:t>
            </a:r>
            <a:r>
              <a:rPr sz="2200" spc="-67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which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provides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web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interface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to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upload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Tahoma"/>
                <a:cs typeface="Tahoma"/>
              </a:rPr>
              <a:t>files.</a:t>
            </a:r>
            <a:endParaRPr sz="22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4050">
              <a:latin typeface="Tahoma"/>
              <a:cs typeface="Tahoma"/>
            </a:endParaRPr>
          </a:p>
          <a:p>
            <a:pPr marL="12700" marR="792480">
              <a:lnSpc>
                <a:spcPct val="114999"/>
              </a:lnSpc>
            </a:pPr>
            <a:r>
              <a:rPr sz="2200" spc="35" dirty="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different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operations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of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branching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are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create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a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branch, </a:t>
            </a:r>
            <a:r>
              <a:rPr sz="2200" spc="-67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merge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a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branch,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delete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a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branch,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and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checkout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a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branch.</a:t>
            </a:r>
            <a:endParaRPr sz="2200">
              <a:latin typeface="Tahoma"/>
              <a:cs typeface="Tahoma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63752" y="2077211"/>
            <a:ext cx="457200" cy="45720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63752" y="3270503"/>
            <a:ext cx="457200" cy="457200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63752" y="4501896"/>
            <a:ext cx="457200" cy="457200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63752" y="5809488"/>
            <a:ext cx="457200" cy="457200"/>
          </a:xfrm>
          <a:prstGeom prst="rect">
            <a:avLst/>
          </a:prstGeom>
        </p:spPr>
      </p:pic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6256635" cy="9144000"/>
            <a:chOff x="0" y="0"/>
            <a:chExt cx="16256635" cy="9144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6256507" cy="9143996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4255007" y="1304544"/>
              <a:ext cx="10896600" cy="6875145"/>
            </a:xfrm>
            <a:custGeom>
              <a:avLst/>
              <a:gdLst/>
              <a:ahLst/>
              <a:cxnLst/>
              <a:rect l="l" t="t" r="r" b="b"/>
              <a:pathLst>
                <a:path w="10896600" h="6875145">
                  <a:moveTo>
                    <a:pt x="10686034" y="0"/>
                  </a:moveTo>
                  <a:lnTo>
                    <a:pt x="210565" y="0"/>
                  </a:lnTo>
                  <a:lnTo>
                    <a:pt x="162272" y="5559"/>
                  </a:lnTo>
                  <a:lnTo>
                    <a:pt x="117947" y="21395"/>
                  </a:lnTo>
                  <a:lnTo>
                    <a:pt x="78851" y="46246"/>
                  </a:lnTo>
                  <a:lnTo>
                    <a:pt x="46246" y="78851"/>
                  </a:lnTo>
                  <a:lnTo>
                    <a:pt x="21395" y="117947"/>
                  </a:lnTo>
                  <a:lnTo>
                    <a:pt x="5559" y="162272"/>
                  </a:lnTo>
                  <a:lnTo>
                    <a:pt x="0" y="210565"/>
                  </a:lnTo>
                  <a:lnTo>
                    <a:pt x="0" y="6664185"/>
                  </a:lnTo>
                  <a:lnTo>
                    <a:pt x="5559" y="6712467"/>
                  </a:lnTo>
                  <a:lnTo>
                    <a:pt x="21395" y="6756790"/>
                  </a:lnTo>
                  <a:lnTo>
                    <a:pt x="46246" y="6795889"/>
                  </a:lnTo>
                  <a:lnTo>
                    <a:pt x="78851" y="6828500"/>
                  </a:lnTo>
                  <a:lnTo>
                    <a:pt x="117947" y="6853359"/>
                  </a:lnTo>
                  <a:lnTo>
                    <a:pt x="162272" y="6869202"/>
                  </a:lnTo>
                  <a:lnTo>
                    <a:pt x="210565" y="6874763"/>
                  </a:lnTo>
                  <a:lnTo>
                    <a:pt x="10686034" y="6874763"/>
                  </a:lnTo>
                  <a:lnTo>
                    <a:pt x="10734327" y="6869202"/>
                  </a:lnTo>
                  <a:lnTo>
                    <a:pt x="10778652" y="6853359"/>
                  </a:lnTo>
                  <a:lnTo>
                    <a:pt x="10817748" y="6828500"/>
                  </a:lnTo>
                  <a:lnTo>
                    <a:pt x="10850353" y="6795889"/>
                  </a:lnTo>
                  <a:lnTo>
                    <a:pt x="10875204" y="6756790"/>
                  </a:lnTo>
                  <a:lnTo>
                    <a:pt x="10891040" y="6712467"/>
                  </a:lnTo>
                  <a:lnTo>
                    <a:pt x="10896600" y="6664185"/>
                  </a:lnTo>
                  <a:lnTo>
                    <a:pt x="10896600" y="210565"/>
                  </a:lnTo>
                  <a:lnTo>
                    <a:pt x="10891040" y="162272"/>
                  </a:lnTo>
                  <a:lnTo>
                    <a:pt x="10875204" y="117947"/>
                  </a:lnTo>
                  <a:lnTo>
                    <a:pt x="10850353" y="78851"/>
                  </a:lnTo>
                  <a:lnTo>
                    <a:pt x="10817748" y="46246"/>
                  </a:lnTo>
                  <a:lnTo>
                    <a:pt x="10778652" y="21395"/>
                  </a:lnTo>
                  <a:lnTo>
                    <a:pt x="10734327" y="5559"/>
                  </a:lnTo>
                  <a:lnTo>
                    <a:pt x="10686034" y="0"/>
                  </a:lnTo>
                  <a:close/>
                </a:path>
              </a:pathLst>
            </a:custGeom>
            <a:solidFill>
              <a:srgbClr val="000000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4778121" y="1576781"/>
            <a:ext cx="10292080" cy="2895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95"/>
              </a:spcBef>
            </a:pPr>
            <a:r>
              <a:rPr sz="2200" b="1" spc="40" dirty="0">
                <a:solidFill>
                  <a:srgbClr val="FFFFFF"/>
                </a:solidFill>
                <a:latin typeface="Arial"/>
                <a:cs typeface="Arial"/>
              </a:rPr>
              <a:t>Project</a:t>
            </a:r>
            <a:r>
              <a:rPr sz="2200" b="1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b="1" dirty="0">
                <a:solidFill>
                  <a:srgbClr val="FFFFFF"/>
                </a:solidFill>
                <a:latin typeface="Arial"/>
                <a:cs typeface="Arial"/>
              </a:rPr>
              <a:t>Agenda:</a:t>
            </a:r>
            <a:r>
              <a:rPr sz="2200" b="1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spc="25" dirty="0">
                <a:solidFill>
                  <a:srgbClr val="FFFFFF"/>
                </a:solidFill>
                <a:latin typeface="Tahoma"/>
                <a:cs typeface="Tahoma"/>
              </a:rPr>
              <a:t>To</a:t>
            </a:r>
            <a:r>
              <a:rPr sz="22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FFFFFF"/>
                </a:solidFill>
                <a:latin typeface="Tahoma"/>
                <a:cs typeface="Tahoma"/>
              </a:rPr>
              <a:t>create</a:t>
            </a:r>
            <a:r>
              <a:rPr sz="22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2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FFFFFF"/>
                </a:solidFill>
                <a:latin typeface="Tahoma"/>
                <a:cs typeface="Tahoma"/>
              </a:rPr>
              <a:t>new</a:t>
            </a:r>
            <a:r>
              <a:rPr sz="22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95" dirty="0">
                <a:solidFill>
                  <a:srgbClr val="FFFFFF"/>
                </a:solidFill>
                <a:latin typeface="Tahoma"/>
                <a:cs typeface="Tahoma"/>
              </a:rPr>
              <a:t>branch</a:t>
            </a:r>
            <a:r>
              <a:rPr sz="2200" spc="-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100" dirty="0">
                <a:solidFill>
                  <a:srgbClr val="FFFFFF"/>
                </a:solidFill>
                <a:latin typeface="Tahoma"/>
                <a:cs typeface="Tahoma"/>
              </a:rPr>
              <a:t>and</a:t>
            </a:r>
            <a:r>
              <a:rPr sz="22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FFFFFF"/>
                </a:solidFill>
                <a:latin typeface="Tahoma"/>
                <a:cs typeface="Tahoma"/>
              </a:rPr>
              <a:t>merge</a:t>
            </a:r>
            <a:r>
              <a:rPr sz="22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40" dirty="0">
                <a:solidFill>
                  <a:srgbClr val="FFFFFF"/>
                </a:solidFill>
                <a:latin typeface="Tahoma"/>
                <a:cs typeface="Tahoma"/>
              </a:rPr>
              <a:t>it</a:t>
            </a:r>
            <a:r>
              <a:rPr sz="2200" spc="-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FFFFFF"/>
                </a:solidFill>
                <a:latin typeface="Tahoma"/>
                <a:cs typeface="Tahoma"/>
              </a:rPr>
              <a:t>in</a:t>
            </a:r>
            <a:r>
              <a:rPr sz="22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FFFFFF"/>
                </a:solidFill>
                <a:latin typeface="Tahoma"/>
                <a:cs typeface="Tahoma"/>
              </a:rPr>
              <a:t>Git</a:t>
            </a:r>
            <a:endParaRPr sz="22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350">
              <a:latin typeface="Tahoma"/>
              <a:cs typeface="Tahoma"/>
            </a:endParaRPr>
          </a:p>
          <a:p>
            <a:pPr marL="12700" marR="5080" algn="just">
              <a:lnSpc>
                <a:spcPct val="108000"/>
              </a:lnSpc>
            </a:pPr>
            <a:r>
              <a:rPr sz="2200" b="1" spc="30" dirty="0">
                <a:solidFill>
                  <a:srgbClr val="FFFFFF"/>
                </a:solidFill>
                <a:latin typeface="Arial"/>
                <a:cs typeface="Arial"/>
              </a:rPr>
              <a:t>Description:</a:t>
            </a:r>
            <a:r>
              <a:rPr sz="2200" b="1" spc="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spc="65" dirty="0">
                <a:solidFill>
                  <a:srgbClr val="FFFFFF"/>
                </a:solidFill>
                <a:latin typeface="Tahoma"/>
                <a:cs typeface="Tahoma"/>
              </a:rPr>
              <a:t>You</a:t>
            </a:r>
            <a:r>
              <a:rPr sz="2200" spc="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FFFFFF"/>
                </a:solidFill>
                <a:latin typeface="Tahoma"/>
                <a:cs typeface="Tahoma"/>
              </a:rPr>
              <a:t>are</a:t>
            </a:r>
            <a:r>
              <a:rPr sz="2200" spc="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FFFFFF"/>
                </a:solidFill>
                <a:latin typeface="Tahoma"/>
                <a:cs typeface="Tahoma"/>
              </a:rPr>
              <a:t>working</a:t>
            </a:r>
            <a:r>
              <a:rPr sz="2200" spc="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FFFFFF"/>
                </a:solidFill>
                <a:latin typeface="Tahoma"/>
                <a:cs typeface="Tahoma"/>
              </a:rPr>
              <a:t>in</a:t>
            </a:r>
            <a:r>
              <a:rPr sz="2200" spc="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200" spc="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-145" dirty="0">
                <a:solidFill>
                  <a:srgbClr val="FFFFFF"/>
                </a:solidFill>
                <a:latin typeface="Tahoma"/>
                <a:cs typeface="Tahoma"/>
              </a:rPr>
              <a:t>IT</a:t>
            </a:r>
            <a:r>
              <a:rPr sz="2200" spc="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FFFFFF"/>
                </a:solidFill>
                <a:latin typeface="Tahoma"/>
                <a:cs typeface="Tahoma"/>
              </a:rPr>
              <a:t>company.</a:t>
            </a:r>
            <a:r>
              <a:rPr sz="2200" spc="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FFFFFF"/>
                </a:solidFill>
                <a:latin typeface="Tahoma"/>
                <a:cs typeface="Tahoma"/>
              </a:rPr>
              <a:t>Your</a:t>
            </a:r>
            <a:r>
              <a:rPr sz="2200" spc="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95" dirty="0">
                <a:solidFill>
                  <a:srgbClr val="FFFFFF"/>
                </a:solidFill>
                <a:latin typeface="Tahoma"/>
                <a:cs typeface="Tahoma"/>
              </a:rPr>
              <a:t>company</a:t>
            </a:r>
            <a:r>
              <a:rPr sz="2200" spc="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FFFFFF"/>
                </a:solidFill>
                <a:latin typeface="Tahoma"/>
                <a:cs typeface="Tahoma"/>
              </a:rPr>
              <a:t>is</a:t>
            </a:r>
            <a:r>
              <a:rPr sz="2200" spc="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FFFFFF"/>
                </a:solidFill>
                <a:latin typeface="Tahoma"/>
                <a:cs typeface="Tahoma"/>
              </a:rPr>
              <a:t>working</a:t>
            </a:r>
            <a:r>
              <a:rPr sz="2200" spc="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125" dirty="0">
                <a:solidFill>
                  <a:srgbClr val="FFFFFF"/>
                </a:solidFill>
                <a:latin typeface="Tahoma"/>
                <a:cs typeface="Tahoma"/>
              </a:rPr>
              <a:t>on</a:t>
            </a:r>
            <a:r>
              <a:rPr sz="2200" spc="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FFFFFF"/>
                </a:solidFill>
                <a:latin typeface="Tahoma"/>
                <a:cs typeface="Tahoma"/>
              </a:rPr>
              <a:t>a </a:t>
            </a:r>
            <a:r>
              <a:rPr sz="2200" spc="-6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FFFFFF"/>
                </a:solidFill>
                <a:latin typeface="Tahoma"/>
                <a:cs typeface="Tahoma"/>
              </a:rPr>
              <a:t>project </a:t>
            </a:r>
            <a:r>
              <a:rPr sz="2200" spc="80" dirty="0">
                <a:solidFill>
                  <a:srgbClr val="FFFFFF"/>
                </a:solidFill>
                <a:latin typeface="Tahoma"/>
                <a:cs typeface="Tahoma"/>
              </a:rPr>
              <a:t>which </a:t>
            </a:r>
            <a:r>
              <a:rPr sz="2200" spc="75" dirty="0">
                <a:solidFill>
                  <a:srgbClr val="FFFFFF"/>
                </a:solidFill>
                <a:latin typeface="Tahoma"/>
                <a:cs typeface="Tahoma"/>
              </a:rPr>
              <a:t>contains </a:t>
            </a:r>
            <a:r>
              <a:rPr sz="2200" spc="80" dirty="0">
                <a:solidFill>
                  <a:srgbClr val="FFFFFF"/>
                </a:solidFill>
                <a:latin typeface="Tahoma"/>
                <a:cs typeface="Tahoma"/>
              </a:rPr>
              <a:t>three </a:t>
            </a:r>
            <a:r>
              <a:rPr sz="2200" spc="110" dirty="0">
                <a:solidFill>
                  <a:srgbClr val="FFFFFF"/>
                </a:solidFill>
                <a:latin typeface="Tahoma"/>
                <a:cs typeface="Tahoma"/>
              </a:rPr>
              <a:t>modules </a:t>
            </a:r>
            <a:r>
              <a:rPr sz="2200" spc="105" dirty="0">
                <a:solidFill>
                  <a:srgbClr val="FFFFFF"/>
                </a:solidFill>
                <a:latin typeface="Tahoma"/>
                <a:cs typeface="Tahoma"/>
              </a:rPr>
              <a:t>and </a:t>
            </a:r>
            <a:r>
              <a:rPr sz="2200" spc="85" dirty="0">
                <a:solidFill>
                  <a:srgbClr val="FFFFFF"/>
                </a:solidFill>
                <a:latin typeface="Tahoma"/>
                <a:cs typeface="Tahoma"/>
              </a:rPr>
              <a:t>you </a:t>
            </a:r>
            <a:r>
              <a:rPr sz="2200" spc="65" dirty="0">
                <a:solidFill>
                  <a:srgbClr val="FFFFFF"/>
                </a:solidFill>
                <a:latin typeface="Tahoma"/>
                <a:cs typeface="Tahoma"/>
              </a:rPr>
              <a:t>have </a:t>
            </a:r>
            <a:r>
              <a:rPr sz="2200" spc="100" dirty="0">
                <a:solidFill>
                  <a:srgbClr val="FFFFFF"/>
                </a:solidFill>
                <a:latin typeface="Tahoma"/>
                <a:cs typeface="Tahoma"/>
              </a:rPr>
              <a:t>been </a:t>
            </a:r>
            <a:r>
              <a:rPr sz="2200" spc="75" dirty="0">
                <a:solidFill>
                  <a:srgbClr val="FFFFFF"/>
                </a:solidFill>
                <a:latin typeface="Tahoma"/>
                <a:cs typeface="Tahoma"/>
              </a:rPr>
              <a:t>asked </a:t>
            </a:r>
            <a:r>
              <a:rPr sz="2200" spc="85" dirty="0">
                <a:solidFill>
                  <a:srgbClr val="FFFFFF"/>
                </a:solidFill>
                <a:latin typeface="Tahoma"/>
                <a:cs typeface="Tahoma"/>
              </a:rPr>
              <a:t>to </a:t>
            </a:r>
            <a:r>
              <a:rPr sz="2200" spc="90" dirty="0">
                <a:solidFill>
                  <a:srgbClr val="FFFFFF"/>
                </a:solidFill>
                <a:latin typeface="Tahoma"/>
                <a:cs typeface="Tahoma"/>
              </a:rPr>
              <a:t>work </a:t>
            </a:r>
            <a:r>
              <a:rPr sz="2200" spc="130" dirty="0">
                <a:solidFill>
                  <a:srgbClr val="FFFFFF"/>
                </a:solidFill>
                <a:latin typeface="Tahoma"/>
                <a:cs typeface="Tahoma"/>
              </a:rPr>
              <a:t>on </a:t>
            </a:r>
            <a:r>
              <a:rPr sz="2200" spc="1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105" dirty="0">
                <a:solidFill>
                  <a:srgbClr val="FFFFFF"/>
                </a:solidFill>
                <a:latin typeface="Tahoma"/>
                <a:cs typeface="Tahoma"/>
              </a:rPr>
              <a:t>one </a:t>
            </a:r>
            <a:r>
              <a:rPr sz="2200" spc="90" dirty="0">
                <a:solidFill>
                  <a:srgbClr val="FFFFFF"/>
                </a:solidFill>
                <a:latin typeface="Tahoma"/>
                <a:cs typeface="Tahoma"/>
              </a:rPr>
              <a:t>of </a:t>
            </a:r>
            <a:r>
              <a:rPr sz="2200" spc="70" dirty="0">
                <a:solidFill>
                  <a:srgbClr val="FFFFFF"/>
                </a:solidFill>
                <a:latin typeface="Tahoma"/>
                <a:cs typeface="Tahoma"/>
              </a:rPr>
              <a:t>the </a:t>
            </a:r>
            <a:r>
              <a:rPr sz="2200" spc="85" dirty="0">
                <a:solidFill>
                  <a:srgbClr val="FFFFFF"/>
                </a:solidFill>
                <a:latin typeface="Tahoma"/>
                <a:cs typeface="Tahoma"/>
              </a:rPr>
              <a:t>module. </a:t>
            </a:r>
            <a:r>
              <a:rPr sz="2200" spc="75" dirty="0">
                <a:solidFill>
                  <a:srgbClr val="FFFFFF"/>
                </a:solidFill>
                <a:latin typeface="Tahoma"/>
                <a:cs typeface="Tahoma"/>
              </a:rPr>
              <a:t>Your </a:t>
            </a:r>
            <a:r>
              <a:rPr sz="2200" spc="95" dirty="0">
                <a:solidFill>
                  <a:srgbClr val="FFFFFF"/>
                </a:solidFill>
                <a:latin typeface="Tahoma"/>
                <a:cs typeface="Tahoma"/>
              </a:rPr>
              <a:t>company </a:t>
            </a:r>
            <a:r>
              <a:rPr sz="2200" spc="70" dirty="0">
                <a:solidFill>
                  <a:srgbClr val="FFFFFF"/>
                </a:solidFill>
                <a:latin typeface="Tahoma"/>
                <a:cs typeface="Tahoma"/>
              </a:rPr>
              <a:t>asked </a:t>
            </a:r>
            <a:r>
              <a:rPr sz="2200" spc="85" dirty="0">
                <a:solidFill>
                  <a:srgbClr val="FFFFFF"/>
                </a:solidFill>
                <a:latin typeface="Tahoma"/>
                <a:cs typeface="Tahoma"/>
              </a:rPr>
              <a:t>you to </a:t>
            </a:r>
            <a:r>
              <a:rPr sz="2200" spc="100" dirty="0">
                <a:solidFill>
                  <a:srgbClr val="FFFFFF"/>
                </a:solidFill>
                <a:latin typeface="Tahoma"/>
                <a:cs typeface="Tahoma"/>
              </a:rPr>
              <a:t>upload </a:t>
            </a:r>
            <a:r>
              <a:rPr sz="2200" spc="50" dirty="0">
                <a:solidFill>
                  <a:srgbClr val="FFFFFF"/>
                </a:solidFill>
                <a:latin typeface="Tahoma"/>
                <a:cs typeface="Tahoma"/>
              </a:rPr>
              <a:t>all </a:t>
            </a:r>
            <a:r>
              <a:rPr sz="2200" spc="70" dirty="0">
                <a:solidFill>
                  <a:srgbClr val="FFFFFF"/>
                </a:solidFill>
                <a:latin typeface="Tahoma"/>
                <a:cs typeface="Tahoma"/>
              </a:rPr>
              <a:t>the </a:t>
            </a:r>
            <a:r>
              <a:rPr sz="2200" spc="60" dirty="0">
                <a:solidFill>
                  <a:srgbClr val="FFFFFF"/>
                </a:solidFill>
                <a:latin typeface="Tahoma"/>
                <a:cs typeface="Tahoma"/>
              </a:rPr>
              <a:t>project files </a:t>
            </a:r>
            <a:r>
              <a:rPr sz="2200" spc="90" dirty="0">
                <a:solidFill>
                  <a:srgbClr val="FFFFFF"/>
                </a:solidFill>
                <a:latin typeface="Tahoma"/>
                <a:cs typeface="Tahoma"/>
              </a:rPr>
              <a:t>in </a:t>
            </a:r>
            <a:r>
              <a:rPr sz="2200" spc="-6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sz="2200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100" dirty="0">
                <a:solidFill>
                  <a:srgbClr val="FFFFFF"/>
                </a:solidFill>
                <a:latin typeface="Tahoma"/>
                <a:cs typeface="Tahoma"/>
              </a:rPr>
              <a:t>GitHub</a:t>
            </a:r>
            <a:r>
              <a:rPr sz="2200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FFFFFF"/>
                </a:solidFill>
                <a:latin typeface="Tahoma"/>
                <a:cs typeface="Tahoma"/>
              </a:rPr>
              <a:t>repository.</a:t>
            </a:r>
            <a:r>
              <a:rPr sz="2200" spc="-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FFFFFF"/>
                </a:solidFill>
                <a:latin typeface="Tahoma"/>
                <a:cs typeface="Tahoma"/>
              </a:rPr>
              <a:t>You</a:t>
            </a:r>
            <a:r>
              <a:rPr sz="22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FFFFFF"/>
                </a:solidFill>
                <a:latin typeface="Tahoma"/>
                <a:cs typeface="Tahoma"/>
              </a:rPr>
              <a:t>can</a:t>
            </a:r>
            <a:r>
              <a:rPr sz="22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FFFFFF"/>
                </a:solidFill>
                <a:latin typeface="Tahoma"/>
                <a:cs typeface="Tahoma"/>
              </a:rPr>
              <a:t>create</a:t>
            </a:r>
            <a:r>
              <a:rPr sz="22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2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FFFFFF"/>
                </a:solidFill>
                <a:latin typeface="Tahoma"/>
                <a:cs typeface="Tahoma"/>
              </a:rPr>
              <a:t>new</a:t>
            </a:r>
            <a:r>
              <a:rPr sz="22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95" dirty="0">
                <a:solidFill>
                  <a:srgbClr val="FFFFFF"/>
                </a:solidFill>
                <a:latin typeface="Tahoma"/>
                <a:cs typeface="Tahoma"/>
              </a:rPr>
              <a:t>branch</a:t>
            </a:r>
            <a:r>
              <a:rPr sz="22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105" dirty="0">
                <a:solidFill>
                  <a:srgbClr val="FFFFFF"/>
                </a:solidFill>
                <a:latin typeface="Tahoma"/>
                <a:cs typeface="Tahoma"/>
              </a:rPr>
              <a:t>and</a:t>
            </a:r>
            <a:r>
              <a:rPr sz="2200" spc="-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FFFFFF"/>
                </a:solidFill>
                <a:latin typeface="Tahoma"/>
                <a:cs typeface="Tahoma"/>
              </a:rPr>
              <a:t>work</a:t>
            </a:r>
            <a:r>
              <a:rPr sz="22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125" dirty="0">
                <a:solidFill>
                  <a:srgbClr val="FFFFFF"/>
                </a:solidFill>
                <a:latin typeface="Tahoma"/>
                <a:cs typeface="Tahoma"/>
              </a:rPr>
              <a:t>on</a:t>
            </a:r>
            <a:r>
              <a:rPr sz="2200" spc="-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40" dirty="0">
                <a:solidFill>
                  <a:srgbClr val="FFFFFF"/>
                </a:solidFill>
                <a:latin typeface="Tahoma"/>
                <a:cs typeface="Tahoma"/>
              </a:rPr>
              <a:t>it</a:t>
            </a:r>
            <a:r>
              <a:rPr sz="22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100" dirty="0">
                <a:solidFill>
                  <a:srgbClr val="FFFFFF"/>
                </a:solidFill>
                <a:latin typeface="Tahoma"/>
                <a:cs typeface="Tahoma"/>
              </a:rPr>
              <a:t>so</a:t>
            </a:r>
            <a:r>
              <a:rPr sz="22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FFFFFF"/>
                </a:solidFill>
                <a:latin typeface="Tahoma"/>
                <a:cs typeface="Tahoma"/>
              </a:rPr>
              <a:t>that</a:t>
            </a:r>
            <a:r>
              <a:rPr sz="22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FFFFFF"/>
                </a:solidFill>
                <a:latin typeface="Tahoma"/>
                <a:cs typeface="Tahoma"/>
              </a:rPr>
              <a:t>you </a:t>
            </a:r>
            <a:r>
              <a:rPr sz="2200" spc="-6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FFFFFF"/>
                </a:solidFill>
                <a:latin typeface="Tahoma"/>
                <a:cs typeface="Tahoma"/>
              </a:rPr>
              <a:t>don't </a:t>
            </a:r>
            <a:r>
              <a:rPr sz="2200" spc="80" dirty="0">
                <a:solidFill>
                  <a:srgbClr val="FFFFFF"/>
                </a:solidFill>
                <a:latin typeface="Tahoma"/>
                <a:cs typeface="Tahoma"/>
              </a:rPr>
              <a:t>impact </a:t>
            </a:r>
            <a:r>
              <a:rPr sz="2200" spc="70" dirty="0">
                <a:solidFill>
                  <a:srgbClr val="FFFFFF"/>
                </a:solidFill>
                <a:latin typeface="Tahoma"/>
                <a:cs typeface="Tahoma"/>
              </a:rPr>
              <a:t>the </a:t>
            </a:r>
            <a:r>
              <a:rPr sz="2200" spc="105" dirty="0">
                <a:solidFill>
                  <a:srgbClr val="FFFFFF"/>
                </a:solidFill>
                <a:latin typeface="Tahoma"/>
                <a:cs typeface="Tahoma"/>
              </a:rPr>
              <a:t>main </a:t>
            </a:r>
            <a:r>
              <a:rPr sz="2200" spc="85" dirty="0">
                <a:solidFill>
                  <a:srgbClr val="FFFFFF"/>
                </a:solidFill>
                <a:latin typeface="Tahoma"/>
                <a:cs typeface="Tahoma"/>
              </a:rPr>
              <a:t>code </a:t>
            </a:r>
            <a:r>
              <a:rPr sz="2200" spc="50" dirty="0">
                <a:solidFill>
                  <a:srgbClr val="FFFFFF"/>
                </a:solidFill>
                <a:latin typeface="Tahoma"/>
                <a:cs typeface="Tahoma"/>
              </a:rPr>
              <a:t>base. </a:t>
            </a:r>
            <a:r>
              <a:rPr sz="2200" spc="65" dirty="0">
                <a:solidFill>
                  <a:srgbClr val="FFFFFF"/>
                </a:solidFill>
                <a:latin typeface="Tahoma"/>
                <a:cs typeface="Tahoma"/>
              </a:rPr>
              <a:t>After </a:t>
            </a:r>
            <a:r>
              <a:rPr sz="2200" spc="85" dirty="0">
                <a:solidFill>
                  <a:srgbClr val="FFFFFF"/>
                </a:solidFill>
                <a:latin typeface="Tahoma"/>
                <a:cs typeface="Tahoma"/>
              </a:rPr>
              <a:t>you complete </a:t>
            </a:r>
            <a:r>
              <a:rPr sz="2200" spc="90" dirty="0">
                <a:solidFill>
                  <a:srgbClr val="FFFFFF"/>
                </a:solidFill>
                <a:latin typeface="Tahoma"/>
                <a:cs typeface="Tahoma"/>
              </a:rPr>
              <a:t>your </a:t>
            </a:r>
            <a:r>
              <a:rPr sz="2200" spc="114" dirty="0">
                <a:solidFill>
                  <a:srgbClr val="FFFFFF"/>
                </a:solidFill>
                <a:latin typeface="Tahoma"/>
                <a:cs typeface="Tahoma"/>
              </a:rPr>
              <a:t>module </a:t>
            </a:r>
            <a:r>
              <a:rPr sz="2200" spc="85" dirty="0">
                <a:solidFill>
                  <a:srgbClr val="FFFFFF"/>
                </a:solidFill>
                <a:latin typeface="Tahoma"/>
                <a:cs typeface="Tahoma"/>
              </a:rPr>
              <a:t>you </a:t>
            </a:r>
            <a:r>
              <a:rPr sz="2200" spc="65" dirty="0">
                <a:solidFill>
                  <a:srgbClr val="FFFFFF"/>
                </a:solidFill>
                <a:latin typeface="Tahoma"/>
                <a:cs typeface="Tahoma"/>
              </a:rPr>
              <a:t>can </a:t>
            </a:r>
            <a:r>
              <a:rPr sz="2200" spc="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FFFFFF"/>
                </a:solidFill>
                <a:latin typeface="Tahoma"/>
                <a:cs typeface="Tahoma"/>
              </a:rPr>
              <a:t>merge</a:t>
            </a:r>
            <a:r>
              <a:rPr sz="22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40" dirty="0">
                <a:solidFill>
                  <a:srgbClr val="FFFFFF"/>
                </a:solidFill>
                <a:latin typeface="Tahoma"/>
                <a:cs typeface="Tahoma"/>
              </a:rPr>
              <a:t>it</a:t>
            </a:r>
            <a:r>
              <a:rPr sz="22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FFFFFF"/>
                </a:solidFill>
                <a:latin typeface="Tahoma"/>
                <a:cs typeface="Tahoma"/>
              </a:rPr>
              <a:t>into</a:t>
            </a:r>
            <a:r>
              <a:rPr sz="2200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sz="22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FFFFFF"/>
                </a:solidFill>
                <a:latin typeface="Tahoma"/>
                <a:cs typeface="Tahoma"/>
              </a:rPr>
              <a:t>master</a:t>
            </a:r>
            <a:r>
              <a:rPr sz="2200" spc="-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95" dirty="0">
                <a:solidFill>
                  <a:srgbClr val="FFFFFF"/>
                </a:solidFill>
                <a:latin typeface="Tahoma"/>
                <a:cs typeface="Tahoma"/>
              </a:rPr>
              <a:t>branch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45921" y="605154"/>
            <a:ext cx="336613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40" dirty="0">
                <a:solidFill>
                  <a:srgbClr val="FFFFFF"/>
                </a:solidFill>
                <a:latin typeface="Arial"/>
                <a:cs typeface="Arial"/>
              </a:rPr>
              <a:t>Lesson-End</a:t>
            </a:r>
            <a:r>
              <a:rPr sz="2800" b="1" spc="-1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b="1" spc="60" dirty="0">
                <a:solidFill>
                  <a:srgbClr val="FFFFFF"/>
                </a:solidFill>
                <a:latin typeface="Arial"/>
                <a:cs typeface="Arial"/>
              </a:rPr>
              <a:t>Project</a:t>
            </a:r>
            <a:endParaRPr sz="28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5965697" y="569214"/>
            <a:ext cx="88245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85" dirty="0">
                <a:latin typeface="Arial"/>
                <a:cs typeface="Arial"/>
              </a:rPr>
              <a:t>Create</a:t>
            </a:r>
            <a:r>
              <a:rPr spc="-55" dirty="0">
                <a:latin typeface="Arial"/>
                <a:cs typeface="Arial"/>
              </a:rPr>
              <a:t> </a:t>
            </a:r>
            <a:r>
              <a:rPr spc="130" dirty="0">
                <a:latin typeface="Arial"/>
                <a:cs typeface="Arial"/>
              </a:rPr>
              <a:t>a</a:t>
            </a:r>
            <a:r>
              <a:rPr spc="-55" dirty="0">
                <a:latin typeface="Arial"/>
                <a:cs typeface="Arial"/>
              </a:rPr>
              <a:t> </a:t>
            </a:r>
            <a:r>
              <a:rPr spc="180" dirty="0">
                <a:latin typeface="Arial"/>
                <a:cs typeface="Arial"/>
              </a:rPr>
              <a:t>New</a:t>
            </a:r>
            <a:r>
              <a:rPr spc="-40" dirty="0">
                <a:latin typeface="Arial"/>
                <a:cs typeface="Arial"/>
              </a:rPr>
              <a:t> </a:t>
            </a:r>
            <a:r>
              <a:rPr spc="45" dirty="0">
                <a:latin typeface="Arial"/>
                <a:cs typeface="Arial"/>
              </a:rPr>
              <a:t>Branch</a:t>
            </a:r>
            <a:r>
              <a:rPr spc="-55" dirty="0">
                <a:latin typeface="Arial"/>
                <a:cs typeface="Arial"/>
              </a:rPr>
              <a:t> </a:t>
            </a:r>
            <a:r>
              <a:rPr spc="105" dirty="0">
                <a:latin typeface="Arial"/>
                <a:cs typeface="Arial"/>
              </a:rPr>
              <a:t>and</a:t>
            </a:r>
            <a:r>
              <a:rPr spc="-50" dirty="0">
                <a:latin typeface="Arial"/>
                <a:cs typeface="Arial"/>
              </a:rPr>
              <a:t> </a:t>
            </a:r>
            <a:r>
              <a:rPr spc="105" dirty="0">
                <a:latin typeface="Arial"/>
                <a:cs typeface="Arial"/>
              </a:rPr>
              <a:t>Merge</a:t>
            </a:r>
            <a:r>
              <a:rPr spc="-65" dirty="0">
                <a:latin typeface="Arial"/>
                <a:cs typeface="Arial"/>
              </a:rPr>
              <a:t> </a:t>
            </a:r>
            <a:r>
              <a:rPr spc="160" dirty="0">
                <a:latin typeface="Arial"/>
                <a:cs typeface="Arial"/>
              </a:rPr>
              <a:t>the</a:t>
            </a:r>
            <a:r>
              <a:rPr spc="-55" dirty="0">
                <a:latin typeface="Arial"/>
                <a:cs typeface="Arial"/>
              </a:rPr>
              <a:t> </a:t>
            </a:r>
            <a:r>
              <a:rPr spc="50" dirty="0">
                <a:latin typeface="Arial"/>
                <a:cs typeface="Arial"/>
              </a:rPr>
              <a:t>Branch</a:t>
            </a:r>
            <a:r>
              <a:rPr spc="-45" dirty="0">
                <a:latin typeface="Arial"/>
                <a:cs typeface="Arial"/>
              </a:rPr>
              <a:t> </a:t>
            </a:r>
            <a:r>
              <a:rPr spc="95" dirty="0">
                <a:latin typeface="Arial"/>
                <a:cs typeface="Arial"/>
              </a:rPr>
              <a:t>in</a:t>
            </a:r>
            <a:r>
              <a:rPr spc="-65" dirty="0">
                <a:latin typeface="Arial"/>
                <a:cs typeface="Arial"/>
              </a:rPr>
              <a:t> </a:t>
            </a:r>
            <a:r>
              <a:rPr spc="60" dirty="0">
                <a:latin typeface="Arial"/>
                <a:cs typeface="Arial"/>
              </a:rPr>
              <a:t>Git</a:t>
            </a:r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908675">
              <a:lnSpc>
                <a:spcPct val="100000"/>
              </a:lnSpc>
              <a:spcBef>
                <a:spcPts val="95"/>
              </a:spcBef>
            </a:pPr>
            <a:r>
              <a:rPr spc="-20" dirty="0"/>
              <a:t>DevOps</a:t>
            </a:r>
            <a:r>
              <a:rPr spc="-95" dirty="0"/>
              <a:t> </a:t>
            </a:r>
            <a:r>
              <a:rPr dirty="0"/>
              <a:t>Certification</a:t>
            </a:r>
            <a:r>
              <a:rPr spc="-85" dirty="0"/>
              <a:t> </a:t>
            </a:r>
            <a:r>
              <a:rPr spc="-20" dirty="0"/>
              <a:t>Training</a:t>
            </a:r>
          </a:p>
        </p:txBody>
      </p: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6256635" cy="9144000"/>
            <a:chOff x="0" y="0"/>
            <a:chExt cx="16256635" cy="9144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6256507" cy="914399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6888" y="231647"/>
              <a:ext cx="3236976" cy="914400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382771" y="4258436"/>
            <a:ext cx="480822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335" dirty="0">
                <a:highlight>
                  <a:srgbClr val="FFFF00"/>
                </a:highlight>
              </a:rPr>
              <a:t>CI</a:t>
            </a:r>
            <a:r>
              <a:rPr spc="-340" dirty="0">
                <a:highlight>
                  <a:srgbClr val="FFFF00"/>
                </a:highlight>
              </a:rPr>
              <a:t>/</a:t>
            </a:r>
            <a:r>
              <a:rPr spc="-70" dirty="0">
                <a:highlight>
                  <a:srgbClr val="FFFF00"/>
                </a:highlight>
              </a:rPr>
              <a:t>C</a:t>
            </a:r>
            <a:r>
              <a:rPr spc="-75" dirty="0">
                <a:highlight>
                  <a:srgbClr val="FFFF00"/>
                </a:highlight>
              </a:rPr>
              <a:t>D</a:t>
            </a:r>
            <a:r>
              <a:rPr spc="-70" dirty="0">
                <a:highlight>
                  <a:srgbClr val="FFFF00"/>
                </a:highlight>
              </a:rPr>
              <a:t> </a:t>
            </a:r>
            <a:r>
              <a:rPr spc="-25" dirty="0"/>
              <a:t>Pi</a:t>
            </a:r>
            <a:r>
              <a:rPr spc="-45" dirty="0"/>
              <a:t>p</a:t>
            </a:r>
            <a:r>
              <a:rPr spc="5" dirty="0"/>
              <a:t>eline</a:t>
            </a:r>
            <a:r>
              <a:rPr spc="-90" dirty="0"/>
              <a:t> </a:t>
            </a:r>
            <a:r>
              <a:rPr dirty="0"/>
              <a:t>with</a:t>
            </a:r>
            <a:r>
              <a:rPr spc="-105" dirty="0"/>
              <a:t> </a:t>
            </a:r>
            <a:r>
              <a:rPr spc="-65" dirty="0">
                <a:highlight>
                  <a:srgbClr val="FFFF00"/>
                </a:highlight>
              </a:rPr>
              <a:t>Jenkins</a:t>
            </a:r>
          </a:p>
        </p:txBody>
      </p: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502278" y="784098"/>
            <a:ext cx="3538854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>
                <a:solidFill>
                  <a:srgbClr val="3E3E3E"/>
                </a:solidFill>
              </a:rPr>
              <a:t>Learning</a:t>
            </a:r>
            <a:r>
              <a:rPr spc="-155" dirty="0">
                <a:solidFill>
                  <a:srgbClr val="3E3E3E"/>
                </a:solidFill>
              </a:rPr>
              <a:t> </a:t>
            </a:r>
            <a:r>
              <a:rPr spc="-20" dirty="0">
                <a:solidFill>
                  <a:srgbClr val="3E3E3E"/>
                </a:solidFill>
              </a:rPr>
              <a:t>Objectives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69692" y="1187196"/>
            <a:ext cx="4820411" cy="36575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797763" y="2254757"/>
            <a:ext cx="5782945" cy="12001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By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end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of</a:t>
            </a:r>
            <a:r>
              <a:rPr sz="2200" spc="-12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this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ahoma"/>
                <a:cs typeface="Tahoma"/>
              </a:rPr>
              <a:t>lesson,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you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will</a:t>
            </a:r>
            <a:r>
              <a:rPr sz="2200" spc="-8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be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able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-10" dirty="0">
                <a:solidFill>
                  <a:srgbClr val="3E3E3E"/>
                </a:solidFill>
                <a:latin typeface="Tahoma"/>
                <a:cs typeface="Tahoma"/>
              </a:rPr>
              <a:t>to:</a:t>
            </a:r>
            <a:endParaRPr sz="22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3250">
              <a:latin typeface="Tahoma"/>
              <a:cs typeface="Tahoma"/>
            </a:endParaRPr>
          </a:p>
          <a:p>
            <a:pPr marL="763905">
              <a:lnSpc>
                <a:spcPct val="100000"/>
              </a:lnSpc>
            </a:pPr>
            <a:r>
              <a:rPr sz="2200" spc="25" dirty="0">
                <a:solidFill>
                  <a:srgbClr val="3E3E3E"/>
                </a:solidFill>
                <a:latin typeface="Tahoma"/>
                <a:cs typeface="Tahoma"/>
              </a:rPr>
              <a:t>Set</a:t>
            </a:r>
            <a:r>
              <a:rPr sz="2200" spc="-13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25" dirty="0">
                <a:solidFill>
                  <a:srgbClr val="3E3E3E"/>
                </a:solidFill>
                <a:latin typeface="Tahoma"/>
                <a:cs typeface="Tahoma"/>
              </a:rPr>
              <a:t>up</a:t>
            </a:r>
            <a:r>
              <a:rPr sz="2200" spc="-14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ahoma"/>
                <a:cs typeface="Tahoma"/>
              </a:rPr>
              <a:t>Jenkins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549400" y="4287392"/>
            <a:ext cx="546036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30" dirty="0">
                <a:solidFill>
                  <a:srgbClr val="3E3E3E"/>
                </a:solidFill>
                <a:latin typeface="Tahoma"/>
                <a:cs typeface="Tahoma"/>
              </a:rPr>
              <a:t>Integrate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5" dirty="0">
                <a:solidFill>
                  <a:srgbClr val="3E3E3E"/>
                </a:solidFill>
                <a:latin typeface="Tahoma"/>
                <a:cs typeface="Tahoma"/>
              </a:rPr>
              <a:t>Jenkins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with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5" dirty="0">
                <a:solidFill>
                  <a:srgbClr val="3E3E3E"/>
                </a:solidFill>
                <a:latin typeface="Tahoma"/>
                <a:cs typeface="Tahoma"/>
              </a:rPr>
              <a:t>Git,</a:t>
            </a:r>
            <a:r>
              <a:rPr sz="2200" spc="-12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Maven,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and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Ant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49400" y="5565775"/>
            <a:ext cx="303085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35" dirty="0">
                <a:solidFill>
                  <a:srgbClr val="3E3E3E"/>
                </a:solidFill>
                <a:latin typeface="Tahoma"/>
                <a:cs typeface="Tahoma"/>
              </a:rPr>
              <a:t>Illustrate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5" dirty="0">
                <a:solidFill>
                  <a:srgbClr val="3E3E3E"/>
                </a:solidFill>
                <a:latin typeface="Tahoma"/>
                <a:cs typeface="Tahoma"/>
              </a:rPr>
              <a:t>Jenkins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builds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549400" y="6768210"/>
            <a:ext cx="445706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50" dirty="0">
                <a:solidFill>
                  <a:srgbClr val="3E3E3E"/>
                </a:solidFill>
                <a:latin typeface="Tahoma"/>
                <a:cs typeface="Tahoma"/>
              </a:rPr>
              <a:t>Execute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remote</a:t>
            </a:r>
            <a:r>
              <a:rPr sz="2200" spc="-12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jobs</a:t>
            </a:r>
            <a:r>
              <a:rPr sz="2200" spc="-12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using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5" dirty="0">
                <a:solidFill>
                  <a:srgbClr val="3E3E3E"/>
                </a:solidFill>
                <a:latin typeface="Tahoma"/>
                <a:cs typeface="Tahoma"/>
              </a:rPr>
              <a:t>Jenkins</a:t>
            </a:r>
            <a:endParaRPr sz="2200">
              <a:latin typeface="Tahoma"/>
              <a:cs typeface="Tahoma"/>
            </a:endParaRP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29639" y="3051048"/>
            <a:ext cx="457200" cy="457200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29639" y="4223003"/>
            <a:ext cx="457200" cy="457200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29639" y="5526023"/>
            <a:ext cx="457200" cy="457200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29639" y="6734556"/>
            <a:ext cx="457200" cy="457200"/>
          </a:xfrm>
          <a:prstGeom prst="rect">
            <a:avLst/>
          </a:prstGeom>
        </p:spPr>
      </p:pic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31060" y="4258436"/>
            <a:ext cx="1321816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5" dirty="0"/>
              <a:t>Continuous</a:t>
            </a:r>
            <a:r>
              <a:rPr spc="-80" dirty="0"/>
              <a:t> </a:t>
            </a:r>
            <a:r>
              <a:rPr spc="-40" dirty="0"/>
              <a:t>Integration,</a:t>
            </a:r>
            <a:r>
              <a:rPr spc="-95" dirty="0"/>
              <a:t> </a:t>
            </a:r>
            <a:r>
              <a:rPr spc="5" dirty="0"/>
              <a:t>Continuous</a:t>
            </a:r>
            <a:r>
              <a:rPr spc="-70" dirty="0"/>
              <a:t> </a:t>
            </a:r>
            <a:r>
              <a:rPr spc="-20" dirty="0"/>
              <a:t>Delivery,</a:t>
            </a:r>
            <a:r>
              <a:rPr spc="-120" dirty="0"/>
              <a:t> </a:t>
            </a:r>
            <a:r>
              <a:rPr spc="20" dirty="0"/>
              <a:t>and</a:t>
            </a:r>
            <a:r>
              <a:rPr spc="-100" dirty="0"/>
              <a:t> </a:t>
            </a:r>
            <a:r>
              <a:rPr spc="5" dirty="0"/>
              <a:t>Continuous</a:t>
            </a:r>
            <a:r>
              <a:rPr spc="-75" dirty="0"/>
              <a:t> </a:t>
            </a:r>
            <a:r>
              <a:rPr spc="5" dirty="0"/>
              <a:t>Deployment</a:t>
            </a:r>
          </a:p>
        </p:txBody>
      </p: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045200" y="306451"/>
            <a:ext cx="41649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5" dirty="0">
                <a:solidFill>
                  <a:srgbClr val="3E3E3E"/>
                </a:solidFill>
              </a:rPr>
              <a:t>Continuous</a:t>
            </a:r>
            <a:r>
              <a:rPr spc="-114" dirty="0">
                <a:solidFill>
                  <a:srgbClr val="3E3E3E"/>
                </a:solidFill>
              </a:rPr>
              <a:t> </a:t>
            </a:r>
            <a:r>
              <a:rPr spc="-40" dirty="0">
                <a:solidFill>
                  <a:srgbClr val="3E3E3E"/>
                </a:solidFill>
              </a:rPr>
              <a:t>Integration</a:t>
            </a:r>
          </a:p>
        </p:txBody>
      </p:sp>
      <p:sp>
        <p:nvSpPr>
          <p:cNvPr id="4" name="object 4"/>
          <p:cNvSpPr/>
          <p:nvPr/>
        </p:nvSpPr>
        <p:spPr>
          <a:xfrm>
            <a:off x="1901951" y="3133344"/>
            <a:ext cx="12452985" cy="3944620"/>
          </a:xfrm>
          <a:custGeom>
            <a:avLst/>
            <a:gdLst/>
            <a:ahLst/>
            <a:cxnLst/>
            <a:rect l="l" t="t" r="r" b="b"/>
            <a:pathLst>
              <a:path w="12452985" h="3944620">
                <a:moveTo>
                  <a:pt x="0" y="657351"/>
                </a:moveTo>
                <a:lnTo>
                  <a:pt x="1802" y="608287"/>
                </a:lnTo>
                <a:lnTo>
                  <a:pt x="7126" y="560202"/>
                </a:lnTo>
                <a:lnTo>
                  <a:pt x="15843" y="513225"/>
                </a:lnTo>
                <a:lnTo>
                  <a:pt x="27827" y="467482"/>
                </a:lnTo>
                <a:lnTo>
                  <a:pt x="42951" y="423101"/>
                </a:lnTo>
                <a:lnTo>
                  <a:pt x="61088" y="380208"/>
                </a:lnTo>
                <a:lnTo>
                  <a:pt x="82110" y="338930"/>
                </a:lnTo>
                <a:lnTo>
                  <a:pt x="105891" y="299395"/>
                </a:lnTo>
                <a:lnTo>
                  <a:pt x="132304" y="261730"/>
                </a:lnTo>
                <a:lnTo>
                  <a:pt x="161221" y="226061"/>
                </a:lnTo>
                <a:lnTo>
                  <a:pt x="192516" y="192516"/>
                </a:lnTo>
                <a:lnTo>
                  <a:pt x="226061" y="161221"/>
                </a:lnTo>
                <a:lnTo>
                  <a:pt x="261730" y="132304"/>
                </a:lnTo>
                <a:lnTo>
                  <a:pt x="299395" y="105891"/>
                </a:lnTo>
                <a:lnTo>
                  <a:pt x="338930" y="82110"/>
                </a:lnTo>
                <a:lnTo>
                  <a:pt x="380208" y="61088"/>
                </a:lnTo>
                <a:lnTo>
                  <a:pt x="423101" y="42951"/>
                </a:lnTo>
                <a:lnTo>
                  <a:pt x="467482" y="27827"/>
                </a:lnTo>
                <a:lnTo>
                  <a:pt x="513225" y="15843"/>
                </a:lnTo>
                <a:lnTo>
                  <a:pt x="560202" y="7126"/>
                </a:lnTo>
                <a:lnTo>
                  <a:pt x="608287" y="1802"/>
                </a:lnTo>
                <a:lnTo>
                  <a:pt x="657352" y="0"/>
                </a:lnTo>
                <a:lnTo>
                  <a:pt x="11795252" y="0"/>
                </a:lnTo>
                <a:lnTo>
                  <a:pt x="11844316" y="1802"/>
                </a:lnTo>
                <a:lnTo>
                  <a:pt x="11892401" y="7126"/>
                </a:lnTo>
                <a:lnTo>
                  <a:pt x="11939378" y="15843"/>
                </a:lnTo>
                <a:lnTo>
                  <a:pt x="11985121" y="27827"/>
                </a:lnTo>
                <a:lnTo>
                  <a:pt x="12029502" y="42951"/>
                </a:lnTo>
                <a:lnTo>
                  <a:pt x="12072395" y="61088"/>
                </a:lnTo>
                <a:lnTo>
                  <a:pt x="12113673" y="82110"/>
                </a:lnTo>
                <a:lnTo>
                  <a:pt x="12153208" y="105891"/>
                </a:lnTo>
                <a:lnTo>
                  <a:pt x="12190873" y="132304"/>
                </a:lnTo>
                <a:lnTo>
                  <a:pt x="12226542" y="161221"/>
                </a:lnTo>
                <a:lnTo>
                  <a:pt x="12260087" y="192516"/>
                </a:lnTo>
                <a:lnTo>
                  <a:pt x="12291382" y="226061"/>
                </a:lnTo>
                <a:lnTo>
                  <a:pt x="12320299" y="261730"/>
                </a:lnTo>
                <a:lnTo>
                  <a:pt x="12346712" y="299395"/>
                </a:lnTo>
                <a:lnTo>
                  <a:pt x="12370493" y="338930"/>
                </a:lnTo>
                <a:lnTo>
                  <a:pt x="12391515" y="380208"/>
                </a:lnTo>
                <a:lnTo>
                  <a:pt x="12409652" y="423101"/>
                </a:lnTo>
                <a:lnTo>
                  <a:pt x="12424776" y="467482"/>
                </a:lnTo>
                <a:lnTo>
                  <a:pt x="12436760" y="513225"/>
                </a:lnTo>
                <a:lnTo>
                  <a:pt x="12445477" y="560202"/>
                </a:lnTo>
                <a:lnTo>
                  <a:pt x="12450801" y="608287"/>
                </a:lnTo>
                <a:lnTo>
                  <a:pt x="12452604" y="657351"/>
                </a:lnTo>
                <a:lnTo>
                  <a:pt x="12452604" y="3286759"/>
                </a:lnTo>
                <a:lnTo>
                  <a:pt x="12450801" y="3335824"/>
                </a:lnTo>
                <a:lnTo>
                  <a:pt x="12445477" y="3383909"/>
                </a:lnTo>
                <a:lnTo>
                  <a:pt x="12436760" y="3430886"/>
                </a:lnTo>
                <a:lnTo>
                  <a:pt x="12424776" y="3476629"/>
                </a:lnTo>
                <a:lnTo>
                  <a:pt x="12409652" y="3521010"/>
                </a:lnTo>
                <a:lnTo>
                  <a:pt x="12391515" y="3563903"/>
                </a:lnTo>
                <a:lnTo>
                  <a:pt x="12370493" y="3605181"/>
                </a:lnTo>
                <a:lnTo>
                  <a:pt x="12346712" y="3644716"/>
                </a:lnTo>
                <a:lnTo>
                  <a:pt x="12320299" y="3682381"/>
                </a:lnTo>
                <a:lnTo>
                  <a:pt x="12291382" y="3718050"/>
                </a:lnTo>
                <a:lnTo>
                  <a:pt x="12260087" y="3751595"/>
                </a:lnTo>
                <a:lnTo>
                  <a:pt x="12226542" y="3782890"/>
                </a:lnTo>
                <a:lnTo>
                  <a:pt x="12190873" y="3811807"/>
                </a:lnTo>
                <a:lnTo>
                  <a:pt x="12153208" y="3838220"/>
                </a:lnTo>
                <a:lnTo>
                  <a:pt x="12113673" y="3862001"/>
                </a:lnTo>
                <a:lnTo>
                  <a:pt x="12072395" y="3883023"/>
                </a:lnTo>
                <a:lnTo>
                  <a:pt x="12029502" y="3901160"/>
                </a:lnTo>
                <a:lnTo>
                  <a:pt x="11985121" y="3916284"/>
                </a:lnTo>
                <a:lnTo>
                  <a:pt x="11939378" y="3928268"/>
                </a:lnTo>
                <a:lnTo>
                  <a:pt x="11892401" y="3936985"/>
                </a:lnTo>
                <a:lnTo>
                  <a:pt x="11844316" y="3942309"/>
                </a:lnTo>
                <a:lnTo>
                  <a:pt x="11795252" y="3944111"/>
                </a:lnTo>
                <a:lnTo>
                  <a:pt x="657352" y="3944111"/>
                </a:lnTo>
                <a:lnTo>
                  <a:pt x="608287" y="3942309"/>
                </a:lnTo>
                <a:lnTo>
                  <a:pt x="560202" y="3936985"/>
                </a:lnTo>
                <a:lnTo>
                  <a:pt x="513225" y="3928268"/>
                </a:lnTo>
                <a:lnTo>
                  <a:pt x="467482" y="3916284"/>
                </a:lnTo>
                <a:lnTo>
                  <a:pt x="423101" y="3901160"/>
                </a:lnTo>
                <a:lnTo>
                  <a:pt x="380208" y="3883023"/>
                </a:lnTo>
                <a:lnTo>
                  <a:pt x="338930" y="3862001"/>
                </a:lnTo>
                <a:lnTo>
                  <a:pt x="299395" y="3838220"/>
                </a:lnTo>
                <a:lnTo>
                  <a:pt x="261730" y="3811807"/>
                </a:lnTo>
                <a:lnTo>
                  <a:pt x="226061" y="3782890"/>
                </a:lnTo>
                <a:lnTo>
                  <a:pt x="192516" y="3751595"/>
                </a:lnTo>
                <a:lnTo>
                  <a:pt x="161221" y="3718050"/>
                </a:lnTo>
                <a:lnTo>
                  <a:pt x="132304" y="3682381"/>
                </a:lnTo>
                <a:lnTo>
                  <a:pt x="105891" y="3644716"/>
                </a:lnTo>
                <a:lnTo>
                  <a:pt x="82110" y="3605181"/>
                </a:lnTo>
                <a:lnTo>
                  <a:pt x="61088" y="3563903"/>
                </a:lnTo>
                <a:lnTo>
                  <a:pt x="42951" y="3521010"/>
                </a:lnTo>
                <a:lnTo>
                  <a:pt x="27827" y="3476629"/>
                </a:lnTo>
                <a:lnTo>
                  <a:pt x="15843" y="3430886"/>
                </a:lnTo>
                <a:lnTo>
                  <a:pt x="7126" y="3383909"/>
                </a:lnTo>
                <a:lnTo>
                  <a:pt x="1802" y="3335824"/>
                </a:lnTo>
                <a:lnTo>
                  <a:pt x="0" y="3286759"/>
                </a:lnTo>
                <a:lnTo>
                  <a:pt x="0" y="657351"/>
                </a:lnTo>
                <a:close/>
              </a:path>
            </a:pathLst>
          </a:custGeom>
          <a:ln w="9525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173604" y="3511910"/>
            <a:ext cx="11898630" cy="3248660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500"/>
              </a:spcBef>
              <a:buSzPct val="127272"/>
              <a:buChar char="•"/>
              <a:tabLst>
                <a:tab pos="354965" algn="l"/>
                <a:tab pos="355600" algn="l"/>
              </a:tabLst>
            </a:pPr>
            <a:r>
              <a:rPr sz="2200" spc="35" dirty="0">
                <a:latin typeface="Tahoma"/>
                <a:cs typeface="Tahoma"/>
              </a:rPr>
              <a:t>The</a:t>
            </a:r>
            <a:r>
              <a:rPr sz="2200" spc="-100" dirty="0">
                <a:latin typeface="Tahoma"/>
                <a:cs typeface="Tahoma"/>
              </a:rPr>
              <a:t> </a:t>
            </a:r>
            <a:r>
              <a:rPr sz="2200" spc="85" dirty="0">
                <a:latin typeface="Tahoma"/>
                <a:cs typeface="Tahoma"/>
              </a:rPr>
              <a:t>developers</a:t>
            </a:r>
            <a:r>
              <a:rPr sz="2200" spc="-95" dirty="0">
                <a:latin typeface="Tahoma"/>
                <a:cs typeface="Tahoma"/>
              </a:rPr>
              <a:t> </a:t>
            </a:r>
            <a:r>
              <a:rPr sz="2200" spc="100" dirty="0">
                <a:latin typeface="Tahoma"/>
                <a:cs typeface="Tahoma"/>
              </a:rPr>
              <a:t>need</a:t>
            </a:r>
            <a:r>
              <a:rPr sz="2200" spc="-90" dirty="0">
                <a:latin typeface="Tahoma"/>
                <a:cs typeface="Tahoma"/>
              </a:rPr>
              <a:t> </a:t>
            </a:r>
            <a:r>
              <a:rPr sz="2200" spc="80" dirty="0">
                <a:latin typeface="Tahoma"/>
                <a:cs typeface="Tahoma"/>
              </a:rPr>
              <a:t>to</a:t>
            </a:r>
            <a:r>
              <a:rPr sz="2200" spc="-125" dirty="0">
                <a:latin typeface="Tahoma"/>
                <a:cs typeface="Tahoma"/>
              </a:rPr>
              <a:t> </a:t>
            </a:r>
            <a:r>
              <a:rPr sz="2200" spc="100" dirty="0">
                <a:latin typeface="Tahoma"/>
                <a:cs typeface="Tahoma"/>
              </a:rPr>
              <a:t>commit</a:t>
            </a:r>
            <a:r>
              <a:rPr sz="2200" spc="-85" dirty="0">
                <a:latin typeface="Tahoma"/>
                <a:cs typeface="Tahoma"/>
              </a:rPr>
              <a:t> </a:t>
            </a:r>
            <a:r>
              <a:rPr sz="2200" spc="75" dirty="0">
                <a:latin typeface="Tahoma"/>
                <a:cs typeface="Tahoma"/>
              </a:rPr>
              <a:t>the</a:t>
            </a:r>
            <a:r>
              <a:rPr sz="2200" spc="-100" dirty="0">
                <a:latin typeface="Tahoma"/>
                <a:cs typeface="Tahoma"/>
              </a:rPr>
              <a:t> </a:t>
            </a:r>
            <a:r>
              <a:rPr sz="2200" spc="60" dirty="0">
                <a:latin typeface="Tahoma"/>
                <a:cs typeface="Tahoma"/>
              </a:rPr>
              <a:t>changes</a:t>
            </a:r>
            <a:r>
              <a:rPr sz="2200" spc="-90" dirty="0">
                <a:latin typeface="Tahoma"/>
                <a:cs typeface="Tahoma"/>
              </a:rPr>
              <a:t> </a:t>
            </a:r>
            <a:r>
              <a:rPr sz="2200" spc="80" dirty="0">
                <a:latin typeface="Tahoma"/>
                <a:cs typeface="Tahoma"/>
              </a:rPr>
              <a:t>to</a:t>
            </a:r>
            <a:r>
              <a:rPr sz="2200" spc="-114" dirty="0">
                <a:latin typeface="Tahoma"/>
                <a:cs typeface="Tahoma"/>
              </a:rPr>
              <a:t> </a:t>
            </a:r>
            <a:r>
              <a:rPr sz="2200" spc="75" dirty="0">
                <a:latin typeface="Tahoma"/>
                <a:cs typeface="Tahoma"/>
              </a:rPr>
              <a:t>the</a:t>
            </a:r>
            <a:r>
              <a:rPr sz="2200" spc="-120" dirty="0">
                <a:latin typeface="Tahoma"/>
                <a:cs typeface="Tahoma"/>
              </a:rPr>
              <a:t> </a:t>
            </a:r>
            <a:r>
              <a:rPr sz="2200" spc="80" dirty="0">
                <a:latin typeface="Tahoma"/>
                <a:cs typeface="Tahoma"/>
              </a:rPr>
              <a:t>source</a:t>
            </a:r>
            <a:r>
              <a:rPr sz="2200" spc="-95" dirty="0">
                <a:latin typeface="Tahoma"/>
                <a:cs typeface="Tahoma"/>
              </a:rPr>
              <a:t> </a:t>
            </a:r>
            <a:r>
              <a:rPr sz="2200" spc="85" dirty="0">
                <a:latin typeface="Tahoma"/>
                <a:cs typeface="Tahoma"/>
              </a:rPr>
              <a:t>code</a:t>
            </a:r>
            <a:r>
              <a:rPr sz="2200" spc="-114" dirty="0">
                <a:latin typeface="Tahoma"/>
                <a:cs typeface="Tahoma"/>
              </a:rPr>
              <a:t> </a:t>
            </a:r>
            <a:r>
              <a:rPr sz="2200" spc="85" dirty="0">
                <a:latin typeface="Tahoma"/>
                <a:cs typeface="Tahoma"/>
              </a:rPr>
              <a:t>in</a:t>
            </a:r>
            <a:r>
              <a:rPr sz="2200" spc="-105" dirty="0">
                <a:latin typeface="Tahoma"/>
                <a:cs typeface="Tahoma"/>
              </a:rPr>
              <a:t> </a:t>
            </a:r>
            <a:r>
              <a:rPr sz="2200" spc="65" dirty="0">
                <a:latin typeface="Tahoma"/>
                <a:cs typeface="Tahoma"/>
              </a:rPr>
              <a:t>a</a:t>
            </a:r>
            <a:r>
              <a:rPr sz="2200" spc="-114" dirty="0">
                <a:latin typeface="Tahoma"/>
                <a:cs typeface="Tahoma"/>
              </a:rPr>
              <a:t> </a:t>
            </a:r>
            <a:r>
              <a:rPr sz="2200" spc="90" dirty="0">
                <a:latin typeface="Tahoma"/>
                <a:cs typeface="Tahoma"/>
              </a:rPr>
              <a:t>shared</a:t>
            </a:r>
            <a:r>
              <a:rPr sz="2200" spc="-85" dirty="0">
                <a:latin typeface="Tahoma"/>
                <a:cs typeface="Tahoma"/>
              </a:rPr>
              <a:t> </a:t>
            </a:r>
            <a:r>
              <a:rPr sz="2200" spc="80" dirty="0">
                <a:latin typeface="Tahoma"/>
                <a:cs typeface="Tahoma"/>
              </a:rPr>
              <a:t>repository</a:t>
            </a:r>
            <a:r>
              <a:rPr sz="2200" spc="-100" dirty="0">
                <a:latin typeface="Tahoma"/>
                <a:cs typeface="Tahoma"/>
              </a:rPr>
              <a:t> </a:t>
            </a:r>
            <a:r>
              <a:rPr sz="2200" spc="45" dirty="0">
                <a:latin typeface="Tahoma"/>
                <a:cs typeface="Tahoma"/>
              </a:rPr>
              <a:t>at</a:t>
            </a:r>
            <a:endParaRPr sz="2200">
              <a:latin typeface="Tahoma"/>
              <a:cs typeface="Tahoma"/>
            </a:endParaRPr>
          </a:p>
          <a:p>
            <a:pPr marL="355600">
              <a:lnSpc>
                <a:spcPct val="100000"/>
              </a:lnSpc>
              <a:spcBef>
                <a:spcPts val="400"/>
              </a:spcBef>
            </a:pPr>
            <a:r>
              <a:rPr sz="2200" spc="70" dirty="0">
                <a:latin typeface="Tahoma"/>
                <a:cs typeface="Tahoma"/>
              </a:rPr>
              <a:t>regular</a:t>
            </a:r>
            <a:r>
              <a:rPr sz="2200" spc="-95" dirty="0">
                <a:latin typeface="Tahoma"/>
                <a:cs typeface="Tahoma"/>
              </a:rPr>
              <a:t> </a:t>
            </a:r>
            <a:r>
              <a:rPr sz="2200" spc="45" dirty="0">
                <a:latin typeface="Tahoma"/>
                <a:cs typeface="Tahoma"/>
              </a:rPr>
              <a:t>intervals.</a:t>
            </a:r>
            <a:r>
              <a:rPr sz="2200" spc="-75" dirty="0">
                <a:latin typeface="Tahoma"/>
                <a:cs typeface="Tahoma"/>
              </a:rPr>
              <a:t> </a:t>
            </a:r>
            <a:r>
              <a:rPr sz="2200" spc="35" dirty="0">
                <a:latin typeface="Tahoma"/>
                <a:cs typeface="Tahoma"/>
              </a:rPr>
              <a:t>Every</a:t>
            </a:r>
            <a:r>
              <a:rPr sz="2200" spc="-114" dirty="0">
                <a:latin typeface="Tahoma"/>
                <a:cs typeface="Tahoma"/>
              </a:rPr>
              <a:t> </a:t>
            </a:r>
            <a:r>
              <a:rPr sz="2200" spc="100" dirty="0">
                <a:latin typeface="Tahoma"/>
                <a:cs typeface="Tahoma"/>
              </a:rPr>
              <a:t>commit</a:t>
            </a:r>
            <a:r>
              <a:rPr sz="2200" spc="-85" dirty="0">
                <a:latin typeface="Tahoma"/>
                <a:cs typeface="Tahoma"/>
              </a:rPr>
              <a:t> </a:t>
            </a:r>
            <a:r>
              <a:rPr sz="2200" spc="110" dirty="0">
                <a:latin typeface="Tahoma"/>
                <a:cs typeface="Tahoma"/>
              </a:rPr>
              <a:t>made</a:t>
            </a:r>
            <a:r>
              <a:rPr sz="2200" spc="-85" dirty="0">
                <a:latin typeface="Tahoma"/>
                <a:cs typeface="Tahoma"/>
              </a:rPr>
              <a:t> </a:t>
            </a:r>
            <a:r>
              <a:rPr sz="2200" spc="85" dirty="0">
                <a:latin typeface="Tahoma"/>
                <a:cs typeface="Tahoma"/>
              </a:rPr>
              <a:t>in</a:t>
            </a:r>
            <a:r>
              <a:rPr sz="2200" spc="-105" dirty="0">
                <a:latin typeface="Tahoma"/>
                <a:cs typeface="Tahoma"/>
              </a:rPr>
              <a:t> </a:t>
            </a:r>
            <a:r>
              <a:rPr sz="2200" spc="70" dirty="0">
                <a:latin typeface="Tahoma"/>
                <a:cs typeface="Tahoma"/>
              </a:rPr>
              <a:t>the</a:t>
            </a:r>
            <a:r>
              <a:rPr sz="2200" spc="-110" dirty="0">
                <a:latin typeface="Tahoma"/>
                <a:cs typeface="Tahoma"/>
              </a:rPr>
              <a:t> </a:t>
            </a:r>
            <a:r>
              <a:rPr sz="2200" spc="80" dirty="0">
                <a:latin typeface="Tahoma"/>
                <a:cs typeface="Tahoma"/>
              </a:rPr>
              <a:t>repository</a:t>
            </a:r>
            <a:r>
              <a:rPr sz="2200" spc="-100" dirty="0">
                <a:latin typeface="Tahoma"/>
                <a:cs typeface="Tahoma"/>
              </a:rPr>
              <a:t> </a:t>
            </a:r>
            <a:r>
              <a:rPr sz="2200" spc="55" dirty="0">
                <a:latin typeface="Tahoma"/>
                <a:cs typeface="Tahoma"/>
              </a:rPr>
              <a:t>is</a:t>
            </a:r>
            <a:r>
              <a:rPr sz="2200" spc="-105" dirty="0">
                <a:latin typeface="Tahoma"/>
                <a:cs typeface="Tahoma"/>
              </a:rPr>
              <a:t> </a:t>
            </a:r>
            <a:r>
              <a:rPr sz="2200" spc="85" dirty="0">
                <a:latin typeface="Tahoma"/>
                <a:cs typeface="Tahoma"/>
              </a:rPr>
              <a:t>then</a:t>
            </a:r>
            <a:r>
              <a:rPr sz="2200" spc="-100" dirty="0">
                <a:latin typeface="Tahoma"/>
                <a:cs typeface="Tahoma"/>
              </a:rPr>
              <a:t> </a:t>
            </a:r>
            <a:r>
              <a:rPr sz="2200" spc="45" dirty="0">
                <a:latin typeface="Tahoma"/>
                <a:cs typeface="Tahoma"/>
              </a:rPr>
              <a:t>built.</a:t>
            </a:r>
            <a:endParaRPr sz="2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3000">
              <a:latin typeface="Tahoma"/>
              <a:cs typeface="Tahoma"/>
            </a:endParaRPr>
          </a:p>
          <a:p>
            <a:pPr marL="355600" indent="-342900">
              <a:lnSpc>
                <a:spcPct val="100000"/>
              </a:lnSpc>
              <a:spcBef>
                <a:spcPts val="1814"/>
              </a:spcBef>
              <a:buSzPct val="127272"/>
              <a:buChar char="•"/>
              <a:tabLst>
                <a:tab pos="354965" algn="l"/>
                <a:tab pos="355600" algn="l"/>
              </a:tabLst>
            </a:pPr>
            <a:r>
              <a:rPr sz="2200" spc="-85" dirty="0">
                <a:latin typeface="Tahoma"/>
                <a:cs typeface="Tahoma"/>
              </a:rPr>
              <a:t>It</a:t>
            </a:r>
            <a:r>
              <a:rPr sz="2200" spc="-110" dirty="0">
                <a:latin typeface="Tahoma"/>
                <a:cs typeface="Tahoma"/>
              </a:rPr>
              <a:t> </a:t>
            </a:r>
            <a:r>
              <a:rPr sz="2200" spc="85" dirty="0">
                <a:latin typeface="Tahoma"/>
                <a:cs typeface="Tahoma"/>
              </a:rPr>
              <a:t>requires</a:t>
            </a:r>
            <a:r>
              <a:rPr sz="2200" spc="-90" dirty="0">
                <a:latin typeface="Tahoma"/>
                <a:cs typeface="Tahoma"/>
              </a:rPr>
              <a:t> </a:t>
            </a:r>
            <a:r>
              <a:rPr sz="2200" spc="70" dirty="0">
                <a:latin typeface="Tahoma"/>
                <a:cs typeface="Tahoma"/>
              </a:rPr>
              <a:t>the</a:t>
            </a:r>
            <a:r>
              <a:rPr sz="2200" spc="-110" dirty="0">
                <a:latin typeface="Tahoma"/>
                <a:cs typeface="Tahoma"/>
              </a:rPr>
              <a:t> </a:t>
            </a:r>
            <a:r>
              <a:rPr sz="2200" spc="85" dirty="0">
                <a:latin typeface="Tahoma"/>
                <a:cs typeface="Tahoma"/>
              </a:rPr>
              <a:t>developers</a:t>
            </a:r>
            <a:r>
              <a:rPr sz="2200" spc="-90" dirty="0">
                <a:latin typeface="Tahoma"/>
                <a:cs typeface="Tahoma"/>
              </a:rPr>
              <a:t> </a:t>
            </a:r>
            <a:r>
              <a:rPr sz="2200" spc="80" dirty="0">
                <a:latin typeface="Tahoma"/>
                <a:cs typeface="Tahoma"/>
              </a:rPr>
              <a:t>to</a:t>
            </a:r>
            <a:r>
              <a:rPr sz="2200" spc="-110" dirty="0">
                <a:latin typeface="Tahoma"/>
                <a:cs typeface="Tahoma"/>
              </a:rPr>
              <a:t> </a:t>
            </a:r>
            <a:r>
              <a:rPr sz="2200" spc="65" dirty="0">
                <a:latin typeface="Tahoma"/>
                <a:cs typeface="Tahoma"/>
              </a:rPr>
              <a:t>have</a:t>
            </a:r>
            <a:r>
              <a:rPr sz="2200" spc="-105" dirty="0">
                <a:latin typeface="Tahoma"/>
                <a:cs typeface="Tahoma"/>
              </a:rPr>
              <a:t> </a:t>
            </a:r>
            <a:r>
              <a:rPr sz="2200" spc="70" dirty="0">
                <a:latin typeface="Tahoma"/>
                <a:cs typeface="Tahoma"/>
              </a:rPr>
              <a:t>regular</a:t>
            </a:r>
            <a:r>
              <a:rPr sz="2200" spc="-85" dirty="0">
                <a:latin typeface="Tahoma"/>
                <a:cs typeface="Tahoma"/>
              </a:rPr>
              <a:t> </a:t>
            </a:r>
            <a:r>
              <a:rPr sz="2200" spc="60" dirty="0">
                <a:latin typeface="Tahoma"/>
                <a:cs typeface="Tahoma"/>
              </a:rPr>
              <a:t>builds.</a:t>
            </a:r>
            <a:r>
              <a:rPr sz="2200" spc="-75" dirty="0">
                <a:latin typeface="Tahoma"/>
                <a:cs typeface="Tahoma"/>
              </a:rPr>
              <a:t> </a:t>
            </a:r>
            <a:r>
              <a:rPr sz="2200" spc="35" dirty="0">
                <a:latin typeface="Tahoma"/>
                <a:cs typeface="Tahoma"/>
              </a:rPr>
              <a:t>The</a:t>
            </a:r>
            <a:r>
              <a:rPr sz="2200" spc="-95" dirty="0">
                <a:latin typeface="Tahoma"/>
                <a:cs typeface="Tahoma"/>
              </a:rPr>
              <a:t> </a:t>
            </a:r>
            <a:r>
              <a:rPr sz="2200" spc="65" dirty="0">
                <a:latin typeface="Tahoma"/>
                <a:cs typeface="Tahoma"/>
              </a:rPr>
              <a:t>general</a:t>
            </a:r>
            <a:r>
              <a:rPr sz="2200" spc="-90" dirty="0">
                <a:latin typeface="Tahoma"/>
                <a:cs typeface="Tahoma"/>
              </a:rPr>
              <a:t> </a:t>
            </a:r>
            <a:r>
              <a:rPr sz="2200" spc="65" dirty="0">
                <a:latin typeface="Tahoma"/>
                <a:cs typeface="Tahoma"/>
              </a:rPr>
              <a:t>practice</a:t>
            </a:r>
            <a:r>
              <a:rPr sz="2200" spc="-90" dirty="0">
                <a:latin typeface="Tahoma"/>
                <a:cs typeface="Tahoma"/>
              </a:rPr>
              <a:t> </a:t>
            </a:r>
            <a:r>
              <a:rPr sz="2200" spc="55" dirty="0">
                <a:latin typeface="Tahoma"/>
                <a:cs typeface="Tahoma"/>
              </a:rPr>
              <a:t>is</a:t>
            </a:r>
            <a:r>
              <a:rPr sz="2200" spc="-105" dirty="0">
                <a:latin typeface="Tahoma"/>
                <a:cs typeface="Tahoma"/>
              </a:rPr>
              <a:t> </a:t>
            </a:r>
            <a:r>
              <a:rPr sz="2200" spc="60" dirty="0">
                <a:latin typeface="Tahoma"/>
                <a:cs typeface="Tahoma"/>
              </a:rPr>
              <a:t>that</a:t>
            </a:r>
            <a:r>
              <a:rPr sz="2200" spc="-105" dirty="0">
                <a:latin typeface="Tahoma"/>
                <a:cs typeface="Tahoma"/>
              </a:rPr>
              <a:t> </a:t>
            </a:r>
            <a:r>
              <a:rPr sz="2200" spc="80" dirty="0">
                <a:latin typeface="Tahoma"/>
                <a:cs typeface="Tahoma"/>
              </a:rPr>
              <a:t>whenever</a:t>
            </a:r>
            <a:r>
              <a:rPr sz="2200" spc="-95" dirty="0">
                <a:latin typeface="Tahoma"/>
                <a:cs typeface="Tahoma"/>
              </a:rPr>
              <a:t> </a:t>
            </a:r>
            <a:r>
              <a:rPr sz="2200" spc="65" dirty="0">
                <a:latin typeface="Tahoma"/>
                <a:cs typeface="Tahoma"/>
              </a:rPr>
              <a:t>a</a:t>
            </a:r>
            <a:endParaRPr sz="2200">
              <a:latin typeface="Tahoma"/>
              <a:cs typeface="Tahoma"/>
            </a:endParaRPr>
          </a:p>
          <a:p>
            <a:pPr marL="355600">
              <a:lnSpc>
                <a:spcPct val="100000"/>
              </a:lnSpc>
              <a:spcBef>
                <a:spcPts val="395"/>
              </a:spcBef>
            </a:pPr>
            <a:r>
              <a:rPr sz="2200" spc="85" dirty="0">
                <a:latin typeface="Tahoma"/>
                <a:cs typeface="Tahoma"/>
              </a:rPr>
              <a:t>code</a:t>
            </a:r>
            <a:r>
              <a:rPr sz="2200" spc="-125" dirty="0">
                <a:latin typeface="Tahoma"/>
                <a:cs typeface="Tahoma"/>
              </a:rPr>
              <a:t> </a:t>
            </a:r>
            <a:r>
              <a:rPr sz="2200" spc="105" dirty="0">
                <a:latin typeface="Tahoma"/>
                <a:cs typeface="Tahoma"/>
              </a:rPr>
              <a:t>commit</a:t>
            </a:r>
            <a:r>
              <a:rPr sz="2200" spc="-90" dirty="0">
                <a:latin typeface="Tahoma"/>
                <a:cs typeface="Tahoma"/>
              </a:rPr>
              <a:t> </a:t>
            </a:r>
            <a:r>
              <a:rPr sz="2200" spc="50" dirty="0">
                <a:latin typeface="Tahoma"/>
                <a:cs typeface="Tahoma"/>
              </a:rPr>
              <a:t>occurs,</a:t>
            </a:r>
            <a:r>
              <a:rPr sz="2200" spc="-90" dirty="0">
                <a:latin typeface="Tahoma"/>
                <a:cs typeface="Tahoma"/>
              </a:rPr>
              <a:t> </a:t>
            </a:r>
            <a:r>
              <a:rPr sz="2200" spc="65" dirty="0">
                <a:latin typeface="Tahoma"/>
                <a:cs typeface="Tahoma"/>
              </a:rPr>
              <a:t>a</a:t>
            </a:r>
            <a:r>
              <a:rPr sz="2200" spc="-120" dirty="0">
                <a:latin typeface="Tahoma"/>
                <a:cs typeface="Tahoma"/>
              </a:rPr>
              <a:t> </a:t>
            </a:r>
            <a:r>
              <a:rPr sz="2200" spc="95" dirty="0">
                <a:latin typeface="Tahoma"/>
                <a:cs typeface="Tahoma"/>
              </a:rPr>
              <a:t>build</a:t>
            </a:r>
            <a:r>
              <a:rPr sz="2200" spc="-90" dirty="0">
                <a:latin typeface="Tahoma"/>
                <a:cs typeface="Tahoma"/>
              </a:rPr>
              <a:t> </a:t>
            </a:r>
            <a:r>
              <a:rPr sz="2200" spc="100" dirty="0">
                <a:latin typeface="Tahoma"/>
                <a:cs typeface="Tahoma"/>
              </a:rPr>
              <a:t>should</a:t>
            </a:r>
            <a:r>
              <a:rPr sz="2200" spc="-100" dirty="0">
                <a:latin typeface="Tahoma"/>
                <a:cs typeface="Tahoma"/>
              </a:rPr>
              <a:t> </a:t>
            </a:r>
            <a:r>
              <a:rPr sz="2200" spc="100" dirty="0">
                <a:latin typeface="Tahoma"/>
                <a:cs typeface="Tahoma"/>
              </a:rPr>
              <a:t>be</a:t>
            </a:r>
            <a:r>
              <a:rPr sz="2200" spc="-120" dirty="0">
                <a:latin typeface="Tahoma"/>
                <a:cs typeface="Tahoma"/>
              </a:rPr>
              <a:t> </a:t>
            </a:r>
            <a:r>
              <a:rPr sz="2200" spc="40" dirty="0">
                <a:latin typeface="Tahoma"/>
                <a:cs typeface="Tahoma"/>
              </a:rPr>
              <a:t>triggered.</a:t>
            </a:r>
            <a:endParaRPr sz="22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4450">
              <a:latin typeface="Tahoma"/>
              <a:cs typeface="Tahoma"/>
            </a:endParaRPr>
          </a:p>
          <a:p>
            <a:pPr marL="355600" indent="-342900">
              <a:lnSpc>
                <a:spcPct val="100000"/>
              </a:lnSpc>
              <a:buSzPct val="127272"/>
              <a:buChar char="•"/>
              <a:tabLst>
                <a:tab pos="354965" algn="l"/>
                <a:tab pos="355600" algn="l"/>
              </a:tabLst>
            </a:pPr>
            <a:r>
              <a:rPr sz="2200" spc="35" dirty="0">
                <a:latin typeface="Tahoma"/>
                <a:cs typeface="Tahoma"/>
              </a:rPr>
              <a:t>This</a:t>
            </a:r>
            <a:r>
              <a:rPr sz="2200" spc="-100" dirty="0">
                <a:latin typeface="Tahoma"/>
                <a:cs typeface="Tahoma"/>
              </a:rPr>
              <a:t> </a:t>
            </a:r>
            <a:r>
              <a:rPr sz="2200" spc="80" dirty="0">
                <a:latin typeface="Tahoma"/>
                <a:cs typeface="Tahoma"/>
              </a:rPr>
              <a:t>process</a:t>
            </a:r>
            <a:r>
              <a:rPr sz="2200" spc="-105" dirty="0">
                <a:latin typeface="Tahoma"/>
                <a:cs typeface="Tahoma"/>
              </a:rPr>
              <a:t> </a:t>
            </a:r>
            <a:r>
              <a:rPr sz="2200" spc="85" dirty="0">
                <a:latin typeface="Tahoma"/>
                <a:cs typeface="Tahoma"/>
              </a:rPr>
              <a:t>helps</a:t>
            </a:r>
            <a:r>
              <a:rPr sz="2200" spc="-90" dirty="0">
                <a:latin typeface="Tahoma"/>
                <a:cs typeface="Tahoma"/>
              </a:rPr>
              <a:t> </a:t>
            </a:r>
            <a:r>
              <a:rPr sz="2200" spc="80" dirty="0">
                <a:latin typeface="Tahoma"/>
                <a:cs typeface="Tahoma"/>
              </a:rPr>
              <a:t>to</a:t>
            </a:r>
            <a:r>
              <a:rPr sz="2200" spc="-110" dirty="0">
                <a:latin typeface="Tahoma"/>
                <a:cs typeface="Tahoma"/>
              </a:rPr>
              <a:t> </a:t>
            </a:r>
            <a:r>
              <a:rPr sz="2200" spc="65" dirty="0">
                <a:latin typeface="Tahoma"/>
                <a:cs typeface="Tahoma"/>
              </a:rPr>
              <a:t>identify</a:t>
            </a:r>
            <a:r>
              <a:rPr sz="2200" spc="-90" dirty="0">
                <a:latin typeface="Tahoma"/>
                <a:cs typeface="Tahoma"/>
              </a:rPr>
              <a:t> </a:t>
            </a:r>
            <a:r>
              <a:rPr sz="2200" spc="70" dirty="0">
                <a:latin typeface="Tahoma"/>
                <a:cs typeface="Tahoma"/>
              </a:rPr>
              <a:t>the</a:t>
            </a:r>
            <a:r>
              <a:rPr sz="2200" spc="-110" dirty="0">
                <a:latin typeface="Tahoma"/>
                <a:cs typeface="Tahoma"/>
              </a:rPr>
              <a:t> </a:t>
            </a:r>
            <a:r>
              <a:rPr sz="2200" spc="95" dirty="0">
                <a:latin typeface="Tahoma"/>
                <a:cs typeface="Tahoma"/>
              </a:rPr>
              <a:t>errors</a:t>
            </a:r>
            <a:r>
              <a:rPr sz="2200" spc="-114" dirty="0">
                <a:latin typeface="Tahoma"/>
                <a:cs typeface="Tahoma"/>
              </a:rPr>
              <a:t> </a:t>
            </a:r>
            <a:r>
              <a:rPr sz="2200" spc="85" dirty="0">
                <a:latin typeface="Tahoma"/>
                <a:cs typeface="Tahoma"/>
              </a:rPr>
              <a:t>in</a:t>
            </a:r>
            <a:r>
              <a:rPr sz="2200" spc="-95" dirty="0">
                <a:latin typeface="Tahoma"/>
                <a:cs typeface="Tahoma"/>
              </a:rPr>
              <a:t> </a:t>
            </a:r>
            <a:r>
              <a:rPr sz="2200" spc="70" dirty="0">
                <a:latin typeface="Tahoma"/>
                <a:cs typeface="Tahoma"/>
              </a:rPr>
              <a:t>the</a:t>
            </a:r>
            <a:r>
              <a:rPr sz="2200" spc="-110" dirty="0">
                <a:latin typeface="Tahoma"/>
                <a:cs typeface="Tahoma"/>
              </a:rPr>
              <a:t> </a:t>
            </a:r>
            <a:r>
              <a:rPr sz="2200" spc="55" dirty="0">
                <a:latin typeface="Tahoma"/>
                <a:cs typeface="Tahoma"/>
              </a:rPr>
              <a:t>early</a:t>
            </a:r>
            <a:r>
              <a:rPr sz="2200" spc="-105" dirty="0">
                <a:latin typeface="Tahoma"/>
                <a:cs typeface="Tahoma"/>
              </a:rPr>
              <a:t> </a:t>
            </a:r>
            <a:r>
              <a:rPr sz="2200" spc="45" dirty="0">
                <a:latin typeface="Tahoma"/>
                <a:cs typeface="Tahoma"/>
              </a:rPr>
              <a:t>stages</a:t>
            </a:r>
            <a:r>
              <a:rPr sz="2200" spc="-100" dirty="0">
                <a:latin typeface="Tahoma"/>
                <a:cs typeface="Tahoma"/>
              </a:rPr>
              <a:t> </a:t>
            </a:r>
            <a:r>
              <a:rPr sz="2200" spc="85" dirty="0">
                <a:latin typeface="Tahoma"/>
                <a:cs typeface="Tahoma"/>
              </a:rPr>
              <a:t>of</a:t>
            </a:r>
            <a:r>
              <a:rPr sz="2200" spc="-110" dirty="0">
                <a:latin typeface="Tahoma"/>
                <a:cs typeface="Tahoma"/>
              </a:rPr>
              <a:t> </a:t>
            </a:r>
            <a:r>
              <a:rPr sz="2200" spc="65" dirty="0">
                <a:latin typeface="Tahoma"/>
                <a:cs typeface="Tahoma"/>
              </a:rPr>
              <a:t>a</a:t>
            </a:r>
            <a:r>
              <a:rPr sz="2200" spc="-110" dirty="0">
                <a:latin typeface="Tahoma"/>
                <a:cs typeface="Tahoma"/>
              </a:rPr>
              <a:t> </a:t>
            </a:r>
            <a:r>
              <a:rPr sz="2200" spc="45" dirty="0">
                <a:latin typeface="Tahoma"/>
                <a:cs typeface="Tahoma"/>
              </a:rPr>
              <a:t>project.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735326" y="1689104"/>
            <a:ext cx="10972800" cy="796290"/>
          </a:xfrm>
          <a:prstGeom prst="rect">
            <a:avLst/>
          </a:prstGeom>
        </p:spPr>
        <p:txBody>
          <a:bodyPr vert="horz" wrap="square" lIns="0" tIns="6223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90"/>
              </a:spcBef>
            </a:pPr>
            <a:r>
              <a:rPr sz="2200" spc="95" dirty="0">
                <a:latin typeface="Tahoma"/>
                <a:cs typeface="Tahoma"/>
              </a:rPr>
              <a:t>Continuous</a:t>
            </a:r>
            <a:r>
              <a:rPr sz="2200" spc="-95" dirty="0">
                <a:latin typeface="Tahoma"/>
                <a:cs typeface="Tahoma"/>
              </a:rPr>
              <a:t> </a:t>
            </a:r>
            <a:r>
              <a:rPr sz="2200" spc="70" dirty="0">
                <a:latin typeface="Tahoma"/>
                <a:cs typeface="Tahoma"/>
              </a:rPr>
              <a:t>integration</a:t>
            </a:r>
            <a:r>
              <a:rPr sz="2200" spc="-90" dirty="0">
                <a:latin typeface="Tahoma"/>
                <a:cs typeface="Tahoma"/>
              </a:rPr>
              <a:t> </a:t>
            </a:r>
            <a:r>
              <a:rPr sz="2200" spc="-135" dirty="0">
                <a:latin typeface="Tahoma"/>
                <a:cs typeface="Tahoma"/>
              </a:rPr>
              <a:t>(CI)</a:t>
            </a:r>
            <a:r>
              <a:rPr sz="2200" spc="-100" dirty="0">
                <a:latin typeface="Tahoma"/>
                <a:cs typeface="Tahoma"/>
              </a:rPr>
              <a:t> </a:t>
            </a:r>
            <a:r>
              <a:rPr sz="2200" spc="55" dirty="0">
                <a:latin typeface="Tahoma"/>
                <a:cs typeface="Tahoma"/>
              </a:rPr>
              <a:t>is</a:t>
            </a:r>
            <a:r>
              <a:rPr sz="2200" spc="-105" dirty="0">
                <a:latin typeface="Tahoma"/>
                <a:cs typeface="Tahoma"/>
              </a:rPr>
              <a:t> </a:t>
            </a:r>
            <a:r>
              <a:rPr sz="2200" spc="65" dirty="0">
                <a:latin typeface="Tahoma"/>
                <a:cs typeface="Tahoma"/>
              </a:rPr>
              <a:t>a</a:t>
            </a:r>
            <a:r>
              <a:rPr sz="2200" spc="-110" dirty="0">
                <a:latin typeface="Tahoma"/>
                <a:cs typeface="Tahoma"/>
              </a:rPr>
              <a:t> </a:t>
            </a:r>
            <a:r>
              <a:rPr sz="2200" spc="90" dirty="0">
                <a:latin typeface="Tahoma"/>
                <a:cs typeface="Tahoma"/>
              </a:rPr>
              <a:t>development</a:t>
            </a:r>
            <a:r>
              <a:rPr sz="2200" spc="-80" dirty="0">
                <a:latin typeface="Tahoma"/>
                <a:cs typeface="Tahoma"/>
              </a:rPr>
              <a:t> </a:t>
            </a:r>
            <a:r>
              <a:rPr sz="2200" spc="65" dirty="0">
                <a:latin typeface="Tahoma"/>
                <a:cs typeface="Tahoma"/>
              </a:rPr>
              <a:t>practice</a:t>
            </a:r>
            <a:r>
              <a:rPr sz="2200" spc="-85" dirty="0">
                <a:latin typeface="Tahoma"/>
                <a:cs typeface="Tahoma"/>
              </a:rPr>
              <a:t> </a:t>
            </a:r>
            <a:r>
              <a:rPr sz="2200" spc="85" dirty="0">
                <a:latin typeface="Tahoma"/>
                <a:cs typeface="Tahoma"/>
              </a:rPr>
              <a:t>in</a:t>
            </a:r>
            <a:r>
              <a:rPr sz="2200" spc="-95" dirty="0">
                <a:latin typeface="Tahoma"/>
                <a:cs typeface="Tahoma"/>
              </a:rPr>
              <a:t> </a:t>
            </a:r>
            <a:r>
              <a:rPr sz="2200" spc="75" dirty="0">
                <a:latin typeface="Tahoma"/>
                <a:cs typeface="Tahoma"/>
              </a:rPr>
              <a:t>which</a:t>
            </a:r>
            <a:r>
              <a:rPr sz="2200" spc="-85" dirty="0">
                <a:latin typeface="Tahoma"/>
                <a:cs typeface="Tahoma"/>
              </a:rPr>
              <a:t> </a:t>
            </a:r>
            <a:r>
              <a:rPr sz="2200" spc="50" dirty="0">
                <a:latin typeface="Tahoma"/>
                <a:cs typeface="Tahoma"/>
              </a:rPr>
              <a:t>all</a:t>
            </a:r>
            <a:r>
              <a:rPr sz="2200" spc="-105" dirty="0">
                <a:latin typeface="Tahoma"/>
                <a:cs typeface="Tahoma"/>
              </a:rPr>
              <a:t> </a:t>
            </a:r>
            <a:r>
              <a:rPr sz="2200" spc="90" dirty="0">
                <a:latin typeface="Tahoma"/>
                <a:cs typeface="Tahoma"/>
              </a:rPr>
              <a:t>development</a:t>
            </a:r>
            <a:r>
              <a:rPr sz="2200" spc="-80" dirty="0">
                <a:latin typeface="Tahoma"/>
                <a:cs typeface="Tahoma"/>
              </a:rPr>
              <a:t> </a:t>
            </a:r>
            <a:r>
              <a:rPr sz="2200" spc="90" dirty="0">
                <a:latin typeface="Tahoma"/>
                <a:cs typeface="Tahoma"/>
              </a:rPr>
              <a:t>work</a:t>
            </a:r>
            <a:endParaRPr sz="2200">
              <a:latin typeface="Tahoma"/>
              <a:cs typeface="Tahoma"/>
            </a:endParaRPr>
          </a:p>
          <a:p>
            <a:pPr algn="ctr">
              <a:lnSpc>
                <a:spcPct val="100000"/>
              </a:lnSpc>
              <a:spcBef>
                <a:spcPts val="400"/>
              </a:spcBef>
            </a:pPr>
            <a:r>
              <a:rPr sz="2200" spc="60" dirty="0">
                <a:latin typeface="Tahoma"/>
                <a:cs typeface="Tahoma"/>
              </a:rPr>
              <a:t>is</a:t>
            </a:r>
            <a:r>
              <a:rPr sz="2200" spc="-120" dirty="0">
                <a:latin typeface="Tahoma"/>
                <a:cs typeface="Tahoma"/>
              </a:rPr>
              <a:t> </a:t>
            </a:r>
            <a:r>
              <a:rPr sz="2200" spc="65" dirty="0">
                <a:latin typeface="Tahoma"/>
                <a:cs typeface="Tahoma"/>
              </a:rPr>
              <a:t>integrated</a:t>
            </a:r>
            <a:r>
              <a:rPr sz="2200" spc="-100" dirty="0">
                <a:latin typeface="Tahoma"/>
                <a:cs typeface="Tahoma"/>
              </a:rPr>
              <a:t> </a:t>
            </a:r>
            <a:r>
              <a:rPr sz="2200" spc="60" dirty="0">
                <a:latin typeface="Tahoma"/>
                <a:cs typeface="Tahoma"/>
              </a:rPr>
              <a:t>as</a:t>
            </a:r>
            <a:r>
              <a:rPr sz="2200" spc="-120" dirty="0">
                <a:latin typeface="Tahoma"/>
                <a:cs typeface="Tahoma"/>
              </a:rPr>
              <a:t> </a:t>
            </a:r>
            <a:r>
              <a:rPr sz="2200" spc="60" dirty="0">
                <a:latin typeface="Tahoma"/>
                <a:cs typeface="Tahoma"/>
              </a:rPr>
              <a:t>early</a:t>
            </a:r>
            <a:r>
              <a:rPr sz="2200" spc="-105" dirty="0">
                <a:latin typeface="Tahoma"/>
                <a:cs typeface="Tahoma"/>
              </a:rPr>
              <a:t> </a:t>
            </a:r>
            <a:r>
              <a:rPr sz="2200" spc="60" dirty="0">
                <a:latin typeface="Tahoma"/>
                <a:cs typeface="Tahoma"/>
              </a:rPr>
              <a:t>as</a:t>
            </a:r>
            <a:r>
              <a:rPr sz="2200" spc="-120" dirty="0">
                <a:latin typeface="Tahoma"/>
                <a:cs typeface="Tahoma"/>
              </a:rPr>
              <a:t> </a:t>
            </a:r>
            <a:r>
              <a:rPr sz="2200" spc="65" dirty="0">
                <a:latin typeface="Tahoma"/>
                <a:cs typeface="Tahoma"/>
              </a:rPr>
              <a:t>possible.</a:t>
            </a:r>
            <a:endParaRPr sz="2200">
              <a:latin typeface="Tahoma"/>
              <a:cs typeface="Tahoma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166359" y="757427"/>
            <a:ext cx="5971032" cy="365759"/>
          </a:xfrm>
          <a:prstGeom prst="rect">
            <a:avLst/>
          </a:prstGeom>
        </p:spPr>
      </p:pic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481576" y="306451"/>
            <a:ext cx="729234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35" dirty="0">
                <a:solidFill>
                  <a:srgbClr val="3E3E3E"/>
                </a:solidFill>
              </a:rPr>
              <a:t>Tasks</a:t>
            </a:r>
            <a:r>
              <a:rPr spc="-90" dirty="0">
                <a:solidFill>
                  <a:srgbClr val="3E3E3E"/>
                </a:solidFill>
              </a:rPr>
              <a:t> </a:t>
            </a:r>
            <a:r>
              <a:rPr spc="-60" dirty="0">
                <a:solidFill>
                  <a:srgbClr val="3E3E3E"/>
                </a:solidFill>
              </a:rPr>
              <a:t>Involved</a:t>
            </a:r>
            <a:r>
              <a:rPr spc="-90" dirty="0">
                <a:solidFill>
                  <a:srgbClr val="3E3E3E"/>
                </a:solidFill>
              </a:rPr>
              <a:t> </a:t>
            </a:r>
            <a:r>
              <a:rPr spc="20" dirty="0">
                <a:solidFill>
                  <a:srgbClr val="3E3E3E"/>
                </a:solidFill>
              </a:rPr>
              <a:t>in</a:t>
            </a:r>
            <a:r>
              <a:rPr spc="-90" dirty="0">
                <a:solidFill>
                  <a:srgbClr val="3E3E3E"/>
                </a:solidFill>
              </a:rPr>
              <a:t> </a:t>
            </a:r>
            <a:r>
              <a:rPr dirty="0">
                <a:solidFill>
                  <a:srgbClr val="3E3E3E"/>
                </a:solidFill>
              </a:rPr>
              <a:t>Continuous</a:t>
            </a:r>
            <a:r>
              <a:rPr spc="-65" dirty="0">
                <a:solidFill>
                  <a:srgbClr val="3E3E3E"/>
                </a:solidFill>
              </a:rPr>
              <a:t> </a:t>
            </a:r>
            <a:r>
              <a:rPr spc="-40" dirty="0">
                <a:solidFill>
                  <a:srgbClr val="3E3E3E"/>
                </a:solidFill>
              </a:rPr>
              <a:t>Integration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292097" y="2276348"/>
            <a:ext cx="3077845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Generating</a:t>
            </a:r>
            <a:r>
              <a:rPr sz="2200" spc="-12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reports</a:t>
            </a:r>
            <a:r>
              <a:rPr sz="2200" spc="-14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Tahoma"/>
                <a:cs typeface="Tahoma"/>
              </a:rPr>
              <a:t>and</a:t>
            </a:r>
            <a:endParaRPr sz="2200">
              <a:latin typeface="Tahoma"/>
              <a:cs typeface="Tahoma"/>
            </a:endParaRPr>
          </a:p>
          <a:p>
            <a:pPr algn="ctr">
              <a:lnSpc>
                <a:spcPct val="100000"/>
              </a:lnSpc>
            </a:pP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analyzing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84631" y="3922852"/>
            <a:ext cx="3572510" cy="6965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Performing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functional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ahoma"/>
                <a:cs typeface="Tahoma"/>
              </a:rPr>
              <a:t>tests</a:t>
            </a:r>
            <a:endParaRPr sz="2200">
              <a:latin typeface="Tahoma"/>
              <a:cs typeface="Tahoma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and</a:t>
            </a:r>
            <a:r>
              <a:rPr sz="2200" spc="-14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labeling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code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520931" y="5980303"/>
            <a:ext cx="253492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30" dirty="0">
                <a:solidFill>
                  <a:srgbClr val="3E3E3E"/>
                </a:solidFill>
                <a:latin typeface="Tahoma"/>
                <a:cs typeface="Tahoma"/>
              </a:rPr>
              <a:t>Integrating</a:t>
            </a:r>
            <a:r>
              <a:rPr sz="2200" spc="-13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with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14" dirty="0">
                <a:solidFill>
                  <a:srgbClr val="3E3E3E"/>
                </a:solidFill>
                <a:latin typeface="Tahoma"/>
                <a:cs typeface="Tahoma"/>
              </a:rPr>
              <a:t>DB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73607" y="6024117"/>
            <a:ext cx="3450590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Performing</a:t>
            </a:r>
            <a:r>
              <a:rPr sz="2200" spc="-13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preproduction</a:t>
            </a:r>
            <a:endParaRPr sz="2200">
              <a:latin typeface="Tahoma"/>
              <a:cs typeface="Tahoma"/>
            </a:endParaRPr>
          </a:p>
          <a:p>
            <a:pPr algn="ctr">
              <a:lnSpc>
                <a:spcPct val="100000"/>
              </a:lnSpc>
            </a:pPr>
            <a:r>
              <a:rPr sz="2200" spc="95" dirty="0">
                <a:solidFill>
                  <a:srgbClr val="3E3E3E"/>
                </a:solidFill>
                <a:latin typeface="Tahoma"/>
                <a:cs typeface="Tahoma"/>
              </a:rPr>
              <a:t>deployment</a:t>
            </a:r>
            <a:endParaRPr sz="2200">
              <a:latin typeface="Tahoma"/>
              <a:cs typeface="Tahoma"/>
            </a:endParaRP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846320" y="2005583"/>
            <a:ext cx="5931408" cy="4646676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11916282" y="4060698"/>
            <a:ext cx="277685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Performing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unit</a:t>
            </a:r>
            <a:r>
              <a:rPr sz="2200" spc="-12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ahoma"/>
                <a:cs typeface="Tahoma"/>
              </a:rPr>
              <a:t>tests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1179809" y="2277872"/>
            <a:ext cx="339725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Developing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and</a:t>
            </a:r>
            <a:r>
              <a:rPr sz="2200" spc="-12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compiling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094346" y="3883533"/>
            <a:ext cx="1649730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24130">
              <a:lnSpc>
                <a:spcPct val="100000"/>
              </a:lnSpc>
              <a:spcBef>
                <a:spcPts val="95"/>
              </a:spcBef>
            </a:pPr>
            <a:r>
              <a:rPr sz="2200" b="1" spc="5" dirty="0">
                <a:solidFill>
                  <a:srgbClr val="3E3E3E"/>
                </a:solidFill>
                <a:latin typeface="Tahoma"/>
                <a:cs typeface="Tahoma"/>
              </a:rPr>
              <a:t>Contin</a:t>
            </a:r>
            <a:r>
              <a:rPr sz="2200" b="1" dirty="0">
                <a:solidFill>
                  <a:srgbClr val="3E3E3E"/>
                </a:solidFill>
                <a:latin typeface="Tahoma"/>
                <a:cs typeface="Tahoma"/>
              </a:rPr>
              <a:t>u</a:t>
            </a:r>
            <a:r>
              <a:rPr sz="2200" b="1" spc="-10" dirty="0">
                <a:solidFill>
                  <a:srgbClr val="3E3E3E"/>
                </a:solidFill>
                <a:latin typeface="Tahoma"/>
                <a:cs typeface="Tahoma"/>
              </a:rPr>
              <a:t>ous  </a:t>
            </a:r>
            <a:r>
              <a:rPr sz="2200" b="1" spc="-35" dirty="0">
                <a:solidFill>
                  <a:srgbClr val="3E3E3E"/>
                </a:solidFill>
                <a:latin typeface="Tahoma"/>
                <a:cs typeface="Tahoma"/>
              </a:rPr>
              <a:t>Integration</a:t>
            </a:r>
            <a:endParaRPr sz="2200">
              <a:latin typeface="Tahoma"/>
              <a:cs typeface="Tahoma"/>
            </a:endParaRPr>
          </a:p>
        </p:txBody>
      </p:sp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118480" y="1985721"/>
            <a:ext cx="1143000" cy="852220"/>
          </a:xfrm>
          <a:prstGeom prst="rect">
            <a:avLst/>
          </a:prstGeom>
        </p:spPr>
      </p:pic>
      <p:sp>
        <p:nvSpPr>
          <p:cNvPr id="13" name="object 13"/>
          <p:cNvSpPr/>
          <p:nvPr/>
        </p:nvSpPr>
        <p:spPr>
          <a:xfrm>
            <a:off x="5064252" y="4009644"/>
            <a:ext cx="501650" cy="502920"/>
          </a:xfrm>
          <a:custGeom>
            <a:avLst/>
            <a:gdLst/>
            <a:ahLst/>
            <a:cxnLst/>
            <a:rect l="l" t="t" r="r" b="b"/>
            <a:pathLst>
              <a:path w="501650" h="502920">
                <a:moveTo>
                  <a:pt x="337185" y="417702"/>
                </a:moveTo>
                <a:lnTo>
                  <a:pt x="164211" y="417702"/>
                </a:lnTo>
                <a:lnTo>
                  <a:pt x="170689" y="422622"/>
                </a:lnTo>
                <a:lnTo>
                  <a:pt x="177180" y="425148"/>
                </a:lnTo>
                <a:lnTo>
                  <a:pt x="183695" y="426079"/>
                </a:lnTo>
                <a:lnTo>
                  <a:pt x="190246" y="426211"/>
                </a:lnTo>
                <a:lnTo>
                  <a:pt x="198882" y="485901"/>
                </a:lnTo>
                <a:lnTo>
                  <a:pt x="198882" y="494410"/>
                </a:lnTo>
                <a:lnTo>
                  <a:pt x="207518" y="494410"/>
                </a:lnTo>
                <a:lnTo>
                  <a:pt x="207518" y="502919"/>
                </a:lnTo>
                <a:lnTo>
                  <a:pt x="293877" y="502919"/>
                </a:lnTo>
                <a:lnTo>
                  <a:pt x="293877" y="494410"/>
                </a:lnTo>
                <a:lnTo>
                  <a:pt x="302513" y="485901"/>
                </a:lnTo>
                <a:lnTo>
                  <a:pt x="311150" y="426211"/>
                </a:lnTo>
                <a:lnTo>
                  <a:pt x="317700" y="426079"/>
                </a:lnTo>
                <a:lnTo>
                  <a:pt x="324215" y="425148"/>
                </a:lnTo>
                <a:lnTo>
                  <a:pt x="330706" y="422622"/>
                </a:lnTo>
                <a:lnTo>
                  <a:pt x="337185" y="417702"/>
                </a:lnTo>
                <a:close/>
              </a:path>
              <a:path w="501650" h="502920">
                <a:moveTo>
                  <a:pt x="112395" y="42671"/>
                </a:moveTo>
                <a:lnTo>
                  <a:pt x="105783" y="44267"/>
                </a:lnTo>
                <a:lnTo>
                  <a:pt x="98361" y="49053"/>
                </a:lnTo>
                <a:lnTo>
                  <a:pt x="89320" y="57030"/>
                </a:lnTo>
                <a:lnTo>
                  <a:pt x="43180" y="102234"/>
                </a:lnTo>
                <a:lnTo>
                  <a:pt x="43180" y="119379"/>
                </a:lnTo>
                <a:lnTo>
                  <a:pt x="54669" y="132010"/>
                </a:lnTo>
                <a:lnTo>
                  <a:pt x="63753" y="143843"/>
                </a:lnTo>
                <a:lnTo>
                  <a:pt x="71219" y="154080"/>
                </a:lnTo>
                <a:lnTo>
                  <a:pt x="77850" y="161925"/>
                </a:lnTo>
                <a:lnTo>
                  <a:pt x="76501" y="168441"/>
                </a:lnTo>
                <a:lnTo>
                  <a:pt x="73532" y="175767"/>
                </a:lnTo>
                <a:lnTo>
                  <a:pt x="70564" y="184713"/>
                </a:lnTo>
                <a:lnTo>
                  <a:pt x="69214" y="196087"/>
                </a:lnTo>
                <a:lnTo>
                  <a:pt x="8636" y="204596"/>
                </a:lnTo>
                <a:lnTo>
                  <a:pt x="0" y="204596"/>
                </a:lnTo>
                <a:lnTo>
                  <a:pt x="0" y="298322"/>
                </a:lnTo>
                <a:lnTo>
                  <a:pt x="8636" y="298322"/>
                </a:lnTo>
                <a:lnTo>
                  <a:pt x="69214" y="306831"/>
                </a:lnTo>
                <a:lnTo>
                  <a:pt x="70564" y="313366"/>
                </a:lnTo>
                <a:lnTo>
                  <a:pt x="73533" y="320722"/>
                </a:lnTo>
                <a:lnTo>
                  <a:pt x="76501" y="329674"/>
                </a:lnTo>
                <a:lnTo>
                  <a:pt x="77850" y="340994"/>
                </a:lnTo>
                <a:lnTo>
                  <a:pt x="69214" y="349503"/>
                </a:lnTo>
                <a:lnTo>
                  <a:pt x="60451" y="358013"/>
                </a:lnTo>
                <a:lnTo>
                  <a:pt x="55324" y="364394"/>
                </a:lnTo>
                <a:lnTo>
                  <a:pt x="48307" y="377158"/>
                </a:lnTo>
                <a:lnTo>
                  <a:pt x="43180" y="383539"/>
                </a:lnTo>
                <a:lnTo>
                  <a:pt x="43180" y="400684"/>
                </a:lnTo>
                <a:lnTo>
                  <a:pt x="51431" y="408662"/>
                </a:lnTo>
                <a:lnTo>
                  <a:pt x="63753" y="419830"/>
                </a:lnTo>
                <a:lnTo>
                  <a:pt x="80934" y="434189"/>
                </a:lnTo>
                <a:lnTo>
                  <a:pt x="103759" y="451738"/>
                </a:lnTo>
                <a:lnTo>
                  <a:pt x="121031" y="451738"/>
                </a:lnTo>
                <a:lnTo>
                  <a:pt x="164211" y="417702"/>
                </a:lnTo>
                <a:lnTo>
                  <a:pt x="440903" y="417702"/>
                </a:lnTo>
                <a:lnTo>
                  <a:pt x="458215" y="400684"/>
                </a:lnTo>
                <a:lnTo>
                  <a:pt x="458215" y="383539"/>
                </a:lnTo>
                <a:lnTo>
                  <a:pt x="445512" y="370909"/>
                </a:lnTo>
                <a:lnTo>
                  <a:pt x="434403" y="359076"/>
                </a:lnTo>
                <a:lnTo>
                  <a:pt x="426533" y="348839"/>
                </a:lnTo>
                <a:lnTo>
                  <a:pt x="423545" y="340994"/>
                </a:lnTo>
                <a:lnTo>
                  <a:pt x="424894" y="333263"/>
                </a:lnTo>
                <a:lnTo>
                  <a:pt x="425141" y="332485"/>
                </a:lnTo>
                <a:lnTo>
                  <a:pt x="250698" y="332485"/>
                </a:lnTo>
                <a:lnTo>
                  <a:pt x="203334" y="318073"/>
                </a:lnTo>
                <a:lnTo>
                  <a:pt x="170703" y="280225"/>
                </a:lnTo>
                <a:lnTo>
                  <a:pt x="164211" y="247141"/>
                </a:lnTo>
                <a:lnTo>
                  <a:pt x="165832" y="233048"/>
                </a:lnTo>
                <a:lnTo>
                  <a:pt x="190246" y="187578"/>
                </a:lnTo>
                <a:lnTo>
                  <a:pt x="232751" y="171898"/>
                </a:lnTo>
                <a:lnTo>
                  <a:pt x="250698" y="170433"/>
                </a:lnTo>
                <a:lnTo>
                  <a:pt x="421711" y="170433"/>
                </a:lnTo>
                <a:lnTo>
                  <a:pt x="421251" y="169656"/>
                </a:lnTo>
                <a:lnTo>
                  <a:pt x="414909" y="161925"/>
                </a:lnTo>
                <a:lnTo>
                  <a:pt x="421387" y="156739"/>
                </a:lnTo>
                <a:lnTo>
                  <a:pt x="427878" y="152352"/>
                </a:lnTo>
                <a:lnTo>
                  <a:pt x="434393" y="146369"/>
                </a:lnTo>
                <a:lnTo>
                  <a:pt x="440944" y="136397"/>
                </a:lnTo>
                <a:lnTo>
                  <a:pt x="440944" y="127888"/>
                </a:lnTo>
                <a:lnTo>
                  <a:pt x="449580" y="119379"/>
                </a:lnTo>
                <a:lnTo>
                  <a:pt x="458215" y="119379"/>
                </a:lnTo>
                <a:lnTo>
                  <a:pt x="458215" y="102234"/>
                </a:lnTo>
                <a:lnTo>
                  <a:pt x="449964" y="94257"/>
                </a:lnTo>
                <a:lnTo>
                  <a:pt x="439989" y="85216"/>
                </a:lnTo>
                <a:lnTo>
                  <a:pt x="164211" y="85216"/>
                </a:lnTo>
                <a:lnTo>
                  <a:pt x="121031" y="51180"/>
                </a:lnTo>
                <a:lnTo>
                  <a:pt x="112395" y="42671"/>
                </a:lnTo>
                <a:close/>
              </a:path>
              <a:path w="501650" h="502920">
                <a:moveTo>
                  <a:pt x="440903" y="417702"/>
                </a:moveTo>
                <a:lnTo>
                  <a:pt x="337185" y="417702"/>
                </a:lnTo>
                <a:lnTo>
                  <a:pt x="380364" y="451738"/>
                </a:lnTo>
                <a:lnTo>
                  <a:pt x="389000" y="451738"/>
                </a:lnTo>
                <a:lnTo>
                  <a:pt x="395612" y="450276"/>
                </a:lnTo>
                <a:lnTo>
                  <a:pt x="403034" y="446420"/>
                </a:lnTo>
                <a:lnTo>
                  <a:pt x="412075" y="440969"/>
                </a:lnTo>
                <a:lnTo>
                  <a:pt x="423545" y="434720"/>
                </a:lnTo>
                <a:lnTo>
                  <a:pt x="440903" y="417702"/>
                </a:lnTo>
                <a:close/>
              </a:path>
              <a:path w="501650" h="502920">
                <a:moveTo>
                  <a:pt x="421711" y="170433"/>
                </a:moveTo>
                <a:lnTo>
                  <a:pt x="250698" y="170433"/>
                </a:lnTo>
                <a:lnTo>
                  <a:pt x="268644" y="171898"/>
                </a:lnTo>
                <a:lnTo>
                  <a:pt x="284162" y="175767"/>
                </a:lnTo>
                <a:lnTo>
                  <a:pt x="322558" y="201672"/>
                </a:lnTo>
                <a:lnTo>
                  <a:pt x="337185" y="247141"/>
                </a:lnTo>
                <a:lnTo>
                  <a:pt x="335563" y="264898"/>
                </a:lnTo>
                <a:lnTo>
                  <a:pt x="311150" y="306831"/>
                </a:lnTo>
                <a:lnTo>
                  <a:pt x="268644" y="330888"/>
                </a:lnTo>
                <a:lnTo>
                  <a:pt x="250698" y="332485"/>
                </a:lnTo>
                <a:lnTo>
                  <a:pt x="425141" y="332485"/>
                </a:lnTo>
                <a:lnTo>
                  <a:pt x="430831" y="314563"/>
                </a:lnTo>
                <a:lnTo>
                  <a:pt x="432181" y="306831"/>
                </a:lnTo>
                <a:lnTo>
                  <a:pt x="492760" y="298322"/>
                </a:lnTo>
                <a:lnTo>
                  <a:pt x="501396" y="298322"/>
                </a:lnTo>
                <a:lnTo>
                  <a:pt x="501396" y="204596"/>
                </a:lnTo>
                <a:lnTo>
                  <a:pt x="492760" y="204596"/>
                </a:lnTo>
                <a:lnTo>
                  <a:pt x="432181" y="196087"/>
                </a:lnTo>
                <a:lnTo>
                  <a:pt x="430696" y="188356"/>
                </a:lnTo>
                <a:lnTo>
                  <a:pt x="426783" y="179006"/>
                </a:lnTo>
                <a:lnTo>
                  <a:pt x="421711" y="170433"/>
                </a:lnTo>
                <a:close/>
              </a:path>
              <a:path w="501650" h="502920">
                <a:moveTo>
                  <a:pt x="302513" y="8508"/>
                </a:moveTo>
                <a:lnTo>
                  <a:pt x="198882" y="8508"/>
                </a:lnTo>
                <a:lnTo>
                  <a:pt x="198747" y="21425"/>
                </a:lnTo>
                <a:lnTo>
                  <a:pt x="197802" y="35163"/>
                </a:lnTo>
                <a:lnTo>
                  <a:pt x="195238" y="50496"/>
                </a:lnTo>
                <a:lnTo>
                  <a:pt x="190246" y="68198"/>
                </a:lnTo>
                <a:lnTo>
                  <a:pt x="183695" y="73251"/>
                </a:lnTo>
                <a:lnTo>
                  <a:pt x="170689" y="80164"/>
                </a:lnTo>
                <a:lnTo>
                  <a:pt x="164211" y="85216"/>
                </a:lnTo>
                <a:lnTo>
                  <a:pt x="337185" y="85216"/>
                </a:lnTo>
                <a:lnTo>
                  <a:pt x="330706" y="80164"/>
                </a:lnTo>
                <a:lnTo>
                  <a:pt x="317700" y="73251"/>
                </a:lnTo>
                <a:lnTo>
                  <a:pt x="311150" y="68198"/>
                </a:lnTo>
                <a:lnTo>
                  <a:pt x="302513" y="8508"/>
                </a:lnTo>
                <a:close/>
              </a:path>
              <a:path w="501650" h="502920">
                <a:moveTo>
                  <a:pt x="397637" y="42671"/>
                </a:moveTo>
                <a:lnTo>
                  <a:pt x="389000" y="42671"/>
                </a:lnTo>
                <a:lnTo>
                  <a:pt x="380364" y="51180"/>
                </a:lnTo>
                <a:lnTo>
                  <a:pt x="337185" y="85216"/>
                </a:lnTo>
                <a:lnTo>
                  <a:pt x="439989" y="85216"/>
                </a:lnTo>
                <a:lnTo>
                  <a:pt x="437642" y="83089"/>
                </a:lnTo>
                <a:lnTo>
                  <a:pt x="420461" y="68730"/>
                </a:lnTo>
                <a:lnTo>
                  <a:pt x="397637" y="51180"/>
                </a:lnTo>
                <a:lnTo>
                  <a:pt x="397637" y="42671"/>
                </a:lnTo>
                <a:close/>
              </a:path>
              <a:path w="501650" h="502920">
                <a:moveTo>
                  <a:pt x="293877" y="0"/>
                </a:moveTo>
                <a:lnTo>
                  <a:pt x="207518" y="0"/>
                </a:lnTo>
                <a:lnTo>
                  <a:pt x="207518" y="8508"/>
                </a:lnTo>
                <a:lnTo>
                  <a:pt x="293877" y="8508"/>
                </a:lnTo>
                <a:lnTo>
                  <a:pt x="29387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9741407" y="2279904"/>
            <a:ext cx="501650" cy="401320"/>
          </a:xfrm>
          <a:custGeom>
            <a:avLst/>
            <a:gdLst/>
            <a:ahLst/>
            <a:cxnLst/>
            <a:rect l="l" t="t" r="r" b="b"/>
            <a:pathLst>
              <a:path w="501650" h="401319">
                <a:moveTo>
                  <a:pt x="462788" y="378841"/>
                </a:moveTo>
                <a:lnTo>
                  <a:pt x="44069" y="378841"/>
                </a:lnTo>
                <a:lnTo>
                  <a:pt x="38608" y="384301"/>
                </a:lnTo>
                <a:lnTo>
                  <a:pt x="38608" y="395350"/>
                </a:lnTo>
                <a:lnTo>
                  <a:pt x="44069" y="400812"/>
                </a:lnTo>
                <a:lnTo>
                  <a:pt x="462788" y="400812"/>
                </a:lnTo>
                <a:lnTo>
                  <a:pt x="468375" y="395350"/>
                </a:lnTo>
                <a:lnTo>
                  <a:pt x="468375" y="384301"/>
                </a:lnTo>
                <a:lnTo>
                  <a:pt x="462788" y="378841"/>
                </a:lnTo>
                <a:close/>
              </a:path>
              <a:path w="501650" h="401319">
                <a:moveTo>
                  <a:pt x="319532" y="356870"/>
                </a:moveTo>
                <a:lnTo>
                  <a:pt x="209423" y="356870"/>
                </a:lnTo>
                <a:lnTo>
                  <a:pt x="209423" y="378841"/>
                </a:lnTo>
                <a:lnTo>
                  <a:pt x="319532" y="378841"/>
                </a:lnTo>
                <a:lnTo>
                  <a:pt x="319532" y="356870"/>
                </a:lnTo>
                <a:close/>
              </a:path>
              <a:path w="501650" h="401319">
                <a:moveTo>
                  <a:pt x="468375" y="0"/>
                </a:moveTo>
                <a:lnTo>
                  <a:pt x="38608" y="0"/>
                </a:lnTo>
                <a:lnTo>
                  <a:pt x="25610" y="2835"/>
                </a:lnTo>
                <a:lnTo>
                  <a:pt x="13112" y="10302"/>
                </a:lnTo>
                <a:lnTo>
                  <a:pt x="3710" y="20841"/>
                </a:lnTo>
                <a:lnTo>
                  <a:pt x="0" y="32893"/>
                </a:lnTo>
                <a:lnTo>
                  <a:pt x="0" y="318516"/>
                </a:lnTo>
                <a:lnTo>
                  <a:pt x="3710" y="333724"/>
                </a:lnTo>
                <a:lnTo>
                  <a:pt x="13112" y="345884"/>
                </a:lnTo>
                <a:lnTo>
                  <a:pt x="25610" y="353949"/>
                </a:lnTo>
                <a:lnTo>
                  <a:pt x="38608" y="356870"/>
                </a:lnTo>
                <a:lnTo>
                  <a:pt x="468375" y="356870"/>
                </a:lnTo>
                <a:lnTo>
                  <a:pt x="480500" y="353949"/>
                </a:lnTo>
                <a:lnTo>
                  <a:pt x="491077" y="345884"/>
                </a:lnTo>
                <a:lnTo>
                  <a:pt x="498558" y="333724"/>
                </a:lnTo>
                <a:lnTo>
                  <a:pt x="500377" y="323976"/>
                </a:lnTo>
                <a:lnTo>
                  <a:pt x="66167" y="323976"/>
                </a:lnTo>
                <a:lnTo>
                  <a:pt x="51665" y="321139"/>
                </a:lnTo>
                <a:lnTo>
                  <a:pt x="41306" y="313658"/>
                </a:lnTo>
                <a:lnTo>
                  <a:pt x="35091" y="303081"/>
                </a:lnTo>
                <a:lnTo>
                  <a:pt x="33020" y="290956"/>
                </a:lnTo>
                <a:lnTo>
                  <a:pt x="33020" y="54864"/>
                </a:lnTo>
                <a:lnTo>
                  <a:pt x="35091" y="40455"/>
                </a:lnTo>
                <a:lnTo>
                  <a:pt x="41306" y="30178"/>
                </a:lnTo>
                <a:lnTo>
                  <a:pt x="51665" y="24020"/>
                </a:lnTo>
                <a:lnTo>
                  <a:pt x="66167" y="21971"/>
                </a:lnTo>
                <a:lnTo>
                  <a:pt x="498824" y="21971"/>
                </a:lnTo>
                <a:lnTo>
                  <a:pt x="498558" y="20841"/>
                </a:lnTo>
                <a:lnTo>
                  <a:pt x="491077" y="10302"/>
                </a:lnTo>
                <a:lnTo>
                  <a:pt x="480500" y="2835"/>
                </a:lnTo>
                <a:lnTo>
                  <a:pt x="468375" y="0"/>
                </a:lnTo>
                <a:close/>
              </a:path>
              <a:path w="501650" h="401319">
                <a:moveTo>
                  <a:pt x="498824" y="21971"/>
                </a:moveTo>
                <a:lnTo>
                  <a:pt x="440817" y="21971"/>
                </a:lnTo>
                <a:lnTo>
                  <a:pt x="455245" y="24020"/>
                </a:lnTo>
                <a:lnTo>
                  <a:pt x="465566" y="30178"/>
                </a:lnTo>
                <a:lnTo>
                  <a:pt x="471767" y="40455"/>
                </a:lnTo>
                <a:lnTo>
                  <a:pt x="473837" y="54864"/>
                </a:lnTo>
                <a:lnTo>
                  <a:pt x="473837" y="290956"/>
                </a:lnTo>
                <a:lnTo>
                  <a:pt x="471767" y="303081"/>
                </a:lnTo>
                <a:lnTo>
                  <a:pt x="465566" y="313658"/>
                </a:lnTo>
                <a:lnTo>
                  <a:pt x="455245" y="321139"/>
                </a:lnTo>
                <a:lnTo>
                  <a:pt x="440817" y="323976"/>
                </a:lnTo>
                <a:lnTo>
                  <a:pt x="500377" y="323976"/>
                </a:lnTo>
                <a:lnTo>
                  <a:pt x="501396" y="318516"/>
                </a:lnTo>
                <a:lnTo>
                  <a:pt x="501396" y="32893"/>
                </a:lnTo>
                <a:lnTo>
                  <a:pt x="498824" y="2197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0296143" y="2273807"/>
            <a:ext cx="231775" cy="417830"/>
          </a:xfrm>
          <a:custGeom>
            <a:avLst/>
            <a:gdLst/>
            <a:ahLst/>
            <a:cxnLst/>
            <a:rect l="l" t="t" r="r" b="b"/>
            <a:pathLst>
              <a:path w="231775" h="417830">
                <a:moveTo>
                  <a:pt x="115824" y="0"/>
                </a:moveTo>
                <a:lnTo>
                  <a:pt x="70580" y="3012"/>
                </a:lnTo>
                <a:lnTo>
                  <a:pt x="35147" y="15811"/>
                </a:lnTo>
                <a:lnTo>
                  <a:pt x="11096" y="44041"/>
                </a:lnTo>
                <a:lnTo>
                  <a:pt x="0" y="93345"/>
                </a:lnTo>
                <a:lnTo>
                  <a:pt x="0" y="324231"/>
                </a:lnTo>
                <a:lnTo>
                  <a:pt x="8792" y="375892"/>
                </a:lnTo>
                <a:lnTo>
                  <a:pt x="33099" y="403860"/>
                </a:lnTo>
                <a:lnTo>
                  <a:pt x="69812" y="415349"/>
                </a:lnTo>
                <a:lnTo>
                  <a:pt x="115824" y="417576"/>
                </a:lnTo>
                <a:lnTo>
                  <a:pt x="159531" y="414563"/>
                </a:lnTo>
                <a:lnTo>
                  <a:pt x="196500" y="401764"/>
                </a:lnTo>
                <a:lnTo>
                  <a:pt x="222087" y="373534"/>
                </a:lnTo>
                <a:lnTo>
                  <a:pt x="224210" y="362585"/>
                </a:lnTo>
                <a:lnTo>
                  <a:pt x="115824" y="362585"/>
                </a:lnTo>
                <a:lnTo>
                  <a:pt x="104552" y="360620"/>
                </a:lnTo>
                <a:lnTo>
                  <a:pt x="95853" y="355060"/>
                </a:lnTo>
                <a:lnTo>
                  <a:pt x="90249" y="346404"/>
                </a:lnTo>
                <a:lnTo>
                  <a:pt x="88264" y="335152"/>
                </a:lnTo>
                <a:lnTo>
                  <a:pt x="90249" y="326259"/>
                </a:lnTo>
                <a:lnTo>
                  <a:pt x="95853" y="317341"/>
                </a:lnTo>
                <a:lnTo>
                  <a:pt x="104552" y="310471"/>
                </a:lnTo>
                <a:lnTo>
                  <a:pt x="115824" y="307721"/>
                </a:lnTo>
                <a:lnTo>
                  <a:pt x="231648" y="307721"/>
                </a:lnTo>
                <a:lnTo>
                  <a:pt x="231648" y="170307"/>
                </a:lnTo>
                <a:lnTo>
                  <a:pt x="44069" y="170307"/>
                </a:lnTo>
                <a:lnTo>
                  <a:pt x="44069" y="153797"/>
                </a:lnTo>
                <a:lnTo>
                  <a:pt x="231648" y="153797"/>
                </a:lnTo>
                <a:lnTo>
                  <a:pt x="231648" y="104394"/>
                </a:lnTo>
                <a:lnTo>
                  <a:pt x="44069" y="104394"/>
                </a:lnTo>
                <a:lnTo>
                  <a:pt x="44069" y="82423"/>
                </a:lnTo>
                <a:lnTo>
                  <a:pt x="228748" y="82423"/>
                </a:lnTo>
                <a:lnTo>
                  <a:pt x="219783" y="48648"/>
                </a:lnTo>
                <a:lnTo>
                  <a:pt x="194452" y="19907"/>
                </a:lnTo>
                <a:lnTo>
                  <a:pt x="158763" y="4548"/>
                </a:lnTo>
                <a:lnTo>
                  <a:pt x="115824" y="0"/>
                </a:lnTo>
                <a:close/>
              </a:path>
              <a:path w="231775" h="417830">
                <a:moveTo>
                  <a:pt x="231648" y="307721"/>
                </a:moveTo>
                <a:lnTo>
                  <a:pt x="115824" y="307721"/>
                </a:lnTo>
                <a:lnTo>
                  <a:pt x="127095" y="310471"/>
                </a:lnTo>
                <a:lnTo>
                  <a:pt x="135794" y="317341"/>
                </a:lnTo>
                <a:lnTo>
                  <a:pt x="141398" y="326259"/>
                </a:lnTo>
                <a:lnTo>
                  <a:pt x="143382" y="335152"/>
                </a:lnTo>
                <a:lnTo>
                  <a:pt x="141398" y="346404"/>
                </a:lnTo>
                <a:lnTo>
                  <a:pt x="135794" y="355060"/>
                </a:lnTo>
                <a:lnTo>
                  <a:pt x="127095" y="360620"/>
                </a:lnTo>
                <a:lnTo>
                  <a:pt x="115824" y="362585"/>
                </a:lnTo>
                <a:lnTo>
                  <a:pt x="224210" y="362585"/>
                </a:lnTo>
                <a:lnTo>
                  <a:pt x="231648" y="324231"/>
                </a:lnTo>
                <a:lnTo>
                  <a:pt x="231648" y="307721"/>
                </a:lnTo>
                <a:close/>
              </a:path>
              <a:path w="231775" h="417830">
                <a:moveTo>
                  <a:pt x="231648" y="153797"/>
                </a:moveTo>
                <a:lnTo>
                  <a:pt x="187578" y="153797"/>
                </a:lnTo>
                <a:lnTo>
                  <a:pt x="187578" y="164846"/>
                </a:lnTo>
                <a:lnTo>
                  <a:pt x="181990" y="170307"/>
                </a:lnTo>
                <a:lnTo>
                  <a:pt x="231648" y="170307"/>
                </a:lnTo>
                <a:lnTo>
                  <a:pt x="231648" y="153797"/>
                </a:lnTo>
                <a:close/>
              </a:path>
              <a:path w="231775" h="417830">
                <a:moveTo>
                  <a:pt x="228748" y="82423"/>
                </a:moveTo>
                <a:lnTo>
                  <a:pt x="181990" y="82423"/>
                </a:lnTo>
                <a:lnTo>
                  <a:pt x="187578" y="87884"/>
                </a:lnTo>
                <a:lnTo>
                  <a:pt x="187578" y="98933"/>
                </a:lnTo>
                <a:lnTo>
                  <a:pt x="181990" y="104394"/>
                </a:lnTo>
                <a:lnTo>
                  <a:pt x="231648" y="104394"/>
                </a:lnTo>
                <a:lnTo>
                  <a:pt x="231648" y="93345"/>
                </a:lnTo>
                <a:lnTo>
                  <a:pt x="228748" y="8242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6" name="object 1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862072" y="757427"/>
            <a:ext cx="10579608" cy="365759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447282" y="4258436"/>
            <a:ext cx="359092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10" dirty="0">
                <a:latin typeface="Trebuchet MS"/>
                <a:cs typeface="Trebuchet MS"/>
              </a:rPr>
              <a:t>Course</a:t>
            </a:r>
            <a:r>
              <a:rPr spc="-155" dirty="0">
                <a:latin typeface="Trebuchet MS"/>
                <a:cs typeface="Trebuchet MS"/>
              </a:rPr>
              <a:t> </a:t>
            </a:r>
            <a:r>
              <a:rPr spc="145" dirty="0">
                <a:latin typeface="Trebuchet MS"/>
                <a:cs typeface="Trebuchet MS"/>
              </a:rPr>
              <a:t>Components</a:t>
            </a:r>
          </a:p>
        </p:txBody>
      </p:sp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736084" y="306451"/>
            <a:ext cx="678497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" dirty="0">
                <a:solidFill>
                  <a:srgbClr val="3E3E3E"/>
                </a:solidFill>
              </a:rPr>
              <a:t>Advantages</a:t>
            </a:r>
            <a:r>
              <a:rPr spc="-105" dirty="0">
                <a:solidFill>
                  <a:srgbClr val="3E3E3E"/>
                </a:solidFill>
              </a:rPr>
              <a:t> </a:t>
            </a:r>
            <a:r>
              <a:rPr spc="5" dirty="0">
                <a:solidFill>
                  <a:srgbClr val="3E3E3E"/>
                </a:solidFill>
              </a:rPr>
              <a:t>of</a:t>
            </a:r>
            <a:r>
              <a:rPr spc="-95" dirty="0">
                <a:solidFill>
                  <a:srgbClr val="3E3E3E"/>
                </a:solidFill>
              </a:rPr>
              <a:t> </a:t>
            </a:r>
            <a:r>
              <a:rPr spc="5" dirty="0">
                <a:solidFill>
                  <a:srgbClr val="3E3E3E"/>
                </a:solidFill>
              </a:rPr>
              <a:t>Continuous</a:t>
            </a:r>
            <a:r>
              <a:rPr spc="-85" dirty="0">
                <a:solidFill>
                  <a:srgbClr val="3E3E3E"/>
                </a:solidFill>
              </a:rPr>
              <a:t> </a:t>
            </a:r>
            <a:r>
              <a:rPr spc="-40" dirty="0">
                <a:solidFill>
                  <a:srgbClr val="3E3E3E"/>
                </a:solidFill>
              </a:rPr>
              <a:t>Integration</a:t>
            </a:r>
          </a:p>
        </p:txBody>
      </p:sp>
      <p:sp>
        <p:nvSpPr>
          <p:cNvPr id="4" name="object 4"/>
          <p:cNvSpPr/>
          <p:nvPr/>
        </p:nvSpPr>
        <p:spPr>
          <a:xfrm>
            <a:off x="1396238" y="2631439"/>
            <a:ext cx="2288540" cy="4549140"/>
          </a:xfrm>
          <a:custGeom>
            <a:avLst/>
            <a:gdLst/>
            <a:ahLst/>
            <a:cxnLst/>
            <a:rect l="l" t="t" r="r" b="b"/>
            <a:pathLst>
              <a:path w="2288540" h="4549140">
                <a:moveTo>
                  <a:pt x="72136" y="4405883"/>
                </a:moveTo>
                <a:lnTo>
                  <a:pt x="44529" y="4412208"/>
                </a:lnTo>
                <a:lnTo>
                  <a:pt x="22256" y="4428093"/>
                </a:lnTo>
                <a:lnTo>
                  <a:pt x="7556" y="4451193"/>
                </a:lnTo>
                <a:lnTo>
                  <a:pt x="2667" y="4479162"/>
                </a:lnTo>
                <a:lnTo>
                  <a:pt x="8991" y="4506769"/>
                </a:lnTo>
                <a:lnTo>
                  <a:pt x="24876" y="4529042"/>
                </a:lnTo>
                <a:lnTo>
                  <a:pt x="47976" y="4543742"/>
                </a:lnTo>
                <a:lnTo>
                  <a:pt x="75946" y="4548632"/>
                </a:lnTo>
                <a:lnTo>
                  <a:pt x="103552" y="4542307"/>
                </a:lnTo>
                <a:lnTo>
                  <a:pt x="125825" y="4526422"/>
                </a:lnTo>
                <a:lnTo>
                  <a:pt x="140525" y="4503322"/>
                </a:lnTo>
                <a:lnTo>
                  <a:pt x="142595" y="4491482"/>
                </a:lnTo>
                <a:lnTo>
                  <a:pt x="74422" y="4491482"/>
                </a:lnTo>
                <a:lnTo>
                  <a:pt x="73659" y="4463033"/>
                </a:lnTo>
                <a:lnTo>
                  <a:pt x="142185" y="4461255"/>
                </a:lnTo>
                <a:lnTo>
                  <a:pt x="139090" y="4447746"/>
                </a:lnTo>
                <a:lnTo>
                  <a:pt x="123205" y="4425473"/>
                </a:lnTo>
                <a:lnTo>
                  <a:pt x="100105" y="4410773"/>
                </a:lnTo>
                <a:lnTo>
                  <a:pt x="72136" y="4405883"/>
                </a:lnTo>
                <a:close/>
              </a:path>
              <a:path w="2288540" h="4549140">
                <a:moveTo>
                  <a:pt x="142185" y="4461255"/>
                </a:moveTo>
                <a:lnTo>
                  <a:pt x="73659" y="4463033"/>
                </a:lnTo>
                <a:lnTo>
                  <a:pt x="74422" y="4491482"/>
                </a:lnTo>
                <a:lnTo>
                  <a:pt x="142902" y="4489726"/>
                </a:lnTo>
                <a:lnTo>
                  <a:pt x="145415" y="4475353"/>
                </a:lnTo>
                <a:lnTo>
                  <a:pt x="142185" y="4461255"/>
                </a:lnTo>
                <a:close/>
              </a:path>
              <a:path w="2288540" h="4549140">
                <a:moveTo>
                  <a:pt x="142902" y="4489726"/>
                </a:moveTo>
                <a:lnTo>
                  <a:pt x="74422" y="4491482"/>
                </a:lnTo>
                <a:lnTo>
                  <a:pt x="142595" y="4491482"/>
                </a:lnTo>
                <a:lnTo>
                  <a:pt x="142902" y="4489726"/>
                </a:lnTo>
                <a:close/>
              </a:path>
              <a:path w="2288540" h="4549140">
                <a:moveTo>
                  <a:pt x="140238" y="58839"/>
                </a:moveTo>
                <a:lnTo>
                  <a:pt x="142748" y="73151"/>
                </a:lnTo>
                <a:lnTo>
                  <a:pt x="139502" y="87362"/>
                </a:lnTo>
                <a:lnTo>
                  <a:pt x="184403" y="88518"/>
                </a:lnTo>
                <a:lnTo>
                  <a:pt x="295529" y="96900"/>
                </a:lnTo>
                <a:lnTo>
                  <a:pt x="405003" y="110870"/>
                </a:lnTo>
                <a:lnTo>
                  <a:pt x="512825" y="130174"/>
                </a:lnTo>
                <a:lnTo>
                  <a:pt x="618744" y="154685"/>
                </a:lnTo>
                <a:lnTo>
                  <a:pt x="722630" y="184149"/>
                </a:lnTo>
                <a:lnTo>
                  <a:pt x="824230" y="218566"/>
                </a:lnTo>
                <a:lnTo>
                  <a:pt x="923670" y="257809"/>
                </a:lnTo>
                <a:lnTo>
                  <a:pt x="1020572" y="301624"/>
                </a:lnTo>
                <a:lnTo>
                  <a:pt x="1115060" y="349884"/>
                </a:lnTo>
                <a:lnTo>
                  <a:pt x="1206627" y="402716"/>
                </a:lnTo>
                <a:lnTo>
                  <a:pt x="1295273" y="459612"/>
                </a:lnTo>
                <a:lnTo>
                  <a:pt x="1381125" y="520699"/>
                </a:lnTo>
                <a:lnTo>
                  <a:pt x="1463929" y="585596"/>
                </a:lnTo>
                <a:lnTo>
                  <a:pt x="1543304" y="654430"/>
                </a:lnTo>
                <a:lnTo>
                  <a:pt x="1619250" y="726947"/>
                </a:lnTo>
                <a:lnTo>
                  <a:pt x="1691767" y="802893"/>
                </a:lnTo>
                <a:lnTo>
                  <a:pt x="1760474" y="882395"/>
                </a:lnTo>
                <a:lnTo>
                  <a:pt x="1825498" y="965072"/>
                </a:lnTo>
                <a:lnTo>
                  <a:pt x="1886458" y="1050924"/>
                </a:lnTo>
                <a:lnTo>
                  <a:pt x="1943353" y="1139697"/>
                </a:lnTo>
                <a:lnTo>
                  <a:pt x="1996059" y="1231391"/>
                </a:lnTo>
                <a:lnTo>
                  <a:pt x="2044319" y="1325752"/>
                </a:lnTo>
                <a:lnTo>
                  <a:pt x="2088261" y="1422780"/>
                </a:lnTo>
                <a:lnTo>
                  <a:pt x="2127377" y="1522094"/>
                </a:lnTo>
                <a:lnTo>
                  <a:pt x="2161666" y="1623821"/>
                </a:lnTo>
                <a:lnTo>
                  <a:pt x="2191258" y="1727707"/>
                </a:lnTo>
                <a:lnTo>
                  <a:pt x="2215641" y="1833625"/>
                </a:lnTo>
                <a:lnTo>
                  <a:pt x="2234946" y="1941321"/>
                </a:lnTo>
                <a:lnTo>
                  <a:pt x="2248789" y="2050795"/>
                </a:lnTo>
                <a:lnTo>
                  <a:pt x="2257171" y="2162047"/>
                </a:lnTo>
                <a:lnTo>
                  <a:pt x="2260091" y="2274696"/>
                </a:lnTo>
                <a:lnTo>
                  <a:pt x="2257171" y="2387218"/>
                </a:lnTo>
                <a:lnTo>
                  <a:pt x="2248789" y="2498343"/>
                </a:lnTo>
                <a:lnTo>
                  <a:pt x="2234819" y="2607690"/>
                </a:lnTo>
                <a:lnTo>
                  <a:pt x="2215515" y="2715513"/>
                </a:lnTo>
                <a:lnTo>
                  <a:pt x="2191131" y="2821304"/>
                </a:lnTo>
                <a:lnTo>
                  <a:pt x="2161666" y="2924936"/>
                </a:lnTo>
                <a:lnTo>
                  <a:pt x="2127377" y="3026536"/>
                </a:lnTo>
                <a:lnTo>
                  <a:pt x="2088134" y="3125977"/>
                </a:lnTo>
                <a:lnTo>
                  <a:pt x="2044446" y="3222879"/>
                </a:lnTo>
                <a:lnTo>
                  <a:pt x="1996186" y="3317239"/>
                </a:lnTo>
                <a:lnTo>
                  <a:pt x="1943481" y="3408806"/>
                </a:lnTo>
                <a:lnTo>
                  <a:pt x="1886585" y="3497579"/>
                </a:lnTo>
                <a:lnTo>
                  <a:pt x="1825625" y="3583304"/>
                </a:lnTo>
                <a:lnTo>
                  <a:pt x="1760855" y="3665854"/>
                </a:lnTo>
                <a:lnTo>
                  <a:pt x="1692148" y="3745229"/>
                </a:lnTo>
                <a:lnTo>
                  <a:pt x="1619631" y="3821303"/>
                </a:lnTo>
                <a:lnTo>
                  <a:pt x="1543812" y="3893692"/>
                </a:lnTo>
                <a:lnTo>
                  <a:pt x="1464437" y="3962527"/>
                </a:lnTo>
                <a:lnTo>
                  <a:pt x="1381887" y="4027551"/>
                </a:lnTo>
                <a:lnTo>
                  <a:pt x="1296162" y="4088510"/>
                </a:lnTo>
                <a:lnTo>
                  <a:pt x="1207516" y="4145533"/>
                </a:lnTo>
                <a:lnTo>
                  <a:pt x="1115949" y="4198111"/>
                </a:lnTo>
                <a:lnTo>
                  <a:pt x="1021588" y="4246498"/>
                </a:lnTo>
                <a:lnTo>
                  <a:pt x="924813" y="4290440"/>
                </a:lnTo>
                <a:lnTo>
                  <a:pt x="825500" y="4329557"/>
                </a:lnTo>
                <a:lnTo>
                  <a:pt x="723900" y="4364101"/>
                </a:lnTo>
                <a:lnTo>
                  <a:pt x="620141" y="4393564"/>
                </a:lnTo>
                <a:lnTo>
                  <a:pt x="514350" y="4418076"/>
                </a:lnTo>
                <a:lnTo>
                  <a:pt x="406654" y="4437507"/>
                </a:lnTo>
                <a:lnTo>
                  <a:pt x="297306" y="4451477"/>
                </a:lnTo>
                <a:lnTo>
                  <a:pt x="186181" y="4460112"/>
                </a:lnTo>
                <a:lnTo>
                  <a:pt x="142185" y="4461255"/>
                </a:lnTo>
                <a:lnTo>
                  <a:pt x="145415" y="4475353"/>
                </a:lnTo>
                <a:lnTo>
                  <a:pt x="142902" y="4489726"/>
                </a:lnTo>
                <a:lnTo>
                  <a:pt x="188340" y="4488560"/>
                </a:lnTo>
                <a:lnTo>
                  <a:pt x="300989" y="4479797"/>
                </a:lnTo>
                <a:lnTo>
                  <a:pt x="411734" y="4465573"/>
                </a:lnTo>
                <a:lnTo>
                  <a:pt x="520826" y="4445888"/>
                </a:lnTo>
                <a:lnTo>
                  <a:pt x="628014" y="4421123"/>
                </a:lnTo>
                <a:lnTo>
                  <a:pt x="733044" y="4391152"/>
                </a:lnTo>
                <a:lnTo>
                  <a:pt x="836041" y="4356099"/>
                </a:lnTo>
                <a:lnTo>
                  <a:pt x="936625" y="4316476"/>
                </a:lnTo>
                <a:lnTo>
                  <a:pt x="1034669" y="4271898"/>
                </a:lnTo>
                <a:lnTo>
                  <a:pt x="1130173" y="4223004"/>
                </a:lnTo>
                <a:lnTo>
                  <a:pt x="1223010" y="4169536"/>
                </a:lnTo>
                <a:lnTo>
                  <a:pt x="1312799" y="4111752"/>
                </a:lnTo>
                <a:lnTo>
                  <a:pt x="1399539" y="4049903"/>
                </a:lnTo>
                <a:lnTo>
                  <a:pt x="1483233" y="3984116"/>
                </a:lnTo>
                <a:lnTo>
                  <a:pt x="1563497" y="3914393"/>
                </a:lnTo>
                <a:lnTo>
                  <a:pt x="1640332" y="3840987"/>
                </a:lnTo>
                <a:lnTo>
                  <a:pt x="1713738" y="3763898"/>
                </a:lnTo>
                <a:lnTo>
                  <a:pt x="1783334" y="3683507"/>
                </a:lnTo>
                <a:lnTo>
                  <a:pt x="1848993" y="3599814"/>
                </a:lnTo>
                <a:lnTo>
                  <a:pt x="1910714" y="3512946"/>
                </a:lnTo>
                <a:lnTo>
                  <a:pt x="1968246" y="3423030"/>
                </a:lnTo>
                <a:lnTo>
                  <a:pt x="2021586" y="3330193"/>
                </a:lnTo>
                <a:lnTo>
                  <a:pt x="2070481" y="3234562"/>
                </a:lnTo>
                <a:lnTo>
                  <a:pt x="2114677" y="3136391"/>
                </a:lnTo>
                <a:lnTo>
                  <a:pt x="2154428" y="3035807"/>
                </a:lnTo>
                <a:lnTo>
                  <a:pt x="2189226" y="2932810"/>
                </a:lnTo>
                <a:lnTo>
                  <a:pt x="2218944" y="2827654"/>
                </a:lnTo>
                <a:lnTo>
                  <a:pt x="2243709" y="2720466"/>
                </a:lnTo>
                <a:lnTo>
                  <a:pt x="2263140" y="2611246"/>
                </a:lnTo>
                <a:lnTo>
                  <a:pt x="2277237" y="2500502"/>
                </a:lnTo>
                <a:lnTo>
                  <a:pt x="2285746" y="2387980"/>
                </a:lnTo>
                <a:lnTo>
                  <a:pt x="2288540" y="2273934"/>
                </a:lnTo>
                <a:lnTo>
                  <a:pt x="2285746" y="2159888"/>
                </a:lnTo>
                <a:lnTo>
                  <a:pt x="2277110" y="2047239"/>
                </a:lnTo>
                <a:lnTo>
                  <a:pt x="2263013" y="1936368"/>
                </a:lnTo>
                <a:lnTo>
                  <a:pt x="2243454" y="1827148"/>
                </a:lnTo>
                <a:lnTo>
                  <a:pt x="2218690" y="1719833"/>
                </a:lnTo>
                <a:lnTo>
                  <a:pt x="2188845" y="1614677"/>
                </a:lnTo>
                <a:lnTo>
                  <a:pt x="2153920" y="1511680"/>
                </a:lnTo>
                <a:lnTo>
                  <a:pt x="2114296" y="1410969"/>
                </a:lnTo>
                <a:lnTo>
                  <a:pt x="2069719" y="1312798"/>
                </a:lnTo>
                <a:lnTo>
                  <a:pt x="2020824" y="1217167"/>
                </a:lnTo>
                <a:lnTo>
                  <a:pt x="1967484" y="1124203"/>
                </a:lnTo>
                <a:lnTo>
                  <a:pt x="1909699" y="1034414"/>
                </a:lnTo>
                <a:lnTo>
                  <a:pt x="1847977" y="947419"/>
                </a:lnTo>
                <a:lnTo>
                  <a:pt x="1782064" y="863726"/>
                </a:lnTo>
                <a:lnTo>
                  <a:pt x="1712341" y="783208"/>
                </a:lnTo>
                <a:lnTo>
                  <a:pt x="1638935" y="706246"/>
                </a:lnTo>
                <a:lnTo>
                  <a:pt x="1561973" y="632840"/>
                </a:lnTo>
                <a:lnTo>
                  <a:pt x="1481455" y="563117"/>
                </a:lnTo>
                <a:lnTo>
                  <a:pt x="1397762" y="497458"/>
                </a:lnTo>
                <a:lnTo>
                  <a:pt x="1310767" y="435609"/>
                </a:lnTo>
                <a:lnTo>
                  <a:pt x="1220851" y="377824"/>
                </a:lnTo>
                <a:lnTo>
                  <a:pt x="1128014" y="324484"/>
                </a:lnTo>
                <a:lnTo>
                  <a:pt x="1032382" y="275589"/>
                </a:lnTo>
                <a:lnTo>
                  <a:pt x="934212" y="231266"/>
                </a:lnTo>
                <a:lnTo>
                  <a:pt x="833374" y="191515"/>
                </a:lnTo>
                <a:lnTo>
                  <a:pt x="730376" y="156717"/>
                </a:lnTo>
                <a:lnTo>
                  <a:pt x="625094" y="126745"/>
                </a:lnTo>
                <a:lnTo>
                  <a:pt x="517906" y="102107"/>
                </a:lnTo>
                <a:lnTo>
                  <a:pt x="408686" y="82549"/>
                </a:lnTo>
                <a:lnTo>
                  <a:pt x="297688" y="68452"/>
                </a:lnTo>
                <a:lnTo>
                  <a:pt x="185039" y="59943"/>
                </a:lnTo>
                <a:lnTo>
                  <a:pt x="140238" y="58839"/>
                </a:lnTo>
                <a:close/>
              </a:path>
              <a:path w="2288540" h="4549140">
                <a:moveTo>
                  <a:pt x="73152" y="0"/>
                </a:moveTo>
                <a:lnTo>
                  <a:pt x="45255" y="4891"/>
                </a:lnTo>
                <a:lnTo>
                  <a:pt x="22193" y="19605"/>
                </a:lnTo>
                <a:lnTo>
                  <a:pt x="6322" y="41915"/>
                </a:lnTo>
                <a:lnTo>
                  <a:pt x="0" y="69595"/>
                </a:lnTo>
                <a:lnTo>
                  <a:pt x="4891" y="97492"/>
                </a:lnTo>
                <a:lnTo>
                  <a:pt x="19605" y="120554"/>
                </a:lnTo>
                <a:lnTo>
                  <a:pt x="41915" y="136425"/>
                </a:lnTo>
                <a:lnTo>
                  <a:pt x="69596" y="142747"/>
                </a:lnTo>
                <a:lnTo>
                  <a:pt x="97492" y="137856"/>
                </a:lnTo>
                <a:lnTo>
                  <a:pt x="120554" y="123142"/>
                </a:lnTo>
                <a:lnTo>
                  <a:pt x="136425" y="100832"/>
                </a:lnTo>
                <a:lnTo>
                  <a:pt x="139502" y="87362"/>
                </a:lnTo>
                <a:lnTo>
                  <a:pt x="70993" y="85597"/>
                </a:lnTo>
                <a:lnTo>
                  <a:pt x="71755" y="57149"/>
                </a:lnTo>
                <a:lnTo>
                  <a:pt x="139942" y="57149"/>
                </a:lnTo>
                <a:lnTo>
                  <a:pt x="137856" y="45255"/>
                </a:lnTo>
                <a:lnTo>
                  <a:pt x="123142" y="22193"/>
                </a:lnTo>
                <a:lnTo>
                  <a:pt x="100832" y="6322"/>
                </a:lnTo>
                <a:lnTo>
                  <a:pt x="73152" y="0"/>
                </a:lnTo>
                <a:close/>
              </a:path>
              <a:path w="2288540" h="4549140">
                <a:moveTo>
                  <a:pt x="71755" y="57149"/>
                </a:moveTo>
                <a:lnTo>
                  <a:pt x="70993" y="85597"/>
                </a:lnTo>
                <a:lnTo>
                  <a:pt x="139502" y="87362"/>
                </a:lnTo>
                <a:lnTo>
                  <a:pt x="142748" y="73151"/>
                </a:lnTo>
                <a:lnTo>
                  <a:pt x="140238" y="58839"/>
                </a:lnTo>
                <a:lnTo>
                  <a:pt x="71755" y="57149"/>
                </a:lnTo>
                <a:close/>
              </a:path>
              <a:path w="2288540" h="4549140">
                <a:moveTo>
                  <a:pt x="139942" y="57149"/>
                </a:moveTo>
                <a:lnTo>
                  <a:pt x="71755" y="57149"/>
                </a:lnTo>
                <a:lnTo>
                  <a:pt x="140238" y="58839"/>
                </a:lnTo>
                <a:lnTo>
                  <a:pt x="139942" y="57149"/>
                </a:lnTo>
                <a:close/>
              </a:path>
            </a:pathLst>
          </a:custGeom>
          <a:solidFill>
            <a:srgbClr val="A4A4A4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2377439" y="2811779"/>
            <a:ext cx="495300" cy="495300"/>
            <a:chOff x="2377439" y="2811779"/>
            <a:chExt cx="495300" cy="495300"/>
          </a:xfrm>
        </p:grpSpPr>
        <p:sp>
          <p:nvSpPr>
            <p:cNvPr id="6" name="object 6"/>
            <p:cNvSpPr/>
            <p:nvPr/>
          </p:nvSpPr>
          <p:spPr>
            <a:xfrm>
              <a:off x="2396489" y="2830829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28600" y="0"/>
                  </a:moveTo>
                  <a:lnTo>
                    <a:pt x="182533" y="4644"/>
                  </a:lnTo>
                  <a:lnTo>
                    <a:pt x="139624" y="17966"/>
                  </a:lnTo>
                  <a:lnTo>
                    <a:pt x="100793" y="39045"/>
                  </a:lnTo>
                  <a:lnTo>
                    <a:pt x="66960" y="66960"/>
                  </a:lnTo>
                  <a:lnTo>
                    <a:pt x="39045" y="100793"/>
                  </a:lnTo>
                  <a:lnTo>
                    <a:pt x="17966" y="139624"/>
                  </a:lnTo>
                  <a:lnTo>
                    <a:pt x="4644" y="182533"/>
                  </a:lnTo>
                  <a:lnTo>
                    <a:pt x="0" y="228600"/>
                  </a:lnTo>
                  <a:lnTo>
                    <a:pt x="4644" y="274666"/>
                  </a:lnTo>
                  <a:lnTo>
                    <a:pt x="17966" y="317575"/>
                  </a:lnTo>
                  <a:lnTo>
                    <a:pt x="39045" y="356406"/>
                  </a:lnTo>
                  <a:lnTo>
                    <a:pt x="66960" y="390239"/>
                  </a:lnTo>
                  <a:lnTo>
                    <a:pt x="100793" y="418154"/>
                  </a:lnTo>
                  <a:lnTo>
                    <a:pt x="139624" y="439233"/>
                  </a:lnTo>
                  <a:lnTo>
                    <a:pt x="182533" y="452555"/>
                  </a:lnTo>
                  <a:lnTo>
                    <a:pt x="228600" y="457200"/>
                  </a:lnTo>
                  <a:lnTo>
                    <a:pt x="274666" y="452555"/>
                  </a:lnTo>
                  <a:lnTo>
                    <a:pt x="317575" y="439233"/>
                  </a:lnTo>
                  <a:lnTo>
                    <a:pt x="356406" y="418154"/>
                  </a:lnTo>
                  <a:lnTo>
                    <a:pt x="390239" y="390239"/>
                  </a:lnTo>
                  <a:lnTo>
                    <a:pt x="418154" y="356406"/>
                  </a:lnTo>
                  <a:lnTo>
                    <a:pt x="439233" y="317575"/>
                  </a:lnTo>
                  <a:lnTo>
                    <a:pt x="452555" y="274666"/>
                  </a:lnTo>
                  <a:lnTo>
                    <a:pt x="457200" y="228600"/>
                  </a:lnTo>
                  <a:lnTo>
                    <a:pt x="452555" y="182533"/>
                  </a:lnTo>
                  <a:lnTo>
                    <a:pt x="439233" y="139624"/>
                  </a:lnTo>
                  <a:lnTo>
                    <a:pt x="418154" y="100793"/>
                  </a:lnTo>
                  <a:lnTo>
                    <a:pt x="390239" y="66960"/>
                  </a:lnTo>
                  <a:lnTo>
                    <a:pt x="356406" y="39045"/>
                  </a:lnTo>
                  <a:lnTo>
                    <a:pt x="317575" y="17966"/>
                  </a:lnTo>
                  <a:lnTo>
                    <a:pt x="274666" y="4644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FF75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396489" y="2830829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0" y="228600"/>
                  </a:moveTo>
                  <a:lnTo>
                    <a:pt x="4644" y="182533"/>
                  </a:lnTo>
                  <a:lnTo>
                    <a:pt x="17966" y="139624"/>
                  </a:lnTo>
                  <a:lnTo>
                    <a:pt x="39045" y="100793"/>
                  </a:lnTo>
                  <a:lnTo>
                    <a:pt x="66960" y="66960"/>
                  </a:lnTo>
                  <a:lnTo>
                    <a:pt x="100793" y="39045"/>
                  </a:lnTo>
                  <a:lnTo>
                    <a:pt x="139624" y="17966"/>
                  </a:lnTo>
                  <a:lnTo>
                    <a:pt x="182533" y="4644"/>
                  </a:lnTo>
                  <a:lnTo>
                    <a:pt x="228600" y="0"/>
                  </a:lnTo>
                  <a:lnTo>
                    <a:pt x="274666" y="4644"/>
                  </a:lnTo>
                  <a:lnTo>
                    <a:pt x="317575" y="17966"/>
                  </a:lnTo>
                  <a:lnTo>
                    <a:pt x="356406" y="39045"/>
                  </a:lnTo>
                  <a:lnTo>
                    <a:pt x="390239" y="66960"/>
                  </a:lnTo>
                  <a:lnTo>
                    <a:pt x="418154" y="100793"/>
                  </a:lnTo>
                  <a:lnTo>
                    <a:pt x="439233" y="139624"/>
                  </a:lnTo>
                  <a:lnTo>
                    <a:pt x="452555" y="182533"/>
                  </a:lnTo>
                  <a:lnTo>
                    <a:pt x="457200" y="228600"/>
                  </a:lnTo>
                  <a:lnTo>
                    <a:pt x="452555" y="274666"/>
                  </a:lnTo>
                  <a:lnTo>
                    <a:pt x="439233" y="317575"/>
                  </a:lnTo>
                  <a:lnTo>
                    <a:pt x="418154" y="356406"/>
                  </a:lnTo>
                  <a:lnTo>
                    <a:pt x="390239" y="390239"/>
                  </a:lnTo>
                  <a:lnTo>
                    <a:pt x="356406" y="418154"/>
                  </a:lnTo>
                  <a:lnTo>
                    <a:pt x="317575" y="439233"/>
                  </a:lnTo>
                  <a:lnTo>
                    <a:pt x="274666" y="452555"/>
                  </a:lnTo>
                  <a:lnTo>
                    <a:pt x="228600" y="457200"/>
                  </a:lnTo>
                  <a:lnTo>
                    <a:pt x="182533" y="452555"/>
                  </a:lnTo>
                  <a:lnTo>
                    <a:pt x="139624" y="439233"/>
                  </a:lnTo>
                  <a:lnTo>
                    <a:pt x="100793" y="418154"/>
                  </a:lnTo>
                  <a:lnTo>
                    <a:pt x="66960" y="390239"/>
                  </a:lnTo>
                  <a:lnTo>
                    <a:pt x="39045" y="356406"/>
                  </a:lnTo>
                  <a:lnTo>
                    <a:pt x="17966" y="317575"/>
                  </a:lnTo>
                  <a:lnTo>
                    <a:pt x="4644" y="274666"/>
                  </a:lnTo>
                  <a:lnTo>
                    <a:pt x="0" y="228600"/>
                  </a:lnTo>
                  <a:close/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2377439" y="6513576"/>
            <a:ext cx="495300" cy="495300"/>
            <a:chOff x="2377439" y="6513576"/>
            <a:chExt cx="495300" cy="495300"/>
          </a:xfrm>
        </p:grpSpPr>
        <p:sp>
          <p:nvSpPr>
            <p:cNvPr id="9" name="object 9"/>
            <p:cNvSpPr/>
            <p:nvPr/>
          </p:nvSpPr>
          <p:spPr>
            <a:xfrm>
              <a:off x="2396489" y="6532626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28600" y="0"/>
                  </a:moveTo>
                  <a:lnTo>
                    <a:pt x="182533" y="4644"/>
                  </a:lnTo>
                  <a:lnTo>
                    <a:pt x="139624" y="17966"/>
                  </a:lnTo>
                  <a:lnTo>
                    <a:pt x="100793" y="39045"/>
                  </a:lnTo>
                  <a:lnTo>
                    <a:pt x="66960" y="66960"/>
                  </a:lnTo>
                  <a:lnTo>
                    <a:pt x="39045" y="100793"/>
                  </a:lnTo>
                  <a:lnTo>
                    <a:pt x="17966" y="139624"/>
                  </a:lnTo>
                  <a:lnTo>
                    <a:pt x="4644" y="182533"/>
                  </a:lnTo>
                  <a:lnTo>
                    <a:pt x="0" y="228600"/>
                  </a:lnTo>
                  <a:lnTo>
                    <a:pt x="4644" y="274666"/>
                  </a:lnTo>
                  <a:lnTo>
                    <a:pt x="17966" y="317575"/>
                  </a:lnTo>
                  <a:lnTo>
                    <a:pt x="39045" y="356406"/>
                  </a:lnTo>
                  <a:lnTo>
                    <a:pt x="66960" y="390239"/>
                  </a:lnTo>
                  <a:lnTo>
                    <a:pt x="100793" y="418154"/>
                  </a:lnTo>
                  <a:lnTo>
                    <a:pt x="139624" y="439233"/>
                  </a:lnTo>
                  <a:lnTo>
                    <a:pt x="182533" y="452555"/>
                  </a:lnTo>
                  <a:lnTo>
                    <a:pt x="228600" y="457200"/>
                  </a:lnTo>
                  <a:lnTo>
                    <a:pt x="274666" y="452555"/>
                  </a:lnTo>
                  <a:lnTo>
                    <a:pt x="317575" y="439233"/>
                  </a:lnTo>
                  <a:lnTo>
                    <a:pt x="356406" y="418154"/>
                  </a:lnTo>
                  <a:lnTo>
                    <a:pt x="390239" y="390239"/>
                  </a:lnTo>
                  <a:lnTo>
                    <a:pt x="418154" y="356406"/>
                  </a:lnTo>
                  <a:lnTo>
                    <a:pt x="439233" y="317575"/>
                  </a:lnTo>
                  <a:lnTo>
                    <a:pt x="452555" y="274666"/>
                  </a:lnTo>
                  <a:lnTo>
                    <a:pt x="457200" y="228600"/>
                  </a:lnTo>
                  <a:lnTo>
                    <a:pt x="452555" y="182533"/>
                  </a:lnTo>
                  <a:lnTo>
                    <a:pt x="439233" y="139624"/>
                  </a:lnTo>
                  <a:lnTo>
                    <a:pt x="418154" y="100793"/>
                  </a:lnTo>
                  <a:lnTo>
                    <a:pt x="390239" y="66960"/>
                  </a:lnTo>
                  <a:lnTo>
                    <a:pt x="356406" y="39045"/>
                  </a:lnTo>
                  <a:lnTo>
                    <a:pt x="317575" y="17966"/>
                  </a:lnTo>
                  <a:lnTo>
                    <a:pt x="274666" y="4644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396489" y="6532626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0" y="228600"/>
                  </a:moveTo>
                  <a:lnTo>
                    <a:pt x="4644" y="182533"/>
                  </a:lnTo>
                  <a:lnTo>
                    <a:pt x="17966" y="139624"/>
                  </a:lnTo>
                  <a:lnTo>
                    <a:pt x="39045" y="100793"/>
                  </a:lnTo>
                  <a:lnTo>
                    <a:pt x="66960" y="66960"/>
                  </a:lnTo>
                  <a:lnTo>
                    <a:pt x="100793" y="39045"/>
                  </a:lnTo>
                  <a:lnTo>
                    <a:pt x="139624" y="17966"/>
                  </a:lnTo>
                  <a:lnTo>
                    <a:pt x="182533" y="4644"/>
                  </a:lnTo>
                  <a:lnTo>
                    <a:pt x="228600" y="0"/>
                  </a:lnTo>
                  <a:lnTo>
                    <a:pt x="274666" y="4644"/>
                  </a:lnTo>
                  <a:lnTo>
                    <a:pt x="317575" y="17966"/>
                  </a:lnTo>
                  <a:lnTo>
                    <a:pt x="356406" y="39045"/>
                  </a:lnTo>
                  <a:lnTo>
                    <a:pt x="390239" y="66960"/>
                  </a:lnTo>
                  <a:lnTo>
                    <a:pt x="418154" y="100793"/>
                  </a:lnTo>
                  <a:lnTo>
                    <a:pt x="439233" y="139624"/>
                  </a:lnTo>
                  <a:lnTo>
                    <a:pt x="452555" y="182533"/>
                  </a:lnTo>
                  <a:lnTo>
                    <a:pt x="457200" y="228600"/>
                  </a:lnTo>
                  <a:lnTo>
                    <a:pt x="452555" y="274666"/>
                  </a:lnTo>
                  <a:lnTo>
                    <a:pt x="439233" y="317575"/>
                  </a:lnTo>
                  <a:lnTo>
                    <a:pt x="418154" y="356406"/>
                  </a:lnTo>
                  <a:lnTo>
                    <a:pt x="390239" y="390239"/>
                  </a:lnTo>
                  <a:lnTo>
                    <a:pt x="356406" y="418154"/>
                  </a:lnTo>
                  <a:lnTo>
                    <a:pt x="317575" y="439233"/>
                  </a:lnTo>
                  <a:lnTo>
                    <a:pt x="274666" y="452555"/>
                  </a:lnTo>
                  <a:lnTo>
                    <a:pt x="228600" y="457200"/>
                  </a:lnTo>
                  <a:lnTo>
                    <a:pt x="182533" y="452555"/>
                  </a:lnTo>
                  <a:lnTo>
                    <a:pt x="139624" y="439233"/>
                  </a:lnTo>
                  <a:lnTo>
                    <a:pt x="100793" y="418154"/>
                  </a:lnTo>
                  <a:lnTo>
                    <a:pt x="66960" y="390239"/>
                  </a:lnTo>
                  <a:lnTo>
                    <a:pt x="39045" y="356406"/>
                  </a:lnTo>
                  <a:lnTo>
                    <a:pt x="17966" y="317575"/>
                  </a:lnTo>
                  <a:lnTo>
                    <a:pt x="4644" y="274666"/>
                  </a:lnTo>
                  <a:lnTo>
                    <a:pt x="0" y="228600"/>
                  </a:lnTo>
                  <a:close/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" name="object 11"/>
          <p:cNvGrpSpPr/>
          <p:nvPr/>
        </p:nvGrpSpPr>
        <p:grpSpPr>
          <a:xfrm>
            <a:off x="3287267" y="3893820"/>
            <a:ext cx="495300" cy="495300"/>
            <a:chOff x="3287267" y="3893820"/>
            <a:chExt cx="495300" cy="495300"/>
          </a:xfrm>
        </p:grpSpPr>
        <p:sp>
          <p:nvSpPr>
            <p:cNvPr id="12" name="object 12"/>
            <p:cNvSpPr/>
            <p:nvPr/>
          </p:nvSpPr>
          <p:spPr>
            <a:xfrm>
              <a:off x="3306317" y="391287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28600" y="0"/>
                  </a:moveTo>
                  <a:lnTo>
                    <a:pt x="182533" y="4644"/>
                  </a:lnTo>
                  <a:lnTo>
                    <a:pt x="139624" y="17966"/>
                  </a:lnTo>
                  <a:lnTo>
                    <a:pt x="100793" y="39045"/>
                  </a:lnTo>
                  <a:lnTo>
                    <a:pt x="66960" y="66960"/>
                  </a:lnTo>
                  <a:lnTo>
                    <a:pt x="39045" y="100793"/>
                  </a:lnTo>
                  <a:lnTo>
                    <a:pt x="17966" y="139624"/>
                  </a:lnTo>
                  <a:lnTo>
                    <a:pt x="4644" y="182533"/>
                  </a:lnTo>
                  <a:lnTo>
                    <a:pt x="0" y="228600"/>
                  </a:lnTo>
                  <a:lnTo>
                    <a:pt x="4644" y="274666"/>
                  </a:lnTo>
                  <a:lnTo>
                    <a:pt x="17966" y="317575"/>
                  </a:lnTo>
                  <a:lnTo>
                    <a:pt x="39045" y="356406"/>
                  </a:lnTo>
                  <a:lnTo>
                    <a:pt x="66960" y="390239"/>
                  </a:lnTo>
                  <a:lnTo>
                    <a:pt x="100793" y="418154"/>
                  </a:lnTo>
                  <a:lnTo>
                    <a:pt x="139624" y="439233"/>
                  </a:lnTo>
                  <a:lnTo>
                    <a:pt x="182533" y="452555"/>
                  </a:lnTo>
                  <a:lnTo>
                    <a:pt x="228600" y="457200"/>
                  </a:lnTo>
                  <a:lnTo>
                    <a:pt x="274666" y="452555"/>
                  </a:lnTo>
                  <a:lnTo>
                    <a:pt x="317575" y="439233"/>
                  </a:lnTo>
                  <a:lnTo>
                    <a:pt x="356406" y="418154"/>
                  </a:lnTo>
                  <a:lnTo>
                    <a:pt x="390239" y="390239"/>
                  </a:lnTo>
                  <a:lnTo>
                    <a:pt x="418154" y="356406"/>
                  </a:lnTo>
                  <a:lnTo>
                    <a:pt x="439233" y="317575"/>
                  </a:lnTo>
                  <a:lnTo>
                    <a:pt x="452555" y="274666"/>
                  </a:lnTo>
                  <a:lnTo>
                    <a:pt x="457200" y="228600"/>
                  </a:lnTo>
                  <a:lnTo>
                    <a:pt x="452555" y="182533"/>
                  </a:lnTo>
                  <a:lnTo>
                    <a:pt x="439233" y="139624"/>
                  </a:lnTo>
                  <a:lnTo>
                    <a:pt x="418154" y="100793"/>
                  </a:lnTo>
                  <a:lnTo>
                    <a:pt x="390239" y="66960"/>
                  </a:lnTo>
                  <a:lnTo>
                    <a:pt x="356406" y="39045"/>
                  </a:lnTo>
                  <a:lnTo>
                    <a:pt x="317575" y="17966"/>
                  </a:lnTo>
                  <a:lnTo>
                    <a:pt x="274666" y="4644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306317" y="391287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0" y="228600"/>
                  </a:moveTo>
                  <a:lnTo>
                    <a:pt x="4644" y="182533"/>
                  </a:lnTo>
                  <a:lnTo>
                    <a:pt x="17966" y="139624"/>
                  </a:lnTo>
                  <a:lnTo>
                    <a:pt x="39045" y="100793"/>
                  </a:lnTo>
                  <a:lnTo>
                    <a:pt x="66960" y="66960"/>
                  </a:lnTo>
                  <a:lnTo>
                    <a:pt x="100793" y="39045"/>
                  </a:lnTo>
                  <a:lnTo>
                    <a:pt x="139624" y="17966"/>
                  </a:lnTo>
                  <a:lnTo>
                    <a:pt x="182533" y="4644"/>
                  </a:lnTo>
                  <a:lnTo>
                    <a:pt x="228600" y="0"/>
                  </a:lnTo>
                  <a:lnTo>
                    <a:pt x="274666" y="4644"/>
                  </a:lnTo>
                  <a:lnTo>
                    <a:pt x="317575" y="17966"/>
                  </a:lnTo>
                  <a:lnTo>
                    <a:pt x="356406" y="39045"/>
                  </a:lnTo>
                  <a:lnTo>
                    <a:pt x="390239" y="66960"/>
                  </a:lnTo>
                  <a:lnTo>
                    <a:pt x="418154" y="100793"/>
                  </a:lnTo>
                  <a:lnTo>
                    <a:pt x="439233" y="139624"/>
                  </a:lnTo>
                  <a:lnTo>
                    <a:pt x="452555" y="182533"/>
                  </a:lnTo>
                  <a:lnTo>
                    <a:pt x="457200" y="228600"/>
                  </a:lnTo>
                  <a:lnTo>
                    <a:pt x="452555" y="274666"/>
                  </a:lnTo>
                  <a:lnTo>
                    <a:pt x="439233" y="317575"/>
                  </a:lnTo>
                  <a:lnTo>
                    <a:pt x="418154" y="356406"/>
                  </a:lnTo>
                  <a:lnTo>
                    <a:pt x="390239" y="390239"/>
                  </a:lnTo>
                  <a:lnTo>
                    <a:pt x="356406" y="418154"/>
                  </a:lnTo>
                  <a:lnTo>
                    <a:pt x="317575" y="439233"/>
                  </a:lnTo>
                  <a:lnTo>
                    <a:pt x="274666" y="452555"/>
                  </a:lnTo>
                  <a:lnTo>
                    <a:pt x="228600" y="457200"/>
                  </a:lnTo>
                  <a:lnTo>
                    <a:pt x="182533" y="452555"/>
                  </a:lnTo>
                  <a:lnTo>
                    <a:pt x="139624" y="439233"/>
                  </a:lnTo>
                  <a:lnTo>
                    <a:pt x="100793" y="418154"/>
                  </a:lnTo>
                  <a:lnTo>
                    <a:pt x="66960" y="390239"/>
                  </a:lnTo>
                  <a:lnTo>
                    <a:pt x="39045" y="356406"/>
                  </a:lnTo>
                  <a:lnTo>
                    <a:pt x="17966" y="317575"/>
                  </a:lnTo>
                  <a:lnTo>
                    <a:pt x="4644" y="274666"/>
                  </a:lnTo>
                  <a:lnTo>
                    <a:pt x="0" y="228600"/>
                  </a:lnTo>
                  <a:close/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" name="object 14"/>
          <p:cNvGrpSpPr/>
          <p:nvPr/>
        </p:nvGrpSpPr>
        <p:grpSpPr>
          <a:xfrm>
            <a:off x="3268979" y="5411723"/>
            <a:ext cx="495300" cy="495300"/>
            <a:chOff x="3268979" y="5411723"/>
            <a:chExt cx="495300" cy="495300"/>
          </a:xfrm>
        </p:grpSpPr>
        <p:sp>
          <p:nvSpPr>
            <p:cNvPr id="15" name="object 15"/>
            <p:cNvSpPr/>
            <p:nvPr/>
          </p:nvSpPr>
          <p:spPr>
            <a:xfrm>
              <a:off x="3288029" y="5430773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28600" y="0"/>
                  </a:moveTo>
                  <a:lnTo>
                    <a:pt x="182533" y="4644"/>
                  </a:lnTo>
                  <a:lnTo>
                    <a:pt x="139624" y="17966"/>
                  </a:lnTo>
                  <a:lnTo>
                    <a:pt x="100793" y="39045"/>
                  </a:lnTo>
                  <a:lnTo>
                    <a:pt x="66960" y="66960"/>
                  </a:lnTo>
                  <a:lnTo>
                    <a:pt x="39045" y="100793"/>
                  </a:lnTo>
                  <a:lnTo>
                    <a:pt x="17966" y="139624"/>
                  </a:lnTo>
                  <a:lnTo>
                    <a:pt x="4644" y="182533"/>
                  </a:lnTo>
                  <a:lnTo>
                    <a:pt x="0" y="228600"/>
                  </a:lnTo>
                  <a:lnTo>
                    <a:pt x="4644" y="274666"/>
                  </a:lnTo>
                  <a:lnTo>
                    <a:pt x="17966" y="317575"/>
                  </a:lnTo>
                  <a:lnTo>
                    <a:pt x="39045" y="356406"/>
                  </a:lnTo>
                  <a:lnTo>
                    <a:pt x="66960" y="390239"/>
                  </a:lnTo>
                  <a:lnTo>
                    <a:pt x="100793" y="418154"/>
                  </a:lnTo>
                  <a:lnTo>
                    <a:pt x="139624" y="439233"/>
                  </a:lnTo>
                  <a:lnTo>
                    <a:pt x="182533" y="452555"/>
                  </a:lnTo>
                  <a:lnTo>
                    <a:pt x="228600" y="457200"/>
                  </a:lnTo>
                  <a:lnTo>
                    <a:pt x="274666" y="452555"/>
                  </a:lnTo>
                  <a:lnTo>
                    <a:pt x="317575" y="439233"/>
                  </a:lnTo>
                  <a:lnTo>
                    <a:pt x="356406" y="418154"/>
                  </a:lnTo>
                  <a:lnTo>
                    <a:pt x="390239" y="390239"/>
                  </a:lnTo>
                  <a:lnTo>
                    <a:pt x="418154" y="356406"/>
                  </a:lnTo>
                  <a:lnTo>
                    <a:pt x="439233" y="317575"/>
                  </a:lnTo>
                  <a:lnTo>
                    <a:pt x="452555" y="274666"/>
                  </a:lnTo>
                  <a:lnTo>
                    <a:pt x="457200" y="228600"/>
                  </a:lnTo>
                  <a:lnTo>
                    <a:pt x="452555" y="182533"/>
                  </a:lnTo>
                  <a:lnTo>
                    <a:pt x="439233" y="139624"/>
                  </a:lnTo>
                  <a:lnTo>
                    <a:pt x="418154" y="100793"/>
                  </a:lnTo>
                  <a:lnTo>
                    <a:pt x="390239" y="66960"/>
                  </a:lnTo>
                  <a:lnTo>
                    <a:pt x="356406" y="39045"/>
                  </a:lnTo>
                  <a:lnTo>
                    <a:pt x="317575" y="17966"/>
                  </a:lnTo>
                  <a:lnTo>
                    <a:pt x="274666" y="4644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17BE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288029" y="5430773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0" y="228600"/>
                  </a:moveTo>
                  <a:lnTo>
                    <a:pt x="4644" y="182533"/>
                  </a:lnTo>
                  <a:lnTo>
                    <a:pt x="17966" y="139624"/>
                  </a:lnTo>
                  <a:lnTo>
                    <a:pt x="39045" y="100793"/>
                  </a:lnTo>
                  <a:lnTo>
                    <a:pt x="66960" y="66960"/>
                  </a:lnTo>
                  <a:lnTo>
                    <a:pt x="100793" y="39045"/>
                  </a:lnTo>
                  <a:lnTo>
                    <a:pt x="139624" y="17966"/>
                  </a:lnTo>
                  <a:lnTo>
                    <a:pt x="182533" y="4644"/>
                  </a:lnTo>
                  <a:lnTo>
                    <a:pt x="228600" y="0"/>
                  </a:lnTo>
                  <a:lnTo>
                    <a:pt x="274666" y="4644"/>
                  </a:lnTo>
                  <a:lnTo>
                    <a:pt x="317575" y="17966"/>
                  </a:lnTo>
                  <a:lnTo>
                    <a:pt x="356406" y="39045"/>
                  </a:lnTo>
                  <a:lnTo>
                    <a:pt x="390239" y="66960"/>
                  </a:lnTo>
                  <a:lnTo>
                    <a:pt x="418154" y="100793"/>
                  </a:lnTo>
                  <a:lnTo>
                    <a:pt x="439233" y="139624"/>
                  </a:lnTo>
                  <a:lnTo>
                    <a:pt x="452555" y="182533"/>
                  </a:lnTo>
                  <a:lnTo>
                    <a:pt x="457200" y="228600"/>
                  </a:lnTo>
                  <a:lnTo>
                    <a:pt x="452555" y="274666"/>
                  </a:lnTo>
                  <a:lnTo>
                    <a:pt x="439233" y="317575"/>
                  </a:lnTo>
                  <a:lnTo>
                    <a:pt x="418154" y="356406"/>
                  </a:lnTo>
                  <a:lnTo>
                    <a:pt x="390239" y="390239"/>
                  </a:lnTo>
                  <a:lnTo>
                    <a:pt x="356406" y="418154"/>
                  </a:lnTo>
                  <a:lnTo>
                    <a:pt x="317575" y="439233"/>
                  </a:lnTo>
                  <a:lnTo>
                    <a:pt x="274666" y="452555"/>
                  </a:lnTo>
                  <a:lnTo>
                    <a:pt x="228600" y="457200"/>
                  </a:lnTo>
                  <a:lnTo>
                    <a:pt x="182533" y="452555"/>
                  </a:lnTo>
                  <a:lnTo>
                    <a:pt x="139624" y="439233"/>
                  </a:lnTo>
                  <a:lnTo>
                    <a:pt x="100793" y="418154"/>
                  </a:lnTo>
                  <a:lnTo>
                    <a:pt x="66960" y="390239"/>
                  </a:lnTo>
                  <a:lnTo>
                    <a:pt x="39045" y="356406"/>
                  </a:lnTo>
                  <a:lnTo>
                    <a:pt x="17966" y="317575"/>
                  </a:lnTo>
                  <a:lnTo>
                    <a:pt x="4644" y="274666"/>
                  </a:lnTo>
                  <a:lnTo>
                    <a:pt x="0" y="228600"/>
                  </a:lnTo>
                  <a:close/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3231895" y="2534488"/>
            <a:ext cx="11625580" cy="17570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95" dirty="0">
                <a:solidFill>
                  <a:srgbClr val="303030"/>
                </a:solidFill>
                <a:latin typeface="Tahoma"/>
                <a:cs typeface="Tahoma"/>
              </a:rPr>
              <a:t>Continuous</a:t>
            </a:r>
            <a:r>
              <a:rPr sz="2200" spc="-95" dirty="0">
                <a:solidFill>
                  <a:srgbClr val="303030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03030"/>
                </a:solidFill>
                <a:latin typeface="Tahoma"/>
                <a:cs typeface="Tahoma"/>
              </a:rPr>
              <a:t>integration</a:t>
            </a:r>
            <a:r>
              <a:rPr sz="2200" spc="-90" dirty="0">
                <a:solidFill>
                  <a:srgbClr val="303030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03030"/>
                </a:solidFill>
                <a:latin typeface="Tahoma"/>
                <a:cs typeface="Tahoma"/>
              </a:rPr>
              <a:t>automatically</a:t>
            </a:r>
            <a:r>
              <a:rPr sz="2200" spc="-65" dirty="0">
                <a:solidFill>
                  <a:srgbClr val="303030"/>
                </a:solidFill>
                <a:latin typeface="Tahoma"/>
                <a:cs typeface="Tahoma"/>
              </a:rPr>
              <a:t> </a:t>
            </a:r>
            <a:r>
              <a:rPr sz="2200" spc="100" dirty="0">
                <a:solidFill>
                  <a:srgbClr val="303030"/>
                </a:solidFill>
                <a:latin typeface="Tahoma"/>
                <a:cs typeface="Tahoma"/>
              </a:rPr>
              <a:t>monitors</a:t>
            </a:r>
            <a:r>
              <a:rPr sz="2200" spc="-105" dirty="0">
                <a:solidFill>
                  <a:srgbClr val="303030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03030"/>
                </a:solidFill>
                <a:latin typeface="Tahoma"/>
                <a:cs typeface="Tahoma"/>
              </a:rPr>
              <a:t>the</a:t>
            </a:r>
            <a:r>
              <a:rPr sz="2200" spc="-114" dirty="0">
                <a:solidFill>
                  <a:srgbClr val="303030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03030"/>
                </a:solidFill>
                <a:latin typeface="Tahoma"/>
                <a:cs typeface="Tahoma"/>
              </a:rPr>
              <a:t>health</a:t>
            </a:r>
            <a:r>
              <a:rPr sz="2200" spc="-100" dirty="0">
                <a:solidFill>
                  <a:srgbClr val="303030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03030"/>
                </a:solidFill>
                <a:latin typeface="Tahoma"/>
                <a:cs typeface="Tahoma"/>
              </a:rPr>
              <a:t>of</a:t>
            </a:r>
            <a:r>
              <a:rPr sz="2200" spc="-114" dirty="0">
                <a:solidFill>
                  <a:srgbClr val="303030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303030"/>
                </a:solidFill>
                <a:latin typeface="Tahoma"/>
                <a:cs typeface="Tahoma"/>
              </a:rPr>
              <a:t>your</a:t>
            </a:r>
            <a:r>
              <a:rPr sz="2200" spc="-100" dirty="0">
                <a:solidFill>
                  <a:srgbClr val="303030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303030"/>
                </a:solidFill>
                <a:latin typeface="Tahoma"/>
                <a:cs typeface="Tahoma"/>
              </a:rPr>
              <a:t>codebase,</a:t>
            </a:r>
            <a:r>
              <a:rPr sz="2200" spc="-100" dirty="0">
                <a:solidFill>
                  <a:srgbClr val="303030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03030"/>
                </a:solidFill>
                <a:latin typeface="Tahoma"/>
                <a:cs typeface="Tahoma"/>
              </a:rPr>
              <a:t>code</a:t>
            </a:r>
            <a:r>
              <a:rPr sz="2200" spc="-100" dirty="0">
                <a:solidFill>
                  <a:srgbClr val="303030"/>
                </a:solidFill>
                <a:latin typeface="Tahoma"/>
                <a:cs typeface="Tahoma"/>
              </a:rPr>
              <a:t> </a:t>
            </a:r>
            <a:r>
              <a:rPr sz="2200" spc="35" dirty="0">
                <a:solidFill>
                  <a:srgbClr val="303030"/>
                </a:solidFill>
                <a:latin typeface="Tahoma"/>
                <a:cs typeface="Tahoma"/>
              </a:rPr>
              <a:t>quality,</a:t>
            </a:r>
            <a:endParaRPr sz="2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2200" spc="100" dirty="0">
                <a:solidFill>
                  <a:srgbClr val="303030"/>
                </a:solidFill>
                <a:latin typeface="Tahoma"/>
                <a:cs typeface="Tahoma"/>
              </a:rPr>
              <a:t>and</a:t>
            </a:r>
            <a:r>
              <a:rPr sz="2200" spc="-125" dirty="0">
                <a:solidFill>
                  <a:srgbClr val="303030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03030"/>
                </a:solidFill>
                <a:latin typeface="Tahoma"/>
                <a:cs typeface="Tahoma"/>
              </a:rPr>
              <a:t>code</a:t>
            </a:r>
            <a:r>
              <a:rPr sz="2200" spc="-120" dirty="0">
                <a:solidFill>
                  <a:srgbClr val="303030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303030"/>
                </a:solidFill>
                <a:latin typeface="Tahoma"/>
                <a:cs typeface="Tahoma"/>
              </a:rPr>
              <a:t>coverage</a:t>
            </a:r>
            <a:r>
              <a:rPr sz="2200" spc="-125" dirty="0">
                <a:solidFill>
                  <a:srgbClr val="303030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303030"/>
                </a:solidFill>
                <a:latin typeface="Tahoma"/>
                <a:cs typeface="Tahoma"/>
              </a:rPr>
              <a:t>metrics.</a:t>
            </a:r>
            <a:endParaRPr sz="2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3000">
              <a:latin typeface="Tahoma"/>
              <a:cs typeface="Tahoma"/>
            </a:endParaRPr>
          </a:p>
          <a:p>
            <a:pPr marL="799465">
              <a:lnSpc>
                <a:spcPct val="100000"/>
              </a:lnSpc>
              <a:spcBef>
                <a:spcPts val="2085"/>
              </a:spcBef>
            </a:pPr>
            <a:r>
              <a:rPr sz="2200" spc="45" dirty="0">
                <a:solidFill>
                  <a:srgbClr val="303030"/>
                </a:solidFill>
                <a:latin typeface="Tahoma"/>
                <a:cs typeface="Tahoma"/>
              </a:rPr>
              <a:t>Technical</a:t>
            </a:r>
            <a:r>
              <a:rPr sz="2200" spc="-70" dirty="0">
                <a:solidFill>
                  <a:srgbClr val="303030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03030"/>
                </a:solidFill>
                <a:latin typeface="Tahoma"/>
                <a:cs typeface="Tahoma"/>
              </a:rPr>
              <a:t>debts</a:t>
            </a:r>
            <a:r>
              <a:rPr sz="2200" spc="-95" dirty="0">
                <a:solidFill>
                  <a:srgbClr val="303030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03030"/>
                </a:solidFill>
                <a:latin typeface="Tahoma"/>
                <a:cs typeface="Tahoma"/>
              </a:rPr>
              <a:t>are</a:t>
            </a:r>
            <a:r>
              <a:rPr sz="2200" spc="-110" dirty="0">
                <a:solidFill>
                  <a:srgbClr val="303030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03030"/>
                </a:solidFill>
                <a:latin typeface="Tahoma"/>
                <a:cs typeface="Tahoma"/>
              </a:rPr>
              <a:t>kept</a:t>
            </a:r>
            <a:r>
              <a:rPr sz="2200" spc="-105" dirty="0">
                <a:solidFill>
                  <a:srgbClr val="303030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03030"/>
                </a:solidFill>
                <a:latin typeface="Tahoma"/>
                <a:cs typeface="Tahoma"/>
              </a:rPr>
              <a:t>down,</a:t>
            </a:r>
            <a:r>
              <a:rPr sz="2200" spc="-95" dirty="0">
                <a:solidFill>
                  <a:srgbClr val="303030"/>
                </a:solidFill>
                <a:latin typeface="Tahoma"/>
                <a:cs typeface="Tahoma"/>
              </a:rPr>
              <a:t> </a:t>
            </a:r>
            <a:r>
              <a:rPr sz="2200" spc="100" dirty="0">
                <a:solidFill>
                  <a:srgbClr val="303030"/>
                </a:solidFill>
                <a:latin typeface="Tahoma"/>
                <a:cs typeface="Tahoma"/>
              </a:rPr>
              <a:t>and</a:t>
            </a:r>
            <a:r>
              <a:rPr sz="2200" spc="-105" dirty="0">
                <a:solidFill>
                  <a:srgbClr val="303030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03030"/>
                </a:solidFill>
                <a:latin typeface="Tahoma"/>
                <a:cs typeface="Tahoma"/>
              </a:rPr>
              <a:t>maintenance</a:t>
            </a:r>
            <a:r>
              <a:rPr sz="2200" spc="-55" dirty="0">
                <a:solidFill>
                  <a:srgbClr val="303030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303030"/>
                </a:solidFill>
                <a:latin typeface="Tahoma"/>
                <a:cs typeface="Tahoma"/>
              </a:rPr>
              <a:t>costs</a:t>
            </a:r>
            <a:r>
              <a:rPr sz="2200" spc="-110" dirty="0">
                <a:solidFill>
                  <a:srgbClr val="303030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03030"/>
                </a:solidFill>
                <a:latin typeface="Tahoma"/>
                <a:cs typeface="Tahoma"/>
              </a:rPr>
              <a:t>are</a:t>
            </a:r>
            <a:r>
              <a:rPr sz="2200" spc="-105" dirty="0">
                <a:solidFill>
                  <a:srgbClr val="303030"/>
                </a:solidFill>
                <a:latin typeface="Tahoma"/>
                <a:cs typeface="Tahoma"/>
              </a:rPr>
              <a:t> </a:t>
            </a:r>
            <a:r>
              <a:rPr sz="2200" spc="40" dirty="0">
                <a:solidFill>
                  <a:srgbClr val="303030"/>
                </a:solidFill>
                <a:latin typeface="Tahoma"/>
                <a:cs typeface="Tahoma"/>
              </a:rPr>
              <a:t>low.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231895" y="5269484"/>
            <a:ext cx="11145520" cy="197231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799465" marR="588010">
              <a:lnSpc>
                <a:spcPct val="100499"/>
              </a:lnSpc>
              <a:spcBef>
                <a:spcPts val="80"/>
              </a:spcBef>
            </a:pPr>
            <a:r>
              <a:rPr sz="2200" spc="50" dirty="0">
                <a:solidFill>
                  <a:srgbClr val="3E3E3E"/>
                </a:solidFill>
                <a:latin typeface="Tahoma"/>
                <a:cs typeface="Tahoma"/>
              </a:rPr>
              <a:t>Publicly-visible</a:t>
            </a:r>
            <a:r>
              <a:rPr sz="2200" spc="-4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code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quality</a:t>
            </a:r>
            <a:r>
              <a:rPr sz="2200" spc="-7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metrics</a:t>
            </a:r>
            <a:r>
              <a:rPr sz="2200" spc="-8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encourage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developers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to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Tahoma"/>
                <a:cs typeface="Tahoma"/>
              </a:rPr>
              <a:t>improve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their </a:t>
            </a:r>
            <a:r>
              <a:rPr sz="2200" spc="-67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code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Tahoma"/>
                <a:cs typeface="Tahoma"/>
              </a:rPr>
              <a:t>quality.</a:t>
            </a:r>
            <a:endParaRPr sz="22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3900">
              <a:latin typeface="Tahoma"/>
              <a:cs typeface="Tahoma"/>
            </a:endParaRPr>
          </a:p>
          <a:p>
            <a:pPr marL="12700" marR="5080">
              <a:lnSpc>
                <a:spcPct val="100499"/>
              </a:lnSpc>
              <a:spcBef>
                <a:spcPts val="5"/>
              </a:spcBef>
            </a:pPr>
            <a:r>
              <a:rPr sz="2200" spc="95" dirty="0">
                <a:solidFill>
                  <a:srgbClr val="3E3E3E"/>
                </a:solidFill>
                <a:latin typeface="Tahoma"/>
                <a:cs typeface="Tahoma"/>
              </a:rPr>
              <a:t>Automated</a:t>
            </a:r>
            <a:r>
              <a:rPr sz="2200" spc="-12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end-to-end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acceptance</a:t>
            </a:r>
            <a:r>
              <a:rPr sz="2200" spc="-7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ahoma"/>
                <a:cs typeface="Tahoma"/>
              </a:rPr>
              <a:t>tests</a:t>
            </a:r>
            <a:r>
              <a:rPr sz="2200" spc="-12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provide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a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clear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picture</a:t>
            </a:r>
            <a:r>
              <a:rPr sz="2200" spc="-8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of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current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state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of </a:t>
            </a:r>
            <a:r>
              <a:rPr sz="2200" spc="-67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development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ahoma"/>
                <a:cs typeface="Tahoma"/>
              </a:rPr>
              <a:t>efforts.</a:t>
            </a:r>
            <a:endParaRPr sz="2200">
              <a:latin typeface="Tahoma"/>
              <a:cs typeface="Tahoma"/>
            </a:endParaRPr>
          </a:p>
        </p:txBody>
      </p:sp>
      <p:pic>
        <p:nvPicPr>
          <p:cNvPr id="19" name="object 1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62072" y="757427"/>
            <a:ext cx="10579608" cy="365759"/>
          </a:xfrm>
          <a:prstGeom prst="rect">
            <a:avLst/>
          </a:prstGeom>
        </p:spPr>
      </p:pic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736084" y="306451"/>
            <a:ext cx="678497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" dirty="0">
                <a:solidFill>
                  <a:srgbClr val="3E3E3E"/>
                </a:solidFill>
              </a:rPr>
              <a:t>Advantages</a:t>
            </a:r>
            <a:r>
              <a:rPr spc="-105" dirty="0">
                <a:solidFill>
                  <a:srgbClr val="3E3E3E"/>
                </a:solidFill>
              </a:rPr>
              <a:t> </a:t>
            </a:r>
            <a:r>
              <a:rPr spc="5" dirty="0">
                <a:solidFill>
                  <a:srgbClr val="3E3E3E"/>
                </a:solidFill>
              </a:rPr>
              <a:t>of</a:t>
            </a:r>
            <a:r>
              <a:rPr spc="-95" dirty="0">
                <a:solidFill>
                  <a:srgbClr val="3E3E3E"/>
                </a:solidFill>
              </a:rPr>
              <a:t> </a:t>
            </a:r>
            <a:r>
              <a:rPr spc="5" dirty="0">
                <a:solidFill>
                  <a:srgbClr val="3E3E3E"/>
                </a:solidFill>
              </a:rPr>
              <a:t>Continuous</a:t>
            </a:r>
            <a:r>
              <a:rPr spc="-85" dirty="0">
                <a:solidFill>
                  <a:srgbClr val="3E3E3E"/>
                </a:solidFill>
              </a:rPr>
              <a:t> </a:t>
            </a:r>
            <a:r>
              <a:rPr spc="-40" dirty="0">
                <a:solidFill>
                  <a:srgbClr val="3E3E3E"/>
                </a:solidFill>
              </a:rPr>
              <a:t>Integration</a:t>
            </a:r>
          </a:p>
        </p:txBody>
      </p:sp>
      <p:sp>
        <p:nvSpPr>
          <p:cNvPr id="4" name="object 4"/>
          <p:cNvSpPr/>
          <p:nvPr/>
        </p:nvSpPr>
        <p:spPr>
          <a:xfrm>
            <a:off x="1396238" y="2631439"/>
            <a:ext cx="2288540" cy="4549140"/>
          </a:xfrm>
          <a:custGeom>
            <a:avLst/>
            <a:gdLst/>
            <a:ahLst/>
            <a:cxnLst/>
            <a:rect l="l" t="t" r="r" b="b"/>
            <a:pathLst>
              <a:path w="2288540" h="4549140">
                <a:moveTo>
                  <a:pt x="72136" y="4405883"/>
                </a:moveTo>
                <a:lnTo>
                  <a:pt x="44529" y="4412208"/>
                </a:lnTo>
                <a:lnTo>
                  <a:pt x="22256" y="4428093"/>
                </a:lnTo>
                <a:lnTo>
                  <a:pt x="7556" y="4451193"/>
                </a:lnTo>
                <a:lnTo>
                  <a:pt x="2667" y="4479162"/>
                </a:lnTo>
                <a:lnTo>
                  <a:pt x="8991" y="4506769"/>
                </a:lnTo>
                <a:lnTo>
                  <a:pt x="24876" y="4529042"/>
                </a:lnTo>
                <a:lnTo>
                  <a:pt x="47976" y="4543742"/>
                </a:lnTo>
                <a:lnTo>
                  <a:pt x="75946" y="4548632"/>
                </a:lnTo>
                <a:lnTo>
                  <a:pt x="103552" y="4542307"/>
                </a:lnTo>
                <a:lnTo>
                  <a:pt x="125825" y="4526422"/>
                </a:lnTo>
                <a:lnTo>
                  <a:pt x="140525" y="4503322"/>
                </a:lnTo>
                <a:lnTo>
                  <a:pt x="142595" y="4491482"/>
                </a:lnTo>
                <a:lnTo>
                  <a:pt x="74422" y="4491482"/>
                </a:lnTo>
                <a:lnTo>
                  <a:pt x="73659" y="4463033"/>
                </a:lnTo>
                <a:lnTo>
                  <a:pt x="142185" y="4461255"/>
                </a:lnTo>
                <a:lnTo>
                  <a:pt x="139090" y="4447746"/>
                </a:lnTo>
                <a:lnTo>
                  <a:pt x="123205" y="4425473"/>
                </a:lnTo>
                <a:lnTo>
                  <a:pt x="100105" y="4410773"/>
                </a:lnTo>
                <a:lnTo>
                  <a:pt x="72136" y="4405883"/>
                </a:lnTo>
                <a:close/>
              </a:path>
              <a:path w="2288540" h="4549140">
                <a:moveTo>
                  <a:pt x="142185" y="4461255"/>
                </a:moveTo>
                <a:lnTo>
                  <a:pt x="73659" y="4463033"/>
                </a:lnTo>
                <a:lnTo>
                  <a:pt x="74422" y="4491482"/>
                </a:lnTo>
                <a:lnTo>
                  <a:pt x="142902" y="4489726"/>
                </a:lnTo>
                <a:lnTo>
                  <a:pt x="145415" y="4475353"/>
                </a:lnTo>
                <a:lnTo>
                  <a:pt x="142185" y="4461255"/>
                </a:lnTo>
                <a:close/>
              </a:path>
              <a:path w="2288540" h="4549140">
                <a:moveTo>
                  <a:pt x="142902" y="4489726"/>
                </a:moveTo>
                <a:lnTo>
                  <a:pt x="74422" y="4491482"/>
                </a:lnTo>
                <a:lnTo>
                  <a:pt x="142595" y="4491482"/>
                </a:lnTo>
                <a:lnTo>
                  <a:pt x="142902" y="4489726"/>
                </a:lnTo>
                <a:close/>
              </a:path>
              <a:path w="2288540" h="4549140">
                <a:moveTo>
                  <a:pt x="140238" y="58839"/>
                </a:moveTo>
                <a:lnTo>
                  <a:pt x="142748" y="73151"/>
                </a:lnTo>
                <a:lnTo>
                  <a:pt x="139502" y="87362"/>
                </a:lnTo>
                <a:lnTo>
                  <a:pt x="184403" y="88518"/>
                </a:lnTo>
                <a:lnTo>
                  <a:pt x="295529" y="96900"/>
                </a:lnTo>
                <a:lnTo>
                  <a:pt x="405003" y="110870"/>
                </a:lnTo>
                <a:lnTo>
                  <a:pt x="512825" y="130174"/>
                </a:lnTo>
                <a:lnTo>
                  <a:pt x="618744" y="154685"/>
                </a:lnTo>
                <a:lnTo>
                  <a:pt x="722630" y="184149"/>
                </a:lnTo>
                <a:lnTo>
                  <a:pt x="824230" y="218566"/>
                </a:lnTo>
                <a:lnTo>
                  <a:pt x="923670" y="257809"/>
                </a:lnTo>
                <a:lnTo>
                  <a:pt x="1020572" y="301624"/>
                </a:lnTo>
                <a:lnTo>
                  <a:pt x="1115060" y="349884"/>
                </a:lnTo>
                <a:lnTo>
                  <a:pt x="1206627" y="402716"/>
                </a:lnTo>
                <a:lnTo>
                  <a:pt x="1295273" y="459612"/>
                </a:lnTo>
                <a:lnTo>
                  <a:pt x="1381125" y="520699"/>
                </a:lnTo>
                <a:lnTo>
                  <a:pt x="1463929" y="585596"/>
                </a:lnTo>
                <a:lnTo>
                  <a:pt x="1543304" y="654430"/>
                </a:lnTo>
                <a:lnTo>
                  <a:pt x="1619250" y="726947"/>
                </a:lnTo>
                <a:lnTo>
                  <a:pt x="1691767" y="802893"/>
                </a:lnTo>
                <a:lnTo>
                  <a:pt x="1760474" y="882395"/>
                </a:lnTo>
                <a:lnTo>
                  <a:pt x="1825498" y="965072"/>
                </a:lnTo>
                <a:lnTo>
                  <a:pt x="1886458" y="1050924"/>
                </a:lnTo>
                <a:lnTo>
                  <a:pt x="1943353" y="1139697"/>
                </a:lnTo>
                <a:lnTo>
                  <a:pt x="1996059" y="1231391"/>
                </a:lnTo>
                <a:lnTo>
                  <a:pt x="2044319" y="1325752"/>
                </a:lnTo>
                <a:lnTo>
                  <a:pt x="2088261" y="1422780"/>
                </a:lnTo>
                <a:lnTo>
                  <a:pt x="2127377" y="1522094"/>
                </a:lnTo>
                <a:lnTo>
                  <a:pt x="2161666" y="1623821"/>
                </a:lnTo>
                <a:lnTo>
                  <a:pt x="2191258" y="1727707"/>
                </a:lnTo>
                <a:lnTo>
                  <a:pt x="2215641" y="1833625"/>
                </a:lnTo>
                <a:lnTo>
                  <a:pt x="2234946" y="1941321"/>
                </a:lnTo>
                <a:lnTo>
                  <a:pt x="2248789" y="2050795"/>
                </a:lnTo>
                <a:lnTo>
                  <a:pt x="2257171" y="2162047"/>
                </a:lnTo>
                <a:lnTo>
                  <a:pt x="2260091" y="2274696"/>
                </a:lnTo>
                <a:lnTo>
                  <a:pt x="2257171" y="2387218"/>
                </a:lnTo>
                <a:lnTo>
                  <a:pt x="2248789" y="2498343"/>
                </a:lnTo>
                <a:lnTo>
                  <a:pt x="2234819" y="2607690"/>
                </a:lnTo>
                <a:lnTo>
                  <a:pt x="2215515" y="2715513"/>
                </a:lnTo>
                <a:lnTo>
                  <a:pt x="2191131" y="2821304"/>
                </a:lnTo>
                <a:lnTo>
                  <a:pt x="2161666" y="2924936"/>
                </a:lnTo>
                <a:lnTo>
                  <a:pt x="2127377" y="3026536"/>
                </a:lnTo>
                <a:lnTo>
                  <a:pt x="2088134" y="3125977"/>
                </a:lnTo>
                <a:lnTo>
                  <a:pt x="2044446" y="3222879"/>
                </a:lnTo>
                <a:lnTo>
                  <a:pt x="1996186" y="3317239"/>
                </a:lnTo>
                <a:lnTo>
                  <a:pt x="1943481" y="3408806"/>
                </a:lnTo>
                <a:lnTo>
                  <a:pt x="1886585" y="3497579"/>
                </a:lnTo>
                <a:lnTo>
                  <a:pt x="1825625" y="3583304"/>
                </a:lnTo>
                <a:lnTo>
                  <a:pt x="1760855" y="3665854"/>
                </a:lnTo>
                <a:lnTo>
                  <a:pt x="1692148" y="3745229"/>
                </a:lnTo>
                <a:lnTo>
                  <a:pt x="1619631" y="3821303"/>
                </a:lnTo>
                <a:lnTo>
                  <a:pt x="1543812" y="3893692"/>
                </a:lnTo>
                <a:lnTo>
                  <a:pt x="1464437" y="3962527"/>
                </a:lnTo>
                <a:lnTo>
                  <a:pt x="1381887" y="4027551"/>
                </a:lnTo>
                <a:lnTo>
                  <a:pt x="1296162" y="4088510"/>
                </a:lnTo>
                <a:lnTo>
                  <a:pt x="1207516" y="4145533"/>
                </a:lnTo>
                <a:lnTo>
                  <a:pt x="1115949" y="4198111"/>
                </a:lnTo>
                <a:lnTo>
                  <a:pt x="1021588" y="4246498"/>
                </a:lnTo>
                <a:lnTo>
                  <a:pt x="924813" y="4290440"/>
                </a:lnTo>
                <a:lnTo>
                  <a:pt x="825500" y="4329557"/>
                </a:lnTo>
                <a:lnTo>
                  <a:pt x="723900" y="4364101"/>
                </a:lnTo>
                <a:lnTo>
                  <a:pt x="620141" y="4393564"/>
                </a:lnTo>
                <a:lnTo>
                  <a:pt x="514350" y="4418076"/>
                </a:lnTo>
                <a:lnTo>
                  <a:pt x="406654" y="4437507"/>
                </a:lnTo>
                <a:lnTo>
                  <a:pt x="297306" y="4451477"/>
                </a:lnTo>
                <a:lnTo>
                  <a:pt x="186181" y="4460112"/>
                </a:lnTo>
                <a:lnTo>
                  <a:pt x="142185" y="4461255"/>
                </a:lnTo>
                <a:lnTo>
                  <a:pt x="145415" y="4475353"/>
                </a:lnTo>
                <a:lnTo>
                  <a:pt x="142902" y="4489726"/>
                </a:lnTo>
                <a:lnTo>
                  <a:pt x="188340" y="4488560"/>
                </a:lnTo>
                <a:lnTo>
                  <a:pt x="300989" y="4479797"/>
                </a:lnTo>
                <a:lnTo>
                  <a:pt x="411734" y="4465573"/>
                </a:lnTo>
                <a:lnTo>
                  <a:pt x="520826" y="4445888"/>
                </a:lnTo>
                <a:lnTo>
                  <a:pt x="628014" y="4421123"/>
                </a:lnTo>
                <a:lnTo>
                  <a:pt x="733044" y="4391152"/>
                </a:lnTo>
                <a:lnTo>
                  <a:pt x="836041" y="4356099"/>
                </a:lnTo>
                <a:lnTo>
                  <a:pt x="936625" y="4316476"/>
                </a:lnTo>
                <a:lnTo>
                  <a:pt x="1034669" y="4271898"/>
                </a:lnTo>
                <a:lnTo>
                  <a:pt x="1130173" y="4223004"/>
                </a:lnTo>
                <a:lnTo>
                  <a:pt x="1223010" y="4169536"/>
                </a:lnTo>
                <a:lnTo>
                  <a:pt x="1312799" y="4111752"/>
                </a:lnTo>
                <a:lnTo>
                  <a:pt x="1399539" y="4049903"/>
                </a:lnTo>
                <a:lnTo>
                  <a:pt x="1483233" y="3984116"/>
                </a:lnTo>
                <a:lnTo>
                  <a:pt x="1563497" y="3914393"/>
                </a:lnTo>
                <a:lnTo>
                  <a:pt x="1640332" y="3840987"/>
                </a:lnTo>
                <a:lnTo>
                  <a:pt x="1713738" y="3763898"/>
                </a:lnTo>
                <a:lnTo>
                  <a:pt x="1783334" y="3683507"/>
                </a:lnTo>
                <a:lnTo>
                  <a:pt x="1848993" y="3599814"/>
                </a:lnTo>
                <a:lnTo>
                  <a:pt x="1910714" y="3512946"/>
                </a:lnTo>
                <a:lnTo>
                  <a:pt x="1968246" y="3423030"/>
                </a:lnTo>
                <a:lnTo>
                  <a:pt x="2021586" y="3330193"/>
                </a:lnTo>
                <a:lnTo>
                  <a:pt x="2070481" y="3234562"/>
                </a:lnTo>
                <a:lnTo>
                  <a:pt x="2114677" y="3136391"/>
                </a:lnTo>
                <a:lnTo>
                  <a:pt x="2154428" y="3035807"/>
                </a:lnTo>
                <a:lnTo>
                  <a:pt x="2189226" y="2932810"/>
                </a:lnTo>
                <a:lnTo>
                  <a:pt x="2218944" y="2827654"/>
                </a:lnTo>
                <a:lnTo>
                  <a:pt x="2243709" y="2720466"/>
                </a:lnTo>
                <a:lnTo>
                  <a:pt x="2263140" y="2611246"/>
                </a:lnTo>
                <a:lnTo>
                  <a:pt x="2277237" y="2500502"/>
                </a:lnTo>
                <a:lnTo>
                  <a:pt x="2285746" y="2387980"/>
                </a:lnTo>
                <a:lnTo>
                  <a:pt x="2288540" y="2273934"/>
                </a:lnTo>
                <a:lnTo>
                  <a:pt x="2285746" y="2159888"/>
                </a:lnTo>
                <a:lnTo>
                  <a:pt x="2277110" y="2047239"/>
                </a:lnTo>
                <a:lnTo>
                  <a:pt x="2263013" y="1936368"/>
                </a:lnTo>
                <a:lnTo>
                  <a:pt x="2243454" y="1827148"/>
                </a:lnTo>
                <a:lnTo>
                  <a:pt x="2218690" y="1719833"/>
                </a:lnTo>
                <a:lnTo>
                  <a:pt x="2188845" y="1614677"/>
                </a:lnTo>
                <a:lnTo>
                  <a:pt x="2153920" y="1511680"/>
                </a:lnTo>
                <a:lnTo>
                  <a:pt x="2114296" y="1410969"/>
                </a:lnTo>
                <a:lnTo>
                  <a:pt x="2069719" y="1312798"/>
                </a:lnTo>
                <a:lnTo>
                  <a:pt x="2020824" y="1217167"/>
                </a:lnTo>
                <a:lnTo>
                  <a:pt x="1967484" y="1124203"/>
                </a:lnTo>
                <a:lnTo>
                  <a:pt x="1909699" y="1034414"/>
                </a:lnTo>
                <a:lnTo>
                  <a:pt x="1847977" y="947419"/>
                </a:lnTo>
                <a:lnTo>
                  <a:pt x="1782064" y="863726"/>
                </a:lnTo>
                <a:lnTo>
                  <a:pt x="1712341" y="783208"/>
                </a:lnTo>
                <a:lnTo>
                  <a:pt x="1638935" y="706246"/>
                </a:lnTo>
                <a:lnTo>
                  <a:pt x="1561973" y="632840"/>
                </a:lnTo>
                <a:lnTo>
                  <a:pt x="1481455" y="563117"/>
                </a:lnTo>
                <a:lnTo>
                  <a:pt x="1397762" y="497458"/>
                </a:lnTo>
                <a:lnTo>
                  <a:pt x="1310767" y="435609"/>
                </a:lnTo>
                <a:lnTo>
                  <a:pt x="1220851" y="377824"/>
                </a:lnTo>
                <a:lnTo>
                  <a:pt x="1128014" y="324484"/>
                </a:lnTo>
                <a:lnTo>
                  <a:pt x="1032382" y="275589"/>
                </a:lnTo>
                <a:lnTo>
                  <a:pt x="934212" y="231266"/>
                </a:lnTo>
                <a:lnTo>
                  <a:pt x="833374" y="191515"/>
                </a:lnTo>
                <a:lnTo>
                  <a:pt x="730376" y="156717"/>
                </a:lnTo>
                <a:lnTo>
                  <a:pt x="625094" y="126745"/>
                </a:lnTo>
                <a:lnTo>
                  <a:pt x="517906" y="102107"/>
                </a:lnTo>
                <a:lnTo>
                  <a:pt x="408686" y="82549"/>
                </a:lnTo>
                <a:lnTo>
                  <a:pt x="297688" y="68452"/>
                </a:lnTo>
                <a:lnTo>
                  <a:pt x="185039" y="59943"/>
                </a:lnTo>
                <a:lnTo>
                  <a:pt x="140238" y="58839"/>
                </a:lnTo>
                <a:close/>
              </a:path>
              <a:path w="2288540" h="4549140">
                <a:moveTo>
                  <a:pt x="73152" y="0"/>
                </a:moveTo>
                <a:lnTo>
                  <a:pt x="45255" y="4891"/>
                </a:lnTo>
                <a:lnTo>
                  <a:pt x="22193" y="19605"/>
                </a:lnTo>
                <a:lnTo>
                  <a:pt x="6322" y="41915"/>
                </a:lnTo>
                <a:lnTo>
                  <a:pt x="0" y="69595"/>
                </a:lnTo>
                <a:lnTo>
                  <a:pt x="4891" y="97492"/>
                </a:lnTo>
                <a:lnTo>
                  <a:pt x="19605" y="120554"/>
                </a:lnTo>
                <a:lnTo>
                  <a:pt x="41915" y="136425"/>
                </a:lnTo>
                <a:lnTo>
                  <a:pt x="69596" y="142747"/>
                </a:lnTo>
                <a:lnTo>
                  <a:pt x="97492" y="137856"/>
                </a:lnTo>
                <a:lnTo>
                  <a:pt x="120554" y="123142"/>
                </a:lnTo>
                <a:lnTo>
                  <a:pt x="136425" y="100832"/>
                </a:lnTo>
                <a:lnTo>
                  <a:pt x="139502" y="87362"/>
                </a:lnTo>
                <a:lnTo>
                  <a:pt x="70993" y="85597"/>
                </a:lnTo>
                <a:lnTo>
                  <a:pt x="71755" y="57149"/>
                </a:lnTo>
                <a:lnTo>
                  <a:pt x="139942" y="57149"/>
                </a:lnTo>
                <a:lnTo>
                  <a:pt x="137856" y="45255"/>
                </a:lnTo>
                <a:lnTo>
                  <a:pt x="123142" y="22193"/>
                </a:lnTo>
                <a:lnTo>
                  <a:pt x="100832" y="6322"/>
                </a:lnTo>
                <a:lnTo>
                  <a:pt x="73152" y="0"/>
                </a:lnTo>
                <a:close/>
              </a:path>
              <a:path w="2288540" h="4549140">
                <a:moveTo>
                  <a:pt x="71755" y="57149"/>
                </a:moveTo>
                <a:lnTo>
                  <a:pt x="70993" y="85597"/>
                </a:lnTo>
                <a:lnTo>
                  <a:pt x="139502" y="87362"/>
                </a:lnTo>
                <a:lnTo>
                  <a:pt x="142748" y="73151"/>
                </a:lnTo>
                <a:lnTo>
                  <a:pt x="140238" y="58839"/>
                </a:lnTo>
                <a:lnTo>
                  <a:pt x="71755" y="57149"/>
                </a:lnTo>
                <a:close/>
              </a:path>
              <a:path w="2288540" h="4549140">
                <a:moveTo>
                  <a:pt x="139942" y="57149"/>
                </a:moveTo>
                <a:lnTo>
                  <a:pt x="71755" y="57149"/>
                </a:lnTo>
                <a:lnTo>
                  <a:pt x="140238" y="58839"/>
                </a:lnTo>
                <a:lnTo>
                  <a:pt x="139942" y="57149"/>
                </a:lnTo>
                <a:close/>
              </a:path>
            </a:pathLst>
          </a:custGeom>
          <a:solidFill>
            <a:srgbClr val="A4A4A4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2377439" y="2811779"/>
            <a:ext cx="495300" cy="495300"/>
            <a:chOff x="2377439" y="2811779"/>
            <a:chExt cx="495300" cy="495300"/>
          </a:xfrm>
        </p:grpSpPr>
        <p:sp>
          <p:nvSpPr>
            <p:cNvPr id="6" name="object 6"/>
            <p:cNvSpPr/>
            <p:nvPr/>
          </p:nvSpPr>
          <p:spPr>
            <a:xfrm>
              <a:off x="2396489" y="2830829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28600" y="0"/>
                  </a:moveTo>
                  <a:lnTo>
                    <a:pt x="182533" y="4644"/>
                  </a:lnTo>
                  <a:lnTo>
                    <a:pt x="139624" y="17966"/>
                  </a:lnTo>
                  <a:lnTo>
                    <a:pt x="100793" y="39045"/>
                  </a:lnTo>
                  <a:lnTo>
                    <a:pt x="66960" y="66960"/>
                  </a:lnTo>
                  <a:lnTo>
                    <a:pt x="39045" y="100793"/>
                  </a:lnTo>
                  <a:lnTo>
                    <a:pt x="17966" y="139624"/>
                  </a:lnTo>
                  <a:lnTo>
                    <a:pt x="4644" y="182533"/>
                  </a:lnTo>
                  <a:lnTo>
                    <a:pt x="0" y="228600"/>
                  </a:lnTo>
                  <a:lnTo>
                    <a:pt x="4644" y="274666"/>
                  </a:lnTo>
                  <a:lnTo>
                    <a:pt x="17966" y="317575"/>
                  </a:lnTo>
                  <a:lnTo>
                    <a:pt x="39045" y="356406"/>
                  </a:lnTo>
                  <a:lnTo>
                    <a:pt x="66960" y="390239"/>
                  </a:lnTo>
                  <a:lnTo>
                    <a:pt x="100793" y="418154"/>
                  </a:lnTo>
                  <a:lnTo>
                    <a:pt x="139624" y="439233"/>
                  </a:lnTo>
                  <a:lnTo>
                    <a:pt x="182533" y="452555"/>
                  </a:lnTo>
                  <a:lnTo>
                    <a:pt x="228600" y="457200"/>
                  </a:lnTo>
                  <a:lnTo>
                    <a:pt x="274666" y="452555"/>
                  </a:lnTo>
                  <a:lnTo>
                    <a:pt x="317575" y="439233"/>
                  </a:lnTo>
                  <a:lnTo>
                    <a:pt x="356406" y="418154"/>
                  </a:lnTo>
                  <a:lnTo>
                    <a:pt x="390239" y="390239"/>
                  </a:lnTo>
                  <a:lnTo>
                    <a:pt x="418154" y="356406"/>
                  </a:lnTo>
                  <a:lnTo>
                    <a:pt x="439233" y="317575"/>
                  </a:lnTo>
                  <a:lnTo>
                    <a:pt x="452555" y="274666"/>
                  </a:lnTo>
                  <a:lnTo>
                    <a:pt x="457200" y="228600"/>
                  </a:lnTo>
                  <a:lnTo>
                    <a:pt x="452555" y="182533"/>
                  </a:lnTo>
                  <a:lnTo>
                    <a:pt x="439233" y="139624"/>
                  </a:lnTo>
                  <a:lnTo>
                    <a:pt x="418154" y="100793"/>
                  </a:lnTo>
                  <a:lnTo>
                    <a:pt x="390239" y="66960"/>
                  </a:lnTo>
                  <a:lnTo>
                    <a:pt x="356406" y="39045"/>
                  </a:lnTo>
                  <a:lnTo>
                    <a:pt x="317575" y="17966"/>
                  </a:lnTo>
                  <a:lnTo>
                    <a:pt x="274666" y="4644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FF75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396489" y="2830829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0" y="228600"/>
                  </a:moveTo>
                  <a:lnTo>
                    <a:pt x="4644" y="182533"/>
                  </a:lnTo>
                  <a:lnTo>
                    <a:pt x="17966" y="139624"/>
                  </a:lnTo>
                  <a:lnTo>
                    <a:pt x="39045" y="100793"/>
                  </a:lnTo>
                  <a:lnTo>
                    <a:pt x="66960" y="66960"/>
                  </a:lnTo>
                  <a:lnTo>
                    <a:pt x="100793" y="39045"/>
                  </a:lnTo>
                  <a:lnTo>
                    <a:pt x="139624" y="17966"/>
                  </a:lnTo>
                  <a:lnTo>
                    <a:pt x="182533" y="4644"/>
                  </a:lnTo>
                  <a:lnTo>
                    <a:pt x="228600" y="0"/>
                  </a:lnTo>
                  <a:lnTo>
                    <a:pt x="274666" y="4644"/>
                  </a:lnTo>
                  <a:lnTo>
                    <a:pt x="317575" y="17966"/>
                  </a:lnTo>
                  <a:lnTo>
                    <a:pt x="356406" y="39045"/>
                  </a:lnTo>
                  <a:lnTo>
                    <a:pt x="390239" y="66960"/>
                  </a:lnTo>
                  <a:lnTo>
                    <a:pt x="418154" y="100793"/>
                  </a:lnTo>
                  <a:lnTo>
                    <a:pt x="439233" y="139624"/>
                  </a:lnTo>
                  <a:lnTo>
                    <a:pt x="452555" y="182533"/>
                  </a:lnTo>
                  <a:lnTo>
                    <a:pt x="457200" y="228600"/>
                  </a:lnTo>
                  <a:lnTo>
                    <a:pt x="452555" y="274666"/>
                  </a:lnTo>
                  <a:lnTo>
                    <a:pt x="439233" y="317575"/>
                  </a:lnTo>
                  <a:lnTo>
                    <a:pt x="418154" y="356406"/>
                  </a:lnTo>
                  <a:lnTo>
                    <a:pt x="390239" y="390239"/>
                  </a:lnTo>
                  <a:lnTo>
                    <a:pt x="356406" y="418154"/>
                  </a:lnTo>
                  <a:lnTo>
                    <a:pt x="317575" y="439233"/>
                  </a:lnTo>
                  <a:lnTo>
                    <a:pt x="274666" y="452555"/>
                  </a:lnTo>
                  <a:lnTo>
                    <a:pt x="228600" y="457200"/>
                  </a:lnTo>
                  <a:lnTo>
                    <a:pt x="182533" y="452555"/>
                  </a:lnTo>
                  <a:lnTo>
                    <a:pt x="139624" y="439233"/>
                  </a:lnTo>
                  <a:lnTo>
                    <a:pt x="100793" y="418154"/>
                  </a:lnTo>
                  <a:lnTo>
                    <a:pt x="66960" y="390239"/>
                  </a:lnTo>
                  <a:lnTo>
                    <a:pt x="39045" y="356406"/>
                  </a:lnTo>
                  <a:lnTo>
                    <a:pt x="17966" y="317575"/>
                  </a:lnTo>
                  <a:lnTo>
                    <a:pt x="4644" y="274666"/>
                  </a:lnTo>
                  <a:lnTo>
                    <a:pt x="0" y="228600"/>
                  </a:lnTo>
                  <a:close/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2377439" y="6513576"/>
            <a:ext cx="495300" cy="495300"/>
            <a:chOff x="2377439" y="6513576"/>
            <a:chExt cx="495300" cy="495300"/>
          </a:xfrm>
        </p:grpSpPr>
        <p:sp>
          <p:nvSpPr>
            <p:cNvPr id="9" name="object 9"/>
            <p:cNvSpPr/>
            <p:nvPr/>
          </p:nvSpPr>
          <p:spPr>
            <a:xfrm>
              <a:off x="2396489" y="6532626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28600" y="0"/>
                  </a:moveTo>
                  <a:lnTo>
                    <a:pt x="182533" y="4644"/>
                  </a:lnTo>
                  <a:lnTo>
                    <a:pt x="139624" y="17966"/>
                  </a:lnTo>
                  <a:lnTo>
                    <a:pt x="100793" y="39045"/>
                  </a:lnTo>
                  <a:lnTo>
                    <a:pt x="66960" y="66960"/>
                  </a:lnTo>
                  <a:lnTo>
                    <a:pt x="39045" y="100793"/>
                  </a:lnTo>
                  <a:lnTo>
                    <a:pt x="17966" y="139624"/>
                  </a:lnTo>
                  <a:lnTo>
                    <a:pt x="4644" y="182533"/>
                  </a:lnTo>
                  <a:lnTo>
                    <a:pt x="0" y="228600"/>
                  </a:lnTo>
                  <a:lnTo>
                    <a:pt x="4644" y="274666"/>
                  </a:lnTo>
                  <a:lnTo>
                    <a:pt x="17966" y="317575"/>
                  </a:lnTo>
                  <a:lnTo>
                    <a:pt x="39045" y="356406"/>
                  </a:lnTo>
                  <a:lnTo>
                    <a:pt x="66960" y="390239"/>
                  </a:lnTo>
                  <a:lnTo>
                    <a:pt x="100793" y="418154"/>
                  </a:lnTo>
                  <a:lnTo>
                    <a:pt x="139624" y="439233"/>
                  </a:lnTo>
                  <a:lnTo>
                    <a:pt x="182533" y="452555"/>
                  </a:lnTo>
                  <a:lnTo>
                    <a:pt x="228600" y="457200"/>
                  </a:lnTo>
                  <a:lnTo>
                    <a:pt x="274666" y="452555"/>
                  </a:lnTo>
                  <a:lnTo>
                    <a:pt x="317575" y="439233"/>
                  </a:lnTo>
                  <a:lnTo>
                    <a:pt x="356406" y="418154"/>
                  </a:lnTo>
                  <a:lnTo>
                    <a:pt x="390239" y="390239"/>
                  </a:lnTo>
                  <a:lnTo>
                    <a:pt x="418154" y="356406"/>
                  </a:lnTo>
                  <a:lnTo>
                    <a:pt x="439233" y="317575"/>
                  </a:lnTo>
                  <a:lnTo>
                    <a:pt x="452555" y="274666"/>
                  </a:lnTo>
                  <a:lnTo>
                    <a:pt x="457200" y="228600"/>
                  </a:lnTo>
                  <a:lnTo>
                    <a:pt x="452555" y="182533"/>
                  </a:lnTo>
                  <a:lnTo>
                    <a:pt x="439233" y="139624"/>
                  </a:lnTo>
                  <a:lnTo>
                    <a:pt x="418154" y="100793"/>
                  </a:lnTo>
                  <a:lnTo>
                    <a:pt x="390239" y="66960"/>
                  </a:lnTo>
                  <a:lnTo>
                    <a:pt x="356406" y="39045"/>
                  </a:lnTo>
                  <a:lnTo>
                    <a:pt x="317575" y="17966"/>
                  </a:lnTo>
                  <a:lnTo>
                    <a:pt x="274666" y="4644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396489" y="6532626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0" y="228600"/>
                  </a:moveTo>
                  <a:lnTo>
                    <a:pt x="4644" y="182533"/>
                  </a:lnTo>
                  <a:lnTo>
                    <a:pt x="17966" y="139624"/>
                  </a:lnTo>
                  <a:lnTo>
                    <a:pt x="39045" y="100793"/>
                  </a:lnTo>
                  <a:lnTo>
                    <a:pt x="66960" y="66960"/>
                  </a:lnTo>
                  <a:lnTo>
                    <a:pt x="100793" y="39045"/>
                  </a:lnTo>
                  <a:lnTo>
                    <a:pt x="139624" y="17966"/>
                  </a:lnTo>
                  <a:lnTo>
                    <a:pt x="182533" y="4644"/>
                  </a:lnTo>
                  <a:lnTo>
                    <a:pt x="228600" y="0"/>
                  </a:lnTo>
                  <a:lnTo>
                    <a:pt x="274666" y="4644"/>
                  </a:lnTo>
                  <a:lnTo>
                    <a:pt x="317575" y="17966"/>
                  </a:lnTo>
                  <a:lnTo>
                    <a:pt x="356406" y="39045"/>
                  </a:lnTo>
                  <a:lnTo>
                    <a:pt x="390239" y="66960"/>
                  </a:lnTo>
                  <a:lnTo>
                    <a:pt x="418154" y="100793"/>
                  </a:lnTo>
                  <a:lnTo>
                    <a:pt x="439233" y="139624"/>
                  </a:lnTo>
                  <a:lnTo>
                    <a:pt x="452555" y="182533"/>
                  </a:lnTo>
                  <a:lnTo>
                    <a:pt x="457200" y="228600"/>
                  </a:lnTo>
                  <a:lnTo>
                    <a:pt x="452555" y="274666"/>
                  </a:lnTo>
                  <a:lnTo>
                    <a:pt x="439233" y="317575"/>
                  </a:lnTo>
                  <a:lnTo>
                    <a:pt x="418154" y="356406"/>
                  </a:lnTo>
                  <a:lnTo>
                    <a:pt x="390239" y="390239"/>
                  </a:lnTo>
                  <a:lnTo>
                    <a:pt x="356406" y="418154"/>
                  </a:lnTo>
                  <a:lnTo>
                    <a:pt x="317575" y="439233"/>
                  </a:lnTo>
                  <a:lnTo>
                    <a:pt x="274666" y="452555"/>
                  </a:lnTo>
                  <a:lnTo>
                    <a:pt x="228600" y="457200"/>
                  </a:lnTo>
                  <a:lnTo>
                    <a:pt x="182533" y="452555"/>
                  </a:lnTo>
                  <a:lnTo>
                    <a:pt x="139624" y="439233"/>
                  </a:lnTo>
                  <a:lnTo>
                    <a:pt x="100793" y="418154"/>
                  </a:lnTo>
                  <a:lnTo>
                    <a:pt x="66960" y="390239"/>
                  </a:lnTo>
                  <a:lnTo>
                    <a:pt x="39045" y="356406"/>
                  </a:lnTo>
                  <a:lnTo>
                    <a:pt x="17966" y="317575"/>
                  </a:lnTo>
                  <a:lnTo>
                    <a:pt x="4644" y="274666"/>
                  </a:lnTo>
                  <a:lnTo>
                    <a:pt x="0" y="228600"/>
                  </a:lnTo>
                  <a:close/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" name="object 11"/>
          <p:cNvGrpSpPr/>
          <p:nvPr/>
        </p:nvGrpSpPr>
        <p:grpSpPr>
          <a:xfrm>
            <a:off x="3287267" y="3893820"/>
            <a:ext cx="495300" cy="495300"/>
            <a:chOff x="3287267" y="3893820"/>
            <a:chExt cx="495300" cy="495300"/>
          </a:xfrm>
        </p:grpSpPr>
        <p:sp>
          <p:nvSpPr>
            <p:cNvPr id="12" name="object 12"/>
            <p:cNvSpPr/>
            <p:nvPr/>
          </p:nvSpPr>
          <p:spPr>
            <a:xfrm>
              <a:off x="3306317" y="391287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28600" y="0"/>
                  </a:moveTo>
                  <a:lnTo>
                    <a:pt x="182533" y="4644"/>
                  </a:lnTo>
                  <a:lnTo>
                    <a:pt x="139624" y="17966"/>
                  </a:lnTo>
                  <a:lnTo>
                    <a:pt x="100793" y="39045"/>
                  </a:lnTo>
                  <a:lnTo>
                    <a:pt x="66960" y="66960"/>
                  </a:lnTo>
                  <a:lnTo>
                    <a:pt x="39045" y="100793"/>
                  </a:lnTo>
                  <a:lnTo>
                    <a:pt x="17966" y="139624"/>
                  </a:lnTo>
                  <a:lnTo>
                    <a:pt x="4644" y="182533"/>
                  </a:lnTo>
                  <a:lnTo>
                    <a:pt x="0" y="228600"/>
                  </a:lnTo>
                  <a:lnTo>
                    <a:pt x="4644" y="274666"/>
                  </a:lnTo>
                  <a:lnTo>
                    <a:pt x="17966" y="317575"/>
                  </a:lnTo>
                  <a:lnTo>
                    <a:pt x="39045" y="356406"/>
                  </a:lnTo>
                  <a:lnTo>
                    <a:pt x="66960" y="390239"/>
                  </a:lnTo>
                  <a:lnTo>
                    <a:pt x="100793" y="418154"/>
                  </a:lnTo>
                  <a:lnTo>
                    <a:pt x="139624" y="439233"/>
                  </a:lnTo>
                  <a:lnTo>
                    <a:pt x="182533" y="452555"/>
                  </a:lnTo>
                  <a:lnTo>
                    <a:pt x="228600" y="457200"/>
                  </a:lnTo>
                  <a:lnTo>
                    <a:pt x="274666" y="452555"/>
                  </a:lnTo>
                  <a:lnTo>
                    <a:pt x="317575" y="439233"/>
                  </a:lnTo>
                  <a:lnTo>
                    <a:pt x="356406" y="418154"/>
                  </a:lnTo>
                  <a:lnTo>
                    <a:pt x="390239" y="390239"/>
                  </a:lnTo>
                  <a:lnTo>
                    <a:pt x="418154" y="356406"/>
                  </a:lnTo>
                  <a:lnTo>
                    <a:pt x="439233" y="317575"/>
                  </a:lnTo>
                  <a:lnTo>
                    <a:pt x="452555" y="274666"/>
                  </a:lnTo>
                  <a:lnTo>
                    <a:pt x="457200" y="228600"/>
                  </a:lnTo>
                  <a:lnTo>
                    <a:pt x="452555" y="182533"/>
                  </a:lnTo>
                  <a:lnTo>
                    <a:pt x="439233" y="139624"/>
                  </a:lnTo>
                  <a:lnTo>
                    <a:pt x="418154" y="100793"/>
                  </a:lnTo>
                  <a:lnTo>
                    <a:pt x="390239" y="66960"/>
                  </a:lnTo>
                  <a:lnTo>
                    <a:pt x="356406" y="39045"/>
                  </a:lnTo>
                  <a:lnTo>
                    <a:pt x="317575" y="17966"/>
                  </a:lnTo>
                  <a:lnTo>
                    <a:pt x="274666" y="4644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306317" y="391287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0" y="228600"/>
                  </a:moveTo>
                  <a:lnTo>
                    <a:pt x="4644" y="182533"/>
                  </a:lnTo>
                  <a:lnTo>
                    <a:pt x="17966" y="139624"/>
                  </a:lnTo>
                  <a:lnTo>
                    <a:pt x="39045" y="100793"/>
                  </a:lnTo>
                  <a:lnTo>
                    <a:pt x="66960" y="66960"/>
                  </a:lnTo>
                  <a:lnTo>
                    <a:pt x="100793" y="39045"/>
                  </a:lnTo>
                  <a:lnTo>
                    <a:pt x="139624" y="17966"/>
                  </a:lnTo>
                  <a:lnTo>
                    <a:pt x="182533" y="4644"/>
                  </a:lnTo>
                  <a:lnTo>
                    <a:pt x="228600" y="0"/>
                  </a:lnTo>
                  <a:lnTo>
                    <a:pt x="274666" y="4644"/>
                  </a:lnTo>
                  <a:lnTo>
                    <a:pt x="317575" y="17966"/>
                  </a:lnTo>
                  <a:lnTo>
                    <a:pt x="356406" y="39045"/>
                  </a:lnTo>
                  <a:lnTo>
                    <a:pt x="390239" y="66960"/>
                  </a:lnTo>
                  <a:lnTo>
                    <a:pt x="418154" y="100793"/>
                  </a:lnTo>
                  <a:lnTo>
                    <a:pt x="439233" y="139624"/>
                  </a:lnTo>
                  <a:lnTo>
                    <a:pt x="452555" y="182533"/>
                  </a:lnTo>
                  <a:lnTo>
                    <a:pt x="457200" y="228600"/>
                  </a:lnTo>
                  <a:lnTo>
                    <a:pt x="452555" y="274666"/>
                  </a:lnTo>
                  <a:lnTo>
                    <a:pt x="439233" y="317575"/>
                  </a:lnTo>
                  <a:lnTo>
                    <a:pt x="418154" y="356406"/>
                  </a:lnTo>
                  <a:lnTo>
                    <a:pt x="390239" y="390239"/>
                  </a:lnTo>
                  <a:lnTo>
                    <a:pt x="356406" y="418154"/>
                  </a:lnTo>
                  <a:lnTo>
                    <a:pt x="317575" y="439233"/>
                  </a:lnTo>
                  <a:lnTo>
                    <a:pt x="274666" y="452555"/>
                  </a:lnTo>
                  <a:lnTo>
                    <a:pt x="228600" y="457200"/>
                  </a:lnTo>
                  <a:lnTo>
                    <a:pt x="182533" y="452555"/>
                  </a:lnTo>
                  <a:lnTo>
                    <a:pt x="139624" y="439233"/>
                  </a:lnTo>
                  <a:lnTo>
                    <a:pt x="100793" y="418154"/>
                  </a:lnTo>
                  <a:lnTo>
                    <a:pt x="66960" y="390239"/>
                  </a:lnTo>
                  <a:lnTo>
                    <a:pt x="39045" y="356406"/>
                  </a:lnTo>
                  <a:lnTo>
                    <a:pt x="17966" y="317575"/>
                  </a:lnTo>
                  <a:lnTo>
                    <a:pt x="4644" y="274666"/>
                  </a:lnTo>
                  <a:lnTo>
                    <a:pt x="0" y="228600"/>
                  </a:lnTo>
                  <a:close/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" name="object 14"/>
          <p:cNvGrpSpPr/>
          <p:nvPr/>
        </p:nvGrpSpPr>
        <p:grpSpPr>
          <a:xfrm>
            <a:off x="3268979" y="5411723"/>
            <a:ext cx="495300" cy="495300"/>
            <a:chOff x="3268979" y="5411723"/>
            <a:chExt cx="495300" cy="495300"/>
          </a:xfrm>
        </p:grpSpPr>
        <p:sp>
          <p:nvSpPr>
            <p:cNvPr id="15" name="object 15"/>
            <p:cNvSpPr/>
            <p:nvPr/>
          </p:nvSpPr>
          <p:spPr>
            <a:xfrm>
              <a:off x="3288029" y="5430773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28600" y="0"/>
                  </a:moveTo>
                  <a:lnTo>
                    <a:pt x="182533" y="4644"/>
                  </a:lnTo>
                  <a:lnTo>
                    <a:pt x="139624" y="17966"/>
                  </a:lnTo>
                  <a:lnTo>
                    <a:pt x="100793" y="39045"/>
                  </a:lnTo>
                  <a:lnTo>
                    <a:pt x="66960" y="66960"/>
                  </a:lnTo>
                  <a:lnTo>
                    <a:pt x="39045" y="100793"/>
                  </a:lnTo>
                  <a:lnTo>
                    <a:pt x="17966" y="139624"/>
                  </a:lnTo>
                  <a:lnTo>
                    <a:pt x="4644" y="182533"/>
                  </a:lnTo>
                  <a:lnTo>
                    <a:pt x="0" y="228600"/>
                  </a:lnTo>
                  <a:lnTo>
                    <a:pt x="4644" y="274666"/>
                  </a:lnTo>
                  <a:lnTo>
                    <a:pt x="17966" y="317575"/>
                  </a:lnTo>
                  <a:lnTo>
                    <a:pt x="39045" y="356406"/>
                  </a:lnTo>
                  <a:lnTo>
                    <a:pt x="66960" y="390239"/>
                  </a:lnTo>
                  <a:lnTo>
                    <a:pt x="100793" y="418154"/>
                  </a:lnTo>
                  <a:lnTo>
                    <a:pt x="139624" y="439233"/>
                  </a:lnTo>
                  <a:lnTo>
                    <a:pt x="182533" y="452555"/>
                  </a:lnTo>
                  <a:lnTo>
                    <a:pt x="228600" y="457200"/>
                  </a:lnTo>
                  <a:lnTo>
                    <a:pt x="274666" y="452555"/>
                  </a:lnTo>
                  <a:lnTo>
                    <a:pt x="317575" y="439233"/>
                  </a:lnTo>
                  <a:lnTo>
                    <a:pt x="356406" y="418154"/>
                  </a:lnTo>
                  <a:lnTo>
                    <a:pt x="390239" y="390239"/>
                  </a:lnTo>
                  <a:lnTo>
                    <a:pt x="418154" y="356406"/>
                  </a:lnTo>
                  <a:lnTo>
                    <a:pt x="439233" y="317575"/>
                  </a:lnTo>
                  <a:lnTo>
                    <a:pt x="452555" y="274666"/>
                  </a:lnTo>
                  <a:lnTo>
                    <a:pt x="457200" y="228600"/>
                  </a:lnTo>
                  <a:lnTo>
                    <a:pt x="452555" y="182533"/>
                  </a:lnTo>
                  <a:lnTo>
                    <a:pt x="439233" y="139624"/>
                  </a:lnTo>
                  <a:lnTo>
                    <a:pt x="418154" y="100793"/>
                  </a:lnTo>
                  <a:lnTo>
                    <a:pt x="390239" y="66960"/>
                  </a:lnTo>
                  <a:lnTo>
                    <a:pt x="356406" y="39045"/>
                  </a:lnTo>
                  <a:lnTo>
                    <a:pt x="317575" y="17966"/>
                  </a:lnTo>
                  <a:lnTo>
                    <a:pt x="274666" y="4644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17BE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288029" y="5430773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0" y="228600"/>
                  </a:moveTo>
                  <a:lnTo>
                    <a:pt x="4644" y="182533"/>
                  </a:lnTo>
                  <a:lnTo>
                    <a:pt x="17966" y="139624"/>
                  </a:lnTo>
                  <a:lnTo>
                    <a:pt x="39045" y="100793"/>
                  </a:lnTo>
                  <a:lnTo>
                    <a:pt x="66960" y="66960"/>
                  </a:lnTo>
                  <a:lnTo>
                    <a:pt x="100793" y="39045"/>
                  </a:lnTo>
                  <a:lnTo>
                    <a:pt x="139624" y="17966"/>
                  </a:lnTo>
                  <a:lnTo>
                    <a:pt x="182533" y="4644"/>
                  </a:lnTo>
                  <a:lnTo>
                    <a:pt x="228600" y="0"/>
                  </a:lnTo>
                  <a:lnTo>
                    <a:pt x="274666" y="4644"/>
                  </a:lnTo>
                  <a:lnTo>
                    <a:pt x="317575" y="17966"/>
                  </a:lnTo>
                  <a:lnTo>
                    <a:pt x="356406" y="39045"/>
                  </a:lnTo>
                  <a:lnTo>
                    <a:pt x="390239" y="66960"/>
                  </a:lnTo>
                  <a:lnTo>
                    <a:pt x="418154" y="100793"/>
                  </a:lnTo>
                  <a:lnTo>
                    <a:pt x="439233" y="139624"/>
                  </a:lnTo>
                  <a:lnTo>
                    <a:pt x="452555" y="182533"/>
                  </a:lnTo>
                  <a:lnTo>
                    <a:pt x="457200" y="228600"/>
                  </a:lnTo>
                  <a:lnTo>
                    <a:pt x="452555" y="274666"/>
                  </a:lnTo>
                  <a:lnTo>
                    <a:pt x="439233" y="317575"/>
                  </a:lnTo>
                  <a:lnTo>
                    <a:pt x="418154" y="356406"/>
                  </a:lnTo>
                  <a:lnTo>
                    <a:pt x="390239" y="390239"/>
                  </a:lnTo>
                  <a:lnTo>
                    <a:pt x="356406" y="418154"/>
                  </a:lnTo>
                  <a:lnTo>
                    <a:pt x="317575" y="439233"/>
                  </a:lnTo>
                  <a:lnTo>
                    <a:pt x="274666" y="452555"/>
                  </a:lnTo>
                  <a:lnTo>
                    <a:pt x="228600" y="457200"/>
                  </a:lnTo>
                  <a:lnTo>
                    <a:pt x="182533" y="452555"/>
                  </a:lnTo>
                  <a:lnTo>
                    <a:pt x="139624" y="439233"/>
                  </a:lnTo>
                  <a:lnTo>
                    <a:pt x="100793" y="418154"/>
                  </a:lnTo>
                  <a:lnTo>
                    <a:pt x="66960" y="390239"/>
                  </a:lnTo>
                  <a:lnTo>
                    <a:pt x="39045" y="356406"/>
                  </a:lnTo>
                  <a:lnTo>
                    <a:pt x="17966" y="317575"/>
                  </a:lnTo>
                  <a:lnTo>
                    <a:pt x="4644" y="274666"/>
                  </a:lnTo>
                  <a:lnTo>
                    <a:pt x="0" y="228600"/>
                  </a:lnTo>
                  <a:close/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3231895" y="2721051"/>
            <a:ext cx="11814810" cy="17799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95" dirty="0">
                <a:solidFill>
                  <a:srgbClr val="3E3E3E"/>
                </a:solidFill>
                <a:latin typeface="Tahoma"/>
                <a:cs typeface="Tahoma"/>
              </a:rPr>
              <a:t>Continuous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integration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reduces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risk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by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providing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faster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feedback.</a:t>
            </a:r>
            <a:endParaRPr sz="2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3000">
              <a:latin typeface="Tahoma"/>
              <a:cs typeface="Tahoma"/>
            </a:endParaRPr>
          </a:p>
          <a:p>
            <a:pPr marL="799465">
              <a:lnSpc>
                <a:spcPct val="100000"/>
              </a:lnSpc>
              <a:spcBef>
                <a:spcPts val="2260"/>
              </a:spcBef>
            </a:pPr>
            <a:r>
              <a:rPr sz="2200" spc="-75" dirty="0">
                <a:solidFill>
                  <a:srgbClr val="3E3E3E"/>
                </a:solidFill>
                <a:latin typeface="Tahoma"/>
                <a:cs typeface="Tahoma"/>
              </a:rPr>
              <a:t>CI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tools</a:t>
            </a:r>
            <a:r>
              <a:rPr sz="2200" spc="-12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are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designed</a:t>
            </a:r>
            <a:r>
              <a:rPr sz="2200" spc="-7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to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help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identify</a:t>
            </a:r>
            <a:r>
              <a:rPr sz="2200" spc="-6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and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ahoma"/>
                <a:cs typeface="Tahoma"/>
              </a:rPr>
              <a:t>fix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integration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and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regression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issues</a:t>
            </a:r>
            <a:r>
              <a:rPr sz="2200" spc="-7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ahoma"/>
                <a:cs typeface="Tahoma"/>
              </a:rPr>
              <a:t>faster,</a:t>
            </a:r>
            <a:endParaRPr sz="2200">
              <a:latin typeface="Tahoma"/>
              <a:cs typeface="Tahoma"/>
            </a:endParaRPr>
          </a:p>
          <a:p>
            <a:pPr marL="799465">
              <a:lnSpc>
                <a:spcPct val="100000"/>
              </a:lnSpc>
              <a:spcBef>
                <a:spcPts val="15"/>
              </a:spcBef>
            </a:pP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resulting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in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fewer</a:t>
            </a:r>
            <a:r>
              <a:rPr sz="2200" spc="-8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bugs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and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quicker</a:t>
            </a:r>
            <a:r>
              <a:rPr sz="2200" spc="-8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Tahoma"/>
                <a:cs typeface="Tahoma"/>
              </a:rPr>
              <a:t>delivery.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231895" y="5463286"/>
            <a:ext cx="12362815" cy="14433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836930">
              <a:lnSpc>
                <a:spcPct val="100000"/>
              </a:lnSpc>
              <a:spcBef>
                <a:spcPts val="95"/>
              </a:spcBef>
            </a:pPr>
            <a:r>
              <a:rPr sz="2200" spc="-75" dirty="0">
                <a:solidFill>
                  <a:srgbClr val="3E3E3E"/>
                </a:solidFill>
                <a:latin typeface="Tahoma"/>
                <a:cs typeface="Tahoma"/>
              </a:rPr>
              <a:t>CI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helps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simplify</a:t>
            </a:r>
            <a:r>
              <a:rPr sz="2200" spc="-5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and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accelerate</a:t>
            </a:r>
            <a:r>
              <a:rPr sz="2200" spc="-8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delivery</a:t>
            </a:r>
            <a:r>
              <a:rPr sz="2200" spc="-8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by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automating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Tahoma"/>
                <a:cs typeface="Tahoma"/>
              </a:rPr>
              <a:t>deployment</a:t>
            </a:r>
            <a:r>
              <a:rPr sz="2200" spc="-7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process.</a:t>
            </a:r>
            <a:endParaRPr sz="2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30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2265"/>
              </a:spcBef>
            </a:pP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Automating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Tahoma"/>
                <a:cs typeface="Tahoma"/>
              </a:rPr>
              <a:t>deployment</a:t>
            </a:r>
            <a:r>
              <a:rPr sz="2200" spc="-7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process</a:t>
            </a:r>
            <a:r>
              <a:rPr sz="2200" spc="-8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allows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testers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and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end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users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quick</a:t>
            </a:r>
            <a:r>
              <a:rPr sz="2200" spc="-8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ahoma"/>
                <a:cs typeface="Tahoma"/>
              </a:rPr>
              <a:t>access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to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ahoma"/>
                <a:cs typeface="Tahoma"/>
              </a:rPr>
              <a:t>software.</a:t>
            </a:r>
            <a:endParaRPr sz="2200">
              <a:latin typeface="Tahoma"/>
              <a:cs typeface="Tahoma"/>
            </a:endParaRPr>
          </a:p>
        </p:txBody>
      </p:sp>
      <p:pic>
        <p:nvPicPr>
          <p:cNvPr id="19" name="object 1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62072" y="757427"/>
            <a:ext cx="10579608" cy="365759"/>
          </a:xfrm>
          <a:prstGeom prst="rect">
            <a:avLst/>
          </a:prstGeom>
        </p:spPr>
      </p:pic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316471" y="306451"/>
            <a:ext cx="362077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5" dirty="0">
                <a:solidFill>
                  <a:srgbClr val="3E3E3E"/>
                </a:solidFill>
              </a:rPr>
              <a:t>Continuous</a:t>
            </a:r>
            <a:r>
              <a:rPr spc="-130" dirty="0">
                <a:solidFill>
                  <a:srgbClr val="3E3E3E"/>
                </a:solidFill>
              </a:rPr>
              <a:t> </a:t>
            </a:r>
            <a:r>
              <a:rPr spc="-15" dirty="0">
                <a:solidFill>
                  <a:srgbClr val="3E3E3E"/>
                </a:solidFill>
              </a:rPr>
              <a:t>Delivery</a:t>
            </a:r>
          </a:p>
        </p:txBody>
      </p:sp>
      <p:sp>
        <p:nvSpPr>
          <p:cNvPr id="4" name="object 4"/>
          <p:cNvSpPr/>
          <p:nvPr/>
        </p:nvSpPr>
        <p:spPr>
          <a:xfrm>
            <a:off x="1371600" y="1504188"/>
            <a:ext cx="13513435" cy="3700779"/>
          </a:xfrm>
          <a:custGeom>
            <a:avLst/>
            <a:gdLst/>
            <a:ahLst/>
            <a:cxnLst/>
            <a:rect l="l" t="t" r="r" b="b"/>
            <a:pathLst>
              <a:path w="13513435" h="3700779">
                <a:moveTo>
                  <a:pt x="0" y="616711"/>
                </a:moveTo>
                <a:lnTo>
                  <a:pt x="1855" y="568514"/>
                </a:lnTo>
                <a:lnTo>
                  <a:pt x="7330" y="521332"/>
                </a:lnTo>
                <a:lnTo>
                  <a:pt x="16287" y="475301"/>
                </a:lnTo>
                <a:lnTo>
                  <a:pt x="28589" y="430559"/>
                </a:lnTo>
                <a:lnTo>
                  <a:pt x="44099" y="387244"/>
                </a:lnTo>
                <a:lnTo>
                  <a:pt x="62680" y="345491"/>
                </a:lnTo>
                <a:lnTo>
                  <a:pt x="84196" y="305439"/>
                </a:lnTo>
                <a:lnTo>
                  <a:pt x="108508" y="267224"/>
                </a:lnTo>
                <a:lnTo>
                  <a:pt x="135480" y="230984"/>
                </a:lnTo>
                <a:lnTo>
                  <a:pt x="164975" y="196855"/>
                </a:lnTo>
                <a:lnTo>
                  <a:pt x="196855" y="164975"/>
                </a:lnTo>
                <a:lnTo>
                  <a:pt x="230984" y="135480"/>
                </a:lnTo>
                <a:lnTo>
                  <a:pt x="267224" y="108508"/>
                </a:lnTo>
                <a:lnTo>
                  <a:pt x="305439" y="84196"/>
                </a:lnTo>
                <a:lnTo>
                  <a:pt x="345491" y="62680"/>
                </a:lnTo>
                <a:lnTo>
                  <a:pt x="387244" y="44099"/>
                </a:lnTo>
                <a:lnTo>
                  <a:pt x="430559" y="28589"/>
                </a:lnTo>
                <a:lnTo>
                  <a:pt x="475301" y="16287"/>
                </a:lnTo>
                <a:lnTo>
                  <a:pt x="521332" y="7330"/>
                </a:lnTo>
                <a:lnTo>
                  <a:pt x="568514" y="1855"/>
                </a:lnTo>
                <a:lnTo>
                  <a:pt x="616712" y="0"/>
                </a:lnTo>
                <a:lnTo>
                  <a:pt x="12896596" y="0"/>
                </a:lnTo>
                <a:lnTo>
                  <a:pt x="12944793" y="1855"/>
                </a:lnTo>
                <a:lnTo>
                  <a:pt x="12991975" y="7330"/>
                </a:lnTo>
                <a:lnTo>
                  <a:pt x="13038006" y="16287"/>
                </a:lnTo>
                <a:lnTo>
                  <a:pt x="13082748" y="28589"/>
                </a:lnTo>
                <a:lnTo>
                  <a:pt x="13126063" y="44099"/>
                </a:lnTo>
                <a:lnTo>
                  <a:pt x="13167816" y="62680"/>
                </a:lnTo>
                <a:lnTo>
                  <a:pt x="13207868" y="84196"/>
                </a:lnTo>
                <a:lnTo>
                  <a:pt x="13246083" y="108508"/>
                </a:lnTo>
                <a:lnTo>
                  <a:pt x="13282323" y="135480"/>
                </a:lnTo>
                <a:lnTo>
                  <a:pt x="13316452" y="164975"/>
                </a:lnTo>
                <a:lnTo>
                  <a:pt x="13348332" y="196855"/>
                </a:lnTo>
                <a:lnTo>
                  <a:pt x="13377827" y="230984"/>
                </a:lnTo>
                <a:lnTo>
                  <a:pt x="13404799" y="267224"/>
                </a:lnTo>
                <a:lnTo>
                  <a:pt x="13429111" y="305439"/>
                </a:lnTo>
                <a:lnTo>
                  <a:pt x="13450627" y="345491"/>
                </a:lnTo>
                <a:lnTo>
                  <a:pt x="13469208" y="387244"/>
                </a:lnTo>
                <a:lnTo>
                  <a:pt x="13484718" y="430559"/>
                </a:lnTo>
                <a:lnTo>
                  <a:pt x="13497020" y="475301"/>
                </a:lnTo>
                <a:lnTo>
                  <a:pt x="13505977" y="521332"/>
                </a:lnTo>
                <a:lnTo>
                  <a:pt x="13511452" y="568514"/>
                </a:lnTo>
                <a:lnTo>
                  <a:pt x="13513308" y="616711"/>
                </a:lnTo>
                <a:lnTo>
                  <a:pt x="13513308" y="3083559"/>
                </a:lnTo>
                <a:lnTo>
                  <a:pt x="13511452" y="3131757"/>
                </a:lnTo>
                <a:lnTo>
                  <a:pt x="13505977" y="3178939"/>
                </a:lnTo>
                <a:lnTo>
                  <a:pt x="13497020" y="3224970"/>
                </a:lnTo>
                <a:lnTo>
                  <a:pt x="13484718" y="3269712"/>
                </a:lnTo>
                <a:lnTo>
                  <a:pt x="13469208" y="3313027"/>
                </a:lnTo>
                <a:lnTo>
                  <a:pt x="13450627" y="3354780"/>
                </a:lnTo>
                <a:lnTo>
                  <a:pt x="13429111" y="3394832"/>
                </a:lnTo>
                <a:lnTo>
                  <a:pt x="13404799" y="3433047"/>
                </a:lnTo>
                <a:lnTo>
                  <a:pt x="13377827" y="3469287"/>
                </a:lnTo>
                <a:lnTo>
                  <a:pt x="13348332" y="3503416"/>
                </a:lnTo>
                <a:lnTo>
                  <a:pt x="13316452" y="3535296"/>
                </a:lnTo>
                <a:lnTo>
                  <a:pt x="13282323" y="3564791"/>
                </a:lnTo>
                <a:lnTo>
                  <a:pt x="13246083" y="3591763"/>
                </a:lnTo>
                <a:lnTo>
                  <a:pt x="13207868" y="3616075"/>
                </a:lnTo>
                <a:lnTo>
                  <a:pt x="13167816" y="3637591"/>
                </a:lnTo>
                <a:lnTo>
                  <a:pt x="13126063" y="3656172"/>
                </a:lnTo>
                <a:lnTo>
                  <a:pt x="13082748" y="3671682"/>
                </a:lnTo>
                <a:lnTo>
                  <a:pt x="13038006" y="3683984"/>
                </a:lnTo>
                <a:lnTo>
                  <a:pt x="12991975" y="3692941"/>
                </a:lnTo>
                <a:lnTo>
                  <a:pt x="12944793" y="3698416"/>
                </a:lnTo>
                <a:lnTo>
                  <a:pt x="12896596" y="3700271"/>
                </a:lnTo>
                <a:lnTo>
                  <a:pt x="616712" y="3700271"/>
                </a:lnTo>
                <a:lnTo>
                  <a:pt x="568514" y="3698416"/>
                </a:lnTo>
                <a:lnTo>
                  <a:pt x="521332" y="3692941"/>
                </a:lnTo>
                <a:lnTo>
                  <a:pt x="475301" y="3683984"/>
                </a:lnTo>
                <a:lnTo>
                  <a:pt x="430559" y="3671682"/>
                </a:lnTo>
                <a:lnTo>
                  <a:pt x="387244" y="3656172"/>
                </a:lnTo>
                <a:lnTo>
                  <a:pt x="345491" y="3637591"/>
                </a:lnTo>
                <a:lnTo>
                  <a:pt x="305439" y="3616075"/>
                </a:lnTo>
                <a:lnTo>
                  <a:pt x="267224" y="3591763"/>
                </a:lnTo>
                <a:lnTo>
                  <a:pt x="230984" y="3564791"/>
                </a:lnTo>
                <a:lnTo>
                  <a:pt x="196855" y="3535296"/>
                </a:lnTo>
                <a:lnTo>
                  <a:pt x="164975" y="3503416"/>
                </a:lnTo>
                <a:lnTo>
                  <a:pt x="135480" y="3469287"/>
                </a:lnTo>
                <a:lnTo>
                  <a:pt x="108508" y="3433047"/>
                </a:lnTo>
                <a:lnTo>
                  <a:pt x="84196" y="3394832"/>
                </a:lnTo>
                <a:lnTo>
                  <a:pt x="62680" y="3354780"/>
                </a:lnTo>
                <a:lnTo>
                  <a:pt x="44099" y="3313027"/>
                </a:lnTo>
                <a:lnTo>
                  <a:pt x="28589" y="3269712"/>
                </a:lnTo>
                <a:lnTo>
                  <a:pt x="16287" y="3224970"/>
                </a:lnTo>
                <a:lnTo>
                  <a:pt x="7330" y="3178939"/>
                </a:lnTo>
                <a:lnTo>
                  <a:pt x="1855" y="3131757"/>
                </a:lnTo>
                <a:lnTo>
                  <a:pt x="0" y="3083559"/>
                </a:lnTo>
                <a:lnTo>
                  <a:pt x="0" y="616711"/>
                </a:lnTo>
                <a:close/>
              </a:path>
            </a:pathLst>
          </a:custGeom>
          <a:ln w="9525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631060" y="1825247"/>
            <a:ext cx="12677140" cy="3121025"/>
          </a:xfrm>
          <a:prstGeom prst="rect">
            <a:avLst/>
          </a:prstGeom>
        </p:spPr>
        <p:txBody>
          <a:bodyPr vert="horz" wrap="square" lIns="0" tIns="6223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490"/>
              </a:spcBef>
              <a:buSzPct val="127272"/>
              <a:buChar char="•"/>
              <a:tabLst>
                <a:tab pos="354965" algn="l"/>
                <a:tab pos="355600" algn="l"/>
              </a:tabLst>
            </a:pPr>
            <a:r>
              <a:rPr sz="2200" spc="95" dirty="0">
                <a:solidFill>
                  <a:srgbClr val="3E3E3E"/>
                </a:solidFill>
                <a:latin typeface="Tahoma"/>
                <a:cs typeface="Tahoma"/>
              </a:rPr>
              <a:t>Continuous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delivery</a:t>
            </a:r>
            <a:r>
              <a:rPr sz="2200" spc="-7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is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an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extension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of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continuous</a:t>
            </a:r>
            <a:r>
              <a:rPr sz="2200" spc="-8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integration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since</a:t>
            </a:r>
            <a:r>
              <a:rPr sz="2200" spc="-8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Tahoma"/>
                <a:cs typeface="Tahoma"/>
              </a:rPr>
              <a:t>it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automatically</a:t>
            </a:r>
            <a:r>
              <a:rPr sz="2200" spc="-6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deploys</a:t>
            </a:r>
            <a:r>
              <a:rPr sz="2200" spc="-8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ahoma"/>
                <a:cs typeface="Tahoma"/>
              </a:rPr>
              <a:t>all</a:t>
            </a:r>
            <a:endParaRPr sz="2200">
              <a:latin typeface="Tahoma"/>
              <a:cs typeface="Tahoma"/>
            </a:endParaRPr>
          </a:p>
          <a:p>
            <a:pPr marL="355600">
              <a:lnSpc>
                <a:spcPct val="100000"/>
              </a:lnSpc>
              <a:spcBef>
                <a:spcPts val="400"/>
              </a:spcBef>
            </a:pP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code</a:t>
            </a:r>
            <a:r>
              <a:rPr sz="2200" spc="-12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changes</a:t>
            </a:r>
            <a:r>
              <a:rPr sz="2200" spc="-8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to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a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ahoma"/>
                <a:cs typeface="Tahoma"/>
              </a:rPr>
              <a:t>testing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and/or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Tahoma"/>
                <a:cs typeface="Tahoma"/>
              </a:rPr>
              <a:t>production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environment</a:t>
            </a:r>
            <a:r>
              <a:rPr sz="2200" spc="-8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after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Tahoma"/>
                <a:cs typeface="Tahoma"/>
              </a:rPr>
              <a:t>build</a:t>
            </a:r>
            <a:r>
              <a:rPr sz="2200" spc="-8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ahoma"/>
                <a:cs typeface="Tahoma"/>
              </a:rPr>
              <a:t>stage.</a:t>
            </a:r>
            <a:endParaRPr sz="2200">
              <a:latin typeface="Tahoma"/>
              <a:cs typeface="Tahoma"/>
            </a:endParaRPr>
          </a:p>
          <a:p>
            <a:pPr marL="355600" marR="5080" indent="-342900">
              <a:lnSpc>
                <a:spcPct val="114999"/>
              </a:lnSpc>
              <a:spcBef>
                <a:spcPts val="994"/>
              </a:spcBef>
              <a:buSzPct val="127272"/>
              <a:buChar char="•"/>
              <a:tabLst>
                <a:tab pos="354965" algn="l"/>
                <a:tab pos="355600" algn="l"/>
              </a:tabLst>
            </a:pP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With</a:t>
            </a:r>
            <a:r>
              <a:rPr sz="2200" spc="-8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continuous</a:t>
            </a:r>
            <a:r>
              <a:rPr sz="2200" spc="-8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ahoma"/>
                <a:cs typeface="Tahoma"/>
              </a:rPr>
              <a:t>delivery,</a:t>
            </a:r>
            <a:r>
              <a:rPr sz="2200" spc="-8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any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successful</a:t>
            </a:r>
            <a:r>
              <a:rPr sz="2200" spc="-4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build</a:t>
            </a:r>
            <a:r>
              <a:rPr sz="2200" spc="-7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that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has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passed</a:t>
            </a:r>
            <a:r>
              <a:rPr sz="2200" spc="-7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ahoma"/>
                <a:cs typeface="Tahoma"/>
              </a:rPr>
              <a:t>all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relevant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automated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ahoma"/>
                <a:cs typeface="Tahoma"/>
              </a:rPr>
              <a:t>tests </a:t>
            </a:r>
            <a:r>
              <a:rPr sz="2200" spc="-67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and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quality</a:t>
            </a:r>
            <a:r>
              <a:rPr sz="2200" spc="-7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Tahoma"/>
                <a:cs typeface="Tahoma"/>
              </a:rPr>
              <a:t>gates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can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potentially</a:t>
            </a:r>
            <a:r>
              <a:rPr sz="2200" spc="-8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be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deployed</a:t>
            </a:r>
            <a:r>
              <a:rPr sz="2200" spc="-7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into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Tahoma"/>
                <a:cs typeface="Tahoma"/>
              </a:rPr>
              <a:t>production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and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be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in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Tahoma"/>
                <a:cs typeface="Tahoma"/>
              </a:rPr>
              <a:t>hands</a:t>
            </a:r>
            <a:r>
              <a:rPr sz="2200" spc="-8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of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end </a:t>
            </a:r>
            <a:r>
              <a:rPr sz="2200" spc="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user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within</a:t>
            </a:r>
            <a:r>
              <a:rPr sz="2200" spc="-8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minutes.</a:t>
            </a:r>
            <a:endParaRPr sz="2200">
              <a:latin typeface="Tahoma"/>
              <a:cs typeface="Tahoma"/>
            </a:endParaRPr>
          </a:p>
          <a:p>
            <a:pPr marL="355600" indent="-342900">
              <a:lnSpc>
                <a:spcPct val="100000"/>
              </a:lnSpc>
              <a:spcBef>
                <a:spcPts val="1410"/>
              </a:spcBef>
              <a:buSzPct val="127272"/>
              <a:buChar char="•"/>
              <a:tabLst>
                <a:tab pos="354965" algn="l"/>
                <a:tab pos="355600" algn="l"/>
              </a:tabLst>
            </a:pPr>
            <a:r>
              <a:rPr sz="2200" spc="95" dirty="0">
                <a:solidFill>
                  <a:srgbClr val="3E3E3E"/>
                </a:solidFill>
                <a:latin typeface="Tahoma"/>
                <a:cs typeface="Tahoma"/>
              </a:rPr>
              <a:t>But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this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process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is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Tahoma"/>
                <a:cs typeface="Tahoma"/>
              </a:rPr>
              <a:t>not</a:t>
            </a:r>
            <a:r>
              <a:rPr sz="2200" spc="-12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automatic.</a:t>
            </a:r>
            <a:endParaRPr sz="2200">
              <a:latin typeface="Tahoma"/>
              <a:cs typeface="Tahoma"/>
            </a:endParaRPr>
          </a:p>
          <a:p>
            <a:pPr marL="355600" indent="-342900">
              <a:lnSpc>
                <a:spcPct val="100000"/>
              </a:lnSpc>
              <a:spcBef>
                <a:spcPts val="1390"/>
              </a:spcBef>
              <a:buSzPct val="127272"/>
              <a:buChar char="•"/>
              <a:tabLst>
                <a:tab pos="354965" algn="l"/>
                <a:tab pos="355600" algn="l"/>
              </a:tabLst>
            </a:pPr>
            <a:r>
              <a:rPr sz="2200" spc="-85" dirty="0">
                <a:solidFill>
                  <a:srgbClr val="3E3E3E"/>
                </a:solidFill>
                <a:latin typeface="Tahoma"/>
                <a:cs typeface="Tahoma"/>
              </a:rPr>
              <a:t>It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is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business</a:t>
            </a:r>
            <a:r>
              <a:rPr sz="2200" spc="-6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and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Tahoma"/>
                <a:cs typeface="Tahoma"/>
              </a:rPr>
              <a:t>not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-140" dirty="0">
                <a:solidFill>
                  <a:srgbClr val="3E3E3E"/>
                </a:solidFill>
                <a:latin typeface="Tahoma"/>
                <a:cs typeface="Tahoma"/>
              </a:rPr>
              <a:t>IT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that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decides</a:t>
            </a:r>
            <a:r>
              <a:rPr sz="2200" spc="-7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best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time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to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deliver</a:t>
            </a:r>
            <a:r>
              <a:rPr sz="2200" spc="-8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latest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ahoma"/>
                <a:cs typeface="Tahoma"/>
              </a:rPr>
              <a:t>changes.</a:t>
            </a:r>
            <a:endParaRPr sz="2200">
              <a:latin typeface="Tahoma"/>
              <a:cs typeface="Tahoma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734556" y="5301996"/>
            <a:ext cx="2785872" cy="2785872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437632" y="757427"/>
            <a:ext cx="5428488" cy="365759"/>
          </a:xfrm>
          <a:prstGeom prst="rect">
            <a:avLst/>
          </a:prstGeom>
        </p:spPr>
      </p:pic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962903" y="306451"/>
            <a:ext cx="43300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5" dirty="0">
                <a:solidFill>
                  <a:srgbClr val="3E3E3E"/>
                </a:solidFill>
              </a:rPr>
              <a:t>Continuous</a:t>
            </a:r>
            <a:r>
              <a:rPr spc="-150" dirty="0">
                <a:solidFill>
                  <a:srgbClr val="3E3E3E"/>
                </a:solidFill>
              </a:rPr>
              <a:t> </a:t>
            </a:r>
            <a:r>
              <a:rPr spc="5" dirty="0">
                <a:solidFill>
                  <a:srgbClr val="3E3E3E"/>
                </a:solidFill>
              </a:rPr>
              <a:t>Deployment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298828" y="1662663"/>
            <a:ext cx="13555344" cy="798195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500"/>
              </a:spcBef>
            </a:pPr>
            <a:r>
              <a:rPr sz="2200" spc="95" dirty="0">
                <a:solidFill>
                  <a:srgbClr val="252525"/>
                </a:solidFill>
                <a:latin typeface="Tahoma"/>
                <a:cs typeface="Tahoma"/>
              </a:rPr>
              <a:t>Continuous</a:t>
            </a:r>
            <a:r>
              <a:rPr sz="2200" spc="-9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2200" spc="95" dirty="0">
                <a:solidFill>
                  <a:srgbClr val="252525"/>
                </a:solidFill>
                <a:latin typeface="Tahoma"/>
                <a:cs typeface="Tahoma"/>
              </a:rPr>
              <a:t>deployment</a:t>
            </a:r>
            <a:r>
              <a:rPr sz="2200" spc="-7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252525"/>
                </a:solidFill>
                <a:latin typeface="Tahoma"/>
                <a:cs typeface="Tahoma"/>
              </a:rPr>
              <a:t>is</a:t>
            </a:r>
            <a:r>
              <a:rPr sz="2200" spc="-10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252525"/>
                </a:solidFill>
                <a:latin typeface="Tahoma"/>
                <a:cs typeface="Tahoma"/>
              </a:rPr>
              <a:t>a</a:t>
            </a:r>
            <a:r>
              <a:rPr sz="2200" spc="-114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252525"/>
                </a:solidFill>
                <a:latin typeface="Tahoma"/>
                <a:cs typeface="Tahoma"/>
              </a:rPr>
              <a:t>step</a:t>
            </a:r>
            <a:r>
              <a:rPr sz="2200" spc="-114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2200" spc="125" dirty="0">
                <a:solidFill>
                  <a:srgbClr val="252525"/>
                </a:solidFill>
                <a:latin typeface="Tahoma"/>
                <a:cs typeface="Tahoma"/>
              </a:rPr>
              <a:t>up</a:t>
            </a:r>
            <a:r>
              <a:rPr sz="2200" spc="-11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2200" spc="114" dirty="0">
                <a:solidFill>
                  <a:srgbClr val="252525"/>
                </a:solidFill>
                <a:latin typeface="Tahoma"/>
                <a:cs typeface="Tahoma"/>
              </a:rPr>
              <a:t>from</a:t>
            </a:r>
            <a:r>
              <a:rPr sz="2200" spc="-10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2200" spc="95" dirty="0">
                <a:solidFill>
                  <a:srgbClr val="252525"/>
                </a:solidFill>
                <a:latin typeface="Tahoma"/>
                <a:cs typeface="Tahoma"/>
              </a:rPr>
              <a:t>Continuous</a:t>
            </a:r>
            <a:r>
              <a:rPr sz="2200" spc="-9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252525"/>
                </a:solidFill>
                <a:latin typeface="Tahoma"/>
                <a:cs typeface="Tahoma"/>
              </a:rPr>
              <a:t>Delivery</a:t>
            </a:r>
            <a:r>
              <a:rPr sz="2200" spc="-8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252525"/>
                </a:solidFill>
                <a:latin typeface="Tahoma"/>
                <a:cs typeface="Tahoma"/>
              </a:rPr>
              <a:t>in</a:t>
            </a:r>
            <a:r>
              <a:rPr sz="2200" spc="-11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252525"/>
                </a:solidFill>
                <a:latin typeface="Tahoma"/>
                <a:cs typeface="Tahoma"/>
              </a:rPr>
              <a:t>which</a:t>
            </a:r>
            <a:r>
              <a:rPr sz="2200" spc="-8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2200" spc="50" dirty="0">
                <a:solidFill>
                  <a:srgbClr val="252525"/>
                </a:solidFill>
                <a:latin typeface="Tahoma"/>
                <a:cs typeface="Tahoma"/>
              </a:rPr>
              <a:t>every</a:t>
            </a:r>
            <a:r>
              <a:rPr sz="2200" spc="-10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252525"/>
                </a:solidFill>
                <a:latin typeface="Tahoma"/>
                <a:cs typeface="Tahoma"/>
              </a:rPr>
              <a:t>change</a:t>
            </a:r>
            <a:r>
              <a:rPr sz="2200" spc="-10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252525"/>
                </a:solidFill>
                <a:latin typeface="Tahoma"/>
                <a:cs typeface="Tahoma"/>
              </a:rPr>
              <a:t>in</a:t>
            </a:r>
            <a:r>
              <a:rPr sz="2200" spc="-10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252525"/>
                </a:solidFill>
                <a:latin typeface="Tahoma"/>
                <a:cs typeface="Tahoma"/>
              </a:rPr>
              <a:t>the</a:t>
            </a:r>
            <a:r>
              <a:rPr sz="2200" spc="-12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252525"/>
                </a:solidFill>
                <a:latin typeface="Tahoma"/>
                <a:cs typeface="Tahoma"/>
              </a:rPr>
              <a:t>source</a:t>
            </a:r>
            <a:r>
              <a:rPr sz="2200" spc="-9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252525"/>
                </a:solidFill>
                <a:latin typeface="Tahoma"/>
                <a:cs typeface="Tahoma"/>
              </a:rPr>
              <a:t>code</a:t>
            </a:r>
            <a:endParaRPr sz="2200">
              <a:latin typeface="Tahoma"/>
              <a:cs typeface="Tahoma"/>
            </a:endParaRPr>
          </a:p>
          <a:p>
            <a:pPr algn="ctr">
              <a:lnSpc>
                <a:spcPct val="100000"/>
              </a:lnSpc>
              <a:spcBef>
                <a:spcPts val="400"/>
              </a:spcBef>
            </a:pPr>
            <a:r>
              <a:rPr sz="2200" spc="55" dirty="0">
                <a:solidFill>
                  <a:srgbClr val="252525"/>
                </a:solidFill>
                <a:latin typeface="Tahoma"/>
                <a:cs typeface="Tahoma"/>
              </a:rPr>
              <a:t>is</a:t>
            </a:r>
            <a:r>
              <a:rPr sz="2200" spc="-10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252525"/>
                </a:solidFill>
                <a:latin typeface="Tahoma"/>
                <a:cs typeface="Tahoma"/>
              </a:rPr>
              <a:t>deployed</a:t>
            </a:r>
            <a:r>
              <a:rPr sz="2200" spc="-7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252525"/>
                </a:solidFill>
                <a:latin typeface="Tahoma"/>
                <a:cs typeface="Tahoma"/>
              </a:rPr>
              <a:t>to</a:t>
            </a:r>
            <a:r>
              <a:rPr sz="2200" spc="-10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2200" spc="95" dirty="0">
                <a:solidFill>
                  <a:srgbClr val="252525"/>
                </a:solidFill>
                <a:latin typeface="Tahoma"/>
                <a:cs typeface="Tahoma"/>
              </a:rPr>
              <a:t>production</a:t>
            </a:r>
            <a:r>
              <a:rPr sz="2200" spc="-9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2200" spc="50" dirty="0">
                <a:solidFill>
                  <a:srgbClr val="252525"/>
                </a:solidFill>
                <a:latin typeface="Tahoma"/>
                <a:cs typeface="Tahoma"/>
              </a:rPr>
              <a:t>automatically,</a:t>
            </a:r>
            <a:r>
              <a:rPr sz="2200" spc="-7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252525"/>
                </a:solidFill>
                <a:latin typeface="Tahoma"/>
                <a:cs typeface="Tahoma"/>
              </a:rPr>
              <a:t>without</a:t>
            </a:r>
            <a:r>
              <a:rPr sz="2200" spc="-9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252525"/>
                </a:solidFill>
                <a:latin typeface="Tahoma"/>
                <a:cs typeface="Tahoma"/>
              </a:rPr>
              <a:t>explicit</a:t>
            </a:r>
            <a:r>
              <a:rPr sz="2200" spc="-6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252525"/>
                </a:solidFill>
                <a:latin typeface="Tahoma"/>
                <a:cs typeface="Tahoma"/>
              </a:rPr>
              <a:t>approval</a:t>
            </a:r>
            <a:r>
              <a:rPr sz="2200" spc="-9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2200" spc="114" dirty="0">
                <a:solidFill>
                  <a:srgbClr val="252525"/>
                </a:solidFill>
                <a:latin typeface="Tahoma"/>
                <a:cs typeface="Tahoma"/>
              </a:rPr>
              <a:t>from</a:t>
            </a:r>
            <a:r>
              <a:rPr sz="2200" spc="-11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252525"/>
                </a:solidFill>
                <a:latin typeface="Tahoma"/>
                <a:cs typeface="Tahoma"/>
              </a:rPr>
              <a:t>a</a:t>
            </a:r>
            <a:r>
              <a:rPr sz="2200" spc="-10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252525"/>
                </a:solidFill>
                <a:latin typeface="Tahoma"/>
                <a:cs typeface="Tahoma"/>
              </a:rPr>
              <a:t>developer.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118859" y="3203448"/>
            <a:ext cx="4051300" cy="4038600"/>
          </a:xfrm>
          <a:custGeom>
            <a:avLst/>
            <a:gdLst/>
            <a:ahLst/>
            <a:cxnLst/>
            <a:rect l="l" t="t" r="r" b="b"/>
            <a:pathLst>
              <a:path w="4051300" h="4038600">
                <a:moveTo>
                  <a:pt x="2265209" y="4025900"/>
                </a:moveTo>
                <a:lnTo>
                  <a:pt x="1785582" y="4025900"/>
                </a:lnTo>
                <a:lnTo>
                  <a:pt x="1832929" y="4038600"/>
                </a:lnTo>
                <a:lnTo>
                  <a:pt x="2217862" y="4038600"/>
                </a:lnTo>
                <a:lnTo>
                  <a:pt x="2265209" y="4025900"/>
                </a:lnTo>
                <a:close/>
              </a:path>
              <a:path w="4051300" h="4038600">
                <a:moveTo>
                  <a:pt x="2358890" y="4013200"/>
                </a:moveTo>
                <a:lnTo>
                  <a:pt x="1691901" y="4013200"/>
                </a:lnTo>
                <a:lnTo>
                  <a:pt x="1738569" y="4025900"/>
                </a:lnTo>
                <a:lnTo>
                  <a:pt x="2312222" y="4025900"/>
                </a:lnTo>
                <a:lnTo>
                  <a:pt x="2358890" y="4013200"/>
                </a:lnTo>
                <a:close/>
              </a:path>
              <a:path w="4051300" h="4038600">
                <a:moveTo>
                  <a:pt x="2451136" y="38100"/>
                </a:moveTo>
                <a:lnTo>
                  <a:pt x="1599655" y="38100"/>
                </a:lnTo>
                <a:lnTo>
                  <a:pt x="1332529" y="114300"/>
                </a:lnTo>
                <a:lnTo>
                  <a:pt x="1289543" y="139700"/>
                </a:lnTo>
                <a:lnTo>
                  <a:pt x="1204999" y="165100"/>
                </a:lnTo>
                <a:lnTo>
                  <a:pt x="1163467" y="190500"/>
                </a:lnTo>
                <a:lnTo>
                  <a:pt x="1122445" y="203200"/>
                </a:lnTo>
                <a:lnTo>
                  <a:pt x="1081946" y="228600"/>
                </a:lnTo>
                <a:lnTo>
                  <a:pt x="1002566" y="279400"/>
                </a:lnTo>
                <a:lnTo>
                  <a:pt x="963710" y="292100"/>
                </a:lnTo>
                <a:lnTo>
                  <a:pt x="925427" y="317500"/>
                </a:lnTo>
                <a:lnTo>
                  <a:pt x="887730" y="342900"/>
                </a:lnTo>
                <a:lnTo>
                  <a:pt x="850632" y="368300"/>
                </a:lnTo>
                <a:lnTo>
                  <a:pt x="814144" y="393700"/>
                </a:lnTo>
                <a:lnTo>
                  <a:pt x="778281" y="419100"/>
                </a:lnTo>
                <a:lnTo>
                  <a:pt x="743053" y="457200"/>
                </a:lnTo>
                <a:lnTo>
                  <a:pt x="708474" y="482600"/>
                </a:lnTo>
                <a:lnTo>
                  <a:pt x="674557" y="508000"/>
                </a:lnTo>
                <a:lnTo>
                  <a:pt x="641314" y="546100"/>
                </a:lnTo>
                <a:lnTo>
                  <a:pt x="608757" y="571500"/>
                </a:lnTo>
                <a:lnTo>
                  <a:pt x="576900" y="609600"/>
                </a:lnTo>
                <a:lnTo>
                  <a:pt x="545755" y="635000"/>
                </a:lnTo>
                <a:lnTo>
                  <a:pt x="515334" y="673100"/>
                </a:lnTo>
                <a:lnTo>
                  <a:pt x="485651" y="711200"/>
                </a:lnTo>
                <a:lnTo>
                  <a:pt x="456717" y="736600"/>
                </a:lnTo>
                <a:lnTo>
                  <a:pt x="428546" y="774700"/>
                </a:lnTo>
                <a:lnTo>
                  <a:pt x="401150" y="812800"/>
                </a:lnTo>
                <a:lnTo>
                  <a:pt x="374542" y="850900"/>
                </a:lnTo>
                <a:lnTo>
                  <a:pt x="348734" y="889000"/>
                </a:lnTo>
                <a:lnTo>
                  <a:pt x="323739" y="927100"/>
                </a:lnTo>
                <a:lnTo>
                  <a:pt x="299570" y="965200"/>
                </a:lnTo>
                <a:lnTo>
                  <a:pt x="276239" y="1003300"/>
                </a:lnTo>
                <a:lnTo>
                  <a:pt x="253758" y="1041400"/>
                </a:lnTo>
                <a:lnTo>
                  <a:pt x="232141" y="1079500"/>
                </a:lnTo>
                <a:lnTo>
                  <a:pt x="211401" y="1117600"/>
                </a:lnTo>
                <a:lnTo>
                  <a:pt x="191548" y="1155700"/>
                </a:lnTo>
                <a:lnTo>
                  <a:pt x="172598" y="1206500"/>
                </a:lnTo>
                <a:lnTo>
                  <a:pt x="154561" y="1244600"/>
                </a:lnTo>
                <a:lnTo>
                  <a:pt x="137451" y="1282700"/>
                </a:lnTo>
                <a:lnTo>
                  <a:pt x="121279" y="1333500"/>
                </a:lnTo>
                <a:lnTo>
                  <a:pt x="106060" y="1371600"/>
                </a:lnTo>
                <a:lnTo>
                  <a:pt x="91805" y="1409700"/>
                </a:lnTo>
                <a:lnTo>
                  <a:pt x="78528" y="1460500"/>
                </a:lnTo>
                <a:lnTo>
                  <a:pt x="66239" y="1511300"/>
                </a:lnTo>
                <a:lnTo>
                  <a:pt x="54954" y="1549400"/>
                </a:lnTo>
                <a:lnTo>
                  <a:pt x="44683" y="1600200"/>
                </a:lnTo>
                <a:lnTo>
                  <a:pt x="35439" y="1638300"/>
                </a:lnTo>
                <a:lnTo>
                  <a:pt x="27236" y="1689100"/>
                </a:lnTo>
                <a:lnTo>
                  <a:pt x="20086" y="1739900"/>
                </a:lnTo>
                <a:lnTo>
                  <a:pt x="14001" y="1778000"/>
                </a:lnTo>
                <a:lnTo>
                  <a:pt x="8994" y="1828800"/>
                </a:lnTo>
                <a:lnTo>
                  <a:pt x="5078" y="1879600"/>
                </a:lnTo>
                <a:lnTo>
                  <a:pt x="2265" y="1930400"/>
                </a:lnTo>
                <a:lnTo>
                  <a:pt x="568" y="1968500"/>
                </a:lnTo>
                <a:lnTo>
                  <a:pt x="0" y="2019300"/>
                </a:lnTo>
                <a:lnTo>
                  <a:pt x="568" y="2070100"/>
                </a:lnTo>
                <a:lnTo>
                  <a:pt x="2265" y="2120900"/>
                </a:lnTo>
                <a:lnTo>
                  <a:pt x="5078" y="2171700"/>
                </a:lnTo>
                <a:lnTo>
                  <a:pt x="8994" y="2209800"/>
                </a:lnTo>
                <a:lnTo>
                  <a:pt x="14001" y="2260600"/>
                </a:lnTo>
                <a:lnTo>
                  <a:pt x="20086" y="2311400"/>
                </a:lnTo>
                <a:lnTo>
                  <a:pt x="27236" y="2349500"/>
                </a:lnTo>
                <a:lnTo>
                  <a:pt x="35439" y="2400300"/>
                </a:lnTo>
                <a:lnTo>
                  <a:pt x="44683" y="2451100"/>
                </a:lnTo>
                <a:lnTo>
                  <a:pt x="54954" y="2489200"/>
                </a:lnTo>
                <a:lnTo>
                  <a:pt x="66239" y="2540000"/>
                </a:lnTo>
                <a:lnTo>
                  <a:pt x="78528" y="2578100"/>
                </a:lnTo>
                <a:lnTo>
                  <a:pt x="91805" y="2628900"/>
                </a:lnTo>
                <a:lnTo>
                  <a:pt x="106060" y="2667000"/>
                </a:lnTo>
                <a:lnTo>
                  <a:pt x="121279" y="2717800"/>
                </a:lnTo>
                <a:lnTo>
                  <a:pt x="137451" y="2755900"/>
                </a:lnTo>
                <a:lnTo>
                  <a:pt x="154561" y="2794000"/>
                </a:lnTo>
                <a:lnTo>
                  <a:pt x="172598" y="2844800"/>
                </a:lnTo>
                <a:lnTo>
                  <a:pt x="191548" y="2882900"/>
                </a:lnTo>
                <a:lnTo>
                  <a:pt x="211401" y="2921000"/>
                </a:lnTo>
                <a:lnTo>
                  <a:pt x="232141" y="2959100"/>
                </a:lnTo>
                <a:lnTo>
                  <a:pt x="253758" y="3009900"/>
                </a:lnTo>
                <a:lnTo>
                  <a:pt x="276239" y="3048000"/>
                </a:lnTo>
                <a:lnTo>
                  <a:pt x="299570" y="3086100"/>
                </a:lnTo>
                <a:lnTo>
                  <a:pt x="323739" y="3124200"/>
                </a:lnTo>
                <a:lnTo>
                  <a:pt x="348734" y="3162300"/>
                </a:lnTo>
                <a:lnTo>
                  <a:pt x="374542" y="3200400"/>
                </a:lnTo>
                <a:lnTo>
                  <a:pt x="401150" y="3225800"/>
                </a:lnTo>
                <a:lnTo>
                  <a:pt x="428546" y="3263900"/>
                </a:lnTo>
                <a:lnTo>
                  <a:pt x="456717" y="3302000"/>
                </a:lnTo>
                <a:lnTo>
                  <a:pt x="485651" y="3340100"/>
                </a:lnTo>
                <a:lnTo>
                  <a:pt x="515334" y="3365500"/>
                </a:lnTo>
                <a:lnTo>
                  <a:pt x="545755" y="3403600"/>
                </a:lnTo>
                <a:lnTo>
                  <a:pt x="576900" y="3441700"/>
                </a:lnTo>
                <a:lnTo>
                  <a:pt x="608757" y="3467100"/>
                </a:lnTo>
                <a:lnTo>
                  <a:pt x="641314" y="3505200"/>
                </a:lnTo>
                <a:lnTo>
                  <a:pt x="674557" y="3530600"/>
                </a:lnTo>
                <a:lnTo>
                  <a:pt x="708474" y="3556000"/>
                </a:lnTo>
                <a:lnTo>
                  <a:pt x="743053" y="3594100"/>
                </a:lnTo>
                <a:lnTo>
                  <a:pt x="778281" y="3619500"/>
                </a:lnTo>
                <a:lnTo>
                  <a:pt x="814144" y="3644900"/>
                </a:lnTo>
                <a:lnTo>
                  <a:pt x="850632" y="3670300"/>
                </a:lnTo>
                <a:lnTo>
                  <a:pt x="887730" y="3695700"/>
                </a:lnTo>
                <a:lnTo>
                  <a:pt x="925427" y="3721100"/>
                </a:lnTo>
                <a:lnTo>
                  <a:pt x="963710" y="3746500"/>
                </a:lnTo>
                <a:lnTo>
                  <a:pt x="1041982" y="3797300"/>
                </a:lnTo>
                <a:lnTo>
                  <a:pt x="1081946" y="3810000"/>
                </a:lnTo>
                <a:lnTo>
                  <a:pt x="1122445" y="3835400"/>
                </a:lnTo>
                <a:lnTo>
                  <a:pt x="1163467" y="3848100"/>
                </a:lnTo>
                <a:lnTo>
                  <a:pt x="1204999" y="3873500"/>
                </a:lnTo>
                <a:lnTo>
                  <a:pt x="1247029" y="3886200"/>
                </a:lnTo>
                <a:lnTo>
                  <a:pt x="1289543" y="3911600"/>
                </a:lnTo>
                <a:lnTo>
                  <a:pt x="1332529" y="3924300"/>
                </a:lnTo>
                <a:lnTo>
                  <a:pt x="1645592" y="4013200"/>
                </a:lnTo>
                <a:lnTo>
                  <a:pt x="2405199" y="4013200"/>
                </a:lnTo>
                <a:lnTo>
                  <a:pt x="2718262" y="3924300"/>
                </a:lnTo>
                <a:lnTo>
                  <a:pt x="2761248" y="3911600"/>
                </a:lnTo>
                <a:lnTo>
                  <a:pt x="2803762" y="3886200"/>
                </a:lnTo>
                <a:lnTo>
                  <a:pt x="2845792" y="3873500"/>
                </a:lnTo>
                <a:lnTo>
                  <a:pt x="2887324" y="3848100"/>
                </a:lnTo>
                <a:lnTo>
                  <a:pt x="2928346" y="3835400"/>
                </a:lnTo>
                <a:lnTo>
                  <a:pt x="2968845" y="3810000"/>
                </a:lnTo>
                <a:lnTo>
                  <a:pt x="3008809" y="3797300"/>
                </a:lnTo>
                <a:lnTo>
                  <a:pt x="1881796" y="3797300"/>
                </a:lnTo>
                <a:lnTo>
                  <a:pt x="1834601" y="3784600"/>
                </a:lnTo>
                <a:lnTo>
                  <a:pt x="1741313" y="3784600"/>
                </a:lnTo>
                <a:lnTo>
                  <a:pt x="1471448" y="3708400"/>
                </a:lnTo>
                <a:lnTo>
                  <a:pt x="1342941" y="3670300"/>
                </a:lnTo>
                <a:lnTo>
                  <a:pt x="1301166" y="3644900"/>
                </a:lnTo>
                <a:lnTo>
                  <a:pt x="1259948" y="3632200"/>
                </a:lnTo>
                <a:lnTo>
                  <a:pt x="1179248" y="3581400"/>
                </a:lnTo>
                <a:lnTo>
                  <a:pt x="1139798" y="3568700"/>
                </a:lnTo>
                <a:lnTo>
                  <a:pt x="1100971" y="3543300"/>
                </a:lnTo>
                <a:lnTo>
                  <a:pt x="1062782" y="3517900"/>
                </a:lnTo>
                <a:lnTo>
                  <a:pt x="1025247" y="3492500"/>
                </a:lnTo>
                <a:lnTo>
                  <a:pt x="988383" y="3467100"/>
                </a:lnTo>
                <a:lnTo>
                  <a:pt x="952207" y="3441700"/>
                </a:lnTo>
                <a:lnTo>
                  <a:pt x="916733" y="3416300"/>
                </a:lnTo>
                <a:lnTo>
                  <a:pt x="881979" y="3390900"/>
                </a:lnTo>
                <a:lnTo>
                  <a:pt x="847960" y="3352800"/>
                </a:lnTo>
                <a:lnTo>
                  <a:pt x="814693" y="3327400"/>
                </a:lnTo>
                <a:lnTo>
                  <a:pt x="782194" y="3289300"/>
                </a:lnTo>
                <a:lnTo>
                  <a:pt x="750480" y="3263900"/>
                </a:lnTo>
                <a:lnTo>
                  <a:pt x="719566" y="3225800"/>
                </a:lnTo>
                <a:lnTo>
                  <a:pt x="689469" y="3200400"/>
                </a:lnTo>
                <a:lnTo>
                  <a:pt x="660205" y="3162300"/>
                </a:lnTo>
                <a:lnTo>
                  <a:pt x="631790" y="3124200"/>
                </a:lnTo>
                <a:lnTo>
                  <a:pt x="604240" y="3098800"/>
                </a:lnTo>
                <a:lnTo>
                  <a:pt x="577572" y="3060700"/>
                </a:lnTo>
                <a:lnTo>
                  <a:pt x="551802" y="3022600"/>
                </a:lnTo>
                <a:lnTo>
                  <a:pt x="526946" y="2984500"/>
                </a:lnTo>
                <a:lnTo>
                  <a:pt x="503020" y="2946400"/>
                </a:lnTo>
                <a:lnTo>
                  <a:pt x="480041" y="2908300"/>
                </a:lnTo>
                <a:lnTo>
                  <a:pt x="458025" y="2870200"/>
                </a:lnTo>
                <a:lnTo>
                  <a:pt x="436988" y="2832100"/>
                </a:lnTo>
                <a:lnTo>
                  <a:pt x="416946" y="2781300"/>
                </a:lnTo>
                <a:lnTo>
                  <a:pt x="397915" y="2743200"/>
                </a:lnTo>
                <a:lnTo>
                  <a:pt x="379912" y="2705100"/>
                </a:lnTo>
                <a:lnTo>
                  <a:pt x="362953" y="2667000"/>
                </a:lnTo>
                <a:lnTo>
                  <a:pt x="347054" y="2616200"/>
                </a:lnTo>
                <a:lnTo>
                  <a:pt x="332231" y="2578100"/>
                </a:lnTo>
                <a:lnTo>
                  <a:pt x="318501" y="2527300"/>
                </a:lnTo>
                <a:lnTo>
                  <a:pt x="305880" y="2489200"/>
                </a:lnTo>
                <a:lnTo>
                  <a:pt x="294384" y="2438400"/>
                </a:lnTo>
                <a:lnTo>
                  <a:pt x="284029" y="2400300"/>
                </a:lnTo>
                <a:lnTo>
                  <a:pt x="274831" y="2349500"/>
                </a:lnTo>
                <a:lnTo>
                  <a:pt x="266807" y="2298700"/>
                </a:lnTo>
                <a:lnTo>
                  <a:pt x="259973" y="2260600"/>
                </a:lnTo>
                <a:lnTo>
                  <a:pt x="254346" y="2209800"/>
                </a:lnTo>
                <a:lnTo>
                  <a:pt x="249940" y="2159000"/>
                </a:lnTo>
                <a:lnTo>
                  <a:pt x="246773" y="2120900"/>
                </a:lnTo>
                <a:lnTo>
                  <a:pt x="244861" y="2070100"/>
                </a:lnTo>
                <a:lnTo>
                  <a:pt x="244220" y="2019300"/>
                </a:lnTo>
                <a:lnTo>
                  <a:pt x="244861" y="1968500"/>
                </a:lnTo>
                <a:lnTo>
                  <a:pt x="246773" y="1930400"/>
                </a:lnTo>
                <a:lnTo>
                  <a:pt x="249940" y="1879600"/>
                </a:lnTo>
                <a:lnTo>
                  <a:pt x="254346" y="1828800"/>
                </a:lnTo>
                <a:lnTo>
                  <a:pt x="259973" y="1778000"/>
                </a:lnTo>
                <a:lnTo>
                  <a:pt x="266807" y="1739900"/>
                </a:lnTo>
                <a:lnTo>
                  <a:pt x="274831" y="1689100"/>
                </a:lnTo>
                <a:lnTo>
                  <a:pt x="284029" y="1651000"/>
                </a:lnTo>
                <a:lnTo>
                  <a:pt x="294384" y="1600200"/>
                </a:lnTo>
                <a:lnTo>
                  <a:pt x="305880" y="1549400"/>
                </a:lnTo>
                <a:lnTo>
                  <a:pt x="318501" y="1511300"/>
                </a:lnTo>
                <a:lnTo>
                  <a:pt x="332231" y="1473200"/>
                </a:lnTo>
                <a:lnTo>
                  <a:pt x="347054" y="1422400"/>
                </a:lnTo>
                <a:lnTo>
                  <a:pt x="362953" y="1384300"/>
                </a:lnTo>
                <a:lnTo>
                  <a:pt x="379912" y="1333500"/>
                </a:lnTo>
                <a:lnTo>
                  <a:pt x="397915" y="1295400"/>
                </a:lnTo>
                <a:lnTo>
                  <a:pt x="416946" y="1257300"/>
                </a:lnTo>
                <a:lnTo>
                  <a:pt x="436988" y="1219200"/>
                </a:lnTo>
                <a:lnTo>
                  <a:pt x="458025" y="1181100"/>
                </a:lnTo>
                <a:lnTo>
                  <a:pt x="480041" y="1130300"/>
                </a:lnTo>
                <a:lnTo>
                  <a:pt x="503020" y="1092200"/>
                </a:lnTo>
                <a:lnTo>
                  <a:pt x="526946" y="1054100"/>
                </a:lnTo>
                <a:lnTo>
                  <a:pt x="551802" y="1016000"/>
                </a:lnTo>
                <a:lnTo>
                  <a:pt x="577572" y="990600"/>
                </a:lnTo>
                <a:lnTo>
                  <a:pt x="604240" y="952500"/>
                </a:lnTo>
                <a:lnTo>
                  <a:pt x="631790" y="914400"/>
                </a:lnTo>
                <a:lnTo>
                  <a:pt x="660205" y="876300"/>
                </a:lnTo>
                <a:lnTo>
                  <a:pt x="689469" y="838200"/>
                </a:lnTo>
                <a:lnTo>
                  <a:pt x="719566" y="812800"/>
                </a:lnTo>
                <a:lnTo>
                  <a:pt x="750480" y="774700"/>
                </a:lnTo>
                <a:lnTo>
                  <a:pt x="782194" y="749300"/>
                </a:lnTo>
                <a:lnTo>
                  <a:pt x="814693" y="711200"/>
                </a:lnTo>
                <a:lnTo>
                  <a:pt x="847960" y="685800"/>
                </a:lnTo>
                <a:lnTo>
                  <a:pt x="881979" y="660400"/>
                </a:lnTo>
                <a:lnTo>
                  <a:pt x="916733" y="622300"/>
                </a:lnTo>
                <a:lnTo>
                  <a:pt x="952207" y="596900"/>
                </a:lnTo>
                <a:lnTo>
                  <a:pt x="988383" y="571500"/>
                </a:lnTo>
                <a:lnTo>
                  <a:pt x="1025247" y="546100"/>
                </a:lnTo>
                <a:lnTo>
                  <a:pt x="1062782" y="520700"/>
                </a:lnTo>
                <a:lnTo>
                  <a:pt x="1100971" y="495300"/>
                </a:lnTo>
                <a:lnTo>
                  <a:pt x="1139798" y="482600"/>
                </a:lnTo>
                <a:lnTo>
                  <a:pt x="1219303" y="431800"/>
                </a:lnTo>
                <a:lnTo>
                  <a:pt x="1259948" y="419100"/>
                </a:lnTo>
                <a:lnTo>
                  <a:pt x="1301166" y="393700"/>
                </a:lnTo>
                <a:lnTo>
                  <a:pt x="1342941" y="381000"/>
                </a:lnTo>
                <a:lnTo>
                  <a:pt x="1385257" y="355600"/>
                </a:lnTo>
                <a:lnTo>
                  <a:pt x="1649605" y="279400"/>
                </a:lnTo>
                <a:lnTo>
                  <a:pt x="1695254" y="266700"/>
                </a:lnTo>
                <a:lnTo>
                  <a:pt x="1741313" y="266700"/>
                </a:lnTo>
                <a:lnTo>
                  <a:pt x="1787768" y="254000"/>
                </a:lnTo>
                <a:lnTo>
                  <a:pt x="1834601" y="254000"/>
                </a:lnTo>
                <a:lnTo>
                  <a:pt x="1881796" y="241300"/>
                </a:lnTo>
                <a:lnTo>
                  <a:pt x="2988827" y="241300"/>
                </a:lnTo>
                <a:lnTo>
                  <a:pt x="2928346" y="203200"/>
                </a:lnTo>
                <a:lnTo>
                  <a:pt x="2887324" y="190500"/>
                </a:lnTo>
                <a:lnTo>
                  <a:pt x="2845792" y="165100"/>
                </a:lnTo>
                <a:lnTo>
                  <a:pt x="2761248" y="139700"/>
                </a:lnTo>
                <a:lnTo>
                  <a:pt x="2718262" y="114300"/>
                </a:lnTo>
                <a:lnTo>
                  <a:pt x="2451136" y="38100"/>
                </a:lnTo>
                <a:close/>
              </a:path>
              <a:path w="4051300" h="4038600">
                <a:moveTo>
                  <a:pt x="2988827" y="241300"/>
                </a:moveTo>
                <a:lnTo>
                  <a:pt x="2168995" y="241300"/>
                </a:lnTo>
                <a:lnTo>
                  <a:pt x="2216190" y="254000"/>
                </a:lnTo>
                <a:lnTo>
                  <a:pt x="2263023" y="254000"/>
                </a:lnTo>
                <a:lnTo>
                  <a:pt x="2309478" y="266700"/>
                </a:lnTo>
                <a:lnTo>
                  <a:pt x="2355537" y="266700"/>
                </a:lnTo>
                <a:lnTo>
                  <a:pt x="2401186" y="279400"/>
                </a:lnTo>
                <a:lnTo>
                  <a:pt x="2665534" y="355600"/>
                </a:lnTo>
                <a:lnTo>
                  <a:pt x="2707850" y="381000"/>
                </a:lnTo>
                <a:lnTo>
                  <a:pt x="2749625" y="393700"/>
                </a:lnTo>
                <a:lnTo>
                  <a:pt x="2790843" y="419100"/>
                </a:lnTo>
                <a:lnTo>
                  <a:pt x="2831488" y="431800"/>
                </a:lnTo>
                <a:lnTo>
                  <a:pt x="2910993" y="482600"/>
                </a:lnTo>
                <a:lnTo>
                  <a:pt x="2949820" y="495300"/>
                </a:lnTo>
                <a:lnTo>
                  <a:pt x="2988009" y="520700"/>
                </a:lnTo>
                <a:lnTo>
                  <a:pt x="3025544" y="546100"/>
                </a:lnTo>
                <a:lnTo>
                  <a:pt x="3062408" y="571500"/>
                </a:lnTo>
                <a:lnTo>
                  <a:pt x="3098584" y="596900"/>
                </a:lnTo>
                <a:lnTo>
                  <a:pt x="3134058" y="622300"/>
                </a:lnTo>
                <a:lnTo>
                  <a:pt x="3168812" y="660400"/>
                </a:lnTo>
                <a:lnTo>
                  <a:pt x="3202831" y="685800"/>
                </a:lnTo>
                <a:lnTo>
                  <a:pt x="3236098" y="711200"/>
                </a:lnTo>
                <a:lnTo>
                  <a:pt x="3268597" y="749300"/>
                </a:lnTo>
                <a:lnTo>
                  <a:pt x="3300311" y="774700"/>
                </a:lnTo>
                <a:lnTo>
                  <a:pt x="3331225" y="812800"/>
                </a:lnTo>
                <a:lnTo>
                  <a:pt x="3361322" y="838200"/>
                </a:lnTo>
                <a:lnTo>
                  <a:pt x="3390586" y="876300"/>
                </a:lnTo>
                <a:lnTo>
                  <a:pt x="3419001" y="914400"/>
                </a:lnTo>
                <a:lnTo>
                  <a:pt x="3446551" y="952500"/>
                </a:lnTo>
                <a:lnTo>
                  <a:pt x="3473219" y="990600"/>
                </a:lnTo>
                <a:lnTo>
                  <a:pt x="3498989" y="1016000"/>
                </a:lnTo>
                <a:lnTo>
                  <a:pt x="3523845" y="1054100"/>
                </a:lnTo>
                <a:lnTo>
                  <a:pt x="3547771" y="1092200"/>
                </a:lnTo>
                <a:lnTo>
                  <a:pt x="3570750" y="1130300"/>
                </a:lnTo>
                <a:lnTo>
                  <a:pt x="3592766" y="1181100"/>
                </a:lnTo>
                <a:lnTo>
                  <a:pt x="3613803" y="1219200"/>
                </a:lnTo>
                <a:lnTo>
                  <a:pt x="3633845" y="1257300"/>
                </a:lnTo>
                <a:lnTo>
                  <a:pt x="3652876" y="1295400"/>
                </a:lnTo>
                <a:lnTo>
                  <a:pt x="3670879" y="1333500"/>
                </a:lnTo>
                <a:lnTo>
                  <a:pt x="3687838" y="1384300"/>
                </a:lnTo>
                <a:lnTo>
                  <a:pt x="3703737" y="1422400"/>
                </a:lnTo>
                <a:lnTo>
                  <a:pt x="3718560" y="1473200"/>
                </a:lnTo>
                <a:lnTo>
                  <a:pt x="3732290" y="1511300"/>
                </a:lnTo>
                <a:lnTo>
                  <a:pt x="3744911" y="1549400"/>
                </a:lnTo>
                <a:lnTo>
                  <a:pt x="3756407" y="1600200"/>
                </a:lnTo>
                <a:lnTo>
                  <a:pt x="3766762" y="1651000"/>
                </a:lnTo>
                <a:lnTo>
                  <a:pt x="3775960" y="1689100"/>
                </a:lnTo>
                <a:lnTo>
                  <a:pt x="3783984" y="1739900"/>
                </a:lnTo>
                <a:lnTo>
                  <a:pt x="3790818" y="1778000"/>
                </a:lnTo>
                <a:lnTo>
                  <a:pt x="3796445" y="1828800"/>
                </a:lnTo>
                <a:lnTo>
                  <a:pt x="3800851" y="1879600"/>
                </a:lnTo>
                <a:lnTo>
                  <a:pt x="3804018" y="1930400"/>
                </a:lnTo>
                <a:lnTo>
                  <a:pt x="3805930" y="1968500"/>
                </a:lnTo>
                <a:lnTo>
                  <a:pt x="3806570" y="2019300"/>
                </a:lnTo>
                <a:lnTo>
                  <a:pt x="3805930" y="2070100"/>
                </a:lnTo>
                <a:lnTo>
                  <a:pt x="3804018" y="2120900"/>
                </a:lnTo>
                <a:lnTo>
                  <a:pt x="3800851" y="2159000"/>
                </a:lnTo>
                <a:lnTo>
                  <a:pt x="3796445" y="2209800"/>
                </a:lnTo>
                <a:lnTo>
                  <a:pt x="3790818" y="2260600"/>
                </a:lnTo>
                <a:lnTo>
                  <a:pt x="3783984" y="2298700"/>
                </a:lnTo>
                <a:lnTo>
                  <a:pt x="3775960" y="2349500"/>
                </a:lnTo>
                <a:lnTo>
                  <a:pt x="3766762" y="2400300"/>
                </a:lnTo>
                <a:lnTo>
                  <a:pt x="3756407" y="2438400"/>
                </a:lnTo>
                <a:lnTo>
                  <a:pt x="3744911" y="2489200"/>
                </a:lnTo>
                <a:lnTo>
                  <a:pt x="3732290" y="2527300"/>
                </a:lnTo>
                <a:lnTo>
                  <a:pt x="3718560" y="2578100"/>
                </a:lnTo>
                <a:lnTo>
                  <a:pt x="3703737" y="2616200"/>
                </a:lnTo>
                <a:lnTo>
                  <a:pt x="3687838" y="2667000"/>
                </a:lnTo>
                <a:lnTo>
                  <a:pt x="3670879" y="2705100"/>
                </a:lnTo>
                <a:lnTo>
                  <a:pt x="3652876" y="2743200"/>
                </a:lnTo>
                <a:lnTo>
                  <a:pt x="3633845" y="2781300"/>
                </a:lnTo>
                <a:lnTo>
                  <a:pt x="3613803" y="2832100"/>
                </a:lnTo>
                <a:lnTo>
                  <a:pt x="3592766" y="2870200"/>
                </a:lnTo>
                <a:lnTo>
                  <a:pt x="3570750" y="2908300"/>
                </a:lnTo>
                <a:lnTo>
                  <a:pt x="3547771" y="2946400"/>
                </a:lnTo>
                <a:lnTo>
                  <a:pt x="3523845" y="2984500"/>
                </a:lnTo>
                <a:lnTo>
                  <a:pt x="3498989" y="3022600"/>
                </a:lnTo>
                <a:lnTo>
                  <a:pt x="3473219" y="3060700"/>
                </a:lnTo>
                <a:lnTo>
                  <a:pt x="3446551" y="3098800"/>
                </a:lnTo>
                <a:lnTo>
                  <a:pt x="3419001" y="3124200"/>
                </a:lnTo>
                <a:lnTo>
                  <a:pt x="3390586" y="3162300"/>
                </a:lnTo>
                <a:lnTo>
                  <a:pt x="3361322" y="3200400"/>
                </a:lnTo>
                <a:lnTo>
                  <a:pt x="3331225" y="3225800"/>
                </a:lnTo>
                <a:lnTo>
                  <a:pt x="3300311" y="3263900"/>
                </a:lnTo>
                <a:lnTo>
                  <a:pt x="3268597" y="3289300"/>
                </a:lnTo>
                <a:lnTo>
                  <a:pt x="3236098" y="3327400"/>
                </a:lnTo>
                <a:lnTo>
                  <a:pt x="3202831" y="3352800"/>
                </a:lnTo>
                <a:lnTo>
                  <a:pt x="3168812" y="3390900"/>
                </a:lnTo>
                <a:lnTo>
                  <a:pt x="3134058" y="3416300"/>
                </a:lnTo>
                <a:lnTo>
                  <a:pt x="3098584" y="3441700"/>
                </a:lnTo>
                <a:lnTo>
                  <a:pt x="3062408" y="3467100"/>
                </a:lnTo>
                <a:lnTo>
                  <a:pt x="3025544" y="3492500"/>
                </a:lnTo>
                <a:lnTo>
                  <a:pt x="2988009" y="3517900"/>
                </a:lnTo>
                <a:lnTo>
                  <a:pt x="2949820" y="3543300"/>
                </a:lnTo>
                <a:lnTo>
                  <a:pt x="2910993" y="3568700"/>
                </a:lnTo>
                <a:lnTo>
                  <a:pt x="2871543" y="3581400"/>
                </a:lnTo>
                <a:lnTo>
                  <a:pt x="2790843" y="3632200"/>
                </a:lnTo>
                <a:lnTo>
                  <a:pt x="2749625" y="3644900"/>
                </a:lnTo>
                <a:lnTo>
                  <a:pt x="2707850" y="3670300"/>
                </a:lnTo>
                <a:lnTo>
                  <a:pt x="2579343" y="3708400"/>
                </a:lnTo>
                <a:lnTo>
                  <a:pt x="2309478" y="3784600"/>
                </a:lnTo>
                <a:lnTo>
                  <a:pt x="2216190" y="3784600"/>
                </a:lnTo>
                <a:lnTo>
                  <a:pt x="2168995" y="3797300"/>
                </a:lnTo>
                <a:lnTo>
                  <a:pt x="3008809" y="3797300"/>
                </a:lnTo>
                <a:lnTo>
                  <a:pt x="3087081" y="3746500"/>
                </a:lnTo>
                <a:lnTo>
                  <a:pt x="3125364" y="3721100"/>
                </a:lnTo>
                <a:lnTo>
                  <a:pt x="3163061" y="3695700"/>
                </a:lnTo>
                <a:lnTo>
                  <a:pt x="3200159" y="3670300"/>
                </a:lnTo>
                <a:lnTo>
                  <a:pt x="3236647" y="3644900"/>
                </a:lnTo>
                <a:lnTo>
                  <a:pt x="3272510" y="3619500"/>
                </a:lnTo>
                <a:lnTo>
                  <a:pt x="3307738" y="3594100"/>
                </a:lnTo>
                <a:lnTo>
                  <a:pt x="3342317" y="3556000"/>
                </a:lnTo>
                <a:lnTo>
                  <a:pt x="3376234" y="3530600"/>
                </a:lnTo>
                <a:lnTo>
                  <a:pt x="3409477" y="3505200"/>
                </a:lnTo>
                <a:lnTo>
                  <a:pt x="3442034" y="3467100"/>
                </a:lnTo>
                <a:lnTo>
                  <a:pt x="3473891" y="3441700"/>
                </a:lnTo>
                <a:lnTo>
                  <a:pt x="3505036" y="3403600"/>
                </a:lnTo>
                <a:lnTo>
                  <a:pt x="3535457" y="3365500"/>
                </a:lnTo>
                <a:lnTo>
                  <a:pt x="3565140" y="3340100"/>
                </a:lnTo>
                <a:lnTo>
                  <a:pt x="3594074" y="3302000"/>
                </a:lnTo>
                <a:lnTo>
                  <a:pt x="3622245" y="3263900"/>
                </a:lnTo>
                <a:lnTo>
                  <a:pt x="3649641" y="3225800"/>
                </a:lnTo>
                <a:lnTo>
                  <a:pt x="3676249" y="3200400"/>
                </a:lnTo>
                <a:lnTo>
                  <a:pt x="3702057" y="3162300"/>
                </a:lnTo>
                <a:lnTo>
                  <a:pt x="3727052" y="3124200"/>
                </a:lnTo>
                <a:lnTo>
                  <a:pt x="3751221" y="3086100"/>
                </a:lnTo>
                <a:lnTo>
                  <a:pt x="3774552" y="3048000"/>
                </a:lnTo>
                <a:lnTo>
                  <a:pt x="3797033" y="3009900"/>
                </a:lnTo>
                <a:lnTo>
                  <a:pt x="3818650" y="2959100"/>
                </a:lnTo>
                <a:lnTo>
                  <a:pt x="3839390" y="2921000"/>
                </a:lnTo>
                <a:lnTo>
                  <a:pt x="3859243" y="2882900"/>
                </a:lnTo>
                <a:lnTo>
                  <a:pt x="3878193" y="2844800"/>
                </a:lnTo>
                <a:lnTo>
                  <a:pt x="3896230" y="2794000"/>
                </a:lnTo>
                <a:lnTo>
                  <a:pt x="3913340" y="2755900"/>
                </a:lnTo>
                <a:lnTo>
                  <a:pt x="3929512" y="2717800"/>
                </a:lnTo>
                <a:lnTo>
                  <a:pt x="3944731" y="2667000"/>
                </a:lnTo>
                <a:lnTo>
                  <a:pt x="3958986" y="2628900"/>
                </a:lnTo>
                <a:lnTo>
                  <a:pt x="3972263" y="2578100"/>
                </a:lnTo>
                <a:lnTo>
                  <a:pt x="3984552" y="2540000"/>
                </a:lnTo>
                <a:lnTo>
                  <a:pt x="3995837" y="2489200"/>
                </a:lnTo>
                <a:lnTo>
                  <a:pt x="4006108" y="2451100"/>
                </a:lnTo>
                <a:lnTo>
                  <a:pt x="4015352" y="2400300"/>
                </a:lnTo>
                <a:lnTo>
                  <a:pt x="4023555" y="2349500"/>
                </a:lnTo>
                <a:lnTo>
                  <a:pt x="4030705" y="2311400"/>
                </a:lnTo>
                <a:lnTo>
                  <a:pt x="4036790" y="2260600"/>
                </a:lnTo>
                <a:lnTo>
                  <a:pt x="4041797" y="2209800"/>
                </a:lnTo>
                <a:lnTo>
                  <a:pt x="4045713" y="2171700"/>
                </a:lnTo>
                <a:lnTo>
                  <a:pt x="4048526" y="2120900"/>
                </a:lnTo>
                <a:lnTo>
                  <a:pt x="4050223" y="2070100"/>
                </a:lnTo>
                <a:lnTo>
                  <a:pt x="4050791" y="2019300"/>
                </a:lnTo>
                <a:lnTo>
                  <a:pt x="4050223" y="1968500"/>
                </a:lnTo>
                <a:lnTo>
                  <a:pt x="4048526" y="1930400"/>
                </a:lnTo>
                <a:lnTo>
                  <a:pt x="4045713" y="1879600"/>
                </a:lnTo>
                <a:lnTo>
                  <a:pt x="4041797" y="1828800"/>
                </a:lnTo>
                <a:lnTo>
                  <a:pt x="4036790" y="1778000"/>
                </a:lnTo>
                <a:lnTo>
                  <a:pt x="4030705" y="1739900"/>
                </a:lnTo>
                <a:lnTo>
                  <a:pt x="4023555" y="1689100"/>
                </a:lnTo>
                <a:lnTo>
                  <a:pt x="4015352" y="1638300"/>
                </a:lnTo>
                <a:lnTo>
                  <a:pt x="4006108" y="1600200"/>
                </a:lnTo>
                <a:lnTo>
                  <a:pt x="3995837" y="1549400"/>
                </a:lnTo>
                <a:lnTo>
                  <a:pt x="3984552" y="1511300"/>
                </a:lnTo>
                <a:lnTo>
                  <a:pt x="3972263" y="1460500"/>
                </a:lnTo>
                <a:lnTo>
                  <a:pt x="3958986" y="1409700"/>
                </a:lnTo>
                <a:lnTo>
                  <a:pt x="3944731" y="1371600"/>
                </a:lnTo>
                <a:lnTo>
                  <a:pt x="3929512" y="1333500"/>
                </a:lnTo>
                <a:lnTo>
                  <a:pt x="3913340" y="1282700"/>
                </a:lnTo>
                <a:lnTo>
                  <a:pt x="3896230" y="1244600"/>
                </a:lnTo>
                <a:lnTo>
                  <a:pt x="3878193" y="1206500"/>
                </a:lnTo>
                <a:lnTo>
                  <a:pt x="3859243" y="1155700"/>
                </a:lnTo>
                <a:lnTo>
                  <a:pt x="3839390" y="1117600"/>
                </a:lnTo>
                <a:lnTo>
                  <a:pt x="3818650" y="1079500"/>
                </a:lnTo>
                <a:lnTo>
                  <a:pt x="3797033" y="1041400"/>
                </a:lnTo>
                <a:lnTo>
                  <a:pt x="3774552" y="1003300"/>
                </a:lnTo>
                <a:lnTo>
                  <a:pt x="3751221" y="965200"/>
                </a:lnTo>
                <a:lnTo>
                  <a:pt x="3727052" y="927100"/>
                </a:lnTo>
                <a:lnTo>
                  <a:pt x="3702057" y="889000"/>
                </a:lnTo>
                <a:lnTo>
                  <a:pt x="3676249" y="850900"/>
                </a:lnTo>
                <a:lnTo>
                  <a:pt x="3649641" y="812800"/>
                </a:lnTo>
                <a:lnTo>
                  <a:pt x="3622245" y="774700"/>
                </a:lnTo>
                <a:lnTo>
                  <a:pt x="3594074" y="736600"/>
                </a:lnTo>
                <a:lnTo>
                  <a:pt x="3565140" y="711200"/>
                </a:lnTo>
                <a:lnTo>
                  <a:pt x="3535457" y="673100"/>
                </a:lnTo>
                <a:lnTo>
                  <a:pt x="3505036" y="635000"/>
                </a:lnTo>
                <a:lnTo>
                  <a:pt x="3473891" y="609600"/>
                </a:lnTo>
                <a:lnTo>
                  <a:pt x="3442034" y="571500"/>
                </a:lnTo>
                <a:lnTo>
                  <a:pt x="3409477" y="546100"/>
                </a:lnTo>
                <a:lnTo>
                  <a:pt x="3376234" y="508000"/>
                </a:lnTo>
                <a:lnTo>
                  <a:pt x="3342317" y="482600"/>
                </a:lnTo>
                <a:lnTo>
                  <a:pt x="3307738" y="457200"/>
                </a:lnTo>
                <a:lnTo>
                  <a:pt x="3272510" y="419100"/>
                </a:lnTo>
                <a:lnTo>
                  <a:pt x="3236647" y="393700"/>
                </a:lnTo>
                <a:lnTo>
                  <a:pt x="3200159" y="368300"/>
                </a:lnTo>
                <a:lnTo>
                  <a:pt x="3163061" y="342900"/>
                </a:lnTo>
                <a:lnTo>
                  <a:pt x="3125364" y="317500"/>
                </a:lnTo>
                <a:lnTo>
                  <a:pt x="3087081" y="292100"/>
                </a:lnTo>
                <a:lnTo>
                  <a:pt x="3048225" y="279400"/>
                </a:lnTo>
                <a:lnTo>
                  <a:pt x="2988827" y="241300"/>
                </a:lnTo>
                <a:close/>
              </a:path>
              <a:path w="4051300" h="4038600">
                <a:moveTo>
                  <a:pt x="2312222" y="12700"/>
                </a:moveTo>
                <a:lnTo>
                  <a:pt x="1738569" y="12700"/>
                </a:lnTo>
                <a:lnTo>
                  <a:pt x="1645592" y="38100"/>
                </a:lnTo>
                <a:lnTo>
                  <a:pt x="2405199" y="38100"/>
                </a:lnTo>
                <a:lnTo>
                  <a:pt x="2312222" y="12700"/>
                </a:lnTo>
                <a:close/>
              </a:path>
              <a:path w="4051300" h="4038600">
                <a:moveTo>
                  <a:pt x="2217862" y="0"/>
                </a:moveTo>
                <a:lnTo>
                  <a:pt x="1832929" y="0"/>
                </a:lnTo>
                <a:lnTo>
                  <a:pt x="1785582" y="12700"/>
                </a:lnTo>
                <a:lnTo>
                  <a:pt x="2265209" y="12700"/>
                </a:lnTo>
                <a:lnTo>
                  <a:pt x="2217862" y="0"/>
                </a:lnTo>
                <a:close/>
              </a:path>
            </a:pathLst>
          </a:custGeom>
          <a:solidFill>
            <a:srgbClr val="50627D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6070504" y="4997608"/>
            <a:ext cx="470534" cy="470534"/>
            <a:chOff x="6070504" y="4997608"/>
            <a:chExt cx="470534" cy="470534"/>
          </a:xfrm>
        </p:grpSpPr>
        <p:sp>
          <p:nvSpPr>
            <p:cNvPr id="7" name="object 7"/>
            <p:cNvSpPr/>
            <p:nvPr/>
          </p:nvSpPr>
          <p:spPr>
            <a:xfrm>
              <a:off x="6084792" y="5011896"/>
              <a:ext cx="441959" cy="441959"/>
            </a:xfrm>
            <a:custGeom>
              <a:avLst/>
              <a:gdLst/>
              <a:ahLst/>
              <a:cxnLst/>
              <a:rect l="l" t="t" r="r" b="b"/>
              <a:pathLst>
                <a:path w="441959" h="441960">
                  <a:moveTo>
                    <a:pt x="220757" y="0"/>
                  </a:moveTo>
                  <a:lnTo>
                    <a:pt x="178604" y="4042"/>
                  </a:lnTo>
                  <a:lnTo>
                    <a:pt x="137703" y="16168"/>
                  </a:lnTo>
                  <a:lnTo>
                    <a:pt x="99309" y="36379"/>
                  </a:lnTo>
                  <a:lnTo>
                    <a:pt x="64674" y="64674"/>
                  </a:lnTo>
                  <a:lnTo>
                    <a:pt x="36379" y="99309"/>
                  </a:lnTo>
                  <a:lnTo>
                    <a:pt x="16168" y="137703"/>
                  </a:lnTo>
                  <a:lnTo>
                    <a:pt x="4042" y="178604"/>
                  </a:lnTo>
                  <a:lnTo>
                    <a:pt x="0" y="220757"/>
                  </a:lnTo>
                  <a:lnTo>
                    <a:pt x="4042" y="262911"/>
                  </a:lnTo>
                  <a:lnTo>
                    <a:pt x="16168" y="303811"/>
                  </a:lnTo>
                  <a:lnTo>
                    <a:pt x="36379" y="342205"/>
                  </a:lnTo>
                  <a:lnTo>
                    <a:pt x="64674" y="376840"/>
                  </a:lnTo>
                  <a:lnTo>
                    <a:pt x="99309" y="405135"/>
                  </a:lnTo>
                  <a:lnTo>
                    <a:pt x="137703" y="425346"/>
                  </a:lnTo>
                  <a:lnTo>
                    <a:pt x="178604" y="437473"/>
                  </a:lnTo>
                  <a:lnTo>
                    <a:pt x="220757" y="441515"/>
                  </a:lnTo>
                  <a:lnTo>
                    <a:pt x="262911" y="437473"/>
                  </a:lnTo>
                  <a:lnTo>
                    <a:pt x="303811" y="425346"/>
                  </a:lnTo>
                  <a:lnTo>
                    <a:pt x="342205" y="405135"/>
                  </a:lnTo>
                  <a:lnTo>
                    <a:pt x="376840" y="376840"/>
                  </a:lnTo>
                  <a:lnTo>
                    <a:pt x="405135" y="342205"/>
                  </a:lnTo>
                  <a:lnTo>
                    <a:pt x="425346" y="303811"/>
                  </a:lnTo>
                  <a:lnTo>
                    <a:pt x="437473" y="262911"/>
                  </a:lnTo>
                  <a:lnTo>
                    <a:pt x="441515" y="220757"/>
                  </a:lnTo>
                  <a:lnTo>
                    <a:pt x="437473" y="178604"/>
                  </a:lnTo>
                  <a:lnTo>
                    <a:pt x="425346" y="137703"/>
                  </a:lnTo>
                  <a:lnTo>
                    <a:pt x="405135" y="99309"/>
                  </a:lnTo>
                  <a:lnTo>
                    <a:pt x="376840" y="64674"/>
                  </a:lnTo>
                  <a:lnTo>
                    <a:pt x="342205" y="36379"/>
                  </a:lnTo>
                  <a:lnTo>
                    <a:pt x="303811" y="16168"/>
                  </a:lnTo>
                  <a:lnTo>
                    <a:pt x="262911" y="4042"/>
                  </a:lnTo>
                  <a:lnTo>
                    <a:pt x="220757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084792" y="5011896"/>
              <a:ext cx="441959" cy="441959"/>
            </a:xfrm>
            <a:custGeom>
              <a:avLst/>
              <a:gdLst/>
              <a:ahLst/>
              <a:cxnLst/>
              <a:rect l="l" t="t" r="r" b="b"/>
              <a:pathLst>
                <a:path w="441959" h="441960">
                  <a:moveTo>
                    <a:pt x="376840" y="64674"/>
                  </a:moveTo>
                  <a:lnTo>
                    <a:pt x="405135" y="99309"/>
                  </a:lnTo>
                  <a:lnTo>
                    <a:pt x="425346" y="137703"/>
                  </a:lnTo>
                  <a:lnTo>
                    <a:pt x="437473" y="178604"/>
                  </a:lnTo>
                  <a:lnTo>
                    <a:pt x="441515" y="220757"/>
                  </a:lnTo>
                  <a:lnTo>
                    <a:pt x="437473" y="262911"/>
                  </a:lnTo>
                  <a:lnTo>
                    <a:pt x="425346" y="303811"/>
                  </a:lnTo>
                  <a:lnTo>
                    <a:pt x="405135" y="342205"/>
                  </a:lnTo>
                  <a:lnTo>
                    <a:pt x="376840" y="376840"/>
                  </a:lnTo>
                  <a:lnTo>
                    <a:pt x="342205" y="405135"/>
                  </a:lnTo>
                  <a:lnTo>
                    <a:pt x="303811" y="425346"/>
                  </a:lnTo>
                  <a:lnTo>
                    <a:pt x="262911" y="437473"/>
                  </a:lnTo>
                  <a:lnTo>
                    <a:pt x="220757" y="441515"/>
                  </a:lnTo>
                  <a:lnTo>
                    <a:pt x="178604" y="437473"/>
                  </a:lnTo>
                  <a:lnTo>
                    <a:pt x="137703" y="425346"/>
                  </a:lnTo>
                  <a:lnTo>
                    <a:pt x="99309" y="405135"/>
                  </a:lnTo>
                  <a:lnTo>
                    <a:pt x="64674" y="376840"/>
                  </a:lnTo>
                  <a:lnTo>
                    <a:pt x="36379" y="342205"/>
                  </a:lnTo>
                  <a:lnTo>
                    <a:pt x="16168" y="303811"/>
                  </a:lnTo>
                  <a:lnTo>
                    <a:pt x="4042" y="262911"/>
                  </a:lnTo>
                  <a:lnTo>
                    <a:pt x="0" y="220757"/>
                  </a:lnTo>
                  <a:lnTo>
                    <a:pt x="4042" y="178604"/>
                  </a:lnTo>
                  <a:lnTo>
                    <a:pt x="16168" y="137703"/>
                  </a:lnTo>
                  <a:lnTo>
                    <a:pt x="36379" y="99309"/>
                  </a:lnTo>
                  <a:lnTo>
                    <a:pt x="64674" y="64674"/>
                  </a:lnTo>
                  <a:lnTo>
                    <a:pt x="99309" y="36379"/>
                  </a:lnTo>
                  <a:lnTo>
                    <a:pt x="137703" y="16168"/>
                  </a:lnTo>
                  <a:lnTo>
                    <a:pt x="178604" y="4042"/>
                  </a:lnTo>
                  <a:lnTo>
                    <a:pt x="220757" y="0"/>
                  </a:lnTo>
                  <a:lnTo>
                    <a:pt x="262911" y="4042"/>
                  </a:lnTo>
                  <a:lnTo>
                    <a:pt x="303811" y="16168"/>
                  </a:lnTo>
                  <a:lnTo>
                    <a:pt x="342205" y="36379"/>
                  </a:lnTo>
                  <a:lnTo>
                    <a:pt x="376840" y="64674"/>
                  </a:lnTo>
                </a:path>
              </a:pathLst>
            </a:custGeom>
            <a:ln w="28575">
              <a:solidFill>
                <a:srgbClr val="DDEAF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9790652" y="4970176"/>
            <a:ext cx="471805" cy="470534"/>
            <a:chOff x="9790652" y="4970176"/>
            <a:chExt cx="471805" cy="470534"/>
          </a:xfrm>
        </p:grpSpPr>
        <p:sp>
          <p:nvSpPr>
            <p:cNvPr id="10" name="object 10"/>
            <p:cNvSpPr/>
            <p:nvPr/>
          </p:nvSpPr>
          <p:spPr>
            <a:xfrm>
              <a:off x="9804939" y="4984464"/>
              <a:ext cx="443230" cy="441959"/>
            </a:xfrm>
            <a:custGeom>
              <a:avLst/>
              <a:gdLst/>
              <a:ahLst/>
              <a:cxnLst/>
              <a:rect l="l" t="t" r="r" b="b"/>
              <a:pathLst>
                <a:path w="443229" h="441960">
                  <a:moveTo>
                    <a:pt x="221456" y="0"/>
                  </a:moveTo>
                  <a:lnTo>
                    <a:pt x="179160" y="4042"/>
                  </a:lnTo>
                  <a:lnTo>
                    <a:pt x="138124" y="16168"/>
                  </a:lnTo>
                  <a:lnTo>
                    <a:pt x="99606" y="36379"/>
                  </a:lnTo>
                  <a:lnTo>
                    <a:pt x="64865" y="64674"/>
                  </a:lnTo>
                  <a:lnTo>
                    <a:pt x="36486" y="99309"/>
                  </a:lnTo>
                  <a:lnTo>
                    <a:pt x="16216" y="137703"/>
                  </a:lnTo>
                  <a:lnTo>
                    <a:pt x="4054" y="178604"/>
                  </a:lnTo>
                  <a:lnTo>
                    <a:pt x="0" y="220757"/>
                  </a:lnTo>
                  <a:lnTo>
                    <a:pt x="4054" y="262911"/>
                  </a:lnTo>
                  <a:lnTo>
                    <a:pt x="16216" y="303811"/>
                  </a:lnTo>
                  <a:lnTo>
                    <a:pt x="36486" y="342205"/>
                  </a:lnTo>
                  <a:lnTo>
                    <a:pt x="64865" y="376840"/>
                  </a:lnTo>
                  <a:lnTo>
                    <a:pt x="99606" y="405135"/>
                  </a:lnTo>
                  <a:lnTo>
                    <a:pt x="138124" y="425346"/>
                  </a:lnTo>
                  <a:lnTo>
                    <a:pt x="179160" y="437473"/>
                  </a:lnTo>
                  <a:lnTo>
                    <a:pt x="221456" y="441515"/>
                  </a:lnTo>
                  <a:lnTo>
                    <a:pt x="263751" y="437473"/>
                  </a:lnTo>
                  <a:lnTo>
                    <a:pt x="304788" y="425346"/>
                  </a:lnTo>
                  <a:lnTo>
                    <a:pt x="343306" y="405135"/>
                  </a:lnTo>
                  <a:lnTo>
                    <a:pt x="378047" y="376840"/>
                  </a:lnTo>
                  <a:lnTo>
                    <a:pt x="406425" y="342205"/>
                  </a:lnTo>
                  <a:lnTo>
                    <a:pt x="426696" y="303811"/>
                  </a:lnTo>
                  <a:lnTo>
                    <a:pt x="438858" y="262911"/>
                  </a:lnTo>
                  <a:lnTo>
                    <a:pt x="442912" y="220757"/>
                  </a:lnTo>
                  <a:lnTo>
                    <a:pt x="438858" y="178604"/>
                  </a:lnTo>
                  <a:lnTo>
                    <a:pt x="426696" y="137703"/>
                  </a:lnTo>
                  <a:lnTo>
                    <a:pt x="406425" y="99309"/>
                  </a:lnTo>
                  <a:lnTo>
                    <a:pt x="378047" y="64674"/>
                  </a:lnTo>
                  <a:lnTo>
                    <a:pt x="343306" y="36379"/>
                  </a:lnTo>
                  <a:lnTo>
                    <a:pt x="304788" y="16168"/>
                  </a:lnTo>
                  <a:lnTo>
                    <a:pt x="263751" y="4042"/>
                  </a:lnTo>
                  <a:lnTo>
                    <a:pt x="221456" y="0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9804939" y="4984464"/>
              <a:ext cx="443230" cy="441959"/>
            </a:xfrm>
            <a:custGeom>
              <a:avLst/>
              <a:gdLst/>
              <a:ahLst/>
              <a:cxnLst/>
              <a:rect l="l" t="t" r="r" b="b"/>
              <a:pathLst>
                <a:path w="443229" h="441960">
                  <a:moveTo>
                    <a:pt x="378047" y="376840"/>
                  </a:moveTo>
                  <a:lnTo>
                    <a:pt x="343306" y="405135"/>
                  </a:lnTo>
                  <a:lnTo>
                    <a:pt x="304788" y="425346"/>
                  </a:lnTo>
                  <a:lnTo>
                    <a:pt x="263751" y="437473"/>
                  </a:lnTo>
                  <a:lnTo>
                    <a:pt x="221456" y="441515"/>
                  </a:lnTo>
                  <a:lnTo>
                    <a:pt x="179160" y="437473"/>
                  </a:lnTo>
                  <a:lnTo>
                    <a:pt x="138124" y="425346"/>
                  </a:lnTo>
                  <a:lnTo>
                    <a:pt x="99606" y="405135"/>
                  </a:lnTo>
                  <a:lnTo>
                    <a:pt x="64865" y="376840"/>
                  </a:lnTo>
                  <a:lnTo>
                    <a:pt x="36486" y="342205"/>
                  </a:lnTo>
                  <a:lnTo>
                    <a:pt x="16216" y="303811"/>
                  </a:lnTo>
                  <a:lnTo>
                    <a:pt x="4054" y="262911"/>
                  </a:lnTo>
                  <a:lnTo>
                    <a:pt x="0" y="220757"/>
                  </a:lnTo>
                  <a:lnTo>
                    <a:pt x="4054" y="178604"/>
                  </a:lnTo>
                  <a:lnTo>
                    <a:pt x="16216" y="137703"/>
                  </a:lnTo>
                  <a:lnTo>
                    <a:pt x="36486" y="99309"/>
                  </a:lnTo>
                  <a:lnTo>
                    <a:pt x="64865" y="64674"/>
                  </a:lnTo>
                  <a:lnTo>
                    <a:pt x="99606" y="36379"/>
                  </a:lnTo>
                  <a:lnTo>
                    <a:pt x="138124" y="16168"/>
                  </a:lnTo>
                  <a:lnTo>
                    <a:pt x="179160" y="4042"/>
                  </a:lnTo>
                  <a:lnTo>
                    <a:pt x="221456" y="0"/>
                  </a:lnTo>
                  <a:lnTo>
                    <a:pt x="263751" y="4042"/>
                  </a:lnTo>
                  <a:lnTo>
                    <a:pt x="304788" y="16168"/>
                  </a:lnTo>
                  <a:lnTo>
                    <a:pt x="343306" y="36379"/>
                  </a:lnTo>
                  <a:lnTo>
                    <a:pt x="378047" y="64674"/>
                  </a:lnTo>
                  <a:lnTo>
                    <a:pt x="406425" y="99309"/>
                  </a:lnTo>
                  <a:lnTo>
                    <a:pt x="426696" y="137703"/>
                  </a:lnTo>
                  <a:lnTo>
                    <a:pt x="438858" y="178604"/>
                  </a:lnTo>
                  <a:lnTo>
                    <a:pt x="442912" y="220757"/>
                  </a:lnTo>
                  <a:lnTo>
                    <a:pt x="438858" y="262911"/>
                  </a:lnTo>
                  <a:lnTo>
                    <a:pt x="426696" y="303811"/>
                  </a:lnTo>
                  <a:lnTo>
                    <a:pt x="406425" y="342205"/>
                  </a:lnTo>
                  <a:lnTo>
                    <a:pt x="378047" y="376840"/>
                  </a:lnTo>
                </a:path>
              </a:pathLst>
            </a:custGeom>
            <a:ln w="28575">
              <a:solidFill>
                <a:srgbClr val="FAE3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/>
          <p:nvPr/>
        </p:nvSpPr>
        <p:spPr>
          <a:xfrm>
            <a:off x="4408932" y="4538471"/>
            <a:ext cx="1453515" cy="669925"/>
          </a:xfrm>
          <a:custGeom>
            <a:avLst/>
            <a:gdLst/>
            <a:ahLst/>
            <a:cxnLst/>
            <a:rect l="l" t="t" r="r" b="b"/>
            <a:pathLst>
              <a:path w="1453514" h="669925">
                <a:moveTo>
                  <a:pt x="799591" y="0"/>
                </a:moveTo>
                <a:lnTo>
                  <a:pt x="0" y="0"/>
                </a:lnTo>
                <a:lnTo>
                  <a:pt x="0" y="35432"/>
                </a:lnTo>
                <a:lnTo>
                  <a:pt x="787780" y="35432"/>
                </a:lnTo>
                <a:lnTo>
                  <a:pt x="1267587" y="514223"/>
                </a:lnTo>
                <a:lnTo>
                  <a:pt x="1255345" y="546933"/>
                </a:lnTo>
                <a:lnTo>
                  <a:pt x="1254236" y="580739"/>
                </a:lnTo>
                <a:lnTo>
                  <a:pt x="1264247" y="612306"/>
                </a:lnTo>
                <a:lnTo>
                  <a:pt x="1285366" y="638301"/>
                </a:lnTo>
                <a:lnTo>
                  <a:pt x="1316751" y="661590"/>
                </a:lnTo>
                <a:lnTo>
                  <a:pt x="1354232" y="669353"/>
                </a:lnTo>
                <a:lnTo>
                  <a:pt x="1392808" y="661590"/>
                </a:lnTo>
                <a:lnTo>
                  <a:pt x="1427479" y="638301"/>
                </a:lnTo>
                <a:lnTo>
                  <a:pt x="1447391" y="603579"/>
                </a:lnTo>
                <a:lnTo>
                  <a:pt x="1453419" y="564451"/>
                </a:lnTo>
                <a:lnTo>
                  <a:pt x="1445017" y="525323"/>
                </a:lnTo>
                <a:lnTo>
                  <a:pt x="1421638" y="490600"/>
                </a:lnTo>
                <a:lnTo>
                  <a:pt x="1391165" y="470669"/>
                </a:lnTo>
                <a:lnTo>
                  <a:pt x="1355693" y="464026"/>
                </a:lnTo>
                <a:lnTo>
                  <a:pt x="1319125" y="470669"/>
                </a:lnTo>
                <a:lnTo>
                  <a:pt x="1285366" y="490600"/>
                </a:lnTo>
                <a:lnTo>
                  <a:pt x="799591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0426160" y="4552188"/>
            <a:ext cx="1453515" cy="669925"/>
          </a:xfrm>
          <a:custGeom>
            <a:avLst/>
            <a:gdLst/>
            <a:ahLst/>
            <a:cxnLst/>
            <a:rect l="l" t="t" r="r" b="b"/>
            <a:pathLst>
              <a:path w="1453515" h="669925">
                <a:moveTo>
                  <a:pt x="1453419" y="0"/>
                </a:moveTo>
                <a:lnTo>
                  <a:pt x="653827" y="0"/>
                </a:lnTo>
                <a:lnTo>
                  <a:pt x="168052" y="490600"/>
                </a:lnTo>
                <a:lnTo>
                  <a:pt x="134294" y="470669"/>
                </a:lnTo>
                <a:lnTo>
                  <a:pt x="97726" y="464026"/>
                </a:lnTo>
                <a:lnTo>
                  <a:pt x="62253" y="470669"/>
                </a:lnTo>
                <a:lnTo>
                  <a:pt x="31781" y="490600"/>
                </a:lnTo>
                <a:lnTo>
                  <a:pt x="8401" y="525323"/>
                </a:lnTo>
                <a:lnTo>
                  <a:pt x="0" y="564451"/>
                </a:lnTo>
                <a:lnTo>
                  <a:pt x="6028" y="603579"/>
                </a:lnTo>
                <a:lnTo>
                  <a:pt x="25939" y="638301"/>
                </a:lnTo>
                <a:lnTo>
                  <a:pt x="60610" y="661590"/>
                </a:lnTo>
                <a:lnTo>
                  <a:pt x="99187" y="669353"/>
                </a:lnTo>
                <a:lnTo>
                  <a:pt x="136667" y="661590"/>
                </a:lnTo>
                <a:lnTo>
                  <a:pt x="168052" y="638301"/>
                </a:lnTo>
                <a:lnTo>
                  <a:pt x="189172" y="612306"/>
                </a:lnTo>
                <a:lnTo>
                  <a:pt x="199183" y="580739"/>
                </a:lnTo>
                <a:lnTo>
                  <a:pt x="198074" y="546933"/>
                </a:lnTo>
                <a:lnTo>
                  <a:pt x="185832" y="514223"/>
                </a:lnTo>
                <a:lnTo>
                  <a:pt x="665638" y="35433"/>
                </a:lnTo>
                <a:lnTo>
                  <a:pt x="1453419" y="35433"/>
                </a:lnTo>
                <a:lnTo>
                  <a:pt x="1453419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7169277" y="5006467"/>
            <a:ext cx="199136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spc="-5" dirty="0">
                <a:latin typeface="Tahoma"/>
                <a:cs typeface="Tahoma"/>
              </a:rPr>
              <a:t>Benefits</a:t>
            </a:r>
            <a:r>
              <a:rPr sz="2200" b="1" spc="-90" dirty="0">
                <a:latin typeface="Tahoma"/>
                <a:cs typeface="Tahoma"/>
              </a:rPr>
              <a:t> </a:t>
            </a:r>
            <a:r>
              <a:rPr sz="2200" b="1" dirty="0">
                <a:latin typeface="Tahoma"/>
                <a:cs typeface="Tahoma"/>
              </a:rPr>
              <a:t>of</a:t>
            </a:r>
            <a:r>
              <a:rPr sz="2200" b="1" spc="-95" dirty="0">
                <a:latin typeface="Tahoma"/>
                <a:cs typeface="Tahoma"/>
              </a:rPr>
              <a:t> </a:t>
            </a:r>
            <a:r>
              <a:rPr sz="2200" b="1" spc="-60" dirty="0">
                <a:latin typeface="Tahoma"/>
                <a:cs typeface="Tahoma"/>
              </a:rPr>
              <a:t>CD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885314" y="3992397"/>
            <a:ext cx="2623185" cy="15684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635" algn="ctr">
              <a:lnSpc>
                <a:spcPct val="114999"/>
              </a:lnSpc>
              <a:spcBef>
                <a:spcPts val="100"/>
              </a:spcBef>
            </a:pPr>
            <a:r>
              <a:rPr sz="2200" spc="50" dirty="0">
                <a:latin typeface="Tahoma"/>
                <a:cs typeface="Tahoma"/>
              </a:rPr>
              <a:t>Faster </a:t>
            </a:r>
            <a:r>
              <a:rPr sz="2200" spc="90" dirty="0">
                <a:latin typeface="Tahoma"/>
                <a:cs typeface="Tahoma"/>
              </a:rPr>
              <a:t>return </a:t>
            </a:r>
            <a:r>
              <a:rPr sz="2200" spc="125" dirty="0">
                <a:latin typeface="Tahoma"/>
                <a:cs typeface="Tahoma"/>
              </a:rPr>
              <a:t>on </a:t>
            </a:r>
            <a:r>
              <a:rPr sz="2200" spc="130" dirty="0">
                <a:latin typeface="Tahoma"/>
                <a:cs typeface="Tahoma"/>
              </a:rPr>
              <a:t> </a:t>
            </a:r>
            <a:r>
              <a:rPr sz="2200" spc="75" dirty="0">
                <a:latin typeface="Tahoma"/>
                <a:cs typeface="Tahoma"/>
              </a:rPr>
              <a:t>investment</a:t>
            </a:r>
            <a:r>
              <a:rPr sz="2200" spc="-130" dirty="0">
                <a:latin typeface="Tahoma"/>
                <a:cs typeface="Tahoma"/>
              </a:rPr>
              <a:t> </a:t>
            </a:r>
            <a:r>
              <a:rPr sz="2200" spc="90" dirty="0">
                <a:latin typeface="Tahoma"/>
                <a:cs typeface="Tahoma"/>
              </a:rPr>
              <a:t>for</a:t>
            </a:r>
            <a:r>
              <a:rPr sz="2200" spc="-150" dirty="0">
                <a:latin typeface="Tahoma"/>
                <a:cs typeface="Tahoma"/>
              </a:rPr>
              <a:t> </a:t>
            </a:r>
            <a:r>
              <a:rPr sz="2200" spc="70" dirty="0">
                <a:latin typeface="Tahoma"/>
                <a:cs typeface="Tahoma"/>
              </a:rPr>
              <a:t>each </a:t>
            </a:r>
            <a:r>
              <a:rPr sz="2200" spc="-675" dirty="0">
                <a:latin typeface="Tahoma"/>
                <a:cs typeface="Tahoma"/>
              </a:rPr>
              <a:t> </a:t>
            </a:r>
            <a:r>
              <a:rPr sz="2200" spc="70" dirty="0">
                <a:latin typeface="Tahoma"/>
                <a:cs typeface="Tahoma"/>
              </a:rPr>
              <a:t>feature </a:t>
            </a:r>
            <a:r>
              <a:rPr sz="2200" spc="60" dirty="0">
                <a:latin typeface="Tahoma"/>
                <a:cs typeface="Tahoma"/>
              </a:rPr>
              <a:t>as </a:t>
            </a:r>
            <a:r>
              <a:rPr sz="2200" spc="45" dirty="0">
                <a:latin typeface="Tahoma"/>
                <a:cs typeface="Tahoma"/>
              </a:rPr>
              <a:t>it </a:t>
            </a:r>
            <a:r>
              <a:rPr sz="2200" spc="40" dirty="0">
                <a:latin typeface="Tahoma"/>
                <a:cs typeface="Tahoma"/>
              </a:rPr>
              <a:t>gets </a:t>
            </a:r>
            <a:r>
              <a:rPr sz="2200" spc="45" dirty="0">
                <a:latin typeface="Tahoma"/>
                <a:cs typeface="Tahoma"/>
              </a:rPr>
              <a:t> </a:t>
            </a:r>
            <a:r>
              <a:rPr sz="2200" spc="85" dirty="0">
                <a:latin typeface="Tahoma"/>
                <a:cs typeface="Tahoma"/>
              </a:rPr>
              <a:t>developed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2158853" y="3992397"/>
            <a:ext cx="2799080" cy="19538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algn="ctr">
              <a:lnSpc>
                <a:spcPct val="114999"/>
              </a:lnSpc>
              <a:spcBef>
                <a:spcPts val="100"/>
              </a:spcBef>
            </a:pPr>
            <a:r>
              <a:rPr sz="2200" spc="50" dirty="0">
                <a:latin typeface="Tahoma"/>
                <a:cs typeface="Tahoma"/>
              </a:rPr>
              <a:t>Faster</a:t>
            </a:r>
            <a:r>
              <a:rPr sz="2200" spc="-135" dirty="0">
                <a:latin typeface="Tahoma"/>
                <a:cs typeface="Tahoma"/>
              </a:rPr>
              <a:t> </a:t>
            </a:r>
            <a:r>
              <a:rPr sz="2200" spc="75" dirty="0">
                <a:latin typeface="Tahoma"/>
                <a:cs typeface="Tahoma"/>
              </a:rPr>
              <a:t>feedback</a:t>
            </a:r>
            <a:r>
              <a:rPr sz="2200" spc="-125" dirty="0">
                <a:latin typeface="Tahoma"/>
                <a:cs typeface="Tahoma"/>
              </a:rPr>
              <a:t> </a:t>
            </a:r>
            <a:r>
              <a:rPr sz="2200" spc="114" dirty="0">
                <a:latin typeface="Tahoma"/>
                <a:cs typeface="Tahoma"/>
              </a:rPr>
              <a:t>from </a:t>
            </a:r>
            <a:r>
              <a:rPr sz="2200" spc="-670" dirty="0">
                <a:latin typeface="Tahoma"/>
                <a:cs typeface="Tahoma"/>
              </a:rPr>
              <a:t> </a:t>
            </a:r>
            <a:r>
              <a:rPr sz="2200" spc="100" dirty="0">
                <a:latin typeface="Tahoma"/>
                <a:cs typeface="Tahoma"/>
              </a:rPr>
              <a:t>end </a:t>
            </a:r>
            <a:r>
              <a:rPr sz="2200" spc="80" dirty="0">
                <a:latin typeface="Tahoma"/>
                <a:cs typeface="Tahoma"/>
              </a:rPr>
              <a:t>users </a:t>
            </a:r>
            <a:r>
              <a:rPr sz="2200" spc="125" dirty="0">
                <a:latin typeface="Tahoma"/>
                <a:cs typeface="Tahoma"/>
              </a:rPr>
              <a:t>on </a:t>
            </a:r>
            <a:r>
              <a:rPr sz="2200" spc="65" dirty="0">
                <a:latin typeface="Tahoma"/>
                <a:cs typeface="Tahoma"/>
              </a:rPr>
              <a:t>each </a:t>
            </a:r>
            <a:r>
              <a:rPr sz="2200" spc="70" dirty="0">
                <a:latin typeface="Tahoma"/>
                <a:cs typeface="Tahoma"/>
              </a:rPr>
              <a:t> </a:t>
            </a:r>
            <a:r>
              <a:rPr sz="2200" spc="90" dirty="0">
                <a:latin typeface="Tahoma"/>
                <a:cs typeface="Tahoma"/>
              </a:rPr>
              <a:t>new </a:t>
            </a:r>
            <a:r>
              <a:rPr sz="2200" spc="70" dirty="0">
                <a:latin typeface="Tahoma"/>
                <a:cs typeface="Tahoma"/>
              </a:rPr>
              <a:t>feature </a:t>
            </a:r>
            <a:r>
              <a:rPr sz="2200" spc="60" dirty="0">
                <a:latin typeface="Tahoma"/>
                <a:cs typeface="Tahoma"/>
              </a:rPr>
              <a:t>as </a:t>
            </a:r>
            <a:r>
              <a:rPr sz="2200" spc="45" dirty="0">
                <a:latin typeface="Tahoma"/>
                <a:cs typeface="Tahoma"/>
              </a:rPr>
              <a:t>it </a:t>
            </a:r>
            <a:r>
              <a:rPr sz="2200" spc="55" dirty="0">
                <a:latin typeface="Tahoma"/>
                <a:cs typeface="Tahoma"/>
              </a:rPr>
              <a:t>is </a:t>
            </a:r>
            <a:r>
              <a:rPr sz="2200" spc="60" dirty="0">
                <a:latin typeface="Tahoma"/>
                <a:cs typeface="Tahoma"/>
              </a:rPr>
              <a:t> </a:t>
            </a:r>
            <a:r>
              <a:rPr sz="2200" spc="80" dirty="0">
                <a:latin typeface="Tahoma"/>
                <a:cs typeface="Tahoma"/>
              </a:rPr>
              <a:t>released to </a:t>
            </a:r>
            <a:r>
              <a:rPr sz="2200" spc="85" dirty="0">
                <a:latin typeface="Tahoma"/>
                <a:cs typeface="Tahoma"/>
              </a:rPr>
              <a:t> </a:t>
            </a:r>
            <a:r>
              <a:rPr sz="2200" spc="95" dirty="0">
                <a:latin typeface="Tahoma"/>
                <a:cs typeface="Tahoma"/>
              </a:rPr>
              <a:t>production</a:t>
            </a:r>
            <a:endParaRPr sz="2200">
              <a:latin typeface="Tahoma"/>
              <a:cs typeface="Tahoma"/>
            </a:endParaRPr>
          </a:p>
        </p:txBody>
      </p:sp>
      <p:pic>
        <p:nvPicPr>
          <p:cNvPr id="17" name="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166359" y="757427"/>
            <a:ext cx="5971032" cy="365759"/>
          </a:xfrm>
          <a:prstGeom prst="rect">
            <a:avLst/>
          </a:prstGeom>
        </p:spPr>
      </p:pic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095491" y="306451"/>
            <a:ext cx="4065904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3E3E3E"/>
                </a:solidFill>
              </a:rPr>
              <a:t>Prerequisites</a:t>
            </a:r>
            <a:r>
              <a:rPr spc="-140" dirty="0">
                <a:solidFill>
                  <a:srgbClr val="3E3E3E"/>
                </a:solidFill>
              </a:rPr>
              <a:t> </a:t>
            </a:r>
            <a:r>
              <a:rPr spc="20" dirty="0">
                <a:solidFill>
                  <a:srgbClr val="3E3E3E"/>
                </a:solidFill>
              </a:rPr>
              <a:t>for</a:t>
            </a:r>
            <a:r>
              <a:rPr spc="-120" dirty="0">
                <a:solidFill>
                  <a:srgbClr val="3E3E3E"/>
                </a:solidFill>
              </a:rPr>
              <a:t> </a:t>
            </a:r>
            <a:r>
              <a:rPr spc="-229" dirty="0">
                <a:solidFill>
                  <a:srgbClr val="3E3E3E"/>
                </a:solidFill>
              </a:rPr>
              <a:t>CI/CD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610138" y="2221615"/>
            <a:ext cx="5757078" cy="5575333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815841" y="1375410"/>
            <a:ext cx="10491470" cy="14897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95" dirty="0">
                <a:latin typeface="Tahoma"/>
                <a:cs typeface="Tahoma"/>
              </a:rPr>
              <a:t>Here</a:t>
            </a:r>
            <a:r>
              <a:rPr sz="2200" spc="-95" dirty="0">
                <a:latin typeface="Tahoma"/>
                <a:cs typeface="Tahoma"/>
              </a:rPr>
              <a:t> </a:t>
            </a:r>
            <a:r>
              <a:rPr sz="2200" spc="75" dirty="0">
                <a:latin typeface="Tahoma"/>
                <a:cs typeface="Tahoma"/>
              </a:rPr>
              <a:t>are</a:t>
            </a:r>
            <a:r>
              <a:rPr sz="2200" spc="-110" dirty="0">
                <a:latin typeface="Tahoma"/>
                <a:cs typeface="Tahoma"/>
              </a:rPr>
              <a:t> </a:t>
            </a:r>
            <a:r>
              <a:rPr sz="2200" spc="65" dirty="0">
                <a:latin typeface="Tahoma"/>
                <a:cs typeface="Tahoma"/>
              </a:rPr>
              <a:t>a</a:t>
            </a:r>
            <a:r>
              <a:rPr sz="2200" spc="-110" dirty="0">
                <a:latin typeface="Tahoma"/>
                <a:cs typeface="Tahoma"/>
              </a:rPr>
              <a:t> </a:t>
            </a:r>
            <a:r>
              <a:rPr sz="2200" spc="60" dirty="0">
                <a:latin typeface="Tahoma"/>
                <a:cs typeface="Tahoma"/>
              </a:rPr>
              <a:t>few</a:t>
            </a:r>
            <a:r>
              <a:rPr sz="2200" spc="-100" dirty="0">
                <a:latin typeface="Tahoma"/>
                <a:cs typeface="Tahoma"/>
              </a:rPr>
              <a:t> </a:t>
            </a:r>
            <a:r>
              <a:rPr sz="2200" spc="60" dirty="0">
                <a:latin typeface="Tahoma"/>
                <a:cs typeface="Tahoma"/>
              </a:rPr>
              <a:t>technical</a:t>
            </a:r>
            <a:r>
              <a:rPr sz="2200" spc="-80" dirty="0">
                <a:latin typeface="Tahoma"/>
                <a:cs typeface="Tahoma"/>
              </a:rPr>
              <a:t> </a:t>
            </a:r>
            <a:r>
              <a:rPr sz="2200" spc="80" dirty="0">
                <a:latin typeface="Tahoma"/>
                <a:cs typeface="Tahoma"/>
              </a:rPr>
              <a:t>prerequisites</a:t>
            </a:r>
            <a:r>
              <a:rPr sz="2200" spc="-45" dirty="0">
                <a:latin typeface="Tahoma"/>
                <a:cs typeface="Tahoma"/>
              </a:rPr>
              <a:t> </a:t>
            </a:r>
            <a:r>
              <a:rPr sz="2200" spc="90" dirty="0">
                <a:latin typeface="Tahoma"/>
                <a:cs typeface="Tahoma"/>
              </a:rPr>
              <a:t>for</a:t>
            </a:r>
            <a:r>
              <a:rPr sz="2200" spc="-114" dirty="0">
                <a:latin typeface="Tahoma"/>
                <a:cs typeface="Tahoma"/>
              </a:rPr>
              <a:t> </a:t>
            </a:r>
            <a:r>
              <a:rPr sz="2200" spc="75" dirty="0">
                <a:latin typeface="Tahoma"/>
                <a:cs typeface="Tahoma"/>
              </a:rPr>
              <a:t>adopting</a:t>
            </a:r>
            <a:r>
              <a:rPr sz="2200" spc="-90" dirty="0">
                <a:latin typeface="Tahoma"/>
                <a:cs typeface="Tahoma"/>
              </a:rPr>
              <a:t> </a:t>
            </a:r>
            <a:r>
              <a:rPr sz="2200" spc="70" dirty="0">
                <a:latin typeface="Tahoma"/>
                <a:cs typeface="Tahoma"/>
              </a:rPr>
              <a:t>the</a:t>
            </a:r>
            <a:r>
              <a:rPr sz="2200" spc="-110" dirty="0">
                <a:latin typeface="Tahoma"/>
                <a:cs typeface="Tahoma"/>
              </a:rPr>
              <a:t> </a:t>
            </a:r>
            <a:r>
              <a:rPr sz="2200" spc="-5" dirty="0">
                <a:latin typeface="Tahoma"/>
                <a:cs typeface="Tahoma"/>
              </a:rPr>
              <a:t>CI/CD</a:t>
            </a:r>
            <a:r>
              <a:rPr sz="2200" spc="-95" dirty="0">
                <a:latin typeface="Tahoma"/>
                <a:cs typeface="Tahoma"/>
              </a:rPr>
              <a:t> </a:t>
            </a:r>
            <a:r>
              <a:rPr sz="2200" spc="45" dirty="0">
                <a:latin typeface="Tahoma"/>
                <a:cs typeface="Tahoma"/>
              </a:rPr>
              <a:t>process:</a:t>
            </a:r>
            <a:endParaRPr sz="22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950">
              <a:latin typeface="Tahoma"/>
              <a:cs typeface="Tahoma"/>
            </a:endParaRPr>
          </a:p>
          <a:p>
            <a:pPr marL="6964680" marR="5080" indent="-1152525">
              <a:lnSpc>
                <a:spcPct val="100000"/>
              </a:lnSpc>
            </a:pPr>
            <a:r>
              <a:rPr sz="2200" spc="95" dirty="0">
                <a:latin typeface="Tahoma"/>
                <a:cs typeface="Tahoma"/>
              </a:rPr>
              <a:t>Automated</a:t>
            </a:r>
            <a:r>
              <a:rPr sz="2200" spc="-135" dirty="0">
                <a:latin typeface="Tahoma"/>
                <a:cs typeface="Tahoma"/>
              </a:rPr>
              <a:t> </a:t>
            </a:r>
            <a:r>
              <a:rPr sz="2200" spc="55" dirty="0">
                <a:latin typeface="Tahoma"/>
                <a:cs typeface="Tahoma"/>
              </a:rPr>
              <a:t>build,</a:t>
            </a:r>
            <a:r>
              <a:rPr sz="2200" spc="-100" dirty="0">
                <a:latin typeface="Tahoma"/>
                <a:cs typeface="Tahoma"/>
              </a:rPr>
              <a:t> </a:t>
            </a:r>
            <a:r>
              <a:rPr sz="2200" spc="15" dirty="0">
                <a:latin typeface="Tahoma"/>
                <a:cs typeface="Tahoma"/>
              </a:rPr>
              <a:t>test,</a:t>
            </a:r>
            <a:r>
              <a:rPr sz="2200" spc="-130" dirty="0">
                <a:latin typeface="Tahoma"/>
                <a:cs typeface="Tahoma"/>
              </a:rPr>
              <a:t> </a:t>
            </a:r>
            <a:r>
              <a:rPr sz="2200" spc="35" dirty="0">
                <a:latin typeface="Tahoma"/>
                <a:cs typeface="Tahoma"/>
              </a:rPr>
              <a:t>package,</a:t>
            </a:r>
            <a:r>
              <a:rPr sz="2200" spc="-130" dirty="0">
                <a:latin typeface="Tahoma"/>
                <a:cs typeface="Tahoma"/>
              </a:rPr>
              <a:t> </a:t>
            </a:r>
            <a:r>
              <a:rPr sz="2200" spc="100" dirty="0">
                <a:latin typeface="Tahoma"/>
                <a:cs typeface="Tahoma"/>
              </a:rPr>
              <a:t>and </a:t>
            </a:r>
            <a:r>
              <a:rPr sz="2200" spc="-670" dirty="0">
                <a:latin typeface="Tahoma"/>
                <a:cs typeface="Tahoma"/>
              </a:rPr>
              <a:t> </a:t>
            </a:r>
            <a:r>
              <a:rPr sz="2200" spc="85" dirty="0">
                <a:latin typeface="Tahoma"/>
                <a:cs typeface="Tahoma"/>
              </a:rPr>
              <a:t>deploy</a:t>
            </a:r>
            <a:r>
              <a:rPr sz="2200" spc="-95" dirty="0">
                <a:latin typeface="Tahoma"/>
                <a:cs typeface="Tahoma"/>
              </a:rPr>
              <a:t> </a:t>
            </a:r>
            <a:r>
              <a:rPr sz="2200" spc="90" dirty="0">
                <a:latin typeface="Tahoma"/>
                <a:cs typeface="Tahoma"/>
              </a:rPr>
              <a:t>operations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439525" y="4737861"/>
            <a:ext cx="322707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80" dirty="0">
                <a:latin typeface="Tahoma"/>
                <a:cs typeface="Tahoma"/>
              </a:rPr>
              <a:t>Quick</a:t>
            </a:r>
            <a:r>
              <a:rPr sz="2200" spc="-120" dirty="0">
                <a:latin typeface="Tahoma"/>
                <a:cs typeface="Tahoma"/>
              </a:rPr>
              <a:t> </a:t>
            </a:r>
            <a:r>
              <a:rPr sz="2200" spc="80" dirty="0">
                <a:latin typeface="Tahoma"/>
                <a:cs typeface="Tahoma"/>
              </a:rPr>
              <a:t>pipeline</a:t>
            </a:r>
            <a:r>
              <a:rPr sz="2200" spc="-70" dirty="0">
                <a:latin typeface="Tahoma"/>
                <a:cs typeface="Tahoma"/>
              </a:rPr>
              <a:t> </a:t>
            </a:r>
            <a:r>
              <a:rPr sz="2200" spc="70" dirty="0">
                <a:latin typeface="Tahoma"/>
                <a:cs typeface="Tahoma"/>
              </a:rPr>
              <a:t>execution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884156" y="7355585"/>
            <a:ext cx="287210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80" dirty="0">
                <a:latin typeface="Tahoma"/>
                <a:cs typeface="Tahoma"/>
              </a:rPr>
              <a:t>Quick</a:t>
            </a:r>
            <a:r>
              <a:rPr sz="2200" spc="-135" dirty="0">
                <a:latin typeface="Tahoma"/>
                <a:cs typeface="Tahoma"/>
              </a:rPr>
              <a:t> </a:t>
            </a:r>
            <a:r>
              <a:rPr sz="2200" spc="70" dirty="0">
                <a:latin typeface="Tahoma"/>
                <a:cs typeface="Tahoma"/>
              </a:rPr>
              <a:t>failure</a:t>
            </a:r>
            <a:r>
              <a:rPr sz="2200" spc="-110" dirty="0">
                <a:latin typeface="Tahoma"/>
                <a:cs typeface="Tahoma"/>
              </a:rPr>
              <a:t> </a:t>
            </a:r>
            <a:r>
              <a:rPr sz="2200" spc="65" dirty="0">
                <a:latin typeface="Tahoma"/>
                <a:cs typeface="Tahoma"/>
              </a:rPr>
              <a:t>recovery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312670" y="6621906"/>
            <a:ext cx="3669029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80" dirty="0">
                <a:latin typeface="Tahoma"/>
                <a:cs typeface="Tahoma"/>
              </a:rPr>
              <a:t>Zero-downtime</a:t>
            </a:r>
            <a:r>
              <a:rPr sz="2200" spc="-140" dirty="0">
                <a:latin typeface="Tahoma"/>
                <a:cs typeface="Tahoma"/>
              </a:rPr>
              <a:t> </a:t>
            </a:r>
            <a:r>
              <a:rPr sz="2200" spc="95" dirty="0">
                <a:latin typeface="Tahoma"/>
                <a:cs typeface="Tahoma"/>
              </a:rPr>
              <a:t>deployment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069338" y="3761994"/>
            <a:ext cx="345567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60" dirty="0">
                <a:latin typeface="Tahoma"/>
                <a:cs typeface="Tahoma"/>
              </a:rPr>
              <a:t>Trunk-based</a:t>
            </a:r>
            <a:r>
              <a:rPr sz="2200" spc="-114" dirty="0">
                <a:latin typeface="Tahoma"/>
                <a:cs typeface="Tahoma"/>
              </a:rPr>
              <a:t> </a:t>
            </a:r>
            <a:r>
              <a:rPr sz="2200" spc="90" dirty="0">
                <a:latin typeface="Tahoma"/>
                <a:cs typeface="Tahoma"/>
              </a:rPr>
              <a:t>development</a:t>
            </a:r>
            <a:endParaRPr sz="2200">
              <a:latin typeface="Tahoma"/>
              <a:cs typeface="Tahoma"/>
            </a:endParaRPr>
          </a:p>
        </p:txBody>
      </p:sp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166359" y="757427"/>
            <a:ext cx="5971032" cy="365759"/>
          </a:xfrm>
          <a:prstGeom prst="rect">
            <a:avLst/>
          </a:prstGeom>
        </p:spPr>
      </p:pic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79058" y="4258436"/>
            <a:ext cx="412750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0" dirty="0"/>
              <a:t>Introduction</a:t>
            </a:r>
            <a:r>
              <a:rPr spc="-95" dirty="0"/>
              <a:t> </a:t>
            </a:r>
            <a:r>
              <a:rPr spc="20" dirty="0"/>
              <a:t>to</a:t>
            </a:r>
            <a:r>
              <a:rPr spc="-105" dirty="0"/>
              <a:t> </a:t>
            </a:r>
            <a:r>
              <a:rPr spc="-65" dirty="0"/>
              <a:t>Jenkins</a:t>
            </a:r>
          </a:p>
        </p:txBody>
      </p:sp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670040" y="281177"/>
            <a:ext cx="291719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0" dirty="0">
                <a:solidFill>
                  <a:srgbClr val="3E3E3E"/>
                </a:solidFill>
              </a:rPr>
              <a:t>What</a:t>
            </a:r>
            <a:r>
              <a:rPr spc="-95" dirty="0">
                <a:solidFill>
                  <a:srgbClr val="3E3E3E"/>
                </a:solidFill>
              </a:rPr>
              <a:t> </a:t>
            </a:r>
            <a:r>
              <a:rPr spc="-240" dirty="0">
                <a:solidFill>
                  <a:srgbClr val="3E3E3E"/>
                </a:solidFill>
              </a:rPr>
              <a:t>I</a:t>
            </a:r>
            <a:r>
              <a:rPr spc="-250" dirty="0">
                <a:solidFill>
                  <a:srgbClr val="3E3E3E"/>
                </a:solidFill>
              </a:rPr>
              <a:t>s</a:t>
            </a:r>
            <a:r>
              <a:rPr spc="-95" dirty="0">
                <a:solidFill>
                  <a:srgbClr val="3E3E3E"/>
                </a:solidFill>
              </a:rPr>
              <a:t> Jenk</a:t>
            </a:r>
            <a:r>
              <a:rPr spc="-55" dirty="0">
                <a:solidFill>
                  <a:srgbClr val="3E3E3E"/>
                </a:solidFill>
              </a:rPr>
              <a:t>i</a:t>
            </a:r>
            <a:r>
              <a:rPr spc="-95" dirty="0">
                <a:solidFill>
                  <a:srgbClr val="3E3E3E"/>
                </a:solidFill>
              </a:rPr>
              <a:t>ns?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160132" y="2326665"/>
            <a:ext cx="7031990" cy="38773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11809" indent="-342900">
              <a:lnSpc>
                <a:spcPct val="114999"/>
              </a:lnSpc>
              <a:spcBef>
                <a:spcPts val="100"/>
              </a:spcBef>
              <a:buSzPct val="127272"/>
              <a:buFont typeface="Calibri"/>
              <a:buChar char="▪"/>
              <a:tabLst>
                <a:tab pos="354965" algn="l"/>
                <a:tab pos="355600" algn="l"/>
              </a:tabLst>
            </a:pPr>
            <a:r>
              <a:rPr sz="2200" spc="15" dirty="0">
                <a:latin typeface="Tahoma"/>
                <a:cs typeface="Tahoma"/>
              </a:rPr>
              <a:t>Jenkins</a:t>
            </a:r>
            <a:r>
              <a:rPr sz="2200" spc="-95" dirty="0">
                <a:latin typeface="Tahoma"/>
                <a:cs typeface="Tahoma"/>
              </a:rPr>
              <a:t> </a:t>
            </a:r>
            <a:r>
              <a:rPr sz="2200" spc="55" dirty="0">
                <a:latin typeface="Tahoma"/>
                <a:cs typeface="Tahoma"/>
              </a:rPr>
              <a:t>is</a:t>
            </a:r>
            <a:r>
              <a:rPr sz="2200" spc="-105" dirty="0">
                <a:latin typeface="Tahoma"/>
                <a:cs typeface="Tahoma"/>
              </a:rPr>
              <a:t> </a:t>
            </a:r>
            <a:r>
              <a:rPr sz="2200" spc="65" dirty="0">
                <a:latin typeface="Tahoma"/>
                <a:cs typeface="Tahoma"/>
              </a:rPr>
              <a:t>a</a:t>
            </a:r>
            <a:r>
              <a:rPr sz="2200" spc="-110" dirty="0">
                <a:latin typeface="Tahoma"/>
                <a:cs typeface="Tahoma"/>
              </a:rPr>
              <a:t> </a:t>
            </a:r>
            <a:r>
              <a:rPr sz="2200" spc="90" dirty="0">
                <a:latin typeface="Tahoma"/>
                <a:cs typeface="Tahoma"/>
              </a:rPr>
              <a:t>powerful</a:t>
            </a:r>
            <a:r>
              <a:rPr sz="2200" spc="-90" dirty="0">
                <a:latin typeface="Tahoma"/>
                <a:cs typeface="Tahoma"/>
              </a:rPr>
              <a:t> </a:t>
            </a:r>
            <a:r>
              <a:rPr sz="2200" spc="90" dirty="0">
                <a:latin typeface="Tahoma"/>
                <a:cs typeface="Tahoma"/>
              </a:rPr>
              <a:t>automation</a:t>
            </a:r>
            <a:r>
              <a:rPr sz="2200" spc="-100" dirty="0">
                <a:latin typeface="Tahoma"/>
                <a:cs typeface="Tahoma"/>
              </a:rPr>
              <a:t> </a:t>
            </a:r>
            <a:r>
              <a:rPr sz="2200" spc="85" dirty="0">
                <a:latin typeface="Tahoma"/>
                <a:cs typeface="Tahoma"/>
              </a:rPr>
              <a:t>tool</a:t>
            </a:r>
            <a:r>
              <a:rPr sz="2200" spc="-114" dirty="0">
                <a:latin typeface="Tahoma"/>
                <a:cs typeface="Tahoma"/>
              </a:rPr>
              <a:t> </a:t>
            </a:r>
            <a:r>
              <a:rPr sz="2200" spc="65" dirty="0">
                <a:latin typeface="Tahoma"/>
                <a:cs typeface="Tahoma"/>
              </a:rPr>
              <a:t>written</a:t>
            </a:r>
            <a:r>
              <a:rPr sz="2200" spc="-105" dirty="0">
                <a:latin typeface="Tahoma"/>
                <a:cs typeface="Tahoma"/>
              </a:rPr>
              <a:t> </a:t>
            </a:r>
            <a:r>
              <a:rPr sz="2200" spc="85" dirty="0">
                <a:latin typeface="Tahoma"/>
                <a:cs typeface="Tahoma"/>
              </a:rPr>
              <a:t>in </a:t>
            </a:r>
            <a:r>
              <a:rPr sz="2200" spc="-670" dirty="0">
                <a:latin typeface="Tahoma"/>
                <a:cs typeface="Tahoma"/>
              </a:rPr>
              <a:t> </a:t>
            </a:r>
            <a:r>
              <a:rPr sz="2200" spc="-60" dirty="0">
                <a:latin typeface="Tahoma"/>
                <a:cs typeface="Tahoma"/>
              </a:rPr>
              <a:t>Java.</a:t>
            </a:r>
            <a:endParaRPr sz="2200">
              <a:latin typeface="Tahoma"/>
              <a:cs typeface="Tahoma"/>
            </a:endParaRPr>
          </a:p>
          <a:p>
            <a:pPr marL="355600" indent="-342900">
              <a:lnSpc>
                <a:spcPct val="100000"/>
              </a:lnSpc>
              <a:spcBef>
                <a:spcPts val="1390"/>
              </a:spcBef>
              <a:buSzPct val="127272"/>
              <a:buFont typeface="Calibri"/>
              <a:buChar char="▪"/>
              <a:tabLst>
                <a:tab pos="354965" algn="l"/>
                <a:tab pos="355600" algn="l"/>
              </a:tabLst>
            </a:pPr>
            <a:r>
              <a:rPr sz="2200" spc="-85" dirty="0">
                <a:latin typeface="Tahoma"/>
                <a:cs typeface="Tahoma"/>
              </a:rPr>
              <a:t>It</a:t>
            </a:r>
            <a:r>
              <a:rPr sz="2200" spc="-110" dirty="0">
                <a:latin typeface="Tahoma"/>
                <a:cs typeface="Tahoma"/>
              </a:rPr>
              <a:t> </a:t>
            </a:r>
            <a:r>
              <a:rPr sz="2200" spc="70" dirty="0">
                <a:latin typeface="Tahoma"/>
                <a:cs typeface="Tahoma"/>
              </a:rPr>
              <a:t>allows</a:t>
            </a:r>
            <a:r>
              <a:rPr sz="2200" spc="-100" dirty="0">
                <a:latin typeface="Tahoma"/>
                <a:cs typeface="Tahoma"/>
              </a:rPr>
              <a:t> </a:t>
            </a:r>
            <a:r>
              <a:rPr sz="2200" spc="85" dirty="0">
                <a:latin typeface="Tahoma"/>
                <a:cs typeface="Tahoma"/>
              </a:rPr>
              <a:t>continuous</a:t>
            </a:r>
            <a:r>
              <a:rPr sz="2200" spc="-90" dirty="0">
                <a:latin typeface="Tahoma"/>
                <a:cs typeface="Tahoma"/>
              </a:rPr>
              <a:t> </a:t>
            </a:r>
            <a:r>
              <a:rPr sz="2200" spc="70" dirty="0">
                <a:latin typeface="Tahoma"/>
                <a:cs typeface="Tahoma"/>
              </a:rPr>
              <a:t>integration</a:t>
            </a:r>
            <a:r>
              <a:rPr sz="2200" spc="-95" dirty="0">
                <a:latin typeface="Tahoma"/>
                <a:cs typeface="Tahoma"/>
              </a:rPr>
              <a:t> </a:t>
            </a:r>
            <a:r>
              <a:rPr sz="2200" spc="100" dirty="0">
                <a:latin typeface="Tahoma"/>
                <a:cs typeface="Tahoma"/>
              </a:rPr>
              <a:t>and</a:t>
            </a:r>
            <a:r>
              <a:rPr sz="2200" spc="-105" dirty="0">
                <a:latin typeface="Tahoma"/>
                <a:cs typeface="Tahoma"/>
              </a:rPr>
              <a:t> </a:t>
            </a:r>
            <a:r>
              <a:rPr sz="2200" spc="85" dirty="0">
                <a:latin typeface="Tahoma"/>
                <a:cs typeface="Tahoma"/>
              </a:rPr>
              <a:t>continuous</a:t>
            </a:r>
            <a:endParaRPr sz="2200">
              <a:latin typeface="Tahoma"/>
              <a:cs typeface="Tahoma"/>
            </a:endParaRPr>
          </a:p>
          <a:p>
            <a:pPr marL="355600">
              <a:lnSpc>
                <a:spcPct val="100000"/>
              </a:lnSpc>
              <a:spcBef>
                <a:spcPts val="395"/>
              </a:spcBef>
            </a:pPr>
            <a:r>
              <a:rPr sz="2200" spc="60" dirty="0">
                <a:latin typeface="Tahoma"/>
                <a:cs typeface="Tahoma"/>
              </a:rPr>
              <a:t>delivery</a:t>
            </a:r>
            <a:r>
              <a:rPr sz="2200" spc="-100" dirty="0">
                <a:latin typeface="Tahoma"/>
                <a:cs typeface="Tahoma"/>
              </a:rPr>
              <a:t> </a:t>
            </a:r>
            <a:r>
              <a:rPr sz="2200" spc="85" dirty="0">
                <a:latin typeface="Tahoma"/>
                <a:cs typeface="Tahoma"/>
              </a:rPr>
              <a:t>of</a:t>
            </a:r>
            <a:r>
              <a:rPr sz="2200" spc="-125" dirty="0">
                <a:latin typeface="Tahoma"/>
                <a:cs typeface="Tahoma"/>
              </a:rPr>
              <a:t> </a:t>
            </a:r>
            <a:r>
              <a:rPr sz="2200" spc="45" dirty="0">
                <a:latin typeface="Tahoma"/>
                <a:cs typeface="Tahoma"/>
              </a:rPr>
              <a:t>projects.</a:t>
            </a:r>
            <a:endParaRPr sz="2200">
              <a:latin typeface="Tahoma"/>
              <a:cs typeface="Tahoma"/>
            </a:endParaRPr>
          </a:p>
          <a:p>
            <a:pPr marL="355600" marR="5080" indent="-342900">
              <a:lnSpc>
                <a:spcPct val="114999"/>
              </a:lnSpc>
              <a:spcBef>
                <a:spcPts val="1010"/>
              </a:spcBef>
              <a:buSzPct val="127272"/>
              <a:buFont typeface="Calibri"/>
              <a:buChar char="▪"/>
              <a:tabLst>
                <a:tab pos="354965" algn="l"/>
                <a:tab pos="355600" algn="l"/>
              </a:tabLst>
            </a:pPr>
            <a:r>
              <a:rPr sz="2200" spc="-85" dirty="0">
                <a:latin typeface="Tahoma"/>
                <a:cs typeface="Tahoma"/>
              </a:rPr>
              <a:t>It</a:t>
            </a:r>
            <a:r>
              <a:rPr sz="2200" spc="-110" dirty="0">
                <a:latin typeface="Tahoma"/>
                <a:cs typeface="Tahoma"/>
              </a:rPr>
              <a:t> </a:t>
            </a:r>
            <a:r>
              <a:rPr sz="2200" spc="65" dirty="0">
                <a:latin typeface="Tahoma"/>
                <a:cs typeface="Tahoma"/>
              </a:rPr>
              <a:t>allow</a:t>
            </a:r>
            <a:r>
              <a:rPr sz="2200" spc="70" dirty="0">
                <a:latin typeface="Tahoma"/>
                <a:cs typeface="Tahoma"/>
              </a:rPr>
              <a:t>s</a:t>
            </a:r>
            <a:r>
              <a:rPr sz="2200" spc="-100" dirty="0">
                <a:latin typeface="Tahoma"/>
                <a:cs typeface="Tahoma"/>
              </a:rPr>
              <a:t> </a:t>
            </a:r>
            <a:r>
              <a:rPr sz="2200" spc="60" dirty="0">
                <a:latin typeface="Tahoma"/>
                <a:cs typeface="Tahoma"/>
              </a:rPr>
              <a:t>t</a:t>
            </a:r>
            <a:r>
              <a:rPr sz="2200" spc="105" dirty="0">
                <a:latin typeface="Tahoma"/>
                <a:cs typeface="Tahoma"/>
              </a:rPr>
              <a:t>o</a:t>
            </a:r>
            <a:r>
              <a:rPr sz="2200" spc="-114" dirty="0">
                <a:latin typeface="Tahoma"/>
                <a:cs typeface="Tahoma"/>
              </a:rPr>
              <a:t> </a:t>
            </a:r>
            <a:r>
              <a:rPr sz="2200" spc="80" dirty="0">
                <a:latin typeface="Tahoma"/>
                <a:cs typeface="Tahoma"/>
              </a:rPr>
              <a:t>contin</a:t>
            </a:r>
            <a:r>
              <a:rPr sz="2200" spc="95" dirty="0">
                <a:latin typeface="Tahoma"/>
                <a:cs typeface="Tahoma"/>
              </a:rPr>
              <a:t>u</a:t>
            </a:r>
            <a:r>
              <a:rPr sz="2200" spc="75" dirty="0">
                <a:latin typeface="Tahoma"/>
                <a:cs typeface="Tahoma"/>
              </a:rPr>
              <a:t>ously</a:t>
            </a:r>
            <a:r>
              <a:rPr sz="2200" spc="-75" dirty="0">
                <a:latin typeface="Tahoma"/>
                <a:cs typeface="Tahoma"/>
              </a:rPr>
              <a:t> </a:t>
            </a:r>
            <a:r>
              <a:rPr sz="2200" spc="70" dirty="0">
                <a:latin typeface="Tahoma"/>
                <a:cs typeface="Tahoma"/>
              </a:rPr>
              <a:t>deliver</a:t>
            </a:r>
            <a:r>
              <a:rPr sz="2200" spc="-90" dirty="0">
                <a:latin typeface="Tahoma"/>
                <a:cs typeface="Tahoma"/>
              </a:rPr>
              <a:t> </a:t>
            </a:r>
            <a:r>
              <a:rPr sz="2200" spc="65" dirty="0">
                <a:latin typeface="Tahoma"/>
                <a:cs typeface="Tahoma"/>
              </a:rPr>
              <a:t>th</a:t>
            </a:r>
            <a:r>
              <a:rPr sz="2200" spc="85" dirty="0">
                <a:latin typeface="Tahoma"/>
                <a:cs typeface="Tahoma"/>
              </a:rPr>
              <a:t>e</a:t>
            </a:r>
            <a:r>
              <a:rPr sz="2200" spc="-114" dirty="0">
                <a:latin typeface="Tahoma"/>
                <a:cs typeface="Tahoma"/>
              </a:rPr>
              <a:t> </a:t>
            </a:r>
            <a:r>
              <a:rPr sz="2200" spc="70" dirty="0">
                <a:latin typeface="Tahoma"/>
                <a:cs typeface="Tahoma"/>
              </a:rPr>
              <a:t>softwa</a:t>
            </a:r>
            <a:r>
              <a:rPr sz="2200" spc="60" dirty="0">
                <a:latin typeface="Tahoma"/>
                <a:cs typeface="Tahoma"/>
              </a:rPr>
              <a:t>r</a:t>
            </a:r>
            <a:r>
              <a:rPr sz="2200" spc="70" dirty="0">
                <a:latin typeface="Tahoma"/>
                <a:cs typeface="Tahoma"/>
              </a:rPr>
              <a:t>e</a:t>
            </a:r>
            <a:r>
              <a:rPr sz="2200" spc="-100" dirty="0">
                <a:latin typeface="Tahoma"/>
                <a:cs typeface="Tahoma"/>
              </a:rPr>
              <a:t> </a:t>
            </a:r>
            <a:r>
              <a:rPr sz="2200" spc="55" dirty="0">
                <a:latin typeface="Tahoma"/>
                <a:cs typeface="Tahoma"/>
              </a:rPr>
              <a:t>by  integrating</a:t>
            </a:r>
            <a:r>
              <a:rPr sz="2200" spc="-100" dirty="0">
                <a:latin typeface="Tahoma"/>
                <a:cs typeface="Tahoma"/>
              </a:rPr>
              <a:t> </a:t>
            </a:r>
            <a:r>
              <a:rPr sz="2200" spc="65" dirty="0">
                <a:latin typeface="Tahoma"/>
                <a:cs typeface="Tahoma"/>
              </a:rPr>
              <a:t>with</a:t>
            </a:r>
            <a:r>
              <a:rPr sz="2200" spc="-95" dirty="0">
                <a:latin typeface="Tahoma"/>
                <a:cs typeface="Tahoma"/>
              </a:rPr>
              <a:t> </a:t>
            </a:r>
            <a:r>
              <a:rPr sz="2200" spc="114" dirty="0">
                <a:latin typeface="Tahoma"/>
                <a:cs typeface="Tahoma"/>
              </a:rPr>
              <a:t>number</a:t>
            </a:r>
            <a:r>
              <a:rPr sz="2200" spc="-90" dirty="0">
                <a:latin typeface="Tahoma"/>
                <a:cs typeface="Tahoma"/>
              </a:rPr>
              <a:t> </a:t>
            </a:r>
            <a:r>
              <a:rPr sz="2200" spc="85" dirty="0">
                <a:latin typeface="Tahoma"/>
                <a:cs typeface="Tahoma"/>
              </a:rPr>
              <a:t>of</a:t>
            </a:r>
            <a:r>
              <a:rPr sz="2200" spc="-110" dirty="0">
                <a:latin typeface="Tahoma"/>
                <a:cs typeface="Tahoma"/>
              </a:rPr>
              <a:t> </a:t>
            </a:r>
            <a:r>
              <a:rPr sz="2200" spc="50" dirty="0">
                <a:latin typeface="Tahoma"/>
                <a:cs typeface="Tahoma"/>
              </a:rPr>
              <a:t>testing</a:t>
            </a:r>
            <a:r>
              <a:rPr sz="2200" spc="-110" dirty="0">
                <a:latin typeface="Tahoma"/>
                <a:cs typeface="Tahoma"/>
              </a:rPr>
              <a:t> </a:t>
            </a:r>
            <a:r>
              <a:rPr sz="2200" spc="100" dirty="0">
                <a:latin typeface="Tahoma"/>
                <a:cs typeface="Tahoma"/>
              </a:rPr>
              <a:t>and</a:t>
            </a:r>
            <a:r>
              <a:rPr sz="2200" spc="-110" dirty="0">
                <a:latin typeface="Tahoma"/>
                <a:cs typeface="Tahoma"/>
              </a:rPr>
              <a:t> </a:t>
            </a:r>
            <a:r>
              <a:rPr sz="2200" spc="95" dirty="0">
                <a:latin typeface="Tahoma"/>
                <a:cs typeface="Tahoma"/>
              </a:rPr>
              <a:t>deployment </a:t>
            </a:r>
            <a:r>
              <a:rPr sz="2200" spc="-670" dirty="0">
                <a:latin typeface="Tahoma"/>
                <a:cs typeface="Tahoma"/>
              </a:rPr>
              <a:t> </a:t>
            </a:r>
            <a:r>
              <a:rPr sz="2200" spc="55" dirty="0">
                <a:latin typeface="Tahoma"/>
                <a:cs typeface="Tahoma"/>
              </a:rPr>
              <a:t>technologies.</a:t>
            </a:r>
            <a:endParaRPr sz="2200">
              <a:latin typeface="Tahoma"/>
              <a:cs typeface="Tahoma"/>
            </a:endParaRPr>
          </a:p>
          <a:p>
            <a:pPr marL="355600" marR="1100455" indent="-342900">
              <a:lnSpc>
                <a:spcPct val="114999"/>
              </a:lnSpc>
              <a:spcBef>
                <a:spcPts val="1000"/>
              </a:spcBef>
              <a:buSzPct val="127272"/>
              <a:buFont typeface="Calibri"/>
              <a:buChar char="▪"/>
              <a:tabLst>
                <a:tab pos="354965" algn="l"/>
                <a:tab pos="355600" algn="l"/>
              </a:tabLst>
            </a:pPr>
            <a:r>
              <a:rPr sz="2200" spc="-85" dirty="0">
                <a:latin typeface="Tahoma"/>
                <a:cs typeface="Tahoma"/>
              </a:rPr>
              <a:t>It</a:t>
            </a:r>
            <a:r>
              <a:rPr sz="2200" spc="-110" dirty="0">
                <a:latin typeface="Tahoma"/>
                <a:cs typeface="Tahoma"/>
              </a:rPr>
              <a:t> </a:t>
            </a:r>
            <a:r>
              <a:rPr sz="2200" spc="75" dirty="0">
                <a:latin typeface="Tahoma"/>
                <a:cs typeface="Tahoma"/>
              </a:rPr>
              <a:t>s</a:t>
            </a:r>
            <a:r>
              <a:rPr sz="2200" spc="90" dirty="0">
                <a:latin typeface="Tahoma"/>
                <a:cs typeface="Tahoma"/>
              </a:rPr>
              <a:t>u</a:t>
            </a:r>
            <a:r>
              <a:rPr sz="2200" spc="110" dirty="0">
                <a:latin typeface="Tahoma"/>
                <a:cs typeface="Tahoma"/>
              </a:rPr>
              <a:t>ppor</a:t>
            </a:r>
            <a:r>
              <a:rPr sz="2200" spc="80" dirty="0">
                <a:latin typeface="Tahoma"/>
                <a:cs typeface="Tahoma"/>
              </a:rPr>
              <a:t>t</a:t>
            </a:r>
            <a:r>
              <a:rPr sz="2200" spc="65" dirty="0">
                <a:latin typeface="Tahoma"/>
                <a:cs typeface="Tahoma"/>
              </a:rPr>
              <a:t>s</a:t>
            </a:r>
            <a:r>
              <a:rPr sz="2200" spc="-110" dirty="0">
                <a:latin typeface="Tahoma"/>
                <a:cs typeface="Tahoma"/>
              </a:rPr>
              <a:t> </a:t>
            </a:r>
            <a:r>
              <a:rPr sz="2200" spc="80" dirty="0">
                <a:latin typeface="Tahoma"/>
                <a:cs typeface="Tahoma"/>
              </a:rPr>
              <a:t>W</a:t>
            </a:r>
            <a:r>
              <a:rPr sz="2200" spc="10" dirty="0">
                <a:latin typeface="Tahoma"/>
                <a:cs typeface="Tahoma"/>
              </a:rPr>
              <a:t>i</a:t>
            </a:r>
            <a:r>
              <a:rPr sz="2200" spc="110" dirty="0">
                <a:latin typeface="Tahoma"/>
                <a:cs typeface="Tahoma"/>
              </a:rPr>
              <a:t>ndow</a:t>
            </a:r>
            <a:r>
              <a:rPr sz="2200" spc="70" dirty="0">
                <a:latin typeface="Tahoma"/>
                <a:cs typeface="Tahoma"/>
              </a:rPr>
              <a:t>s</a:t>
            </a:r>
            <a:r>
              <a:rPr sz="2200" spc="-130" dirty="0">
                <a:latin typeface="Tahoma"/>
                <a:cs typeface="Tahoma"/>
              </a:rPr>
              <a:t>,</a:t>
            </a:r>
            <a:r>
              <a:rPr sz="2200" spc="-80" dirty="0">
                <a:latin typeface="Tahoma"/>
                <a:cs typeface="Tahoma"/>
              </a:rPr>
              <a:t> </a:t>
            </a:r>
            <a:r>
              <a:rPr sz="2200" spc="65" dirty="0">
                <a:latin typeface="Tahoma"/>
                <a:cs typeface="Tahoma"/>
              </a:rPr>
              <a:t>MacOS,</a:t>
            </a:r>
            <a:r>
              <a:rPr sz="2200" spc="-90" dirty="0">
                <a:latin typeface="Tahoma"/>
                <a:cs typeface="Tahoma"/>
              </a:rPr>
              <a:t> </a:t>
            </a:r>
            <a:r>
              <a:rPr sz="2200" spc="100" dirty="0">
                <a:latin typeface="Tahoma"/>
                <a:cs typeface="Tahoma"/>
              </a:rPr>
              <a:t>an</a:t>
            </a:r>
            <a:r>
              <a:rPr sz="2200" spc="105" dirty="0">
                <a:latin typeface="Tahoma"/>
                <a:cs typeface="Tahoma"/>
              </a:rPr>
              <a:t>d</a:t>
            </a:r>
            <a:r>
              <a:rPr sz="2200" spc="-110" dirty="0">
                <a:latin typeface="Tahoma"/>
                <a:cs typeface="Tahoma"/>
              </a:rPr>
              <a:t> </a:t>
            </a:r>
            <a:r>
              <a:rPr sz="2200" spc="140" dirty="0">
                <a:latin typeface="Tahoma"/>
                <a:cs typeface="Tahoma"/>
              </a:rPr>
              <a:t>U</a:t>
            </a:r>
            <a:r>
              <a:rPr sz="2200" spc="114" dirty="0">
                <a:latin typeface="Tahoma"/>
                <a:cs typeface="Tahoma"/>
              </a:rPr>
              <a:t>n</a:t>
            </a:r>
            <a:r>
              <a:rPr sz="2200" spc="35" dirty="0">
                <a:latin typeface="Tahoma"/>
                <a:cs typeface="Tahoma"/>
              </a:rPr>
              <a:t>i</a:t>
            </a:r>
            <a:r>
              <a:rPr sz="2200" spc="85" dirty="0">
                <a:latin typeface="Tahoma"/>
                <a:cs typeface="Tahoma"/>
              </a:rPr>
              <a:t>x</a:t>
            </a:r>
            <a:r>
              <a:rPr sz="2200" spc="-95" dirty="0">
                <a:latin typeface="Tahoma"/>
                <a:cs typeface="Tahoma"/>
              </a:rPr>
              <a:t>-</a:t>
            </a:r>
            <a:r>
              <a:rPr sz="2200" spc="50" dirty="0">
                <a:latin typeface="Tahoma"/>
                <a:cs typeface="Tahoma"/>
              </a:rPr>
              <a:t>l</a:t>
            </a:r>
            <a:r>
              <a:rPr sz="2200" spc="40" dirty="0">
                <a:latin typeface="Tahoma"/>
                <a:cs typeface="Tahoma"/>
              </a:rPr>
              <a:t>i</a:t>
            </a:r>
            <a:r>
              <a:rPr sz="2200" spc="50" dirty="0">
                <a:latin typeface="Tahoma"/>
                <a:cs typeface="Tahoma"/>
              </a:rPr>
              <a:t>ke  </a:t>
            </a:r>
            <a:r>
              <a:rPr sz="2200" spc="75" dirty="0">
                <a:latin typeface="Tahoma"/>
                <a:cs typeface="Tahoma"/>
              </a:rPr>
              <a:t>operating</a:t>
            </a:r>
            <a:r>
              <a:rPr sz="2200" spc="-105" dirty="0">
                <a:latin typeface="Tahoma"/>
                <a:cs typeface="Tahoma"/>
              </a:rPr>
              <a:t> </a:t>
            </a:r>
            <a:r>
              <a:rPr sz="2200" spc="50" dirty="0">
                <a:latin typeface="Tahoma"/>
                <a:cs typeface="Tahoma"/>
              </a:rPr>
              <a:t>systems.</a:t>
            </a:r>
            <a:endParaRPr sz="2200">
              <a:latin typeface="Tahoma"/>
              <a:cs typeface="Tahoma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885188" y="1667255"/>
            <a:ext cx="3944112" cy="544830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908547" y="757427"/>
            <a:ext cx="4486656" cy="365759"/>
          </a:xfrm>
          <a:prstGeom prst="rect">
            <a:avLst/>
          </a:prstGeom>
        </p:spPr>
      </p:pic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59728" y="306451"/>
            <a:ext cx="333502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>
                <a:solidFill>
                  <a:srgbClr val="3E3E3E"/>
                </a:solidFill>
              </a:rPr>
              <a:t>Benefits</a:t>
            </a:r>
            <a:r>
              <a:rPr spc="-120" dirty="0">
                <a:solidFill>
                  <a:srgbClr val="3E3E3E"/>
                </a:solidFill>
              </a:rPr>
              <a:t> </a:t>
            </a:r>
            <a:r>
              <a:rPr dirty="0">
                <a:solidFill>
                  <a:srgbClr val="3E3E3E"/>
                </a:solidFill>
              </a:rPr>
              <a:t>of</a:t>
            </a:r>
            <a:r>
              <a:rPr spc="-105" dirty="0">
                <a:solidFill>
                  <a:srgbClr val="3E3E3E"/>
                </a:solidFill>
              </a:rPr>
              <a:t> </a:t>
            </a:r>
            <a:r>
              <a:rPr spc="-65" dirty="0">
                <a:solidFill>
                  <a:srgbClr val="3E3E3E"/>
                </a:solidFill>
              </a:rPr>
              <a:t>Jenkins</a:t>
            </a:r>
          </a:p>
        </p:txBody>
      </p:sp>
      <p:sp>
        <p:nvSpPr>
          <p:cNvPr id="4" name="object 4"/>
          <p:cNvSpPr/>
          <p:nvPr/>
        </p:nvSpPr>
        <p:spPr>
          <a:xfrm>
            <a:off x="8029956" y="2171700"/>
            <a:ext cx="3061970" cy="861060"/>
          </a:xfrm>
          <a:custGeom>
            <a:avLst/>
            <a:gdLst/>
            <a:ahLst/>
            <a:cxnLst/>
            <a:rect l="l" t="t" r="r" b="b"/>
            <a:pathLst>
              <a:path w="3061970" h="861060">
                <a:moveTo>
                  <a:pt x="2633726" y="0"/>
                </a:moveTo>
                <a:lnTo>
                  <a:pt x="2582891" y="3038"/>
                </a:lnTo>
                <a:lnTo>
                  <a:pt x="2533724" y="11903"/>
                </a:lnTo>
                <a:lnTo>
                  <a:pt x="2486580" y="26218"/>
                </a:lnTo>
                <a:lnTo>
                  <a:pt x="2441817" y="45606"/>
                </a:lnTo>
                <a:lnTo>
                  <a:pt x="2399792" y="69691"/>
                </a:lnTo>
                <a:lnTo>
                  <a:pt x="2360859" y="98096"/>
                </a:lnTo>
                <a:lnTo>
                  <a:pt x="2325378" y="130446"/>
                </a:lnTo>
                <a:lnTo>
                  <a:pt x="2293703" y="166363"/>
                </a:lnTo>
                <a:lnTo>
                  <a:pt x="2266192" y="205472"/>
                </a:lnTo>
                <a:lnTo>
                  <a:pt x="2243201" y="247396"/>
                </a:lnTo>
                <a:lnTo>
                  <a:pt x="149987" y="247396"/>
                </a:lnTo>
                <a:lnTo>
                  <a:pt x="103176" y="255205"/>
                </a:lnTo>
                <a:lnTo>
                  <a:pt x="62078" y="276835"/>
                </a:lnTo>
                <a:lnTo>
                  <a:pt x="29386" y="309584"/>
                </a:lnTo>
                <a:lnTo>
                  <a:pt x="7795" y="350751"/>
                </a:lnTo>
                <a:lnTo>
                  <a:pt x="0" y="397636"/>
                </a:lnTo>
                <a:lnTo>
                  <a:pt x="0" y="488441"/>
                </a:lnTo>
                <a:lnTo>
                  <a:pt x="7795" y="536559"/>
                </a:lnTo>
                <a:lnTo>
                  <a:pt x="29386" y="577910"/>
                </a:lnTo>
                <a:lnTo>
                  <a:pt x="62078" y="610240"/>
                </a:lnTo>
                <a:lnTo>
                  <a:pt x="103176" y="631291"/>
                </a:lnTo>
                <a:lnTo>
                  <a:pt x="149987" y="638810"/>
                </a:lnTo>
                <a:lnTo>
                  <a:pt x="2258822" y="638810"/>
                </a:lnTo>
                <a:lnTo>
                  <a:pt x="2285263" y="681887"/>
                </a:lnTo>
                <a:lnTo>
                  <a:pt x="2316407" y="721149"/>
                </a:lnTo>
                <a:lnTo>
                  <a:pt x="2351870" y="756261"/>
                </a:lnTo>
                <a:lnTo>
                  <a:pt x="2391265" y="786889"/>
                </a:lnTo>
                <a:lnTo>
                  <a:pt x="2434207" y="812698"/>
                </a:lnTo>
                <a:lnTo>
                  <a:pt x="2480309" y="833355"/>
                </a:lnTo>
                <a:lnTo>
                  <a:pt x="2529187" y="848523"/>
                </a:lnTo>
                <a:lnTo>
                  <a:pt x="2580454" y="857870"/>
                </a:lnTo>
                <a:lnTo>
                  <a:pt x="2633726" y="861060"/>
                </a:lnTo>
                <a:lnTo>
                  <a:pt x="2680532" y="858555"/>
                </a:lnTo>
                <a:lnTo>
                  <a:pt x="2725837" y="851214"/>
                </a:lnTo>
                <a:lnTo>
                  <a:pt x="2769384" y="839291"/>
                </a:lnTo>
                <a:lnTo>
                  <a:pt x="2810917" y="823042"/>
                </a:lnTo>
                <a:lnTo>
                  <a:pt x="2850181" y="802724"/>
                </a:lnTo>
                <a:lnTo>
                  <a:pt x="2886919" y="778593"/>
                </a:lnTo>
                <a:lnTo>
                  <a:pt x="2920876" y="750904"/>
                </a:lnTo>
                <a:lnTo>
                  <a:pt x="2951796" y="719914"/>
                </a:lnTo>
                <a:lnTo>
                  <a:pt x="2979424" y="685879"/>
                </a:lnTo>
                <a:lnTo>
                  <a:pt x="3003502" y="649054"/>
                </a:lnTo>
                <a:lnTo>
                  <a:pt x="3023777" y="609696"/>
                </a:lnTo>
                <a:lnTo>
                  <a:pt x="3039991" y="568061"/>
                </a:lnTo>
                <a:lnTo>
                  <a:pt x="3051890" y="524405"/>
                </a:lnTo>
                <a:lnTo>
                  <a:pt x="3059216" y="478984"/>
                </a:lnTo>
                <a:lnTo>
                  <a:pt x="3061716" y="432053"/>
                </a:lnTo>
                <a:lnTo>
                  <a:pt x="3059216" y="385106"/>
                </a:lnTo>
                <a:lnTo>
                  <a:pt x="3051890" y="339592"/>
                </a:lnTo>
                <a:lnTo>
                  <a:pt x="3039991" y="295777"/>
                </a:lnTo>
                <a:lnTo>
                  <a:pt x="3023777" y="253931"/>
                </a:lnTo>
                <a:lnTo>
                  <a:pt x="3003502" y="214319"/>
                </a:lnTo>
                <a:lnTo>
                  <a:pt x="2979424" y="177210"/>
                </a:lnTo>
                <a:lnTo>
                  <a:pt x="2951796" y="142872"/>
                </a:lnTo>
                <a:lnTo>
                  <a:pt x="2920876" y="111571"/>
                </a:lnTo>
                <a:lnTo>
                  <a:pt x="2886919" y="83576"/>
                </a:lnTo>
                <a:lnTo>
                  <a:pt x="2850181" y="59153"/>
                </a:lnTo>
                <a:lnTo>
                  <a:pt x="2810917" y="38571"/>
                </a:lnTo>
                <a:lnTo>
                  <a:pt x="2769384" y="22097"/>
                </a:lnTo>
                <a:lnTo>
                  <a:pt x="2725837" y="9999"/>
                </a:lnTo>
                <a:lnTo>
                  <a:pt x="2680532" y="2544"/>
                </a:lnTo>
                <a:lnTo>
                  <a:pt x="2633726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357104" y="2296667"/>
            <a:ext cx="612775" cy="612775"/>
          </a:xfrm>
          <a:custGeom>
            <a:avLst/>
            <a:gdLst/>
            <a:ahLst/>
            <a:cxnLst/>
            <a:rect l="l" t="t" r="r" b="b"/>
            <a:pathLst>
              <a:path w="612775" h="612775">
                <a:moveTo>
                  <a:pt x="306324" y="0"/>
                </a:moveTo>
                <a:lnTo>
                  <a:pt x="256498" y="3919"/>
                </a:lnTo>
                <a:lnTo>
                  <a:pt x="209241" y="15277"/>
                </a:lnTo>
                <a:lnTo>
                  <a:pt x="165208" y="33470"/>
                </a:lnTo>
                <a:lnTo>
                  <a:pt x="125053" y="57897"/>
                </a:lnTo>
                <a:lnTo>
                  <a:pt x="89433" y="87955"/>
                </a:lnTo>
                <a:lnTo>
                  <a:pt x="59002" y="123044"/>
                </a:lnTo>
                <a:lnTo>
                  <a:pt x="34417" y="162559"/>
                </a:lnTo>
                <a:lnTo>
                  <a:pt x="8969" y="230917"/>
                </a:lnTo>
                <a:lnTo>
                  <a:pt x="0" y="306324"/>
                </a:lnTo>
                <a:lnTo>
                  <a:pt x="2881" y="347878"/>
                </a:lnTo>
                <a:lnTo>
                  <a:pt x="11334" y="387969"/>
                </a:lnTo>
                <a:lnTo>
                  <a:pt x="25074" y="426321"/>
                </a:lnTo>
                <a:lnTo>
                  <a:pt x="43815" y="462660"/>
                </a:lnTo>
                <a:lnTo>
                  <a:pt x="69166" y="499481"/>
                </a:lnTo>
                <a:lnTo>
                  <a:pt x="99389" y="531995"/>
                </a:lnTo>
                <a:lnTo>
                  <a:pt x="133992" y="559709"/>
                </a:lnTo>
                <a:lnTo>
                  <a:pt x="172479" y="582126"/>
                </a:lnTo>
                <a:lnTo>
                  <a:pt x="214359" y="598752"/>
                </a:lnTo>
                <a:lnTo>
                  <a:pt x="259138" y="609091"/>
                </a:lnTo>
                <a:lnTo>
                  <a:pt x="306324" y="612647"/>
                </a:lnTo>
                <a:lnTo>
                  <a:pt x="355915" y="608628"/>
                </a:lnTo>
                <a:lnTo>
                  <a:pt x="402994" y="596993"/>
                </a:lnTo>
                <a:lnTo>
                  <a:pt x="446923" y="578382"/>
                </a:lnTo>
                <a:lnTo>
                  <a:pt x="487064" y="553431"/>
                </a:lnTo>
                <a:lnTo>
                  <a:pt x="522779" y="522779"/>
                </a:lnTo>
                <a:lnTo>
                  <a:pt x="553431" y="487064"/>
                </a:lnTo>
                <a:lnTo>
                  <a:pt x="578382" y="446923"/>
                </a:lnTo>
                <a:lnTo>
                  <a:pt x="596993" y="402994"/>
                </a:lnTo>
                <a:lnTo>
                  <a:pt x="608628" y="355915"/>
                </a:lnTo>
                <a:lnTo>
                  <a:pt x="612648" y="306324"/>
                </a:lnTo>
                <a:lnTo>
                  <a:pt x="608628" y="256732"/>
                </a:lnTo>
                <a:lnTo>
                  <a:pt x="596993" y="209653"/>
                </a:lnTo>
                <a:lnTo>
                  <a:pt x="578382" y="165724"/>
                </a:lnTo>
                <a:lnTo>
                  <a:pt x="553431" y="125583"/>
                </a:lnTo>
                <a:lnTo>
                  <a:pt x="522779" y="89868"/>
                </a:lnTo>
                <a:lnTo>
                  <a:pt x="487064" y="59216"/>
                </a:lnTo>
                <a:lnTo>
                  <a:pt x="446923" y="34265"/>
                </a:lnTo>
                <a:lnTo>
                  <a:pt x="402994" y="15654"/>
                </a:lnTo>
                <a:lnTo>
                  <a:pt x="355915" y="4019"/>
                </a:lnTo>
                <a:lnTo>
                  <a:pt x="306324" y="0"/>
                </a:lnTo>
                <a:close/>
              </a:path>
            </a:pathLst>
          </a:custGeom>
          <a:solidFill>
            <a:srgbClr val="44536A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2964179" y="2203704"/>
            <a:ext cx="5607050" cy="5869305"/>
            <a:chOff x="2964179" y="2203704"/>
            <a:chExt cx="5607050" cy="5869305"/>
          </a:xfrm>
        </p:grpSpPr>
        <p:sp>
          <p:nvSpPr>
            <p:cNvPr id="7" name="object 7"/>
            <p:cNvSpPr/>
            <p:nvPr/>
          </p:nvSpPr>
          <p:spPr>
            <a:xfrm>
              <a:off x="7712964" y="2203704"/>
              <a:ext cx="858519" cy="3061970"/>
            </a:xfrm>
            <a:custGeom>
              <a:avLst/>
              <a:gdLst/>
              <a:ahLst/>
              <a:cxnLst/>
              <a:rect l="l" t="t" r="r" b="b"/>
              <a:pathLst>
                <a:path w="858520" h="3061970">
                  <a:moveTo>
                    <a:pt x="427481" y="0"/>
                  </a:moveTo>
                  <a:lnTo>
                    <a:pt x="380725" y="2537"/>
                  </a:lnTo>
                  <a:lnTo>
                    <a:pt x="335471" y="9974"/>
                  </a:lnTo>
                  <a:lnTo>
                    <a:pt x="291974" y="22042"/>
                  </a:lnTo>
                  <a:lnTo>
                    <a:pt x="250488" y="38475"/>
                  </a:lnTo>
                  <a:lnTo>
                    <a:pt x="211271" y="59007"/>
                  </a:lnTo>
                  <a:lnTo>
                    <a:pt x="174577" y="83372"/>
                  </a:lnTo>
                  <a:lnTo>
                    <a:pt x="140661" y="111304"/>
                  </a:lnTo>
                  <a:lnTo>
                    <a:pt x="109779" y="142535"/>
                  </a:lnTo>
                  <a:lnTo>
                    <a:pt x="82186" y="176799"/>
                  </a:lnTo>
                  <a:lnTo>
                    <a:pt x="58137" y="213830"/>
                  </a:lnTo>
                  <a:lnTo>
                    <a:pt x="37889" y="253361"/>
                  </a:lnTo>
                  <a:lnTo>
                    <a:pt x="21695" y="295127"/>
                  </a:lnTo>
                  <a:lnTo>
                    <a:pt x="9812" y="338861"/>
                  </a:lnTo>
                  <a:lnTo>
                    <a:pt x="2495" y="384295"/>
                  </a:lnTo>
                  <a:lnTo>
                    <a:pt x="0" y="431165"/>
                  </a:lnTo>
                  <a:lnTo>
                    <a:pt x="2941" y="481910"/>
                  </a:lnTo>
                  <a:lnTo>
                    <a:pt x="11554" y="530836"/>
                  </a:lnTo>
                  <a:lnTo>
                    <a:pt x="25522" y="577624"/>
                  </a:lnTo>
                  <a:lnTo>
                    <a:pt x="44525" y="621955"/>
                  </a:lnTo>
                  <a:lnTo>
                    <a:pt x="68246" y="663511"/>
                  </a:lnTo>
                  <a:lnTo>
                    <a:pt x="96368" y="701973"/>
                  </a:lnTo>
                  <a:lnTo>
                    <a:pt x="128573" y="737023"/>
                  </a:lnTo>
                  <a:lnTo>
                    <a:pt x="164543" y="768342"/>
                  </a:lnTo>
                  <a:lnTo>
                    <a:pt x="203960" y="795612"/>
                  </a:lnTo>
                  <a:lnTo>
                    <a:pt x="246506" y="818515"/>
                  </a:lnTo>
                  <a:lnTo>
                    <a:pt x="246506" y="2911729"/>
                  </a:lnTo>
                  <a:lnTo>
                    <a:pt x="253995" y="2959709"/>
                  </a:lnTo>
                  <a:lnTo>
                    <a:pt x="274963" y="3000954"/>
                  </a:lnTo>
                  <a:lnTo>
                    <a:pt x="307159" y="3033207"/>
                  </a:lnTo>
                  <a:lnTo>
                    <a:pt x="348334" y="3054212"/>
                  </a:lnTo>
                  <a:lnTo>
                    <a:pt x="396239" y="3061716"/>
                  </a:lnTo>
                  <a:lnTo>
                    <a:pt x="486663" y="3061716"/>
                  </a:lnTo>
                  <a:lnTo>
                    <a:pt x="533412" y="3054212"/>
                  </a:lnTo>
                  <a:lnTo>
                    <a:pt x="574472" y="3033207"/>
                  </a:lnTo>
                  <a:lnTo>
                    <a:pt x="607145" y="3000954"/>
                  </a:lnTo>
                  <a:lnTo>
                    <a:pt x="628729" y="2959709"/>
                  </a:lnTo>
                  <a:lnTo>
                    <a:pt x="636524" y="2911729"/>
                  </a:lnTo>
                  <a:lnTo>
                    <a:pt x="636524" y="806069"/>
                  </a:lnTo>
                  <a:lnTo>
                    <a:pt x="678638" y="778687"/>
                  </a:lnTo>
                  <a:lnTo>
                    <a:pt x="717332" y="746836"/>
                  </a:lnTo>
                  <a:lnTo>
                    <a:pt x="752197" y="710903"/>
                  </a:lnTo>
                  <a:lnTo>
                    <a:pt x="782822" y="671273"/>
                  </a:lnTo>
                  <a:lnTo>
                    <a:pt x="808798" y="628331"/>
                  </a:lnTo>
                  <a:lnTo>
                    <a:pt x="829714" y="582464"/>
                  </a:lnTo>
                  <a:lnTo>
                    <a:pt x="845162" y="534056"/>
                  </a:lnTo>
                  <a:lnTo>
                    <a:pt x="854731" y="483495"/>
                  </a:lnTo>
                  <a:lnTo>
                    <a:pt x="858011" y="431165"/>
                  </a:lnTo>
                  <a:lnTo>
                    <a:pt x="855477" y="384295"/>
                  </a:lnTo>
                  <a:lnTo>
                    <a:pt x="848051" y="338861"/>
                  </a:lnTo>
                  <a:lnTo>
                    <a:pt x="835999" y="295127"/>
                  </a:lnTo>
                  <a:lnTo>
                    <a:pt x="819588" y="253361"/>
                  </a:lnTo>
                  <a:lnTo>
                    <a:pt x="799083" y="213830"/>
                  </a:lnTo>
                  <a:lnTo>
                    <a:pt x="774752" y="176799"/>
                  </a:lnTo>
                  <a:lnTo>
                    <a:pt x="746860" y="142535"/>
                  </a:lnTo>
                  <a:lnTo>
                    <a:pt x="715674" y="111304"/>
                  </a:lnTo>
                  <a:lnTo>
                    <a:pt x="681459" y="83372"/>
                  </a:lnTo>
                  <a:lnTo>
                    <a:pt x="644482" y="59007"/>
                  </a:lnTo>
                  <a:lnTo>
                    <a:pt x="605009" y="38475"/>
                  </a:lnTo>
                  <a:lnTo>
                    <a:pt x="563306" y="22042"/>
                  </a:lnTo>
                  <a:lnTo>
                    <a:pt x="519640" y="9974"/>
                  </a:lnTo>
                  <a:lnTo>
                    <a:pt x="474276" y="2537"/>
                  </a:lnTo>
                  <a:lnTo>
                    <a:pt x="427481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834883" y="2327148"/>
              <a:ext cx="612775" cy="612775"/>
            </a:xfrm>
            <a:custGeom>
              <a:avLst/>
              <a:gdLst/>
              <a:ahLst/>
              <a:cxnLst/>
              <a:rect l="l" t="t" r="r" b="b"/>
              <a:pathLst>
                <a:path w="612775" h="612775">
                  <a:moveTo>
                    <a:pt x="306324" y="0"/>
                  </a:moveTo>
                  <a:lnTo>
                    <a:pt x="256732" y="3934"/>
                  </a:lnTo>
                  <a:lnTo>
                    <a:pt x="209653" y="15349"/>
                  </a:lnTo>
                  <a:lnTo>
                    <a:pt x="165724" y="33665"/>
                  </a:lnTo>
                  <a:lnTo>
                    <a:pt x="125583" y="58302"/>
                  </a:lnTo>
                  <a:lnTo>
                    <a:pt x="89868" y="88677"/>
                  </a:lnTo>
                  <a:lnTo>
                    <a:pt x="59216" y="124212"/>
                  </a:lnTo>
                  <a:lnTo>
                    <a:pt x="34265" y="164324"/>
                  </a:lnTo>
                  <a:lnTo>
                    <a:pt x="15654" y="208434"/>
                  </a:lnTo>
                  <a:lnTo>
                    <a:pt x="4019" y="255961"/>
                  </a:lnTo>
                  <a:lnTo>
                    <a:pt x="0" y="306324"/>
                  </a:lnTo>
                  <a:lnTo>
                    <a:pt x="4088" y="355029"/>
                  </a:lnTo>
                  <a:lnTo>
                    <a:pt x="15881" y="401539"/>
                  </a:lnTo>
                  <a:lnTo>
                    <a:pt x="34669" y="445200"/>
                  </a:lnTo>
                  <a:lnTo>
                    <a:pt x="59745" y="485354"/>
                  </a:lnTo>
                  <a:lnTo>
                    <a:pt x="90399" y="521348"/>
                  </a:lnTo>
                  <a:lnTo>
                    <a:pt x="125923" y="552525"/>
                  </a:lnTo>
                  <a:lnTo>
                    <a:pt x="165608" y="578230"/>
                  </a:lnTo>
                  <a:lnTo>
                    <a:pt x="232441" y="603678"/>
                  </a:lnTo>
                  <a:lnTo>
                    <a:pt x="306324" y="612648"/>
                  </a:lnTo>
                  <a:lnTo>
                    <a:pt x="349712" y="609320"/>
                  </a:lnTo>
                  <a:lnTo>
                    <a:pt x="390731" y="600122"/>
                  </a:lnTo>
                  <a:lnTo>
                    <a:pt x="429392" y="586233"/>
                  </a:lnTo>
                  <a:lnTo>
                    <a:pt x="465709" y="568832"/>
                  </a:lnTo>
                  <a:lnTo>
                    <a:pt x="506976" y="537446"/>
                  </a:lnTo>
                  <a:lnTo>
                    <a:pt x="542694" y="500069"/>
                  </a:lnTo>
                  <a:lnTo>
                    <a:pt x="571992" y="457485"/>
                  </a:lnTo>
                  <a:lnTo>
                    <a:pt x="593997" y="410478"/>
                  </a:lnTo>
                  <a:lnTo>
                    <a:pt x="607840" y="359829"/>
                  </a:lnTo>
                  <a:lnTo>
                    <a:pt x="612648" y="306324"/>
                  </a:lnTo>
                  <a:lnTo>
                    <a:pt x="608628" y="255961"/>
                  </a:lnTo>
                  <a:lnTo>
                    <a:pt x="596993" y="208434"/>
                  </a:lnTo>
                  <a:lnTo>
                    <a:pt x="578382" y="164324"/>
                  </a:lnTo>
                  <a:lnTo>
                    <a:pt x="553431" y="124212"/>
                  </a:lnTo>
                  <a:lnTo>
                    <a:pt x="522779" y="88677"/>
                  </a:lnTo>
                  <a:lnTo>
                    <a:pt x="487064" y="58302"/>
                  </a:lnTo>
                  <a:lnTo>
                    <a:pt x="446923" y="33665"/>
                  </a:lnTo>
                  <a:lnTo>
                    <a:pt x="402994" y="15349"/>
                  </a:lnTo>
                  <a:lnTo>
                    <a:pt x="355915" y="3934"/>
                  </a:lnTo>
                  <a:lnTo>
                    <a:pt x="306324" y="0"/>
                  </a:lnTo>
                  <a:close/>
                </a:path>
              </a:pathLst>
            </a:custGeom>
            <a:solidFill>
              <a:srgbClr val="4453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492495" y="4698492"/>
              <a:ext cx="3061970" cy="858519"/>
            </a:xfrm>
            <a:custGeom>
              <a:avLst/>
              <a:gdLst/>
              <a:ahLst/>
              <a:cxnLst/>
              <a:rect l="l" t="t" r="r" b="b"/>
              <a:pathLst>
                <a:path w="3061970" h="858520">
                  <a:moveTo>
                    <a:pt x="2630551" y="0"/>
                  </a:moveTo>
                  <a:lnTo>
                    <a:pt x="2579805" y="3030"/>
                  </a:lnTo>
                  <a:lnTo>
                    <a:pt x="2530879" y="11884"/>
                  </a:lnTo>
                  <a:lnTo>
                    <a:pt x="2484091" y="26204"/>
                  </a:lnTo>
                  <a:lnTo>
                    <a:pt x="2439760" y="45634"/>
                  </a:lnTo>
                  <a:lnTo>
                    <a:pt x="2398204" y="69818"/>
                  </a:lnTo>
                  <a:lnTo>
                    <a:pt x="2359742" y="98398"/>
                  </a:lnTo>
                  <a:lnTo>
                    <a:pt x="2324692" y="131019"/>
                  </a:lnTo>
                  <a:lnTo>
                    <a:pt x="2293373" y="167323"/>
                  </a:lnTo>
                  <a:lnTo>
                    <a:pt x="2266103" y="206953"/>
                  </a:lnTo>
                  <a:lnTo>
                    <a:pt x="2243201" y="249555"/>
                  </a:lnTo>
                  <a:lnTo>
                    <a:pt x="149987" y="249555"/>
                  </a:lnTo>
                  <a:lnTo>
                    <a:pt x="102006" y="257044"/>
                  </a:lnTo>
                  <a:lnTo>
                    <a:pt x="60761" y="278019"/>
                  </a:lnTo>
                  <a:lnTo>
                    <a:pt x="28508" y="310234"/>
                  </a:lnTo>
                  <a:lnTo>
                    <a:pt x="7503" y="351447"/>
                  </a:lnTo>
                  <a:lnTo>
                    <a:pt x="0" y="399415"/>
                  </a:lnTo>
                  <a:lnTo>
                    <a:pt x="0" y="489838"/>
                  </a:lnTo>
                  <a:lnTo>
                    <a:pt x="7503" y="536573"/>
                  </a:lnTo>
                  <a:lnTo>
                    <a:pt x="28508" y="577603"/>
                  </a:lnTo>
                  <a:lnTo>
                    <a:pt x="60761" y="610238"/>
                  </a:lnTo>
                  <a:lnTo>
                    <a:pt x="102006" y="631790"/>
                  </a:lnTo>
                  <a:lnTo>
                    <a:pt x="149987" y="639572"/>
                  </a:lnTo>
                  <a:lnTo>
                    <a:pt x="2255647" y="639572"/>
                  </a:lnTo>
                  <a:lnTo>
                    <a:pt x="2283028" y="681581"/>
                  </a:lnTo>
                  <a:lnTo>
                    <a:pt x="2314879" y="719996"/>
                  </a:lnTo>
                  <a:lnTo>
                    <a:pt x="2350812" y="754455"/>
                  </a:lnTo>
                  <a:lnTo>
                    <a:pt x="2390442" y="784599"/>
                  </a:lnTo>
                  <a:lnTo>
                    <a:pt x="2433384" y="810069"/>
                  </a:lnTo>
                  <a:lnTo>
                    <a:pt x="2479251" y="830504"/>
                  </a:lnTo>
                  <a:lnTo>
                    <a:pt x="2527659" y="845546"/>
                  </a:lnTo>
                  <a:lnTo>
                    <a:pt x="2578220" y="854835"/>
                  </a:lnTo>
                  <a:lnTo>
                    <a:pt x="2630551" y="858012"/>
                  </a:lnTo>
                  <a:lnTo>
                    <a:pt x="2677420" y="855516"/>
                  </a:lnTo>
                  <a:lnTo>
                    <a:pt x="2722854" y="848199"/>
                  </a:lnTo>
                  <a:lnTo>
                    <a:pt x="2766588" y="836316"/>
                  </a:lnTo>
                  <a:lnTo>
                    <a:pt x="2808354" y="820122"/>
                  </a:lnTo>
                  <a:lnTo>
                    <a:pt x="2847885" y="799874"/>
                  </a:lnTo>
                  <a:lnTo>
                    <a:pt x="2884916" y="775825"/>
                  </a:lnTo>
                  <a:lnTo>
                    <a:pt x="2919180" y="748232"/>
                  </a:lnTo>
                  <a:lnTo>
                    <a:pt x="2950411" y="717350"/>
                  </a:lnTo>
                  <a:lnTo>
                    <a:pt x="2978343" y="683434"/>
                  </a:lnTo>
                  <a:lnTo>
                    <a:pt x="3002708" y="646740"/>
                  </a:lnTo>
                  <a:lnTo>
                    <a:pt x="3023240" y="607523"/>
                  </a:lnTo>
                  <a:lnTo>
                    <a:pt x="3039673" y="566037"/>
                  </a:lnTo>
                  <a:lnTo>
                    <a:pt x="3051741" y="522540"/>
                  </a:lnTo>
                  <a:lnTo>
                    <a:pt x="3059178" y="477286"/>
                  </a:lnTo>
                  <a:lnTo>
                    <a:pt x="3061715" y="430530"/>
                  </a:lnTo>
                  <a:lnTo>
                    <a:pt x="3059178" y="383735"/>
                  </a:lnTo>
                  <a:lnTo>
                    <a:pt x="3051741" y="338371"/>
                  </a:lnTo>
                  <a:lnTo>
                    <a:pt x="3039673" y="294705"/>
                  </a:lnTo>
                  <a:lnTo>
                    <a:pt x="3023240" y="253002"/>
                  </a:lnTo>
                  <a:lnTo>
                    <a:pt x="3002708" y="213529"/>
                  </a:lnTo>
                  <a:lnTo>
                    <a:pt x="2978343" y="176552"/>
                  </a:lnTo>
                  <a:lnTo>
                    <a:pt x="2950411" y="142337"/>
                  </a:lnTo>
                  <a:lnTo>
                    <a:pt x="2919180" y="111151"/>
                  </a:lnTo>
                  <a:lnTo>
                    <a:pt x="2884916" y="83259"/>
                  </a:lnTo>
                  <a:lnTo>
                    <a:pt x="2847885" y="58927"/>
                  </a:lnTo>
                  <a:lnTo>
                    <a:pt x="2808354" y="38423"/>
                  </a:lnTo>
                  <a:lnTo>
                    <a:pt x="2766588" y="22012"/>
                  </a:lnTo>
                  <a:lnTo>
                    <a:pt x="2722854" y="9960"/>
                  </a:lnTo>
                  <a:lnTo>
                    <a:pt x="2677420" y="2534"/>
                  </a:lnTo>
                  <a:lnTo>
                    <a:pt x="2630551" y="0"/>
                  </a:lnTo>
                  <a:close/>
                </a:path>
              </a:pathLst>
            </a:custGeom>
            <a:solidFill>
              <a:srgbClr val="A4A4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173979" y="4715255"/>
              <a:ext cx="858519" cy="3065145"/>
            </a:xfrm>
            <a:custGeom>
              <a:avLst/>
              <a:gdLst/>
              <a:ahLst/>
              <a:cxnLst/>
              <a:rect l="l" t="t" r="r" b="b"/>
              <a:pathLst>
                <a:path w="858520" h="3065145">
                  <a:moveTo>
                    <a:pt x="430530" y="0"/>
                  </a:moveTo>
                  <a:lnTo>
                    <a:pt x="383735" y="2541"/>
                  </a:lnTo>
                  <a:lnTo>
                    <a:pt x="338371" y="9986"/>
                  </a:lnTo>
                  <a:lnTo>
                    <a:pt x="294705" y="22069"/>
                  </a:lnTo>
                  <a:lnTo>
                    <a:pt x="253002" y="38522"/>
                  </a:lnTo>
                  <a:lnTo>
                    <a:pt x="213529" y="59078"/>
                  </a:lnTo>
                  <a:lnTo>
                    <a:pt x="176552" y="83470"/>
                  </a:lnTo>
                  <a:lnTo>
                    <a:pt x="142337" y="111431"/>
                  </a:lnTo>
                  <a:lnTo>
                    <a:pt x="111151" y="142693"/>
                  </a:lnTo>
                  <a:lnTo>
                    <a:pt x="83259" y="176991"/>
                  </a:lnTo>
                  <a:lnTo>
                    <a:pt x="58927" y="214056"/>
                  </a:lnTo>
                  <a:lnTo>
                    <a:pt x="38423" y="253621"/>
                  </a:lnTo>
                  <a:lnTo>
                    <a:pt x="22012" y="295420"/>
                  </a:lnTo>
                  <a:lnTo>
                    <a:pt x="9960" y="339185"/>
                  </a:lnTo>
                  <a:lnTo>
                    <a:pt x="2534" y="384649"/>
                  </a:lnTo>
                  <a:lnTo>
                    <a:pt x="0" y="431546"/>
                  </a:lnTo>
                  <a:lnTo>
                    <a:pt x="2941" y="482364"/>
                  </a:lnTo>
                  <a:lnTo>
                    <a:pt x="11554" y="531355"/>
                  </a:lnTo>
                  <a:lnTo>
                    <a:pt x="25522" y="578203"/>
                  </a:lnTo>
                  <a:lnTo>
                    <a:pt x="44525" y="622588"/>
                  </a:lnTo>
                  <a:lnTo>
                    <a:pt x="68246" y="664194"/>
                  </a:lnTo>
                  <a:lnTo>
                    <a:pt x="96368" y="702702"/>
                  </a:lnTo>
                  <a:lnTo>
                    <a:pt x="128573" y="737794"/>
                  </a:lnTo>
                  <a:lnTo>
                    <a:pt x="164543" y="769154"/>
                  </a:lnTo>
                  <a:lnTo>
                    <a:pt x="203960" y="796463"/>
                  </a:lnTo>
                  <a:lnTo>
                    <a:pt x="246507" y="819404"/>
                  </a:lnTo>
                  <a:lnTo>
                    <a:pt x="246507" y="2914650"/>
                  </a:lnTo>
                  <a:lnTo>
                    <a:pt x="254288" y="2962692"/>
                  </a:lnTo>
                  <a:lnTo>
                    <a:pt x="275840" y="3003974"/>
                  </a:lnTo>
                  <a:lnTo>
                    <a:pt x="308475" y="3036246"/>
                  </a:lnTo>
                  <a:lnTo>
                    <a:pt x="349505" y="3057259"/>
                  </a:lnTo>
                  <a:lnTo>
                    <a:pt x="396240" y="3064764"/>
                  </a:lnTo>
                  <a:lnTo>
                    <a:pt x="486664" y="3064764"/>
                  </a:lnTo>
                  <a:lnTo>
                    <a:pt x="534631" y="3057259"/>
                  </a:lnTo>
                  <a:lnTo>
                    <a:pt x="575844" y="3036246"/>
                  </a:lnTo>
                  <a:lnTo>
                    <a:pt x="608059" y="3003974"/>
                  </a:lnTo>
                  <a:lnTo>
                    <a:pt x="629034" y="2962692"/>
                  </a:lnTo>
                  <a:lnTo>
                    <a:pt x="636524" y="2914650"/>
                  </a:lnTo>
                  <a:lnTo>
                    <a:pt x="636524" y="806831"/>
                  </a:lnTo>
                  <a:lnTo>
                    <a:pt x="678638" y="780280"/>
                  </a:lnTo>
                  <a:lnTo>
                    <a:pt x="717332" y="748860"/>
                  </a:lnTo>
                  <a:lnTo>
                    <a:pt x="752197" y="713034"/>
                  </a:lnTo>
                  <a:lnTo>
                    <a:pt x="782822" y="673266"/>
                  </a:lnTo>
                  <a:lnTo>
                    <a:pt x="808798" y="630021"/>
                  </a:lnTo>
                  <a:lnTo>
                    <a:pt x="829714" y="583762"/>
                  </a:lnTo>
                  <a:lnTo>
                    <a:pt x="845162" y="534954"/>
                  </a:lnTo>
                  <a:lnTo>
                    <a:pt x="854731" y="484060"/>
                  </a:lnTo>
                  <a:lnTo>
                    <a:pt x="858012" y="431546"/>
                  </a:lnTo>
                  <a:lnTo>
                    <a:pt x="855516" y="384649"/>
                  </a:lnTo>
                  <a:lnTo>
                    <a:pt x="848199" y="339185"/>
                  </a:lnTo>
                  <a:lnTo>
                    <a:pt x="836316" y="295420"/>
                  </a:lnTo>
                  <a:lnTo>
                    <a:pt x="820122" y="253621"/>
                  </a:lnTo>
                  <a:lnTo>
                    <a:pt x="799874" y="214056"/>
                  </a:lnTo>
                  <a:lnTo>
                    <a:pt x="775825" y="176991"/>
                  </a:lnTo>
                  <a:lnTo>
                    <a:pt x="748232" y="142693"/>
                  </a:lnTo>
                  <a:lnTo>
                    <a:pt x="717350" y="111431"/>
                  </a:lnTo>
                  <a:lnTo>
                    <a:pt x="683434" y="83470"/>
                  </a:lnTo>
                  <a:lnTo>
                    <a:pt x="646740" y="59078"/>
                  </a:lnTo>
                  <a:lnTo>
                    <a:pt x="607523" y="38522"/>
                  </a:lnTo>
                  <a:lnTo>
                    <a:pt x="566037" y="22069"/>
                  </a:lnTo>
                  <a:lnTo>
                    <a:pt x="522540" y="9986"/>
                  </a:lnTo>
                  <a:lnTo>
                    <a:pt x="477286" y="2541"/>
                  </a:lnTo>
                  <a:lnTo>
                    <a:pt x="430530" y="0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297424" y="4821935"/>
              <a:ext cx="3127375" cy="632460"/>
            </a:xfrm>
            <a:custGeom>
              <a:avLst/>
              <a:gdLst/>
              <a:ahLst/>
              <a:cxnLst/>
              <a:rect l="l" t="t" r="r" b="b"/>
              <a:pathLst>
                <a:path w="3127375" h="632460">
                  <a:moveTo>
                    <a:pt x="612648" y="326136"/>
                  </a:moveTo>
                  <a:lnTo>
                    <a:pt x="608622" y="276555"/>
                  </a:lnTo>
                  <a:lnTo>
                    <a:pt x="596988" y="229476"/>
                  </a:lnTo>
                  <a:lnTo>
                    <a:pt x="578370" y="185547"/>
                  </a:lnTo>
                  <a:lnTo>
                    <a:pt x="553427" y="145402"/>
                  </a:lnTo>
                  <a:lnTo>
                    <a:pt x="522770" y="109689"/>
                  </a:lnTo>
                  <a:lnTo>
                    <a:pt x="487057" y="79032"/>
                  </a:lnTo>
                  <a:lnTo>
                    <a:pt x="446913" y="54089"/>
                  </a:lnTo>
                  <a:lnTo>
                    <a:pt x="402983" y="35471"/>
                  </a:lnTo>
                  <a:lnTo>
                    <a:pt x="355904" y="23837"/>
                  </a:lnTo>
                  <a:lnTo>
                    <a:pt x="306324" y="19812"/>
                  </a:lnTo>
                  <a:lnTo>
                    <a:pt x="255955" y="23837"/>
                  </a:lnTo>
                  <a:lnTo>
                    <a:pt x="208432" y="35471"/>
                  </a:lnTo>
                  <a:lnTo>
                    <a:pt x="164312" y="54089"/>
                  </a:lnTo>
                  <a:lnTo>
                    <a:pt x="124206" y="79032"/>
                  </a:lnTo>
                  <a:lnTo>
                    <a:pt x="88671" y="109689"/>
                  </a:lnTo>
                  <a:lnTo>
                    <a:pt x="58293" y="145402"/>
                  </a:lnTo>
                  <a:lnTo>
                    <a:pt x="33655" y="185547"/>
                  </a:lnTo>
                  <a:lnTo>
                    <a:pt x="15341" y="229476"/>
                  </a:lnTo>
                  <a:lnTo>
                    <a:pt x="3924" y="276555"/>
                  </a:lnTo>
                  <a:lnTo>
                    <a:pt x="0" y="326136"/>
                  </a:lnTo>
                  <a:lnTo>
                    <a:pt x="3911" y="375805"/>
                  </a:lnTo>
                  <a:lnTo>
                    <a:pt x="15265" y="422694"/>
                  </a:lnTo>
                  <a:lnTo>
                    <a:pt x="33464" y="466293"/>
                  </a:lnTo>
                  <a:lnTo>
                    <a:pt x="57886" y="506133"/>
                  </a:lnTo>
                  <a:lnTo>
                    <a:pt x="87947" y="541705"/>
                  </a:lnTo>
                  <a:lnTo>
                    <a:pt x="123037" y="572503"/>
                  </a:lnTo>
                  <a:lnTo>
                    <a:pt x="162560" y="598043"/>
                  </a:lnTo>
                  <a:lnTo>
                    <a:pt x="230911" y="623493"/>
                  </a:lnTo>
                  <a:lnTo>
                    <a:pt x="306324" y="632460"/>
                  </a:lnTo>
                  <a:lnTo>
                    <a:pt x="347878" y="629589"/>
                  </a:lnTo>
                  <a:lnTo>
                    <a:pt x="387959" y="621131"/>
                  </a:lnTo>
                  <a:lnTo>
                    <a:pt x="426313" y="607390"/>
                  </a:lnTo>
                  <a:lnTo>
                    <a:pt x="462661" y="588645"/>
                  </a:lnTo>
                  <a:lnTo>
                    <a:pt x="499478" y="563130"/>
                  </a:lnTo>
                  <a:lnTo>
                    <a:pt x="531990" y="532523"/>
                  </a:lnTo>
                  <a:lnTo>
                    <a:pt x="559701" y="497471"/>
                  </a:lnTo>
                  <a:lnTo>
                    <a:pt x="582117" y="458647"/>
                  </a:lnTo>
                  <a:lnTo>
                    <a:pt x="598741" y="416712"/>
                  </a:lnTo>
                  <a:lnTo>
                    <a:pt x="609079" y="372325"/>
                  </a:lnTo>
                  <a:lnTo>
                    <a:pt x="612648" y="326136"/>
                  </a:lnTo>
                  <a:close/>
                </a:path>
                <a:path w="3127375" h="632460">
                  <a:moveTo>
                    <a:pt x="3127248" y="306324"/>
                  </a:moveTo>
                  <a:lnTo>
                    <a:pt x="3123222" y="256743"/>
                  </a:lnTo>
                  <a:lnTo>
                    <a:pt x="3111589" y="209664"/>
                  </a:lnTo>
                  <a:lnTo>
                    <a:pt x="3092970" y="165735"/>
                  </a:lnTo>
                  <a:lnTo>
                    <a:pt x="3068028" y="125590"/>
                  </a:lnTo>
                  <a:lnTo>
                    <a:pt x="3037370" y="89877"/>
                  </a:lnTo>
                  <a:lnTo>
                    <a:pt x="3001657" y="59220"/>
                  </a:lnTo>
                  <a:lnTo>
                    <a:pt x="2961513" y="34277"/>
                  </a:lnTo>
                  <a:lnTo>
                    <a:pt x="2917583" y="15659"/>
                  </a:lnTo>
                  <a:lnTo>
                    <a:pt x="2870504" y="4025"/>
                  </a:lnTo>
                  <a:lnTo>
                    <a:pt x="2820924" y="0"/>
                  </a:lnTo>
                  <a:lnTo>
                    <a:pt x="2772206" y="3937"/>
                  </a:lnTo>
                  <a:lnTo>
                    <a:pt x="2725699" y="15354"/>
                  </a:lnTo>
                  <a:lnTo>
                    <a:pt x="2682036" y="33718"/>
                  </a:lnTo>
                  <a:lnTo>
                    <a:pt x="2641892" y="58470"/>
                  </a:lnTo>
                  <a:lnTo>
                    <a:pt x="2605887" y="89077"/>
                  </a:lnTo>
                  <a:lnTo>
                    <a:pt x="2574721" y="124968"/>
                  </a:lnTo>
                  <a:lnTo>
                    <a:pt x="2549017" y="165608"/>
                  </a:lnTo>
                  <a:lnTo>
                    <a:pt x="2523566" y="232448"/>
                  </a:lnTo>
                  <a:lnTo>
                    <a:pt x="2514600" y="306324"/>
                  </a:lnTo>
                  <a:lnTo>
                    <a:pt x="2517470" y="348373"/>
                  </a:lnTo>
                  <a:lnTo>
                    <a:pt x="2525928" y="389547"/>
                  </a:lnTo>
                  <a:lnTo>
                    <a:pt x="2539669" y="428955"/>
                  </a:lnTo>
                  <a:lnTo>
                    <a:pt x="2558415" y="465709"/>
                  </a:lnTo>
                  <a:lnTo>
                    <a:pt x="2589796" y="506984"/>
                  </a:lnTo>
                  <a:lnTo>
                    <a:pt x="2627172" y="542696"/>
                  </a:lnTo>
                  <a:lnTo>
                    <a:pt x="2669756" y="571995"/>
                  </a:lnTo>
                  <a:lnTo>
                    <a:pt x="2716758" y="594004"/>
                  </a:lnTo>
                  <a:lnTo>
                    <a:pt x="2767406" y="607847"/>
                  </a:lnTo>
                  <a:lnTo>
                    <a:pt x="2820924" y="612648"/>
                  </a:lnTo>
                  <a:lnTo>
                    <a:pt x="2870504" y="608634"/>
                  </a:lnTo>
                  <a:lnTo>
                    <a:pt x="2917583" y="597001"/>
                  </a:lnTo>
                  <a:lnTo>
                    <a:pt x="2961513" y="578383"/>
                  </a:lnTo>
                  <a:lnTo>
                    <a:pt x="3001657" y="553440"/>
                  </a:lnTo>
                  <a:lnTo>
                    <a:pt x="3037370" y="522782"/>
                  </a:lnTo>
                  <a:lnTo>
                    <a:pt x="3068028" y="487070"/>
                  </a:lnTo>
                  <a:lnTo>
                    <a:pt x="3092970" y="446925"/>
                  </a:lnTo>
                  <a:lnTo>
                    <a:pt x="3111589" y="402996"/>
                  </a:lnTo>
                  <a:lnTo>
                    <a:pt x="3123222" y="355917"/>
                  </a:lnTo>
                  <a:lnTo>
                    <a:pt x="3127248" y="306324"/>
                  </a:lnTo>
                  <a:close/>
                </a:path>
              </a:pathLst>
            </a:custGeom>
            <a:solidFill>
              <a:srgbClr val="4453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964179" y="7213092"/>
              <a:ext cx="3065145" cy="859790"/>
            </a:xfrm>
            <a:custGeom>
              <a:avLst/>
              <a:gdLst/>
              <a:ahLst/>
              <a:cxnLst/>
              <a:rect l="l" t="t" r="r" b="b"/>
              <a:pathLst>
                <a:path w="3065145" h="859790">
                  <a:moveTo>
                    <a:pt x="2633598" y="0"/>
                  </a:moveTo>
                  <a:lnTo>
                    <a:pt x="2582767" y="2948"/>
                  </a:lnTo>
                  <a:lnTo>
                    <a:pt x="2533609" y="11582"/>
                  </a:lnTo>
                  <a:lnTo>
                    <a:pt x="2486477" y="25580"/>
                  </a:lnTo>
                  <a:lnTo>
                    <a:pt x="2441727" y="44622"/>
                  </a:lnTo>
                  <a:lnTo>
                    <a:pt x="2399712" y="68389"/>
                  </a:lnTo>
                  <a:lnTo>
                    <a:pt x="2360787" y="96560"/>
                  </a:lnTo>
                  <a:lnTo>
                    <a:pt x="2325307" y="128816"/>
                  </a:lnTo>
                  <a:lnTo>
                    <a:pt x="2293625" y="164835"/>
                  </a:lnTo>
                  <a:lnTo>
                    <a:pt x="2266095" y="204299"/>
                  </a:lnTo>
                  <a:lnTo>
                    <a:pt x="2243073" y="246887"/>
                  </a:lnTo>
                  <a:lnTo>
                    <a:pt x="149987" y="246887"/>
                  </a:lnTo>
                  <a:lnTo>
                    <a:pt x="103176" y="254392"/>
                  </a:lnTo>
                  <a:lnTo>
                    <a:pt x="62078" y="275405"/>
                  </a:lnTo>
                  <a:lnTo>
                    <a:pt x="29386" y="307677"/>
                  </a:lnTo>
                  <a:lnTo>
                    <a:pt x="7795" y="348959"/>
                  </a:lnTo>
                  <a:lnTo>
                    <a:pt x="0" y="397001"/>
                  </a:lnTo>
                  <a:lnTo>
                    <a:pt x="0" y="487552"/>
                  </a:lnTo>
                  <a:lnTo>
                    <a:pt x="7795" y="534376"/>
                  </a:lnTo>
                  <a:lnTo>
                    <a:pt x="29386" y="575506"/>
                  </a:lnTo>
                  <a:lnTo>
                    <a:pt x="62078" y="608235"/>
                  </a:lnTo>
                  <a:lnTo>
                    <a:pt x="103176" y="629858"/>
                  </a:lnTo>
                  <a:lnTo>
                    <a:pt x="149987" y="637666"/>
                  </a:lnTo>
                  <a:lnTo>
                    <a:pt x="2258695" y="637666"/>
                  </a:lnTo>
                  <a:lnTo>
                    <a:pt x="2285136" y="679838"/>
                  </a:lnTo>
                  <a:lnTo>
                    <a:pt x="2316280" y="718590"/>
                  </a:lnTo>
                  <a:lnTo>
                    <a:pt x="2351743" y="753512"/>
                  </a:lnTo>
                  <a:lnTo>
                    <a:pt x="2391138" y="784192"/>
                  </a:lnTo>
                  <a:lnTo>
                    <a:pt x="2434080" y="810217"/>
                  </a:lnTo>
                  <a:lnTo>
                    <a:pt x="2480182" y="831176"/>
                  </a:lnTo>
                  <a:lnTo>
                    <a:pt x="2529060" y="846657"/>
                  </a:lnTo>
                  <a:lnTo>
                    <a:pt x="2580327" y="856247"/>
                  </a:lnTo>
                  <a:lnTo>
                    <a:pt x="2633598" y="859535"/>
                  </a:lnTo>
                  <a:lnTo>
                    <a:pt x="2680468" y="856996"/>
                  </a:lnTo>
                  <a:lnTo>
                    <a:pt x="2725902" y="849556"/>
                  </a:lnTo>
                  <a:lnTo>
                    <a:pt x="2769636" y="837481"/>
                  </a:lnTo>
                  <a:lnTo>
                    <a:pt x="2811402" y="821040"/>
                  </a:lnTo>
                  <a:lnTo>
                    <a:pt x="2850933" y="800497"/>
                  </a:lnTo>
                  <a:lnTo>
                    <a:pt x="2887964" y="776121"/>
                  </a:lnTo>
                  <a:lnTo>
                    <a:pt x="2922228" y="748179"/>
                  </a:lnTo>
                  <a:lnTo>
                    <a:pt x="2953459" y="716936"/>
                  </a:lnTo>
                  <a:lnTo>
                    <a:pt x="2981391" y="682659"/>
                  </a:lnTo>
                  <a:lnTo>
                    <a:pt x="3005756" y="645617"/>
                  </a:lnTo>
                  <a:lnTo>
                    <a:pt x="3026288" y="606074"/>
                  </a:lnTo>
                  <a:lnTo>
                    <a:pt x="3042721" y="564299"/>
                  </a:lnTo>
                  <a:lnTo>
                    <a:pt x="3054789" y="520557"/>
                  </a:lnTo>
                  <a:lnTo>
                    <a:pt x="3062226" y="475117"/>
                  </a:lnTo>
                  <a:lnTo>
                    <a:pt x="3064764" y="428243"/>
                  </a:lnTo>
                  <a:lnTo>
                    <a:pt x="3062226" y="381389"/>
                  </a:lnTo>
                  <a:lnTo>
                    <a:pt x="3054789" y="336043"/>
                  </a:lnTo>
                  <a:lnTo>
                    <a:pt x="3042721" y="292461"/>
                  </a:lnTo>
                  <a:lnTo>
                    <a:pt x="3026288" y="250898"/>
                  </a:lnTo>
                  <a:lnTo>
                    <a:pt x="3005756" y="211610"/>
                  </a:lnTo>
                  <a:lnTo>
                    <a:pt x="2981391" y="174851"/>
                  </a:lnTo>
                  <a:lnTo>
                    <a:pt x="2953459" y="140878"/>
                  </a:lnTo>
                  <a:lnTo>
                    <a:pt x="2922228" y="109945"/>
                  </a:lnTo>
                  <a:lnTo>
                    <a:pt x="2887964" y="82308"/>
                  </a:lnTo>
                  <a:lnTo>
                    <a:pt x="2850933" y="58222"/>
                  </a:lnTo>
                  <a:lnTo>
                    <a:pt x="2811402" y="37943"/>
                  </a:lnTo>
                  <a:lnTo>
                    <a:pt x="2769636" y="21726"/>
                  </a:lnTo>
                  <a:lnTo>
                    <a:pt x="2725902" y="9826"/>
                  </a:lnTo>
                  <a:lnTo>
                    <a:pt x="2680468" y="2499"/>
                  </a:lnTo>
                  <a:lnTo>
                    <a:pt x="2633598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292851" y="7336536"/>
              <a:ext cx="612775" cy="612775"/>
            </a:xfrm>
            <a:custGeom>
              <a:avLst/>
              <a:gdLst/>
              <a:ahLst/>
              <a:cxnLst/>
              <a:rect l="l" t="t" r="r" b="b"/>
              <a:pathLst>
                <a:path w="612775" h="612775">
                  <a:moveTo>
                    <a:pt x="306324" y="0"/>
                  </a:moveTo>
                  <a:lnTo>
                    <a:pt x="256498" y="4088"/>
                  </a:lnTo>
                  <a:lnTo>
                    <a:pt x="209241" y="15881"/>
                  </a:lnTo>
                  <a:lnTo>
                    <a:pt x="165208" y="34669"/>
                  </a:lnTo>
                  <a:lnTo>
                    <a:pt x="125053" y="59745"/>
                  </a:lnTo>
                  <a:lnTo>
                    <a:pt x="89433" y="90399"/>
                  </a:lnTo>
                  <a:lnTo>
                    <a:pt x="59002" y="125923"/>
                  </a:lnTo>
                  <a:lnTo>
                    <a:pt x="34417" y="165607"/>
                  </a:lnTo>
                  <a:lnTo>
                    <a:pt x="8969" y="232441"/>
                  </a:lnTo>
                  <a:lnTo>
                    <a:pt x="0" y="306323"/>
                  </a:lnTo>
                  <a:lnTo>
                    <a:pt x="2881" y="349712"/>
                  </a:lnTo>
                  <a:lnTo>
                    <a:pt x="11334" y="390731"/>
                  </a:lnTo>
                  <a:lnTo>
                    <a:pt x="25074" y="429392"/>
                  </a:lnTo>
                  <a:lnTo>
                    <a:pt x="43814" y="465708"/>
                  </a:lnTo>
                  <a:lnTo>
                    <a:pt x="73878" y="506993"/>
                  </a:lnTo>
                  <a:lnTo>
                    <a:pt x="110461" y="542717"/>
                  </a:lnTo>
                  <a:lnTo>
                    <a:pt x="152781" y="572011"/>
                  </a:lnTo>
                  <a:lnTo>
                    <a:pt x="200053" y="594009"/>
                  </a:lnTo>
                  <a:lnTo>
                    <a:pt x="251495" y="607843"/>
                  </a:lnTo>
                  <a:lnTo>
                    <a:pt x="306324" y="612647"/>
                  </a:lnTo>
                  <a:lnTo>
                    <a:pt x="355915" y="608628"/>
                  </a:lnTo>
                  <a:lnTo>
                    <a:pt x="402994" y="596993"/>
                  </a:lnTo>
                  <a:lnTo>
                    <a:pt x="446923" y="578382"/>
                  </a:lnTo>
                  <a:lnTo>
                    <a:pt x="487064" y="553431"/>
                  </a:lnTo>
                  <a:lnTo>
                    <a:pt x="522779" y="522779"/>
                  </a:lnTo>
                  <a:lnTo>
                    <a:pt x="553431" y="487064"/>
                  </a:lnTo>
                  <a:lnTo>
                    <a:pt x="578382" y="446923"/>
                  </a:lnTo>
                  <a:lnTo>
                    <a:pt x="596993" y="402994"/>
                  </a:lnTo>
                  <a:lnTo>
                    <a:pt x="608628" y="355915"/>
                  </a:lnTo>
                  <a:lnTo>
                    <a:pt x="612648" y="306323"/>
                  </a:lnTo>
                  <a:lnTo>
                    <a:pt x="608628" y="256732"/>
                  </a:lnTo>
                  <a:lnTo>
                    <a:pt x="596993" y="209653"/>
                  </a:lnTo>
                  <a:lnTo>
                    <a:pt x="578382" y="165724"/>
                  </a:lnTo>
                  <a:lnTo>
                    <a:pt x="553431" y="125583"/>
                  </a:lnTo>
                  <a:lnTo>
                    <a:pt x="522779" y="89868"/>
                  </a:lnTo>
                  <a:lnTo>
                    <a:pt x="487064" y="59216"/>
                  </a:lnTo>
                  <a:lnTo>
                    <a:pt x="446923" y="34265"/>
                  </a:lnTo>
                  <a:lnTo>
                    <a:pt x="402994" y="15654"/>
                  </a:lnTo>
                  <a:lnTo>
                    <a:pt x="355915" y="4019"/>
                  </a:lnTo>
                  <a:lnTo>
                    <a:pt x="306324" y="0"/>
                  </a:lnTo>
                  <a:close/>
                </a:path>
              </a:pathLst>
            </a:custGeom>
            <a:solidFill>
              <a:srgbClr val="4453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8956293" y="4765929"/>
            <a:ext cx="367030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25" dirty="0">
                <a:solidFill>
                  <a:srgbClr val="3E3E3E"/>
                </a:solidFill>
                <a:latin typeface="Tahoma"/>
                <a:cs typeface="Tahoma"/>
              </a:rPr>
              <a:t>Easy</a:t>
            </a:r>
            <a:r>
              <a:rPr sz="2200" spc="-12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to</a:t>
            </a:r>
            <a:r>
              <a:rPr sz="2200" spc="-13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install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and</a:t>
            </a:r>
            <a:r>
              <a:rPr sz="2200" spc="-12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configure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427090" y="7450328"/>
            <a:ext cx="34544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50" dirty="0">
                <a:solidFill>
                  <a:srgbClr val="FFFFFF"/>
                </a:solidFill>
                <a:latin typeface="Tahoma"/>
                <a:cs typeface="Tahoma"/>
              </a:rPr>
              <a:t>01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427090" y="4954904"/>
            <a:ext cx="34544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50" dirty="0">
                <a:solidFill>
                  <a:srgbClr val="FFFFFF"/>
                </a:solidFill>
                <a:latin typeface="Tahoma"/>
                <a:cs typeface="Tahoma"/>
              </a:rPr>
              <a:t>02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946263" y="4935092"/>
            <a:ext cx="34544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50" dirty="0">
                <a:solidFill>
                  <a:srgbClr val="FFFFFF"/>
                </a:solidFill>
                <a:latin typeface="Tahoma"/>
                <a:cs typeface="Tahoma"/>
              </a:rPr>
              <a:t>03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971790" y="2439669"/>
            <a:ext cx="34544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50" dirty="0">
                <a:solidFill>
                  <a:srgbClr val="FFFFFF"/>
                </a:solidFill>
                <a:latin typeface="Tahoma"/>
                <a:cs typeface="Tahoma"/>
              </a:rPr>
              <a:t>04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0492485" y="2408377"/>
            <a:ext cx="34544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55" dirty="0">
                <a:solidFill>
                  <a:srgbClr val="FFFFFF"/>
                </a:solidFill>
                <a:latin typeface="Tahoma"/>
                <a:cs typeface="Tahoma"/>
              </a:rPr>
              <a:t>05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854443" y="7277227"/>
            <a:ext cx="2773680" cy="69723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835025" marR="5080" indent="-822960">
              <a:lnSpc>
                <a:spcPct val="100499"/>
              </a:lnSpc>
              <a:spcBef>
                <a:spcPts val="80"/>
              </a:spcBef>
            </a:pPr>
            <a:r>
              <a:rPr sz="2200" spc="50" dirty="0">
                <a:solidFill>
                  <a:srgbClr val="3E3E3E"/>
                </a:solidFill>
                <a:latin typeface="Tahoma"/>
                <a:cs typeface="Tahoma"/>
              </a:rPr>
              <a:t>Fre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e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-75" dirty="0">
                <a:solidFill>
                  <a:srgbClr val="3E3E3E"/>
                </a:solidFill>
                <a:latin typeface="Tahoma"/>
                <a:cs typeface="Tahoma"/>
              </a:rPr>
              <a:t>CI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t</a:t>
            </a:r>
            <a:r>
              <a:rPr sz="2200" spc="110" dirty="0">
                <a:solidFill>
                  <a:srgbClr val="3E3E3E"/>
                </a:solidFill>
                <a:latin typeface="Tahoma"/>
                <a:cs typeface="Tahoma"/>
              </a:rPr>
              <a:t>o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ol</a:t>
            </a:r>
            <a:r>
              <a:rPr sz="2200" spc="-12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an</a:t>
            </a:r>
            <a:r>
              <a:rPr sz="2200" spc="105" dirty="0">
                <a:solidFill>
                  <a:srgbClr val="3E3E3E"/>
                </a:solidFill>
                <a:latin typeface="Tahoma"/>
                <a:cs typeface="Tahoma"/>
              </a:rPr>
              <a:t>d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cost</a:t>
            </a:r>
            <a:r>
              <a:rPr sz="2200" spc="-85" dirty="0">
                <a:solidFill>
                  <a:srgbClr val="3E3E3E"/>
                </a:solidFill>
                <a:latin typeface="Tahoma"/>
                <a:cs typeface="Tahoma"/>
              </a:rPr>
              <a:t>-  </a:t>
            </a:r>
            <a:r>
              <a:rPr sz="2200" spc="40" dirty="0">
                <a:solidFill>
                  <a:srgbClr val="3E3E3E"/>
                </a:solidFill>
                <a:latin typeface="Tahoma"/>
                <a:cs typeface="Tahoma"/>
              </a:rPr>
              <a:t>effective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1892533" y="2222753"/>
            <a:ext cx="280098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Limitless</a:t>
            </a:r>
            <a:r>
              <a:rPr sz="2200" spc="-13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integrations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464944" y="4760722"/>
            <a:ext cx="2997835" cy="6972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Portable</a:t>
            </a:r>
            <a:r>
              <a:rPr sz="2200" spc="-14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and</a:t>
            </a:r>
            <a:r>
              <a:rPr sz="2200" spc="-14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platform-</a:t>
            </a:r>
            <a:endParaRPr sz="2200">
              <a:latin typeface="Tahoma"/>
              <a:cs typeface="Tahoma"/>
            </a:endParaRPr>
          </a:p>
          <a:p>
            <a:pPr algn="ctr">
              <a:lnSpc>
                <a:spcPct val="100000"/>
              </a:lnSpc>
              <a:spcBef>
                <a:spcPts val="10"/>
              </a:spcBef>
            </a:pPr>
            <a:r>
              <a:rPr sz="2200" spc="95" dirty="0">
                <a:solidFill>
                  <a:srgbClr val="3E3E3E"/>
                </a:solidFill>
                <a:latin typeface="Tahoma"/>
                <a:cs typeface="Tahoma"/>
              </a:rPr>
              <a:t>independent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tool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734815" y="2232787"/>
            <a:ext cx="3512185" cy="69723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 indent="220979">
              <a:lnSpc>
                <a:spcPct val="100499"/>
              </a:lnSpc>
              <a:spcBef>
                <a:spcPts val="80"/>
              </a:spcBef>
            </a:pPr>
            <a:r>
              <a:rPr sz="2200" spc="45" dirty="0">
                <a:solidFill>
                  <a:srgbClr val="3E3E3E"/>
                </a:solidFill>
                <a:latin typeface="Tahoma"/>
                <a:cs typeface="Tahoma"/>
              </a:rPr>
              <a:t>Rich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plugins library </a:t>
            </a: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and </a:t>
            </a:r>
            <a:r>
              <a:rPr sz="2200" spc="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strong</a:t>
            </a:r>
            <a:r>
              <a:rPr sz="2200" spc="-15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Tahoma"/>
                <a:cs typeface="Tahoma"/>
              </a:rPr>
              <a:t>community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support</a:t>
            </a:r>
            <a:endParaRPr sz="2200">
              <a:latin typeface="Tahoma"/>
              <a:cs typeface="Tahoma"/>
            </a:endParaRPr>
          </a:p>
        </p:txBody>
      </p:sp>
      <p:pic>
        <p:nvPicPr>
          <p:cNvPr id="24" name="object 2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684520" y="757427"/>
            <a:ext cx="4934712" cy="365759"/>
          </a:xfrm>
          <a:prstGeom prst="rect">
            <a:avLst/>
          </a:prstGeom>
        </p:spPr>
      </p:pic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866891" y="306451"/>
            <a:ext cx="452183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5" dirty="0">
                <a:solidFill>
                  <a:srgbClr val="3E3E3E"/>
                </a:solidFill>
              </a:rPr>
              <a:t>Role</a:t>
            </a:r>
            <a:r>
              <a:rPr spc="-100" dirty="0">
                <a:solidFill>
                  <a:srgbClr val="3E3E3E"/>
                </a:solidFill>
              </a:rPr>
              <a:t> </a:t>
            </a:r>
            <a:r>
              <a:rPr spc="5" dirty="0">
                <a:solidFill>
                  <a:srgbClr val="3E3E3E"/>
                </a:solidFill>
              </a:rPr>
              <a:t>of</a:t>
            </a:r>
            <a:r>
              <a:rPr spc="-85" dirty="0">
                <a:solidFill>
                  <a:srgbClr val="3E3E3E"/>
                </a:solidFill>
              </a:rPr>
              <a:t> </a:t>
            </a:r>
            <a:r>
              <a:rPr spc="-65" dirty="0">
                <a:solidFill>
                  <a:srgbClr val="3E3E3E"/>
                </a:solidFill>
              </a:rPr>
              <a:t>Jenkins</a:t>
            </a:r>
            <a:r>
              <a:rPr spc="-110" dirty="0">
                <a:solidFill>
                  <a:srgbClr val="3E3E3E"/>
                </a:solidFill>
              </a:rPr>
              <a:t> </a:t>
            </a:r>
            <a:r>
              <a:rPr spc="20" dirty="0">
                <a:solidFill>
                  <a:srgbClr val="3E3E3E"/>
                </a:solidFill>
              </a:rPr>
              <a:t>in</a:t>
            </a:r>
            <a:r>
              <a:rPr spc="-105" dirty="0">
                <a:solidFill>
                  <a:srgbClr val="3E3E3E"/>
                </a:solidFill>
              </a:rPr>
              <a:t> </a:t>
            </a:r>
            <a:r>
              <a:rPr spc="-20" dirty="0">
                <a:solidFill>
                  <a:srgbClr val="3E3E3E"/>
                </a:solidFill>
              </a:rPr>
              <a:t>DevOps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473194" y="2616707"/>
            <a:ext cx="7080971" cy="5786374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9744456" y="4680203"/>
            <a:ext cx="2345690" cy="431800"/>
          </a:xfrm>
          <a:prstGeom prst="rect">
            <a:avLst/>
          </a:prstGeom>
          <a:solidFill>
            <a:srgbClr val="6EB949"/>
          </a:solidFill>
        </p:spPr>
        <p:txBody>
          <a:bodyPr vert="horz" wrap="square" lIns="0" tIns="30480" rIns="0" bIns="0" rtlCol="0">
            <a:spAutoFit/>
          </a:bodyPr>
          <a:lstStyle/>
          <a:p>
            <a:pPr marL="454659">
              <a:lnSpc>
                <a:spcPct val="100000"/>
              </a:lnSpc>
              <a:spcBef>
                <a:spcPts val="240"/>
              </a:spcBef>
            </a:pPr>
            <a:r>
              <a:rPr sz="2200" spc="45" dirty="0">
                <a:solidFill>
                  <a:srgbClr val="FFFFFF"/>
                </a:solidFill>
                <a:latin typeface="Tahoma"/>
                <a:cs typeface="Tahoma"/>
              </a:rPr>
              <a:t>Integration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9361208" y="6872528"/>
            <a:ext cx="1571625" cy="1572895"/>
          </a:xfrm>
          <a:custGeom>
            <a:avLst/>
            <a:gdLst/>
            <a:ahLst/>
            <a:cxnLst/>
            <a:rect l="l" t="t" r="r" b="b"/>
            <a:pathLst>
              <a:path w="1571625" h="1572895">
                <a:moveTo>
                  <a:pt x="148551" y="375361"/>
                </a:moveTo>
                <a:lnTo>
                  <a:pt x="103187" y="397471"/>
                </a:lnTo>
                <a:lnTo>
                  <a:pt x="80251" y="440359"/>
                </a:lnTo>
                <a:lnTo>
                  <a:pt x="60198" y="484314"/>
                </a:lnTo>
                <a:lnTo>
                  <a:pt x="42989" y="529209"/>
                </a:lnTo>
                <a:lnTo>
                  <a:pt x="28663" y="574878"/>
                </a:lnTo>
                <a:lnTo>
                  <a:pt x="17195" y="621207"/>
                </a:lnTo>
                <a:lnTo>
                  <a:pt x="8597" y="668020"/>
                </a:lnTo>
                <a:lnTo>
                  <a:pt x="2857" y="715213"/>
                </a:lnTo>
                <a:lnTo>
                  <a:pt x="0" y="762609"/>
                </a:lnTo>
                <a:lnTo>
                  <a:pt x="0" y="810069"/>
                </a:lnTo>
                <a:lnTo>
                  <a:pt x="2857" y="857465"/>
                </a:lnTo>
                <a:lnTo>
                  <a:pt x="8597" y="904659"/>
                </a:lnTo>
                <a:lnTo>
                  <a:pt x="17195" y="951471"/>
                </a:lnTo>
                <a:lnTo>
                  <a:pt x="28663" y="997800"/>
                </a:lnTo>
                <a:lnTo>
                  <a:pt x="42989" y="1043470"/>
                </a:lnTo>
                <a:lnTo>
                  <a:pt x="60198" y="1088364"/>
                </a:lnTo>
                <a:lnTo>
                  <a:pt x="80251" y="1132319"/>
                </a:lnTo>
                <a:lnTo>
                  <a:pt x="103187" y="1175207"/>
                </a:lnTo>
                <a:lnTo>
                  <a:pt x="128993" y="1216863"/>
                </a:lnTo>
                <a:lnTo>
                  <a:pt x="148551" y="1197343"/>
                </a:lnTo>
                <a:lnTo>
                  <a:pt x="123253" y="1155039"/>
                </a:lnTo>
                <a:lnTo>
                  <a:pt x="100939" y="1111554"/>
                </a:lnTo>
                <a:lnTo>
                  <a:pt x="81610" y="1067015"/>
                </a:lnTo>
                <a:lnTo>
                  <a:pt x="65239" y="1021600"/>
                </a:lnTo>
                <a:lnTo>
                  <a:pt x="51854" y="975436"/>
                </a:lnTo>
                <a:lnTo>
                  <a:pt x="41440" y="928687"/>
                </a:lnTo>
                <a:lnTo>
                  <a:pt x="34010" y="881481"/>
                </a:lnTo>
                <a:lnTo>
                  <a:pt x="29540" y="833983"/>
                </a:lnTo>
                <a:lnTo>
                  <a:pt x="28054" y="786345"/>
                </a:lnTo>
                <a:lnTo>
                  <a:pt x="29540" y="738695"/>
                </a:lnTo>
                <a:lnTo>
                  <a:pt x="34010" y="691210"/>
                </a:lnTo>
                <a:lnTo>
                  <a:pt x="41440" y="644004"/>
                </a:lnTo>
                <a:lnTo>
                  <a:pt x="51854" y="597255"/>
                </a:lnTo>
                <a:lnTo>
                  <a:pt x="65239" y="551091"/>
                </a:lnTo>
                <a:lnTo>
                  <a:pt x="81610" y="505675"/>
                </a:lnTo>
                <a:lnTo>
                  <a:pt x="100939" y="461149"/>
                </a:lnTo>
                <a:lnTo>
                  <a:pt x="123253" y="417664"/>
                </a:lnTo>
                <a:lnTo>
                  <a:pt x="148551" y="375361"/>
                </a:lnTo>
                <a:close/>
              </a:path>
              <a:path w="1571625" h="1572895">
                <a:moveTo>
                  <a:pt x="648423" y="1428127"/>
                </a:moveTo>
                <a:lnTo>
                  <a:pt x="601840" y="1416227"/>
                </a:lnTo>
                <a:lnTo>
                  <a:pt x="556666" y="1401114"/>
                </a:lnTo>
                <a:lnTo>
                  <a:pt x="513041" y="1382915"/>
                </a:lnTo>
                <a:lnTo>
                  <a:pt x="471081" y="1361757"/>
                </a:lnTo>
                <a:lnTo>
                  <a:pt x="430911" y="1337779"/>
                </a:lnTo>
                <a:lnTo>
                  <a:pt x="392684" y="1311097"/>
                </a:lnTo>
                <a:lnTo>
                  <a:pt x="356501" y="1281849"/>
                </a:lnTo>
                <a:lnTo>
                  <a:pt x="322503" y="1250162"/>
                </a:lnTo>
                <a:lnTo>
                  <a:pt x="290817" y="1216164"/>
                </a:lnTo>
                <a:lnTo>
                  <a:pt x="261581" y="1179982"/>
                </a:lnTo>
                <a:lnTo>
                  <a:pt x="234911" y="1141742"/>
                </a:lnTo>
                <a:lnTo>
                  <a:pt x="210934" y="1101585"/>
                </a:lnTo>
                <a:lnTo>
                  <a:pt x="189788" y="1059624"/>
                </a:lnTo>
                <a:lnTo>
                  <a:pt x="171602" y="1016000"/>
                </a:lnTo>
                <a:lnTo>
                  <a:pt x="156502" y="970838"/>
                </a:lnTo>
                <a:lnTo>
                  <a:pt x="144614" y="924255"/>
                </a:lnTo>
                <a:lnTo>
                  <a:pt x="121119" y="924255"/>
                </a:lnTo>
                <a:lnTo>
                  <a:pt x="133134" y="973353"/>
                </a:lnTo>
                <a:lnTo>
                  <a:pt x="148590" y="1020940"/>
                </a:lnTo>
                <a:lnTo>
                  <a:pt x="167347" y="1066863"/>
                </a:lnTo>
                <a:lnTo>
                  <a:pt x="189255" y="1111021"/>
                </a:lnTo>
                <a:lnTo>
                  <a:pt x="214185" y="1153236"/>
                </a:lnTo>
                <a:lnTo>
                  <a:pt x="241985" y="1193406"/>
                </a:lnTo>
                <a:lnTo>
                  <a:pt x="272542" y="1231379"/>
                </a:lnTo>
                <a:lnTo>
                  <a:pt x="305714" y="1267002"/>
                </a:lnTo>
                <a:lnTo>
                  <a:pt x="341337" y="1300175"/>
                </a:lnTo>
                <a:lnTo>
                  <a:pt x="379310" y="1330718"/>
                </a:lnTo>
                <a:lnTo>
                  <a:pt x="419468" y="1358531"/>
                </a:lnTo>
                <a:lnTo>
                  <a:pt x="461695" y="1383449"/>
                </a:lnTo>
                <a:lnTo>
                  <a:pt x="505828" y="1405356"/>
                </a:lnTo>
                <a:lnTo>
                  <a:pt x="551764" y="1424101"/>
                </a:lnTo>
                <a:lnTo>
                  <a:pt x="599338" y="1439545"/>
                </a:lnTo>
                <a:lnTo>
                  <a:pt x="648423" y="1451559"/>
                </a:lnTo>
                <a:lnTo>
                  <a:pt x="648423" y="1428127"/>
                </a:lnTo>
                <a:close/>
              </a:path>
              <a:path w="1571625" h="1572895">
                <a:moveTo>
                  <a:pt x="648423" y="121107"/>
                </a:moveTo>
                <a:lnTo>
                  <a:pt x="599338" y="133134"/>
                </a:lnTo>
                <a:lnTo>
                  <a:pt x="551764" y="148590"/>
                </a:lnTo>
                <a:lnTo>
                  <a:pt x="505828" y="167347"/>
                </a:lnTo>
                <a:lnTo>
                  <a:pt x="461695" y="189255"/>
                </a:lnTo>
                <a:lnTo>
                  <a:pt x="419468" y="214185"/>
                </a:lnTo>
                <a:lnTo>
                  <a:pt x="379310" y="241985"/>
                </a:lnTo>
                <a:lnTo>
                  <a:pt x="341337" y="272542"/>
                </a:lnTo>
                <a:lnTo>
                  <a:pt x="305714" y="305701"/>
                </a:lnTo>
                <a:lnTo>
                  <a:pt x="272542" y="341337"/>
                </a:lnTo>
                <a:lnTo>
                  <a:pt x="241985" y="379310"/>
                </a:lnTo>
                <a:lnTo>
                  <a:pt x="214185" y="419468"/>
                </a:lnTo>
                <a:lnTo>
                  <a:pt x="189255" y="461695"/>
                </a:lnTo>
                <a:lnTo>
                  <a:pt x="167347" y="505828"/>
                </a:lnTo>
                <a:lnTo>
                  <a:pt x="148590" y="551764"/>
                </a:lnTo>
                <a:lnTo>
                  <a:pt x="133134" y="599338"/>
                </a:lnTo>
                <a:lnTo>
                  <a:pt x="121119" y="648411"/>
                </a:lnTo>
                <a:lnTo>
                  <a:pt x="144614" y="648411"/>
                </a:lnTo>
                <a:lnTo>
                  <a:pt x="156502" y="601840"/>
                </a:lnTo>
                <a:lnTo>
                  <a:pt x="171602" y="556666"/>
                </a:lnTo>
                <a:lnTo>
                  <a:pt x="189788" y="513041"/>
                </a:lnTo>
                <a:lnTo>
                  <a:pt x="210934" y="471081"/>
                </a:lnTo>
                <a:lnTo>
                  <a:pt x="234911" y="430911"/>
                </a:lnTo>
                <a:lnTo>
                  <a:pt x="261581" y="392684"/>
                </a:lnTo>
                <a:lnTo>
                  <a:pt x="290817" y="356501"/>
                </a:lnTo>
                <a:lnTo>
                  <a:pt x="322503" y="322503"/>
                </a:lnTo>
                <a:lnTo>
                  <a:pt x="356501" y="290817"/>
                </a:lnTo>
                <a:lnTo>
                  <a:pt x="392684" y="261581"/>
                </a:lnTo>
                <a:lnTo>
                  <a:pt x="430911" y="234911"/>
                </a:lnTo>
                <a:lnTo>
                  <a:pt x="471081" y="210934"/>
                </a:lnTo>
                <a:lnTo>
                  <a:pt x="513041" y="189788"/>
                </a:lnTo>
                <a:lnTo>
                  <a:pt x="556666" y="171602"/>
                </a:lnTo>
                <a:lnTo>
                  <a:pt x="601840" y="156502"/>
                </a:lnTo>
                <a:lnTo>
                  <a:pt x="648423" y="144602"/>
                </a:lnTo>
                <a:lnTo>
                  <a:pt x="648423" y="121107"/>
                </a:lnTo>
                <a:close/>
              </a:path>
              <a:path w="1571625" h="1572895">
                <a:moveTo>
                  <a:pt x="1216875" y="1443723"/>
                </a:moveTo>
                <a:lnTo>
                  <a:pt x="1197317" y="1424127"/>
                </a:lnTo>
                <a:lnTo>
                  <a:pt x="1155014" y="1449425"/>
                </a:lnTo>
                <a:lnTo>
                  <a:pt x="1111529" y="1471739"/>
                </a:lnTo>
                <a:lnTo>
                  <a:pt x="1067003" y="1491081"/>
                </a:lnTo>
                <a:lnTo>
                  <a:pt x="1021588" y="1507439"/>
                </a:lnTo>
                <a:lnTo>
                  <a:pt x="975423" y="1520837"/>
                </a:lnTo>
                <a:lnTo>
                  <a:pt x="928674" y="1531239"/>
                </a:lnTo>
                <a:lnTo>
                  <a:pt x="881481" y="1538681"/>
                </a:lnTo>
                <a:lnTo>
                  <a:pt x="833983" y="1543151"/>
                </a:lnTo>
                <a:lnTo>
                  <a:pt x="786345" y="1544637"/>
                </a:lnTo>
                <a:lnTo>
                  <a:pt x="738695" y="1543151"/>
                </a:lnTo>
                <a:lnTo>
                  <a:pt x="691197" y="1538681"/>
                </a:lnTo>
                <a:lnTo>
                  <a:pt x="644004" y="1531239"/>
                </a:lnTo>
                <a:lnTo>
                  <a:pt x="597255" y="1520837"/>
                </a:lnTo>
                <a:lnTo>
                  <a:pt x="551091" y="1507439"/>
                </a:lnTo>
                <a:lnTo>
                  <a:pt x="505675" y="1491081"/>
                </a:lnTo>
                <a:lnTo>
                  <a:pt x="461149" y="1471739"/>
                </a:lnTo>
                <a:lnTo>
                  <a:pt x="417664" y="1449425"/>
                </a:lnTo>
                <a:lnTo>
                  <a:pt x="375373" y="1424127"/>
                </a:lnTo>
                <a:lnTo>
                  <a:pt x="355815" y="1443723"/>
                </a:lnTo>
                <a:lnTo>
                  <a:pt x="397471" y="1469517"/>
                </a:lnTo>
                <a:lnTo>
                  <a:pt x="440359" y="1492453"/>
                </a:lnTo>
                <a:lnTo>
                  <a:pt x="484314" y="1512506"/>
                </a:lnTo>
                <a:lnTo>
                  <a:pt x="529209" y="1529702"/>
                </a:lnTo>
                <a:lnTo>
                  <a:pt x="574878" y="1544027"/>
                </a:lnTo>
                <a:lnTo>
                  <a:pt x="621207" y="1555496"/>
                </a:lnTo>
                <a:lnTo>
                  <a:pt x="668020" y="1564093"/>
                </a:lnTo>
                <a:lnTo>
                  <a:pt x="715213" y="1569821"/>
                </a:lnTo>
                <a:lnTo>
                  <a:pt x="762609" y="1572691"/>
                </a:lnTo>
                <a:lnTo>
                  <a:pt x="810069" y="1572691"/>
                </a:lnTo>
                <a:lnTo>
                  <a:pt x="857465" y="1569821"/>
                </a:lnTo>
                <a:lnTo>
                  <a:pt x="904659" y="1564093"/>
                </a:lnTo>
                <a:lnTo>
                  <a:pt x="951471" y="1555496"/>
                </a:lnTo>
                <a:lnTo>
                  <a:pt x="997800" y="1544027"/>
                </a:lnTo>
                <a:lnTo>
                  <a:pt x="1043470" y="1529702"/>
                </a:lnTo>
                <a:lnTo>
                  <a:pt x="1088364" y="1512506"/>
                </a:lnTo>
                <a:lnTo>
                  <a:pt x="1132319" y="1492453"/>
                </a:lnTo>
                <a:lnTo>
                  <a:pt x="1175207" y="1469517"/>
                </a:lnTo>
                <a:lnTo>
                  <a:pt x="1216875" y="1443723"/>
                </a:lnTo>
                <a:close/>
              </a:path>
              <a:path w="1571625" h="1572895">
                <a:moveTo>
                  <a:pt x="1216875" y="128981"/>
                </a:moveTo>
                <a:lnTo>
                  <a:pt x="1175207" y="103187"/>
                </a:lnTo>
                <a:lnTo>
                  <a:pt x="1132319" y="80251"/>
                </a:lnTo>
                <a:lnTo>
                  <a:pt x="1088364" y="60198"/>
                </a:lnTo>
                <a:lnTo>
                  <a:pt x="1043470" y="42989"/>
                </a:lnTo>
                <a:lnTo>
                  <a:pt x="997800" y="28663"/>
                </a:lnTo>
                <a:lnTo>
                  <a:pt x="951471" y="17195"/>
                </a:lnTo>
                <a:lnTo>
                  <a:pt x="904659" y="8597"/>
                </a:lnTo>
                <a:lnTo>
                  <a:pt x="857465" y="2857"/>
                </a:lnTo>
                <a:lnTo>
                  <a:pt x="810069" y="0"/>
                </a:lnTo>
                <a:lnTo>
                  <a:pt x="762609" y="0"/>
                </a:lnTo>
                <a:lnTo>
                  <a:pt x="715213" y="2857"/>
                </a:lnTo>
                <a:lnTo>
                  <a:pt x="668020" y="8597"/>
                </a:lnTo>
                <a:lnTo>
                  <a:pt x="621207" y="17195"/>
                </a:lnTo>
                <a:lnTo>
                  <a:pt x="574878" y="28663"/>
                </a:lnTo>
                <a:lnTo>
                  <a:pt x="529209" y="42989"/>
                </a:lnTo>
                <a:lnTo>
                  <a:pt x="484314" y="60198"/>
                </a:lnTo>
                <a:lnTo>
                  <a:pt x="440359" y="80251"/>
                </a:lnTo>
                <a:lnTo>
                  <a:pt x="397471" y="103187"/>
                </a:lnTo>
                <a:lnTo>
                  <a:pt x="355815" y="128981"/>
                </a:lnTo>
                <a:lnTo>
                  <a:pt x="375373" y="148539"/>
                </a:lnTo>
                <a:lnTo>
                  <a:pt x="417664" y="123253"/>
                </a:lnTo>
                <a:lnTo>
                  <a:pt x="461149" y="100939"/>
                </a:lnTo>
                <a:lnTo>
                  <a:pt x="505675" y="81610"/>
                </a:lnTo>
                <a:lnTo>
                  <a:pt x="551091" y="65239"/>
                </a:lnTo>
                <a:lnTo>
                  <a:pt x="597255" y="51854"/>
                </a:lnTo>
                <a:lnTo>
                  <a:pt x="644004" y="41440"/>
                </a:lnTo>
                <a:lnTo>
                  <a:pt x="691197" y="34010"/>
                </a:lnTo>
                <a:lnTo>
                  <a:pt x="738695" y="29540"/>
                </a:lnTo>
                <a:lnTo>
                  <a:pt x="786345" y="28054"/>
                </a:lnTo>
                <a:lnTo>
                  <a:pt x="833983" y="29540"/>
                </a:lnTo>
                <a:lnTo>
                  <a:pt x="881481" y="34010"/>
                </a:lnTo>
                <a:lnTo>
                  <a:pt x="928674" y="41440"/>
                </a:lnTo>
                <a:lnTo>
                  <a:pt x="975423" y="51854"/>
                </a:lnTo>
                <a:lnTo>
                  <a:pt x="1021588" y="65239"/>
                </a:lnTo>
                <a:lnTo>
                  <a:pt x="1067003" y="81610"/>
                </a:lnTo>
                <a:lnTo>
                  <a:pt x="1111529" y="100939"/>
                </a:lnTo>
                <a:lnTo>
                  <a:pt x="1155014" y="123253"/>
                </a:lnTo>
                <a:lnTo>
                  <a:pt x="1197317" y="148539"/>
                </a:lnTo>
                <a:lnTo>
                  <a:pt x="1216875" y="128981"/>
                </a:lnTo>
                <a:close/>
              </a:path>
              <a:path w="1571625" h="1572895">
                <a:moveTo>
                  <a:pt x="1451571" y="924255"/>
                </a:moveTo>
                <a:lnTo>
                  <a:pt x="1428076" y="924255"/>
                </a:lnTo>
                <a:lnTo>
                  <a:pt x="1416177" y="970838"/>
                </a:lnTo>
                <a:lnTo>
                  <a:pt x="1401076" y="1016000"/>
                </a:lnTo>
                <a:lnTo>
                  <a:pt x="1382890" y="1059624"/>
                </a:lnTo>
                <a:lnTo>
                  <a:pt x="1361744" y="1101585"/>
                </a:lnTo>
                <a:lnTo>
                  <a:pt x="1337767" y="1141742"/>
                </a:lnTo>
                <a:lnTo>
                  <a:pt x="1311097" y="1179982"/>
                </a:lnTo>
                <a:lnTo>
                  <a:pt x="1281861" y="1216164"/>
                </a:lnTo>
                <a:lnTo>
                  <a:pt x="1250175" y="1250162"/>
                </a:lnTo>
                <a:lnTo>
                  <a:pt x="1216177" y="1281849"/>
                </a:lnTo>
                <a:lnTo>
                  <a:pt x="1179995" y="1311097"/>
                </a:lnTo>
                <a:lnTo>
                  <a:pt x="1141768" y="1337779"/>
                </a:lnTo>
                <a:lnTo>
                  <a:pt x="1101598" y="1361757"/>
                </a:lnTo>
                <a:lnTo>
                  <a:pt x="1059637" y="1382915"/>
                </a:lnTo>
                <a:lnTo>
                  <a:pt x="1016012" y="1401114"/>
                </a:lnTo>
                <a:lnTo>
                  <a:pt x="970838" y="1416227"/>
                </a:lnTo>
                <a:lnTo>
                  <a:pt x="924267" y="1428127"/>
                </a:lnTo>
                <a:lnTo>
                  <a:pt x="924267" y="1451559"/>
                </a:lnTo>
                <a:lnTo>
                  <a:pt x="973340" y="1439545"/>
                </a:lnTo>
                <a:lnTo>
                  <a:pt x="1020914" y="1424101"/>
                </a:lnTo>
                <a:lnTo>
                  <a:pt x="1066850" y="1405356"/>
                </a:lnTo>
                <a:lnTo>
                  <a:pt x="1110983" y="1383449"/>
                </a:lnTo>
                <a:lnTo>
                  <a:pt x="1153210" y="1358531"/>
                </a:lnTo>
                <a:lnTo>
                  <a:pt x="1193368" y="1330718"/>
                </a:lnTo>
                <a:lnTo>
                  <a:pt x="1231341" y="1300175"/>
                </a:lnTo>
                <a:lnTo>
                  <a:pt x="1266977" y="1267002"/>
                </a:lnTo>
                <a:lnTo>
                  <a:pt x="1300137" y="1231379"/>
                </a:lnTo>
                <a:lnTo>
                  <a:pt x="1330693" y="1193406"/>
                </a:lnTo>
                <a:lnTo>
                  <a:pt x="1358493" y="1153236"/>
                </a:lnTo>
                <a:lnTo>
                  <a:pt x="1383423" y="1111021"/>
                </a:lnTo>
                <a:lnTo>
                  <a:pt x="1405331" y="1066863"/>
                </a:lnTo>
                <a:lnTo>
                  <a:pt x="1424089" y="1020940"/>
                </a:lnTo>
                <a:lnTo>
                  <a:pt x="1439545" y="973353"/>
                </a:lnTo>
                <a:lnTo>
                  <a:pt x="1451571" y="924255"/>
                </a:lnTo>
                <a:close/>
              </a:path>
              <a:path w="1571625" h="1572895">
                <a:moveTo>
                  <a:pt x="1451571" y="648411"/>
                </a:moveTo>
                <a:lnTo>
                  <a:pt x="1439545" y="599338"/>
                </a:lnTo>
                <a:lnTo>
                  <a:pt x="1424089" y="551764"/>
                </a:lnTo>
                <a:lnTo>
                  <a:pt x="1405331" y="505828"/>
                </a:lnTo>
                <a:lnTo>
                  <a:pt x="1383423" y="461695"/>
                </a:lnTo>
                <a:lnTo>
                  <a:pt x="1358493" y="419468"/>
                </a:lnTo>
                <a:lnTo>
                  <a:pt x="1330693" y="379310"/>
                </a:lnTo>
                <a:lnTo>
                  <a:pt x="1300137" y="341337"/>
                </a:lnTo>
                <a:lnTo>
                  <a:pt x="1266964" y="305701"/>
                </a:lnTo>
                <a:lnTo>
                  <a:pt x="1231341" y="272542"/>
                </a:lnTo>
                <a:lnTo>
                  <a:pt x="1193368" y="241985"/>
                </a:lnTo>
                <a:lnTo>
                  <a:pt x="1153210" y="214185"/>
                </a:lnTo>
                <a:lnTo>
                  <a:pt x="1110983" y="189255"/>
                </a:lnTo>
                <a:lnTo>
                  <a:pt x="1066850" y="167347"/>
                </a:lnTo>
                <a:lnTo>
                  <a:pt x="1020914" y="148590"/>
                </a:lnTo>
                <a:lnTo>
                  <a:pt x="973340" y="133134"/>
                </a:lnTo>
                <a:lnTo>
                  <a:pt x="924267" y="121107"/>
                </a:lnTo>
                <a:lnTo>
                  <a:pt x="924267" y="144602"/>
                </a:lnTo>
                <a:lnTo>
                  <a:pt x="970838" y="156502"/>
                </a:lnTo>
                <a:lnTo>
                  <a:pt x="1016012" y="171602"/>
                </a:lnTo>
                <a:lnTo>
                  <a:pt x="1059637" y="189788"/>
                </a:lnTo>
                <a:lnTo>
                  <a:pt x="1101598" y="210934"/>
                </a:lnTo>
                <a:lnTo>
                  <a:pt x="1141768" y="234911"/>
                </a:lnTo>
                <a:lnTo>
                  <a:pt x="1179995" y="261581"/>
                </a:lnTo>
                <a:lnTo>
                  <a:pt x="1216177" y="290817"/>
                </a:lnTo>
                <a:lnTo>
                  <a:pt x="1250175" y="322503"/>
                </a:lnTo>
                <a:lnTo>
                  <a:pt x="1281861" y="356501"/>
                </a:lnTo>
                <a:lnTo>
                  <a:pt x="1311097" y="392684"/>
                </a:lnTo>
                <a:lnTo>
                  <a:pt x="1337767" y="430911"/>
                </a:lnTo>
                <a:lnTo>
                  <a:pt x="1361744" y="471081"/>
                </a:lnTo>
                <a:lnTo>
                  <a:pt x="1382890" y="513041"/>
                </a:lnTo>
                <a:lnTo>
                  <a:pt x="1401076" y="556666"/>
                </a:lnTo>
                <a:lnTo>
                  <a:pt x="1416177" y="601840"/>
                </a:lnTo>
                <a:lnTo>
                  <a:pt x="1428076" y="648411"/>
                </a:lnTo>
                <a:lnTo>
                  <a:pt x="1451571" y="648411"/>
                </a:lnTo>
                <a:close/>
              </a:path>
              <a:path w="1571625" h="1572895">
                <a:moveTo>
                  <a:pt x="1571510" y="762609"/>
                </a:moveTo>
                <a:lnTo>
                  <a:pt x="1568665" y="715213"/>
                </a:lnTo>
                <a:lnTo>
                  <a:pt x="1562976" y="668020"/>
                </a:lnTo>
                <a:lnTo>
                  <a:pt x="1554454" y="621207"/>
                </a:lnTo>
                <a:lnTo>
                  <a:pt x="1543075" y="574878"/>
                </a:lnTo>
                <a:lnTo>
                  <a:pt x="1528864" y="529209"/>
                </a:lnTo>
                <a:lnTo>
                  <a:pt x="1511808" y="484314"/>
                </a:lnTo>
                <a:lnTo>
                  <a:pt x="1491894" y="440359"/>
                </a:lnTo>
                <a:lnTo>
                  <a:pt x="1469148" y="397471"/>
                </a:lnTo>
                <a:lnTo>
                  <a:pt x="1443570" y="355803"/>
                </a:lnTo>
                <a:lnTo>
                  <a:pt x="1424139" y="375361"/>
                </a:lnTo>
                <a:lnTo>
                  <a:pt x="1449222" y="417664"/>
                </a:lnTo>
                <a:lnTo>
                  <a:pt x="1471358" y="461149"/>
                </a:lnTo>
                <a:lnTo>
                  <a:pt x="1490548" y="505675"/>
                </a:lnTo>
                <a:lnTo>
                  <a:pt x="1506778" y="551091"/>
                </a:lnTo>
                <a:lnTo>
                  <a:pt x="1520063" y="597255"/>
                </a:lnTo>
                <a:lnTo>
                  <a:pt x="1530388" y="644004"/>
                </a:lnTo>
                <a:lnTo>
                  <a:pt x="1537766" y="691210"/>
                </a:lnTo>
                <a:lnTo>
                  <a:pt x="1542199" y="738695"/>
                </a:lnTo>
                <a:lnTo>
                  <a:pt x="1543672" y="786345"/>
                </a:lnTo>
                <a:lnTo>
                  <a:pt x="1542199" y="833983"/>
                </a:lnTo>
                <a:lnTo>
                  <a:pt x="1537766" y="881481"/>
                </a:lnTo>
                <a:lnTo>
                  <a:pt x="1530388" y="928687"/>
                </a:lnTo>
                <a:lnTo>
                  <a:pt x="1520063" y="975436"/>
                </a:lnTo>
                <a:lnTo>
                  <a:pt x="1506778" y="1021600"/>
                </a:lnTo>
                <a:lnTo>
                  <a:pt x="1490548" y="1067015"/>
                </a:lnTo>
                <a:lnTo>
                  <a:pt x="1471358" y="1111554"/>
                </a:lnTo>
                <a:lnTo>
                  <a:pt x="1449222" y="1155039"/>
                </a:lnTo>
                <a:lnTo>
                  <a:pt x="1424139" y="1197343"/>
                </a:lnTo>
                <a:lnTo>
                  <a:pt x="1443570" y="1216863"/>
                </a:lnTo>
                <a:lnTo>
                  <a:pt x="1469148" y="1175207"/>
                </a:lnTo>
                <a:lnTo>
                  <a:pt x="1491894" y="1132319"/>
                </a:lnTo>
                <a:lnTo>
                  <a:pt x="1511808" y="1088364"/>
                </a:lnTo>
                <a:lnTo>
                  <a:pt x="1528864" y="1043470"/>
                </a:lnTo>
                <a:lnTo>
                  <a:pt x="1543075" y="997800"/>
                </a:lnTo>
                <a:lnTo>
                  <a:pt x="1554454" y="951471"/>
                </a:lnTo>
                <a:lnTo>
                  <a:pt x="1562976" y="904659"/>
                </a:lnTo>
                <a:lnTo>
                  <a:pt x="1568665" y="857465"/>
                </a:lnTo>
                <a:lnTo>
                  <a:pt x="1571510" y="810069"/>
                </a:lnTo>
                <a:lnTo>
                  <a:pt x="1571510" y="762609"/>
                </a:lnTo>
                <a:close/>
              </a:path>
            </a:pathLst>
          </a:custGeom>
          <a:solidFill>
            <a:srgbClr val="31AF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9040368" y="7437119"/>
            <a:ext cx="2234565" cy="431800"/>
          </a:xfrm>
          <a:prstGeom prst="rect">
            <a:avLst/>
          </a:prstGeom>
          <a:solidFill>
            <a:srgbClr val="31AFD2"/>
          </a:solidFill>
        </p:spPr>
        <p:txBody>
          <a:bodyPr vert="horz" wrap="square" lIns="0" tIns="33655" rIns="0" bIns="0" rtlCol="0">
            <a:spAutoFit/>
          </a:bodyPr>
          <a:lstStyle/>
          <a:p>
            <a:pPr marL="319405">
              <a:lnSpc>
                <a:spcPct val="100000"/>
              </a:lnSpc>
              <a:spcBef>
                <a:spcPts val="265"/>
              </a:spcBef>
            </a:pPr>
            <a:r>
              <a:rPr sz="2200" spc="85" dirty="0">
                <a:solidFill>
                  <a:srgbClr val="FFFFFF"/>
                </a:solidFill>
                <a:latin typeface="Tahoma"/>
                <a:cs typeface="Tahoma"/>
              </a:rPr>
              <a:t>Deployment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548160" y="6872528"/>
            <a:ext cx="1571625" cy="1572895"/>
          </a:xfrm>
          <a:custGeom>
            <a:avLst/>
            <a:gdLst/>
            <a:ahLst/>
            <a:cxnLst/>
            <a:rect l="l" t="t" r="r" b="b"/>
            <a:pathLst>
              <a:path w="1571625" h="1572895">
                <a:moveTo>
                  <a:pt x="148551" y="375361"/>
                </a:moveTo>
                <a:lnTo>
                  <a:pt x="103187" y="397471"/>
                </a:lnTo>
                <a:lnTo>
                  <a:pt x="80251" y="440359"/>
                </a:lnTo>
                <a:lnTo>
                  <a:pt x="60198" y="484314"/>
                </a:lnTo>
                <a:lnTo>
                  <a:pt x="42989" y="529209"/>
                </a:lnTo>
                <a:lnTo>
                  <a:pt x="28663" y="574878"/>
                </a:lnTo>
                <a:lnTo>
                  <a:pt x="17195" y="621207"/>
                </a:lnTo>
                <a:lnTo>
                  <a:pt x="8597" y="668020"/>
                </a:lnTo>
                <a:lnTo>
                  <a:pt x="2857" y="715213"/>
                </a:lnTo>
                <a:lnTo>
                  <a:pt x="0" y="762609"/>
                </a:lnTo>
                <a:lnTo>
                  <a:pt x="0" y="810069"/>
                </a:lnTo>
                <a:lnTo>
                  <a:pt x="2857" y="857465"/>
                </a:lnTo>
                <a:lnTo>
                  <a:pt x="8597" y="904659"/>
                </a:lnTo>
                <a:lnTo>
                  <a:pt x="17195" y="951471"/>
                </a:lnTo>
                <a:lnTo>
                  <a:pt x="28663" y="997800"/>
                </a:lnTo>
                <a:lnTo>
                  <a:pt x="42989" y="1043470"/>
                </a:lnTo>
                <a:lnTo>
                  <a:pt x="60198" y="1088364"/>
                </a:lnTo>
                <a:lnTo>
                  <a:pt x="80251" y="1132319"/>
                </a:lnTo>
                <a:lnTo>
                  <a:pt x="103187" y="1175207"/>
                </a:lnTo>
                <a:lnTo>
                  <a:pt x="128993" y="1216863"/>
                </a:lnTo>
                <a:lnTo>
                  <a:pt x="148551" y="1197343"/>
                </a:lnTo>
                <a:lnTo>
                  <a:pt x="123253" y="1155039"/>
                </a:lnTo>
                <a:lnTo>
                  <a:pt x="100939" y="1111554"/>
                </a:lnTo>
                <a:lnTo>
                  <a:pt x="81610" y="1067015"/>
                </a:lnTo>
                <a:lnTo>
                  <a:pt x="65239" y="1021600"/>
                </a:lnTo>
                <a:lnTo>
                  <a:pt x="51854" y="975436"/>
                </a:lnTo>
                <a:lnTo>
                  <a:pt x="41440" y="928687"/>
                </a:lnTo>
                <a:lnTo>
                  <a:pt x="34010" y="881481"/>
                </a:lnTo>
                <a:lnTo>
                  <a:pt x="29540" y="833983"/>
                </a:lnTo>
                <a:lnTo>
                  <a:pt x="28054" y="786345"/>
                </a:lnTo>
                <a:lnTo>
                  <a:pt x="29540" y="738695"/>
                </a:lnTo>
                <a:lnTo>
                  <a:pt x="34010" y="691210"/>
                </a:lnTo>
                <a:lnTo>
                  <a:pt x="41440" y="644004"/>
                </a:lnTo>
                <a:lnTo>
                  <a:pt x="51854" y="597255"/>
                </a:lnTo>
                <a:lnTo>
                  <a:pt x="65239" y="551091"/>
                </a:lnTo>
                <a:lnTo>
                  <a:pt x="81610" y="505675"/>
                </a:lnTo>
                <a:lnTo>
                  <a:pt x="100939" y="461149"/>
                </a:lnTo>
                <a:lnTo>
                  <a:pt x="123253" y="417664"/>
                </a:lnTo>
                <a:lnTo>
                  <a:pt x="148551" y="375361"/>
                </a:lnTo>
                <a:close/>
              </a:path>
              <a:path w="1571625" h="1572895">
                <a:moveTo>
                  <a:pt x="648423" y="1428127"/>
                </a:moveTo>
                <a:lnTo>
                  <a:pt x="601840" y="1416227"/>
                </a:lnTo>
                <a:lnTo>
                  <a:pt x="556666" y="1401114"/>
                </a:lnTo>
                <a:lnTo>
                  <a:pt x="513041" y="1382915"/>
                </a:lnTo>
                <a:lnTo>
                  <a:pt x="471081" y="1361757"/>
                </a:lnTo>
                <a:lnTo>
                  <a:pt x="430911" y="1337779"/>
                </a:lnTo>
                <a:lnTo>
                  <a:pt x="392684" y="1311097"/>
                </a:lnTo>
                <a:lnTo>
                  <a:pt x="356501" y="1281849"/>
                </a:lnTo>
                <a:lnTo>
                  <a:pt x="322503" y="1250162"/>
                </a:lnTo>
                <a:lnTo>
                  <a:pt x="290817" y="1216164"/>
                </a:lnTo>
                <a:lnTo>
                  <a:pt x="261581" y="1179982"/>
                </a:lnTo>
                <a:lnTo>
                  <a:pt x="234911" y="1141742"/>
                </a:lnTo>
                <a:lnTo>
                  <a:pt x="210934" y="1101585"/>
                </a:lnTo>
                <a:lnTo>
                  <a:pt x="189788" y="1059624"/>
                </a:lnTo>
                <a:lnTo>
                  <a:pt x="171602" y="1016000"/>
                </a:lnTo>
                <a:lnTo>
                  <a:pt x="156502" y="970838"/>
                </a:lnTo>
                <a:lnTo>
                  <a:pt x="144614" y="924255"/>
                </a:lnTo>
                <a:lnTo>
                  <a:pt x="121119" y="924255"/>
                </a:lnTo>
                <a:lnTo>
                  <a:pt x="133134" y="973353"/>
                </a:lnTo>
                <a:lnTo>
                  <a:pt x="148590" y="1020940"/>
                </a:lnTo>
                <a:lnTo>
                  <a:pt x="167347" y="1066863"/>
                </a:lnTo>
                <a:lnTo>
                  <a:pt x="189255" y="1111021"/>
                </a:lnTo>
                <a:lnTo>
                  <a:pt x="214185" y="1153236"/>
                </a:lnTo>
                <a:lnTo>
                  <a:pt x="241985" y="1193406"/>
                </a:lnTo>
                <a:lnTo>
                  <a:pt x="272542" y="1231379"/>
                </a:lnTo>
                <a:lnTo>
                  <a:pt x="305701" y="1267002"/>
                </a:lnTo>
                <a:lnTo>
                  <a:pt x="341337" y="1300175"/>
                </a:lnTo>
                <a:lnTo>
                  <a:pt x="379310" y="1330718"/>
                </a:lnTo>
                <a:lnTo>
                  <a:pt x="419468" y="1358531"/>
                </a:lnTo>
                <a:lnTo>
                  <a:pt x="461695" y="1383449"/>
                </a:lnTo>
                <a:lnTo>
                  <a:pt x="505828" y="1405356"/>
                </a:lnTo>
                <a:lnTo>
                  <a:pt x="551764" y="1424101"/>
                </a:lnTo>
                <a:lnTo>
                  <a:pt x="599338" y="1439545"/>
                </a:lnTo>
                <a:lnTo>
                  <a:pt x="648423" y="1451559"/>
                </a:lnTo>
                <a:lnTo>
                  <a:pt x="648423" y="1428127"/>
                </a:lnTo>
                <a:close/>
              </a:path>
              <a:path w="1571625" h="1572895">
                <a:moveTo>
                  <a:pt x="648423" y="121107"/>
                </a:moveTo>
                <a:lnTo>
                  <a:pt x="599338" y="133134"/>
                </a:lnTo>
                <a:lnTo>
                  <a:pt x="551764" y="148590"/>
                </a:lnTo>
                <a:lnTo>
                  <a:pt x="505828" y="167347"/>
                </a:lnTo>
                <a:lnTo>
                  <a:pt x="461695" y="189255"/>
                </a:lnTo>
                <a:lnTo>
                  <a:pt x="419468" y="214185"/>
                </a:lnTo>
                <a:lnTo>
                  <a:pt x="379310" y="241985"/>
                </a:lnTo>
                <a:lnTo>
                  <a:pt x="341337" y="272542"/>
                </a:lnTo>
                <a:lnTo>
                  <a:pt x="305714" y="305701"/>
                </a:lnTo>
                <a:lnTo>
                  <a:pt x="272542" y="341337"/>
                </a:lnTo>
                <a:lnTo>
                  <a:pt x="241985" y="379310"/>
                </a:lnTo>
                <a:lnTo>
                  <a:pt x="214185" y="419468"/>
                </a:lnTo>
                <a:lnTo>
                  <a:pt x="189255" y="461695"/>
                </a:lnTo>
                <a:lnTo>
                  <a:pt x="167347" y="505828"/>
                </a:lnTo>
                <a:lnTo>
                  <a:pt x="148590" y="551764"/>
                </a:lnTo>
                <a:lnTo>
                  <a:pt x="133134" y="599338"/>
                </a:lnTo>
                <a:lnTo>
                  <a:pt x="121119" y="648411"/>
                </a:lnTo>
                <a:lnTo>
                  <a:pt x="144614" y="648411"/>
                </a:lnTo>
                <a:lnTo>
                  <a:pt x="156502" y="601840"/>
                </a:lnTo>
                <a:lnTo>
                  <a:pt x="171602" y="556666"/>
                </a:lnTo>
                <a:lnTo>
                  <a:pt x="189788" y="513041"/>
                </a:lnTo>
                <a:lnTo>
                  <a:pt x="210934" y="471081"/>
                </a:lnTo>
                <a:lnTo>
                  <a:pt x="234911" y="430911"/>
                </a:lnTo>
                <a:lnTo>
                  <a:pt x="261581" y="392684"/>
                </a:lnTo>
                <a:lnTo>
                  <a:pt x="290817" y="356501"/>
                </a:lnTo>
                <a:lnTo>
                  <a:pt x="322503" y="322503"/>
                </a:lnTo>
                <a:lnTo>
                  <a:pt x="356501" y="290817"/>
                </a:lnTo>
                <a:lnTo>
                  <a:pt x="392684" y="261581"/>
                </a:lnTo>
                <a:lnTo>
                  <a:pt x="430911" y="234911"/>
                </a:lnTo>
                <a:lnTo>
                  <a:pt x="471081" y="210934"/>
                </a:lnTo>
                <a:lnTo>
                  <a:pt x="513041" y="189788"/>
                </a:lnTo>
                <a:lnTo>
                  <a:pt x="556666" y="171602"/>
                </a:lnTo>
                <a:lnTo>
                  <a:pt x="601840" y="156502"/>
                </a:lnTo>
                <a:lnTo>
                  <a:pt x="648423" y="144602"/>
                </a:lnTo>
                <a:lnTo>
                  <a:pt x="648423" y="121107"/>
                </a:lnTo>
                <a:close/>
              </a:path>
              <a:path w="1571625" h="1572895">
                <a:moveTo>
                  <a:pt x="1216875" y="1443723"/>
                </a:moveTo>
                <a:lnTo>
                  <a:pt x="1197317" y="1424127"/>
                </a:lnTo>
                <a:lnTo>
                  <a:pt x="1155014" y="1449425"/>
                </a:lnTo>
                <a:lnTo>
                  <a:pt x="1111529" y="1471739"/>
                </a:lnTo>
                <a:lnTo>
                  <a:pt x="1067003" y="1491081"/>
                </a:lnTo>
                <a:lnTo>
                  <a:pt x="1021588" y="1507439"/>
                </a:lnTo>
                <a:lnTo>
                  <a:pt x="975423" y="1520837"/>
                </a:lnTo>
                <a:lnTo>
                  <a:pt x="928674" y="1531239"/>
                </a:lnTo>
                <a:lnTo>
                  <a:pt x="881481" y="1538681"/>
                </a:lnTo>
                <a:lnTo>
                  <a:pt x="833983" y="1543151"/>
                </a:lnTo>
                <a:lnTo>
                  <a:pt x="786345" y="1544637"/>
                </a:lnTo>
                <a:lnTo>
                  <a:pt x="738695" y="1543151"/>
                </a:lnTo>
                <a:lnTo>
                  <a:pt x="691197" y="1538681"/>
                </a:lnTo>
                <a:lnTo>
                  <a:pt x="644004" y="1531239"/>
                </a:lnTo>
                <a:lnTo>
                  <a:pt x="597255" y="1520837"/>
                </a:lnTo>
                <a:lnTo>
                  <a:pt x="551091" y="1507439"/>
                </a:lnTo>
                <a:lnTo>
                  <a:pt x="505675" y="1491081"/>
                </a:lnTo>
                <a:lnTo>
                  <a:pt x="461149" y="1471739"/>
                </a:lnTo>
                <a:lnTo>
                  <a:pt x="417664" y="1449425"/>
                </a:lnTo>
                <a:lnTo>
                  <a:pt x="375373" y="1424127"/>
                </a:lnTo>
                <a:lnTo>
                  <a:pt x="355815" y="1443723"/>
                </a:lnTo>
                <a:lnTo>
                  <a:pt x="397471" y="1469517"/>
                </a:lnTo>
                <a:lnTo>
                  <a:pt x="440359" y="1492453"/>
                </a:lnTo>
                <a:lnTo>
                  <a:pt x="484314" y="1512506"/>
                </a:lnTo>
                <a:lnTo>
                  <a:pt x="529209" y="1529702"/>
                </a:lnTo>
                <a:lnTo>
                  <a:pt x="574878" y="1544027"/>
                </a:lnTo>
                <a:lnTo>
                  <a:pt x="621207" y="1555496"/>
                </a:lnTo>
                <a:lnTo>
                  <a:pt x="668020" y="1564093"/>
                </a:lnTo>
                <a:lnTo>
                  <a:pt x="715213" y="1569821"/>
                </a:lnTo>
                <a:lnTo>
                  <a:pt x="762609" y="1572691"/>
                </a:lnTo>
                <a:lnTo>
                  <a:pt x="810069" y="1572691"/>
                </a:lnTo>
                <a:lnTo>
                  <a:pt x="857465" y="1569821"/>
                </a:lnTo>
                <a:lnTo>
                  <a:pt x="904659" y="1564093"/>
                </a:lnTo>
                <a:lnTo>
                  <a:pt x="951471" y="1555496"/>
                </a:lnTo>
                <a:lnTo>
                  <a:pt x="997800" y="1544027"/>
                </a:lnTo>
                <a:lnTo>
                  <a:pt x="1043470" y="1529702"/>
                </a:lnTo>
                <a:lnTo>
                  <a:pt x="1088364" y="1512506"/>
                </a:lnTo>
                <a:lnTo>
                  <a:pt x="1132319" y="1492453"/>
                </a:lnTo>
                <a:lnTo>
                  <a:pt x="1175207" y="1469517"/>
                </a:lnTo>
                <a:lnTo>
                  <a:pt x="1216875" y="1443723"/>
                </a:lnTo>
                <a:close/>
              </a:path>
              <a:path w="1571625" h="1572895">
                <a:moveTo>
                  <a:pt x="1216875" y="128981"/>
                </a:moveTo>
                <a:lnTo>
                  <a:pt x="1175207" y="103187"/>
                </a:lnTo>
                <a:lnTo>
                  <a:pt x="1132319" y="80251"/>
                </a:lnTo>
                <a:lnTo>
                  <a:pt x="1088364" y="60198"/>
                </a:lnTo>
                <a:lnTo>
                  <a:pt x="1043470" y="42989"/>
                </a:lnTo>
                <a:lnTo>
                  <a:pt x="997800" y="28663"/>
                </a:lnTo>
                <a:lnTo>
                  <a:pt x="951471" y="17195"/>
                </a:lnTo>
                <a:lnTo>
                  <a:pt x="904659" y="8597"/>
                </a:lnTo>
                <a:lnTo>
                  <a:pt x="857465" y="2857"/>
                </a:lnTo>
                <a:lnTo>
                  <a:pt x="810069" y="0"/>
                </a:lnTo>
                <a:lnTo>
                  <a:pt x="762609" y="0"/>
                </a:lnTo>
                <a:lnTo>
                  <a:pt x="715213" y="2857"/>
                </a:lnTo>
                <a:lnTo>
                  <a:pt x="668020" y="8597"/>
                </a:lnTo>
                <a:lnTo>
                  <a:pt x="621207" y="17195"/>
                </a:lnTo>
                <a:lnTo>
                  <a:pt x="574878" y="28663"/>
                </a:lnTo>
                <a:lnTo>
                  <a:pt x="529209" y="42989"/>
                </a:lnTo>
                <a:lnTo>
                  <a:pt x="484314" y="60198"/>
                </a:lnTo>
                <a:lnTo>
                  <a:pt x="440359" y="80251"/>
                </a:lnTo>
                <a:lnTo>
                  <a:pt x="397471" y="103187"/>
                </a:lnTo>
                <a:lnTo>
                  <a:pt x="355815" y="128981"/>
                </a:lnTo>
                <a:lnTo>
                  <a:pt x="375373" y="148539"/>
                </a:lnTo>
                <a:lnTo>
                  <a:pt x="417664" y="123253"/>
                </a:lnTo>
                <a:lnTo>
                  <a:pt x="461149" y="100939"/>
                </a:lnTo>
                <a:lnTo>
                  <a:pt x="505675" y="81610"/>
                </a:lnTo>
                <a:lnTo>
                  <a:pt x="551091" y="65239"/>
                </a:lnTo>
                <a:lnTo>
                  <a:pt x="597255" y="51854"/>
                </a:lnTo>
                <a:lnTo>
                  <a:pt x="644004" y="41440"/>
                </a:lnTo>
                <a:lnTo>
                  <a:pt x="691197" y="34010"/>
                </a:lnTo>
                <a:lnTo>
                  <a:pt x="738695" y="29540"/>
                </a:lnTo>
                <a:lnTo>
                  <a:pt x="786345" y="28054"/>
                </a:lnTo>
                <a:lnTo>
                  <a:pt x="833983" y="29540"/>
                </a:lnTo>
                <a:lnTo>
                  <a:pt x="881481" y="34010"/>
                </a:lnTo>
                <a:lnTo>
                  <a:pt x="928674" y="41440"/>
                </a:lnTo>
                <a:lnTo>
                  <a:pt x="975423" y="51854"/>
                </a:lnTo>
                <a:lnTo>
                  <a:pt x="1021588" y="65239"/>
                </a:lnTo>
                <a:lnTo>
                  <a:pt x="1067003" y="81610"/>
                </a:lnTo>
                <a:lnTo>
                  <a:pt x="1111529" y="100939"/>
                </a:lnTo>
                <a:lnTo>
                  <a:pt x="1155014" y="123253"/>
                </a:lnTo>
                <a:lnTo>
                  <a:pt x="1197317" y="148539"/>
                </a:lnTo>
                <a:lnTo>
                  <a:pt x="1216875" y="128981"/>
                </a:lnTo>
                <a:close/>
              </a:path>
              <a:path w="1571625" h="1572895">
                <a:moveTo>
                  <a:pt x="1451571" y="924255"/>
                </a:moveTo>
                <a:lnTo>
                  <a:pt x="1428076" y="924255"/>
                </a:lnTo>
                <a:lnTo>
                  <a:pt x="1416177" y="970838"/>
                </a:lnTo>
                <a:lnTo>
                  <a:pt x="1401076" y="1016000"/>
                </a:lnTo>
                <a:lnTo>
                  <a:pt x="1382890" y="1059624"/>
                </a:lnTo>
                <a:lnTo>
                  <a:pt x="1361744" y="1101585"/>
                </a:lnTo>
                <a:lnTo>
                  <a:pt x="1337767" y="1141742"/>
                </a:lnTo>
                <a:lnTo>
                  <a:pt x="1311097" y="1179982"/>
                </a:lnTo>
                <a:lnTo>
                  <a:pt x="1281861" y="1216164"/>
                </a:lnTo>
                <a:lnTo>
                  <a:pt x="1250175" y="1250162"/>
                </a:lnTo>
                <a:lnTo>
                  <a:pt x="1216177" y="1281849"/>
                </a:lnTo>
                <a:lnTo>
                  <a:pt x="1179995" y="1311097"/>
                </a:lnTo>
                <a:lnTo>
                  <a:pt x="1141768" y="1337779"/>
                </a:lnTo>
                <a:lnTo>
                  <a:pt x="1101598" y="1361757"/>
                </a:lnTo>
                <a:lnTo>
                  <a:pt x="1059637" y="1382915"/>
                </a:lnTo>
                <a:lnTo>
                  <a:pt x="1016012" y="1401114"/>
                </a:lnTo>
                <a:lnTo>
                  <a:pt x="970838" y="1416227"/>
                </a:lnTo>
                <a:lnTo>
                  <a:pt x="924267" y="1428127"/>
                </a:lnTo>
                <a:lnTo>
                  <a:pt x="924267" y="1451559"/>
                </a:lnTo>
                <a:lnTo>
                  <a:pt x="973340" y="1439545"/>
                </a:lnTo>
                <a:lnTo>
                  <a:pt x="1020914" y="1424101"/>
                </a:lnTo>
                <a:lnTo>
                  <a:pt x="1066850" y="1405356"/>
                </a:lnTo>
                <a:lnTo>
                  <a:pt x="1110983" y="1383449"/>
                </a:lnTo>
                <a:lnTo>
                  <a:pt x="1153210" y="1358531"/>
                </a:lnTo>
                <a:lnTo>
                  <a:pt x="1193368" y="1330718"/>
                </a:lnTo>
                <a:lnTo>
                  <a:pt x="1231341" y="1300175"/>
                </a:lnTo>
                <a:lnTo>
                  <a:pt x="1266977" y="1267002"/>
                </a:lnTo>
                <a:lnTo>
                  <a:pt x="1300137" y="1231379"/>
                </a:lnTo>
                <a:lnTo>
                  <a:pt x="1330693" y="1193406"/>
                </a:lnTo>
                <a:lnTo>
                  <a:pt x="1358493" y="1153236"/>
                </a:lnTo>
                <a:lnTo>
                  <a:pt x="1383423" y="1111021"/>
                </a:lnTo>
                <a:lnTo>
                  <a:pt x="1405331" y="1066863"/>
                </a:lnTo>
                <a:lnTo>
                  <a:pt x="1424089" y="1020940"/>
                </a:lnTo>
                <a:lnTo>
                  <a:pt x="1439545" y="973353"/>
                </a:lnTo>
                <a:lnTo>
                  <a:pt x="1451571" y="924255"/>
                </a:lnTo>
                <a:close/>
              </a:path>
              <a:path w="1571625" h="1572895">
                <a:moveTo>
                  <a:pt x="1451571" y="648411"/>
                </a:moveTo>
                <a:lnTo>
                  <a:pt x="1439545" y="599338"/>
                </a:lnTo>
                <a:lnTo>
                  <a:pt x="1424089" y="551764"/>
                </a:lnTo>
                <a:lnTo>
                  <a:pt x="1405331" y="505828"/>
                </a:lnTo>
                <a:lnTo>
                  <a:pt x="1383423" y="461695"/>
                </a:lnTo>
                <a:lnTo>
                  <a:pt x="1358493" y="419468"/>
                </a:lnTo>
                <a:lnTo>
                  <a:pt x="1330693" y="379310"/>
                </a:lnTo>
                <a:lnTo>
                  <a:pt x="1300137" y="341337"/>
                </a:lnTo>
                <a:lnTo>
                  <a:pt x="1266964" y="305701"/>
                </a:lnTo>
                <a:lnTo>
                  <a:pt x="1231341" y="272542"/>
                </a:lnTo>
                <a:lnTo>
                  <a:pt x="1193368" y="241985"/>
                </a:lnTo>
                <a:lnTo>
                  <a:pt x="1153210" y="214185"/>
                </a:lnTo>
                <a:lnTo>
                  <a:pt x="1110983" y="189255"/>
                </a:lnTo>
                <a:lnTo>
                  <a:pt x="1066850" y="167347"/>
                </a:lnTo>
                <a:lnTo>
                  <a:pt x="1020914" y="148590"/>
                </a:lnTo>
                <a:lnTo>
                  <a:pt x="973340" y="133134"/>
                </a:lnTo>
                <a:lnTo>
                  <a:pt x="924267" y="121107"/>
                </a:lnTo>
                <a:lnTo>
                  <a:pt x="924267" y="144602"/>
                </a:lnTo>
                <a:lnTo>
                  <a:pt x="970838" y="156502"/>
                </a:lnTo>
                <a:lnTo>
                  <a:pt x="1016012" y="171602"/>
                </a:lnTo>
                <a:lnTo>
                  <a:pt x="1059637" y="189788"/>
                </a:lnTo>
                <a:lnTo>
                  <a:pt x="1101598" y="210934"/>
                </a:lnTo>
                <a:lnTo>
                  <a:pt x="1141768" y="234911"/>
                </a:lnTo>
                <a:lnTo>
                  <a:pt x="1179995" y="261581"/>
                </a:lnTo>
                <a:lnTo>
                  <a:pt x="1216177" y="290817"/>
                </a:lnTo>
                <a:lnTo>
                  <a:pt x="1250175" y="322503"/>
                </a:lnTo>
                <a:lnTo>
                  <a:pt x="1281861" y="356501"/>
                </a:lnTo>
                <a:lnTo>
                  <a:pt x="1311097" y="392684"/>
                </a:lnTo>
                <a:lnTo>
                  <a:pt x="1337767" y="430911"/>
                </a:lnTo>
                <a:lnTo>
                  <a:pt x="1361744" y="471081"/>
                </a:lnTo>
                <a:lnTo>
                  <a:pt x="1382890" y="513041"/>
                </a:lnTo>
                <a:lnTo>
                  <a:pt x="1401076" y="556666"/>
                </a:lnTo>
                <a:lnTo>
                  <a:pt x="1416177" y="601840"/>
                </a:lnTo>
                <a:lnTo>
                  <a:pt x="1428076" y="648411"/>
                </a:lnTo>
                <a:lnTo>
                  <a:pt x="1451571" y="648411"/>
                </a:lnTo>
                <a:close/>
              </a:path>
              <a:path w="1571625" h="1572895">
                <a:moveTo>
                  <a:pt x="1571510" y="762609"/>
                </a:moveTo>
                <a:lnTo>
                  <a:pt x="1568665" y="715213"/>
                </a:lnTo>
                <a:lnTo>
                  <a:pt x="1562976" y="668020"/>
                </a:lnTo>
                <a:lnTo>
                  <a:pt x="1554454" y="621207"/>
                </a:lnTo>
                <a:lnTo>
                  <a:pt x="1543075" y="574878"/>
                </a:lnTo>
                <a:lnTo>
                  <a:pt x="1528864" y="529209"/>
                </a:lnTo>
                <a:lnTo>
                  <a:pt x="1511808" y="484314"/>
                </a:lnTo>
                <a:lnTo>
                  <a:pt x="1491894" y="440359"/>
                </a:lnTo>
                <a:lnTo>
                  <a:pt x="1469148" y="397471"/>
                </a:lnTo>
                <a:lnTo>
                  <a:pt x="1443570" y="355803"/>
                </a:lnTo>
                <a:lnTo>
                  <a:pt x="1424139" y="375361"/>
                </a:lnTo>
                <a:lnTo>
                  <a:pt x="1449222" y="417664"/>
                </a:lnTo>
                <a:lnTo>
                  <a:pt x="1471358" y="461149"/>
                </a:lnTo>
                <a:lnTo>
                  <a:pt x="1490548" y="505675"/>
                </a:lnTo>
                <a:lnTo>
                  <a:pt x="1506778" y="551091"/>
                </a:lnTo>
                <a:lnTo>
                  <a:pt x="1520063" y="597255"/>
                </a:lnTo>
                <a:lnTo>
                  <a:pt x="1530388" y="644004"/>
                </a:lnTo>
                <a:lnTo>
                  <a:pt x="1537766" y="691210"/>
                </a:lnTo>
                <a:lnTo>
                  <a:pt x="1542199" y="738695"/>
                </a:lnTo>
                <a:lnTo>
                  <a:pt x="1543672" y="786345"/>
                </a:lnTo>
                <a:lnTo>
                  <a:pt x="1542199" y="833983"/>
                </a:lnTo>
                <a:lnTo>
                  <a:pt x="1537766" y="881481"/>
                </a:lnTo>
                <a:lnTo>
                  <a:pt x="1530388" y="928687"/>
                </a:lnTo>
                <a:lnTo>
                  <a:pt x="1520063" y="975436"/>
                </a:lnTo>
                <a:lnTo>
                  <a:pt x="1506778" y="1021600"/>
                </a:lnTo>
                <a:lnTo>
                  <a:pt x="1490548" y="1067015"/>
                </a:lnTo>
                <a:lnTo>
                  <a:pt x="1471358" y="1111554"/>
                </a:lnTo>
                <a:lnTo>
                  <a:pt x="1449222" y="1155039"/>
                </a:lnTo>
                <a:lnTo>
                  <a:pt x="1424139" y="1197343"/>
                </a:lnTo>
                <a:lnTo>
                  <a:pt x="1443570" y="1216863"/>
                </a:lnTo>
                <a:lnTo>
                  <a:pt x="1469148" y="1175207"/>
                </a:lnTo>
                <a:lnTo>
                  <a:pt x="1491894" y="1132319"/>
                </a:lnTo>
                <a:lnTo>
                  <a:pt x="1511808" y="1088364"/>
                </a:lnTo>
                <a:lnTo>
                  <a:pt x="1528864" y="1043470"/>
                </a:lnTo>
                <a:lnTo>
                  <a:pt x="1543075" y="997800"/>
                </a:lnTo>
                <a:lnTo>
                  <a:pt x="1554454" y="951471"/>
                </a:lnTo>
                <a:lnTo>
                  <a:pt x="1562976" y="904659"/>
                </a:lnTo>
                <a:lnTo>
                  <a:pt x="1568665" y="857465"/>
                </a:lnTo>
                <a:lnTo>
                  <a:pt x="1571510" y="810069"/>
                </a:lnTo>
                <a:lnTo>
                  <a:pt x="1571510" y="762609"/>
                </a:lnTo>
                <a:close/>
              </a:path>
            </a:pathLst>
          </a:custGeom>
          <a:solidFill>
            <a:srgbClr val="B576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5163311" y="7344156"/>
            <a:ext cx="2342515" cy="431800"/>
          </a:xfrm>
          <a:prstGeom prst="rect">
            <a:avLst/>
          </a:prstGeom>
          <a:solidFill>
            <a:srgbClr val="B576C4"/>
          </a:solidFill>
        </p:spPr>
        <p:txBody>
          <a:bodyPr vert="horz" wrap="square" lIns="0" tIns="31115" rIns="0" bIns="0" rtlCol="0">
            <a:spAutoFit/>
          </a:bodyPr>
          <a:lstStyle/>
          <a:p>
            <a:pPr marL="534670">
              <a:lnSpc>
                <a:spcPct val="100000"/>
              </a:lnSpc>
              <a:spcBef>
                <a:spcPts val="245"/>
              </a:spcBef>
            </a:pPr>
            <a:r>
              <a:rPr sz="2200" spc="65" dirty="0">
                <a:solidFill>
                  <a:srgbClr val="FFFFFF"/>
                </a:solidFill>
                <a:latin typeface="Tahoma"/>
                <a:cs typeface="Tahoma"/>
              </a:rPr>
              <a:t>Reporting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447476" y="4243272"/>
            <a:ext cx="1571625" cy="1573530"/>
          </a:xfrm>
          <a:custGeom>
            <a:avLst/>
            <a:gdLst/>
            <a:ahLst/>
            <a:cxnLst/>
            <a:rect l="l" t="t" r="r" b="b"/>
            <a:pathLst>
              <a:path w="1571625" h="1573529">
                <a:moveTo>
                  <a:pt x="147383" y="375716"/>
                </a:moveTo>
                <a:lnTo>
                  <a:pt x="102362" y="397827"/>
                </a:lnTo>
                <a:lnTo>
                  <a:pt x="79616" y="440715"/>
                </a:lnTo>
                <a:lnTo>
                  <a:pt x="59702" y="484670"/>
                </a:lnTo>
                <a:lnTo>
                  <a:pt x="42646" y="529564"/>
                </a:lnTo>
                <a:lnTo>
                  <a:pt x="28435" y="575233"/>
                </a:lnTo>
                <a:lnTo>
                  <a:pt x="17056" y="621563"/>
                </a:lnTo>
                <a:lnTo>
                  <a:pt x="8534" y="668375"/>
                </a:lnTo>
                <a:lnTo>
                  <a:pt x="2844" y="715568"/>
                </a:lnTo>
                <a:lnTo>
                  <a:pt x="0" y="762965"/>
                </a:lnTo>
                <a:lnTo>
                  <a:pt x="0" y="810425"/>
                </a:lnTo>
                <a:lnTo>
                  <a:pt x="2844" y="857821"/>
                </a:lnTo>
                <a:lnTo>
                  <a:pt x="8534" y="905014"/>
                </a:lnTo>
                <a:lnTo>
                  <a:pt x="17056" y="951826"/>
                </a:lnTo>
                <a:lnTo>
                  <a:pt x="28435" y="998156"/>
                </a:lnTo>
                <a:lnTo>
                  <a:pt x="42646" y="1043825"/>
                </a:lnTo>
                <a:lnTo>
                  <a:pt x="59702" y="1088720"/>
                </a:lnTo>
                <a:lnTo>
                  <a:pt x="79616" y="1132674"/>
                </a:lnTo>
                <a:lnTo>
                  <a:pt x="102362" y="1175562"/>
                </a:lnTo>
                <a:lnTo>
                  <a:pt x="127952" y="1217218"/>
                </a:lnTo>
                <a:lnTo>
                  <a:pt x="147383" y="1197660"/>
                </a:lnTo>
                <a:lnTo>
                  <a:pt x="122288" y="1155369"/>
                </a:lnTo>
                <a:lnTo>
                  <a:pt x="100152" y="1111885"/>
                </a:lnTo>
                <a:lnTo>
                  <a:pt x="80962" y="1067358"/>
                </a:lnTo>
                <a:lnTo>
                  <a:pt x="64731" y="1021943"/>
                </a:lnTo>
                <a:lnTo>
                  <a:pt x="51447" y="975779"/>
                </a:lnTo>
                <a:lnTo>
                  <a:pt x="41122" y="929030"/>
                </a:lnTo>
                <a:lnTo>
                  <a:pt x="33743" y="881837"/>
                </a:lnTo>
                <a:lnTo>
                  <a:pt x="29311" y="834339"/>
                </a:lnTo>
                <a:lnTo>
                  <a:pt x="27838" y="786688"/>
                </a:lnTo>
                <a:lnTo>
                  <a:pt x="29311" y="739051"/>
                </a:lnTo>
                <a:lnTo>
                  <a:pt x="33743" y="691553"/>
                </a:lnTo>
                <a:lnTo>
                  <a:pt x="41122" y="644359"/>
                </a:lnTo>
                <a:lnTo>
                  <a:pt x="51447" y="597611"/>
                </a:lnTo>
                <a:lnTo>
                  <a:pt x="64731" y="551446"/>
                </a:lnTo>
                <a:lnTo>
                  <a:pt x="80962" y="506031"/>
                </a:lnTo>
                <a:lnTo>
                  <a:pt x="100152" y="461505"/>
                </a:lnTo>
                <a:lnTo>
                  <a:pt x="122288" y="418020"/>
                </a:lnTo>
                <a:lnTo>
                  <a:pt x="147383" y="375716"/>
                </a:lnTo>
                <a:close/>
              </a:path>
              <a:path w="1571625" h="1573529">
                <a:moveTo>
                  <a:pt x="647255" y="1428419"/>
                </a:moveTo>
                <a:lnTo>
                  <a:pt x="600671" y="1416532"/>
                </a:lnTo>
                <a:lnTo>
                  <a:pt x="555498" y="1401432"/>
                </a:lnTo>
                <a:lnTo>
                  <a:pt x="511873" y="1383245"/>
                </a:lnTo>
                <a:lnTo>
                  <a:pt x="469912" y="1362100"/>
                </a:lnTo>
                <a:lnTo>
                  <a:pt x="429742" y="1338122"/>
                </a:lnTo>
                <a:lnTo>
                  <a:pt x="391515" y="1311452"/>
                </a:lnTo>
                <a:lnTo>
                  <a:pt x="355333" y="1282217"/>
                </a:lnTo>
                <a:lnTo>
                  <a:pt x="321335" y="1250530"/>
                </a:lnTo>
                <a:lnTo>
                  <a:pt x="289648" y="1216533"/>
                </a:lnTo>
                <a:lnTo>
                  <a:pt x="260413" y="1180350"/>
                </a:lnTo>
                <a:lnTo>
                  <a:pt x="233743" y="1142123"/>
                </a:lnTo>
                <a:lnTo>
                  <a:pt x="209765" y="1101953"/>
                </a:lnTo>
                <a:lnTo>
                  <a:pt x="188620" y="1059992"/>
                </a:lnTo>
                <a:lnTo>
                  <a:pt x="170434" y="1016368"/>
                </a:lnTo>
                <a:lnTo>
                  <a:pt x="155333" y="971194"/>
                </a:lnTo>
                <a:lnTo>
                  <a:pt x="143446" y="924610"/>
                </a:lnTo>
                <a:lnTo>
                  <a:pt x="119951" y="924610"/>
                </a:lnTo>
                <a:lnTo>
                  <a:pt x="131965" y="973696"/>
                </a:lnTo>
                <a:lnTo>
                  <a:pt x="147421" y="1021270"/>
                </a:lnTo>
                <a:lnTo>
                  <a:pt x="166179" y="1067206"/>
                </a:lnTo>
                <a:lnTo>
                  <a:pt x="188087" y="1111338"/>
                </a:lnTo>
                <a:lnTo>
                  <a:pt x="213017" y="1153566"/>
                </a:lnTo>
                <a:lnTo>
                  <a:pt x="240817" y="1193723"/>
                </a:lnTo>
                <a:lnTo>
                  <a:pt x="271373" y="1231696"/>
                </a:lnTo>
                <a:lnTo>
                  <a:pt x="304533" y="1267320"/>
                </a:lnTo>
                <a:lnTo>
                  <a:pt x="340169" y="1300492"/>
                </a:lnTo>
                <a:lnTo>
                  <a:pt x="378142" y="1331048"/>
                </a:lnTo>
                <a:lnTo>
                  <a:pt x="418299" y="1358849"/>
                </a:lnTo>
                <a:lnTo>
                  <a:pt x="460527" y="1383779"/>
                </a:lnTo>
                <a:lnTo>
                  <a:pt x="504659" y="1405686"/>
                </a:lnTo>
                <a:lnTo>
                  <a:pt x="550595" y="1424444"/>
                </a:lnTo>
                <a:lnTo>
                  <a:pt x="598170" y="1439900"/>
                </a:lnTo>
                <a:lnTo>
                  <a:pt x="647255" y="1451914"/>
                </a:lnTo>
                <a:lnTo>
                  <a:pt x="647255" y="1428419"/>
                </a:lnTo>
                <a:close/>
              </a:path>
              <a:path w="1571625" h="1573529">
                <a:moveTo>
                  <a:pt x="647255" y="119938"/>
                </a:moveTo>
                <a:lnTo>
                  <a:pt x="598170" y="132003"/>
                </a:lnTo>
                <a:lnTo>
                  <a:pt x="550595" y="147497"/>
                </a:lnTo>
                <a:lnTo>
                  <a:pt x="504659" y="166293"/>
                </a:lnTo>
                <a:lnTo>
                  <a:pt x="460527" y="188264"/>
                </a:lnTo>
                <a:lnTo>
                  <a:pt x="418299" y="213271"/>
                </a:lnTo>
                <a:lnTo>
                  <a:pt x="378142" y="241160"/>
                </a:lnTo>
                <a:lnTo>
                  <a:pt x="340169" y="271805"/>
                </a:lnTo>
                <a:lnTo>
                  <a:pt x="304546" y="305066"/>
                </a:lnTo>
                <a:lnTo>
                  <a:pt x="271373" y="340804"/>
                </a:lnTo>
                <a:lnTo>
                  <a:pt x="240817" y="378879"/>
                </a:lnTo>
                <a:lnTo>
                  <a:pt x="213017" y="419163"/>
                </a:lnTo>
                <a:lnTo>
                  <a:pt x="188087" y="461505"/>
                </a:lnTo>
                <a:lnTo>
                  <a:pt x="166179" y="505777"/>
                </a:lnTo>
                <a:lnTo>
                  <a:pt x="147421" y="551840"/>
                </a:lnTo>
                <a:lnTo>
                  <a:pt x="131965" y="599554"/>
                </a:lnTo>
                <a:lnTo>
                  <a:pt x="119951" y="648766"/>
                </a:lnTo>
                <a:lnTo>
                  <a:pt x="143446" y="648766"/>
                </a:lnTo>
                <a:lnTo>
                  <a:pt x="155333" y="602068"/>
                </a:lnTo>
                <a:lnTo>
                  <a:pt x="170434" y="556780"/>
                </a:lnTo>
                <a:lnTo>
                  <a:pt x="188620" y="513041"/>
                </a:lnTo>
                <a:lnTo>
                  <a:pt x="209765" y="470966"/>
                </a:lnTo>
                <a:lnTo>
                  <a:pt x="233743" y="430682"/>
                </a:lnTo>
                <a:lnTo>
                  <a:pt x="260413" y="392341"/>
                </a:lnTo>
                <a:lnTo>
                  <a:pt x="289648" y="356057"/>
                </a:lnTo>
                <a:lnTo>
                  <a:pt x="321335" y="321957"/>
                </a:lnTo>
                <a:lnTo>
                  <a:pt x="355333" y="290169"/>
                </a:lnTo>
                <a:lnTo>
                  <a:pt x="391515" y="260832"/>
                </a:lnTo>
                <a:lnTo>
                  <a:pt x="429742" y="234073"/>
                </a:lnTo>
                <a:lnTo>
                  <a:pt x="469912" y="210019"/>
                </a:lnTo>
                <a:lnTo>
                  <a:pt x="511873" y="188798"/>
                </a:lnTo>
                <a:lnTo>
                  <a:pt x="555498" y="170548"/>
                </a:lnTo>
                <a:lnTo>
                  <a:pt x="600671" y="155384"/>
                </a:lnTo>
                <a:lnTo>
                  <a:pt x="647255" y="143433"/>
                </a:lnTo>
                <a:lnTo>
                  <a:pt x="647255" y="119938"/>
                </a:lnTo>
                <a:close/>
              </a:path>
              <a:path w="1571625" h="1573529">
                <a:moveTo>
                  <a:pt x="1217231" y="1444040"/>
                </a:moveTo>
                <a:lnTo>
                  <a:pt x="1197673" y="1424482"/>
                </a:lnTo>
                <a:lnTo>
                  <a:pt x="1155369" y="1449781"/>
                </a:lnTo>
                <a:lnTo>
                  <a:pt x="1111885" y="1472095"/>
                </a:lnTo>
                <a:lnTo>
                  <a:pt x="1067358" y="1491424"/>
                </a:lnTo>
                <a:lnTo>
                  <a:pt x="1021943" y="1507794"/>
                </a:lnTo>
                <a:lnTo>
                  <a:pt x="975779" y="1521180"/>
                </a:lnTo>
                <a:lnTo>
                  <a:pt x="929030" y="1531594"/>
                </a:lnTo>
                <a:lnTo>
                  <a:pt x="881837" y="1539024"/>
                </a:lnTo>
                <a:lnTo>
                  <a:pt x="834339" y="1543494"/>
                </a:lnTo>
                <a:lnTo>
                  <a:pt x="786701" y="1544980"/>
                </a:lnTo>
                <a:lnTo>
                  <a:pt x="739051" y="1543494"/>
                </a:lnTo>
                <a:lnTo>
                  <a:pt x="691553" y="1539024"/>
                </a:lnTo>
                <a:lnTo>
                  <a:pt x="644359" y="1531594"/>
                </a:lnTo>
                <a:lnTo>
                  <a:pt x="597611" y="1521180"/>
                </a:lnTo>
                <a:lnTo>
                  <a:pt x="551446" y="1507794"/>
                </a:lnTo>
                <a:lnTo>
                  <a:pt x="506031" y="1491424"/>
                </a:lnTo>
                <a:lnTo>
                  <a:pt x="461505" y="1472095"/>
                </a:lnTo>
                <a:lnTo>
                  <a:pt x="418020" y="1449781"/>
                </a:lnTo>
                <a:lnTo>
                  <a:pt x="375729" y="1424482"/>
                </a:lnTo>
                <a:lnTo>
                  <a:pt x="356171" y="1444040"/>
                </a:lnTo>
                <a:lnTo>
                  <a:pt x="397827" y="1469847"/>
                </a:lnTo>
                <a:lnTo>
                  <a:pt x="440715" y="1492783"/>
                </a:lnTo>
                <a:lnTo>
                  <a:pt x="484670" y="1512836"/>
                </a:lnTo>
                <a:lnTo>
                  <a:pt x="529564" y="1530045"/>
                </a:lnTo>
                <a:lnTo>
                  <a:pt x="575233" y="1544370"/>
                </a:lnTo>
                <a:lnTo>
                  <a:pt x="621563" y="1555838"/>
                </a:lnTo>
                <a:lnTo>
                  <a:pt x="668375" y="1564436"/>
                </a:lnTo>
                <a:lnTo>
                  <a:pt x="715568" y="1570177"/>
                </a:lnTo>
                <a:lnTo>
                  <a:pt x="762965" y="1573034"/>
                </a:lnTo>
                <a:lnTo>
                  <a:pt x="810425" y="1573034"/>
                </a:lnTo>
                <a:lnTo>
                  <a:pt x="857821" y="1570177"/>
                </a:lnTo>
                <a:lnTo>
                  <a:pt x="905014" y="1564436"/>
                </a:lnTo>
                <a:lnTo>
                  <a:pt x="951826" y="1555838"/>
                </a:lnTo>
                <a:lnTo>
                  <a:pt x="998156" y="1544370"/>
                </a:lnTo>
                <a:lnTo>
                  <a:pt x="1043825" y="1530045"/>
                </a:lnTo>
                <a:lnTo>
                  <a:pt x="1088720" y="1512836"/>
                </a:lnTo>
                <a:lnTo>
                  <a:pt x="1132674" y="1492783"/>
                </a:lnTo>
                <a:lnTo>
                  <a:pt x="1175562" y="1469847"/>
                </a:lnTo>
                <a:lnTo>
                  <a:pt x="1217231" y="1444040"/>
                </a:lnTo>
                <a:close/>
              </a:path>
              <a:path w="1571625" h="1573529">
                <a:moveTo>
                  <a:pt x="1217231" y="127939"/>
                </a:moveTo>
                <a:lnTo>
                  <a:pt x="1175562" y="102362"/>
                </a:lnTo>
                <a:lnTo>
                  <a:pt x="1132674" y="79616"/>
                </a:lnTo>
                <a:lnTo>
                  <a:pt x="1088720" y="59702"/>
                </a:lnTo>
                <a:lnTo>
                  <a:pt x="1043825" y="42646"/>
                </a:lnTo>
                <a:lnTo>
                  <a:pt x="998156" y="28435"/>
                </a:lnTo>
                <a:lnTo>
                  <a:pt x="951826" y="17056"/>
                </a:lnTo>
                <a:lnTo>
                  <a:pt x="905014" y="8534"/>
                </a:lnTo>
                <a:lnTo>
                  <a:pt x="857821" y="2844"/>
                </a:lnTo>
                <a:lnTo>
                  <a:pt x="810425" y="0"/>
                </a:lnTo>
                <a:lnTo>
                  <a:pt x="762965" y="0"/>
                </a:lnTo>
                <a:lnTo>
                  <a:pt x="715568" y="2844"/>
                </a:lnTo>
                <a:lnTo>
                  <a:pt x="668375" y="8534"/>
                </a:lnTo>
                <a:lnTo>
                  <a:pt x="621563" y="17056"/>
                </a:lnTo>
                <a:lnTo>
                  <a:pt x="575233" y="28435"/>
                </a:lnTo>
                <a:lnTo>
                  <a:pt x="529564" y="42646"/>
                </a:lnTo>
                <a:lnTo>
                  <a:pt x="484670" y="59702"/>
                </a:lnTo>
                <a:lnTo>
                  <a:pt x="440715" y="79616"/>
                </a:lnTo>
                <a:lnTo>
                  <a:pt x="397827" y="102362"/>
                </a:lnTo>
                <a:lnTo>
                  <a:pt x="356171" y="127939"/>
                </a:lnTo>
                <a:lnTo>
                  <a:pt x="375729" y="147370"/>
                </a:lnTo>
                <a:lnTo>
                  <a:pt x="418020" y="122288"/>
                </a:lnTo>
                <a:lnTo>
                  <a:pt x="461505" y="100152"/>
                </a:lnTo>
                <a:lnTo>
                  <a:pt x="506031" y="80962"/>
                </a:lnTo>
                <a:lnTo>
                  <a:pt x="551446" y="64731"/>
                </a:lnTo>
                <a:lnTo>
                  <a:pt x="597611" y="51447"/>
                </a:lnTo>
                <a:lnTo>
                  <a:pt x="644359" y="41122"/>
                </a:lnTo>
                <a:lnTo>
                  <a:pt x="691553" y="33743"/>
                </a:lnTo>
                <a:lnTo>
                  <a:pt x="739051" y="29311"/>
                </a:lnTo>
                <a:lnTo>
                  <a:pt x="786701" y="27838"/>
                </a:lnTo>
                <a:lnTo>
                  <a:pt x="834339" y="29311"/>
                </a:lnTo>
                <a:lnTo>
                  <a:pt x="881837" y="33743"/>
                </a:lnTo>
                <a:lnTo>
                  <a:pt x="929030" y="41122"/>
                </a:lnTo>
                <a:lnTo>
                  <a:pt x="975779" y="51447"/>
                </a:lnTo>
                <a:lnTo>
                  <a:pt x="1021943" y="64731"/>
                </a:lnTo>
                <a:lnTo>
                  <a:pt x="1067358" y="80962"/>
                </a:lnTo>
                <a:lnTo>
                  <a:pt x="1111885" y="100152"/>
                </a:lnTo>
                <a:lnTo>
                  <a:pt x="1155369" y="122288"/>
                </a:lnTo>
                <a:lnTo>
                  <a:pt x="1197673" y="147370"/>
                </a:lnTo>
                <a:lnTo>
                  <a:pt x="1217231" y="127939"/>
                </a:lnTo>
                <a:close/>
              </a:path>
              <a:path w="1571625" h="1573529">
                <a:moveTo>
                  <a:pt x="1450403" y="924610"/>
                </a:moveTo>
                <a:lnTo>
                  <a:pt x="1426908" y="924610"/>
                </a:lnTo>
                <a:lnTo>
                  <a:pt x="1415008" y="971194"/>
                </a:lnTo>
                <a:lnTo>
                  <a:pt x="1399908" y="1016368"/>
                </a:lnTo>
                <a:lnTo>
                  <a:pt x="1381721" y="1059992"/>
                </a:lnTo>
                <a:lnTo>
                  <a:pt x="1360576" y="1101953"/>
                </a:lnTo>
                <a:lnTo>
                  <a:pt x="1336598" y="1142123"/>
                </a:lnTo>
                <a:lnTo>
                  <a:pt x="1309928" y="1180350"/>
                </a:lnTo>
                <a:lnTo>
                  <a:pt x="1280693" y="1216533"/>
                </a:lnTo>
                <a:lnTo>
                  <a:pt x="1249006" y="1250530"/>
                </a:lnTo>
                <a:lnTo>
                  <a:pt x="1215009" y="1282217"/>
                </a:lnTo>
                <a:lnTo>
                  <a:pt x="1178826" y="1311452"/>
                </a:lnTo>
                <a:lnTo>
                  <a:pt x="1140599" y="1338122"/>
                </a:lnTo>
                <a:lnTo>
                  <a:pt x="1100429" y="1362100"/>
                </a:lnTo>
                <a:lnTo>
                  <a:pt x="1058468" y="1383245"/>
                </a:lnTo>
                <a:lnTo>
                  <a:pt x="1014844" y="1401432"/>
                </a:lnTo>
                <a:lnTo>
                  <a:pt x="969670" y="1416532"/>
                </a:lnTo>
                <a:lnTo>
                  <a:pt x="923099" y="1428419"/>
                </a:lnTo>
                <a:lnTo>
                  <a:pt x="923099" y="1451914"/>
                </a:lnTo>
                <a:lnTo>
                  <a:pt x="972172" y="1439900"/>
                </a:lnTo>
                <a:lnTo>
                  <a:pt x="1019746" y="1424444"/>
                </a:lnTo>
                <a:lnTo>
                  <a:pt x="1065682" y="1405686"/>
                </a:lnTo>
                <a:lnTo>
                  <a:pt x="1109814" y="1383779"/>
                </a:lnTo>
                <a:lnTo>
                  <a:pt x="1152042" y="1358849"/>
                </a:lnTo>
                <a:lnTo>
                  <a:pt x="1192199" y="1331048"/>
                </a:lnTo>
                <a:lnTo>
                  <a:pt x="1230172" y="1300492"/>
                </a:lnTo>
                <a:lnTo>
                  <a:pt x="1265809" y="1267333"/>
                </a:lnTo>
                <a:lnTo>
                  <a:pt x="1298968" y="1231696"/>
                </a:lnTo>
                <a:lnTo>
                  <a:pt x="1329524" y="1193723"/>
                </a:lnTo>
                <a:lnTo>
                  <a:pt x="1357325" y="1153566"/>
                </a:lnTo>
                <a:lnTo>
                  <a:pt x="1382255" y="1111338"/>
                </a:lnTo>
                <a:lnTo>
                  <a:pt x="1404162" y="1067206"/>
                </a:lnTo>
                <a:lnTo>
                  <a:pt x="1422920" y="1021270"/>
                </a:lnTo>
                <a:lnTo>
                  <a:pt x="1438376" y="973696"/>
                </a:lnTo>
                <a:lnTo>
                  <a:pt x="1450403" y="924610"/>
                </a:lnTo>
                <a:close/>
              </a:path>
              <a:path w="1571625" h="1573529">
                <a:moveTo>
                  <a:pt x="1450403" y="648766"/>
                </a:moveTo>
                <a:lnTo>
                  <a:pt x="1438376" y="599554"/>
                </a:lnTo>
                <a:lnTo>
                  <a:pt x="1422920" y="551840"/>
                </a:lnTo>
                <a:lnTo>
                  <a:pt x="1404162" y="505777"/>
                </a:lnTo>
                <a:lnTo>
                  <a:pt x="1382255" y="461505"/>
                </a:lnTo>
                <a:lnTo>
                  <a:pt x="1357325" y="419163"/>
                </a:lnTo>
                <a:lnTo>
                  <a:pt x="1329524" y="378879"/>
                </a:lnTo>
                <a:lnTo>
                  <a:pt x="1298968" y="340804"/>
                </a:lnTo>
                <a:lnTo>
                  <a:pt x="1265809" y="305066"/>
                </a:lnTo>
                <a:lnTo>
                  <a:pt x="1230172" y="271805"/>
                </a:lnTo>
                <a:lnTo>
                  <a:pt x="1192199" y="241160"/>
                </a:lnTo>
                <a:lnTo>
                  <a:pt x="1152042" y="213271"/>
                </a:lnTo>
                <a:lnTo>
                  <a:pt x="1109814" y="188264"/>
                </a:lnTo>
                <a:lnTo>
                  <a:pt x="1065682" y="166293"/>
                </a:lnTo>
                <a:lnTo>
                  <a:pt x="1019746" y="147497"/>
                </a:lnTo>
                <a:lnTo>
                  <a:pt x="972172" y="132003"/>
                </a:lnTo>
                <a:lnTo>
                  <a:pt x="923099" y="119938"/>
                </a:lnTo>
                <a:lnTo>
                  <a:pt x="923099" y="143433"/>
                </a:lnTo>
                <a:lnTo>
                  <a:pt x="969670" y="155384"/>
                </a:lnTo>
                <a:lnTo>
                  <a:pt x="1014844" y="170548"/>
                </a:lnTo>
                <a:lnTo>
                  <a:pt x="1058468" y="188798"/>
                </a:lnTo>
                <a:lnTo>
                  <a:pt x="1100429" y="210019"/>
                </a:lnTo>
                <a:lnTo>
                  <a:pt x="1140599" y="234073"/>
                </a:lnTo>
                <a:lnTo>
                  <a:pt x="1178826" y="260832"/>
                </a:lnTo>
                <a:lnTo>
                  <a:pt x="1215009" y="290169"/>
                </a:lnTo>
                <a:lnTo>
                  <a:pt x="1249006" y="321957"/>
                </a:lnTo>
                <a:lnTo>
                  <a:pt x="1280693" y="356057"/>
                </a:lnTo>
                <a:lnTo>
                  <a:pt x="1309928" y="392341"/>
                </a:lnTo>
                <a:lnTo>
                  <a:pt x="1336598" y="430682"/>
                </a:lnTo>
                <a:lnTo>
                  <a:pt x="1360576" y="470966"/>
                </a:lnTo>
                <a:lnTo>
                  <a:pt x="1381721" y="513041"/>
                </a:lnTo>
                <a:lnTo>
                  <a:pt x="1399908" y="556780"/>
                </a:lnTo>
                <a:lnTo>
                  <a:pt x="1415008" y="602068"/>
                </a:lnTo>
                <a:lnTo>
                  <a:pt x="1426908" y="648766"/>
                </a:lnTo>
                <a:lnTo>
                  <a:pt x="1450403" y="648766"/>
                </a:lnTo>
                <a:close/>
              </a:path>
              <a:path w="1571625" h="1573529">
                <a:moveTo>
                  <a:pt x="1571510" y="762965"/>
                </a:moveTo>
                <a:lnTo>
                  <a:pt x="1568653" y="715568"/>
                </a:lnTo>
                <a:lnTo>
                  <a:pt x="1562912" y="668375"/>
                </a:lnTo>
                <a:lnTo>
                  <a:pt x="1554314" y="621563"/>
                </a:lnTo>
                <a:lnTo>
                  <a:pt x="1542846" y="575233"/>
                </a:lnTo>
                <a:lnTo>
                  <a:pt x="1528521" y="529564"/>
                </a:lnTo>
                <a:lnTo>
                  <a:pt x="1511312" y="484670"/>
                </a:lnTo>
                <a:lnTo>
                  <a:pt x="1491259" y="440715"/>
                </a:lnTo>
                <a:lnTo>
                  <a:pt x="1468323" y="397827"/>
                </a:lnTo>
                <a:lnTo>
                  <a:pt x="1442529" y="356158"/>
                </a:lnTo>
                <a:lnTo>
                  <a:pt x="1422971" y="375716"/>
                </a:lnTo>
                <a:lnTo>
                  <a:pt x="1448257" y="418020"/>
                </a:lnTo>
                <a:lnTo>
                  <a:pt x="1470571" y="461505"/>
                </a:lnTo>
                <a:lnTo>
                  <a:pt x="1489900" y="506031"/>
                </a:lnTo>
                <a:lnTo>
                  <a:pt x="1506270" y="551446"/>
                </a:lnTo>
                <a:lnTo>
                  <a:pt x="1519656" y="597611"/>
                </a:lnTo>
                <a:lnTo>
                  <a:pt x="1530070" y="644359"/>
                </a:lnTo>
                <a:lnTo>
                  <a:pt x="1537500" y="691553"/>
                </a:lnTo>
                <a:lnTo>
                  <a:pt x="1541970" y="739051"/>
                </a:lnTo>
                <a:lnTo>
                  <a:pt x="1543456" y="786688"/>
                </a:lnTo>
                <a:lnTo>
                  <a:pt x="1541970" y="834339"/>
                </a:lnTo>
                <a:lnTo>
                  <a:pt x="1537500" y="881837"/>
                </a:lnTo>
                <a:lnTo>
                  <a:pt x="1530070" y="929030"/>
                </a:lnTo>
                <a:lnTo>
                  <a:pt x="1519656" y="975779"/>
                </a:lnTo>
                <a:lnTo>
                  <a:pt x="1506270" y="1021943"/>
                </a:lnTo>
                <a:lnTo>
                  <a:pt x="1489900" y="1067358"/>
                </a:lnTo>
                <a:lnTo>
                  <a:pt x="1470571" y="1111885"/>
                </a:lnTo>
                <a:lnTo>
                  <a:pt x="1448257" y="1155369"/>
                </a:lnTo>
                <a:lnTo>
                  <a:pt x="1422971" y="1197660"/>
                </a:lnTo>
                <a:lnTo>
                  <a:pt x="1442529" y="1217218"/>
                </a:lnTo>
                <a:lnTo>
                  <a:pt x="1468323" y="1175562"/>
                </a:lnTo>
                <a:lnTo>
                  <a:pt x="1491259" y="1132674"/>
                </a:lnTo>
                <a:lnTo>
                  <a:pt x="1511312" y="1088720"/>
                </a:lnTo>
                <a:lnTo>
                  <a:pt x="1528521" y="1043825"/>
                </a:lnTo>
                <a:lnTo>
                  <a:pt x="1542846" y="998156"/>
                </a:lnTo>
                <a:lnTo>
                  <a:pt x="1554314" y="951826"/>
                </a:lnTo>
                <a:lnTo>
                  <a:pt x="1562912" y="905014"/>
                </a:lnTo>
                <a:lnTo>
                  <a:pt x="1568653" y="857821"/>
                </a:lnTo>
                <a:lnTo>
                  <a:pt x="1571510" y="810425"/>
                </a:lnTo>
                <a:lnTo>
                  <a:pt x="1571510" y="762965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4166615" y="4680203"/>
            <a:ext cx="2143125" cy="431800"/>
          </a:xfrm>
          <a:prstGeom prst="rect">
            <a:avLst/>
          </a:prstGeom>
          <a:solidFill>
            <a:srgbClr val="585858"/>
          </a:solidFill>
        </p:spPr>
        <p:txBody>
          <a:bodyPr vert="horz" wrap="square" lIns="0" tIns="30480" rIns="0" bIns="0" rtlCol="0">
            <a:spAutoFit/>
          </a:bodyPr>
          <a:lstStyle/>
          <a:p>
            <a:pPr marL="601980">
              <a:lnSpc>
                <a:spcPct val="100000"/>
              </a:lnSpc>
              <a:spcBef>
                <a:spcPts val="240"/>
              </a:spcBef>
            </a:pPr>
            <a:r>
              <a:rPr sz="2200" spc="30" dirty="0">
                <a:solidFill>
                  <a:srgbClr val="FFFFFF"/>
                </a:solidFill>
                <a:latin typeface="Tahoma"/>
                <a:cs typeface="Tahoma"/>
              </a:rPr>
              <a:t>Testing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7277900" y="2049068"/>
            <a:ext cx="1571625" cy="1572895"/>
          </a:xfrm>
          <a:custGeom>
            <a:avLst/>
            <a:gdLst/>
            <a:ahLst/>
            <a:cxnLst/>
            <a:rect l="l" t="t" r="r" b="b"/>
            <a:pathLst>
              <a:path w="1571625" h="1572895">
                <a:moveTo>
                  <a:pt x="148551" y="375361"/>
                </a:moveTo>
                <a:lnTo>
                  <a:pt x="103187" y="397471"/>
                </a:lnTo>
                <a:lnTo>
                  <a:pt x="80251" y="440359"/>
                </a:lnTo>
                <a:lnTo>
                  <a:pt x="60198" y="484314"/>
                </a:lnTo>
                <a:lnTo>
                  <a:pt x="42989" y="529209"/>
                </a:lnTo>
                <a:lnTo>
                  <a:pt x="28663" y="574878"/>
                </a:lnTo>
                <a:lnTo>
                  <a:pt x="17195" y="621207"/>
                </a:lnTo>
                <a:lnTo>
                  <a:pt x="8597" y="668020"/>
                </a:lnTo>
                <a:lnTo>
                  <a:pt x="2857" y="715213"/>
                </a:lnTo>
                <a:lnTo>
                  <a:pt x="0" y="762609"/>
                </a:lnTo>
                <a:lnTo>
                  <a:pt x="0" y="810069"/>
                </a:lnTo>
                <a:lnTo>
                  <a:pt x="2857" y="857465"/>
                </a:lnTo>
                <a:lnTo>
                  <a:pt x="8597" y="904659"/>
                </a:lnTo>
                <a:lnTo>
                  <a:pt x="17195" y="951471"/>
                </a:lnTo>
                <a:lnTo>
                  <a:pt x="28663" y="997800"/>
                </a:lnTo>
                <a:lnTo>
                  <a:pt x="42989" y="1043470"/>
                </a:lnTo>
                <a:lnTo>
                  <a:pt x="60198" y="1088364"/>
                </a:lnTo>
                <a:lnTo>
                  <a:pt x="80251" y="1132319"/>
                </a:lnTo>
                <a:lnTo>
                  <a:pt x="103187" y="1175207"/>
                </a:lnTo>
                <a:lnTo>
                  <a:pt x="128993" y="1216863"/>
                </a:lnTo>
                <a:lnTo>
                  <a:pt x="148551" y="1197305"/>
                </a:lnTo>
                <a:lnTo>
                  <a:pt x="123253" y="1155014"/>
                </a:lnTo>
                <a:lnTo>
                  <a:pt x="100939" y="1111529"/>
                </a:lnTo>
                <a:lnTo>
                  <a:pt x="81610" y="1067003"/>
                </a:lnTo>
                <a:lnTo>
                  <a:pt x="65239" y="1021588"/>
                </a:lnTo>
                <a:lnTo>
                  <a:pt x="51854" y="975423"/>
                </a:lnTo>
                <a:lnTo>
                  <a:pt x="41440" y="928674"/>
                </a:lnTo>
                <a:lnTo>
                  <a:pt x="34010" y="881481"/>
                </a:lnTo>
                <a:lnTo>
                  <a:pt x="29540" y="833983"/>
                </a:lnTo>
                <a:lnTo>
                  <a:pt x="28054" y="786333"/>
                </a:lnTo>
                <a:lnTo>
                  <a:pt x="29540" y="738695"/>
                </a:lnTo>
                <a:lnTo>
                  <a:pt x="34010" y="691197"/>
                </a:lnTo>
                <a:lnTo>
                  <a:pt x="41440" y="644004"/>
                </a:lnTo>
                <a:lnTo>
                  <a:pt x="51854" y="597255"/>
                </a:lnTo>
                <a:lnTo>
                  <a:pt x="65239" y="551091"/>
                </a:lnTo>
                <a:lnTo>
                  <a:pt x="81610" y="505675"/>
                </a:lnTo>
                <a:lnTo>
                  <a:pt x="100939" y="461149"/>
                </a:lnTo>
                <a:lnTo>
                  <a:pt x="123253" y="417664"/>
                </a:lnTo>
                <a:lnTo>
                  <a:pt x="148551" y="375361"/>
                </a:lnTo>
                <a:close/>
              </a:path>
              <a:path w="1571625" h="1572895">
                <a:moveTo>
                  <a:pt x="646899" y="1428064"/>
                </a:moveTo>
                <a:lnTo>
                  <a:pt x="600456" y="1416177"/>
                </a:lnTo>
                <a:lnTo>
                  <a:pt x="555421" y="1401076"/>
                </a:lnTo>
                <a:lnTo>
                  <a:pt x="511911" y="1382890"/>
                </a:lnTo>
                <a:lnTo>
                  <a:pt x="470077" y="1361744"/>
                </a:lnTo>
                <a:lnTo>
                  <a:pt x="430022" y="1337767"/>
                </a:lnTo>
                <a:lnTo>
                  <a:pt x="391896" y="1311097"/>
                </a:lnTo>
                <a:lnTo>
                  <a:pt x="355815" y="1281861"/>
                </a:lnTo>
                <a:lnTo>
                  <a:pt x="321919" y="1250175"/>
                </a:lnTo>
                <a:lnTo>
                  <a:pt x="290322" y="1216177"/>
                </a:lnTo>
                <a:lnTo>
                  <a:pt x="261150" y="1179995"/>
                </a:lnTo>
                <a:lnTo>
                  <a:pt x="234556" y="1141768"/>
                </a:lnTo>
                <a:lnTo>
                  <a:pt x="210642" y="1101598"/>
                </a:lnTo>
                <a:lnTo>
                  <a:pt x="189547" y="1059637"/>
                </a:lnTo>
                <a:lnTo>
                  <a:pt x="171411" y="1016012"/>
                </a:lnTo>
                <a:lnTo>
                  <a:pt x="156337" y="970838"/>
                </a:lnTo>
                <a:lnTo>
                  <a:pt x="144487" y="924255"/>
                </a:lnTo>
                <a:lnTo>
                  <a:pt x="121119" y="924255"/>
                </a:lnTo>
                <a:lnTo>
                  <a:pt x="133083" y="973340"/>
                </a:lnTo>
                <a:lnTo>
                  <a:pt x="148488" y="1020914"/>
                </a:lnTo>
                <a:lnTo>
                  <a:pt x="167170" y="1066850"/>
                </a:lnTo>
                <a:lnTo>
                  <a:pt x="189014" y="1110983"/>
                </a:lnTo>
                <a:lnTo>
                  <a:pt x="213868" y="1153210"/>
                </a:lnTo>
                <a:lnTo>
                  <a:pt x="241592" y="1193368"/>
                </a:lnTo>
                <a:lnTo>
                  <a:pt x="272072" y="1231341"/>
                </a:lnTo>
                <a:lnTo>
                  <a:pt x="305130" y="1266964"/>
                </a:lnTo>
                <a:lnTo>
                  <a:pt x="340677" y="1300137"/>
                </a:lnTo>
                <a:lnTo>
                  <a:pt x="378536" y="1330693"/>
                </a:lnTo>
                <a:lnTo>
                  <a:pt x="418592" y="1358493"/>
                </a:lnTo>
                <a:lnTo>
                  <a:pt x="460692" y="1383423"/>
                </a:lnTo>
                <a:lnTo>
                  <a:pt x="504710" y="1405331"/>
                </a:lnTo>
                <a:lnTo>
                  <a:pt x="550506" y="1424089"/>
                </a:lnTo>
                <a:lnTo>
                  <a:pt x="597954" y="1439545"/>
                </a:lnTo>
                <a:lnTo>
                  <a:pt x="646899" y="1451559"/>
                </a:lnTo>
                <a:lnTo>
                  <a:pt x="646899" y="1428064"/>
                </a:lnTo>
                <a:close/>
              </a:path>
              <a:path w="1571625" h="1572895">
                <a:moveTo>
                  <a:pt x="646899" y="119583"/>
                </a:moveTo>
                <a:lnTo>
                  <a:pt x="597954" y="131648"/>
                </a:lnTo>
                <a:lnTo>
                  <a:pt x="550506" y="147142"/>
                </a:lnTo>
                <a:lnTo>
                  <a:pt x="504710" y="165938"/>
                </a:lnTo>
                <a:lnTo>
                  <a:pt x="460692" y="187909"/>
                </a:lnTo>
                <a:lnTo>
                  <a:pt x="418592" y="212915"/>
                </a:lnTo>
                <a:lnTo>
                  <a:pt x="378536" y="240804"/>
                </a:lnTo>
                <a:lnTo>
                  <a:pt x="340677" y="271449"/>
                </a:lnTo>
                <a:lnTo>
                  <a:pt x="305130" y="304711"/>
                </a:lnTo>
                <a:lnTo>
                  <a:pt x="272072" y="340448"/>
                </a:lnTo>
                <a:lnTo>
                  <a:pt x="241592" y="378523"/>
                </a:lnTo>
                <a:lnTo>
                  <a:pt x="213868" y="418807"/>
                </a:lnTo>
                <a:lnTo>
                  <a:pt x="189014" y="461149"/>
                </a:lnTo>
                <a:lnTo>
                  <a:pt x="167170" y="505421"/>
                </a:lnTo>
                <a:lnTo>
                  <a:pt x="148488" y="551484"/>
                </a:lnTo>
                <a:lnTo>
                  <a:pt x="133083" y="599198"/>
                </a:lnTo>
                <a:lnTo>
                  <a:pt x="121119" y="648411"/>
                </a:lnTo>
                <a:lnTo>
                  <a:pt x="144487" y="648411"/>
                </a:lnTo>
                <a:lnTo>
                  <a:pt x="156337" y="601713"/>
                </a:lnTo>
                <a:lnTo>
                  <a:pt x="171411" y="556425"/>
                </a:lnTo>
                <a:lnTo>
                  <a:pt x="189547" y="512686"/>
                </a:lnTo>
                <a:lnTo>
                  <a:pt x="210642" y="470611"/>
                </a:lnTo>
                <a:lnTo>
                  <a:pt x="234556" y="430326"/>
                </a:lnTo>
                <a:lnTo>
                  <a:pt x="261150" y="391985"/>
                </a:lnTo>
                <a:lnTo>
                  <a:pt x="290322" y="355701"/>
                </a:lnTo>
                <a:lnTo>
                  <a:pt x="321919" y="321602"/>
                </a:lnTo>
                <a:lnTo>
                  <a:pt x="355815" y="289814"/>
                </a:lnTo>
                <a:lnTo>
                  <a:pt x="391896" y="260477"/>
                </a:lnTo>
                <a:lnTo>
                  <a:pt x="430022" y="233718"/>
                </a:lnTo>
                <a:lnTo>
                  <a:pt x="470077" y="209664"/>
                </a:lnTo>
                <a:lnTo>
                  <a:pt x="511911" y="188442"/>
                </a:lnTo>
                <a:lnTo>
                  <a:pt x="555421" y="170192"/>
                </a:lnTo>
                <a:lnTo>
                  <a:pt x="600456" y="155028"/>
                </a:lnTo>
                <a:lnTo>
                  <a:pt x="646899" y="143078"/>
                </a:lnTo>
                <a:lnTo>
                  <a:pt x="646899" y="119583"/>
                </a:lnTo>
                <a:close/>
              </a:path>
              <a:path w="1571625" h="1572895">
                <a:moveTo>
                  <a:pt x="1216875" y="1443685"/>
                </a:moveTo>
                <a:lnTo>
                  <a:pt x="1197317" y="1424127"/>
                </a:lnTo>
                <a:lnTo>
                  <a:pt x="1155014" y="1449425"/>
                </a:lnTo>
                <a:lnTo>
                  <a:pt x="1111529" y="1471739"/>
                </a:lnTo>
                <a:lnTo>
                  <a:pt x="1067003" y="1491068"/>
                </a:lnTo>
                <a:lnTo>
                  <a:pt x="1021588" y="1507439"/>
                </a:lnTo>
                <a:lnTo>
                  <a:pt x="975423" y="1520825"/>
                </a:lnTo>
                <a:lnTo>
                  <a:pt x="928674" y="1531239"/>
                </a:lnTo>
                <a:lnTo>
                  <a:pt x="881481" y="1538668"/>
                </a:lnTo>
                <a:lnTo>
                  <a:pt x="833983" y="1543138"/>
                </a:lnTo>
                <a:lnTo>
                  <a:pt x="786333" y="1544624"/>
                </a:lnTo>
                <a:lnTo>
                  <a:pt x="738695" y="1543138"/>
                </a:lnTo>
                <a:lnTo>
                  <a:pt x="691197" y="1538668"/>
                </a:lnTo>
                <a:lnTo>
                  <a:pt x="644004" y="1531239"/>
                </a:lnTo>
                <a:lnTo>
                  <a:pt x="597255" y="1520825"/>
                </a:lnTo>
                <a:lnTo>
                  <a:pt x="551091" y="1507439"/>
                </a:lnTo>
                <a:lnTo>
                  <a:pt x="505675" y="1491068"/>
                </a:lnTo>
                <a:lnTo>
                  <a:pt x="461149" y="1471739"/>
                </a:lnTo>
                <a:lnTo>
                  <a:pt x="417664" y="1449425"/>
                </a:lnTo>
                <a:lnTo>
                  <a:pt x="375373" y="1424127"/>
                </a:lnTo>
                <a:lnTo>
                  <a:pt x="355815" y="1443685"/>
                </a:lnTo>
                <a:lnTo>
                  <a:pt x="397471" y="1469491"/>
                </a:lnTo>
                <a:lnTo>
                  <a:pt x="440359" y="1492427"/>
                </a:lnTo>
                <a:lnTo>
                  <a:pt x="484314" y="1512481"/>
                </a:lnTo>
                <a:lnTo>
                  <a:pt x="529209" y="1529689"/>
                </a:lnTo>
                <a:lnTo>
                  <a:pt x="574878" y="1544015"/>
                </a:lnTo>
                <a:lnTo>
                  <a:pt x="621207" y="1555483"/>
                </a:lnTo>
                <a:lnTo>
                  <a:pt x="668020" y="1564081"/>
                </a:lnTo>
                <a:lnTo>
                  <a:pt x="715213" y="1569821"/>
                </a:lnTo>
                <a:lnTo>
                  <a:pt x="762609" y="1572679"/>
                </a:lnTo>
                <a:lnTo>
                  <a:pt x="810069" y="1572679"/>
                </a:lnTo>
                <a:lnTo>
                  <a:pt x="857465" y="1569821"/>
                </a:lnTo>
                <a:lnTo>
                  <a:pt x="904659" y="1564081"/>
                </a:lnTo>
                <a:lnTo>
                  <a:pt x="951471" y="1555483"/>
                </a:lnTo>
                <a:lnTo>
                  <a:pt x="997800" y="1544015"/>
                </a:lnTo>
                <a:lnTo>
                  <a:pt x="1043470" y="1529689"/>
                </a:lnTo>
                <a:lnTo>
                  <a:pt x="1088364" y="1512481"/>
                </a:lnTo>
                <a:lnTo>
                  <a:pt x="1132319" y="1492427"/>
                </a:lnTo>
                <a:lnTo>
                  <a:pt x="1175207" y="1469491"/>
                </a:lnTo>
                <a:lnTo>
                  <a:pt x="1216875" y="1443685"/>
                </a:lnTo>
                <a:close/>
              </a:path>
              <a:path w="1571625" h="1572895">
                <a:moveTo>
                  <a:pt x="1216875" y="128981"/>
                </a:moveTo>
                <a:lnTo>
                  <a:pt x="1175207" y="103187"/>
                </a:lnTo>
                <a:lnTo>
                  <a:pt x="1132319" y="80251"/>
                </a:lnTo>
                <a:lnTo>
                  <a:pt x="1088364" y="60198"/>
                </a:lnTo>
                <a:lnTo>
                  <a:pt x="1043470" y="42989"/>
                </a:lnTo>
                <a:lnTo>
                  <a:pt x="997800" y="28663"/>
                </a:lnTo>
                <a:lnTo>
                  <a:pt x="951471" y="17195"/>
                </a:lnTo>
                <a:lnTo>
                  <a:pt x="904659" y="8597"/>
                </a:lnTo>
                <a:lnTo>
                  <a:pt x="857465" y="2857"/>
                </a:lnTo>
                <a:lnTo>
                  <a:pt x="810069" y="0"/>
                </a:lnTo>
                <a:lnTo>
                  <a:pt x="762609" y="0"/>
                </a:lnTo>
                <a:lnTo>
                  <a:pt x="715213" y="2857"/>
                </a:lnTo>
                <a:lnTo>
                  <a:pt x="668020" y="8597"/>
                </a:lnTo>
                <a:lnTo>
                  <a:pt x="621207" y="17195"/>
                </a:lnTo>
                <a:lnTo>
                  <a:pt x="574878" y="28663"/>
                </a:lnTo>
                <a:lnTo>
                  <a:pt x="529209" y="42989"/>
                </a:lnTo>
                <a:lnTo>
                  <a:pt x="484314" y="60198"/>
                </a:lnTo>
                <a:lnTo>
                  <a:pt x="440359" y="80251"/>
                </a:lnTo>
                <a:lnTo>
                  <a:pt x="397471" y="103187"/>
                </a:lnTo>
                <a:lnTo>
                  <a:pt x="355815" y="128981"/>
                </a:lnTo>
                <a:lnTo>
                  <a:pt x="375373" y="148539"/>
                </a:lnTo>
                <a:lnTo>
                  <a:pt x="417664" y="123253"/>
                </a:lnTo>
                <a:lnTo>
                  <a:pt x="461149" y="100939"/>
                </a:lnTo>
                <a:lnTo>
                  <a:pt x="505675" y="81610"/>
                </a:lnTo>
                <a:lnTo>
                  <a:pt x="551091" y="65239"/>
                </a:lnTo>
                <a:lnTo>
                  <a:pt x="597255" y="51854"/>
                </a:lnTo>
                <a:lnTo>
                  <a:pt x="644004" y="41440"/>
                </a:lnTo>
                <a:lnTo>
                  <a:pt x="691197" y="34010"/>
                </a:lnTo>
                <a:lnTo>
                  <a:pt x="738695" y="29540"/>
                </a:lnTo>
                <a:lnTo>
                  <a:pt x="786345" y="28054"/>
                </a:lnTo>
                <a:lnTo>
                  <a:pt x="833983" y="29540"/>
                </a:lnTo>
                <a:lnTo>
                  <a:pt x="881481" y="34010"/>
                </a:lnTo>
                <a:lnTo>
                  <a:pt x="928674" y="41440"/>
                </a:lnTo>
                <a:lnTo>
                  <a:pt x="975423" y="51854"/>
                </a:lnTo>
                <a:lnTo>
                  <a:pt x="1021588" y="65239"/>
                </a:lnTo>
                <a:lnTo>
                  <a:pt x="1067003" y="81610"/>
                </a:lnTo>
                <a:lnTo>
                  <a:pt x="1111529" y="100939"/>
                </a:lnTo>
                <a:lnTo>
                  <a:pt x="1155014" y="123253"/>
                </a:lnTo>
                <a:lnTo>
                  <a:pt x="1197317" y="148539"/>
                </a:lnTo>
                <a:lnTo>
                  <a:pt x="1216875" y="128981"/>
                </a:lnTo>
                <a:close/>
              </a:path>
              <a:path w="1571625" h="1572895">
                <a:moveTo>
                  <a:pt x="1450047" y="924255"/>
                </a:moveTo>
                <a:lnTo>
                  <a:pt x="1426679" y="924255"/>
                </a:lnTo>
                <a:lnTo>
                  <a:pt x="1414818" y="970838"/>
                </a:lnTo>
                <a:lnTo>
                  <a:pt x="1399743" y="1016012"/>
                </a:lnTo>
                <a:lnTo>
                  <a:pt x="1381607" y="1059637"/>
                </a:lnTo>
                <a:lnTo>
                  <a:pt x="1360512" y="1101598"/>
                </a:lnTo>
                <a:lnTo>
                  <a:pt x="1336598" y="1141768"/>
                </a:lnTo>
                <a:lnTo>
                  <a:pt x="1310005" y="1179995"/>
                </a:lnTo>
                <a:lnTo>
                  <a:pt x="1280833" y="1216177"/>
                </a:lnTo>
                <a:lnTo>
                  <a:pt x="1249235" y="1250175"/>
                </a:lnTo>
                <a:lnTo>
                  <a:pt x="1215339" y="1281861"/>
                </a:lnTo>
                <a:lnTo>
                  <a:pt x="1179258" y="1311097"/>
                </a:lnTo>
                <a:lnTo>
                  <a:pt x="1141133" y="1337767"/>
                </a:lnTo>
                <a:lnTo>
                  <a:pt x="1101077" y="1361744"/>
                </a:lnTo>
                <a:lnTo>
                  <a:pt x="1059243" y="1382890"/>
                </a:lnTo>
                <a:lnTo>
                  <a:pt x="1015733" y="1401076"/>
                </a:lnTo>
                <a:lnTo>
                  <a:pt x="970699" y="1416177"/>
                </a:lnTo>
                <a:lnTo>
                  <a:pt x="924267" y="1428064"/>
                </a:lnTo>
                <a:lnTo>
                  <a:pt x="924267" y="1451559"/>
                </a:lnTo>
                <a:lnTo>
                  <a:pt x="973201" y="1439545"/>
                </a:lnTo>
                <a:lnTo>
                  <a:pt x="1020648" y="1424089"/>
                </a:lnTo>
                <a:lnTo>
                  <a:pt x="1066444" y="1405331"/>
                </a:lnTo>
                <a:lnTo>
                  <a:pt x="1110462" y="1383423"/>
                </a:lnTo>
                <a:lnTo>
                  <a:pt x="1152563" y="1358493"/>
                </a:lnTo>
                <a:lnTo>
                  <a:pt x="1192618" y="1330693"/>
                </a:lnTo>
                <a:lnTo>
                  <a:pt x="1230477" y="1300137"/>
                </a:lnTo>
                <a:lnTo>
                  <a:pt x="1266024" y="1266964"/>
                </a:lnTo>
                <a:lnTo>
                  <a:pt x="1299083" y="1231341"/>
                </a:lnTo>
                <a:lnTo>
                  <a:pt x="1329563" y="1193368"/>
                </a:lnTo>
                <a:lnTo>
                  <a:pt x="1357287" y="1153210"/>
                </a:lnTo>
                <a:lnTo>
                  <a:pt x="1382141" y="1110983"/>
                </a:lnTo>
                <a:lnTo>
                  <a:pt x="1403985" y="1066850"/>
                </a:lnTo>
                <a:lnTo>
                  <a:pt x="1422666" y="1020914"/>
                </a:lnTo>
                <a:lnTo>
                  <a:pt x="1438071" y="973340"/>
                </a:lnTo>
                <a:lnTo>
                  <a:pt x="1450047" y="924255"/>
                </a:lnTo>
                <a:close/>
              </a:path>
              <a:path w="1571625" h="1572895">
                <a:moveTo>
                  <a:pt x="1450047" y="648411"/>
                </a:moveTo>
                <a:lnTo>
                  <a:pt x="1438071" y="599198"/>
                </a:lnTo>
                <a:lnTo>
                  <a:pt x="1422666" y="551484"/>
                </a:lnTo>
                <a:lnTo>
                  <a:pt x="1403985" y="505421"/>
                </a:lnTo>
                <a:lnTo>
                  <a:pt x="1382141" y="461149"/>
                </a:lnTo>
                <a:lnTo>
                  <a:pt x="1357287" y="418807"/>
                </a:lnTo>
                <a:lnTo>
                  <a:pt x="1329563" y="378523"/>
                </a:lnTo>
                <a:lnTo>
                  <a:pt x="1299083" y="340448"/>
                </a:lnTo>
                <a:lnTo>
                  <a:pt x="1266024" y="304711"/>
                </a:lnTo>
                <a:lnTo>
                  <a:pt x="1230477" y="271449"/>
                </a:lnTo>
                <a:lnTo>
                  <a:pt x="1192618" y="240804"/>
                </a:lnTo>
                <a:lnTo>
                  <a:pt x="1152563" y="212915"/>
                </a:lnTo>
                <a:lnTo>
                  <a:pt x="1110462" y="187909"/>
                </a:lnTo>
                <a:lnTo>
                  <a:pt x="1066444" y="165938"/>
                </a:lnTo>
                <a:lnTo>
                  <a:pt x="1020648" y="147142"/>
                </a:lnTo>
                <a:lnTo>
                  <a:pt x="973201" y="131648"/>
                </a:lnTo>
                <a:lnTo>
                  <a:pt x="924267" y="119583"/>
                </a:lnTo>
                <a:lnTo>
                  <a:pt x="924267" y="143078"/>
                </a:lnTo>
                <a:lnTo>
                  <a:pt x="970699" y="155028"/>
                </a:lnTo>
                <a:lnTo>
                  <a:pt x="1015733" y="170192"/>
                </a:lnTo>
                <a:lnTo>
                  <a:pt x="1059243" y="188442"/>
                </a:lnTo>
                <a:lnTo>
                  <a:pt x="1101077" y="209664"/>
                </a:lnTo>
                <a:lnTo>
                  <a:pt x="1141133" y="233718"/>
                </a:lnTo>
                <a:lnTo>
                  <a:pt x="1179258" y="260477"/>
                </a:lnTo>
                <a:lnTo>
                  <a:pt x="1215339" y="289814"/>
                </a:lnTo>
                <a:lnTo>
                  <a:pt x="1249235" y="321602"/>
                </a:lnTo>
                <a:lnTo>
                  <a:pt x="1280833" y="355701"/>
                </a:lnTo>
                <a:lnTo>
                  <a:pt x="1310005" y="391985"/>
                </a:lnTo>
                <a:lnTo>
                  <a:pt x="1336598" y="430326"/>
                </a:lnTo>
                <a:lnTo>
                  <a:pt x="1360512" y="470611"/>
                </a:lnTo>
                <a:lnTo>
                  <a:pt x="1381607" y="512686"/>
                </a:lnTo>
                <a:lnTo>
                  <a:pt x="1399743" y="556425"/>
                </a:lnTo>
                <a:lnTo>
                  <a:pt x="1414818" y="601713"/>
                </a:lnTo>
                <a:lnTo>
                  <a:pt x="1426679" y="648411"/>
                </a:lnTo>
                <a:lnTo>
                  <a:pt x="1450047" y="648411"/>
                </a:lnTo>
                <a:close/>
              </a:path>
              <a:path w="1571625" h="1572895">
                <a:moveTo>
                  <a:pt x="1571155" y="762609"/>
                </a:moveTo>
                <a:lnTo>
                  <a:pt x="1568297" y="715213"/>
                </a:lnTo>
                <a:lnTo>
                  <a:pt x="1562557" y="668020"/>
                </a:lnTo>
                <a:lnTo>
                  <a:pt x="1553959" y="621207"/>
                </a:lnTo>
                <a:lnTo>
                  <a:pt x="1542491" y="574878"/>
                </a:lnTo>
                <a:lnTo>
                  <a:pt x="1528165" y="529209"/>
                </a:lnTo>
                <a:lnTo>
                  <a:pt x="1510957" y="484314"/>
                </a:lnTo>
                <a:lnTo>
                  <a:pt x="1490903" y="440359"/>
                </a:lnTo>
                <a:lnTo>
                  <a:pt x="1467967" y="397471"/>
                </a:lnTo>
                <a:lnTo>
                  <a:pt x="1442173" y="355803"/>
                </a:lnTo>
                <a:lnTo>
                  <a:pt x="1422615" y="375361"/>
                </a:lnTo>
                <a:lnTo>
                  <a:pt x="1447901" y="417664"/>
                </a:lnTo>
                <a:lnTo>
                  <a:pt x="1470215" y="461149"/>
                </a:lnTo>
                <a:lnTo>
                  <a:pt x="1489544" y="505675"/>
                </a:lnTo>
                <a:lnTo>
                  <a:pt x="1505915" y="551091"/>
                </a:lnTo>
                <a:lnTo>
                  <a:pt x="1519301" y="597255"/>
                </a:lnTo>
                <a:lnTo>
                  <a:pt x="1529715" y="644004"/>
                </a:lnTo>
                <a:lnTo>
                  <a:pt x="1537144" y="691197"/>
                </a:lnTo>
                <a:lnTo>
                  <a:pt x="1541614" y="738695"/>
                </a:lnTo>
                <a:lnTo>
                  <a:pt x="1543100" y="786333"/>
                </a:lnTo>
                <a:lnTo>
                  <a:pt x="1541614" y="833983"/>
                </a:lnTo>
                <a:lnTo>
                  <a:pt x="1537144" y="881481"/>
                </a:lnTo>
                <a:lnTo>
                  <a:pt x="1529715" y="928674"/>
                </a:lnTo>
                <a:lnTo>
                  <a:pt x="1519301" y="975423"/>
                </a:lnTo>
                <a:lnTo>
                  <a:pt x="1505915" y="1021588"/>
                </a:lnTo>
                <a:lnTo>
                  <a:pt x="1489544" y="1067003"/>
                </a:lnTo>
                <a:lnTo>
                  <a:pt x="1470215" y="1111529"/>
                </a:lnTo>
                <a:lnTo>
                  <a:pt x="1447901" y="1155014"/>
                </a:lnTo>
                <a:lnTo>
                  <a:pt x="1422615" y="1197305"/>
                </a:lnTo>
                <a:lnTo>
                  <a:pt x="1442173" y="1216863"/>
                </a:lnTo>
                <a:lnTo>
                  <a:pt x="1467967" y="1175207"/>
                </a:lnTo>
                <a:lnTo>
                  <a:pt x="1490903" y="1132319"/>
                </a:lnTo>
                <a:lnTo>
                  <a:pt x="1510957" y="1088364"/>
                </a:lnTo>
                <a:lnTo>
                  <a:pt x="1528165" y="1043470"/>
                </a:lnTo>
                <a:lnTo>
                  <a:pt x="1542491" y="997800"/>
                </a:lnTo>
                <a:lnTo>
                  <a:pt x="1553959" y="951471"/>
                </a:lnTo>
                <a:lnTo>
                  <a:pt x="1562557" y="904659"/>
                </a:lnTo>
                <a:lnTo>
                  <a:pt x="1568297" y="857465"/>
                </a:lnTo>
                <a:lnTo>
                  <a:pt x="1571155" y="810069"/>
                </a:lnTo>
                <a:lnTo>
                  <a:pt x="1571155" y="762609"/>
                </a:lnTo>
                <a:close/>
              </a:path>
            </a:pathLst>
          </a:custGeom>
          <a:solidFill>
            <a:srgbClr val="CE6A6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6902195" y="2444495"/>
            <a:ext cx="2258695" cy="431800"/>
          </a:xfrm>
          <a:prstGeom prst="rect">
            <a:avLst/>
          </a:prstGeom>
          <a:solidFill>
            <a:srgbClr val="CE6A67"/>
          </a:solidFill>
        </p:spPr>
        <p:txBody>
          <a:bodyPr vert="horz" wrap="square" lIns="0" tIns="30480" rIns="0" bIns="0" rtlCol="0">
            <a:spAutoFit/>
          </a:bodyPr>
          <a:lstStyle/>
          <a:p>
            <a:pPr marL="2540" algn="ctr">
              <a:lnSpc>
                <a:spcPct val="100000"/>
              </a:lnSpc>
              <a:spcBef>
                <a:spcPts val="240"/>
              </a:spcBef>
            </a:pPr>
            <a:r>
              <a:rPr sz="2200" spc="95" dirty="0">
                <a:solidFill>
                  <a:srgbClr val="FFFFFF"/>
                </a:solidFill>
                <a:latin typeface="Tahoma"/>
                <a:cs typeface="Tahoma"/>
              </a:rPr>
              <a:t>Build</a:t>
            </a:r>
            <a:endParaRPr sz="2200">
              <a:latin typeface="Tahoma"/>
              <a:cs typeface="Tahoma"/>
            </a:endParaRPr>
          </a:p>
        </p:txBody>
      </p:sp>
      <p:pic>
        <p:nvPicPr>
          <p:cNvPr id="14" name="object 1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908292" y="3834384"/>
            <a:ext cx="2319020" cy="3200400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5415153" y="1375410"/>
            <a:ext cx="542290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15" dirty="0">
                <a:latin typeface="Tahoma"/>
                <a:cs typeface="Tahoma"/>
              </a:rPr>
              <a:t>Jenkins</a:t>
            </a:r>
            <a:r>
              <a:rPr sz="2200" spc="-95" dirty="0">
                <a:latin typeface="Tahoma"/>
                <a:cs typeface="Tahoma"/>
              </a:rPr>
              <a:t> </a:t>
            </a:r>
            <a:r>
              <a:rPr sz="2200" spc="55" dirty="0">
                <a:latin typeface="Tahoma"/>
                <a:cs typeface="Tahoma"/>
              </a:rPr>
              <a:t>is</a:t>
            </a:r>
            <a:r>
              <a:rPr sz="2200" spc="-105" dirty="0">
                <a:latin typeface="Tahoma"/>
                <a:cs typeface="Tahoma"/>
              </a:rPr>
              <a:t> </a:t>
            </a:r>
            <a:r>
              <a:rPr sz="2200" spc="90" dirty="0">
                <a:latin typeface="Tahoma"/>
                <a:cs typeface="Tahoma"/>
              </a:rPr>
              <a:t>used</a:t>
            </a:r>
            <a:r>
              <a:rPr sz="2200" spc="-90" dirty="0">
                <a:latin typeface="Tahoma"/>
                <a:cs typeface="Tahoma"/>
              </a:rPr>
              <a:t> </a:t>
            </a:r>
            <a:r>
              <a:rPr sz="2200" spc="80" dirty="0">
                <a:latin typeface="Tahoma"/>
                <a:cs typeface="Tahoma"/>
              </a:rPr>
              <a:t>to</a:t>
            </a:r>
            <a:r>
              <a:rPr sz="2200" spc="-110" dirty="0">
                <a:latin typeface="Tahoma"/>
                <a:cs typeface="Tahoma"/>
              </a:rPr>
              <a:t> </a:t>
            </a:r>
            <a:r>
              <a:rPr sz="2200" spc="110" dirty="0">
                <a:latin typeface="Tahoma"/>
                <a:cs typeface="Tahoma"/>
              </a:rPr>
              <a:t>perform</a:t>
            </a:r>
            <a:r>
              <a:rPr sz="2200" spc="-95" dirty="0">
                <a:latin typeface="Tahoma"/>
                <a:cs typeface="Tahoma"/>
              </a:rPr>
              <a:t> </a:t>
            </a:r>
            <a:r>
              <a:rPr sz="2200" spc="70" dirty="0">
                <a:latin typeface="Tahoma"/>
                <a:cs typeface="Tahoma"/>
              </a:rPr>
              <a:t>different</a:t>
            </a:r>
            <a:r>
              <a:rPr sz="2200" spc="-75" dirty="0">
                <a:latin typeface="Tahoma"/>
                <a:cs typeface="Tahoma"/>
              </a:rPr>
              <a:t> </a:t>
            </a:r>
            <a:r>
              <a:rPr sz="2200" spc="35" dirty="0">
                <a:latin typeface="Tahoma"/>
                <a:cs typeface="Tahoma"/>
              </a:rPr>
              <a:t>roles:</a:t>
            </a:r>
            <a:endParaRPr sz="2200">
              <a:latin typeface="Tahoma"/>
              <a:cs typeface="Tahoma"/>
            </a:endParaRPr>
          </a:p>
        </p:txBody>
      </p:sp>
      <p:pic>
        <p:nvPicPr>
          <p:cNvPr id="16" name="object 1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867655" y="757427"/>
            <a:ext cx="6568440" cy="365759"/>
          </a:xfrm>
          <a:prstGeom prst="rect">
            <a:avLst/>
          </a:prstGeom>
        </p:spPr>
      </p:pic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3010134" y="1936750"/>
            <a:ext cx="242951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spc="-10" dirty="0">
                <a:solidFill>
                  <a:srgbClr val="3E3E3E"/>
                </a:solidFill>
                <a:latin typeface="Tahoma"/>
                <a:cs typeface="Tahoma"/>
              </a:rPr>
              <a:t>D</a:t>
            </a:r>
            <a:r>
              <a:rPr sz="2200" b="1" spc="-15" dirty="0">
                <a:solidFill>
                  <a:srgbClr val="3E3E3E"/>
                </a:solidFill>
                <a:latin typeface="Tahoma"/>
                <a:cs typeface="Tahoma"/>
              </a:rPr>
              <a:t>uration</a:t>
            </a:r>
            <a:r>
              <a:rPr sz="2200" b="1" spc="-5" dirty="0">
                <a:solidFill>
                  <a:srgbClr val="3E3E3E"/>
                </a:solidFill>
                <a:latin typeface="Tahoma"/>
                <a:cs typeface="Tahoma"/>
              </a:rPr>
              <a:t>:</a:t>
            </a:r>
            <a:r>
              <a:rPr sz="2200" b="1" spc="-4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b="1" spc="-160" dirty="0">
                <a:solidFill>
                  <a:srgbClr val="3E3E3E"/>
                </a:solidFill>
                <a:latin typeface="Tahoma"/>
                <a:cs typeface="Tahoma"/>
              </a:rPr>
              <a:t>2</a:t>
            </a:r>
            <a:r>
              <a:rPr sz="2200" b="1" spc="-150" dirty="0">
                <a:solidFill>
                  <a:srgbClr val="3E3E3E"/>
                </a:solidFill>
                <a:latin typeface="Tahoma"/>
                <a:cs typeface="Tahoma"/>
              </a:rPr>
              <a:t>0</a:t>
            </a:r>
            <a:r>
              <a:rPr sz="2200" b="1" spc="-7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b="1" spc="105" dirty="0">
                <a:solidFill>
                  <a:srgbClr val="3E3E3E"/>
                </a:solidFill>
                <a:latin typeface="Tahoma"/>
                <a:cs typeface="Tahoma"/>
              </a:rPr>
              <a:t>M</a:t>
            </a:r>
            <a:r>
              <a:rPr sz="2200" b="1" spc="5" dirty="0">
                <a:solidFill>
                  <a:srgbClr val="3E3E3E"/>
                </a:solidFill>
                <a:latin typeface="Tahoma"/>
                <a:cs typeface="Tahoma"/>
              </a:rPr>
              <a:t>i</a:t>
            </a:r>
            <a:r>
              <a:rPr sz="2200" b="1" spc="25" dirty="0">
                <a:solidFill>
                  <a:srgbClr val="3E3E3E"/>
                </a:solidFill>
                <a:latin typeface="Tahoma"/>
                <a:cs typeface="Tahoma"/>
              </a:rPr>
              <a:t>n</a:t>
            </a:r>
            <a:r>
              <a:rPr sz="2200" b="1" spc="-65" dirty="0">
                <a:solidFill>
                  <a:srgbClr val="3E3E3E"/>
                </a:solidFill>
                <a:latin typeface="Tahoma"/>
                <a:cs typeface="Tahoma"/>
              </a:rPr>
              <a:t>.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92377" y="3000527"/>
            <a:ext cx="3021965" cy="882015"/>
          </a:xfrm>
          <a:prstGeom prst="rect">
            <a:avLst/>
          </a:prstGeom>
        </p:spPr>
        <p:txBody>
          <a:bodyPr vert="horz" wrap="square" lIns="0" tIns="1054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30"/>
              </a:spcBef>
            </a:pPr>
            <a:r>
              <a:rPr sz="2200" b="1" dirty="0">
                <a:solidFill>
                  <a:srgbClr val="3E3E3E"/>
                </a:solidFill>
                <a:latin typeface="Tahoma"/>
                <a:cs typeface="Tahoma"/>
              </a:rPr>
              <a:t>Problem</a:t>
            </a:r>
            <a:r>
              <a:rPr sz="2200" b="1" spc="-6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b="1" spc="-20" dirty="0">
                <a:solidFill>
                  <a:srgbClr val="3E3E3E"/>
                </a:solidFill>
                <a:latin typeface="Tahoma"/>
                <a:cs typeface="Tahoma"/>
              </a:rPr>
              <a:t>Statement:</a:t>
            </a:r>
            <a:endParaRPr sz="2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735"/>
              </a:spcBef>
            </a:pPr>
            <a:r>
              <a:rPr sz="2200" spc="30" dirty="0">
                <a:solidFill>
                  <a:srgbClr val="3E3E3E"/>
                </a:solidFill>
                <a:latin typeface="Tahoma"/>
                <a:cs typeface="Tahoma"/>
              </a:rPr>
              <a:t>Set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25" dirty="0">
                <a:solidFill>
                  <a:srgbClr val="3E3E3E"/>
                </a:solidFill>
                <a:latin typeface="Tahoma"/>
                <a:cs typeface="Tahoma"/>
              </a:rPr>
              <a:t>up</a:t>
            </a:r>
            <a:r>
              <a:rPr sz="2200" spc="-12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and</a:t>
            </a:r>
            <a:r>
              <a:rPr sz="2200" spc="-12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10" dirty="0">
                <a:solidFill>
                  <a:srgbClr val="3E3E3E"/>
                </a:solidFill>
                <a:latin typeface="Tahoma"/>
                <a:cs typeface="Tahoma"/>
              </a:rPr>
              <a:t>run</a:t>
            </a:r>
            <a:r>
              <a:rPr sz="2200" spc="-12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dirty="0">
                <a:solidFill>
                  <a:srgbClr val="3E3E3E"/>
                </a:solidFill>
                <a:latin typeface="Tahoma"/>
                <a:cs typeface="Tahoma"/>
              </a:rPr>
              <a:t>Jenkins.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91641" y="501776"/>
            <a:ext cx="3259454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40" dirty="0"/>
              <a:t>Setting</a:t>
            </a:r>
            <a:r>
              <a:rPr spc="-135" dirty="0"/>
              <a:t> </a:t>
            </a:r>
            <a:r>
              <a:rPr spc="25" dirty="0"/>
              <a:t>Up</a:t>
            </a:r>
            <a:r>
              <a:rPr spc="-120" dirty="0"/>
              <a:t> </a:t>
            </a:r>
            <a:r>
              <a:rPr spc="-65" dirty="0"/>
              <a:t>Jenkins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562480" y="1489328"/>
            <a:ext cx="13142594" cy="69723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2687320" marR="5080" indent="-2675255">
              <a:lnSpc>
                <a:spcPct val="100499"/>
              </a:lnSpc>
              <a:spcBef>
                <a:spcPts val="80"/>
              </a:spcBef>
            </a:pP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Simplilearn’s</a:t>
            </a:r>
            <a:r>
              <a:rPr sz="2200" spc="-5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comprehensive</a:t>
            </a:r>
            <a:r>
              <a:rPr sz="2200" spc="-5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learning</a:t>
            </a:r>
            <a:r>
              <a:rPr sz="2200" spc="-8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platform</a:t>
            </a:r>
            <a:r>
              <a:rPr sz="2200" spc="-8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will</a:t>
            </a:r>
            <a:r>
              <a:rPr sz="2200" spc="-6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provide</a:t>
            </a:r>
            <a:r>
              <a:rPr sz="2200" spc="-8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you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an</a:t>
            </a:r>
            <a:r>
              <a:rPr sz="2200" spc="-8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in-depth</a:t>
            </a:r>
            <a:r>
              <a:rPr sz="2200" spc="-7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understanding</a:t>
            </a:r>
            <a:r>
              <a:rPr sz="2200" spc="-6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of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Tahoma"/>
                <a:cs typeface="Tahoma"/>
              </a:rPr>
              <a:t>key </a:t>
            </a:r>
            <a:r>
              <a:rPr sz="2200" spc="-67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concepts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with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help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of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following</a:t>
            </a:r>
            <a:r>
              <a:rPr sz="2200" spc="-8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course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components: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809481" y="4039361"/>
            <a:ext cx="365125" cy="730250"/>
          </a:xfrm>
          <a:custGeom>
            <a:avLst/>
            <a:gdLst/>
            <a:ahLst/>
            <a:cxnLst/>
            <a:rect l="l" t="t" r="r" b="b"/>
            <a:pathLst>
              <a:path w="365125" h="730250">
                <a:moveTo>
                  <a:pt x="0" y="729868"/>
                </a:moveTo>
                <a:lnTo>
                  <a:pt x="365125" y="0"/>
                </a:lnTo>
              </a:path>
            </a:pathLst>
          </a:custGeom>
          <a:ln w="28575">
            <a:solidFill>
              <a:srgbClr val="58585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173718" y="3967860"/>
            <a:ext cx="876935" cy="142875"/>
          </a:xfrm>
          <a:custGeom>
            <a:avLst/>
            <a:gdLst/>
            <a:ahLst/>
            <a:cxnLst/>
            <a:rect l="l" t="t" r="r" b="b"/>
            <a:pathLst>
              <a:path w="876934" h="142875">
                <a:moveTo>
                  <a:pt x="805433" y="0"/>
                </a:moveTo>
                <a:lnTo>
                  <a:pt x="777672" y="5617"/>
                </a:lnTo>
                <a:lnTo>
                  <a:pt x="754983" y="20939"/>
                </a:lnTo>
                <a:lnTo>
                  <a:pt x="739675" y="43666"/>
                </a:lnTo>
                <a:lnTo>
                  <a:pt x="734059" y="71500"/>
                </a:lnTo>
                <a:lnTo>
                  <a:pt x="739675" y="99315"/>
                </a:lnTo>
                <a:lnTo>
                  <a:pt x="754983" y="121999"/>
                </a:lnTo>
                <a:lnTo>
                  <a:pt x="777672" y="137277"/>
                </a:lnTo>
                <a:lnTo>
                  <a:pt x="805433" y="142875"/>
                </a:lnTo>
                <a:lnTo>
                  <a:pt x="833268" y="137277"/>
                </a:lnTo>
                <a:lnTo>
                  <a:pt x="855995" y="121999"/>
                </a:lnTo>
                <a:lnTo>
                  <a:pt x="871317" y="99315"/>
                </a:lnTo>
                <a:lnTo>
                  <a:pt x="874062" y="85725"/>
                </a:lnTo>
                <a:lnTo>
                  <a:pt x="805433" y="85725"/>
                </a:lnTo>
                <a:lnTo>
                  <a:pt x="805433" y="57150"/>
                </a:lnTo>
                <a:lnTo>
                  <a:pt x="874038" y="57150"/>
                </a:lnTo>
                <a:lnTo>
                  <a:pt x="871317" y="43666"/>
                </a:lnTo>
                <a:lnTo>
                  <a:pt x="855995" y="20939"/>
                </a:lnTo>
                <a:lnTo>
                  <a:pt x="833268" y="5617"/>
                </a:lnTo>
                <a:lnTo>
                  <a:pt x="805433" y="0"/>
                </a:lnTo>
                <a:close/>
              </a:path>
              <a:path w="876934" h="142875">
                <a:moveTo>
                  <a:pt x="736955" y="57150"/>
                </a:moveTo>
                <a:lnTo>
                  <a:pt x="0" y="57150"/>
                </a:lnTo>
                <a:lnTo>
                  <a:pt x="0" y="85725"/>
                </a:lnTo>
                <a:lnTo>
                  <a:pt x="736931" y="85725"/>
                </a:lnTo>
                <a:lnTo>
                  <a:pt x="734059" y="71500"/>
                </a:lnTo>
                <a:lnTo>
                  <a:pt x="736955" y="57150"/>
                </a:lnTo>
                <a:close/>
              </a:path>
              <a:path w="876934" h="142875">
                <a:moveTo>
                  <a:pt x="874038" y="57150"/>
                </a:moveTo>
                <a:lnTo>
                  <a:pt x="805433" y="57150"/>
                </a:lnTo>
                <a:lnTo>
                  <a:pt x="805433" y="85725"/>
                </a:lnTo>
                <a:lnTo>
                  <a:pt x="874062" y="85725"/>
                </a:lnTo>
                <a:lnTo>
                  <a:pt x="876934" y="71500"/>
                </a:lnTo>
                <a:lnTo>
                  <a:pt x="874038" y="5715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755648" y="3558540"/>
            <a:ext cx="3979545" cy="730250"/>
          </a:xfrm>
          <a:custGeom>
            <a:avLst/>
            <a:gdLst/>
            <a:ahLst/>
            <a:cxnLst/>
            <a:rect l="l" t="t" r="r" b="b"/>
            <a:pathLst>
              <a:path w="3979545" h="730250">
                <a:moveTo>
                  <a:pt x="3857498" y="0"/>
                </a:moveTo>
                <a:lnTo>
                  <a:pt x="121665" y="0"/>
                </a:lnTo>
                <a:lnTo>
                  <a:pt x="74312" y="9562"/>
                </a:lnTo>
                <a:lnTo>
                  <a:pt x="35639" y="35639"/>
                </a:lnTo>
                <a:lnTo>
                  <a:pt x="9562" y="74312"/>
                </a:lnTo>
                <a:lnTo>
                  <a:pt x="0" y="121665"/>
                </a:lnTo>
                <a:lnTo>
                  <a:pt x="0" y="608330"/>
                </a:lnTo>
                <a:lnTo>
                  <a:pt x="9562" y="655683"/>
                </a:lnTo>
                <a:lnTo>
                  <a:pt x="35639" y="694356"/>
                </a:lnTo>
                <a:lnTo>
                  <a:pt x="74312" y="720433"/>
                </a:lnTo>
                <a:lnTo>
                  <a:pt x="121665" y="729996"/>
                </a:lnTo>
                <a:lnTo>
                  <a:pt x="3857498" y="729996"/>
                </a:lnTo>
                <a:lnTo>
                  <a:pt x="3904851" y="720433"/>
                </a:lnTo>
                <a:lnTo>
                  <a:pt x="3943524" y="694356"/>
                </a:lnTo>
                <a:lnTo>
                  <a:pt x="3969601" y="655683"/>
                </a:lnTo>
                <a:lnTo>
                  <a:pt x="3979164" y="608330"/>
                </a:lnTo>
                <a:lnTo>
                  <a:pt x="3979164" y="121665"/>
                </a:lnTo>
                <a:lnTo>
                  <a:pt x="3969601" y="74312"/>
                </a:lnTo>
                <a:lnTo>
                  <a:pt x="3943524" y="35639"/>
                </a:lnTo>
                <a:lnTo>
                  <a:pt x="3904851" y="9562"/>
                </a:lnTo>
                <a:lnTo>
                  <a:pt x="3857498" y="0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" name="object 7"/>
          <p:cNvGrpSpPr/>
          <p:nvPr/>
        </p:nvGrpSpPr>
        <p:grpSpPr>
          <a:xfrm>
            <a:off x="5625972" y="3909948"/>
            <a:ext cx="4679950" cy="3475990"/>
            <a:chOff x="5625972" y="3909948"/>
            <a:chExt cx="4679950" cy="3475990"/>
          </a:xfrm>
        </p:grpSpPr>
        <p:sp>
          <p:nvSpPr>
            <p:cNvPr id="8" name="object 8"/>
            <p:cNvSpPr/>
            <p:nvPr/>
          </p:nvSpPr>
          <p:spPr>
            <a:xfrm>
              <a:off x="6797801" y="3981449"/>
              <a:ext cx="365125" cy="730250"/>
            </a:xfrm>
            <a:custGeom>
              <a:avLst/>
              <a:gdLst/>
              <a:ahLst/>
              <a:cxnLst/>
              <a:rect l="l" t="t" r="r" b="b"/>
              <a:pathLst>
                <a:path w="365125" h="730250">
                  <a:moveTo>
                    <a:pt x="364998" y="729741"/>
                  </a:moveTo>
                  <a:lnTo>
                    <a:pt x="0" y="0"/>
                  </a:lnTo>
                </a:path>
              </a:pathLst>
            </a:custGeom>
            <a:ln w="28575">
              <a:solidFill>
                <a:srgbClr val="5858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625973" y="3909948"/>
              <a:ext cx="4679950" cy="1811655"/>
            </a:xfrm>
            <a:custGeom>
              <a:avLst/>
              <a:gdLst/>
              <a:ahLst/>
              <a:cxnLst/>
              <a:rect l="l" t="t" r="r" b="b"/>
              <a:pathLst>
                <a:path w="4679950" h="1811654">
                  <a:moveTo>
                    <a:pt x="1093597" y="1725930"/>
                  </a:moveTo>
                  <a:lnTo>
                    <a:pt x="139979" y="1725930"/>
                  </a:lnTo>
                  <a:lnTo>
                    <a:pt x="137274" y="1712455"/>
                  </a:lnTo>
                  <a:lnTo>
                    <a:pt x="121996" y="1689722"/>
                  </a:lnTo>
                  <a:lnTo>
                    <a:pt x="99314" y="1674406"/>
                  </a:lnTo>
                  <a:lnTo>
                    <a:pt x="71501" y="1668780"/>
                  </a:lnTo>
                  <a:lnTo>
                    <a:pt x="43662" y="1674406"/>
                  </a:lnTo>
                  <a:lnTo>
                    <a:pt x="20929" y="1689722"/>
                  </a:lnTo>
                  <a:lnTo>
                    <a:pt x="5613" y="1712455"/>
                  </a:lnTo>
                  <a:lnTo>
                    <a:pt x="0" y="1740281"/>
                  </a:lnTo>
                  <a:lnTo>
                    <a:pt x="5613" y="1768106"/>
                  </a:lnTo>
                  <a:lnTo>
                    <a:pt x="20929" y="1790788"/>
                  </a:lnTo>
                  <a:lnTo>
                    <a:pt x="43662" y="1806067"/>
                  </a:lnTo>
                  <a:lnTo>
                    <a:pt x="71501" y="1811655"/>
                  </a:lnTo>
                  <a:lnTo>
                    <a:pt x="99314" y="1806067"/>
                  </a:lnTo>
                  <a:lnTo>
                    <a:pt x="121996" y="1790788"/>
                  </a:lnTo>
                  <a:lnTo>
                    <a:pt x="137274" y="1768106"/>
                  </a:lnTo>
                  <a:lnTo>
                    <a:pt x="140004" y="1754505"/>
                  </a:lnTo>
                  <a:lnTo>
                    <a:pt x="1093597" y="1754505"/>
                  </a:lnTo>
                  <a:lnTo>
                    <a:pt x="1093597" y="1725930"/>
                  </a:lnTo>
                  <a:close/>
                </a:path>
                <a:path w="4679950" h="1811654">
                  <a:moveTo>
                    <a:pt x="1172464" y="57150"/>
                  </a:moveTo>
                  <a:lnTo>
                    <a:pt x="435635" y="57150"/>
                  </a:lnTo>
                  <a:lnTo>
                    <a:pt x="432930" y="43675"/>
                  </a:lnTo>
                  <a:lnTo>
                    <a:pt x="417652" y="20942"/>
                  </a:lnTo>
                  <a:lnTo>
                    <a:pt x="394970" y="5626"/>
                  </a:lnTo>
                  <a:lnTo>
                    <a:pt x="367157" y="0"/>
                  </a:lnTo>
                  <a:lnTo>
                    <a:pt x="339318" y="5626"/>
                  </a:lnTo>
                  <a:lnTo>
                    <a:pt x="316585" y="20942"/>
                  </a:lnTo>
                  <a:lnTo>
                    <a:pt x="301269" y="43675"/>
                  </a:lnTo>
                  <a:lnTo>
                    <a:pt x="295656" y="71501"/>
                  </a:lnTo>
                  <a:lnTo>
                    <a:pt x="301269" y="99326"/>
                  </a:lnTo>
                  <a:lnTo>
                    <a:pt x="316585" y="122008"/>
                  </a:lnTo>
                  <a:lnTo>
                    <a:pt x="339318" y="137287"/>
                  </a:lnTo>
                  <a:lnTo>
                    <a:pt x="367157" y="142875"/>
                  </a:lnTo>
                  <a:lnTo>
                    <a:pt x="394970" y="137287"/>
                  </a:lnTo>
                  <a:lnTo>
                    <a:pt x="417652" y="122008"/>
                  </a:lnTo>
                  <a:lnTo>
                    <a:pt x="432930" y="99326"/>
                  </a:lnTo>
                  <a:lnTo>
                    <a:pt x="435660" y="85725"/>
                  </a:lnTo>
                  <a:lnTo>
                    <a:pt x="1172464" y="85725"/>
                  </a:lnTo>
                  <a:lnTo>
                    <a:pt x="1172464" y="57150"/>
                  </a:lnTo>
                  <a:close/>
                </a:path>
                <a:path w="4679950" h="1811654">
                  <a:moveTo>
                    <a:pt x="4679442" y="1673225"/>
                  </a:moveTo>
                  <a:lnTo>
                    <a:pt x="4676533" y="1658874"/>
                  </a:lnTo>
                  <a:lnTo>
                    <a:pt x="4673816" y="1645399"/>
                  </a:lnTo>
                  <a:lnTo>
                    <a:pt x="4658499" y="1622666"/>
                  </a:lnTo>
                  <a:lnTo>
                    <a:pt x="4635766" y="1607350"/>
                  </a:lnTo>
                  <a:lnTo>
                    <a:pt x="4607941" y="1601724"/>
                  </a:lnTo>
                  <a:lnTo>
                    <a:pt x="4580115" y="1607350"/>
                  </a:lnTo>
                  <a:lnTo>
                    <a:pt x="4557433" y="1622666"/>
                  </a:lnTo>
                  <a:lnTo>
                    <a:pt x="4542155" y="1645399"/>
                  </a:lnTo>
                  <a:lnTo>
                    <a:pt x="4539450" y="1658874"/>
                  </a:lnTo>
                  <a:lnTo>
                    <a:pt x="3585845" y="1658874"/>
                  </a:lnTo>
                  <a:lnTo>
                    <a:pt x="3585845" y="1687449"/>
                  </a:lnTo>
                  <a:lnTo>
                    <a:pt x="4539412" y="1687449"/>
                  </a:lnTo>
                  <a:lnTo>
                    <a:pt x="4542155" y="1701050"/>
                  </a:lnTo>
                  <a:lnTo>
                    <a:pt x="4557433" y="1723732"/>
                  </a:lnTo>
                  <a:lnTo>
                    <a:pt x="4580115" y="1739011"/>
                  </a:lnTo>
                  <a:lnTo>
                    <a:pt x="4607941" y="1744599"/>
                  </a:lnTo>
                  <a:lnTo>
                    <a:pt x="4635766" y="1739011"/>
                  </a:lnTo>
                  <a:lnTo>
                    <a:pt x="4658499" y="1723732"/>
                  </a:lnTo>
                  <a:lnTo>
                    <a:pt x="4673816" y="1701050"/>
                  </a:lnTo>
                  <a:lnTo>
                    <a:pt x="4676559" y="1687449"/>
                  </a:lnTo>
                  <a:lnTo>
                    <a:pt x="4679442" y="1673225"/>
                  </a:lnTo>
                  <a:close/>
                </a:path>
              </a:pathLst>
            </a:custGeom>
            <a:solidFill>
              <a:srgbClr val="5858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794753" y="6585966"/>
              <a:ext cx="365125" cy="730250"/>
            </a:xfrm>
            <a:custGeom>
              <a:avLst/>
              <a:gdLst/>
              <a:ahLst/>
              <a:cxnLst/>
              <a:rect l="l" t="t" r="r" b="b"/>
              <a:pathLst>
                <a:path w="365125" h="730250">
                  <a:moveTo>
                    <a:pt x="364998" y="0"/>
                  </a:moveTo>
                  <a:lnTo>
                    <a:pt x="0" y="729741"/>
                  </a:lnTo>
                </a:path>
              </a:pathLst>
            </a:custGeom>
            <a:ln w="28575">
              <a:solidFill>
                <a:srgbClr val="5858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918580" y="7242936"/>
              <a:ext cx="876935" cy="142875"/>
            </a:xfrm>
            <a:custGeom>
              <a:avLst/>
              <a:gdLst/>
              <a:ahLst/>
              <a:cxnLst/>
              <a:rect l="l" t="t" r="r" b="b"/>
              <a:pathLst>
                <a:path w="876934" h="142875">
                  <a:moveTo>
                    <a:pt x="71501" y="0"/>
                  </a:moveTo>
                  <a:lnTo>
                    <a:pt x="43666" y="5617"/>
                  </a:lnTo>
                  <a:lnTo>
                    <a:pt x="20939" y="20939"/>
                  </a:lnTo>
                  <a:lnTo>
                    <a:pt x="5617" y="43666"/>
                  </a:lnTo>
                  <a:lnTo>
                    <a:pt x="0" y="71501"/>
                  </a:lnTo>
                  <a:lnTo>
                    <a:pt x="5617" y="99315"/>
                  </a:lnTo>
                  <a:lnTo>
                    <a:pt x="20939" y="121999"/>
                  </a:lnTo>
                  <a:lnTo>
                    <a:pt x="43666" y="137277"/>
                  </a:lnTo>
                  <a:lnTo>
                    <a:pt x="71501" y="142875"/>
                  </a:lnTo>
                  <a:lnTo>
                    <a:pt x="99315" y="137277"/>
                  </a:lnTo>
                  <a:lnTo>
                    <a:pt x="121999" y="121999"/>
                  </a:lnTo>
                  <a:lnTo>
                    <a:pt x="137277" y="99315"/>
                  </a:lnTo>
                  <a:lnTo>
                    <a:pt x="140012" y="85725"/>
                  </a:lnTo>
                  <a:lnTo>
                    <a:pt x="71501" y="85725"/>
                  </a:lnTo>
                  <a:lnTo>
                    <a:pt x="71501" y="57150"/>
                  </a:lnTo>
                  <a:lnTo>
                    <a:pt x="139988" y="57150"/>
                  </a:lnTo>
                  <a:lnTo>
                    <a:pt x="137277" y="43666"/>
                  </a:lnTo>
                  <a:lnTo>
                    <a:pt x="121999" y="20939"/>
                  </a:lnTo>
                  <a:lnTo>
                    <a:pt x="99315" y="5617"/>
                  </a:lnTo>
                  <a:lnTo>
                    <a:pt x="71501" y="0"/>
                  </a:lnTo>
                  <a:close/>
                </a:path>
                <a:path w="876934" h="142875">
                  <a:moveTo>
                    <a:pt x="139988" y="57150"/>
                  </a:moveTo>
                  <a:lnTo>
                    <a:pt x="71501" y="57150"/>
                  </a:lnTo>
                  <a:lnTo>
                    <a:pt x="71501" y="85725"/>
                  </a:lnTo>
                  <a:lnTo>
                    <a:pt x="140012" y="85725"/>
                  </a:lnTo>
                  <a:lnTo>
                    <a:pt x="142875" y="71501"/>
                  </a:lnTo>
                  <a:lnTo>
                    <a:pt x="139988" y="57150"/>
                  </a:lnTo>
                  <a:close/>
                </a:path>
                <a:path w="876934" h="142875">
                  <a:moveTo>
                    <a:pt x="876808" y="57150"/>
                  </a:moveTo>
                  <a:lnTo>
                    <a:pt x="139988" y="57150"/>
                  </a:lnTo>
                  <a:lnTo>
                    <a:pt x="142875" y="71501"/>
                  </a:lnTo>
                  <a:lnTo>
                    <a:pt x="140012" y="85725"/>
                  </a:lnTo>
                  <a:lnTo>
                    <a:pt x="876808" y="85725"/>
                  </a:lnTo>
                  <a:lnTo>
                    <a:pt x="876808" y="57150"/>
                  </a:lnTo>
                  <a:close/>
                </a:path>
              </a:pathLst>
            </a:custGeom>
            <a:solidFill>
              <a:srgbClr val="5858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922257" y="6479285"/>
              <a:ext cx="365125" cy="730250"/>
            </a:xfrm>
            <a:custGeom>
              <a:avLst/>
              <a:gdLst/>
              <a:ahLst/>
              <a:cxnLst/>
              <a:rect l="l" t="t" r="r" b="b"/>
              <a:pathLst>
                <a:path w="365125" h="730250">
                  <a:moveTo>
                    <a:pt x="0" y="0"/>
                  </a:moveTo>
                  <a:lnTo>
                    <a:pt x="364998" y="729741"/>
                  </a:lnTo>
                </a:path>
              </a:pathLst>
            </a:custGeom>
            <a:ln w="28575">
              <a:solidFill>
                <a:srgbClr val="5858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9286494" y="7137780"/>
              <a:ext cx="876935" cy="142875"/>
            </a:xfrm>
            <a:custGeom>
              <a:avLst/>
              <a:gdLst/>
              <a:ahLst/>
              <a:cxnLst/>
              <a:rect l="l" t="t" r="r" b="b"/>
              <a:pathLst>
                <a:path w="876934" h="142875">
                  <a:moveTo>
                    <a:pt x="805306" y="0"/>
                  </a:moveTo>
                  <a:lnTo>
                    <a:pt x="777545" y="5617"/>
                  </a:lnTo>
                  <a:lnTo>
                    <a:pt x="754856" y="20939"/>
                  </a:lnTo>
                  <a:lnTo>
                    <a:pt x="739548" y="43666"/>
                  </a:lnTo>
                  <a:lnTo>
                    <a:pt x="733932" y="71501"/>
                  </a:lnTo>
                  <a:lnTo>
                    <a:pt x="739548" y="99315"/>
                  </a:lnTo>
                  <a:lnTo>
                    <a:pt x="754856" y="121999"/>
                  </a:lnTo>
                  <a:lnTo>
                    <a:pt x="777545" y="137277"/>
                  </a:lnTo>
                  <a:lnTo>
                    <a:pt x="805306" y="142875"/>
                  </a:lnTo>
                  <a:lnTo>
                    <a:pt x="833141" y="137277"/>
                  </a:lnTo>
                  <a:lnTo>
                    <a:pt x="855868" y="121999"/>
                  </a:lnTo>
                  <a:lnTo>
                    <a:pt x="871190" y="99315"/>
                  </a:lnTo>
                  <a:lnTo>
                    <a:pt x="873935" y="85725"/>
                  </a:lnTo>
                  <a:lnTo>
                    <a:pt x="805306" y="85725"/>
                  </a:lnTo>
                  <a:lnTo>
                    <a:pt x="805306" y="57150"/>
                  </a:lnTo>
                  <a:lnTo>
                    <a:pt x="873911" y="57150"/>
                  </a:lnTo>
                  <a:lnTo>
                    <a:pt x="871190" y="43666"/>
                  </a:lnTo>
                  <a:lnTo>
                    <a:pt x="855868" y="20939"/>
                  </a:lnTo>
                  <a:lnTo>
                    <a:pt x="833141" y="5617"/>
                  </a:lnTo>
                  <a:lnTo>
                    <a:pt x="805306" y="0"/>
                  </a:lnTo>
                  <a:close/>
                </a:path>
                <a:path w="876934" h="142875">
                  <a:moveTo>
                    <a:pt x="736828" y="57150"/>
                  </a:moveTo>
                  <a:lnTo>
                    <a:pt x="0" y="57150"/>
                  </a:lnTo>
                  <a:lnTo>
                    <a:pt x="0" y="85725"/>
                  </a:lnTo>
                  <a:lnTo>
                    <a:pt x="736804" y="85725"/>
                  </a:lnTo>
                  <a:lnTo>
                    <a:pt x="733932" y="71501"/>
                  </a:lnTo>
                  <a:lnTo>
                    <a:pt x="736828" y="57150"/>
                  </a:lnTo>
                  <a:close/>
                </a:path>
                <a:path w="876934" h="142875">
                  <a:moveTo>
                    <a:pt x="873911" y="57150"/>
                  </a:moveTo>
                  <a:lnTo>
                    <a:pt x="805306" y="57150"/>
                  </a:lnTo>
                  <a:lnTo>
                    <a:pt x="805306" y="85725"/>
                  </a:lnTo>
                  <a:lnTo>
                    <a:pt x="873935" y="85725"/>
                  </a:lnTo>
                  <a:lnTo>
                    <a:pt x="876807" y="71501"/>
                  </a:lnTo>
                  <a:lnTo>
                    <a:pt x="873911" y="57150"/>
                  </a:lnTo>
                  <a:close/>
                </a:path>
              </a:pathLst>
            </a:custGeom>
            <a:solidFill>
              <a:srgbClr val="5858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6641591" y="4251959"/>
              <a:ext cx="2802890" cy="2646045"/>
            </a:xfrm>
            <a:custGeom>
              <a:avLst/>
              <a:gdLst/>
              <a:ahLst/>
              <a:cxnLst/>
              <a:rect l="l" t="t" r="r" b="b"/>
              <a:pathLst>
                <a:path w="2802890" h="2646045">
                  <a:moveTo>
                    <a:pt x="1401317" y="0"/>
                  </a:moveTo>
                  <a:lnTo>
                    <a:pt x="1352121" y="799"/>
                  </a:lnTo>
                  <a:lnTo>
                    <a:pt x="1303350" y="3182"/>
                  </a:lnTo>
                  <a:lnTo>
                    <a:pt x="1255033" y="7120"/>
                  </a:lnTo>
                  <a:lnTo>
                    <a:pt x="1207197" y="12588"/>
                  </a:lnTo>
                  <a:lnTo>
                    <a:pt x="1159871" y="19560"/>
                  </a:lnTo>
                  <a:lnTo>
                    <a:pt x="1113081" y="28009"/>
                  </a:lnTo>
                  <a:lnTo>
                    <a:pt x="1066857" y="37909"/>
                  </a:lnTo>
                  <a:lnTo>
                    <a:pt x="1021225" y="49234"/>
                  </a:lnTo>
                  <a:lnTo>
                    <a:pt x="976213" y="61958"/>
                  </a:lnTo>
                  <a:lnTo>
                    <a:pt x="931849" y="76055"/>
                  </a:lnTo>
                  <a:lnTo>
                    <a:pt x="888162" y="91497"/>
                  </a:lnTo>
                  <a:lnTo>
                    <a:pt x="845178" y="108260"/>
                  </a:lnTo>
                  <a:lnTo>
                    <a:pt x="802926" y="126317"/>
                  </a:lnTo>
                  <a:lnTo>
                    <a:pt x="761433" y="145641"/>
                  </a:lnTo>
                  <a:lnTo>
                    <a:pt x="720727" y="166206"/>
                  </a:lnTo>
                  <a:lnTo>
                    <a:pt x="680836" y="187987"/>
                  </a:lnTo>
                  <a:lnTo>
                    <a:pt x="641787" y="210957"/>
                  </a:lnTo>
                  <a:lnTo>
                    <a:pt x="603609" y="235089"/>
                  </a:lnTo>
                  <a:lnTo>
                    <a:pt x="566330" y="260358"/>
                  </a:lnTo>
                  <a:lnTo>
                    <a:pt x="529976" y="286737"/>
                  </a:lnTo>
                  <a:lnTo>
                    <a:pt x="494576" y="314200"/>
                  </a:lnTo>
                  <a:lnTo>
                    <a:pt x="460158" y="342721"/>
                  </a:lnTo>
                  <a:lnTo>
                    <a:pt x="426749" y="372274"/>
                  </a:lnTo>
                  <a:lnTo>
                    <a:pt x="394377" y="402832"/>
                  </a:lnTo>
                  <a:lnTo>
                    <a:pt x="363071" y="434369"/>
                  </a:lnTo>
                  <a:lnTo>
                    <a:pt x="332857" y="466859"/>
                  </a:lnTo>
                  <a:lnTo>
                    <a:pt x="303763" y="500276"/>
                  </a:lnTo>
                  <a:lnTo>
                    <a:pt x="275818" y="534593"/>
                  </a:lnTo>
                  <a:lnTo>
                    <a:pt x="249049" y="569784"/>
                  </a:lnTo>
                  <a:lnTo>
                    <a:pt x="223484" y="605824"/>
                  </a:lnTo>
                  <a:lnTo>
                    <a:pt x="199151" y="642685"/>
                  </a:lnTo>
                  <a:lnTo>
                    <a:pt x="176077" y="680342"/>
                  </a:lnTo>
                  <a:lnTo>
                    <a:pt x="154290" y="718768"/>
                  </a:lnTo>
                  <a:lnTo>
                    <a:pt x="133818" y="757937"/>
                  </a:lnTo>
                  <a:lnTo>
                    <a:pt x="114690" y="797824"/>
                  </a:lnTo>
                  <a:lnTo>
                    <a:pt x="96931" y="838400"/>
                  </a:lnTo>
                  <a:lnTo>
                    <a:pt x="80572" y="879642"/>
                  </a:lnTo>
                  <a:lnTo>
                    <a:pt x="65638" y="921521"/>
                  </a:lnTo>
                  <a:lnTo>
                    <a:pt x="52158" y="964013"/>
                  </a:lnTo>
                  <a:lnTo>
                    <a:pt x="40161" y="1007090"/>
                  </a:lnTo>
                  <a:lnTo>
                    <a:pt x="29672" y="1050727"/>
                  </a:lnTo>
                  <a:lnTo>
                    <a:pt x="20721" y="1094898"/>
                  </a:lnTo>
                  <a:lnTo>
                    <a:pt x="13336" y="1139575"/>
                  </a:lnTo>
                  <a:lnTo>
                    <a:pt x="7543" y="1184733"/>
                  </a:lnTo>
                  <a:lnTo>
                    <a:pt x="3371" y="1230346"/>
                  </a:lnTo>
                  <a:lnTo>
                    <a:pt x="847" y="1276388"/>
                  </a:lnTo>
                  <a:lnTo>
                    <a:pt x="0" y="1322831"/>
                  </a:lnTo>
                  <a:lnTo>
                    <a:pt x="847" y="1369275"/>
                  </a:lnTo>
                  <a:lnTo>
                    <a:pt x="3371" y="1415317"/>
                  </a:lnTo>
                  <a:lnTo>
                    <a:pt x="7543" y="1460930"/>
                  </a:lnTo>
                  <a:lnTo>
                    <a:pt x="13336" y="1506088"/>
                  </a:lnTo>
                  <a:lnTo>
                    <a:pt x="20721" y="1550765"/>
                  </a:lnTo>
                  <a:lnTo>
                    <a:pt x="29672" y="1594936"/>
                  </a:lnTo>
                  <a:lnTo>
                    <a:pt x="40161" y="1638573"/>
                  </a:lnTo>
                  <a:lnTo>
                    <a:pt x="52158" y="1681650"/>
                  </a:lnTo>
                  <a:lnTo>
                    <a:pt x="65638" y="1724142"/>
                  </a:lnTo>
                  <a:lnTo>
                    <a:pt x="80572" y="1766021"/>
                  </a:lnTo>
                  <a:lnTo>
                    <a:pt x="96931" y="1807263"/>
                  </a:lnTo>
                  <a:lnTo>
                    <a:pt x="114690" y="1847839"/>
                  </a:lnTo>
                  <a:lnTo>
                    <a:pt x="133818" y="1887726"/>
                  </a:lnTo>
                  <a:lnTo>
                    <a:pt x="154290" y="1926895"/>
                  </a:lnTo>
                  <a:lnTo>
                    <a:pt x="176077" y="1965321"/>
                  </a:lnTo>
                  <a:lnTo>
                    <a:pt x="199151" y="2002978"/>
                  </a:lnTo>
                  <a:lnTo>
                    <a:pt x="223484" y="2039839"/>
                  </a:lnTo>
                  <a:lnTo>
                    <a:pt x="249049" y="2075879"/>
                  </a:lnTo>
                  <a:lnTo>
                    <a:pt x="275818" y="2111070"/>
                  </a:lnTo>
                  <a:lnTo>
                    <a:pt x="303763" y="2145387"/>
                  </a:lnTo>
                  <a:lnTo>
                    <a:pt x="332857" y="2178804"/>
                  </a:lnTo>
                  <a:lnTo>
                    <a:pt x="363071" y="2211294"/>
                  </a:lnTo>
                  <a:lnTo>
                    <a:pt x="394377" y="2242831"/>
                  </a:lnTo>
                  <a:lnTo>
                    <a:pt x="426749" y="2273389"/>
                  </a:lnTo>
                  <a:lnTo>
                    <a:pt x="460158" y="2302942"/>
                  </a:lnTo>
                  <a:lnTo>
                    <a:pt x="494576" y="2331463"/>
                  </a:lnTo>
                  <a:lnTo>
                    <a:pt x="529976" y="2358926"/>
                  </a:lnTo>
                  <a:lnTo>
                    <a:pt x="566330" y="2385305"/>
                  </a:lnTo>
                  <a:lnTo>
                    <a:pt x="603609" y="2410574"/>
                  </a:lnTo>
                  <a:lnTo>
                    <a:pt x="641787" y="2434706"/>
                  </a:lnTo>
                  <a:lnTo>
                    <a:pt x="680836" y="2457676"/>
                  </a:lnTo>
                  <a:lnTo>
                    <a:pt x="720727" y="2479457"/>
                  </a:lnTo>
                  <a:lnTo>
                    <a:pt x="761433" y="2500022"/>
                  </a:lnTo>
                  <a:lnTo>
                    <a:pt x="802926" y="2519346"/>
                  </a:lnTo>
                  <a:lnTo>
                    <a:pt x="845178" y="2537403"/>
                  </a:lnTo>
                  <a:lnTo>
                    <a:pt x="888162" y="2554166"/>
                  </a:lnTo>
                  <a:lnTo>
                    <a:pt x="931849" y="2569608"/>
                  </a:lnTo>
                  <a:lnTo>
                    <a:pt x="976213" y="2583705"/>
                  </a:lnTo>
                  <a:lnTo>
                    <a:pt x="1021225" y="2596429"/>
                  </a:lnTo>
                  <a:lnTo>
                    <a:pt x="1066857" y="2607754"/>
                  </a:lnTo>
                  <a:lnTo>
                    <a:pt x="1113081" y="2617654"/>
                  </a:lnTo>
                  <a:lnTo>
                    <a:pt x="1159871" y="2626103"/>
                  </a:lnTo>
                  <a:lnTo>
                    <a:pt x="1207197" y="2633075"/>
                  </a:lnTo>
                  <a:lnTo>
                    <a:pt x="1255033" y="2638543"/>
                  </a:lnTo>
                  <a:lnTo>
                    <a:pt x="1303350" y="2642481"/>
                  </a:lnTo>
                  <a:lnTo>
                    <a:pt x="1352121" y="2644864"/>
                  </a:lnTo>
                  <a:lnTo>
                    <a:pt x="1401317" y="2645664"/>
                  </a:lnTo>
                  <a:lnTo>
                    <a:pt x="1450514" y="2644864"/>
                  </a:lnTo>
                  <a:lnTo>
                    <a:pt x="1499285" y="2642481"/>
                  </a:lnTo>
                  <a:lnTo>
                    <a:pt x="1547602" y="2638543"/>
                  </a:lnTo>
                  <a:lnTo>
                    <a:pt x="1595438" y="2633075"/>
                  </a:lnTo>
                  <a:lnTo>
                    <a:pt x="1642764" y="2626103"/>
                  </a:lnTo>
                  <a:lnTo>
                    <a:pt x="1689554" y="2617654"/>
                  </a:lnTo>
                  <a:lnTo>
                    <a:pt x="1735778" y="2607754"/>
                  </a:lnTo>
                  <a:lnTo>
                    <a:pt x="1781410" y="2596429"/>
                  </a:lnTo>
                  <a:lnTo>
                    <a:pt x="1826422" y="2583705"/>
                  </a:lnTo>
                  <a:lnTo>
                    <a:pt x="1870786" y="2569608"/>
                  </a:lnTo>
                  <a:lnTo>
                    <a:pt x="1914473" y="2554166"/>
                  </a:lnTo>
                  <a:lnTo>
                    <a:pt x="1957457" y="2537403"/>
                  </a:lnTo>
                  <a:lnTo>
                    <a:pt x="1999709" y="2519346"/>
                  </a:lnTo>
                  <a:lnTo>
                    <a:pt x="2041202" y="2500022"/>
                  </a:lnTo>
                  <a:lnTo>
                    <a:pt x="2081908" y="2479457"/>
                  </a:lnTo>
                  <a:lnTo>
                    <a:pt x="2121799" y="2457676"/>
                  </a:lnTo>
                  <a:lnTo>
                    <a:pt x="2160848" y="2434706"/>
                  </a:lnTo>
                  <a:lnTo>
                    <a:pt x="2199026" y="2410574"/>
                  </a:lnTo>
                  <a:lnTo>
                    <a:pt x="2236305" y="2385305"/>
                  </a:lnTo>
                  <a:lnTo>
                    <a:pt x="2272659" y="2358926"/>
                  </a:lnTo>
                  <a:lnTo>
                    <a:pt x="2308059" y="2331463"/>
                  </a:lnTo>
                  <a:lnTo>
                    <a:pt x="2342477" y="2302942"/>
                  </a:lnTo>
                  <a:lnTo>
                    <a:pt x="2375886" y="2273389"/>
                  </a:lnTo>
                  <a:lnTo>
                    <a:pt x="2408258" y="2242831"/>
                  </a:lnTo>
                  <a:lnTo>
                    <a:pt x="2439564" y="2211294"/>
                  </a:lnTo>
                  <a:lnTo>
                    <a:pt x="2469778" y="2178804"/>
                  </a:lnTo>
                  <a:lnTo>
                    <a:pt x="2498872" y="2145387"/>
                  </a:lnTo>
                  <a:lnTo>
                    <a:pt x="2526817" y="2111070"/>
                  </a:lnTo>
                  <a:lnTo>
                    <a:pt x="2553586" y="2075879"/>
                  </a:lnTo>
                  <a:lnTo>
                    <a:pt x="2579151" y="2039839"/>
                  </a:lnTo>
                  <a:lnTo>
                    <a:pt x="2603484" y="2002978"/>
                  </a:lnTo>
                  <a:lnTo>
                    <a:pt x="2626558" y="1965321"/>
                  </a:lnTo>
                  <a:lnTo>
                    <a:pt x="2648345" y="1926895"/>
                  </a:lnTo>
                  <a:lnTo>
                    <a:pt x="2668817" y="1887726"/>
                  </a:lnTo>
                  <a:lnTo>
                    <a:pt x="2687945" y="1847839"/>
                  </a:lnTo>
                  <a:lnTo>
                    <a:pt x="2705704" y="1807263"/>
                  </a:lnTo>
                  <a:lnTo>
                    <a:pt x="2722063" y="1766021"/>
                  </a:lnTo>
                  <a:lnTo>
                    <a:pt x="2736997" y="1724142"/>
                  </a:lnTo>
                  <a:lnTo>
                    <a:pt x="2750477" y="1681650"/>
                  </a:lnTo>
                  <a:lnTo>
                    <a:pt x="2762474" y="1638573"/>
                  </a:lnTo>
                  <a:lnTo>
                    <a:pt x="2772963" y="1594936"/>
                  </a:lnTo>
                  <a:lnTo>
                    <a:pt x="2781914" y="1550765"/>
                  </a:lnTo>
                  <a:lnTo>
                    <a:pt x="2789299" y="1506088"/>
                  </a:lnTo>
                  <a:lnTo>
                    <a:pt x="2795092" y="1460930"/>
                  </a:lnTo>
                  <a:lnTo>
                    <a:pt x="2799264" y="1415317"/>
                  </a:lnTo>
                  <a:lnTo>
                    <a:pt x="2801788" y="1369275"/>
                  </a:lnTo>
                  <a:lnTo>
                    <a:pt x="2802635" y="1322831"/>
                  </a:lnTo>
                  <a:lnTo>
                    <a:pt x="2801788" y="1276388"/>
                  </a:lnTo>
                  <a:lnTo>
                    <a:pt x="2799264" y="1230346"/>
                  </a:lnTo>
                  <a:lnTo>
                    <a:pt x="2795092" y="1184733"/>
                  </a:lnTo>
                  <a:lnTo>
                    <a:pt x="2789299" y="1139575"/>
                  </a:lnTo>
                  <a:lnTo>
                    <a:pt x="2781914" y="1094898"/>
                  </a:lnTo>
                  <a:lnTo>
                    <a:pt x="2772963" y="1050727"/>
                  </a:lnTo>
                  <a:lnTo>
                    <a:pt x="2762474" y="1007090"/>
                  </a:lnTo>
                  <a:lnTo>
                    <a:pt x="2750477" y="964013"/>
                  </a:lnTo>
                  <a:lnTo>
                    <a:pt x="2736997" y="921521"/>
                  </a:lnTo>
                  <a:lnTo>
                    <a:pt x="2722063" y="879642"/>
                  </a:lnTo>
                  <a:lnTo>
                    <a:pt x="2705704" y="838400"/>
                  </a:lnTo>
                  <a:lnTo>
                    <a:pt x="2687945" y="797824"/>
                  </a:lnTo>
                  <a:lnTo>
                    <a:pt x="2668817" y="757937"/>
                  </a:lnTo>
                  <a:lnTo>
                    <a:pt x="2648345" y="718768"/>
                  </a:lnTo>
                  <a:lnTo>
                    <a:pt x="2626558" y="680342"/>
                  </a:lnTo>
                  <a:lnTo>
                    <a:pt x="2603484" y="642685"/>
                  </a:lnTo>
                  <a:lnTo>
                    <a:pt x="2579151" y="605824"/>
                  </a:lnTo>
                  <a:lnTo>
                    <a:pt x="2553586" y="569784"/>
                  </a:lnTo>
                  <a:lnTo>
                    <a:pt x="2526817" y="534593"/>
                  </a:lnTo>
                  <a:lnTo>
                    <a:pt x="2498872" y="500276"/>
                  </a:lnTo>
                  <a:lnTo>
                    <a:pt x="2469778" y="466859"/>
                  </a:lnTo>
                  <a:lnTo>
                    <a:pt x="2439564" y="434369"/>
                  </a:lnTo>
                  <a:lnTo>
                    <a:pt x="2408258" y="402832"/>
                  </a:lnTo>
                  <a:lnTo>
                    <a:pt x="2375886" y="372274"/>
                  </a:lnTo>
                  <a:lnTo>
                    <a:pt x="2342477" y="342721"/>
                  </a:lnTo>
                  <a:lnTo>
                    <a:pt x="2308059" y="314200"/>
                  </a:lnTo>
                  <a:lnTo>
                    <a:pt x="2272659" y="286737"/>
                  </a:lnTo>
                  <a:lnTo>
                    <a:pt x="2236305" y="260358"/>
                  </a:lnTo>
                  <a:lnTo>
                    <a:pt x="2199026" y="235089"/>
                  </a:lnTo>
                  <a:lnTo>
                    <a:pt x="2160848" y="210957"/>
                  </a:lnTo>
                  <a:lnTo>
                    <a:pt x="2121799" y="187987"/>
                  </a:lnTo>
                  <a:lnTo>
                    <a:pt x="2081908" y="166206"/>
                  </a:lnTo>
                  <a:lnTo>
                    <a:pt x="2041202" y="145641"/>
                  </a:lnTo>
                  <a:lnTo>
                    <a:pt x="1999709" y="126317"/>
                  </a:lnTo>
                  <a:lnTo>
                    <a:pt x="1957457" y="108260"/>
                  </a:lnTo>
                  <a:lnTo>
                    <a:pt x="1914473" y="91497"/>
                  </a:lnTo>
                  <a:lnTo>
                    <a:pt x="1870786" y="76055"/>
                  </a:lnTo>
                  <a:lnTo>
                    <a:pt x="1826422" y="61958"/>
                  </a:lnTo>
                  <a:lnTo>
                    <a:pt x="1781410" y="49234"/>
                  </a:lnTo>
                  <a:lnTo>
                    <a:pt x="1735778" y="37909"/>
                  </a:lnTo>
                  <a:lnTo>
                    <a:pt x="1689554" y="28009"/>
                  </a:lnTo>
                  <a:lnTo>
                    <a:pt x="1642764" y="19560"/>
                  </a:lnTo>
                  <a:lnTo>
                    <a:pt x="1595438" y="12588"/>
                  </a:lnTo>
                  <a:lnTo>
                    <a:pt x="1547602" y="7120"/>
                  </a:lnTo>
                  <a:lnTo>
                    <a:pt x="1499285" y="3182"/>
                  </a:lnTo>
                  <a:lnTo>
                    <a:pt x="1450514" y="799"/>
                  </a:lnTo>
                  <a:lnTo>
                    <a:pt x="1401317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353299" y="4884419"/>
              <a:ext cx="1380744" cy="1380743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2426970" y="3728720"/>
            <a:ext cx="263715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60" dirty="0">
                <a:solidFill>
                  <a:srgbClr val="FFFFFF"/>
                </a:solidFill>
                <a:latin typeface="Tahoma"/>
                <a:cs typeface="Tahoma"/>
              </a:rPr>
              <a:t>Lesson-End</a:t>
            </a:r>
            <a:r>
              <a:rPr sz="2200" spc="-1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FFFFFF"/>
                </a:solidFill>
                <a:latin typeface="Tahoma"/>
                <a:cs typeface="Tahoma"/>
              </a:rPr>
              <a:t>Projects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478280" y="5242559"/>
            <a:ext cx="3979545" cy="730250"/>
          </a:xfrm>
          <a:custGeom>
            <a:avLst/>
            <a:gdLst/>
            <a:ahLst/>
            <a:cxnLst/>
            <a:rect l="l" t="t" r="r" b="b"/>
            <a:pathLst>
              <a:path w="3979545" h="730250">
                <a:moveTo>
                  <a:pt x="3857498" y="0"/>
                </a:moveTo>
                <a:lnTo>
                  <a:pt x="121665" y="0"/>
                </a:lnTo>
                <a:lnTo>
                  <a:pt x="74312" y="9562"/>
                </a:lnTo>
                <a:lnTo>
                  <a:pt x="35639" y="35639"/>
                </a:lnTo>
                <a:lnTo>
                  <a:pt x="9562" y="74312"/>
                </a:lnTo>
                <a:lnTo>
                  <a:pt x="0" y="121665"/>
                </a:lnTo>
                <a:lnTo>
                  <a:pt x="0" y="608329"/>
                </a:lnTo>
                <a:lnTo>
                  <a:pt x="9562" y="655683"/>
                </a:lnTo>
                <a:lnTo>
                  <a:pt x="35639" y="694356"/>
                </a:lnTo>
                <a:lnTo>
                  <a:pt x="74312" y="720433"/>
                </a:lnTo>
                <a:lnTo>
                  <a:pt x="121665" y="729995"/>
                </a:lnTo>
                <a:lnTo>
                  <a:pt x="3857498" y="729995"/>
                </a:lnTo>
                <a:lnTo>
                  <a:pt x="3904851" y="720433"/>
                </a:lnTo>
                <a:lnTo>
                  <a:pt x="3943524" y="694356"/>
                </a:lnTo>
                <a:lnTo>
                  <a:pt x="3969601" y="655683"/>
                </a:lnTo>
                <a:lnTo>
                  <a:pt x="3979164" y="608329"/>
                </a:lnTo>
                <a:lnTo>
                  <a:pt x="3979164" y="121665"/>
                </a:lnTo>
                <a:lnTo>
                  <a:pt x="3969601" y="74312"/>
                </a:lnTo>
                <a:lnTo>
                  <a:pt x="3943524" y="35639"/>
                </a:lnTo>
                <a:lnTo>
                  <a:pt x="3904851" y="9562"/>
                </a:lnTo>
                <a:lnTo>
                  <a:pt x="3857498" y="0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2142489" y="5413629"/>
            <a:ext cx="265049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65" dirty="0">
                <a:solidFill>
                  <a:srgbClr val="FFFFFF"/>
                </a:solidFill>
                <a:latin typeface="Tahoma"/>
                <a:cs typeface="Tahoma"/>
              </a:rPr>
              <a:t>Course-End</a:t>
            </a:r>
            <a:r>
              <a:rPr sz="2200" spc="-1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FFFFFF"/>
                </a:solidFill>
                <a:latin typeface="Tahoma"/>
                <a:cs typeface="Tahoma"/>
              </a:rPr>
              <a:t>Projects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821179" y="6897623"/>
            <a:ext cx="3979545" cy="730250"/>
          </a:xfrm>
          <a:custGeom>
            <a:avLst/>
            <a:gdLst/>
            <a:ahLst/>
            <a:cxnLst/>
            <a:rect l="l" t="t" r="r" b="b"/>
            <a:pathLst>
              <a:path w="3979545" h="730250">
                <a:moveTo>
                  <a:pt x="3857498" y="0"/>
                </a:moveTo>
                <a:lnTo>
                  <a:pt x="121665" y="0"/>
                </a:lnTo>
                <a:lnTo>
                  <a:pt x="74312" y="9562"/>
                </a:lnTo>
                <a:lnTo>
                  <a:pt x="35639" y="35639"/>
                </a:lnTo>
                <a:lnTo>
                  <a:pt x="9562" y="74312"/>
                </a:lnTo>
                <a:lnTo>
                  <a:pt x="0" y="121665"/>
                </a:lnTo>
                <a:lnTo>
                  <a:pt x="0" y="608330"/>
                </a:lnTo>
                <a:lnTo>
                  <a:pt x="9562" y="655683"/>
                </a:lnTo>
                <a:lnTo>
                  <a:pt x="35639" y="694356"/>
                </a:lnTo>
                <a:lnTo>
                  <a:pt x="74312" y="720433"/>
                </a:lnTo>
                <a:lnTo>
                  <a:pt x="121665" y="729995"/>
                </a:lnTo>
                <a:lnTo>
                  <a:pt x="3857498" y="729995"/>
                </a:lnTo>
                <a:lnTo>
                  <a:pt x="3904851" y="720433"/>
                </a:lnTo>
                <a:lnTo>
                  <a:pt x="3943524" y="694356"/>
                </a:lnTo>
                <a:lnTo>
                  <a:pt x="3969601" y="655683"/>
                </a:lnTo>
                <a:lnTo>
                  <a:pt x="3979164" y="608330"/>
                </a:lnTo>
                <a:lnTo>
                  <a:pt x="3979164" y="121665"/>
                </a:lnTo>
                <a:lnTo>
                  <a:pt x="3969601" y="74312"/>
                </a:lnTo>
                <a:lnTo>
                  <a:pt x="3943524" y="35639"/>
                </a:lnTo>
                <a:lnTo>
                  <a:pt x="3904851" y="9562"/>
                </a:lnTo>
                <a:lnTo>
                  <a:pt x="3857498" y="0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2226945" y="6900164"/>
            <a:ext cx="3166745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003300" marR="5080" indent="-990600">
              <a:lnSpc>
                <a:spcPct val="100000"/>
              </a:lnSpc>
              <a:spcBef>
                <a:spcPts val="95"/>
              </a:spcBef>
            </a:pPr>
            <a:r>
              <a:rPr sz="2200" spc="65" dirty="0">
                <a:solidFill>
                  <a:srgbClr val="FFFFFF"/>
                </a:solidFill>
                <a:latin typeface="Tahoma"/>
                <a:cs typeface="Tahoma"/>
              </a:rPr>
              <a:t>Assisted</a:t>
            </a:r>
            <a:r>
              <a:rPr sz="22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100" dirty="0">
                <a:solidFill>
                  <a:srgbClr val="FFFFFF"/>
                </a:solidFill>
                <a:latin typeface="Tahoma"/>
                <a:cs typeface="Tahoma"/>
              </a:rPr>
              <a:t>and</a:t>
            </a:r>
            <a:r>
              <a:rPr sz="22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FFFFFF"/>
                </a:solidFill>
                <a:latin typeface="Tahoma"/>
                <a:cs typeface="Tahoma"/>
              </a:rPr>
              <a:t>Unassisted </a:t>
            </a:r>
            <a:r>
              <a:rPr sz="2200" spc="-6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FFFFFF"/>
                </a:solidFill>
                <a:latin typeface="Tahoma"/>
                <a:cs typeface="Tahoma"/>
              </a:rPr>
              <a:t>Practices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0209276" y="3709415"/>
            <a:ext cx="3979545" cy="730250"/>
          </a:xfrm>
          <a:custGeom>
            <a:avLst/>
            <a:gdLst/>
            <a:ahLst/>
            <a:cxnLst/>
            <a:rect l="l" t="t" r="r" b="b"/>
            <a:pathLst>
              <a:path w="3979544" h="730250">
                <a:moveTo>
                  <a:pt x="3857497" y="0"/>
                </a:moveTo>
                <a:lnTo>
                  <a:pt x="121666" y="0"/>
                </a:lnTo>
                <a:lnTo>
                  <a:pt x="74312" y="9562"/>
                </a:lnTo>
                <a:lnTo>
                  <a:pt x="35639" y="35639"/>
                </a:lnTo>
                <a:lnTo>
                  <a:pt x="9562" y="74312"/>
                </a:lnTo>
                <a:lnTo>
                  <a:pt x="0" y="121666"/>
                </a:lnTo>
                <a:lnTo>
                  <a:pt x="0" y="608330"/>
                </a:lnTo>
                <a:lnTo>
                  <a:pt x="9562" y="655683"/>
                </a:lnTo>
                <a:lnTo>
                  <a:pt x="35639" y="694356"/>
                </a:lnTo>
                <a:lnTo>
                  <a:pt x="74312" y="720433"/>
                </a:lnTo>
                <a:lnTo>
                  <a:pt x="121666" y="729996"/>
                </a:lnTo>
                <a:lnTo>
                  <a:pt x="3857497" y="729996"/>
                </a:lnTo>
                <a:lnTo>
                  <a:pt x="3904851" y="720433"/>
                </a:lnTo>
                <a:lnTo>
                  <a:pt x="3943524" y="694356"/>
                </a:lnTo>
                <a:lnTo>
                  <a:pt x="3969601" y="655683"/>
                </a:lnTo>
                <a:lnTo>
                  <a:pt x="3979164" y="608330"/>
                </a:lnTo>
                <a:lnTo>
                  <a:pt x="3979164" y="121666"/>
                </a:lnTo>
                <a:lnTo>
                  <a:pt x="3969601" y="74312"/>
                </a:lnTo>
                <a:lnTo>
                  <a:pt x="3943524" y="35639"/>
                </a:lnTo>
                <a:lnTo>
                  <a:pt x="3904851" y="9562"/>
                </a:lnTo>
                <a:lnTo>
                  <a:pt x="3857497" y="0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10974069" y="3879850"/>
            <a:ext cx="245173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75" dirty="0">
                <a:solidFill>
                  <a:srgbClr val="FFFFFF"/>
                </a:solidFill>
                <a:latin typeface="Tahoma"/>
                <a:cs typeface="Tahoma"/>
              </a:rPr>
              <a:t>Knowledge</a:t>
            </a:r>
            <a:r>
              <a:rPr sz="2200" spc="-1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FFFFFF"/>
                </a:solidFill>
                <a:latin typeface="Tahoma"/>
                <a:cs typeface="Tahoma"/>
              </a:rPr>
              <a:t>Checks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10463783" y="5266944"/>
            <a:ext cx="4312920" cy="730250"/>
          </a:xfrm>
          <a:custGeom>
            <a:avLst/>
            <a:gdLst/>
            <a:ahLst/>
            <a:cxnLst/>
            <a:rect l="l" t="t" r="r" b="b"/>
            <a:pathLst>
              <a:path w="4312919" h="730250">
                <a:moveTo>
                  <a:pt x="4191254" y="0"/>
                </a:moveTo>
                <a:lnTo>
                  <a:pt x="121666" y="0"/>
                </a:lnTo>
                <a:lnTo>
                  <a:pt x="74312" y="9562"/>
                </a:lnTo>
                <a:lnTo>
                  <a:pt x="35639" y="35639"/>
                </a:lnTo>
                <a:lnTo>
                  <a:pt x="9562" y="74312"/>
                </a:lnTo>
                <a:lnTo>
                  <a:pt x="0" y="121665"/>
                </a:lnTo>
                <a:lnTo>
                  <a:pt x="0" y="608329"/>
                </a:lnTo>
                <a:lnTo>
                  <a:pt x="9562" y="655683"/>
                </a:lnTo>
                <a:lnTo>
                  <a:pt x="35639" y="694356"/>
                </a:lnTo>
                <a:lnTo>
                  <a:pt x="74312" y="720433"/>
                </a:lnTo>
                <a:lnTo>
                  <a:pt x="121666" y="729995"/>
                </a:lnTo>
                <a:lnTo>
                  <a:pt x="4191254" y="729995"/>
                </a:lnTo>
                <a:lnTo>
                  <a:pt x="4238607" y="720433"/>
                </a:lnTo>
                <a:lnTo>
                  <a:pt x="4277280" y="694356"/>
                </a:lnTo>
                <a:lnTo>
                  <a:pt x="4303357" y="655683"/>
                </a:lnTo>
                <a:lnTo>
                  <a:pt x="4312920" y="608329"/>
                </a:lnTo>
                <a:lnTo>
                  <a:pt x="4312920" y="121665"/>
                </a:lnTo>
                <a:lnTo>
                  <a:pt x="4303357" y="74312"/>
                </a:lnTo>
                <a:lnTo>
                  <a:pt x="4277280" y="35639"/>
                </a:lnTo>
                <a:lnTo>
                  <a:pt x="4238607" y="9562"/>
                </a:lnTo>
                <a:lnTo>
                  <a:pt x="4191254" y="0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10975593" y="5438013"/>
            <a:ext cx="3291204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65" dirty="0">
                <a:solidFill>
                  <a:srgbClr val="FFFFFF"/>
                </a:solidFill>
                <a:latin typeface="Tahoma"/>
                <a:cs typeface="Tahoma"/>
              </a:rPr>
              <a:t>Course-End</a:t>
            </a:r>
            <a:r>
              <a:rPr sz="22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FFFFFF"/>
                </a:solidFill>
                <a:latin typeface="Tahoma"/>
                <a:cs typeface="Tahoma"/>
              </a:rPr>
              <a:t>Assessments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10265664" y="6897623"/>
            <a:ext cx="3979545" cy="730250"/>
          </a:xfrm>
          <a:custGeom>
            <a:avLst/>
            <a:gdLst/>
            <a:ahLst/>
            <a:cxnLst/>
            <a:rect l="l" t="t" r="r" b="b"/>
            <a:pathLst>
              <a:path w="3979544" h="730250">
                <a:moveTo>
                  <a:pt x="3857497" y="0"/>
                </a:moveTo>
                <a:lnTo>
                  <a:pt x="121665" y="0"/>
                </a:lnTo>
                <a:lnTo>
                  <a:pt x="74312" y="9562"/>
                </a:lnTo>
                <a:lnTo>
                  <a:pt x="35639" y="35639"/>
                </a:lnTo>
                <a:lnTo>
                  <a:pt x="9562" y="74312"/>
                </a:lnTo>
                <a:lnTo>
                  <a:pt x="0" y="121665"/>
                </a:lnTo>
                <a:lnTo>
                  <a:pt x="0" y="608330"/>
                </a:lnTo>
                <a:lnTo>
                  <a:pt x="9562" y="655683"/>
                </a:lnTo>
                <a:lnTo>
                  <a:pt x="35639" y="694356"/>
                </a:lnTo>
                <a:lnTo>
                  <a:pt x="74312" y="720433"/>
                </a:lnTo>
                <a:lnTo>
                  <a:pt x="121665" y="729995"/>
                </a:lnTo>
                <a:lnTo>
                  <a:pt x="3857497" y="729995"/>
                </a:lnTo>
                <a:lnTo>
                  <a:pt x="3904851" y="720433"/>
                </a:lnTo>
                <a:lnTo>
                  <a:pt x="3943524" y="694356"/>
                </a:lnTo>
                <a:lnTo>
                  <a:pt x="3969601" y="655683"/>
                </a:lnTo>
                <a:lnTo>
                  <a:pt x="3979164" y="608330"/>
                </a:lnTo>
                <a:lnTo>
                  <a:pt x="3979164" y="121665"/>
                </a:lnTo>
                <a:lnTo>
                  <a:pt x="3969601" y="74312"/>
                </a:lnTo>
                <a:lnTo>
                  <a:pt x="3943524" y="35639"/>
                </a:lnTo>
                <a:lnTo>
                  <a:pt x="3904851" y="9562"/>
                </a:lnTo>
                <a:lnTo>
                  <a:pt x="3857497" y="0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11788267" y="7067804"/>
            <a:ext cx="937894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1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200" spc="-95" dirty="0">
                <a:solidFill>
                  <a:srgbClr val="FFFFFF"/>
                </a:solidFill>
                <a:latin typeface="Tahoma"/>
                <a:cs typeface="Tahoma"/>
              </a:rPr>
              <a:t>-</a:t>
            </a:r>
            <a:r>
              <a:rPr sz="2200" spc="114" dirty="0">
                <a:solidFill>
                  <a:srgbClr val="FFFFFF"/>
                </a:solidFill>
                <a:latin typeface="Tahoma"/>
                <a:cs typeface="Tahoma"/>
              </a:rPr>
              <a:t>Book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27" name="object 27"/>
          <p:cNvSpPr txBox="1">
            <a:spLocks noGrp="1"/>
          </p:cNvSpPr>
          <p:nvPr>
            <p:ph type="title"/>
          </p:nvPr>
        </p:nvSpPr>
        <p:spPr>
          <a:xfrm>
            <a:off x="6331711" y="314960"/>
            <a:ext cx="359092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10" dirty="0">
                <a:solidFill>
                  <a:srgbClr val="3E3E3E"/>
                </a:solidFill>
                <a:latin typeface="Trebuchet MS"/>
                <a:cs typeface="Trebuchet MS"/>
              </a:rPr>
              <a:t>Course</a:t>
            </a:r>
            <a:r>
              <a:rPr spc="-15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pc="145" dirty="0">
                <a:solidFill>
                  <a:srgbClr val="3E3E3E"/>
                </a:solidFill>
                <a:latin typeface="Trebuchet MS"/>
                <a:cs typeface="Trebuchet MS"/>
              </a:rPr>
              <a:t>Components</a:t>
            </a:r>
          </a:p>
        </p:txBody>
      </p:sp>
      <p:pic>
        <p:nvPicPr>
          <p:cNvPr id="28" name="object 2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398008" y="757427"/>
            <a:ext cx="5428488" cy="365759"/>
          </a:xfrm>
          <a:prstGeom prst="rect">
            <a:avLst/>
          </a:prstGeom>
        </p:spPr>
      </p:pic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48732" y="306451"/>
            <a:ext cx="555879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3E3E3E"/>
                </a:solidFill>
              </a:rPr>
              <a:t>Unassisted</a:t>
            </a:r>
            <a:r>
              <a:rPr spc="-140" dirty="0">
                <a:solidFill>
                  <a:srgbClr val="3E3E3E"/>
                </a:solidFill>
              </a:rPr>
              <a:t> </a:t>
            </a:r>
            <a:r>
              <a:rPr spc="-30" dirty="0">
                <a:solidFill>
                  <a:srgbClr val="3E3E3E"/>
                </a:solidFill>
              </a:rPr>
              <a:t>Practice:</a:t>
            </a:r>
            <a:r>
              <a:rPr spc="-114" dirty="0">
                <a:solidFill>
                  <a:srgbClr val="3E3E3E"/>
                </a:solidFill>
              </a:rPr>
              <a:t> </a:t>
            </a:r>
            <a:r>
              <a:rPr spc="-10" dirty="0">
                <a:solidFill>
                  <a:srgbClr val="3E3E3E"/>
                </a:solidFill>
              </a:rPr>
              <a:t>Guidelines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212594" y="2214499"/>
            <a:ext cx="5905500" cy="19958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spc="-40" dirty="0">
                <a:solidFill>
                  <a:srgbClr val="3E3E3E"/>
                </a:solidFill>
                <a:latin typeface="Tahoma"/>
                <a:cs typeface="Tahoma"/>
              </a:rPr>
              <a:t>Steps</a:t>
            </a:r>
            <a:r>
              <a:rPr sz="2200" b="1" spc="-8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b="1" spc="15" dirty="0">
                <a:solidFill>
                  <a:srgbClr val="3E3E3E"/>
                </a:solidFill>
                <a:latin typeface="Tahoma"/>
                <a:cs typeface="Tahoma"/>
              </a:rPr>
              <a:t>to</a:t>
            </a:r>
            <a:r>
              <a:rPr sz="2200" b="1" spc="-8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b="1" spc="-10" dirty="0">
                <a:solidFill>
                  <a:srgbClr val="3E3E3E"/>
                </a:solidFill>
                <a:latin typeface="Tahoma"/>
                <a:cs typeface="Tahoma"/>
              </a:rPr>
              <a:t>set</a:t>
            </a:r>
            <a:r>
              <a:rPr sz="2200" b="1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b="1" spc="15" dirty="0">
                <a:solidFill>
                  <a:srgbClr val="3E3E3E"/>
                </a:solidFill>
                <a:latin typeface="Tahoma"/>
                <a:cs typeface="Tahoma"/>
              </a:rPr>
              <a:t>up</a:t>
            </a:r>
            <a:r>
              <a:rPr sz="2200" b="1" spc="-6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b="1" spc="-70" dirty="0">
                <a:solidFill>
                  <a:srgbClr val="3E3E3E"/>
                </a:solidFill>
                <a:latin typeface="Tahoma"/>
                <a:cs typeface="Tahoma"/>
              </a:rPr>
              <a:t>Jenkins:</a:t>
            </a:r>
            <a:endParaRPr sz="22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4350">
              <a:latin typeface="Tahoma"/>
              <a:cs typeface="Tahoma"/>
            </a:endParaRPr>
          </a:p>
          <a:p>
            <a:pPr marL="469900" indent="-368935">
              <a:lnSpc>
                <a:spcPct val="100000"/>
              </a:lnSpc>
              <a:buAutoNum type="arabicPeriod"/>
              <a:tabLst>
                <a:tab pos="469265" algn="l"/>
                <a:tab pos="469900" algn="l"/>
              </a:tabLst>
            </a:pPr>
            <a:r>
              <a:rPr sz="2200" spc="110" dirty="0">
                <a:solidFill>
                  <a:srgbClr val="3E3E3E"/>
                </a:solidFill>
                <a:latin typeface="Tahoma"/>
                <a:cs typeface="Tahoma"/>
              </a:rPr>
              <a:t>Dow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n</a:t>
            </a:r>
            <a:r>
              <a:rPr sz="2200" spc="95" dirty="0">
                <a:solidFill>
                  <a:srgbClr val="3E3E3E"/>
                </a:solidFill>
                <a:latin typeface="Tahoma"/>
                <a:cs typeface="Tahoma"/>
              </a:rPr>
              <a:t>load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th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e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Ja</a:t>
            </a:r>
            <a:r>
              <a:rPr sz="2200" spc="-85" dirty="0">
                <a:solidFill>
                  <a:srgbClr val="3E3E3E"/>
                </a:solidFill>
                <a:latin typeface="Tahoma"/>
                <a:cs typeface="Tahoma"/>
              </a:rPr>
              <a:t>v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a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Ru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n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tim</a:t>
            </a:r>
            <a:r>
              <a:rPr sz="2200" spc="95" dirty="0">
                <a:solidFill>
                  <a:srgbClr val="3E3E3E"/>
                </a:solidFill>
                <a:latin typeface="Tahoma"/>
                <a:cs typeface="Tahoma"/>
              </a:rPr>
              <a:t>e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Envir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o</a:t>
            </a:r>
            <a:r>
              <a:rPr sz="2200" spc="125" dirty="0">
                <a:solidFill>
                  <a:srgbClr val="3E3E3E"/>
                </a:solidFill>
                <a:latin typeface="Tahoma"/>
                <a:cs typeface="Tahoma"/>
              </a:rPr>
              <a:t>n</a:t>
            </a:r>
            <a:r>
              <a:rPr sz="2200" spc="180" dirty="0">
                <a:solidFill>
                  <a:srgbClr val="3E3E3E"/>
                </a:solidFill>
                <a:latin typeface="Tahoma"/>
                <a:cs typeface="Tahoma"/>
              </a:rPr>
              <a:t>m</a:t>
            </a:r>
            <a:r>
              <a:rPr sz="2200" spc="30" dirty="0">
                <a:solidFill>
                  <a:srgbClr val="3E3E3E"/>
                </a:solidFill>
                <a:latin typeface="Tahoma"/>
                <a:cs typeface="Tahoma"/>
              </a:rPr>
              <a:t>ent.</a:t>
            </a:r>
            <a:endParaRPr sz="2200">
              <a:latin typeface="Tahoma"/>
              <a:cs typeface="Tahoma"/>
            </a:endParaRPr>
          </a:p>
          <a:p>
            <a:pPr marL="469900" indent="-368935">
              <a:lnSpc>
                <a:spcPct val="100000"/>
              </a:lnSpc>
              <a:spcBef>
                <a:spcPts val="2315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Download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and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install</a:t>
            </a:r>
            <a:r>
              <a:rPr sz="2200" spc="-8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sz="2200" spc="-12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5" dirty="0">
                <a:solidFill>
                  <a:srgbClr val="3E3E3E"/>
                </a:solidFill>
                <a:latin typeface="Tahoma"/>
                <a:cs typeface="Tahoma"/>
              </a:rPr>
              <a:t>Jenkins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app.</a:t>
            </a:r>
            <a:endParaRPr sz="2200">
              <a:latin typeface="Tahoma"/>
              <a:cs typeface="Tahoma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177284" y="757427"/>
            <a:ext cx="7949183" cy="365759"/>
          </a:xfrm>
          <a:prstGeom prst="rect">
            <a:avLst/>
          </a:prstGeom>
        </p:spPr>
      </p:pic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544818" y="4258436"/>
            <a:ext cx="339534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65" dirty="0"/>
              <a:t>Jenkin</a:t>
            </a:r>
            <a:r>
              <a:rPr spc="-55" dirty="0"/>
              <a:t>s</a:t>
            </a:r>
            <a:r>
              <a:rPr spc="-105" dirty="0"/>
              <a:t> </a:t>
            </a:r>
            <a:r>
              <a:rPr spc="-20" dirty="0"/>
              <a:t>as</a:t>
            </a:r>
            <a:r>
              <a:rPr spc="-95" dirty="0"/>
              <a:t> </a:t>
            </a:r>
            <a:r>
              <a:rPr spc="10" dirty="0"/>
              <a:t>a</a:t>
            </a:r>
            <a:r>
              <a:rPr spc="-95" dirty="0"/>
              <a:t> </a:t>
            </a:r>
            <a:r>
              <a:rPr spc="-105" dirty="0"/>
              <a:t>C</a:t>
            </a:r>
            <a:r>
              <a:rPr spc="-430" dirty="0"/>
              <a:t>I</a:t>
            </a:r>
            <a:r>
              <a:rPr spc="-80" dirty="0"/>
              <a:t> </a:t>
            </a:r>
            <a:r>
              <a:rPr spc="-30" dirty="0"/>
              <a:t>Tool</a:t>
            </a:r>
          </a:p>
        </p:txBody>
      </p:sp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865367" y="306451"/>
            <a:ext cx="452564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70" dirty="0">
                <a:solidFill>
                  <a:srgbClr val="3E3E3E"/>
                </a:solidFill>
              </a:rPr>
              <a:t>Stages</a:t>
            </a:r>
            <a:r>
              <a:rPr spc="-95" dirty="0">
                <a:solidFill>
                  <a:srgbClr val="3E3E3E"/>
                </a:solidFill>
              </a:rPr>
              <a:t> </a:t>
            </a:r>
            <a:r>
              <a:rPr dirty="0">
                <a:solidFill>
                  <a:srgbClr val="3E3E3E"/>
                </a:solidFill>
              </a:rPr>
              <a:t>o</a:t>
            </a:r>
            <a:r>
              <a:rPr spc="5" dirty="0">
                <a:solidFill>
                  <a:srgbClr val="3E3E3E"/>
                </a:solidFill>
              </a:rPr>
              <a:t>f</a:t>
            </a:r>
            <a:r>
              <a:rPr spc="-95" dirty="0">
                <a:solidFill>
                  <a:srgbClr val="3E3E3E"/>
                </a:solidFill>
              </a:rPr>
              <a:t> </a:t>
            </a:r>
            <a:r>
              <a:rPr spc="10" dirty="0">
                <a:solidFill>
                  <a:srgbClr val="3E3E3E"/>
                </a:solidFill>
              </a:rPr>
              <a:t>a</a:t>
            </a:r>
            <a:r>
              <a:rPr spc="-90" dirty="0">
                <a:solidFill>
                  <a:srgbClr val="3E3E3E"/>
                </a:solidFill>
              </a:rPr>
              <a:t> </a:t>
            </a:r>
            <a:r>
              <a:rPr spc="-335" dirty="0">
                <a:solidFill>
                  <a:srgbClr val="3E3E3E"/>
                </a:solidFill>
              </a:rPr>
              <a:t>CI</a:t>
            </a:r>
            <a:r>
              <a:rPr spc="-340" dirty="0">
                <a:solidFill>
                  <a:srgbClr val="3E3E3E"/>
                </a:solidFill>
              </a:rPr>
              <a:t>/</a:t>
            </a:r>
            <a:r>
              <a:rPr spc="-70" dirty="0">
                <a:solidFill>
                  <a:srgbClr val="3E3E3E"/>
                </a:solidFill>
              </a:rPr>
              <a:t>C</a:t>
            </a:r>
            <a:r>
              <a:rPr spc="-75" dirty="0">
                <a:solidFill>
                  <a:srgbClr val="3E3E3E"/>
                </a:solidFill>
              </a:rPr>
              <a:t>D</a:t>
            </a:r>
            <a:r>
              <a:rPr spc="-70" dirty="0">
                <a:solidFill>
                  <a:srgbClr val="3E3E3E"/>
                </a:solidFill>
              </a:rPr>
              <a:t> </a:t>
            </a:r>
            <a:r>
              <a:rPr spc="-25" dirty="0">
                <a:solidFill>
                  <a:srgbClr val="3E3E3E"/>
                </a:solidFill>
              </a:rPr>
              <a:t>Pi</a:t>
            </a:r>
            <a:r>
              <a:rPr spc="-45" dirty="0">
                <a:solidFill>
                  <a:srgbClr val="3E3E3E"/>
                </a:solidFill>
              </a:rPr>
              <a:t>p</a:t>
            </a:r>
            <a:r>
              <a:rPr spc="5" dirty="0">
                <a:solidFill>
                  <a:srgbClr val="3E3E3E"/>
                </a:solidFill>
              </a:rPr>
              <a:t>eline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478661" y="1340361"/>
            <a:ext cx="13293090" cy="796290"/>
          </a:xfrm>
          <a:prstGeom prst="rect">
            <a:avLst/>
          </a:prstGeom>
        </p:spPr>
        <p:txBody>
          <a:bodyPr vert="horz" wrap="square" lIns="0" tIns="6223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90"/>
              </a:spcBef>
            </a:pP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A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-5" dirty="0">
                <a:solidFill>
                  <a:srgbClr val="3E3E3E"/>
                </a:solidFill>
                <a:latin typeface="Tahoma"/>
                <a:cs typeface="Tahoma"/>
              </a:rPr>
              <a:t>CI/CD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pipeline</a:t>
            </a:r>
            <a:r>
              <a:rPr sz="2200" spc="-6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is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essentially</a:t>
            </a:r>
            <a:r>
              <a:rPr sz="2200" spc="-6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a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runnable</a:t>
            </a:r>
            <a:r>
              <a:rPr sz="2200" spc="-7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specification</a:t>
            </a:r>
            <a:r>
              <a:rPr sz="2200" spc="-4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of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steps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that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need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to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be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Tahoma"/>
                <a:cs typeface="Tahoma"/>
              </a:rPr>
              <a:t>performed</a:t>
            </a:r>
            <a:r>
              <a:rPr sz="2200" spc="-8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in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Tahoma"/>
                <a:cs typeface="Tahoma"/>
              </a:rPr>
              <a:t>order</a:t>
            </a:r>
            <a:endParaRPr sz="2200">
              <a:latin typeface="Tahoma"/>
              <a:cs typeface="Tahoma"/>
            </a:endParaRPr>
          </a:p>
          <a:p>
            <a:pPr marL="3175" algn="ctr">
              <a:lnSpc>
                <a:spcPct val="100000"/>
              </a:lnSpc>
              <a:spcBef>
                <a:spcPts val="400"/>
              </a:spcBef>
            </a:pP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to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deliver</a:t>
            </a:r>
            <a:r>
              <a:rPr sz="2200" spc="-8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a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new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version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of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a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software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product.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A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-5" dirty="0">
                <a:solidFill>
                  <a:srgbClr val="3E3E3E"/>
                </a:solidFill>
                <a:latin typeface="Tahoma"/>
                <a:cs typeface="Tahoma"/>
              </a:rPr>
              <a:t>CI/CD</a:t>
            </a:r>
            <a:r>
              <a:rPr sz="2200" spc="-8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pipeline</a:t>
            </a:r>
            <a:r>
              <a:rPr sz="2200" spc="-6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usually</a:t>
            </a:r>
            <a:r>
              <a:rPr sz="2200" spc="-7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has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following</a:t>
            </a:r>
            <a:r>
              <a:rPr sz="2200" spc="-8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" dirty="0">
                <a:solidFill>
                  <a:srgbClr val="3E3E3E"/>
                </a:solidFill>
                <a:latin typeface="Tahoma"/>
                <a:cs typeface="Tahoma"/>
              </a:rPr>
              <a:t>stages:</a:t>
            </a:r>
            <a:endParaRPr sz="2200">
              <a:latin typeface="Tahoma"/>
              <a:cs typeface="Tahoma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374392" y="2929127"/>
            <a:ext cx="11506200" cy="412394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867655" y="757427"/>
            <a:ext cx="6568440" cy="365759"/>
          </a:xfrm>
          <a:prstGeom prst="rect">
            <a:avLst/>
          </a:prstGeom>
        </p:spPr>
      </p:pic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298440" y="306451"/>
            <a:ext cx="565912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35" dirty="0">
                <a:solidFill>
                  <a:srgbClr val="3E3E3E"/>
                </a:solidFill>
              </a:rPr>
              <a:t>Ho</a:t>
            </a:r>
            <a:r>
              <a:rPr spc="-40" dirty="0">
                <a:solidFill>
                  <a:srgbClr val="3E3E3E"/>
                </a:solidFill>
              </a:rPr>
              <a:t>w</a:t>
            </a:r>
            <a:r>
              <a:rPr spc="-95" dirty="0">
                <a:solidFill>
                  <a:srgbClr val="3E3E3E"/>
                </a:solidFill>
              </a:rPr>
              <a:t> </a:t>
            </a:r>
            <a:r>
              <a:rPr spc="15" dirty="0">
                <a:solidFill>
                  <a:srgbClr val="3E3E3E"/>
                </a:solidFill>
              </a:rPr>
              <a:t>t</a:t>
            </a:r>
            <a:r>
              <a:rPr spc="30" dirty="0">
                <a:solidFill>
                  <a:srgbClr val="3E3E3E"/>
                </a:solidFill>
              </a:rPr>
              <a:t>o</a:t>
            </a:r>
            <a:r>
              <a:rPr spc="-85" dirty="0">
                <a:solidFill>
                  <a:srgbClr val="3E3E3E"/>
                </a:solidFill>
              </a:rPr>
              <a:t> </a:t>
            </a:r>
            <a:r>
              <a:rPr spc="-5" dirty="0">
                <a:solidFill>
                  <a:srgbClr val="3E3E3E"/>
                </a:solidFill>
              </a:rPr>
              <a:t>Achie</a:t>
            </a:r>
            <a:r>
              <a:rPr dirty="0">
                <a:solidFill>
                  <a:srgbClr val="3E3E3E"/>
                </a:solidFill>
              </a:rPr>
              <a:t>v</a:t>
            </a:r>
            <a:r>
              <a:rPr spc="-15" dirty="0">
                <a:solidFill>
                  <a:srgbClr val="3E3E3E"/>
                </a:solidFill>
              </a:rPr>
              <a:t>e</a:t>
            </a:r>
            <a:r>
              <a:rPr spc="-110" dirty="0">
                <a:solidFill>
                  <a:srgbClr val="3E3E3E"/>
                </a:solidFill>
              </a:rPr>
              <a:t> </a:t>
            </a:r>
            <a:r>
              <a:rPr spc="-305" dirty="0">
                <a:solidFill>
                  <a:srgbClr val="3E3E3E"/>
                </a:solidFill>
              </a:rPr>
              <a:t>C</a:t>
            </a:r>
            <a:r>
              <a:rPr spc="-220" dirty="0">
                <a:solidFill>
                  <a:srgbClr val="3E3E3E"/>
                </a:solidFill>
              </a:rPr>
              <a:t>I</a:t>
            </a:r>
            <a:r>
              <a:rPr spc="-95" dirty="0">
                <a:solidFill>
                  <a:srgbClr val="3E3E3E"/>
                </a:solidFill>
              </a:rPr>
              <a:t> </a:t>
            </a:r>
            <a:r>
              <a:rPr spc="-15" dirty="0">
                <a:solidFill>
                  <a:srgbClr val="3E3E3E"/>
                </a:solidFill>
              </a:rPr>
              <a:t>wi</a:t>
            </a:r>
            <a:r>
              <a:rPr spc="-25" dirty="0">
                <a:solidFill>
                  <a:srgbClr val="3E3E3E"/>
                </a:solidFill>
              </a:rPr>
              <a:t>t</a:t>
            </a:r>
            <a:r>
              <a:rPr spc="45" dirty="0">
                <a:solidFill>
                  <a:srgbClr val="3E3E3E"/>
                </a:solidFill>
              </a:rPr>
              <a:t>h</a:t>
            </a:r>
            <a:r>
              <a:rPr spc="-95" dirty="0">
                <a:solidFill>
                  <a:srgbClr val="3E3E3E"/>
                </a:solidFill>
              </a:rPr>
              <a:t> </a:t>
            </a:r>
            <a:r>
              <a:rPr spc="-90" dirty="0">
                <a:solidFill>
                  <a:srgbClr val="3E3E3E"/>
                </a:solidFill>
              </a:rPr>
              <a:t>Jenkins?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750567" y="7460183"/>
            <a:ext cx="3766185" cy="7969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6995" marR="5080" indent="-74930">
              <a:lnSpc>
                <a:spcPct val="114999"/>
              </a:lnSpc>
              <a:spcBef>
                <a:spcPts val="100"/>
              </a:spcBef>
            </a:pPr>
            <a:r>
              <a:rPr sz="2200" spc="120" dirty="0">
                <a:solidFill>
                  <a:srgbClr val="3E3E3E"/>
                </a:solidFill>
                <a:latin typeface="Tahoma"/>
                <a:cs typeface="Tahoma"/>
              </a:rPr>
              <a:t>Group</a:t>
            </a:r>
            <a:r>
              <a:rPr sz="2200" spc="-13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of</a:t>
            </a:r>
            <a:r>
              <a:rPr sz="2200" spc="-14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developers</a:t>
            </a:r>
            <a:r>
              <a:rPr sz="2200" spc="-12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commit </a:t>
            </a:r>
            <a:r>
              <a:rPr sz="2200" spc="-67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changes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ahoma"/>
                <a:cs typeface="Tahoma"/>
              </a:rPr>
              <a:t>at</a:t>
            </a:r>
            <a:r>
              <a:rPr sz="2200" spc="-12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regular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intervals</a:t>
            </a:r>
            <a:endParaRPr sz="2200">
              <a:latin typeface="Tahoma"/>
              <a:cs typeface="Tahoma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919983" y="6060947"/>
            <a:ext cx="1429512" cy="1429512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2919983" y="2750820"/>
            <a:ext cx="11369040" cy="4068445"/>
            <a:chOff x="2919983" y="2750820"/>
            <a:chExt cx="11369040" cy="4068445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919983" y="3055620"/>
              <a:ext cx="1429512" cy="1429512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3592575" y="4485894"/>
              <a:ext cx="85725" cy="1577340"/>
            </a:xfrm>
            <a:custGeom>
              <a:avLst/>
              <a:gdLst/>
              <a:ahLst/>
              <a:cxnLst/>
              <a:rect l="l" t="t" r="r" b="b"/>
              <a:pathLst>
                <a:path w="85725" h="1577339">
                  <a:moveTo>
                    <a:pt x="57150" y="71373"/>
                  </a:moveTo>
                  <a:lnTo>
                    <a:pt x="28575" y="71373"/>
                  </a:lnTo>
                  <a:lnTo>
                    <a:pt x="28575" y="1577085"/>
                  </a:lnTo>
                  <a:lnTo>
                    <a:pt x="57150" y="1577085"/>
                  </a:lnTo>
                  <a:lnTo>
                    <a:pt x="57150" y="71373"/>
                  </a:lnTo>
                  <a:close/>
                </a:path>
                <a:path w="85725" h="1577339">
                  <a:moveTo>
                    <a:pt x="42925" y="0"/>
                  </a:moveTo>
                  <a:lnTo>
                    <a:pt x="0" y="85725"/>
                  </a:lnTo>
                  <a:lnTo>
                    <a:pt x="28575" y="85725"/>
                  </a:lnTo>
                  <a:lnTo>
                    <a:pt x="28575" y="71373"/>
                  </a:lnTo>
                  <a:lnTo>
                    <a:pt x="78560" y="71373"/>
                  </a:lnTo>
                  <a:lnTo>
                    <a:pt x="42925" y="0"/>
                  </a:lnTo>
                  <a:close/>
                </a:path>
                <a:path w="85725" h="1577339">
                  <a:moveTo>
                    <a:pt x="78560" y="71373"/>
                  </a:moveTo>
                  <a:lnTo>
                    <a:pt x="57150" y="71373"/>
                  </a:lnTo>
                  <a:lnTo>
                    <a:pt x="57150" y="85725"/>
                  </a:lnTo>
                  <a:lnTo>
                    <a:pt x="85725" y="85725"/>
                  </a:lnTo>
                  <a:lnTo>
                    <a:pt x="78560" y="71373"/>
                  </a:lnTo>
                  <a:close/>
                </a:path>
              </a:pathLst>
            </a:custGeom>
            <a:solidFill>
              <a:srgbClr val="2E53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194548" y="2932176"/>
              <a:ext cx="1161288" cy="1603248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4350130" y="3692525"/>
              <a:ext cx="3845560" cy="92710"/>
            </a:xfrm>
            <a:custGeom>
              <a:avLst/>
              <a:gdLst/>
              <a:ahLst/>
              <a:cxnLst/>
              <a:rect l="l" t="t" r="r" b="b"/>
              <a:pathLst>
                <a:path w="3845559" h="92710">
                  <a:moveTo>
                    <a:pt x="3759369" y="28582"/>
                  </a:moveTo>
                  <a:lnTo>
                    <a:pt x="0" y="64008"/>
                  </a:lnTo>
                  <a:lnTo>
                    <a:pt x="254" y="92583"/>
                  </a:lnTo>
                  <a:lnTo>
                    <a:pt x="3759665" y="57157"/>
                  </a:lnTo>
                  <a:lnTo>
                    <a:pt x="3759369" y="28582"/>
                  </a:lnTo>
                  <a:close/>
                </a:path>
                <a:path w="3845559" h="92710">
                  <a:moveTo>
                    <a:pt x="3817344" y="28448"/>
                  </a:moveTo>
                  <a:lnTo>
                    <a:pt x="3773678" y="28448"/>
                  </a:lnTo>
                  <a:lnTo>
                    <a:pt x="3773932" y="57023"/>
                  </a:lnTo>
                  <a:lnTo>
                    <a:pt x="3759665" y="57157"/>
                  </a:lnTo>
                  <a:lnTo>
                    <a:pt x="3759962" y="85725"/>
                  </a:lnTo>
                  <a:lnTo>
                    <a:pt x="3845179" y="42037"/>
                  </a:lnTo>
                  <a:lnTo>
                    <a:pt x="3817344" y="28448"/>
                  </a:lnTo>
                  <a:close/>
                </a:path>
                <a:path w="3845559" h="92710">
                  <a:moveTo>
                    <a:pt x="3773678" y="28448"/>
                  </a:moveTo>
                  <a:lnTo>
                    <a:pt x="3759369" y="28582"/>
                  </a:lnTo>
                  <a:lnTo>
                    <a:pt x="3759665" y="57157"/>
                  </a:lnTo>
                  <a:lnTo>
                    <a:pt x="3773932" y="57023"/>
                  </a:lnTo>
                  <a:lnTo>
                    <a:pt x="3773678" y="28448"/>
                  </a:lnTo>
                  <a:close/>
                </a:path>
                <a:path w="3845559" h="92710">
                  <a:moveTo>
                    <a:pt x="3759073" y="0"/>
                  </a:moveTo>
                  <a:lnTo>
                    <a:pt x="3759369" y="28582"/>
                  </a:lnTo>
                  <a:lnTo>
                    <a:pt x="3817344" y="28448"/>
                  </a:lnTo>
                  <a:lnTo>
                    <a:pt x="3759073" y="0"/>
                  </a:lnTo>
                  <a:close/>
                </a:path>
              </a:pathLst>
            </a:custGeom>
            <a:solidFill>
              <a:srgbClr val="2E53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394691" y="2750820"/>
              <a:ext cx="1894332" cy="1894331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9356598" y="3681349"/>
              <a:ext cx="3221990" cy="85725"/>
            </a:xfrm>
            <a:custGeom>
              <a:avLst/>
              <a:gdLst/>
              <a:ahLst/>
              <a:cxnLst/>
              <a:rect l="l" t="t" r="r" b="b"/>
              <a:pathLst>
                <a:path w="3221990" h="85725">
                  <a:moveTo>
                    <a:pt x="3193543" y="28448"/>
                  </a:moveTo>
                  <a:lnTo>
                    <a:pt x="3150488" y="28448"/>
                  </a:lnTo>
                  <a:lnTo>
                    <a:pt x="3150616" y="57023"/>
                  </a:lnTo>
                  <a:lnTo>
                    <a:pt x="3136307" y="57071"/>
                  </a:lnTo>
                  <a:lnTo>
                    <a:pt x="3136392" y="85725"/>
                  </a:lnTo>
                  <a:lnTo>
                    <a:pt x="3221990" y="42545"/>
                  </a:lnTo>
                  <a:lnTo>
                    <a:pt x="3193543" y="28448"/>
                  </a:lnTo>
                  <a:close/>
                </a:path>
                <a:path w="3221990" h="85725">
                  <a:moveTo>
                    <a:pt x="3136222" y="28496"/>
                  </a:moveTo>
                  <a:lnTo>
                    <a:pt x="0" y="39115"/>
                  </a:lnTo>
                  <a:lnTo>
                    <a:pt x="0" y="67690"/>
                  </a:lnTo>
                  <a:lnTo>
                    <a:pt x="3136307" y="57071"/>
                  </a:lnTo>
                  <a:lnTo>
                    <a:pt x="3136222" y="28496"/>
                  </a:lnTo>
                  <a:close/>
                </a:path>
                <a:path w="3221990" h="85725">
                  <a:moveTo>
                    <a:pt x="3150488" y="28448"/>
                  </a:moveTo>
                  <a:lnTo>
                    <a:pt x="3136222" y="28496"/>
                  </a:lnTo>
                  <a:lnTo>
                    <a:pt x="3136307" y="57071"/>
                  </a:lnTo>
                  <a:lnTo>
                    <a:pt x="3150616" y="57023"/>
                  </a:lnTo>
                  <a:lnTo>
                    <a:pt x="3150488" y="28448"/>
                  </a:lnTo>
                  <a:close/>
                </a:path>
                <a:path w="3221990" h="85725">
                  <a:moveTo>
                    <a:pt x="3136137" y="0"/>
                  </a:moveTo>
                  <a:lnTo>
                    <a:pt x="3136222" y="28496"/>
                  </a:lnTo>
                  <a:lnTo>
                    <a:pt x="3193543" y="28448"/>
                  </a:lnTo>
                  <a:lnTo>
                    <a:pt x="3136137" y="0"/>
                  </a:lnTo>
                  <a:close/>
                </a:path>
              </a:pathLst>
            </a:custGeom>
            <a:solidFill>
              <a:srgbClr val="00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8775954" y="4536186"/>
              <a:ext cx="4445" cy="2256790"/>
            </a:xfrm>
            <a:custGeom>
              <a:avLst/>
              <a:gdLst/>
              <a:ahLst/>
              <a:cxnLst/>
              <a:rect l="l" t="t" r="r" b="b"/>
              <a:pathLst>
                <a:path w="4445" h="2256790">
                  <a:moveTo>
                    <a:pt x="0" y="0"/>
                  </a:moveTo>
                  <a:lnTo>
                    <a:pt x="4191" y="2256282"/>
                  </a:lnTo>
                </a:path>
              </a:pathLst>
            </a:custGeom>
            <a:ln w="2857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350258" y="6733540"/>
              <a:ext cx="4443730" cy="85725"/>
            </a:xfrm>
            <a:custGeom>
              <a:avLst/>
              <a:gdLst/>
              <a:ahLst/>
              <a:cxnLst/>
              <a:rect l="l" t="t" r="r" b="b"/>
              <a:pathLst>
                <a:path w="4443730" h="85725">
                  <a:moveTo>
                    <a:pt x="85725" y="0"/>
                  </a:moveTo>
                  <a:lnTo>
                    <a:pt x="0" y="42925"/>
                  </a:lnTo>
                  <a:lnTo>
                    <a:pt x="85725" y="85724"/>
                  </a:lnTo>
                  <a:lnTo>
                    <a:pt x="85725" y="57149"/>
                  </a:lnTo>
                  <a:lnTo>
                    <a:pt x="71374" y="57149"/>
                  </a:lnTo>
                  <a:lnTo>
                    <a:pt x="71374" y="28574"/>
                  </a:lnTo>
                  <a:lnTo>
                    <a:pt x="85725" y="28574"/>
                  </a:lnTo>
                  <a:lnTo>
                    <a:pt x="85725" y="0"/>
                  </a:lnTo>
                  <a:close/>
                </a:path>
                <a:path w="4443730" h="85725">
                  <a:moveTo>
                    <a:pt x="85725" y="28574"/>
                  </a:moveTo>
                  <a:lnTo>
                    <a:pt x="71374" y="28574"/>
                  </a:lnTo>
                  <a:lnTo>
                    <a:pt x="71374" y="57149"/>
                  </a:lnTo>
                  <a:lnTo>
                    <a:pt x="85725" y="57149"/>
                  </a:lnTo>
                  <a:lnTo>
                    <a:pt x="85725" y="28574"/>
                  </a:lnTo>
                  <a:close/>
                </a:path>
                <a:path w="4443730" h="85725">
                  <a:moveTo>
                    <a:pt x="4443348" y="28574"/>
                  </a:moveTo>
                  <a:lnTo>
                    <a:pt x="85725" y="28574"/>
                  </a:lnTo>
                  <a:lnTo>
                    <a:pt x="85725" y="57149"/>
                  </a:lnTo>
                  <a:lnTo>
                    <a:pt x="4443348" y="57149"/>
                  </a:lnTo>
                  <a:lnTo>
                    <a:pt x="4443348" y="28574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2037079" y="2275458"/>
            <a:ext cx="319532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All</a:t>
            </a:r>
            <a:r>
              <a:rPr sz="2200" spc="-12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sz="2200" spc="-12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Tahoma"/>
                <a:cs typeface="Tahoma"/>
              </a:rPr>
              <a:t>commits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are</a:t>
            </a:r>
            <a:r>
              <a:rPr sz="2200" spc="-12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built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132701" y="2031898"/>
            <a:ext cx="3094355" cy="7969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55700" marR="5080" indent="-1143635">
              <a:lnSpc>
                <a:spcPct val="114999"/>
              </a:lnSpc>
              <a:spcBef>
                <a:spcPts val="100"/>
              </a:spcBef>
            </a:pPr>
            <a:r>
              <a:rPr sz="2200" spc="10" dirty="0">
                <a:solidFill>
                  <a:srgbClr val="3E3E3E"/>
                </a:solidFill>
                <a:latin typeface="Tahoma"/>
                <a:cs typeface="Tahoma"/>
              </a:rPr>
              <a:t>Jenki</a:t>
            </a:r>
            <a:r>
              <a:rPr sz="2200" spc="5" dirty="0">
                <a:solidFill>
                  <a:srgbClr val="3E3E3E"/>
                </a:solidFill>
                <a:latin typeface="Tahoma"/>
                <a:cs typeface="Tahoma"/>
              </a:rPr>
              <a:t>n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s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-75" dirty="0">
                <a:solidFill>
                  <a:srgbClr val="3E3E3E"/>
                </a:solidFill>
                <a:latin typeface="Tahoma"/>
                <a:cs typeface="Tahoma"/>
              </a:rPr>
              <a:t>CI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Tahoma"/>
                <a:cs typeface="Tahoma"/>
              </a:rPr>
              <a:t>w</a:t>
            </a:r>
            <a:r>
              <a:rPr sz="2200" spc="20" dirty="0">
                <a:solidFill>
                  <a:srgbClr val="3E3E3E"/>
                </a:solidFill>
                <a:latin typeface="Tahoma"/>
                <a:cs typeface="Tahoma"/>
              </a:rPr>
              <a:t>i</a:t>
            </a:r>
            <a:r>
              <a:rPr sz="2200" spc="50" dirty="0">
                <a:solidFill>
                  <a:srgbClr val="3E3E3E"/>
                </a:solidFill>
                <a:latin typeface="Tahoma"/>
                <a:cs typeface="Tahoma"/>
              </a:rPr>
              <a:t>ll</a:t>
            </a:r>
            <a:r>
              <a:rPr sz="2200" spc="-8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chec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k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the 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builds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0243566" y="3222751"/>
            <a:ext cx="159448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85" dirty="0">
                <a:solidFill>
                  <a:srgbClr val="3E3E3E"/>
                </a:solidFill>
                <a:latin typeface="Tahoma"/>
                <a:cs typeface="Tahoma"/>
              </a:rPr>
              <a:t>If</a:t>
            </a:r>
            <a:r>
              <a:rPr sz="2200" spc="-12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bui</a:t>
            </a:r>
            <a:r>
              <a:rPr sz="2200" spc="40" dirty="0">
                <a:solidFill>
                  <a:srgbClr val="3E3E3E"/>
                </a:solidFill>
                <a:latin typeface="Tahoma"/>
                <a:cs typeface="Tahoma"/>
              </a:rPr>
              <a:t>l</a:t>
            </a:r>
            <a:r>
              <a:rPr sz="2200" spc="125" dirty="0">
                <a:solidFill>
                  <a:srgbClr val="3E3E3E"/>
                </a:solidFill>
                <a:latin typeface="Tahoma"/>
                <a:cs typeface="Tahoma"/>
              </a:rPr>
              <a:t>d</a:t>
            </a:r>
            <a:r>
              <a:rPr sz="2200" spc="-7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is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ok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8075168" y="6909312"/>
            <a:ext cx="2298700" cy="796290"/>
          </a:xfrm>
          <a:prstGeom prst="rect">
            <a:avLst/>
          </a:prstGeom>
        </p:spPr>
        <p:txBody>
          <a:bodyPr vert="horz" wrap="square" lIns="0" tIns="6223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90"/>
              </a:spcBef>
            </a:pPr>
            <a:r>
              <a:rPr sz="2200" spc="95" dirty="0">
                <a:solidFill>
                  <a:srgbClr val="3E3E3E"/>
                </a:solidFill>
                <a:latin typeface="Tahoma"/>
                <a:cs typeface="Tahoma"/>
              </a:rPr>
              <a:t>Build</a:t>
            </a:r>
            <a:r>
              <a:rPr sz="2200" spc="-13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ahoma"/>
                <a:cs typeface="Tahoma"/>
              </a:rPr>
              <a:t>failed,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team</a:t>
            </a:r>
            <a:endParaRPr sz="2200">
              <a:latin typeface="Tahoma"/>
              <a:cs typeface="Tahoma"/>
            </a:endParaRPr>
          </a:p>
          <a:p>
            <a:pPr marL="2540" algn="ctr">
              <a:lnSpc>
                <a:spcPct val="100000"/>
              </a:lnSpc>
              <a:spcBef>
                <a:spcPts val="400"/>
              </a:spcBef>
            </a:pP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notified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1917171" y="2031898"/>
            <a:ext cx="2851785" cy="7969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14629">
              <a:lnSpc>
                <a:spcPct val="114999"/>
              </a:lnSpc>
              <a:spcBef>
                <a:spcPts val="100"/>
              </a:spcBef>
            </a:pP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Executable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code </a:t>
            </a: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is 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ready</a:t>
            </a:r>
            <a:r>
              <a:rPr sz="2200" spc="-13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for</a:t>
            </a:r>
            <a:r>
              <a:rPr sz="2200" spc="-14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Tahoma"/>
                <a:cs typeface="Tahoma"/>
              </a:rPr>
              <a:t>deployment</a:t>
            </a:r>
            <a:endParaRPr sz="2200">
              <a:latin typeface="Tahoma"/>
              <a:cs typeface="Tahoma"/>
            </a:endParaRPr>
          </a:p>
        </p:txBody>
      </p:sp>
      <p:pic>
        <p:nvPicPr>
          <p:cNvPr id="20" name="object 2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177284" y="757427"/>
            <a:ext cx="7949183" cy="365759"/>
          </a:xfrm>
          <a:prstGeom prst="rect">
            <a:avLst/>
          </a:prstGeom>
        </p:spPr>
      </p:pic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01104" y="306451"/>
            <a:ext cx="265303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305" dirty="0">
                <a:solidFill>
                  <a:srgbClr val="3E3E3E"/>
                </a:solidFill>
              </a:rPr>
              <a:t>C</a:t>
            </a:r>
            <a:r>
              <a:rPr spc="-220" dirty="0">
                <a:solidFill>
                  <a:srgbClr val="3E3E3E"/>
                </a:solidFill>
              </a:rPr>
              <a:t>I</a:t>
            </a:r>
            <a:r>
              <a:rPr spc="-95" dirty="0">
                <a:solidFill>
                  <a:srgbClr val="3E3E3E"/>
                </a:solidFill>
              </a:rPr>
              <a:t> </a:t>
            </a:r>
            <a:r>
              <a:rPr spc="-15" dirty="0">
                <a:solidFill>
                  <a:srgbClr val="3E3E3E"/>
                </a:solidFill>
              </a:rPr>
              <a:t>wi</a:t>
            </a:r>
            <a:r>
              <a:rPr spc="-25" dirty="0">
                <a:solidFill>
                  <a:srgbClr val="3E3E3E"/>
                </a:solidFill>
              </a:rPr>
              <a:t>t</a:t>
            </a:r>
            <a:r>
              <a:rPr spc="45" dirty="0">
                <a:solidFill>
                  <a:srgbClr val="3E3E3E"/>
                </a:solidFill>
              </a:rPr>
              <a:t>h</a:t>
            </a:r>
            <a:r>
              <a:rPr spc="-85" dirty="0">
                <a:solidFill>
                  <a:srgbClr val="3E3E3E"/>
                </a:solidFill>
              </a:rPr>
              <a:t> </a:t>
            </a:r>
            <a:r>
              <a:rPr spc="-65" dirty="0">
                <a:solidFill>
                  <a:srgbClr val="3E3E3E"/>
                </a:solidFill>
              </a:rPr>
              <a:t>Jenkins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97863" y="1371600"/>
            <a:ext cx="13860780" cy="671302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112764" y="757427"/>
            <a:ext cx="4078224" cy="365759"/>
          </a:xfrm>
          <a:prstGeom prst="rect">
            <a:avLst/>
          </a:prstGeom>
        </p:spPr>
      </p:pic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293614" y="4258436"/>
            <a:ext cx="589661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Understanding</a:t>
            </a:r>
            <a:r>
              <a:rPr spc="-90" dirty="0"/>
              <a:t> </a:t>
            </a:r>
            <a:r>
              <a:rPr spc="-65" dirty="0"/>
              <a:t>Jenkins</a:t>
            </a:r>
            <a:r>
              <a:rPr spc="-110" dirty="0"/>
              <a:t> </a:t>
            </a:r>
            <a:r>
              <a:rPr spc="5" dirty="0"/>
              <a:t>Build</a:t>
            </a:r>
            <a:r>
              <a:rPr spc="-90" dirty="0"/>
              <a:t> </a:t>
            </a:r>
            <a:r>
              <a:rPr spc="-140" dirty="0"/>
              <a:t>Jobs</a:t>
            </a:r>
          </a:p>
        </p:txBody>
      </p:sp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548119" y="306451"/>
            <a:ext cx="31603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65" dirty="0">
                <a:solidFill>
                  <a:srgbClr val="3E3E3E"/>
                </a:solidFill>
              </a:rPr>
              <a:t>Jenkins</a:t>
            </a:r>
            <a:r>
              <a:rPr spc="-130" dirty="0">
                <a:solidFill>
                  <a:srgbClr val="3E3E3E"/>
                </a:solidFill>
              </a:rPr>
              <a:t> </a:t>
            </a:r>
            <a:r>
              <a:rPr spc="5" dirty="0">
                <a:solidFill>
                  <a:srgbClr val="3E3E3E"/>
                </a:solidFill>
              </a:rPr>
              <a:t>Build</a:t>
            </a:r>
            <a:r>
              <a:rPr spc="-110" dirty="0">
                <a:solidFill>
                  <a:srgbClr val="3E3E3E"/>
                </a:solidFill>
              </a:rPr>
              <a:t> </a:t>
            </a:r>
            <a:r>
              <a:rPr spc="-140" dirty="0">
                <a:solidFill>
                  <a:srgbClr val="3E3E3E"/>
                </a:solidFill>
              </a:rPr>
              <a:t>Jobs</a:t>
            </a:r>
          </a:p>
        </p:txBody>
      </p:sp>
      <p:sp>
        <p:nvSpPr>
          <p:cNvPr id="4" name="object 4"/>
          <p:cNvSpPr/>
          <p:nvPr/>
        </p:nvSpPr>
        <p:spPr>
          <a:xfrm>
            <a:off x="1901951" y="1408175"/>
            <a:ext cx="12452985" cy="1256030"/>
          </a:xfrm>
          <a:custGeom>
            <a:avLst/>
            <a:gdLst/>
            <a:ahLst/>
            <a:cxnLst/>
            <a:rect l="l" t="t" r="r" b="b"/>
            <a:pathLst>
              <a:path w="12452985" h="1256030">
                <a:moveTo>
                  <a:pt x="0" y="209296"/>
                </a:moveTo>
                <a:lnTo>
                  <a:pt x="5528" y="161312"/>
                </a:lnTo>
                <a:lnTo>
                  <a:pt x="21276" y="117262"/>
                </a:lnTo>
                <a:lnTo>
                  <a:pt x="45986" y="78400"/>
                </a:lnTo>
                <a:lnTo>
                  <a:pt x="78400" y="45986"/>
                </a:lnTo>
                <a:lnTo>
                  <a:pt x="117262" y="21276"/>
                </a:lnTo>
                <a:lnTo>
                  <a:pt x="161312" y="5528"/>
                </a:lnTo>
                <a:lnTo>
                  <a:pt x="209296" y="0"/>
                </a:lnTo>
                <a:lnTo>
                  <a:pt x="12243308" y="0"/>
                </a:lnTo>
                <a:lnTo>
                  <a:pt x="12291291" y="5528"/>
                </a:lnTo>
                <a:lnTo>
                  <a:pt x="12335341" y="21276"/>
                </a:lnTo>
                <a:lnTo>
                  <a:pt x="12374203" y="45986"/>
                </a:lnTo>
                <a:lnTo>
                  <a:pt x="12406617" y="78400"/>
                </a:lnTo>
                <a:lnTo>
                  <a:pt x="12431327" y="117262"/>
                </a:lnTo>
                <a:lnTo>
                  <a:pt x="12447075" y="161312"/>
                </a:lnTo>
                <a:lnTo>
                  <a:pt x="12452604" y="209296"/>
                </a:lnTo>
                <a:lnTo>
                  <a:pt x="12452604" y="1046479"/>
                </a:lnTo>
                <a:lnTo>
                  <a:pt x="12447075" y="1094463"/>
                </a:lnTo>
                <a:lnTo>
                  <a:pt x="12431327" y="1138513"/>
                </a:lnTo>
                <a:lnTo>
                  <a:pt x="12406617" y="1177375"/>
                </a:lnTo>
                <a:lnTo>
                  <a:pt x="12374203" y="1209789"/>
                </a:lnTo>
                <a:lnTo>
                  <a:pt x="12335341" y="1234499"/>
                </a:lnTo>
                <a:lnTo>
                  <a:pt x="12291291" y="1250247"/>
                </a:lnTo>
                <a:lnTo>
                  <a:pt x="12243308" y="1255776"/>
                </a:lnTo>
                <a:lnTo>
                  <a:pt x="209296" y="1255776"/>
                </a:lnTo>
                <a:lnTo>
                  <a:pt x="161312" y="1250247"/>
                </a:lnTo>
                <a:lnTo>
                  <a:pt x="117262" y="1234499"/>
                </a:lnTo>
                <a:lnTo>
                  <a:pt x="78400" y="1209789"/>
                </a:lnTo>
                <a:lnTo>
                  <a:pt x="45986" y="1177375"/>
                </a:lnTo>
                <a:lnTo>
                  <a:pt x="21276" y="1138513"/>
                </a:lnTo>
                <a:lnTo>
                  <a:pt x="5528" y="1094463"/>
                </a:lnTo>
                <a:lnTo>
                  <a:pt x="0" y="1046479"/>
                </a:lnTo>
                <a:lnTo>
                  <a:pt x="0" y="209296"/>
                </a:lnTo>
                <a:close/>
              </a:path>
            </a:pathLst>
          </a:custGeom>
          <a:ln w="9525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100452" y="1659615"/>
            <a:ext cx="12055475" cy="798195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500"/>
              </a:spcBef>
            </a:pP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You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can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create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new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build</a:t>
            </a:r>
            <a:r>
              <a:rPr sz="2200" spc="-7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jobs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by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ahoma"/>
                <a:cs typeface="Tahoma"/>
              </a:rPr>
              <a:t>clicking</a:t>
            </a:r>
            <a:r>
              <a:rPr sz="2200" spc="-6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25" dirty="0">
                <a:solidFill>
                  <a:srgbClr val="3E3E3E"/>
                </a:solidFill>
                <a:latin typeface="Tahoma"/>
                <a:cs typeface="Tahoma"/>
              </a:rPr>
              <a:t>on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sz="2200" spc="-8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i="1" spc="-15" dirty="0">
                <a:solidFill>
                  <a:srgbClr val="3E3E3E"/>
                </a:solidFill>
                <a:latin typeface="Trebuchet MS"/>
                <a:cs typeface="Trebuchet MS"/>
              </a:rPr>
              <a:t>New</a:t>
            </a:r>
            <a:r>
              <a:rPr sz="2200" i="1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i="1" spc="-60" dirty="0">
                <a:solidFill>
                  <a:srgbClr val="3E3E3E"/>
                </a:solidFill>
                <a:latin typeface="Trebuchet MS"/>
                <a:cs typeface="Trebuchet MS"/>
              </a:rPr>
              <a:t>Item</a:t>
            </a:r>
            <a:r>
              <a:rPr sz="2200" i="1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Tahoma"/>
                <a:cs typeface="Tahoma"/>
              </a:rPr>
              <a:t>button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shown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in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-30" dirty="0">
                <a:solidFill>
                  <a:srgbClr val="3E3E3E"/>
                </a:solidFill>
                <a:latin typeface="Tahoma"/>
                <a:cs typeface="Tahoma"/>
              </a:rPr>
              <a:t>UI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below.</a:t>
            </a:r>
            <a:r>
              <a:rPr sz="2200" spc="-8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ahoma"/>
                <a:cs typeface="Tahoma"/>
              </a:rPr>
              <a:t>This</a:t>
            </a:r>
            <a:endParaRPr sz="2200">
              <a:latin typeface="Tahoma"/>
              <a:cs typeface="Tahoma"/>
            </a:endParaRPr>
          </a:p>
          <a:p>
            <a:pPr algn="ctr">
              <a:lnSpc>
                <a:spcPct val="100000"/>
              </a:lnSpc>
              <a:spcBef>
                <a:spcPts val="400"/>
              </a:spcBef>
            </a:pP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will</a:t>
            </a:r>
            <a:r>
              <a:rPr sz="2200" spc="-8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25" dirty="0">
                <a:solidFill>
                  <a:srgbClr val="3E3E3E"/>
                </a:solidFill>
                <a:latin typeface="Tahoma"/>
                <a:cs typeface="Tahoma"/>
              </a:rPr>
              <a:t>give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you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Tahoma"/>
                <a:cs typeface="Tahoma"/>
              </a:rPr>
              <a:t>list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of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build</a:t>
            </a:r>
            <a:r>
              <a:rPr sz="2200" spc="-8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jobs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available</a:t>
            </a:r>
            <a:r>
              <a:rPr sz="2200" spc="-6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in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5" dirty="0">
                <a:solidFill>
                  <a:srgbClr val="3E3E3E"/>
                </a:solidFill>
                <a:latin typeface="Tahoma"/>
                <a:cs typeface="Tahoma"/>
              </a:rPr>
              <a:t>Jenkins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to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choose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from.</a:t>
            </a:r>
            <a:endParaRPr sz="2200">
              <a:latin typeface="Tahoma"/>
              <a:cs typeface="Tahoma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901951" y="3063239"/>
            <a:ext cx="6615683" cy="5276088"/>
          </a:xfrm>
          <a:prstGeom prst="rect">
            <a:avLst/>
          </a:prstGeom>
        </p:spPr>
      </p:pic>
      <p:sp>
        <p:nvSpPr>
          <p:cNvPr id="7" name="object 7"/>
          <p:cNvSpPr/>
          <p:nvPr/>
        </p:nvSpPr>
        <p:spPr>
          <a:xfrm>
            <a:off x="9355835" y="3912108"/>
            <a:ext cx="5971540" cy="4014470"/>
          </a:xfrm>
          <a:custGeom>
            <a:avLst/>
            <a:gdLst/>
            <a:ahLst/>
            <a:cxnLst/>
            <a:rect l="l" t="t" r="r" b="b"/>
            <a:pathLst>
              <a:path w="5971540" h="4014470">
                <a:moveTo>
                  <a:pt x="0" y="669036"/>
                </a:moveTo>
                <a:lnTo>
                  <a:pt x="1680" y="621262"/>
                </a:lnTo>
                <a:lnTo>
                  <a:pt x="6645" y="574395"/>
                </a:lnTo>
                <a:lnTo>
                  <a:pt x="14781" y="528546"/>
                </a:lnTo>
                <a:lnTo>
                  <a:pt x="25975" y="483829"/>
                </a:lnTo>
                <a:lnTo>
                  <a:pt x="40115" y="440358"/>
                </a:lnTo>
                <a:lnTo>
                  <a:pt x="57085" y="398245"/>
                </a:lnTo>
                <a:lnTo>
                  <a:pt x="76775" y="357605"/>
                </a:lnTo>
                <a:lnTo>
                  <a:pt x="99069" y="318550"/>
                </a:lnTo>
                <a:lnTo>
                  <a:pt x="123854" y="281193"/>
                </a:lnTo>
                <a:lnTo>
                  <a:pt x="151019" y="245648"/>
                </a:lnTo>
                <a:lnTo>
                  <a:pt x="180448" y="212029"/>
                </a:lnTo>
                <a:lnTo>
                  <a:pt x="212029" y="180448"/>
                </a:lnTo>
                <a:lnTo>
                  <a:pt x="245648" y="151019"/>
                </a:lnTo>
                <a:lnTo>
                  <a:pt x="281193" y="123854"/>
                </a:lnTo>
                <a:lnTo>
                  <a:pt x="318550" y="99069"/>
                </a:lnTo>
                <a:lnTo>
                  <a:pt x="357605" y="76775"/>
                </a:lnTo>
                <a:lnTo>
                  <a:pt x="398245" y="57085"/>
                </a:lnTo>
                <a:lnTo>
                  <a:pt x="440358" y="40115"/>
                </a:lnTo>
                <a:lnTo>
                  <a:pt x="483829" y="25975"/>
                </a:lnTo>
                <a:lnTo>
                  <a:pt x="528546" y="14781"/>
                </a:lnTo>
                <a:lnTo>
                  <a:pt x="574395" y="6645"/>
                </a:lnTo>
                <a:lnTo>
                  <a:pt x="621262" y="1680"/>
                </a:lnTo>
                <a:lnTo>
                  <a:pt x="669036" y="0"/>
                </a:lnTo>
                <a:lnTo>
                  <a:pt x="5301996" y="0"/>
                </a:lnTo>
                <a:lnTo>
                  <a:pt x="5349769" y="1680"/>
                </a:lnTo>
                <a:lnTo>
                  <a:pt x="5396636" y="6645"/>
                </a:lnTo>
                <a:lnTo>
                  <a:pt x="5442485" y="14781"/>
                </a:lnTo>
                <a:lnTo>
                  <a:pt x="5487202" y="25975"/>
                </a:lnTo>
                <a:lnTo>
                  <a:pt x="5530673" y="40115"/>
                </a:lnTo>
                <a:lnTo>
                  <a:pt x="5572786" y="57085"/>
                </a:lnTo>
                <a:lnTo>
                  <a:pt x="5613426" y="76775"/>
                </a:lnTo>
                <a:lnTo>
                  <a:pt x="5652481" y="99069"/>
                </a:lnTo>
                <a:lnTo>
                  <a:pt x="5689838" y="123854"/>
                </a:lnTo>
                <a:lnTo>
                  <a:pt x="5725383" y="151019"/>
                </a:lnTo>
                <a:lnTo>
                  <a:pt x="5759002" y="180448"/>
                </a:lnTo>
                <a:lnTo>
                  <a:pt x="5790583" y="212029"/>
                </a:lnTo>
                <a:lnTo>
                  <a:pt x="5820012" y="245648"/>
                </a:lnTo>
                <a:lnTo>
                  <a:pt x="5847177" y="281193"/>
                </a:lnTo>
                <a:lnTo>
                  <a:pt x="5871962" y="318550"/>
                </a:lnTo>
                <a:lnTo>
                  <a:pt x="5894256" y="357605"/>
                </a:lnTo>
                <a:lnTo>
                  <a:pt x="5913946" y="398245"/>
                </a:lnTo>
                <a:lnTo>
                  <a:pt x="5930916" y="440358"/>
                </a:lnTo>
                <a:lnTo>
                  <a:pt x="5945056" y="483829"/>
                </a:lnTo>
                <a:lnTo>
                  <a:pt x="5956250" y="528546"/>
                </a:lnTo>
                <a:lnTo>
                  <a:pt x="5964386" y="574395"/>
                </a:lnTo>
                <a:lnTo>
                  <a:pt x="5969351" y="621262"/>
                </a:lnTo>
                <a:lnTo>
                  <a:pt x="5971032" y="669036"/>
                </a:lnTo>
                <a:lnTo>
                  <a:pt x="5971032" y="3345179"/>
                </a:lnTo>
                <a:lnTo>
                  <a:pt x="5969351" y="3392953"/>
                </a:lnTo>
                <a:lnTo>
                  <a:pt x="5964386" y="3439820"/>
                </a:lnTo>
                <a:lnTo>
                  <a:pt x="5956250" y="3485669"/>
                </a:lnTo>
                <a:lnTo>
                  <a:pt x="5945056" y="3530386"/>
                </a:lnTo>
                <a:lnTo>
                  <a:pt x="5930916" y="3573857"/>
                </a:lnTo>
                <a:lnTo>
                  <a:pt x="5913946" y="3615970"/>
                </a:lnTo>
                <a:lnTo>
                  <a:pt x="5894256" y="3656610"/>
                </a:lnTo>
                <a:lnTo>
                  <a:pt x="5871962" y="3695665"/>
                </a:lnTo>
                <a:lnTo>
                  <a:pt x="5847177" y="3733022"/>
                </a:lnTo>
                <a:lnTo>
                  <a:pt x="5820012" y="3768567"/>
                </a:lnTo>
                <a:lnTo>
                  <a:pt x="5790583" y="3802186"/>
                </a:lnTo>
                <a:lnTo>
                  <a:pt x="5759002" y="3833767"/>
                </a:lnTo>
                <a:lnTo>
                  <a:pt x="5725383" y="3863196"/>
                </a:lnTo>
                <a:lnTo>
                  <a:pt x="5689838" y="3890361"/>
                </a:lnTo>
                <a:lnTo>
                  <a:pt x="5652481" y="3915146"/>
                </a:lnTo>
                <a:lnTo>
                  <a:pt x="5613426" y="3937440"/>
                </a:lnTo>
                <a:lnTo>
                  <a:pt x="5572786" y="3957130"/>
                </a:lnTo>
                <a:lnTo>
                  <a:pt x="5530673" y="3974100"/>
                </a:lnTo>
                <a:lnTo>
                  <a:pt x="5487202" y="3988240"/>
                </a:lnTo>
                <a:lnTo>
                  <a:pt x="5442485" y="3999434"/>
                </a:lnTo>
                <a:lnTo>
                  <a:pt x="5396636" y="4007570"/>
                </a:lnTo>
                <a:lnTo>
                  <a:pt x="5349769" y="4012535"/>
                </a:lnTo>
                <a:lnTo>
                  <a:pt x="5301996" y="4014216"/>
                </a:lnTo>
                <a:lnTo>
                  <a:pt x="669036" y="4014216"/>
                </a:lnTo>
                <a:lnTo>
                  <a:pt x="621262" y="4012535"/>
                </a:lnTo>
                <a:lnTo>
                  <a:pt x="574395" y="4007570"/>
                </a:lnTo>
                <a:lnTo>
                  <a:pt x="528546" y="3999434"/>
                </a:lnTo>
                <a:lnTo>
                  <a:pt x="483829" y="3988240"/>
                </a:lnTo>
                <a:lnTo>
                  <a:pt x="440358" y="3974100"/>
                </a:lnTo>
                <a:lnTo>
                  <a:pt x="398245" y="3957130"/>
                </a:lnTo>
                <a:lnTo>
                  <a:pt x="357605" y="3937440"/>
                </a:lnTo>
                <a:lnTo>
                  <a:pt x="318550" y="3915146"/>
                </a:lnTo>
                <a:lnTo>
                  <a:pt x="281193" y="3890361"/>
                </a:lnTo>
                <a:lnTo>
                  <a:pt x="245648" y="3863196"/>
                </a:lnTo>
                <a:lnTo>
                  <a:pt x="212029" y="3833767"/>
                </a:lnTo>
                <a:lnTo>
                  <a:pt x="180448" y="3802186"/>
                </a:lnTo>
                <a:lnTo>
                  <a:pt x="151019" y="3768567"/>
                </a:lnTo>
                <a:lnTo>
                  <a:pt x="123854" y="3733022"/>
                </a:lnTo>
                <a:lnTo>
                  <a:pt x="99069" y="3695665"/>
                </a:lnTo>
                <a:lnTo>
                  <a:pt x="76775" y="3656610"/>
                </a:lnTo>
                <a:lnTo>
                  <a:pt x="57085" y="3615970"/>
                </a:lnTo>
                <a:lnTo>
                  <a:pt x="40115" y="3573857"/>
                </a:lnTo>
                <a:lnTo>
                  <a:pt x="25975" y="3530386"/>
                </a:lnTo>
                <a:lnTo>
                  <a:pt x="14781" y="3485669"/>
                </a:lnTo>
                <a:lnTo>
                  <a:pt x="6645" y="3439820"/>
                </a:lnTo>
                <a:lnTo>
                  <a:pt x="1680" y="3392953"/>
                </a:lnTo>
                <a:lnTo>
                  <a:pt x="0" y="3345179"/>
                </a:lnTo>
                <a:lnTo>
                  <a:pt x="0" y="669036"/>
                </a:lnTo>
                <a:close/>
              </a:path>
            </a:pathLst>
          </a:custGeom>
          <a:ln w="9525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9630918" y="4004843"/>
            <a:ext cx="3967479" cy="3749675"/>
          </a:xfrm>
          <a:prstGeom prst="rect">
            <a:avLst/>
          </a:prstGeom>
        </p:spPr>
        <p:txBody>
          <a:bodyPr vert="horz" wrap="square" lIns="0" tIns="1892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90"/>
              </a:spcBef>
            </a:pPr>
            <a:r>
              <a:rPr sz="2200" spc="35" dirty="0">
                <a:solidFill>
                  <a:srgbClr val="3E3E3E"/>
                </a:solidFill>
                <a:latin typeface="Tahoma"/>
                <a:cs typeface="Tahoma"/>
              </a:rPr>
              <a:t>Types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of</a:t>
            </a:r>
            <a:r>
              <a:rPr sz="2200" spc="-12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build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job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in</a:t>
            </a:r>
            <a:r>
              <a:rPr sz="2200" spc="-12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-10" dirty="0">
                <a:solidFill>
                  <a:srgbClr val="3E3E3E"/>
                </a:solidFill>
                <a:latin typeface="Tahoma"/>
                <a:cs typeface="Tahoma"/>
              </a:rPr>
              <a:t>Jenkins:</a:t>
            </a:r>
            <a:endParaRPr sz="2200">
              <a:latin typeface="Tahoma"/>
              <a:cs typeface="Tahoma"/>
            </a:endParaRPr>
          </a:p>
          <a:p>
            <a:pPr marL="469900" indent="-368935">
              <a:lnSpc>
                <a:spcPct val="100000"/>
              </a:lnSpc>
              <a:spcBef>
                <a:spcPts val="1395"/>
              </a:spcBef>
              <a:buChar char="●"/>
              <a:tabLst>
                <a:tab pos="469265" algn="l"/>
                <a:tab pos="469900" algn="l"/>
              </a:tabLst>
            </a:pPr>
            <a:r>
              <a:rPr sz="2200" spc="45" dirty="0">
                <a:solidFill>
                  <a:srgbClr val="3E3E3E"/>
                </a:solidFill>
                <a:latin typeface="Tahoma"/>
                <a:cs typeface="Tahoma"/>
              </a:rPr>
              <a:t>Freestyle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project</a:t>
            </a:r>
            <a:endParaRPr sz="2200">
              <a:latin typeface="Tahoma"/>
              <a:cs typeface="Tahoma"/>
            </a:endParaRPr>
          </a:p>
          <a:p>
            <a:pPr marL="469900" indent="-368935">
              <a:lnSpc>
                <a:spcPct val="100000"/>
              </a:lnSpc>
              <a:spcBef>
                <a:spcPts val="395"/>
              </a:spcBef>
              <a:buChar char="●"/>
              <a:tabLst>
                <a:tab pos="469265" algn="l"/>
                <a:tab pos="469900" algn="l"/>
              </a:tabLst>
            </a:pPr>
            <a:r>
              <a:rPr sz="2200" spc="110" dirty="0">
                <a:solidFill>
                  <a:srgbClr val="3E3E3E"/>
                </a:solidFill>
                <a:latin typeface="Tahoma"/>
                <a:cs typeface="Tahoma"/>
              </a:rPr>
              <a:t>Maven</a:t>
            </a:r>
            <a:r>
              <a:rPr sz="2200" spc="-13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project</a:t>
            </a:r>
            <a:endParaRPr sz="2200">
              <a:latin typeface="Tahoma"/>
              <a:cs typeface="Tahoma"/>
            </a:endParaRPr>
          </a:p>
          <a:p>
            <a:pPr marL="469900" indent="-368935">
              <a:lnSpc>
                <a:spcPct val="100000"/>
              </a:lnSpc>
              <a:spcBef>
                <a:spcPts val="400"/>
              </a:spcBef>
              <a:buChar char="●"/>
              <a:tabLst>
                <a:tab pos="469265" algn="l"/>
                <a:tab pos="469900" algn="l"/>
              </a:tabLst>
            </a:pP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External</a:t>
            </a:r>
            <a:r>
              <a:rPr sz="2200" spc="-14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job</a:t>
            </a:r>
            <a:endParaRPr sz="2200">
              <a:latin typeface="Tahoma"/>
              <a:cs typeface="Tahoma"/>
            </a:endParaRPr>
          </a:p>
          <a:p>
            <a:pPr marL="469900" indent="-368935">
              <a:lnSpc>
                <a:spcPct val="100000"/>
              </a:lnSpc>
              <a:spcBef>
                <a:spcPts val="395"/>
              </a:spcBef>
              <a:buChar char="●"/>
              <a:tabLst>
                <a:tab pos="469265" algn="l"/>
                <a:tab pos="469900" algn="l"/>
              </a:tabLst>
            </a:pP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Multi-configuration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project</a:t>
            </a:r>
            <a:endParaRPr sz="2200">
              <a:latin typeface="Tahoma"/>
              <a:cs typeface="Tahoma"/>
            </a:endParaRPr>
          </a:p>
          <a:p>
            <a:pPr marL="469900" indent="-368935">
              <a:lnSpc>
                <a:spcPct val="100000"/>
              </a:lnSpc>
              <a:spcBef>
                <a:spcPts val="395"/>
              </a:spcBef>
              <a:buChar char="●"/>
              <a:tabLst>
                <a:tab pos="469265" algn="l"/>
                <a:tab pos="469900" algn="l"/>
              </a:tabLst>
            </a:pP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Pipeline</a:t>
            </a:r>
            <a:endParaRPr sz="2200">
              <a:latin typeface="Tahoma"/>
              <a:cs typeface="Tahoma"/>
            </a:endParaRPr>
          </a:p>
          <a:p>
            <a:pPr marL="469900" indent="-368935">
              <a:lnSpc>
                <a:spcPct val="100000"/>
              </a:lnSpc>
              <a:spcBef>
                <a:spcPts val="395"/>
              </a:spcBef>
              <a:buChar char="●"/>
              <a:tabLst>
                <a:tab pos="469265" algn="l"/>
                <a:tab pos="469900" algn="l"/>
              </a:tabLst>
            </a:pP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Folder</a:t>
            </a:r>
            <a:endParaRPr sz="2200">
              <a:latin typeface="Tahoma"/>
              <a:cs typeface="Tahoma"/>
            </a:endParaRPr>
          </a:p>
          <a:p>
            <a:pPr marL="469900" indent="-368935">
              <a:lnSpc>
                <a:spcPct val="100000"/>
              </a:lnSpc>
              <a:spcBef>
                <a:spcPts val="400"/>
              </a:spcBef>
              <a:buChar char="●"/>
              <a:tabLst>
                <a:tab pos="469265" algn="l"/>
                <a:tab pos="469900" algn="l"/>
              </a:tabLst>
            </a:pPr>
            <a:r>
              <a:rPr sz="2200" spc="95" dirty="0">
                <a:solidFill>
                  <a:srgbClr val="3E3E3E"/>
                </a:solidFill>
                <a:latin typeface="Tahoma"/>
                <a:cs typeface="Tahoma"/>
              </a:rPr>
              <a:t>GitHub</a:t>
            </a:r>
            <a:r>
              <a:rPr sz="2200" spc="-13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organization</a:t>
            </a:r>
            <a:endParaRPr sz="2200">
              <a:latin typeface="Tahoma"/>
              <a:cs typeface="Tahoma"/>
            </a:endParaRPr>
          </a:p>
          <a:p>
            <a:pPr marL="469900" indent="-368935">
              <a:lnSpc>
                <a:spcPct val="100000"/>
              </a:lnSpc>
              <a:spcBef>
                <a:spcPts val="395"/>
              </a:spcBef>
              <a:buChar char="●"/>
              <a:tabLst>
                <a:tab pos="469265" algn="l"/>
                <a:tab pos="469900" algn="l"/>
              </a:tabLst>
            </a:pP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Multibranch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pipeline</a:t>
            </a:r>
            <a:endParaRPr sz="2200">
              <a:latin typeface="Tahoma"/>
              <a:cs typeface="Tahoma"/>
            </a:endParaRP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908547" y="757427"/>
            <a:ext cx="4486656" cy="365759"/>
          </a:xfrm>
          <a:prstGeom prst="rect">
            <a:avLst/>
          </a:prstGeom>
        </p:spPr>
      </p:pic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406646" y="306451"/>
            <a:ext cx="744347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0" dirty="0">
                <a:solidFill>
                  <a:srgbClr val="3E3E3E"/>
                </a:solidFill>
              </a:rPr>
              <a:t>Poll</a:t>
            </a:r>
            <a:r>
              <a:rPr spc="-100" dirty="0">
                <a:solidFill>
                  <a:srgbClr val="3E3E3E"/>
                </a:solidFill>
              </a:rPr>
              <a:t> </a:t>
            </a:r>
            <a:r>
              <a:rPr spc="-65" dirty="0">
                <a:solidFill>
                  <a:srgbClr val="3E3E3E"/>
                </a:solidFill>
              </a:rPr>
              <a:t>SCM,</a:t>
            </a:r>
            <a:r>
              <a:rPr spc="-95" dirty="0">
                <a:solidFill>
                  <a:srgbClr val="3E3E3E"/>
                </a:solidFill>
              </a:rPr>
              <a:t> </a:t>
            </a:r>
            <a:r>
              <a:rPr spc="-25" dirty="0">
                <a:solidFill>
                  <a:srgbClr val="3E3E3E"/>
                </a:solidFill>
              </a:rPr>
              <a:t>Webhook,</a:t>
            </a:r>
            <a:r>
              <a:rPr spc="-55" dirty="0">
                <a:solidFill>
                  <a:srgbClr val="3E3E3E"/>
                </a:solidFill>
              </a:rPr>
              <a:t> </a:t>
            </a:r>
            <a:r>
              <a:rPr spc="20" dirty="0">
                <a:solidFill>
                  <a:srgbClr val="3E3E3E"/>
                </a:solidFill>
              </a:rPr>
              <a:t>and</a:t>
            </a:r>
            <a:r>
              <a:rPr spc="-100" dirty="0">
                <a:solidFill>
                  <a:srgbClr val="3E3E3E"/>
                </a:solidFill>
              </a:rPr>
              <a:t> </a:t>
            </a:r>
            <a:r>
              <a:rPr spc="5" dirty="0">
                <a:solidFill>
                  <a:srgbClr val="3E3E3E"/>
                </a:solidFill>
              </a:rPr>
              <a:t>Build</a:t>
            </a:r>
            <a:r>
              <a:rPr spc="-100" dirty="0">
                <a:solidFill>
                  <a:srgbClr val="3E3E3E"/>
                </a:solidFill>
              </a:rPr>
              <a:t> </a:t>
            </a:r>
            <a:r>
              <a:rPr spc="-5" dirty="0">
                <a:solidFill>
                  <a:srgbClr val="3E3E3E"/>
                </a:solidFill>
              </a:rPr>
              <a:t>Periodically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32688" y="2552700"/>
            <a:ext cx="14391132" cy="4395216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2529585" y="3167887"/>
            <a:ext cx="121475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spc="-15" dirty="0">
                <a:solidFill>
                  <a:srgbClr val="3E3E3E"/>
                </a:solidFill>
                <a:latin typeface="Tahoma"/>
                <a:cs typeface="Tahoma"/>
              </a:rPr>
              <a:t>Poll</a:t>
            </a:r>
            <a:r>
              <a:rPr sz="2200" b="1" spc="-12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b="1" spc="-50" dirty="0">
                <a:solidFill>
                  <a:srgbClr val="3E3E3E"/>
                </a:solidFill>
                <a:latin typeface="Tahoma"/>
                <a:cs typeface="Tahoma"/>
              </a:rPr>
              <a:t>SCM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895581" y="3167887"/>
            <a:ext cx="244602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dirty="0">
                <a:solidFill>
                  <a:srgbClr val="3E3E3E"/>
                </a:solidFill>
                <a:latin typeface="Tahoma"/>
                <a:cs typeface="Tahoma"/>
              </a:rPr>
              <a:t>Build</a:t>
            </a:r>
            <a:r>
              <a:rPr sz="2200" b="1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b="1" spc="-5" dirty="0">
                <a:solidFill>
                  <a:srgbClr val="3E3E3E"/>
                </a:solidFill>
                <a:latin typeface="Tahoma"/>
                <a:cs typeface="Tahoma"/>
              </a:rPr>
              <a:t>Periodically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307083" y="3875659"/>
            <a:ext cx="3464560" cy="1701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Polling 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involves </a:t>
            </a:r>
            <a:r>
              <a:rPr sz="2200" spc="50" dirty="0">
                <a:solidFill>
                  <a:srgbClr val="3E3E3E"/>
                </a:solidFill>
                <a:latin typeface="Tahoma"/>
                <a:cs typeface="Tahoma"/>
              </a:rPr>
              <a:t>checking </a:t>
            </a: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the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version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control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server </a:t>
            </a:r>
            <a:r>
              <a:rPr sz="2200" spc="-67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ahoma"/>
                <a:cs typeface="Tahoma"/>
              </a:rPr>
              <a:t>at</a:t>
            </a:r>
            <a:r>
              <a:rPr sz="2200" spc="-12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regular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intervals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for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any </a:t>
            </a:r>
            <a:r>
              <a:rPr sz="2200" spc="-67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changes that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have </a:t>
            </a:r>
            <a:r>
              <a:rPr sz="2200" spc="95" dirty="0">
                <a:solidFill>
                  <a:srgbClr val="3E3E3E"/>
                </a:solidFill>
                <a:latin typeface="Tahoma"/>
                <a:cs typeface="Tahoma"/>
              </a:rPr>
              <a:t>been </a:t>
            </a: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committed.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358254" y="3167887"/>
            <a:ext cx="3528060" cy="36544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114425">
              <a:lnSpc>
                <a:spcPct val="100000"/>
              </a:lnSpc>
              <a:spcBef>
                <a:spcPts val="95"/>
              </a:spcBef>
            </a:pPr>
            <a:r>
              <a:rPr sz="2200" b="1" spc="-15" dirty="0">
                <a:solidFill>
                  <a:srgbClr val="3E3E3E"/>
                </a:solidFill>
                <a:latin typeface="Tahoma"/>
                <a:cs typeface="Tahoma"/>
              </a:rPr>
              <a:t>Webhook</a:t>
            </a:r>
            <a:endParaRPr sz="2200">
              <a:latin typeface="Tahoma"/>
              <a:cs typeface="Tahoma"/>
            </a:endParaRPr>
          </a:p>
          <a:p>
            <a:pPr marL="12700" marR="5080">
              <a:lnSpc>
                <a:spcPct val="100000"/>
              </a:lnSpc>
              <a:spcBef>
                <a:spcPts val="2175"/>
              </a:spcBef>
            </a:pPr>
            <a:r>
              <a:rPr sz="2200" spc="95" dirty="0">
                <a:solidFill>
                  <a:srgbClr val="3E3E3E"/>
                </a:solidFill>
                <a:latin typeface="Tahoma"/>
                <a:cs typeface="Tahoma"/>
              </a:rPr>
              <a:t>Webhooks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provide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your </a:t>
            </a:r>
            <a:r>
              <a:rPr sz="2200" spc="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application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a </a:t>
            </a:r>
            <a:r>
              <a:rPr sz="2200" spc="50" dirty="0">
                <a:solidFill>
                  <a:srgbClr val="3E3E3E"/>
                </a:solidFill>
                <a:latin typeface="Tahoma"/>
                <a:cs typeface="Tahoma"/>
              </a:rPr>
              <a:t>way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of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consuming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new</a:t>
            </a:r>
            <a:r>
              <a:rPr sz="2200" spc="-13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event</a:t>
            </a:r>
            <a:r>
              <a:rPr sz="2200" spc="-14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data </a:t>
            </a:r>
            <a:r>
              <a:rPr sz="2200" spc="-67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14" dirty="0">
                <a:solidFill>
                  <a:srgbClr val="3E3E3E"/>
                </a:solidFill>
                <a:latin typeface="Tahoma"/>
                <a:cs typeface="Tahoma"/>
              </a:rPr>
              <a:t>from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an </a:t>
            </a:r>
            <a:r>
              <a:rPr sz="2200" spc="95" dirty="0">
                <a:solidFill>
                  <a:srgbClr val="3E3E3E"/>
                </a:solidFill>
                <a:latin typeface="Tahoma"/>
                <a:cs typeface="Tahoma"/>
              </a:rPr>
              <a:t>endpoint </a:t>
            </a: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and </a:t>
            </a:r>
            <a:r>
              <a:rPr sz="2200" spc="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instead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of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sending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repeated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requests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for</a:t>
            </a:r>
            <a:r>
              <a:rPr sz="2200" spc="-12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new </a:t>
            </a:r>
            <a:r>
              <a:rPr sz="2200" spc="-67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Tahoma"/>
                <a:cs typeface="Tahoma"/>
              </a:rPr>
              <a:t>events,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you provide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the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endpoint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with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a</a:t>
            </a:r>
            <a:r>
              <a:rPr sz="2200" spc="-12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Tahoma"/>
                <a:cs typeface="Tahoma"/>
              </a:rPr>
              <a:t>URL,which </a:t>
            </a:r>
            <a:r>
              <a:rPr sz="2200" spc="-67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your</a:t>
            </a:r>
            <a:r>
              <a:rPr sz="2200" spc="-13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application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monitors.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180191" y="3875659"/>
            <a:ext cx="3811270" cy="30435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0" marR="324485" indent="-368935">
              <a:lnSpc>
                <a:spcPct val="100000"/>
              </a:lnSpc>
              <a:spcBef>
                <a:spcPts val="95"/>
              </a:spcBef>
              <a:buChar char="●"/>
              <a:tabLst>
                <a:tab pos="381000" algn="l"/>
                <a:tab pos="381635" algn="l"/>
              </a:tabLst>
            </a:pPr>
            <a:r>
              <a:rPr sz="2200" spc="95" dirty="0">
                <a:solidFill>
                  <a:srgbClr val="3E3E3E"/>
                </a:solidFill>
                <a:latin typeface="Tahoma"/>
                <a:cs typeface="Tahoma"/>
              </a:rPr>
              <a:t>Build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periodically</a:t>
            </a:r>
            <a:r>
              <a:rPr sz="2200" spc="-7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builds </a:t>
            </a:r>
            <a:r>
              <a:rPr sz="2200" spc="-67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the 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project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periodically </a:t>
            </a:r>
            <a:r>
              <a:rPr sz="2200" spc="-67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even </a:t>
            </a:r>
            <a:r>
              <a:rPr sz="2200" spc="45" dirty="0">
                <a:solidFill>
                  <a:srgbClr val="3E3E3E"/>
                </a:solidFill>
                <a:latin typeface="Tahoma"/>
                <a:cs typeface="Tahoma"/>
              </a:rPr>
              <a:t>if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nothing has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ahoma"/>
                <a:cs typeface="Tahoma"/>
              </a:rPr>
              <a:t>changed.</a:t>
            </a:r>
            <a:endParaRPr sz="2200">
              <a:latin typeface="Tahoma"/>
              <a:cs typeface="Tahoma"/>
            </a:endParaRPr>
          </a:p>
          <a:p>
            <a:pPr marL="381000" marR="5080" indent="-368935">
              <a:lnSpc>
                <a:spcPct val="100000"/>
              </a:lnSpc>
              <a:buChar char="●"/>
              <a:tabLst>
                <a:tab pos="381000" algn="l"/>
                <a:tab pos="381635" algn="l"/>
              </a:tabLst>
            </a:pPr>
            <a:r>
              <a:rPr sz="2200" spc="-85" dirty="0">
                <a:solidFill>
                  <a:srgbClr val="3E3E3E"/>
                </a:solidFill>
                <a:latin typeface="Tahoma"/>
                <a:cs typeface="Tahoma"/>
              </a:rPr>
              <a:t>It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mig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ht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ahoma"/>
                <a:cs typeface="Tahoma"/>
              </a:rPr>
              <a:t>t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e</a:t>
            </a:r>
            <a:r>
              <a:rPr sz="2200" spc="45" dirty="0">
                <a:solidFill>
                  <a:srgbClr val="3E3E3E"/>
                </a:solidFill>
                <a:latin typeface="Tahoma"/>
                <a:cs typeface="Tahoma"/>
              </a:rPr>
              <a:t>st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s</a:t>
            </a:r>
            <a:r>
              <a:rPr sz="2200" spc="-12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ahoma"/>
                <a:cs typeface="Tahoma"/>
              </a:rPr>
              <a:t>t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hat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s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h</a:t>
            </a:r>
            <a:r>
              <a:rPr sz="2200" spc="95" dirty="0">
                <a:solidFill>
                  <a:srgbClr val="3E3E3E"/>
                </a:solidFill>
                <a:latin typeface="Tahoma"/>
                <a:cs typeface="Tahoma"/>
              </a:rPr>
              <a:t>ould  </a:t>
            </a: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be </a:t>
            </a:r>
            <a:r>
              <a:rPr sz="2200" spc="110" dirty="0">
                <a:solidFill>
                  <a:srgbClr val="3E3E3E"/>
                </a:solidFill>
                <a:latin typeface="Tahoma"/>
                <a:cs typeface="Tahoma"/>
              </a:rPr>
              <a:t>run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periodically </a:t>
            </a:r>
            <a:r>
              <a:rPr sz="2200" spc="10" dirty="0">
                <a:solidFill>
                  <a:srgbClr val="3E3E3E"/>
                </a:solidFill>
                <a:latin typeface="Tahoma"/>
                <a:cs typeface="Tahoma"/>
              </a:rPr>
              <a:t>(every </a:t>
            </a:r>
            <a:r>
              <a:rPr sz="2200" spc="-67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Tahoma"/>
                <a:cs typeface="Tahoma"/>
              </a:rPr>
              <a:t>morning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for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example)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14" dirty="0">
                <a:solidFill>
                  <a:srgbClr val="3E3E3E"/>
                </a:solidFill>
                <a:latin typeface="Tahoma"/>
                <a:cs typeface="Tahoma"/>
              </a:rPr>
              <a:t>or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a </a:t>
            </a:r>
            <a:r>
              <a:rPr sz="2200" spc="-67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14" dirty="0">
                <a:solidFill>
                  <a:srgbClr val="3E3E3E"/>
                </a:solidFill>
                <a:latin typeface="Tahoma"/>
                <a:cs typeface="Tahoma"/>
              </a:rPr>
              <a:t>DB</a:t>
            </a:r>
            <a:r>
              <a:rPr sz="2200" spc="-13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clean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25" dirty="0">
                <a:solidFill>
                  <a:srgbClr val="3E3E3E"/>
                </a:solidFill>
                <a:latin typeface="Tahoma"/>
                <a:cs typeface="Tahoma"/>
              </a:rPr>
              <a:t>up</a:t>
            </a:r>
            <a:r>
              <a:rPr sz="2200" spc="-12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5" dirty="0">
                <a:solidFill>
                  <a:srgbClr val="3E3E3E"/>
                </a:solidFill>
                <a:latin typeface="Tahoma"/>
                <a:cs typeface="Tahoma"/>
              </a:rPr>
              <a:t>Jenkins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job</a:t>
            </a:r>
            <a:r>
              <a:rPr sz="2200" spc="-12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14" dirty="0">
                <a:solidFill>
                  <a:srgbClr val="3E3E3E"/>
                </a:solidFill>
                <a:latin typeface="Tahoma"/>
                <a:cs typeface="Tahoma"/>
              </a:rPr>
              <a:t>or </a:t>
            </a:r>
            <a:r>
              <a:rPr sz="2200" spc="-67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any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Tahoma"/>
                <a:cs typeface="Tahoma"/>
              </a:rPr>
              <a:t>other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5" dirty="0">
                <a:solidFill>
                  <a:srgbClr val="3E3E3E"/>
                </a:solidFill>
                <a:latin typeface="Tahoma"/>
                <a:cs typeface="Tahoma"/>
              </a:rPr>
              <a:t>Jenkins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25" dirty="0">
                <a:solidFill>
                  <a:srgbClr val="3E3E3E"/>
                </a:solidFill>
                <a:latin typeface="Tahoma"/>
                <a:cs typeface="Tahoma"/>
              </a:rPr>
              <a:t>job.</a:t>
            </a:r>
            <a:endParaRPr sz="2200">
              <a:latin typeface="Tahoma"/>
              <a:cs typeface="Tahoma"/>
            </a:endParaRPr>
          </a:p>
        </p:txBody>
      </p:sp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862072" y="757427"/>
            <a:ext cx="10579608" cy="365759"/>
          </a:xfrm>
          <a:prstGeom prst="rect">
            <a:avLst/>
          </a:prstGeom>
        </p:spPr>
      </p:pic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039103" y="306451"/>
            <a:ext cx="4177029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35" dirty="0">
                <a:solidFill>
                  <a:srgbClr val="3E3E3E"/>
                </a:solidFill>
              </a:rPr>
              <a:t>Scheduling</a:t>
            </a:r>
            <a:r>
              <a:rPr spc="-100" dirty="0">
                <a:solidFill>
                  <a:srgbClr val="3E3E3E"/>
                </a:solidFill>
              </a:rPr>
              <a:t> </a:t>
            </a:r>
            <a:r>
              <a:rPr spc="-65" dirty="0">
                <a:solidFill>
                  <a:srgbClr val="3E3E3E"/>
                </a:solidFill>
              </a:rPr>
              <a:t>Jenkins</a:t>
            </a:r>
            <a:r>
              <a:rPr spc="-105" dirty="0">
                <a:solidFill>
                  <a:srgbClr val="3E3E3E"/>
                </a:solidFill>
              </a:rPr>
              <a:t> </a:t>
            </a:r>
            <a:r>
              <a:rPr spc="-140" dirty="0">
                <a:solidFill>
                  <a:srgbClr val="3E3E3E"/>
                </a:solidFill>
              </a:rPr>
              <a:t>Jobs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092579" y="2246528"/>
            <a:ext cx="4427855" cy="797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64465">
              <a:lnSpc>
                <a:spcPct val="115100"/>
              </a:lnSpc>
              <a:spcBef>
                <a:spcPts val="100"/>
              </a:spcBef>
            </a:pP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Scheduled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builds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simply </a:t>
            </a:r>
            <a:r>
              <a:rPr sz="2200" spc="45" dirty="0">
                <a:solidFill>
                  <a:srgbClr val="3E3E3E"/>
                </a:solidFill>
                <a:latin typeface="Tahoma"/>
                <a:cs typeface="Tahoma"/>
              </a:rPr>
              <a:t>trigger </a:t>
            </a:r>
            <a:r>
              <a:rPr sz="2200" spc="5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your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build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job</a:t>
            </a:r>
            <a:r>
              <a:rPr sz="2200" spc="-12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at</a:t>
            </a:r>
            <a:r>
              <a:rPr sz="2200" spc="-12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regular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Tahoma"/>
                <a:cs typeface="Tahoma"/>
              </a:rPr>
              <a:t>intervals.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006455" y="3720698"/>
            <a:ext cx="3769360" cy="798195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500"/>
              </a:spcBef>
            </a:pPr>
            <a:r>
              <a:rPr sz="2200" spc="35" dirty="0">
                <a:solidFill>
                  <a:srgbClr val="3E3E3E"/>
                </a:solidFill>
                <a:latin typeface="Tahoma"/>
                <a:cs typeface="Tahoma"/>
              </a:rPr>
              <a:t>This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Tahoma"/>
                <a:cs typeface="Tahoma"/>
              </a:rPr>
              <a:t>strategy</a:t>
            </a:r>
            <a:r>
              <a:rPr sz="2200" spc="-12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can</a:t>
            </a:r>
            <a:r>
              <a:rPr sz="2200" spc="-12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be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used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for</a:t>
            </a:r>
            <a:endParaRPr sz="2200">
              <a:latin typeface="Tahoma"/>
              <a:cs typeface="Tahoma"/>
            </a:endParaRPr>
          </a:p>
          <a:p>
            <a:pPr algn="ctr">
              <a:lnSpc>
                <a:spcPct val="100000"/>
              </a:lnSpc>
              <a:spcBef>
                <a:spcPts val="400"/>
              </a:spcBef>
            </a:pP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regular</a:t>
            </a:r>
            <a:r>
              <a:rPr sz="2200" spc="-12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ahoma"/>
                <a:cs typeface="Tahoma"/>
              </a:rPr>
              <a:t>nightly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builds.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704594" y="5737758"/>
            <a:ext cx="4535170" cy="15684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14999"/>
              </a:lnSpc>
              <a:spcBef>
                <a:spcPts val="100"/>
              </a:spcBef>
            </a:pP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Scheduled</a:t>
            </a:r>
            <a:r>
              <a:rPr sz="2200" spc="-6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builds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are</a:t>
            </a:r>
            <a:r>
              <a:rPr sz="2200" spc="-12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Tahoma"/>
                <a:cs typeface="Tahoma"/>
              </a:rPr>
              <a:t>not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sz="2200" spc="-12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Tahoma"/>
                <a:cs typeface="Tahoma"/>
              </a:rPr>
              <a:t>same </a:t>
            </a:r>
            <a:r>
              <a:rPr sz="2200" spc="-67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as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continuous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integration </a:t>
            </a: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and </a:t>
            </a:r>
            <a:r>
              <a:rPr sz="2200" spc="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could </a:t>
            </a: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be </a:t>
            </a:r>
            <a:r>
              <a:rPr sz="2200" spc="110" dirty="0">
                <a:solidFill>
                  <a:srgbClr val="3E3E3E"/>
                </a:solidFill>
                <a:latin typeface="Tahoma"/>
                <a:cs typeface="Tahoma"/>
              </a:rPr>
              <a:t>done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with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something 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as </a:t>
            </a:r>
            <a:r>
              <a:rPr sz="2200" spc="-67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simple</a:t>
            </a:r>
            <a:r>
              <a:rPr sz="2200" spc="-7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as</a:t>
            </a:r>
            <a:r>
              <a:rPr sz="2200" spc="-12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a</a:t>
            </a:r>
            <a:r>
              <a:rPr sz="2200" spc="-12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Unix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cronjob.</a:t>
            </a:r>
            <a:endParaRPr sz="2200">
              <a:latin typeface="Tahoma"/>
              <a:cs typeface="Tahoma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507480" y="1932432"/>
            <a:ext cx="4218432" cy="5535167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166359" y="757427"/>
            <a:ext cx="5971032" cy="365759"/>
          </a:xfrm>
          <a:prstGeom prst="rect">
            <a:avLst/>
          </a:prstGeom>
        </p:spPr>
      </p:pic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039103" y="306451"/>
            <a:ext cx="4177029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35" dirty="0">
                <a:solidFill>
                  <a:srgbClr val="3E3E3E"/>
                </a:solidFill>
              </a:rPr>
              <a:t>Scheduling</a:t>
            </a:r>
            <a:r>
              <a:rPr spc="-100" dirty="0">
                <a:solidFill>
                  <a:srgbClr val="3E3E3E"/>
                </a:solidFill>
              </a:rPr>
              <a:t> </a:t>
            </a:r>
            <a:r>
              <a:rPr spc="-65" dirty="0">
                <a:solidFill>
                  <a:srgbClr val="3E3E3E"/>
                </a:solidFill>
              </a:rPr>
              <a:t>Jenkins</a:t>
            </a:r>
            <a:r>
              <a:rPr spc="-105" dirty="0">
                <a:solidFill>
                  <a:srgbClr val="3E3E3E"/>
                </a:solidFill>
              </a:rPr>
              <a:t> </a:t>
            </a:r>
            <a:r>
              <a:rPr spc="-140" dirty="0">
                <a:solidFill>
                  <a:srgbClr val="3E3E3E"/>
                </a:solidFill>
              </a:rPr>
              <a:t>Jobs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644776" y="5154934"/>
            <a:ext cx="4190365" cy="11823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ctr">
              <a:lnSpc>
                <a:spcPct val="114999"/>
              </a:lnSpc>
              <a:spcBef>
                <a:spcPts val="95"/>
              </a:spcBef>
            </a:pPr>
            <a:r>
              <a:rPr sz="2200" spc="95" dirty="0">
                <a:solidFill>
                  <a:srgbClr val="3E3E3E"/>
                </a:solidFill>
                <a:latin typeface="Tahoma"/>
                <a:cs typeface="Tahoma"/>
              </a:rPr>
              <a:t>Continuous</a:t>
            </a:r>
            <a:r>
              <a:rPr sz="2200" spc="-12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integration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requires </a:t>
            </a:r>
            <a:r>
              <a:rPr sz="2200" spc="-67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faster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feedback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than scheduled </a:t>
            </a:r>
            <a:r>
              <a:rPr sz="2200" spc="-67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builds.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346817" y="5154934"/>
            <a:ext cx="4338320" cy="11823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ctr">
              <a:lnSpc>
                <a:spcPct val="114999"/>
              </a:lnSpc>
              <a:spcBef>
                <a:spcPts val="95"/>
              </a:spcBef>
            </a:pP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Scheduled</a:t>
            </a:r>
            <a:r>
              <a:rPr sz="2200" spc="-6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builds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can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be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used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for </a:t>
            </a:r>
            <a:r>
              <a:rPr sz="2200" spc="-67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long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running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build </a:t>
            </a:r>
            <a:r>
              <a:rPr sz="2200" spc="25" dirty="0">
                <a:solidFill>
                  <a:srgbClr val="3E3E3E"/>
                </a:solidFill>
                <a:latin typeface="Tahoma"/>
                <a:cs typeface="Tahoma"/>
              </a:rPr>
              <a:t>jobs,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where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quick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feedback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is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less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Tahoma"/>
                <a:cs typeface="Tahoma"/>
              </a:rPr>
              <a:t>critical.</a:t>
            </a:r>
            <a:endParaRPr sz="2200">
              <a:latin typeface="Tahoma"/>
              <a:cs typeface="Tahoma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933188" y="2505455"/>
            <a:ext cx="6010656" cy="206654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166359" y="757427"/>
            <a:ext cx="5971032" cy="365759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08396" y="306451"/>
            <a:ext cx="483552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10" dirty="0">
                <a:solidFill>
                  <a:srgbClr val="3E3E3E"/>
                </a:solidFill>
                <a:latin typeface="Trebuchet MS"/>
                <a:cs typeface="Trebuchet MS"/>
              </a:rPr>
              <a:t>Course</a:t>
            </a:r>
            <a:r>
              <a:rPr spc="-12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pc="114" dirty="0">
                <a:solidFill>
                  <a:srgbClr val="3E3E3E"/>
                </a:solidFill>
                <a:latin typeface="Trebuchet MS"/>
                <a:cs typeface="Trebuchet MS"/>
              </a:rPr>
              <a:t>Completion</a:t>
            </a:r>
            <a:r>
              <a:rPr spc="-12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pc="65" dirty="0">
                <a:solidFill>
                  <a:srgbClr val="3E3E3E"/>
                </a:solidFill>
                <a:latin typeface="Trebuchet MS"/>
                <a:cs typeface="Trebuchet MS"/>
              </a:rPr>
              <a:t>Criteria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5318759" y="2923413"/>
            <a:ext cx="5131435" cy="2351405"/>
            <a:chOff x="5318759" y="2923413"/>
            <a:chExt cx="5131435" cy="2351405"/>
          </a:xfrm>
        </p:grpSpPr>
        <p:sp>
          <p:nvSpPr>
            <p:cNvPr id="5" name="object 5"/>
            <p:cNvSpPr/>
            <p:nvPr/>
          </p:nvSpPr>
          <p:spPr>
            <a:xfrm>
              <a:off x="7235952" y="3718940"/>
              <a:ext cx="3213735" cy="1555750"/>
            </a:xfrm>
            <a:custGeom>
              <a:avLst/>
              <a:gdLst/>
              <a:ahLst/>
              <a:cxnLst/>
              <a:rect l="l" t="t" r="r" b="b"/>
              <a:pathLst>
                <a:path w="3213734" h="1555750">
                  <a:moveTo>
                    <a:pt x="3213735" y="779272"/>
                  </a:moveTo>
                  <a:lnTo>
                    <a:pt x="2543556" y="0"/>
                  </a:lnTo>
                  <a:lnTo>
                    <a:pt x="2543556" y="381000"/>
                  </a:lnTo>
                  <a:lnTo>
                    <a:pt x="627126" y="381000"/>
                  </a:lnTo>
                  <a:lnTo>
                    <a:pt x="0" y="1171575"/>
                  </a:lnTo>
                  <a:lnTo>
                    <a:pt x="2543556" y="1171575"/>
                  </a:lnTo>
                  <a:lnTo>
                    <a:pt x="2543556" y="1555623"/>
                  </a:lnTo>
                  <a:lnTo>
                    <a:pt x="3213735" y="779272"/>
                  </a:lnTo>
                  <a:close/>
                </a:path>
              </a:pathLst>
            </a:custGeom>
            <a:solidFill>
              <a:srgbClr val="A4A4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318760" y="2923412"/>
              <a:ext cx="4131310" cy="1560195"/>
            </a:xfrm>
            <a:custGeom>
              <a:avLst/>
              <a:gdLst/>
              <a:ahLst/>
              <a:cxnLst/>
              <a:rect l="l" t="t" r="r" b="b"/>
              <a:pathLst>
                <a:path w="4131309" h="1560195">
                  <a:moveTo>
                    <a:pt x="4131183" y="1173099"/>
                  </a:moveTo>
                  <a:lnTo>
                    <a:pt x="3506089" y="385572"/>
                  </a:lnTo>
                  <a:lnTo>
                    <a:pt x="670179" y="385572"/>
                  </a:lnTo>
                  <a:lnTo>
                    <a:pt x="670179" y="0"/>
                  </a:lnTo>
                  <a:lnTo>
                    <a:pt x="0" y="780288"/>
                  </a:lnTo>
                  <a:lnTo>
                    <a:pt x="670179" y="1560195"/>
                  </a:lnTo>
                  <a:lnTo>
                    <a:pt x="670179" y="1173099"/>
                  </a:lnTo>
                  <a:lnTo>
                    <a:pt x="4131183" y="1173099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6034532" y="3406850"/>
            <a:ext cx="33655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spc="-5" dirty="0">
                <a:solidFill>
                  <a:srgbClr val="FFFFFF"/>
                </a:solidFill>
                <a:latin typeface="Arial"/>
                <a:cs typeface="Arial"/>
              </a:rPr>
              <a:t>01</a:t>
            </a:r>
            <a:endParaRPr sz="22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527793" y="4217923"/>
            <a:ext cx="33655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spc="-5" dirty="0">
                <a:solidFill>
                  <a:srgbClr val="FFFFFF"/>
                </a:solidFill>
                <a:latin typeface="Arial"/>
                <a:cs typeface="Arial"/>
              </a:rPr>
              <a:t>02</a:t>
            </a:r>
            <a:endParaRPr sz="2200">
              <a:latin typeface="Arial"/>
              <a:cs typeface="Arial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4538471" y="757427"/>
            <a:ext cx="7226934" cy="2981325"/>
            <a:chOff x="4538471" y="757427"/>
            <a:chExt cx="7226934" cy="2981325"/>
          </a:xfrm>
        </p:grpSpPr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617963" y="3448837"/>
              <a:ext cx="289534" cy="289534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660635" y="3468623"/>
              <a:ext cx="208788" cy="208787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836919" y="2650286"/>
              <a:ext cx="289534" cy="291033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879591" y="2670048"/>
              <a:ext cx="208787" cy="210312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538471" y="757427"/>
              <a:ext cx="7226808" cy="365759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1678939" y="3323590"/>
            <a:ext cx="3297554" cy="1366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065" marR="5080" indent="635" algn="ctr">
              <a:lnSpc>
                <a:spcPct val="100000"/>
              </a:lnSpc>
              <a:spcBef>
                <a:spcPts val="95"/>
              </a:spcBef>
            </a:pPr>
            <a:r>
              <a:rPr sz="2200" spc="50" dirty="0">
                <a:solidFill>
                  <a:srgbClr val="3E3E3E"/>
                </a:solidFill>
                <a:latin typeface="Tahoma"/>
                <a:cs typeface="Tahoma"/>
              </a:rPr>
              <a:t>8</a:t>
            </a: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5</a:t>
            </a:r>
            <a:r>
              <a:rPr sz="2200" spc="-345" dirty="0">
                <a:solidFill>
                  <a:srgbClr val="3E3E3E"/>
                </a:solidFill>
                <a:latin typeface="Tahoma"/>
                <a:cs typeface="Tahoma"/>
              </a:rPr>
              <a:t>%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cours</a:t>
            </a:r>
            <a:r>
              <a:rPr sz="2200" spc="95" dirty="0">
                <a:solidFill>
                  <a:srgbClr val="3E3E3E"/>
                </a:solidFill>
                <a:latin typeface="Tahoma"/>
                <a:cs typeface="Tahoma"/>
              </a:rPr>
              <a:t>e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completi</a:t>
            </a:r>
            <a:r>
              <a:rPr sz="2200" spc="105" dirty="0">
                <a:solidFill>
                  <a:srgbClr val="3E3E3E"/>
                </a:solidFill>
                <a:latin typeface="Tahoma"/>
                <a:cs typeface="Tahoma"/>
              </a:rPr>
              <a:t>o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n 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percentage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for 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OSL </a:t>
            </a:r>
            <a:r>
              <a:rPr sz="2200" spc="114" dirty="0">
                <a:solidFill>
                  <a:srgbClr val="3E3E3E"/>
                </a:solidFill>
                <a:latin typeface="Tahoma"/>
                <a:cs typeface="Tahoma"/>
              </a:rPr>
              <a:t>or </a:t>
            </a:r>
            <a:r>
              <a:rPr sz="2200" spc="12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attend</a:t>
            </a:r>
            <a:r>
              <a:rPr sz="2200" spc="-14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10" dirty="0">
                <a:solidFill>
                  <a:srgbClr val="3E3E3E"/>
                </a:solidFill>
                <a:latin typeface="Tahoma"/>
                <a:cs typeface="Tahoma"/>
              </a:rPr>
              <a:t>one</a:t>
            </a:r>
            <a:r>
              <a:rPr sz="2200" spc="-13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complete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Tahoma"/>
                <a:cs typeface="Tahoma"/>
              </a:rPr>
              <a:t>LVC </a:t>
            </a:r>
            <a:r>
              <a:rPr sz="2200" spc="-67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batch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0896981" y="4223410"/>
            <a:ext cx="3801110" cy="7632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446405">
              <a:lnSpc>
                <a:spcPct val="110000"/>
              </a:lnSpc>
              <a:spcBef>
                <a:spcPts val="100"/>
              </a:spcBef>
            </a:pP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Complete </a:t>
            </a: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and </a:t>
            </a:r>
            <a:r>
              <a:rPr sz="2200" spc="30" dirty="0">
                <a:solidFill>
                  <a:srgbClr val="3E3E3E"/>
                </a:solidFill>
                <a:latin typeface="Tahoma"/>
                <a:cs typeface="Tahoma"/>
              </a:rPr>
              <a:t>get </a:t>
            </a:r>
            <a:r>
              <a:rPr sz="2200" spc="105" dirty="0">
                <a:solidFill>
                  <a:srgbClr val="3E3E3E"/>
                </a:solidFill>
                <a:latin typeface="Tahoma"/>
                <a:cs typeface="Tahoma"/>
              </a:rPr>
              <a:t>one </a:t>
            </a:r>
            <a:r>
              <a:rPr sz="2200" spc="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course-end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project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approved</a:t>
            </a:r>
            <a:endParaRPr sz="2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039103" y="306451"/>
            <a:ext cx="4177029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35" dirty="0">
                <a:solidFill>
                  <a:srgbClr val="3E3E3E"/>
                </a:solidFill>
              </a:rPr>
              <a:t>Scheduling</a:t>
            </a:r>
            <a:r>
              <a:rPr spc="-100" dirty="0">
                <a:solidFill>
                  <a:srgbClr val="3E3E3E"/>
                </a:solidFill>
              </a:rPr>
              <a:t> </a:t>
            </a:r>
            <a:r>
              <a:rPr spc="-65" dirty="0">
                <a:solidFill>
                  <a:srgbClr val="3E3E3E"/>
                </a:solidFill>
              </a:rPr>
              <a:t>Jenkins</a:t>
            </a:r>
            <a:r>
              <a:rPr spc="-105" dirty="0">
                <a:solidFill>
                  <a:srgbClr val="3E3E3E"/>
                </a:solidFill>
              </a:rPr>
              <a:t> </a:t>
            </a:r>
            <a:r>
              <a:rPr spc="-140" dirty="0">
                <a:solidFill>
                  <a:srgbClr val="3E3E3E"/>
                </a:solidFill>
              </a:rPr>
              <a:t>Jobs</a:t>
            </a:r>
          </a:p>
        </p:txBody>
      </p:sp>
      <p:sp>
        <p:nvSpPr>
          <p:cNvPr id="4" name="object 4"/>
          <p:cNvSpPr/>
          <p:nvPr/>
        </p:nvSpPr>
        <p:spPr>
          <a:xfrm>
            <a:off x="4248911" y="1856232"/>
            <a:ext cx="7759065" cy="687705"/>
          </a:xfrm>
          <a:custGeom>
            <a:avLst/>
            <a:gdLst/>
            <a:ahLst/>
            <a:cxnLst/>
            <a:rect l="l" t="t" r="r" b="b"/>
            <a:pathLst>
              <a:path w="7759065" h="687705">
                <a:moveTo>
                  <a:pt x="0" y="114553"/>
                </a:moveTo>
                <a:lnTo>
                  <a:pt x="9005" y="69973"/>
                </a:lnTo>
                <a:lnTo>
                  <a:pt x="33559" y="33559"/>
                </a:lnTo>
                <a:lnTo>
                  <a:pt x="69973" y="9005"/>
                </a:lnTo>
                <a:lnTo>
                  <a:pt x="114553" y="0"/>
                </a:lnTo>
                <a:lnTo>
                  <a:pt x="7644130" y="0"/>
                </a:lnTo>
                <a:lnTo>
                  <a:pt x="7688710" y="9005"/>
                </a:lnTo>
                <a:lnTo>
                  <a:pt x="7725124" y="33559"/>
                </a:lnTo>
                <a:lnTo>
                  <a:pt x="7749678" y="69973"/>
                </a:lnTo>
                <a:lnTo>
                  <a:pt x="7758684" y="114553"/>
                </a:lnTo>
                <a:lnTo>
                  <a:pt x="7758684" y="572770"/>
                </a:lnTo>
                <a:lnTo>
                  <a:pt x="7749678" y="617350"/>
                </a:lnTo>
                <a:lnTo>
                  <a:pt x="7725124" y="653764"/>
                </a:lnTo>
                <a:lnTo>
                  <a:pt x="7688710" y="678318"/>
                </a:lnTo>
                <a:lnTo>
                  <a:pt x="7644130" y="687324"/>
                </a:lnTo>
                <a:lnTo>
                  <a:pt x="114553" y="687324"/>
                </a:lnTo>
                <a:lnTo>
                  <a:pt x="69973" y="678318"/>
                </a:lnTo>
                <a:lnTo>
                  <a:pt x="33559" y="653764"/>
                </a:lnTo>
                <a:lnTo>
                  <a:pt x="9005" y="617350"/>
                </a:lnTo>
                <a:lnTo>
                  <a:pt x="0" y="572770"/>
                </a:lnTo>
                <a:lnTo>
                  <a:pt x="0" y="114553"/>
                </a:lnTo>
                <a:close/>
              </a:path>
            </a:pathLst>
          </a:custGeom>
          <a:ln w="9525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623308" y="2004187"/>
            <a:ext cx="7007859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15" dirty="0">
                <a:solidFill>
                  <a:srgbClr val="3E3E3E"/>
                </a:solidFill>
                <a:latin typeface="Tahoma"/>
                <a:cs typeface="Tahoma"/>
              </a:rPr>
              <a:t>Jenkins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uses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ahoma"/>
                <a:cs typeface="Tahoma"/>
              </a:rPr>
              <a:t>cron-style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syntax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for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scheduling</a:t>
            </a:r>
            <a:r>
              <a:rPr sz="2200" spc="-6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ahoma"/>
                <a:cs typeface="Tahoma"/>
              </a:rPr>
              <a:t>jobs.</a:t>
            </a:r>
            <a:endParaRPr sz="2200">
              <a:latin typeface="Tahoma"/>
              <a:cs typeface="Tahoma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3332797" y="3595115"/>
            <a:ext cx="9591040" cy="2975610"/>
            <a:chOff x="3332797" y="3595115"/>
            <a:chExt cx="9591040" cy="2975610"/>
          </a:xfrm>
        </p:grpSpPr>
        <p:sp>
          <p:nvSpPr>
            <p:cNvPr id="7" name="object 7"/>
            <p:cNvSpPr/>
            <p:nvPr/>
          </p:nvSpPr>
          <p:spPr>
            <a:xfrm>
              <a:off x="3337559" y="3899915"/>
              <a:ext cx="9581515" cy="2665730"/>
            </a:xfrm>
            <a:custGeom>
              <a:avLst/>
              <a:gdLst/>
              <a:ahLst/>
              <a:cxnLst/>
              <a:rect l="l" t="t" r="r" b="b"/>
              <a:pathLst>
                <a:path w="9581515" h="2665729">
                  <a:moveTo>
                    <a:pt x="0" y="444246"/>
                  </a:moveTo>
                  <a:lnTo>
                    <a:pt x="2606" y="395838"/>
                  </a:lnTo>
                  <a:lnTo>
                    <a:pt x="10245" y="348940"/>
                  </a:lnTo>
                  <a:lnTo>
                    <a:pt x="22646" y="303824"/>
                  </a:lnTo>
                  <a:lnTo>
                    <a:pt x="39538" y="260760"/>
                  </a:lnTo>
                  <a:lnTo>
                    <a:pt x="60649" y="220020"/>
                  </a:lnTo>
                  <a:lnTo>
                    <a:pt x="85709" y="181874"/>
                  </a:lnTo>
                  <a:lnTo>
                    <a:pt x="114447" y="146592"/>
                  </a:lnTo>
                  <a:lnTo>
                    <a:pt x="146592" y="114447"/>
                  </a:lnTo>
                  <a:lnTo>
                    <a:pt x="181874" y="85709"/>
                  </a:lnTo>
                  <a:lnTo>
                    <a:pt x="220020" y="60649"/>
                  </a:lnTo>
                  <a:lnTo>
                    <a:pt x="260760" y="39538"/>
                  </a:lnTo>
                  <a:lnTo>
                    <a:pt x="303824" y="22646"/>
                  </a:lnTo>
                  <a:lnTo>
                    <a:pt x="348940" y="10245"/>
                  </a:lnTo>
                  <a:lnTo>
                    <a:pt x="395838" y="2606"/>
                  </a:lnTo>
                  <a:lnTo>
                    <a:pt x="444245" y="0"/>
                  </a:lnTo>
                  <a:lnTo>
                    <a:pt x="9137142" y="0"/>
                  </a:lnTo>
                  <a:lnTo>
                    <a:pt x="9185549" y="2606"/>
                  </a:lnTo>
                  <a:lnTo>
                    <a:pt x="9232447" y="10245"/>
                  </a:lnTo>
                  <a:lnTo>
                    <a:pt x="9277563" y="22646"/>
                  </a:lnTo>
                  <a:lnTo>
                    <a:pt x="9320627" y="39538"/>
                  </a:lnTo>
                  <a:lnTo>
                    <a:pt x="9361367" y="60649"/>
                  </a:lnTo>
                  <a:lnTo>
                    <a:pt x="9399513" y="85709"/>
                  </a:lnTo>
                  <a:lnTo>
                    <a:pt x="9434795" y="114447"/>
                  </a:lnTo>
                  <a:lnTo>
                    <a:pt x="9466940" y="146592"/>
                  </a:lnTo>
                  <a:lnTo>
                    <a:pt x="9495678" y="181874"/>
                  </a:lnTo>
                  <a:lnTo>
                    <a:pt x="9520738" y="220020"/>
                  </a:lnTo>
                  <a:lnTo>
                    <a:pt x="9541849" y="260760"/>
                  </a:lnTo>
                  <a:lnTo>
                    <a:pt x="9558741" y="303824"/>
                  </a:lnTo>
                  <a:lnTo>
                    <a:pt x="9571142" y="348940"/>
                  </a:lnTo>
                  <a:lnTo>
                    <a:pt x="9578781" y="395838"/>
                  </a:lnTo>
                  <a:lnTo>
                    <a:pt x="9581388" y="444246"/>
                  </a:lnTo>
                  <a:lnTo>
                    <a:pt x="9581388" y="2221230"/>
                  </a:lnTo>
                  <a:lnTo>
                    <a:pt x="9578781" y="2269637"/>
                  </a:lnTo>
                  <a:lnTo>
                    <a:pt x="9571142" y="2316535"/>
                  </a:lnTo>
                  <a:lnTo>
                    <a:pt x="9558741" y="2361651"/>
                  </a:lnTo>
                  <a:lnTo>
                    <a:pt x="9541849" y="2404715"/>
                  </a:lnTo>
                  <a:lnTo>
                    <a:pt x="9520738" y="2445455"/>
                  </a:lnTo>
                  <a:lnTo>
                    <a:pt x="9495678" y="2483601"/>
                  </a:lnTo>
                  <a:lnTo>
                    <a:pt x="9466940" y="2518883"/>
                  </a:lnTo>
                  <a:lnTo>
                    <a:pt x="9434795" y="2551028"/>
                  </a:lnTo>
                  <a:lnTo>
                    <a:pt x="9399513" y="2579766"/>
                  </a:lnTo>
                  <a:lnTo>
                    <a:pt x="9361367" y="2604826"/>
                  </a:lnTo>
                  <a:lnTo>
                    <a:pt x="9320627" y="2625937"/>
                  </a:lnTo>
                  <a:lnTo>
                    <a:pt x="9277563" y="2642829"/>
                  </a:lnTo>
                  <a:lnTo>
                    <a:pt x="9232447" y="2655230"/>
                  </a:lnTo>
                  <a:lnTo>
                    <a:pt x="9185549" y="2662869"/>
                  </a:lnTo>
                  <a:lnTo>
                    <a:pt x="9137142" y="2665476"/>
                  </a:lnTo>
                  <a:lnTo>
                    <a:pt x="444245" y="2665476"/>
                  </a:lnTo>
                  <a:lnTo>
                    <a:pt x="395838" y="2662869"/>
                  </a:lnTo>
                  <a:lnTo>
                    <a:pt x="348940" y="2655230"/>
                  </a:lnTo>
                  <a:lnTo>
                    <a:pt x="303824" y="2642829"/>
                  </a:lnTo>
                  <a:lnTo>
                    <a:pt x="260760" y="2625937"/>
                  </a:lnTo>
                  <a:lnTo>
                    <a:pt x="220020" y="2604826"/>
                  </a:lnTo>
                  <a:lnTo>
                    <a:pt x="181874" y="2579766"/>
                  </a:lnTo>
                  <a:lnTo>
                    <a:pt x="146592" y="2551028"/>
                  </a:lnTo>
                  <a:lnTo>
                    <a:pt x="114447" y="2518883"/>
                  </a:lnTo>
                  <a:lnTo>
                    <a:pt x="85709" y="2483601"/>
                  </a:lnTo>
                  <a:lnTo>
                    <a:pt x="60649" y="2445455"/>
                  </a:lnTo>
                  <a:lnTo>
                    <a:pt x="39538" y="2404715"/>
                  </a:lnTo>
                  <a:lnTo>
                    <a:pt x="22646" y="2361651"/>
                  </a:lnTo>
                  <a:lnTo>
                    <a:pt x="10245" y="2316535"/>
                  </a:lnTo>
                  <a:lnTo>
                    <a:pt x="2606" y="2269637"/>
                  </a:lnTo>
                  <a:lnTo>
                    <a:pt x="0" y="2221230"/>
                  </a:lnTo>
                  <a:lnTo>
                    <a:pt x="0" y="444246"/>
                  </a:lnTo>
                  <a:close/>
                </a:path>
              </a:pathLst>
            </a:custGeom>
            <a:ln w="9525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745991" y="3595115"/>
              <a:ext cx="2731135" cy="489584"/>
            </a:xfrm>
            <a:custGeom>
              <a:avLst/>
              <a:gdLst/>
              <a:ahLst/>
              <a:cxnLst/>
              <a:rect l="l" t="t" r="r" b="b"/>
              <a:pathLst>
                <a:path w="2731135" h="489585">
                  <a:moveTo>
                    <a:pt x="2649474" y="0"/>
                  </a:moveTo>
                  <a:lnTo>
                    <a:pt x="81534" y="0"/>
                  </a:lnTo>
                  <a:lnTo>
                    <a:pt x="49774" y="6399"/>
                  </a:lnTo>
                  <a:lnTo>
                    <a:pt x="23860" y="23860"/>
                  </a:lnTo>
                  <a:lnTo>
                    <a:pt x="6399" y="49774"/>
                  </a:lnTo>
                  <a:lnTo>
                    <a:pt x="0" y="81534"/>
                  </a:lnTo>
                  <a:lnTo>
                    <a:pt x="0" y="407670"/>
                  </a:lnTo>
                  <a:lnTo>
                    <a:pt x="6399" y="439429"/>
                  </a:lnTo>
                  <a:lnTo>
                    <a:pt x="23860" y="465343"/>
                  </a:lnTo>
                  <a:lnTo>
                    <a:pt x="49774" y="482804"/>
                  </a:lnTo>
                  <a:lnTo>
                    <a:pt x="81534" y="489204"/>
                  </a:lnTo>
                  <a:lnTo>
                    <a:pt x="2649474" y="489204"/>
                  </a:lnTo>
                  <a:lnTo>
                    <a:pt x="2681233" y="482804"/>
                  </a:lnTo>
                  <a:lnTo>
                    <a:pt x="2707147" y="465343"/>
                  </a:lnTo>
                  <a:lnTo>
                    <a:pt x="2724608" y="439429"/>
                  </a:lnTo>
                  <a:lnTo>
                    <a:pt x="2731008" y="407670"/>
                  </a:lnTo>
                  <a:lnTo>
                    <a:pt x="2731008" y="81534"/>
                  </a:lnTo>
                  <a:lnTo>
                    <a:pt x="2724608" y="49774"/>
                  </a:lnTo>
                  <a:lnTo>
                    <a:pt x="2707147" y="23860"/>
                  </a:lnTo>
                  <a:lnTo>
                    <a:pt x="2681233" y="6399"/>
                  </a:lnTo>
                  <a:lnTo>
                    <a:pt x="2649474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3634485" y="3642105"/>
            <a:ext cx="8060690" cy="25952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94335">
              <a:lnSpc>
                <a:spcPct val="100000"/>
              </a:lnSpc>
              <a:spcBef>
                <a:spcPts val="95"/>
              </a:spcBef>
            </a:pPr>
            <a:r>
              <a:rPr sz="2200" b="1" spc="-20" dirty="0">
                <a:solidFill>
                  <a:srgbClr val="FFFFFF"/>
                </a:solidFill>
                <a:latin typeface="Tahoma"/>
                <a:cs typeface="Tahoma"/>
              </a:rPr>
              <a:t>Fields</a:t>
            </a:r>
            <a:endParaRPr sz="2200">
              <a:latin typeface="Tahoma"/>
              <a:cs typeface="Tahoma"/>
            </a:endParaRPr>
          </a:p>
          <a:p>
            <a:pPr marL="381000" indent="-368935">
              <a:lnSpc>
                <a:spcPct val="100000"/>
              </a:lnSpc>
              <a:spcBef>
                <a:spcPts val="1750"/>
              </a:spcBef>
              <a:buChar char="●"/>
              <a:tabLst>
                <a:tab pos="381000" algn="l"/>
                <a:tab pos="381635" algn="l"/>
              </a:tabLst>
            </a:pPr>
            <a:r>
              <a:rPr sz="2200" spc="35" dirty="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meaning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of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these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fields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are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as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Tahoma"/>
                <a:cs typeface="Tahoma"/>
              </a:rPr>
              <a:t>follows:</a:t>
            </a:r>
            <a:endParaRPr sz="2200">
              <a:latin typeface="Tahoma"/>
              <a:cs typeface="Tahoma"/>
            </a:endParaRPr>
          </a:p>
          <a:p>
            <a:pPr marL="381000" indent="-368935">
              <a:lnSpc>
                <a:spcPct val="100000"/>
              </a:lnSpc>
              <a:buChar char="●"/>
              <a:tabLst>
                <a:tab pos="381000" algn="l"/>
                <a:tab pos="381635" algn="l"/>
              </a:tabLst>
            </a:pPr>
            <a:r>
              <a:rPr sz="2200" spc="15" dirty="0">
                <a:solidFill>
                  <a:srgbClr val="3E3E3E"/>
                </a:solidFill>
                <a:latin typeface="Tahoma"/>
                <a:cs typeface="Tahoma"/>
              </a:rPr>
              <a:t>MINUTE: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Tahoma"/>
                <a:cs typeface="Tahoma"/>
              </a:rPr>
              <a:t>Minutes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within</a:t>
            </a:r>
            <a:r>
              <a:rPr sz="2200" spc="-8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14" dirty="0">
                <a:solidFill>
                  <a:srgbClr val="3E3E3E"/>
                </a:solidFill>
                <a:latin typeface="Tahoma"/>
                <a:cs typeface="Tahoma"/>
              </a:rPr>
              <a:t>hour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-55" dirty="0">
                <a:solidFill>
                  <a:srgbClr val="3E3E3E"/>
                </a:solidFill>
                <a:latin typeface="Tahoma"/>
                <a:cs typeface="Tahoma"/>
              </a:rPr>
              <a:t>(0–59)</a:t>
            </a:r>
            <a:endParaRPr sz="2200">
              <a:latin typeface="Tahoma"/>
              <a:cs typeface="Tahoma"/>
            </a:endParaRPr>
          </a:p>
          <a:p>
            <a:pPr marL="381000" indent="-368935">
              <a:lnSpc>
                <a:spcPct val="100000"/>
              </a:lnSpc>
              <a:spcBef>
                <a:spcPts val="5"/>
              </a:spcBef>
              <a:buChar char="●"/>
              <a:tabLst>
                <a:tab pos="381000" algn="l"/>
                <a:tab pos="381635" algn="l"/>
              </a:tabLst>
            </a:pPr>
            <a:r>
              <a:rPr sz="2200" spc="45" dirty="0">
                <a:solidFill>
                  <a:srgbClr val="3E3E3E"/>
                </a:solidFill>
                <a:latin typeface="Tahoma"/>
                <a:cs typeface="Tahoma"/>
              </a:rPr>
              <a:t>HOUR: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14" dirty="0">
                <a:solidFill>
                  <a:srgbClr val="3E3E3E"/>
                </a:solidFill>
                <a:latin typeface="Tahoma"/>
                <a:cs typeface="Tahoma"/>
              </a:rPr>
              <a:t>hour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of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day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-55" dirty="0">
                <a:solidFill>
                  <a:srgbClr val="3E3E3E"/>
                </a:solidFill>
                <a:latin typeface="Tahoma"/>
                <a:cs typeface="Tahoma"/>
              </a:rPr>
              <a:t>(0–23)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80" dirty="0">
                <a:solidFill>
                  <a:srgbClr val="3E3E3E"/>
                </a:solidFill>
                <a:latin typeface="Tahoma"/>
                <a:cs typeface="Tahoma"/>
              </a:rPr>
              <a:t>DOM</a:t>
            </a:r>
            <a:endParaRPr sz="2200">
              <a:latin typeface="Tahoma"/>
              <a:cs typeface="Tahoma"/>
            </a:endParaRPr>
          </a:p>
          <a:p>
            <a:pPr marL="381000" indent="-368935">
              <a:lnSpc>
                <a:spcPct val="100000"/>
              </a:lnSpc>
              <a:buChar char="●"/>
              <a:tabLst>
                <a:tab pos="381000" algn="l"/>
                <a:tab pos="381635" algn="l"/>
              </a:tabLst>
            </a:pP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DOM: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sz="2200" spc="-12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day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of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sz="2200" spc="-12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14" dirty="0">
                <a:solidFill>
                  <a:srgbClr val="3E3E3E"/>
                </a:solidFill>
                <a:latin typeface="Tahoma"/>
                <a:cs typeface="Tahoma"/>
              </a:rPr>
              <a:t>month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Tahoma"/>
                <a:cs typeface="Tahoma"/>
              </a:rPr>
              <a:t>(1–31)</a:t>
            </a:r>
            <a:endParaRPr sz="2200">
              <a:latin typeface="Tahoma"/>
              <a:cs typeface="Tahoma"/>
            </a:endParaRPr>
          </a:p>
          <a:p>
            <a:pPr marL="381000" indent="-368935">
              <a:lnSpc>
                <a:spcPct val="100000"/>
              </a:lnSpc>
              <a:buChar char="●"/>
              <a:tabLst>
                <a:tab pos="381000" algn="l"/>
                <a:tab pos="381635" algn="l"/>
              </a:tabLst>
            </a:pP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MONTH: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14" dirty="0">
                <a:solidFill>
                  <a:srgbClr val="3E3E3E"/>
                </a:solidFill>
                <a:latin typeface="Tahoma"/>
                <a:cs typeface="Tahoma"/>
              </a:rPr>
              <a:t>month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-55" dirty="0">
                <a:solidFill>
                  <a:srgbClr val="3E3E3E"/>
                </a:solidFill>
                <a:latin typeface="Tahoma"/>
                <a:cs typeface="Tahoma"/>
              </a:rPr>
              <a:t>(1–12)</a:t>
            </a:r>
            <a:endParaRPr sz="2200">
              <a:latin typeface="Tahoma"/>
              <a:cs typeface="Tahoma"/>
            </a:endParaRPr>
          </a:p>
          <a:p>
            <a:pPr marL="381000" indent="-368935">
              <a:lnSpc>
                <a:spcPct val="100000"/>
              </a:lnSpc>
              <a:buChar char="●"/>
              <a:tabLst>
                <a:tab pos="381000" algn="l"/>
                <a:tab pos="381635" algn="l"/>
              </a:tabLst>
            </a:pPr>
            <a:r>
              <a:rPr sz="2200" spc="25" dirty="0">
                <a:solidFill>
                  <a:srgbClr val="3E3E3E"/>
                </a:solidFill>
                <a:latin typeface="Tahoma"/>
                <a:cs typeface="Tahoma"/>
              </a:rPr>
              <a:t>DOW: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day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of</a:t>
            </a:r>
            <a:r>
              <a:rPr sz="2200" spc="-12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week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-85" dirty="0">
                <a:solidFill>
                  <a:srgbClr val="3E3E3E"/>
                </a:solidFill>
                <a:latin typeface="Tahoma"/>
                <a:cs typeface="Tahoma"/>
              </a:rPr>
              <a:t>(0–7),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where</a:t>
            </a:r>
            <a:r>
              <a:rPr sz="2200" spc="-8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ahoma"/>
                <a:cs typeface="Tahoma"/>
              </a:rPr>
              <a:t>0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and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ahoma"/>
                <a:cs typeface="Tahoma"/>
              </a:rPr>
              <a:t>7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are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Sunday</a:t>
            </a:r>
            <a:endParaRPr sz="2200">
              <a:latin typeface="Tahoma"/>
              <a:cs typeface="Tahoma"/>
            </a:endParaRPr>
          </a:p>
        </p:txBody>
      </p:sp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166359" y="757427"/>
            <a:ext cx="5971032" cy="365759"/>
          </a:xfrm>
          <a:prstGeom prst="rect">
            <a:avLst/>
          </a:prstGeom>
        </p:spPr>
      </p:pic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039103" y="306451"/>
            <a:ext cx="4177029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35" dirty="0">
                <a:solidFill>
                  <a:srgbClr val="3E3E3E"/>
                </a:solidFill>
              </a:rPr>
              <a:t>Scheduling</a:t>
            </a:r>
            <a:r>
              <a:rPr spc="-100" dirty="0">
                <a:solidFill>
                  <a:srgbClr val="3E3E3E"/>
                </a:solidFill>
              </a:rPr>
              <a:t> </a:t>
            </a:r>
            <a:r>
              <a:rPr spc="-65" dirty="0">
                <a:solidFill>
                  <a:srgbClr val="3E3E3E"/>
                </a:solidFill>
              </a:rPr>
              <a:t>Jenkins</a:t>
            </a:r>
            <a:r>
              <a:rPr spc="-105" dirty="0">
                <a:solidFill>
                  <a:srgbClr val="3E3E3E"/>
                </a:solidFill>
              </a:rPr>
              <a:t> </a:t>
            </a:r>
            <a:r>
              <a:rPr spc="-140" dirty="0">
                <a:solidFill>
                  <a:srgbClr val="3E3E3E"/>
                </a:solidFill>
              </a:rPr>
              <a:t>Jobs</a:t>
            </a:r>
          </a:p>
        </p:txBody>
      </p:sp>
      <p:sp>
        <p:nvSpPr>
          <p:cNvPr id="4" name="object 4"/>
          <p:cNvSpPr/>
          <p:nvPr/>
        </p:nvSpPr>
        <p:spPr>
          <a:xfrm>
            <a:off x="3642359" y="1095755"/>
            <a:ext cx="8482965" cy="687705"/>
          </a:xfrm>
          <a:custGeom>
            <a:avLst/>
            <a:gdLst/>
            <a:ahLst/>
            <a:cxnLst/>
            <a:rect l="l" t="t" r="r" b="b"/>
            <a:pathLst>
              <a:path w="8482965" h="687705">
                <a:moveTo>
                  <a:pt x="0" y="114553"/>
                </a:moveTo>
                <a:lnTo>
                  <a:pt x="9005" y="69973"/>
                </a:lnTo>
                <a:lnTo>
                  <a:pt x="33559" y="33559"/>
                </a:lnTo>
                <a:lnTo>
                  <a:pt x="69973" y="9005"/>
                </a:lnTo>
                <a:lnTo>
                  <a:pt x="114553" y="0"/>
                </a:lnTo>
                <a:lnTo>
                  <a:pt x="8368030" y="0"/>
                </a:lnTo>
                <a:lnTo>
                  <a:pt x="8412610" y="9005"/>
                </a:lnTo>
                <a:lnTo>
                  <a:pt x="8449024" y="33559"/>
                </a:lnTo>
                <a:lnTo>
                  <a:pt x="8473578" y="69973"/>
                </a:lnTo>
                <a:lnTo>
                  <a:pt x="8482584" y="114553"/>
                </a:lnTo>
                <a:lnTo>
                  <a:pt x="8482584" y="572770"/>
                </a:lnTo>
                <a:lnTo>
                  <a:pt x="8473578" y="617350"/>
                </a:lnTo>
                <a:lnTo>
                  <a:pt x="8449024" y="653764"/>
                </a:lnTo>
                <a:lnTo>
                  <a:pt x="8412610" y="678318"/>
                </a:lnTo>
                <a:lnTo>
                  <a:pt x="8368030" y="687324"/>
                </a:lnTo>
                <a:lnTo>
                  <a:pt x="114553" y="687324"/>
                </a:lnTo>
                <a:lnTo>
                  <a:pt x="69973" y="678318"/>
                </a:lnTo>
                <a:lnTo>
                  <a:pt x="33559" y="653764"/>
                </a:lnTo>
                <a:lnTo>
                  <a:pt x="9005" y="617350"/>
                </a:lnTo>
                <a:lnTo>
                  <a:pt x="0" y="572770"/>
                </a:lnTo>
                <a:lnTo>
                  <a:pt x="0" y="114553"/>
                </a:lnTo>
                <a:close/>
              </a:path>
            </a:pathLst>
          </a:custGeom>
          <a:ln w="9525">
            <a:solidFill>
              <a:srgbClr val="C55A1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840607" y="1307973"/>
            <a:ext cx="808355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95" dirty="0">
                <a:solidFill>
                  <a:srgbClr val="3E3E3E"/>
                </a:solidFill>
                <a:latin typeface="Tahoma"/>
                <a:cs typeface="Tahoma"/>
              </a:rPr>
              <a:t>Here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are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shortcut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syntaxes</a:t>
            </a:r>
            <a:r>
              <a:rPr sz="2200" spc="-8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used</a:t>
            </a:r>
            <a:r>
              <a:rPr sz="2200" spc="-8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for</a:t>
            </a:r>
            <a:r>
              <a:rPr sz="2200" spc="-12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scheduling</a:t>
            </a:r>
            <a:r>
              <a:rPr sz="2200" spc="-6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build</a:t>
            </a:r>
            <a:r>
              <a:rPr sz="2200" spc="-8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" dirty="0">
                <a:solidFill>
                  <a:srgbClr val="3E3E3E"/>
                </a:solidFill>
                <a:latin typeface="Tahoma"/>
                <a:cs typeface="Tahoma"/>
              </a:rPr>
              <a:t>jobs:</a:t>
            </a:r>
            <a:endParaRPr sz="2200">
              <a:latin typeface="Tahoma"/>
              <a:cs typeface="Tahoma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1073632" y="2053907"/>
          <a:ext cx="14100809" cy="603771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3572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635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8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66901"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075"/>
                        </a:spcBef>
                      </a:pPr>
                      <a:r>
                        <a:rPr sz="2200" b="1" spc="2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Notation</a:t>
                      </a:r>
                      <a:endParaRPr sz="2200">
                        <a:latin typeface="Tahoma"/>
                        <a:cs typeface="Tahoma"/>
                      </a:endParaRPr>
                    </a:p>
                  </a:txBody>
                  <a:tcPr marL="0" marR="0" marT="26352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073762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075"/>
                        </a:spcBef>
                      </a:pPr>
                      <a:r>
                        <a:rPr sz="2200" b="1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Meaning</a:t>
                      </a:r>
                      <a:endParaRPr sz="2200">
                        <a:latin typeface="Tahoma"/>
                        <a:cs typeface="Tahoma"/>
                      </a:endParaRPr>
                    </a:p>
                  </a:txBody>
                  <a:tcPr marL="0" marR="0" marT="26352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073762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2075"/>
                        </a:spcBef>
                      </a:pPr>
                      <a:r>
                        <a:rPr sz="2200" b="1" spc="-2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Example</a:t>
                      </a:r>
                      <a:endParaRPr sz="2200">
                        <a:latin typeface="Tahoma"/>
                        <a:cs typeface="Tahoma"/>
                      </a:endParaRPr>
                    </a:p>
                  </a:txBody>
                  <a:tcPr marL="0" marR="0" marT="26352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07376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071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40"/>
                        </a:spcBef>
                      </a:pPr>
                      <a:r>
                        <a:rPr sz="220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*</a:t>
                      </a:r>
                      <a:endParaRPr sz="2200">
                        <a:latin typeface="Tahoma"/>
                        <a:cs typeface="Tahoma"/>
                      </a:endParaRPr>
                    </a:p>
                  </a:txBody>
                  <a:tcPr marL="0" marR="0" marT="17018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340"/>
                        </a:spcBef>
                      </a:pPr>
                      <a:r>
                        <a:rPr sz="2200" spc="7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Represents</a:t>
                      </a:r>
                      <a:r>
                        <a:rPr sz="2200" spc="-11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5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all</a:t>
                      </a:r>
                      <a:r>
                        <a:rPr sz="2200" spc="-10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8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possible</a:t>
                      </a:r>
                      <a:r>
                        <a:rPr sz="2200" spc="-8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6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values</a:t>
                      </a:r>
                      <a:r>
                        <a:rPr sz="2200" spc="-10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9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for</a:t>
                      </a:r>
                      <a:r>
                        <a:rPr sz="2200" spc="-114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6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a</a:t>
                      </a:r>
                      <a:r>
                        <a:rPr sz="2200" spc="-12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7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field</a:t>
                      </a:r>
                      <a:endParaRPr sz="2200">
                        <a:latin typeface="Tahoma"/>
                        <a:cs typeface="Tahoma"/>
                      </a:endParaRPr>
                    </a:p>
                  </a:txBody>
                  <a:tcPr marL="0" marR="0" marT="17018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800"/>
                        </a:spcBef>
                      </a:pPr>
                      <a:r>
                        <a:rPr sz="2200" spc="1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*</a:t>
                      </a:r>
                      <a:r>
                        <a:rPr sz="2200" spc="-12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1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*</a:t>
                      </a:r>
                      <a:r>
                        <a:rPr sz="2200" spc="-12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1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*</a:t>
                      </a:r>
                      <a:r>
                        <a:rPr sz="2200" spc="-114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1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*</a:t>
                      </a:r>
                      <a:r>
                        <a:rPr sz="2200" spc="-12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1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*</a:t>
                      </a:r>
                      <a:r>
                        <a:rPr sz="2200" spc="-12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10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means</a:t>
                      </a:r>
                      <a:r>
                        <a:rPr sz="2200" spc="-10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9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once</a:t>
                      </a:r>
                      <a:r>
                        <a:rPr sz="2200" spc="-13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6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a</a:t>
                      </a:r>
                      <a:r>
                        <a:rPr sz="2200" spc="-114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9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minute</a:t>
                      </a:r>
                      <a:endParaRPr sz="2200">
                        <a:latin typeface="Tahoma"/>
                        <a:cs typeface="Tahoma"/>
                      </a:endParaRPr>
                    </a:p>
                  </a:txBody>
                  <a:tcPr marL="0" marR="0" marT="10160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297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325"/>
                        </a:spcBef>
                      </a:pPr>
                      <a:r>
                        <a:rPr sz="2200" spc="12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M–N</a:t>
                      </a:r>
                      <a:endParaRPr sz="2200">
                        <a:latin typeface="Tahoma"/>
                        <a:cs typeface="Tahoma"/>
                      </a:endParaRPr>
                    </a:p>
                  </a:txBody>
                  <a:tcPr marL="0" marR="0" marT="2952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325"/>
                        </a:spcBef>
                      </a:pPr>
                      <a:r>
                        <a:rPr sz="2200" spc="7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Defines</a:t>
                      </a:r>
                      <a:r>
                        <a:rPr sz="2200" spc="-12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6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ranges</a:t>
                      </a:r>
                      <a:endParaRPr sz="2200">
                        <a:latin typeface="Tahoma"/>
                        <a:cs typeface="Tahoma"/>
                      </a:endParaRPr>
                    </a:p>
                  </a:txBody>
                  <a:tcPr marL="0" marR="0" marT="2952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 marR="599440" indent="73025">
                        <a:lnSpc>
                          <a:spcPct val="114999"/>
                        </a:lnSpc>
                        <a:spcBef>
                          <a:spcPts val="409"/>
                        </a:spcBef>
                      </a:pPr>
                      <a:r>
                        <a:rPr sz="2200" spc="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1-5</a:t>
                      </a:r>
                      <a:r>
                        <a:rPr sz="2200" spc="-11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8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in</a:t>
                      </a:r>
                      <a:r>
                        <a:rPr sz="2200" spc="-12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7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the</a:t>
                      </a:r>
                      <a:r>
                        <a:rPr sz="2200" spc="-12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10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DOW</a:t>
                      </a:r>
                      <a:r>
                        <a:rPr sz="2200" spc="-12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7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field</a:t>
                      </a:r>
                      <a:r>
                        <a:rPr sz="2200" spc="-9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10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would</a:t>
                      </a:r>
                      <a:r>
                        <a:rPr sz="2200" spc="-10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10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mean </a:t>
                      </a:r>
                      <a:r>
                        <a:rPr sz="2200" spc="-67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12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Monday</a:t>
                      </a:r>
                      <a:r>
                        <a:rPr sz="2200" spc="-10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8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to</a:t>
                      </a:r>
                      <a:r>
                        <a:rPr sz="2200" spc="-114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5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Friday</a:t>
                      </a:r>
                      <a:endParaRPr sz="2200">
                        <a:latin typeface="Tahoma"/>
                        <a:cs typeface="Tahoma"/>
                      </a:endParaRPr>
                    </a:p>
                  </a:txBody>
                  <a:tcPr marL="0" marR="0" marT="52069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2976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325"/>
                        </a:spcBef>
                      </a:pPr>
                      <a:r>
                        <a:rPr sz="220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/</a:t>
                      </a:r>
                      <a:endParaRPr sz="2200">
                        <a:latin typeface="Tahoma"/>
                        <a:cs typeface="Tahoma"/>
                      </a:endParaRPr>
                    </a:p>
                  </a:txBody>
                  <a:tcPr marL="0" marR="0" marT="2952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325"/>
                        </a:spcBef>
                      </a:pPr>
                      <a:r>
                        <a:rPr sz="2200" spc="7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Defines</a:t>
                      </a:r>
                      <a:r>
                        <a:rPr sz="2200" spc="-9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7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skips</a:t>
                      </a:r>
                      <a:r>
                        <a:rPr sz="2200" spc="-11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8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through</a:t>
                      </a:r>
                      <a:r>
                        <a:rPr sz="2200" spc="-13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6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a</a:t>
                      </a:r>
                      <a:r>
                        <a:rPr sz="2200" spc="-13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6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range</a:t>
                      </a:r>
                      <a:endParaRPr sz="2200">
                        <a:latin typeface="Tahoma"/>
                        <a:cs typeface="Tahoma"/>
                      </a:endParaRPr>
                    </a:p>
                  </a:txBody>
                  <a:tcPr marL="0" marR="0" marT="2952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 marR="290830">
                        <a:lnSpc>
                          <a:spcPct val="114999"/>
                        </a:lnSpc>
                        <a:spcBef>
                          <a:spcPts val="409"/>
                        </a:spcBef>
                      </a:pPr>
                      <a:r>
                        <a:rPr sz="2200" spc="1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*/5</a:t>
                      </a:r>
                      <a:r>
                        <a:rPr sz="2200" spc="-11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8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in</a:t>
                      </a:r>
                      <a:r>
                        <a:rPr sz="2200" spc="-114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7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the</a:t>
                      </a:r>
                      <a:r>
                        <a:rPr sz="2200" spc="-12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5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MINUTE</a:t>
                      </a:r>
                      <a:r>
                        <a:rPr sz="2200" spc="-9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7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field</a:t>
                      </a:r>
                      <a:r>
                        <a:rPr sz="2200" spc="-9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10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would</a:t>
                      </a:r>
                      <a:r>
                        <a:rPr sz="2200" spc="-10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10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mean </a:t>
                      </a:r>
                      <a:r>
                        <a:rPr sz="2200" spc="-67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5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every</a:t>
                      </a:r>
                      <a:r>
                        <a:rPr sz="2200" spc="-114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4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five</a:t>
                      </a:r>
                      <a:r>
                        <a:rPr sz="2200" spc="-10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9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minutes</a:t>
                      </a:r>
                      <a:endParaRPr sz="2200">
                        <a:latin typeface="Tahoma"/>
                        <a:cs typeface="Tahoma"/>
                      </a:endParaRPr>
                    </a:p>
                  </a:txBody>
                  <a:tcPr marL="0" marR="0" marT="52069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1521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33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2200" spc="8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Comma-separated</a:t>
                      </a:r>
                      <a:r>
                        <a:rPr sz="2200" spc="-11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4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list</a:t>
                      </a:r>
                      <a:endParaRPr sz="2200">
                        <a:latin typeface="Tahoma"/>
                        <a:cs typeface="Tahoma"/>
                      </a:endParaRPr>
                    </a:p>
                  </a:txBody>
                  <a:tcPr marL="0" marR="0" marT="571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3300">
                        <a:latin typeface="Times New Roman"/>
                        <a:cs typeface="Times New Roman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2200" spc="4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Indicates</a:t>
                      </a:r>
                      <a:r>
                        <a:rPr sz="2200" spc="-9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6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a</a:t>
                      </a:r>
                      <a:r>
                        <a:rPr sz="2200" spc="-12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4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list</a:t>
                      </a:r>
                      <a:r>
                        <a:rPr sz="2200" spc="-11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8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of</a:t>
                      </a:r>
                      <a:r>
                        <a:rPr sz="2200" spc="-12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5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valid</a:t>
                      </a:r>
                      <a:r>
                        <a:rPr sz="2200" spc="-10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6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values</a:t>
                      </a:r>
                      <a:endParaRPr sz="2200">
                        <a:latin typeface="Tahoma"/>
                        <a:cs typeface="Tahoma"/>
                      </a:endParaRPr>
                    </a:p>
                  </a:txBody>
                  <a:tcPr marL="0" marR="0" marT="571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 marR="782955" algn="just">
                        <a:lnSpc>
                          <a:spcPct val="114999"/>
                        </a:lnSpc>
                        <a:spcBef>
                          <a:spcPts val="409"/>
                        </a:spcBef>
                      </a:pPr>
                      <a:r>
                        <a:rPr sz="2200" spc="1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15,45</a:t>
                      </a:r>
                      <a:r>
                        <a:rPr sz="2200" spc="-10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8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in</a:t>
                      </a:r>
                      <a:r>
                        <a:rPr sz="2200" spc="-114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7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the</a:t>
                      </a:r>
                      <a:r>
                        <a:rPr sz="2200" spc="-12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5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MINUTE</a:t>
                      </a:r>
                      <a:r>
                        <a:rPr sz="2200" spc="-9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7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field</a:t>
                      </a:r>
                      <a:r>
                        <a:rPr sz="2200" spc="-10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10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would </a:t>
                      </a:r>
                      <a:r>
                        <a:rPr sz="2200" spc="-67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11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mean</a:t>
                      </a:r>
                      <a:r>
                        <a:rPr sz="2200" spc="-114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5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at</a:t>
                      </a:r>
                      <a:r>
                        <a:rPr sz="2200" spc="-12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5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15</a:t>
                      </a:r>
                      <a:r>
                        <a:rPr sz="2200" spc="-12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10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and</a:t>
                      </a:r>
                      <a:r>
                        <a:rPr sz="2200" spc="-12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5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45</a:t>
                      </a:r>
                      <a:r>
                        <a:rPr sz="2200" spc="-10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9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minutes</a:t>
                      </a:r>
                      <a:r>
                        <a:rPr sz="2200" spc="-9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7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past </a:t>
                      </a:r>
                      <a:r>
                        <a:rPr sz="2200" spc="-68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5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every</a:t>
                      </a:r>
                      <a:r>
                        <a:rPr sz="2200" spc="-114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114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hour</a:t>
                      </a:r>
                      <a:endParaRPr sz="2200">
                        <a:latin typeface="Tahoma"/>
                        <a:cs typeface="Tahoma"/>
                      </a:endParaRPr>
                    </a:p>
                  </a:txBody>
                  <a:tcPr marL="0" marR="0" marT="52069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1535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33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200" spc="8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Shorthand</a:t>
                      </a:r>
                      <a:r>
                        <a:rPr sz="2200" spc="-13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6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values</a:t>
                      </a:r>
                      <a:endParaRPr sz="2200">
                        <a:latin typeface="Tahoma"/>
                        <a:cs typeface="Tahoma"/>
                      </a:endParaRPr>
                    </a:p>
                  </a:txBody>
                  <a:tcPr marL="0" marR="0" marT="63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 marR="636905">
                        <a:lnSpc>
                          <a:spcPct val="114999"/>
                        </a:lnSpc>
                        <a:spcBef>
                          <a:spcPts val="415"/>
                        </a:spcBef>
                      </a:pPr>
                      <a:r>
                        <a:rPr sz="2200" spc="2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@yearly, </a:t>
                      </a:r>
                      <a:r>
                        <a:rPr sz="2200" spc="4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@annually, </a:t>
                      </a:r>
                      <a:r>
                        <a:rPr sz="2200" spc="5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@monthly, </a:t>
                      </a:r>
                      <a:r>
                        <a:rPr sz="2200" spc="6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2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@weekly,</a:t>
                      </a:r>
                      <a:r>
                        <a:rPr sz="2200" spc="-11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2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@daily,</a:t>
                      </a:r>
                      <a:r>
                        <a:rPr sz="2200" spc="-10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5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@midnight,</a:t>
                      </a:r>
                      <a:r>
                        <a:rPr sz="2200" spc="-9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10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and </a:t>
                      </a:r>
                      <a:r>
                        <a:rPr sz="2200" spc="-67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7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@hourly</a:t>
                      </a:r>
                      <a:endParaRPr sz="2200">
                        <a:latin typeface="Tahoma"/>
                        <a:cs typeface="Tahoma"/>
                      </a:endParaRPr>
                    </a:p>
                  </a:txBody>
                  <a:tcPr marL="0" marR="0" marT="527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166359" y="757427"/>
            <a:ext cx="5971032" cy="365759"/>
          </a:xfrm>
          <a:prstGeom prst="rect">
            <a:avLst/>
          </a:prstGeom>
        </p:spPr>
      </p:pic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3010134" y="1918207"/>
            <a:ext cx="242951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spc="-10" dirty="0">
                <a:solidFill>
                  <a:srgbClr val="3E3E3E"/>
                </a:solidFill>
                <a:latin typeface="Tahoma"/>
                <a:cs typeface="Tahoma"/>
              </a:rPr>
              <a:t>D</a:t>
            </a:r>
            <a:r>
              <a:rPr sz="2200" b="1" spc="-15" dirty="0">
                <a:solidFill>
                  <a:srgbClr val="3E3E3E"/>
                </a:solidFill>
                <a:latin typeface="Tahoma"/>
                <a:cs typeface="Tahoma"/>
              </a:rPr>
              <a:t>uration</a:t>
            </a:r>
            <a:r>
              <a:rPr sz="2200" b="1" spc="-5" dirty="0">
                <a:solidFill>
                  <a:srgbClr val="3E3E3E"/>
                </a:solidFill>
                <a:latin typeface="Tahoma"/>
                <a:cs typeface="Tahoma"/>
              </a:rPr>
              <a:t>:</a:t>
            </a:r>
            <a:r>
              <a:rPr sz="2200" b="1" spc="-4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b="1" spc="-160" dirty="0">
                <a:solidFill>
                  <a:srgbClr val="3E3E3E"/>
                </a:solidFill>
                <a:latin typeface="Tahoma"/>
                <a:cs typeface="Tahoma"/>
              </a:rPr>
              <a:t>3</a:t>
            </a:r>
            <a:r>
              <a:rPr sz="2200" b="1" spc="-150" dirty="0">
                <a:solidFill>
                  <a:srgbClr val="3E3E3E"/>
                </a:solidFill>
                <a:latin typeface="Tahoma"/>
                <a:cs typeface="Tahoma"/>
              </a:rPr>
              <a:t>0</a:t>
            </a:r>
            <a:r>
              <a:rPr sz="2200" b="1" spc="-7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b="1" spc="105" dirty="0">
                <a:solidFill>
                  <a:srgbClr val="3E3E3E"/>
                </a:solidFill>
                <a:latin typeface="Tahoma"/>
                <a:cs typeface="Tahoma"/>
              </a:rPr>
              <a:t>M</a:t>
            </a:r>
            <a:r>
              <a:rPr sz="2200" b="1" spc="5" dirty="0">
                <a:solidFill>
                  <a:srgbClr val="3E3E3E"/>
                </a:solidFill>
                <a:latin typeface="Tahoma"/>
                <a:cs typeface="Tahoma"/>
              </a:rPr>
              <a:t>i</a:t>
            </a:r>
            <a:r>
              <a:rPr sz="2200" b="1" spc="25" dirty="0">
                <a:solidFill>
                  <a:srgbClr val="3E3E3E"/>
                </a:solidFill>
                <a:latin typeface="Tahoma"/>
                <a:cs typeface="Tahoma"/>
              </a:rPr>
              <a:t>n</a:t>
            </a:r>
            <a:r>
              <a:rPr sz="2200" b="1" spc="-65" dirty="0">
                <a:solidFill>
                  <a:srgbClr val="3E3E3E"/>
                </a:solidFill>
                <a:latin typeface="Tahoma"/>
                <a:cs typeface="Tahoma"/>
              </a:rPr>
              <a:t>.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73835" y="3000527"/>
            <a:ext cx="5593080" cy="882015"/>
          </a:xfrm>
          <a:prstGeom prst="rect">
            <a:avLst/>
          </a:prstGeom>
        </p:spPr>
        <p:txBody>
          <a:bodyPr vert="horz" wrap="square" lIns="0" tIns="1054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30"/>
              </a:spcBef>
            </a:pPr>
            <a:r>
              <a:rPr sz="2200" b="1" dirty="0">
                <a:solidFill>
                  <a:srgbClr val="3E3E3E"/>
                </a:solidFill>
                <a:latin typeface="Tahoma"/>
                <a:cs typeface="Tahoma"/>
              </a:rPr>
              <a:t>Problem</a:t>
            </a:r>
            <a:r>
              <a:rPr sz="2200" b="1" spc="-6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b="1" spc="-20" dirty="0">
                <a:solidFill>
                  <a:srgbClr val="3E3E3E"/>
                </a:solidFill>
                <a:latin typeface="Tahoma"/>
                <a:cs typeface="Tahoma"/>
              </a:rPr>
              <a:t>Statement:</a:t>
            </a:r>
            <a:endParaRPr sz="2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735"/>
              </a:spcBef>
            </a:pP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You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are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asked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to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integrate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Git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with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dirty="0">
                <a:solidFill>
                  <a:srgbClr val="3E3E3E"/>
                </a:solidFill>
                <a:latin typeface="Tahoma"/>
                <a:cs typeface="Tahoma"/>
              </a:rPr>
              <a:t>Jenkins.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91641" y="501776"/>
            <a:ext cx="457390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0" dirty="0"/>
              <a:t>Integrate</a:t>
            </a:r>
            <a:r>
              <a:rPr spc="-114" dirty="0"/>
              <a:t> </a:t>
            </a:r>
            <a:r>
              <a:rPr spc="-5" dirty="0"/>
              <a:t>Git</a:t>
            </a:r>
            <a:r>
              <a:rPr spc="-130" dirty="0"/>
              <a:t> </a:t>
            </a:r>
            <a:r>
              <a:rPr dirty="0"/>
              <a:t>with</a:t>
            </a:r>
            <a:r>
              <a:rPr spc="-125" dirty="0"/>
              <a:t> </a:t>
            </a:r>
            <a:r>
              <a:rPr spc="-65" dirty="0"/>
              <a:t>Jenkins</a:t>
            </a:r>
          </a:p>
        </p:txBody>
      </p:sp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583428" y="306451"/>
            <a:ext cx="508889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" dirty="0">
                <a:solidFill>
                  <a:srgbClr val="3E3E3E"/>
                </a:solidFill>
              </a:rPr>
              <a:t>Assisted</a:t>
            </a:r>
            <a:r>
              <a:rPr spc="-120" dirty="0">
                <a:solidFill>
                  <a:srgbClr val="3E3E3E"/>
                </a:solidFill>
              </a:rPr>
              <a:t> </a:t>
            </a:r>
            <a:r>
              <a:rPr spc="-30" dirty="0">
                <a:solidFill>
                  <a:srgbClr val="3E3E3E"/>
                </a:solidFill>
              </a:rPr>
              <a:t>Practice:</a:t>
            </a:r>
            <a:r>
              <a:rPr spc="-105" dirty="0">
                <a:solidFill>
                  <a:srgbClr val="3E3E3E"/>
                </a:solidFill>
              </a:rPr>
              <a:t> </a:t>
            </a:r>
            <a:r>
              <a:rPr spc="-10" dirty="0">
                <a:solidFill>
                  <a:srgbClr val="3E3E3E"/>
                </a:solidFill>
              </a:rPr>
              <a:t>Guidelines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212594" y="2214499"/>
            <a:ext cx="3249930" cy="1366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spc="-40" dirty="0">
                <a:solidFill>
                  <a:srgbClr val="3E3E3E"/>
                </a:solidFill>
                <a:latin typeface="Tahoma"/>
                <a:cs typeface="Tahoma"/>
              </a:rPr>
              <a:t>Steps</a:t>
            </a:r>
            <a:r>
              <a:rPr sz="2200" b="1" spc="-8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b="1" spc="15" dirty="0">
                <a:solidFill>
                  <a:srgbClr val="3E3E3E"/>
                </a:solidFill>
                <a:latin typeface="Tahoma"/>
                <a:cs typeface="Tahoma"/>
              </a:rPr>
              <a:t>to</a:t>
            </a:r>
            <a:r>
              <a:rPr sz="2200" b="1" spc="-8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b="1" spc="-10" dirty="0">
                <a:solidFill>
                  <a:srgbClr val="3E3E3E"/>
                </a:solidFill>
                <a:latin typeface="Tahoma"/>
                <a:cs typeface="Tahoma"/>
              </a:rPr>
              <a:t>set</a:t>
            </a:r>
            <a:r>
              <a:rPr sz="2200" b="1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b="1" spc="15" dirty="0">
                <a:solidFill>
                  <a:srgbClr val="3E3E3E"/>
                </a:solidFill>
                <a:latin typeface="Tahoma"/>
                <a:cs typeface="Tahoma"/>
              </a:rPr>
              <a:t>up</a:t>
            </a:r>
            <a:r>
              <a:rPr sz="2200" b="1" spc="-6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b="1" spc="-70" dirty="0">
                <a:solidFill>
                  <a:srgbClr val="3E3E3E"/>
                </a:solidFill>
                <a:latin typeface="Tahoma"/>
                <a:cs typeface="Tahoma"/>
              </a:rPr>
              <a:t>Jenkins:</a:t>
            </a:r>
            <a:endParaRPr sz="22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4350">
              <a:latin typeface="Tahoma"/>
              <a:cs typeface="Tahoma"/>
            </a:endParaRPr>
          </a:p>
          <a:p>
            <a:pPr marL="100965">
              <a:lnSpc>
                <a:spcPct val="100000"/>
              </a:lnSpc>
              <a:tabLst>
                <a:tab pos="469265" algn="l"/>
              </a:tabLst>
            </a:pPr>
            <a:r>
              <a:rPr sz="2200" spc="-15" dirty="0">
                <a:solidFill>
                  <a:srgbClr val="3E3E3E"/>
                </a:solidFill>
                <a:latin typeface="Tahoma"/>
                <a:cs typeface="Tahoma"/>
              </a:rPr>
              <a:t>1.	</a:t>
            </a:r>
            <a:r>
              <a:rPr sz="2200" spc="25" dirty="0">
                <a:solidFill>
                  <a:srgbClr val="3E3E3E"/>
                </a:solidFill>
                <a:latin typeface="Tahoma"/>
                <a:cs typeface="Tahoma"/>
              </a:rPr>
              <a:t>Install</a:t>
            </a:r>
            <a:r>
              <a:rPr sz="2200" spc="-13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Git</a:t>
            </a:r>
            <a:r>
              <a:rPr sz="2200" spc="-13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ahoma"/>
                <a:cs typeface="Tahoma"/>
              </a:rPr>
              <a:t>plugin.</a:t>
            </a:r>
            <a:endParaRPr sz="2200">
              <a:latin typeface="Tahoma"/>
              <a:cs typeface="Tahoma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538471" y="757427"/>
            <a:ext cx="7226808" cy="365759"/>
          </a:xfrm>
          <a:prstGeom prst="rect">
            <a:avLst/>
          </a:prstGeom>
        </p:spPr>
      </p:pic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357122" y="1899665"/>
            <a:ext cx="14081760" cy="23520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95"/>
              </a:spcBef>
            </a:pPr>
            <a:r>
              <a:rPr sz="2200" b="1" spc="-10" dirty="0">
                <a:solidFill>
                  <a:srgbClr val="3E3E3E"/>
                </a:solidFill>
                <a:latin typeface="Tahoma"/>
                <a:cs typeface="Tahoma"/>
              </a:rPr>
              <a:t>D</a:t>
            </a:r>
            <a:r>
              <a:rPr sz="2200" b="1" spc="-15" dirty="0">
                <a:solidFill>
                  <a:srgbClr val="3E3E3E"/>
                </a:solidFill>
                <a:latin typeface="Tahoma"/>
                <a:cs typeface="Tahoma"/>
              </a:rPr>
              <a:t>uration</a:t>
            </a:r>
            <a:r>
              <a:rPr sz="2200" b="1" spc="-5" dirty="0">
                <a:solidFill>
                  <a:srgbClr val="3E3E3E"/>
                </a:solidFill>
                <a:latin typeface="Tahoma"/>
                <a:cs typeface="Tahoma"/>
              </a:rPr>
              <a:t>:</a:t>
            </a:r>
            <a:r>
              <a:rPr sz="2200" b="1" spc="-4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b="1" spc="-150" dirty="0">
                <a:solidFill>
                  <a:srgbClr val="3E3E3E"/>
                </a:solidFill>
                <a:latin typeface="Tahoma"/>
                <a:cs typeface="Tahoma"/>
              </a:rPr>
              <a:t>20</a:t>
            </a:r>
            <a:r>
              <a:rPr sz="2200" b="1" spc="-8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b="1" spc="110" dirty="0">
                <a:solidFill>
                  <a:srgbClr val="3E3E3E"/>
                </a:solidFill>
                <a:latin typeface="Tahoma"/>
                <a:cs typeface="Tahoma"/>
              </a:rPr>
              <a:t>M</a:t>
            </a:r>
            <a:r>
              <a:rPr sz="2200" b="1" spc="-15" dirty="0">
                <a:solidFill>
                  <a:srgbClr val="3E3E3E"/>
                </a:solidFill>
                <a:latin typeface="Tahoma"/>
                <a:cs typeface="Tahoma"/>
              </a:rPr>
              <a:t>in.</a:t>
            </a:r>
            <a:endParaRPr sz="2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30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6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2200" b="1" dirty="0">
                <a:solidFill>
                  <a:srgbClr val="3E3E3E"/>
                </a:solidFill>
                <a:latin typeface="Tahoma"/>
                <a:cs typeface="Tahoma"/>
              </a:rPr>
              <a:t>Problem</a:t>
            </a:r>
            <a:r>
              <a:rPr sz="2200" b="1" spc="-6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b="1" spc="-20" dirty="0">
                <a:solidFill>
                  <a:srgbClr val="3E3E3E"/>
                </a:solidFill>
                <a:latin typeface="Tahoma"/>
                <a:cs typeface="Tahoma"/>
              </a:rPr>
              <a:t>Statement:</a:t>
            </a:r>
            <a:endParaRPr sz="2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994"/>
              </a:spcBef>
            </a:pP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You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have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Tahoma"/>
                <a:cs typeface="Tahoma"/>
              </a:rPr>
              <a:t>been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asked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to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create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a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freestyle</a:t>
            </a:r>
            <a:r>
              <a:rPr sz="2200" spc="-8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build</a:t>
            </a:r>
            <a:r>
              <a:rPr sz="2200" spc="-7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job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using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5" dirty="0">
                <a:solidFill>
                  <a:srgbClr val="3E3E3E"/>
                </a:solidFill>
                <a:latin typeface="Tahoma"/>
                <a:cs typeface="Tahoma"/>
              </a:rPr>
              <a:t>Jenkins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to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compile</a:t>
            </a:r>
            <a:r>
              <a:rPr sz="2200" spc="-7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and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10" dirty="0">
                <a:solidFill>
                  <a:srgbClr val="3E3E3E"/>
                </a:solidFill>
                <a:latin typeface="Tahoma"/>
                <a:cs typeface="Tahoma"/>
              </a:rPr>
              <a:t>run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a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simple</a:t>
            </a:r>
            <a:endParaRPr sz="2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2200" spc="-55" dirty="0">
                <a:solidFill>
                  <a:srgbClr val="3E3E3E"/>
                </a:solidFill>
                <a:latin typeface="Tahoma"/>
                <a:cs typeface="Tahoma"/>
              </a:rPr>
              <a:t>Java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14" dirty="0">
                <a:solidFill>
                  <a:srgbClr val="3E3E3E"/>
                </a:solidFill>
                <a:latin typeface="Tahoma"/>
                <a:cs typeface="Tahoma"/>
              </a:rPr>
              <a:t>pr</a:t>
            </a:r>
            <a:r>
              <a:rPr sz="2200" spc="140" dirty="0">
                <a:solidFill>
                  <a:srgbClr val="3E3E3E"/>
                </a:solidFill>
                <a:latin typeface="Tahoma"/>
                <a:cs typeface="Tahoma"/>
              </a:rPr>
              <a:t>o</a:t>
            </a: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gram.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91641" y="501776"/>
            <a:ext cx="52190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0" dirty="0"/>
              <a:t>Creating</a:t>
            </a:r>
            <a:r>
              <a:rPr spc="-100" dirty="0"/>
              <a:t> </a:t>
            </a:r>
            <a:r>
              <a:rPr spc="10" dirty="0"/>
              <a:t>a</a:t>
            </a:r>
            <a:r>
              <a:rPr spc="-100" dirty="0"/>
              <a:t> </a:t>
            </a:r>
            <a:r>
              <a:rPr spc="-15" dirty="0"/>
              <a:t>Freestyle</a:t>
            </a:r>
            <a:r>
              <a:rPr spc="-130" dirty="0"/>
              <a:t> </a:t>
            </a:r>
            <a:r>
              <a:rPr spc="5" dirty="0"/>
              <a:t>Build</a:t>
            </a:r>
            <a:r>
              <a:rPr spc="-90" dirty="0"/>
              <a:t> </a:t>
            </a:r>
            <a:r>
              <a:rPr spc="-165" dirty="0"/>
              <a:t>Job</a:t>
            </a:r>
          </a:p>
        </p:txBody>
      </p:sp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583428" y="306451"/>
            <a:ext cx="508889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" dirty="0">
                <a:solidFill>
                  <a:srgbClr val="3E3E3E"/>
                </a:solidFill>
              </a:rPr>
              <a:t>Assisted</a:t>
            </a:r>
            <a:r>
              <a:rPr spc="-120" dirty="0">
                <a:solidFill>
                  <a:srgbClr val="3E3E3E"/>
                </a:solidFill>
              </a:rPr>
              <a:t> </a:t>
            </a:r>
            <a:r>
              <a:rPr spc="-30" dirty="0">
                <a:solidFill>
                  <a:srgbClr val="3E3E3E"/>
                </a:solidFill>
              </a:rPr>
              <a:t>Practice:</a:t>
            </a:r>
            <a:r>
              <a:rPr spc="-105" dirty="0">
                <a:solidFill>
                  <a:srgbClr val="3E3E3E"/>
                </a:solidFill>
              </a:rPr>
              <a:t> </a:t>
            </a:r>
            <a:r>
              <a:rPr spc="-10" dirty="0">
                <a:solidFill>
                  <a:srgbClr val="3E3E3E"/>
                </a:solidFill>
              </a:rPr>
              <a:t>Guidelines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212594" y="2214499"/>
            <a:ext cx="5513070" cy="325627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spc="-40" dirty="0">
                <a:solidFill>
                  <a:srgbClr val="3E3E3E"/>
                </a:solidFill>
                <a:latin typeface="Tahoma"/>
                <a:cs typeface="Tahoma"/>
              </a:rPr>
              <a:t>Steps</a:t>
            </a:r>
            <a:r>
              <a:rPr sz="2200" b="1" spc="-8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b="1" spc="15" dirty="0">
                <a:solidFill>
                  <a:srgbClr val="3E3E3E"/>
                </a:solidFill>
                <a:latin typeface="Tahoma"/>
                <a:cs typeface="Tahoma"/>
              </a:rPr>
              <a:t>to</a:t>
            </a:r>
            <a:r>
              <a:rPr sz="2200" b="1" spc="-8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b="1" dirty="0">
                <a:solidFill>
                  <a:srgbClr val="3E3E3E"/>
                </a:solidFill>
                <a:latin typeface="Tahoma"/>
                <a:cs typeface="Tahoma"/>
              </a:rPr>
              <a:t>create</a:t>
            </a:r>
            <a:r>
              <a:rPr sz="2200" b="1" spc="-7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b="1" spc="5" dirty="0">
                <a:solidFill>
                  <a:srgbClr val="3E3E3E"/>
                </a:solidFill>
                <a:latin typeface="Tahoma"/>
                <a:cs typeface="Tahoma"/>
              </a:rPr>
              <a:t>a</a:t>
            </a:r>
            <a:r>
              <a:rPr sz="2200" b="1" spc="-8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b="1" spc="-5" dirty="0">
                <a:solidFill>
                  <a:srgbClr val="3E3E3E"/>
                </a:solidFill>
                <a:latin typeface="Tahoma"/>
                <a:cs typeface="Tahoma"/>
              </a:rPr>
              <a:t>freestyle</a:t>
            </a:r>
            <a:r>
              <a:rPr sz="2200" b="1" spc="-6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b="1" spc="10" dirty="0">
                <a:solidFill>
                  <a:srgbClr val="3E3E3E"/>
                </a:solidFill>
                <a:latin typeface="Tahoma"/>
                <a:cs typeface="Tahoma"/>
              </a:rPr>
              <a:t>build</a:t>
            </a:r>
            <a:r>
              <a:rPr sz="2200" b="1" spc="-6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b="1" spc="-80" dirty="0">
                <a:solidFill>
                  <a:srgbClr val="3E3E3E"/>
                </a:solidFill>
                <a:latin typeface="Tahoma"/>
                <a:cs typeface="Tahoma"/>
              </a:rPr>
              <a:t>job:</a:t>
            </a:r>
            <a:endParaRPr sz="22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4350">
              <a:latin typeface="Tahoma"/>
              <a:cs typeface="Tahoma"/>
            </a:endParaRPr>
          </a:p>
          <a:p>
            <a:pPr marL="615950" indent="-515620">
              <a:lnSpc>
                <a:spcPct val="100000"/>
              </a:lnSpc>
              <a:buAutoNum type="arabicPeriod"/>
              <a:tabLst>
                <a:tab pos="615950" algn="l"/>
                <a:tab pos="616585" algn="l"/>
              </a:tabLst>
            </a:pP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Create</a:t>
            </a:r>
            <a:r>
              <a:rPr sz="2200" spc="-13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a</a:t>
            </a:r>
            <a:r>
              <a:rPr sz="2200" spc="-12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Tahoma"/>
                <a:cs typeface="Tahoma"/>
              </a:rPr>
              <a:t>GitHub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repository.</a:t>
            </a:r>
            <a:endParaRPr sz="2200">
              <a:latin typeface="Tahoma"/>
              <a:cs typeface="Tahoma"/>
            </a:endParaRPr>
          </a:p>
          <a:p>
            <a:pPr marL="615950" indent="-515620">
              <a:lnSpc>
                <a:spcPct val="100000"/>
              </a:lnSpc>
              <a:spcBef>
                <a:spcPts val="2315"/>
              </a:spcBef>
              <a:buAutoNum type="arabicPeriod"/>
              <a:tabLst>
                <a:tab pos="615950" algn="l"/>
                <a:tab pos="616585" algn="l"/>
              </a:tabLst>
            </a:pPr>
            <a:r>
              <a:rPr sz="2200" spc="110" dirty="0">
                <a:solidFill>
                  <a:srgbClr val="3E3E3E"/>
                </a:solidFill>
                <a:latin typeface="Tahoma"/>
                <a:cs typeface="Tahoma"/>
              </a:rPr>
              <a:t>Add</a:t>
            </a:r>
            <a:r>
              <a:rPr sz="2200" spc="-12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a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Tahoma"/>
                <a:cs typeface="Tahoma"/>
              </a:rPr>
              <a:t>Java</a:t>
            </a:r>
            <a:r>
              <a:rPr sz="2200" spc="-12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program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to</a:t>
            </a:r>
            <a:r>
              <a:rPr sz="2200" spc="-12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repository.</a:t>
            </a:r>
            <a:endParaRPr sz="2200">
              <a:latin typeface="Tahoma"/>
              <a:cs typeface="Tahoma"/>
            </a:endParaRPr>
          </a:p>
          <a:p>
            <a:pPr marL="615950" indent="-515620">
              <a:lnSpc>
                <a:spcPct val="100000"/>
              </a:lnSpc>
              <a:spcBef>
                <a:spcPts val="2320"/>
              </a:spcBef>
              <a:buAutoNum type="arabicPeriod"/>
              <a:tabLst>
                <a:tab pos="615950" algn="l"/>
                <a:tab pos="616585" algn="l"/>
              </a:tabLst>
            </a:pP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Create</a:t>
            </a:r>
            <a:r>
              <a:rPr sz="2200" spc="-12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a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freestyle</a:t>
            </a:r>
            <a:r>
              <a:rPr sz="2200" spc="-8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build</a:t>
            </a:r>
            <a:r>
              <a:rPr sz="2200" spc="-8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job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in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dirty="0">
                <a:solidFill>
                  <a:srgbClr val="3E3E3E"/>
                </a:solidFill>
                <a:latin typeface="Tahoma"/>
                <a:cs typeface="Tahoma"/>
              </a:rPr>
              <a:t>Jenkins.</a:t>
            </a:r>
            <a:endParaRPr sz="2200">
              <a:latin typeface="Tahoma"/>
              <a:cs typeface="Tahoma"/>
            </a:endParaRPr>
          </a:p>
          <a:p>
            <a:pPr marL="615950" indent="-515620">
              <a:lnSpc>
                <a:spcPct val="100000"/>
              </a:lnSpc>
              <a:spcBef>
                <a:spcPts val="2325"/>
              </a:spcBef>
              <a:buAutoNum type="arabicPeriod"/>
              <a:tabLst>
                <a:tab pos="615950" algn="l"/>
                <a:tab pos="616585" algn="l"/>
              </a:tabLst>
            </a:pPr>
            <a:r>
              <a:rPr sz="2200" spc="95" dirty="0">
                <a:solidFill>
                  <a:srgbClr val="3E3E3E"/>
                </a:solidFill>
                <a:latin typeface="Tahoma"/>
                <a:cs typeface="Tahoma"/>
              </a:rPr>
              <a:t>Build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Tahoma"/>
                <a:cs typeface="Tahoma"/>
              </a:rPr>
              <a:t>Java</a:t>
            </a:r>
            <a:r>
              <a:rPr sz="2200" spc="-12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program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with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dirty="0">
                <a:solidFill>
                  <a:srgbClr val="3E3E3E"/>
                </a:solidFill>
                <a:latin typeface="Tahoma"/>
                <a:cs typeface="Tahoma"/>
              </a:rPr>
              <a:t>Jenkins.</a:t>
            </a:r>
            <a:endParaRPr sz="2200">
              <a:latin typeface="Tahoma"/>
              <a:cs typeface="Tahoma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538471" y="757427"/>
            <a:ext cx="7226808" cy="365759"/>
          </a:xfrm>
          <a:prstGeom prst="rect">
            <a:avLst/>
          </a:prstGeom>
        </p:spPr>
      </p:pic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3010134" y="1899665"/>
            <a:ext cx="242951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spc="-10" dirty="0">
                <a:solidFill>
                  <a:srgbClr val="3E3E3E"/>
                </a:solidFill>
                <a:latin typeface="Tahoma"/>
                <a:cs typeface="Tahoma"/>
              </a:rPr>
              <a:t>D</a:t>
            </a:r>
            <a:r>
              <a:rPr sz="2200" b="1" spc="-15" dirty="0">
                <a:solidFill>
                  <a:srgbClr val="3E3E3E"/>
                </a:solidFill>
                <a:latin typeface="Tahoma"/>
                <a:cs typeface="Tahoma"/>
              </a:rPr>
              <a:t>uration</a:t>
            </a:r>
            <a:r>
              <a:rPr sz="2200" b="1" spc="-5" dirty="0">
                <a:solidFill>
                  <a:srgbClr val="3E3E3E"/>
                </a:solidFill>
                <a:latin typeface="Tahoma"/>
                <a:cs typeface="Tahoma"/>
              </a:rPr>
              <a:t>:</a:t>
            </a:r>
            <a:r>
              <a:rPr sz="2200" b="1" spc="-4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b="1" spc="-160" dirty="0">
                <a:solidFill>
                  <a:srgbClr val="3E3E3E"/>
                </a:solidFill>
                <a:latin typeface="Tahoma"/>
                <a:cs typeface="Tahoma"/>
              </a:rPr>
              <a:t>4</a:t>
            </a:r>
            <a:r>
              <a:rPr sz="2200" b="1" spc="-150" dirty="0">
                <a:solidFill>
                  <a:srgbClr val="3E3E3E"/>
                </a:solidFill>
                <a:latin typeface="Tahoma"/>
                <a:cs typeface="Tahoma"/>
              </a:rPr>
              <a:t>0</a:t>
            </a:r>
            <a:r>
              <a:rPr sz="2200" b="1" spc="-7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b="1" spc="105" dirty="0">
                <a:solidFill>
                  <a:srgbClr val="3E3E3E"/>
                </a:solidFill>
                <a:latin typeface="Tahoma"/>
                <a:cs typeface="Tahoma"/>
              </a:rPr>
              <a:t>M</a:t>
            </a:r>
            <a:r>
              <a:rPr sz="2200" b="1" spc="5" dirty="0">
                <a:solidFill>
                  <a:srgbClr val="3E3E3E"/>
                </a:solidFill>
                <a:latin typeface="Tahoma"/>
                <a:cs typeface="Tahoma"/>
              </a:rPr>
              <a:t>i</a:t>
            </a:r>
            <a:r>
              <a:rPr sz="2200" b="1" spc="25" dirty="0">
                <a:solidFill>
                  <a:srgbClr val="3E3E3E"/>
                </a:solidFill>
                <a:latin typeface="Tahoma"/>
                <a:cs typeface="Tahoma"/>
              </a:rPr>
              <a:t>n</a:t>
            </a:r>
            <a:r>
              <a:rPr sz="2200" b="1" spc="-65" dirty="0">
                <a:solidFill>
                  <a:srgbClr val="3E3E3E"/>
                </a:solidFill>
                <a:latin typeface="Tahoma"/>
                <a:cs typeface="Tahoma"/>
              </a:rPr>
              <a:t>.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80489" y="3000527"/>
            <a:ext cx="6095365" cy="882015"/>
          </a:xfrm>
          <a:prstGeom prst="rect">
            <a:avLst/>
          </a:prstGeom>
        </p:spPr>
        <p:txBody>
          <a:bodyPr vert="horz" wrap="square" lIns="0" tIns="1054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30"/>
              </a:spcBef>
            </a:pPr>
            <a:r>
              <a:rPr sz="2200" b="1" dirty="0">
                <a:solidFill>
                  <a:srgbClr val="3E3E3E"/>
                </a:solidFill>
                <a:latin typeface="Tahoma"/>
                <a:cs typeface="Tahoma"/>
              </a:rPr>
              <a:t>Problem</a:t>
            </a:r>
            <a:r>
              <a:rPr sz="2200" b="1" spc="-6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b="1" spc="-20" dirty="0">
                <a:solidFill>
                  <a:srgbClr val="3E3E3E"/>
                </a:solidFill>
                <a:latin typeface="Tahoma"/>
                <a:cs typeface="Tahoma"/>
              </a:rPr>
              <a:t>Statement:</a:t>
            </a:r>
            <a:endParaRPr sz="2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735"/>
              </a:spcBef>
            </a:pP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You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are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asked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to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integrate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10" dirty="0">
                <a:solidFill>
                  <a:srgbClr val="3E3E3E"/>
                </a:solidFill>
                <a:latin typeface="Tahoma"/>
                <a:cs typeface="Tahoma"/>
              </a:rPr>
              <a:t>Maven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with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dirty="0">
                <a:solidFill>
                  <a:srgbClr val="3E3E3E"/>
                </a:solidFill>
                <a:latin typeface="Tahoma"/>
                <a:cs typeface="Tahoma"/>
              </a:rPr>
              <a:t>Jenkins.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91641" y="501776"/>
            <a:ext cx="524891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0" dirty="0"/>
              <a:t>Integrate</a:t>
            </a:r>
            <a:r>
              <a:rPr spc="-114" dirty="0"/>
              <a:t> </a:t>
            </a:r>
            <a:r>
              <a:rPr spc="30" dirty="0"/>
              <a:t>Maven</a:t>
            </a:r>
            <a:r>
              <a:rPr spc="-130" dirty="0"/>
              <a:t> </a:t>
            </a:r>
            <a:r>
              <a:rPr dirty="0"/>
              <a:t>with</a:t>
            </a:r>
            <a:r>
              <a:rPr spc="-125" dirty="0"/>
              <a:t> </a:t>
            </a:r>
            <a:r>
              <a:rPr spc="-65" dirty="0"/>
              <a:t>Jenkins</a:t>
            </a:r>
          </a:p>
        </p:txBody>
      </p:sp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583428" y="306451"/>
            <a:ext cx="508889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" dirty="0">
                <a:solidFill>
                  <a:srgbClr val="3E3E3E"/>
                </a:solidFill>
              </a:rPr>
              <a:t>Assisted</a:t>
            </a:r>
            <a:r>
              <a:rPr spc="-120" dirty="0">
                <a:solidFill>
                  <a:srgbClr val="3E3E3E"/>
                </a:solidFill>
              </a:rPr>
              <a:t> </a:t>
            </a:r>
            <a:r>
              <a:rPr spc="-30" dirty="0">
                <a:solidFill>
                  <a:srgbClr val="3E3E3E"/>
                </a:solidFill>
              </a:rPr>
              <a:t>Practice:</a:t>
            </a:r>
            <a:r>
              <a:rPr spc="-105" dirty="0">
                <a:solidFill>
                  <a:srgbClr val="3E3E3E"/>
                </a:solidFill>
              </a:rPr>
              <a:t> </a:t>
            </a:r>
            <a:r>
              <a:rPr spc="-10" dirty="0">
                <a:solidFill>
                  <a:srgbClr val="3E3E3E"/>
                </a:solidFill>
              </a:rPr>
              <a:t>Guidelines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212594" y="2214499"/>
            <a:ext cx="5401310" cy="2875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spc="-40" dirty="0">
                <a:solidFill>
                  <a:srgbClr val="3E3E3E"/>
                </a:solidFill>
                <a:latin typeface="Tahoma"/>
                <a:cs typeface="Tahoma"/>
              </a:rPr>
              <a:t>Steps</a:t>
            </a:r>
            <a:r>
              <a:rPr sz="2200" b="1" spc="-7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b="1" spc="15" dirty="0">
                <a:solidFill>
                  <a:srgbClr val="3E3E3E"/>
                </a:solidFill>
                <a:latin typeface="Tahoma"/>
                <a:cs typeface="Tahoma"/>
              </a:rPr>
              <a:t>to</a:t>
            </a:r>
            <a:r>
              <a:rPr sz="2200" b="1" spc="-7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b="1" spc="-5" dirty="0">
                <a:solidFill>
                  <a:srgbClr val="3E3E3E"/>
                </a:solidFill>
                <a:latin typeface="Tahoma"/>
                <a:cs typeface="Tahoma"/>
              </a:rPr>
              <a:t>integrate</a:t>
            </a:r>
            <a:r>
              <a:rPr sz="2200" b="1" spc="-5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b="1" spc="20" dirty="0">
                <a:solidFill>
                  <a:srgbClr val="3E3E3E"/>
                </a:solidFill>
                <a:latin typeface="Tahoma"/>
                <a:cs typeface="Tahoma"/>
              </a:rPr>
              <a:t>Maven</a:t>
            </a:r>
            <a:r>
              <a:rPr sz="2200" b="1" spc="-6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b="1" dirty="0">
                <a:solidFill>
                  <a:srgbClr val="3E3E3E"/>
                </a:solidFill>
                <a:latin typeface="Tahoma"/>
                <a:cs typeface="Tahoma"/>
              </a:rPr>
              <a:t>with</a:t>
            </a:r>
            <a:r>
              <a:rPr sz="2200" b="1" spc="-6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b="1" spc="-70" dirty="0">
                <a:solidFill>
                  <a:srgbClr val="3E3E3E"/>
                </a:solidFill>
                <a:latin typeface="Tahoma"/>
                <a:cs typeface="Tahoma"/>
              </a:rPr>
              <a:t>Jenkins:</a:t>
            </a:r>
            <a:endParaRPr sz="22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4350">
              <a:latin typeface="Tahoma"/>
              <a:cs typeface="Tahoma"/>
            </a:endParaRPr>
          </a:p>
          <a:p>
            <a:pPr marL="469900" indent="-368935">
              <a:lnSpc>
                <a:spcPct val="100000"/>
              </a:lnSpc>
              <a:buAutoNum type="arabicPeriod"/>
              <a:tabLst>
                <a:tab pos="469265" algn="l"/>
                <a:tab pos="469900" algn="l"/>
              </a:tabLst>
            </a:pPr>
            <a:r>
              <a:rPr sz="2200" spc="25" dirty="0">
                <a:solidFill>
                  <a:srgbClr val="3E3E3E"/>
                </a:solidFill>
                <a:latin typeface="Tahoma"/>
                <a:cs typeface="Tahoma"/>
              </a:rPr>
              <a:t>Install</a:t>
            </a:r>
            <a:r>
              <a:rPr sz="2200" spc="-12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10" dirty="0">
                <a:solidFill>
                  <a:srgbClr val="3E3E3E"/>
                </a:solidFill>
                <a:latin typeface="Tahoma"/>
                <a:cs typeface="Tahoma"/>
              </a:rPr>
              <a:t>Maven</a:t>
            </a:r>
            <a:r>
              <a:rPr sz="2200" spc="-13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ahoma"/>
                <a:cs typeface="Tahoma"/>
              </a:rPr>
              <a:t>plugin.</a:t>
            </a:r>
            <a:endParaRPr sz="2200">
              <a:latin typeface="Tahoma"/>
              <a:cs typeface="Tahoma"/>
            </a:endParaRPr>
          </a:p>
          <a:p>
            <a:pPr marL="469900" indent="-368935">
              <a:lnSpc>
                <a:spcPct val="100000"/>
              </a:lnSpc>
              <a:spcBef>
                <a:spcPts val="1320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sz="2200" spc="25" dirty="0">
                <a:solidFill>
                  <a:srgbClr val="3E3E3E"/>
                </a:solidFill>
                <a:latin typeface="Tahoma"/>
                <a:cs typeface="Tahoma"/>
              </a:rPr>
              <a:t>Set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sz="2200" spc="-13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Global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Tool</a:t>
            </a:r>
            <a:r>
              <a:rPr sz="2200" spc="-13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Configuration.</a:t>
            </a:r>
            <a:endParaRPr sz="2200">
              <a:latin typeface="Tahoma"/>
              <a:cs typeface="Tahoma"/>
            </a:endParaRPr>
          </a:p>
          <a:p>
            <a:pPr marL="469900" indent="-368935">
              <a:lnSpc>
                <a:spcPct val="100000"/>
              </a:lnSpc>
              <a:spcBef>
                <a:spcPts val="1320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Fork</a:t>
            </a:r>
            <a:r>
              <a:rPr sz="2200" spc="-13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a</a:t>
            </a:r>
            <a:r>
              <a:rPr sz="2200" spc="-12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sample</a:t>
            </a:r>
            <a:r>
              <a:rPr sz="2200" spc="-8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repository.</a:t>
            </a:r>
            <a:endParaRPr sz="2200">
              <a:latin typeface="Tahoma"/>
              <a:cs typeface="Tahoma"/>
            </a:endParaRPr>
          </a:p>
          <a:p>
            <a:pPr marL="469900" indent="-368935">
              <a:lnSpc>
                <a:spcPct val="100000"/>
              </a:lnSpc>
              <a:spcBef>
                <a:spcPts val="1320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sz="2200" spc="30" dirty="0">
                <a:solidFill>
                  <a:srgbClr val="3E3E3E"/>
                </a:solidFill>
                <a:latin typeface="Tahoma"/>
                <a:cs typeface="Tahoma"/>
              </a:rPr>
              <a:t>Integrate</a:t>
            </a:r>
            <a:r>
              <a:rPr sz="2200" spc="-12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10" dirty="0">
                <a:solidFill>
                  <a:srgbClr val="3E3E3E"/>
                </a:solidFill>
                <a:latin typeface="Tahoma"/>
                <a:cs typeface="Tahoma"/>
              </a:rPr>
              <a:t>Maven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with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dirty="0">
                <a:solidFill>
                  <a:srgbClr val="3E3E3E"/>
                </a:solidFill>
                <a:latin typeface="Tahoma"/>
                <a:cs typeface="Tahoma"/>
              </a:rPr>
              <a:t>Jenkins.</a:t>
            </a:r>
            <a:endParaRPr sz="2200">
              <a:latin typeface="Tahoma"/>
              <a:cs typeface="Tahoma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538471" y="757427"/>
            <a:ext cx="7226808" cy="365759"/>
          </a:xfrm>
          <a:prstGeom prst="rect">
            <a:avLst/>
          </a:prstGeom>
        </p:spPr>
      </p:pic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3010134" y="1899665"/>
            <a:ext cx="242951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spc="-10" dirty="0">
                <a:solidFill>
                  <a:srgbClr val="3E3E3E"/>
                </a:solidFill>
                <a:latin typeface="Tahoma"/>
                <a:cs typeface="Tahoma"/>
              </a:rPr>
              <a:t>D</a:t>
            </a:r>
            <a:r>
              <a:rPr sz="2200" b="1" spc="-15" dirty="0">
                <a:solidFill>
                  <a:srgbClr val="3E3E3E"/>
                </a:solidFill>
                <a:latin typeface="Tahoma"/>
                <a:cs typeface="Tahoma"/>
              </a:rPr>
              <a:t>uration</a:t>
            </a:r>
            <a:r>
              <a:rPr sz="2200" b="1" spc="-5" dirty="0">
                <a:solidFill>
                  <a:srgbClr val="3E3E3E"/>
                </a:solidFill>
                <a:latin typeface="Tahoma"/>
                <a:cs typeface="Tahoma"/>
              </a:rPr>
              <a:t>:</a:t>
            </a:r>
            <a:r>
              <a:rPr sz="2200" b="1" spc="-4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b="1" spc="-150" dirty="0">
                <a:solidFill>
                  <a:srgbClr val="3E3E3E"/>
                </a:solidFill>
                <a:latin typeface="Tahoma"/>
                <a:cs typeface="Tahoma"/>
              </a:rPr>
              <a:t>30</a:t>
            </a:r>
            <a:r>
              <a:rPr sz="2200" b="1" spc="-8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b="1" spc="110" dirty="0">
                <a:solidFill>
                  <a:srgbClr val="3E3E3E"/>
                </a:solidFill>
                <a:latin typeface="Tahoma"/>
                <a:cs typeface="Tahoma"/>
              </a:rPr>
              <a:t>M</a:t>
            </a:r>
            <a:r>
              <a:rPr sz="2200" b="1" spc="5" dirty="0">
                <a:solidFill>
                  <a:srgbClr val="3E3E3E"/>
                </a:solidFill>
                <a:latin typeface="Tahoma"/>
                <a:cs typeface="Tahoma"/>
              </a:rPr>
              <a:t>i</a:t>
            </a:r>
            <a:r>
              <a:rPr sz="2200" b="1" spc="30" dirty="0">
                <a:solidFill>
                  <a:srgbClr val="3E3E3E"/>
                </a:solidFill>
                <a:latin typeface="Tahoma"/>
                <a:cs typeface="Tahoma"/>
              </a:rPr>
              <a:t>n</a:t>
            </a:r>
            <a:r>
              <a:rPr sz="2200" b="1" spc="-65" dirty="0">
                <a:solidFill>
                  <a:srgbClr val="3E3E3E"/>
                </a:solidFill>
                <a:latin typeface="Tahoma"/>
                <a:cs typeface="Tahoma"/>
              </a:rPr>
              <a:t>.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36624" y="3000527"/>
            <a:ext cx="5666105" cy="882015"/>
          </a:xfrm>
          <a:prstGeom prst="rect">
            <a:avLst/>
          </a:prstGeom>
        </p:spPr>
        <p:txBody>
          <a:bodyPr vert="horz" wrap="square" lIns="0" tIns="1054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30"/>
              </a:spcBef>
            </a:pPr>
            <a:r>
              <a:rPr sz="2200" b="1" dirty="0">
                <a:solidFill>
                  <a:srgbClr val="3E3E3E"/>
                </a:solidFill>
                <a:latin typeface="Tahoma"/>
                <a:cs typeface="Tahoma"/>
              </a:rPr>
              <a:t>Problem</a:t>
            </a:r>
            <a:r>
              <a:rPr sz="2200" b="1" spc="-6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b="1" spc="-20" dirty="0">
                <a:solidFill>
                  <a:srgbClr val="3E3E3E"/>
                </a:solidFill>
                <a:latin typeface="Tahoma"/>
                <a:cs typeface="Tahoma"/>
              </a:rPr>
              <a:t>Statement:</a:t>
            </a:r>
            <a:endParaRPr sz="2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735"/>
              </a:spcBef>
            </a:pP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You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are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asked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to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integrate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Ant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with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dirty="0">
                <a:solidFill>
                  <a:srgbClr val="3E3E3E"/>
                </a:solidFill>
                <a:latin typeface="Tahoma"/>
                <a:cs typeface="Tahoma"/>
              </a:rPr>
              <a:t>Jenkins.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91641" y="501776"/>
            <a:ext cx="468884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0" dirty="0"/>
              <a:t>Integrate</a:t>
            </a:r>
            <a:r>
              <a:rPr spc="-114" dirty="0"/>
              <a:t> </a:t>
            </a:r>
            <a:r>
              <a:rPr spc="35" dirty="0"/>
              <a:t>Ant</a:t>
            </a:r>
            <a:r>
              <a:rPr spc="-114" dirty="0"/>
              <a:t> </a:t>
            </a:r>
            <a:r>
              <a:rPr dirty="0"/>
              <a:t>with</a:t>
            </a:r>
            <a:r>
              <a:rPr spc="-114" dirty="0"/>
              <a:t> </a:t>
            </a:r>
            <a:r>
              <a:rPr spc="-65" dirty="0"/>
              <a:t>Jenkins</a:t>
            </a:r>
          </a:p>
        </p:txBody>
      </p:sp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583428" y="306451"/>
            <a:ext cx="508889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" dirty="0">
                <a:solidFill>
                  <a:srgbClr val="3E3E3E"/>
                </a:solidFill>
              </a:rPr>
              <a:t>Assisted</a:t>
            </a:r>
            <a:r>
              <a:rPr spc="-120" dirty="0">
                <a:solidFill>
                  <a:srgbClr val="3E3E3E"/>
                </a:solidFill>
              </a:rPr>
              <a:t> </a:t>
            </a:r>
            <a:r>
              <a:rPr spc="-30" dirty="0">
                <a:solidFill>
                  <a:srgbClr val="3E3E3E"/>
                </a:solidFill>
              </a:rPr>
              <a:t>Practice:</a:t>
            </a:r>
            <a:r>
              <a:rPr spc="-105" dirty="0">
                <a:solidFill>
                  <a:srgbClr val="3E3E3E"/>
                </a:solidFill>
              </a:rPr>
              <a:t> </a:t>
            </a:r>
            <a:r>
              <a:rPr spc="-10" dirty="0">
                <a:solidFill>
                  <a:srgbClr val="3E3E3E"/>
                </a:solidFill>
              </a:rPr>
              <a:t>Guidelines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212594" y="2214499"/>
            <a:ext cx="495998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spc="-40" dirty="0">
                <a:solidFill>
                  <a:srgbClr val="3E3E3E"/>
                </a:solidFill>
                <a:latin typeface="Tahoma"/>
                <a:cs typeface="Tahoma"/>
              </a:rPr>
              <a:t>Steps</a:t>
            </a:r>
            <a:r>
              <a:rPr sz="2200" b="1" spc="-8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b="1" spc="15" dirty="0">
                <a:solidFill>
                  <a:srgbClr val="3E3E3E"/>
                </a:solidFill>
                <a:latin typeface="Tahoma"/>
                <a:cs typeface="Tahoma"/>
              </a:rPr>
              <a:t>to</a:t>
            </a:r>
            <a:r>
              <a:rPr sz="2200" b="1" spc="-7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b="1" spc="-5" dirty="0">
                <a:solidFill>
                  <a:srgbClr val="3E3E3E"/>
                </a:solidFill>
                <a:latin typeface="Tahoma"/>
                <a:cs typeface="Tahoma"/>
              </a:rPr>
              <a:t>integrate</a:t>
            </a:r>
            <a:r>
              <a:rPr sz="2200" b="1" spc="-5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b="1" spc="25" dirty="0">
                <a:solidFill>
                  <a:srgbClr val="3E3E3E"/>
                </a:solidFill>
                <a:latin typeface="Tahoma"/>
                <a:cs typeface="Tahoma"/>
              </a:rPr>
              <a:t>Ant</a:t>
            </a:r>
            <a:r>
              <a:rPr sz="2200" b="1" spc="-7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b="1" dirty="0">
                <a:solidFill>
                  <a:srgbClr val="3E3E3E"/>
                </a:solidFill>
                <a:latin typeface="Tahoma"/>
                <a:cs typeface="Tahoma"/>
              </a:rPr>
              <a:t>with</a:t>
            </a:r>
            <a:r>
              <a:rPr sz="2200" b="1" spc="-5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b="1" spc="-70" dirty="0">
                <a:solidFill>
                  <a:srgbClr val="3E3E3E"/>
                </a:solidFill>
                <a:latin typeface="Tahoma"/>
                <a:cs typeface="Tahoma"/>
              </a:rPr>
              <a:t>Jenkins: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212594" y="3220338"/>
            <a:ext cx="260350" cy="2250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15" dirty="0">
                <a:solidFill>
                  <a:srgbClr val="3E3E3E"/>
                </a:solidFill>
                <a:latin typeface="Tahoma"/>
                <a:cs typeface="Tahoma"/>
              </a:rPr>
              <a:t>1.</a:t>
            </a:r>
            <a:endParaRPr sz="2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2315"/>
              </a:spcBef>
            </a:pPr>
            <a:r>
              <a:rPr sz="2200" spc="-15" dirty="0">
                <a:solidFill>
                  <a:srgbClr val="3E3E3E"/>
                </a:solidFill>
                <a:latin typeface="Tahoma"/>
                <a:cs typeface="Tahoma"/>
              </a:rPr>
              <a:t>2.</a:t>
            </a:r>
            <a:endParaRPr sz="2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2320"/>
              </a:spcBef>
            </a:pPr>
            <a:r>
              <a:rPr sz="2200" spc="-15" dirty="0">
                <a:solidFill>
                  <a:srgbClr val="3E3E3E"/>
                </a:solidFill>
                <a:latin typeface="Tahoma"/>
                <a:cs typeface="Tahoma"/>
              </a:rPr>
              <a:t>3.</a:t>
            </a:r>
            <a:endParaRPr sz="2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2325"/>
              </a:spcBef>
            </a:pPr>
            <a:r>
              <a:rPr sz="2200" spc="-15" dirty="0">
                <a:solidFill>
                  <a:srgbClr val="3E3E3E"/>
                </a:solidFill>
                <a:latin typeface="Tahoma"/>
                <a:cs typeface="Tahoma"/>
              </a:rPr>
              <a:t>4.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126994" y="3220338"/>
            <a:ext cx="4618355" cy="2250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Create</a:t>
            </a:r>
            <a:r>
              <a:rPr sz="2200" spc="-13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a</a:t>
            </a:r>
            <a:r>
              <a:rPr sz="2200" spc="-12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Tahoma"/>
                <a:cs typeface="Tahoma"/>
              </a:rPr>
              <a:t>GitHub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repository.</a:t>
            </a:r>
            <a:endParaRPr sz="2200">
              <a:latin typeface="Tahoma"/>
              <a:cs typeface="Tahoma"/>
            </a:endParaRPr>
          </a:p>
          <a:p>
            <a:pPr marL="12700" marR="5080">
              <a:lnSpc>
                <a:spcPct val="187700"/>
              </a:lnSpc>
            </a:pPr>
            <a:r>
              <a:rPr sz="2200" spc="110" dirty="0">
                <a:solidFill>
                  <a:srgbClr val="3E3E3E"/>
                </a:solidFill>
                <a:latin typeface="Tahoma"/>
                <a:cs typeface="Tahoma"/>
              </a:rPr>
              <a:t>Add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build.xml</a:t>
            </a:r>
            <a:r>
              <a:rPr sz="2200" spc="-7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ahoma"/>
                <a:cs typeface="Tahoma"/>
              </a:rPr>
              <a:t>file</a:t>
            </a:r>
            <a:r>
              <a:rPr sz="2200" spc="-8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to</a:t>
            </a:r>
            <a:r>
              <a:rPr sz="2200" spc="-13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repository. </a:t>
            </a:r>
            <a:r>
              <a:rPr sz="2200" spc="-67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Tahoma"/>
                <a:cs typeface="Tahoma"/>
              </a:rPr>
              <a:t>Set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sz="2200" spc="-12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Global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Tool</a:t>
            </a:r>
            <a:r>
              <a:rPr sz="2200" spc="-13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Configuration.</a:t>
            </a:r>
            <a:endParaRPr sz="2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2330"/>
              </a:spcBef>
            </a:pPr>
            <a:r>
              <a:rPr sz="2200" spc="30" dirty="0">
                <a:solidFill>
                  <a:srgbClr val="3E3E3E"/>
                </a:solidFill>
                <a:latin typeface="Tahoma"/>
                <a:cs typeface="Tahoma"/>
              </a:rPr>
              <a:t>Integrate</a:t>
            </a:r>
            <a:r>
              <a:rPr sz="2200" spc="-12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Ant</a:t>
            </a:r>
            <a:r>
              <a:rPr sz="2200" spc="-12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with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dirty="0">
                <a:solidFill>
                  <a:srgbClr val="3E3E3E"/>
                </a:solidFill>
                <a:latin typeface="Tahoma"/>
                <a:cs typeface="Tahoma"/>
              </a:rPr>
              <a:t>Jenkins.</a:t>
            </a:r>
            <a:endParaRPr sz="2200">
              <a:latin typeface="Tahoma"/>
              <a:cs typeface="Tahoma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538471" y="757427"/>
            <a:ext cx="7226808" cy="365759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27091" y="3172967"/>
            <a:ext cx="6400800" cy="2237231"/>
          </a:xfrm>
          <a:prstGeom prst="rect">
            <a:avLst/>
          </a:prstGeom>
        </p:spPr>
      </p:pic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85023" y="4258436"/>
            <a:ext cx="11156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Builds</a:t>
            </a:r>
          </a:p>
        </p:txBody>
      </p:sp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216777" y="306451"/>
            <a:ext cx="3821429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3E3E3E"/>
                </a:solidFill>
              </a:rPr>
              <a:t>Parameterized</a:t>
            </a:r>
            <a:r>
              <a:rPr spc="-160" dirty="0">
                <a:solidFill>
                  <a:srgbClr val="3E3E3E"/>
                </a:solidFill>
              </a:rPr>
              <a:t> </a:t>
            </a:r>
            <a:r>
              <a:rPr spc="-5" dirty="0">
                <a:solidFill>
                  <a:srgbClr val="3E3E3E"/>
                </a:solidFill>
              </a:rPr>
              <a:t>Builds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0477245" y="1418361"/>
            <a:ext cx="4388485" cy="23393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00"/>
              </a:spcBef>
            </a:pPr>
            <a:r>
              <a:rPr sz="2200" spc="35" dirty="0">
                <a:solidFill>
                  <a:srgbClr val="3E3E3E"/>
                </a:solidFill>
                <a:latin typeface="Tahoma"/>
                <a:cs typeface="Tahoma"/>
              </a:rPr>
              <a:t>The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parameterized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build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plugin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lets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you</a:t>
            </a:r>
            <a:r>
              <a:rPr sz="2200" spc="-12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configure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parameters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for </a:t>
            </a:r>
            <a:r>
              <a:rPr sz="2200" spc="-67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a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build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job 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that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are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either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entered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by the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user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when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the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build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job </a:t>
            </a: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is 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triggered </a:t>
            </a:r>
            <a:r>
              <a:rPr sz="2200" spc="114" dirty="0">
                <a:solidFill>
                  <a:srgbClr val="3E3E3E"/>
                </a:solidFill>
                <a:latin typeface="Tahoma"/>
                <a:cs typeface="Tahoma"/>
              </a:rPr>
              <a:t>or from </a:t>
            </a:r>
            <a:r>
              <a:rPr sz="2200" spc="12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another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build</a:t>
            </a:r>
            <a:r>
              <a:rPr sz="2200" spc="-8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25" dirty="0">
                <a:solidFill>
                  <a:srgbClr val="3E3E3E"/>
                </a:solidFill>
                <a:latin typeface="Tahoma"/>
                <a:cs typeface="Tahoma"/>
              </a:rPr>
              <a:t>job.</a:t>
            </a:r>
            <a:endParaRPr sz="2200">
              <a:latin typeface="Tahoma"/>
              <a:cs typeface="Tahoma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815584" y="2642616"/>
            <a:ext cx="4463796" cy="4410456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0783951" y="6038748"/>
            <a:ext cx="4163060" cy="19538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00"/>
              </a:spcBef>
            </a:pP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For</a:t>
            </a:r>
            <a:r>
              <a:rPr sz="2200" spc="-12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a</a:t>
            </a:r>
            <a:r>
              <a:rPr sz="2200" spc="-12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Tahoma"/>
                <a:cs typeface="Tahoma"/>
              </a:rPr>
              <a:t>deployment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build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5" dirty="0">
                <a:solidFill>
                  <a:srgbClr val="3E3E3E"/>
                </a:solidFill>
                <a:latin typeface="Tahoma"/>
                <a:cs typeface="Tahoma"/>
              </a:rPr>
              <a:t>job,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you </a:t>
            </a:r>
            <a:r>
              <a:rPr sz="2200" spc="-67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can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either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choose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the </a:t>
            </a:r>
            <a:r>
              <a:rPr sz="2200" spc="45" dirty="0">
                <a:solidFill>
                  <a:srgbClr val="3E3E3E"/>
                </a:solidFill>
                <a:latin typeface="Tahoma"/>
                <a:cs typeface="Tahoma"/>
              </a:rPr>
              <a:t>target </a:t>
            </a:r>
            <a:r>
              <a:rPr sz="2200" spc="5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environment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14" dirty="0">
                <a:solidFill>
                  <a:srgbClr val="3E3E3E"/>
                </a:solidFill>
                <a:latin typeface="Tahoma"/>
                <a:cs typeface="Tahoma"/>
              </a:rPr>
              <a:t>from</a:t>
            </a:r>
            <a:r>
              <a:rPr sz="2200" spc="-12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a</a:t>
            </a:r>
            <a:r>
              <a:rPr sz="2200" spc="-13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Tahoma"/>
                <a:cs typeface="Tahoma"/>
              </a:rPr>
              <a:t>drop-down </a:t>
            </a:r>
            <a:r>
              <a:rPr sz="2200" spc="-67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Tahoma"/>
                <a:cs typeface="Tahoma"/>
              </a:rPr>
              <a:t>list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14" dirty="0">
                <a:solidFill>
                  <a:srgbClr val="3E3E3E"/>
                </a:solidFill>
                <a:latin typeface="Tahoma"/>
                <a:cs typeface="Tahoma"/>
              </a:rPr>
              <a:t>or</a:t>
            </a:r>
            <a:r>
              <a:rPr sz="2200" spc="-12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ahoma"/>
                <a:cs typeface="Tahoma"/>
              </a:rPr>
              <a:t>specify</a:t>
            </a:r>
            <a:r>
              <a:rPr sz="2200" spc="-7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version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of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the </a:t>
            </a:r>
            <a:r>
              <a:rPr sz="2200" spc="-67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application.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368297" y="5845154"/>
            <a:ext cx="4137025" cy="23406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05"/>
              </a:spcBef>
            </a:pP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When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running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a </a:t>
            </a:r>
            <a:r>
              <a:rPr sz="2200" spc="95" dirty="0">
                <a:solidFill>
                  <a:srgbClr val="3E3E3E"/>
                </a:solidFill>
                <a:latin typeface="Tahoma"/>
                <a:cs typeface="Tahoma"/>
              </a:rPr>
              <a:t>build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job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involving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web </a:t>
            </a:r>
            <a:r>
              <a:rPr sz="2200" spc="20" dirty="0">
                <a:solidFill>
                  <a:srgbClr val="3E3E3E"/>
                </a:solidFill>
                <a:latin typeface="Tahoma"/>
                <a:cs typeface="Tahoma"/>
              </a:rPr>
              <a:t>tests,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you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can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ahoma"/>
                <a:cs typeface="Tahoma"/>
              </a:rPr>
              <a:t>specify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the </a:t>
            </a:r>
            <a:r>
              <a:rPr sz="2200" spc="95" dirty="0">
                <a:solidFill>
                  <a:srgbClr val="3E3E3E"/>
                </a:solidFill>
                <a:latin typeface="Tahoma"/>
                <a:cs typeface="Tahoma"/>
              </a:rPr>
              <a:t>browser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to </a:t>
            </a:r>
            <a:r>
              <a:rPr sz="2200" spc="110" dirty="0">
                <a:solidFill>
                  <a:srgbClr val="3E3E3E"/>
                </a:solidFill>
                <a:latin typeface="Tahoma"/>
                <a:cs typeface="Tahoma"/>
              </a:rPr>
              <a:t>run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the </a:t>
            </a:r>
            <a:r>
              <a:rPr sz="2200" spc="-67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Selenium</a:t>
            </a:r>
            <a:r>
              <a:rPr sz="2200" spc="-7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14" dirty="0">
                <a:solidFill>
                  <a:srgbClr val="3E3E3E"/>
                </a:solidFill>
                <a:latin typeface="Tahoma"/>
                <a:cs typeface="Tahoma"/>
              </a:rPr>
              <a:t>or</a:t>
            </a:r>
            <a:r>
              <a:rPr sz="2200" spc="-13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WebDriver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ahoma"/>
                <a:cs typeface="Tahoma"/>
              </a:rPr>
              <a:t>tests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25" dirty="0">
                <a:solidFill>
                  <a:srgbClr val="3E3E3E"/>
                </a:solidFill>
                <a:latin typeface="Tahoma"/>
                <a:cs typeface="Tahoma"/>
              </a:rPr>
              <a:t>in. </a:t>
            </a:r>
            <a:r>
              <a:rPr sz="2200" spc="-67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You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can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also </a:t>
            </a: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upload </a:t>
            </a: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files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to </a:t>
            </a: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be </a:t>
            </a:r>
            <a:r>
              <a:rPr sz="2200" spc="-67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used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by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build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ahoma"/>
                <a:cs typeface="Tahoma"/>
              </a:rPr>
              <a:t>jobs.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368297" y="1418361"/>
            <a:ext cx="4140200" cy="23393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00"/>
              </a:spcBef>
            </a:pPr>
            <a:r>
              <a:rPr sz="2200" spc="15" dirty="0">
                <a:solidFill>
                  <a:srgbClr val="3E3E3E"/>
                </a:solidFill>
                <a:latin typeface="Tahoma"/>
                <a:cs typeface="Tahoma"/>
              </a:rPr>
              <a:t>Jenkins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simply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provides an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interface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to</a:t>
            </a:r>
            <a:r>
              <a:rPr sz="2200" spc="-12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enter</a:t>
            </a:r>
            <a:r>
              <a:rPr sz="2200" spc="-12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values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for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the </a:t>
            </a:r>
            <a:r>
              <a:rPr sz="2200" spc="-67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par</a:t>
            </a: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a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met</a:t>
            </a:r>
            <a:r>
              <a:rPr sz="2200" spc="95" dirty="0">
                <a:solidFill>
                  <a:srgbClr val="3E3E3E"/>
                </a:solidFill>
                <a:latin typeface="Tahoma"/>
                <a:cs typeface="Tahoma"/>
              </a:rPr>
              <a:t>e</a:t>
            </a:r>
            <a:r>
              <a:rPr sz="2200" spc="25" dirty="0">
                <a:solidFill>
                  <a:srgbClr val="3E3E3E"/>
                </a:solidFill>
                <a:latin typeface="Tahoma"/>
                <a:cs typeface="Tahoma"/>
              </a:rPr>
              <a:t>rs</a:t>
            </a:r>
            <a:r>
              <a:rPr sz="2200" spc="20" dirty="0">
                <a:solidFill>
                  <a:srgbClr val="3E3E3E"/>
                </a:solidFill>
                <a:latin typeface="Tahoma"/>
                <a:cs typeface="Tahoma"/>
              </a:rPr>
              <a:t>.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-85" dirty="0">
                <a:solidFill>
                  <a:srgbClr val="3E3E3E"/>
                </a:solidFill>
                <a:latin typeface="Tahoma"/>
                <a:cs typeface="Tahoma"/>
              </a:rPr>
              <a:t>It</a:t>
            </a:r>
            <a:r>
              <a:rPr sz="2200" spc="-12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is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th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e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job</a:t>
            </a:r>
            <a:r>
              <a:rPr sz="2200" spc="-12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35" dirty="0">
                <a:solidFill>
                  <a:srgbClr val="3E3E3E"/>
                </a:solidFill>
                <a:latin typeface="Tahoma"/>
                <a:cs typeface="Tahoma"/>
              </a:rPr>
              <a:t>o</a:t>
            </a:r>
            <a:r>
              <a:rPr sz="2200" spc="40" dirty="0">
                <a:solidFill>
                  <a:srgbClr val="3E3E3E"/>
                </a:solidFill>
                <a:latin typeface="Tahoma"/>
                <a:cs typeface="Tahoma"/>
              </a:rPr>
              <a:t>f</a:t>
            </a:r>
            <a:r>
              <a:rPr sz="2200" spc="-12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ahoma"/>
                <a:cs typeface="Tahoma"/>
              </a:rPr>
              <a:t>t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he 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build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script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to </a:t>
            </a: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analyze </a:t>
            </a: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and </a:t>
            </a:r>
            <a:r>
              <a:rPr sz="2200" spc="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process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the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parameter 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values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Tahoma"/>
                <a:cs typeface="Tahoma"/>
              </a:rPr>
              <a:t>correctly.</a:t>
            </a:r>
            <a:endParaRPr sz="2200">
              <a:latin typeface="Tahoma"/>
              <a:cs typeface="Tahoma"/>
            </a:endParaRP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166359" y="757427"/>
            <a:ext cx="5971032" cy="365759"/>
          </a:xfrm>
          <a:prstGeom prst="rect">
            <a:avLst/>
          </a:prstGeom>
        </p:spPr>
      </p:pic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3010134" y="1880997"/>
            <a:ext cx="242951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spc="-10" dirty="0">
                <a:solidFill>
                  <a:srgbClr val="3E3E3E"/>
                </a:solidFill>
                <a:latin typeface="Tahoma"/>
                <a:cs typeface="Tahoma"/>
              </a:rPr>
              <a:t>D</a:t>
            </a:r>
            <a:r>
              <a:rPr sz="2200" b="1" spc="-15" dirty="0">
                <a:solidFill>
                  <a:srgbClr val="3E3E3E"/>
                </a:solidFill>
                <a:latin typeface="Tahoma"/>
                <a:cs typeface="Tahoma"/>
              </a:rPr>
              <a:t>uration</a:t>
            </a:r>
            <a:r>
              <a:rPr sz="2200" b="1" spc="-5" dirty="0">
                <a:solidFill>
                  <a:srgbClr val="3E3E3E"/>
                </a:solidFill>
                <a:latin typeface="Tahoma"/>
                <a:cs typeface="Tahoma"/>
              </a:rPr>
              <a:t>:</a:t>
            </a:r>
            <a:r>
              <a:rPr sz="2200" b="1" spc="-4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b="1" spc="-160" dirty="0">
                <a:solidFill>
                  <a:srgbClr val="3E3E3E"/>
                </a:solidFill>
                <a:latin typeface="Tahoma"/>
                <a:cs typeface="Tahoma"/>
              </a:rPr>
              <a:t>3</a:t>
            </a:r>
            <a:r>
              <a:rPr sz="2200" b="1" spc="-150" dirty="0">
                <a:solidFill>
                  <a:srgbClr val="3E3E3E"/>
                </a:solidFill>
                <a:latin typeface="Tahoma"/>
                <a:cs typeface="Tahoma"/>
              </a:rPr>
              <a:t>0</a:t>
            </a:r>
            <a:r>
              <a:rPr sz="2200" b="1" spc="-7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b="1" spc="55" dirty="0">
                <a:solidFill>
                  <a:srgbClr val="3E3E3E"/>
                </a:solidFill>
                <a:latin typeface="Tahoma"/>
                <a:cs typeface="Tahoma"/>
              </a:rPr>
              <a:t>Mi</a:t>
            </a:r>
            <a:r>
              <a:rPr sz="2200" b="1" spc="30" dirty="0">
                <a:solidFill>
                  <a:srgbClr val="3E3E3E"/>
                </a:solidFill>
                <a:latin typeface="Tahoma"/>
                <a:cs typeface="Tahoma"/>
              </a:rPr>
              <a:t>n</a:t>
            </a:r>
            <a:r>
              <a:rPr sz="2200" b="1" spc="-65" dirty="0">
                <a:solidFill>
                  <a:srgbClr val="3E3E3E"/>
                </a:solidFill>
                <a:latin typeface="Tahoma"/>
                <a:cs typeface="Tahoma"/>
              </a:rPr>
              <a:t>.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73835" y="3000527"/>
            <a:ext cx="9497695" cy="882015"/>
          </a:xfrm>
          <a:prstGeom prst="rect">
            <a:avLst/>
          </a:prstGeom>
        </p:spPr>
        <p:txBody>
          <a:bodyPr vert="horz" wrap="square" lIns="0" tIns="1054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30"/>
              </a:spcBef>
            </a:pPr>
            <a:r>
              <a:rPr sz="2200" b="1" dirty="0">
                <a:solidFill>
                  <a:srgbClr val="3E3E3E"/>
                </a:solidFill>
                <a:latin typeface="Tahoma"/>
                <a:cs typeface="Tahoma"/>
              </a:rPr>
              <a:t>Problem</a:t>
            </a:r>
            <a:r>
              <a:rPr sz="2200" b="1" spc="-6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b="1" spc="-20" dirty="0">
                <a:solidFill>
                  <a:srgbClr val="3E3E3E"/>
                </a:solidFill>
                <a:latin typeface="Tahoma"/>
                <a:cs typeface="Tahoma"/>
              </a:rPr>
              <a:t>Statement:</a:t>
            </a:r>
            <a:endParaRPr sz="2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735"/>
              </a:spcBef>
            </a:pP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You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are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asked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to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execute</a:t>
            </a:r>
            <a:r>
              <a:rPr sz="2200" spc="-8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remote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Tahoma"/>
                <a:cs typeface="Tahoma"/>
              </a:rPr>
              <a:t>triggering</a:t>
            </a:r>
            <a:r>
              <a:rPr sz="2200" spc="-8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of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a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parameterized</a:t>
            </a:r>
            <a:r>
              <a:rPr sz="2200" spc="-8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build.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91641" y="501776"/>
            <a:ext cx="775589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0" dirty="0"/>
              <a:t>Remote</a:t>
            </a:r>
            <a:r>
              <a:rPr spc="-100" dirty="0"/>
              <a:t> </a:t>
            </a:r>
            <a:r>
              <a:rPr spc="-50" dirty="0"/>
              <a:t>Triggering</a:t>
            </a:r>
            <a:r>
              <a:rPr spc="-100" dirty="0"/>
              <a:t> </a:t>
            </a:r>
            <a:r>
              <a:rPr spc="5" dirty="0"/>
              <a:t>of</a:t>
            </a:r>
            <a:r>
              <a:rPr spc="-85" dirty="0"/>
              <a:t> </a:t>
            </a:r>
            <a:r>
              <a:rPr spc="10" dirty="0"/>
              <a:t>a</a:t>
            </a:r>
            <a:r>
              <a:rPr spc="-95" dirty="0"/>
              <a:t> </a:t>
            </a:r>
            <a:r>
              <a:rPr dirty="0"/>
              <a:t>Parameterized</a:t>
            </a:r>
            <a:r>
              <a:rPr spc="-114" dirty="0"/>
              <a:t> </a:t>
            </a:r>
            <a:r>
              <a:rPr spc="5" dirty="0"/>
              <a:t>Build</a:t>
            </a:r>
          </a:p>
        </p:txBody>
      </p:sp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583428" y="306451"/>
            <a:ext cx="508889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" dirty="0">
                <a:solidFill>
                  <a:srgbClr val="3E3E3E"/>
                </a:solidFill>
              </a:rPr>
              <a:t>Assisted</a:t>
            </a:r>
            <a:r>
              <a:rPr spc="-120" dirty="0">
                <a:solidFill>
                  <a:srgbClr val="3E3E3E"/>
                </a:solidFill>
              </a:rPr>
              <a:t> </a:t>
            </a:r>
            <a:r>
              <a:rPr spc="-30" dirty="0">
                <a:solidFill>
                  <a:srgbClr val="3E3E3E"/>
                </a:solidFill>
              </a:rPr>
              <a:t>Practice:</a:t>
            </a:r>
            <a:r>
              <a:rPr spc="-105" dirty="0">
                <a:solidFill>
                  <a:srgbClr val="3E3E3E"/>
                </a:solidFill>
              </a:rPr>
              <a:t> </a:t>
            </a:r>
            <a:r>
              <a:rPr spc="-10" dirty="0">
                <a:solidFill>
                  <a:srgbClr val="3E3E3E"/>
                </a:solidFill>
              </a:rPr>
              <a:t>Guidelines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212594" y="2214499"/>
            <a:ext cx="8988425" cy="19958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spc="-40" dirty="0">
                <a:solidFill>
                  <a:srgbClr val="3E3E3E"/>
                </a:solidFill>
                <a:latin typeface="Tahoma"/>
                <a:cs typeface="Tahoma"/>
              </a:rPr>
              <a:t>Steps</a:t>
            </a:r>
            <a:r>
              <a:rPr sz="2200" b="1" spc="-7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b="1" spc="15" dirty="0">
                <a:solidFill>
                  <a:srgbClr val="3E3E3E"/>
                </a:solidFill>
                <a:latin typeface="Tahoma"/>
                <a:cs typeface="Tahoma"/>
              </a:rPr>
              <a:t>to</a:t>
            </a:r>
            <a:r>
              <a:rPr sz="2200" b="1" spc="-7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b="1" spc="-10" dirty="0">
                <a:solidFill>
                  <a:srgbClr val="3E3E3E"/>
                </a:solidFill>
                <a:latin typeface="Tahoma"/>
                <a:cs typeface="Tahoma"/>
              </a:rPr>
              <a:t>execute</a:t>
            </a:r>
            <a:r>
              <a:rPr sz="2200" b="1" spc="-4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b="1" spc="15" dirty="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sz="2200" b="1" spc="-4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b="1" spc="15" dirty="0">
                <a:solidFill>
                  <a:srgbClr val="3E3E3E"/>
                </a:solidFill>
                <a:latin typeface="Tahoma"/>
                <a:cs typeface="Tahoma"/>
              </a:rPr>
              <a:t>remote</a:t>
            </a:r>
            <a:r>
              <a:rPr sz="2200" b="1" spc="-5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b="1" spc="-35" dirty="0">
                <a:solidFill>
                  <a:srgbClr val="3E3E3E"/>
                </a:solidFill>
                <a:latin typeface="Tahoma"/>
                <a:cs typeface="Tahoma"/>
              </a:rPr>
              <a:t>triggering</a:t>
            </a:r>
            <a:r>
              <a:rPr sz="2200" b="1" spc="-4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b="1" dirty="0">
                <a:solidFill>
                  <a:srgbClr val="3E3E3E"/>
                </a:solidFill>
                <a:latin typeface="Tahoma"/>
                <a:cs typeface="Tahoma"/>
              </a:rPr>
              <a:t>of</a:t>
            </a:r>
            <a:r>
              <a:rPr sz="2200" b="1" spc="-7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b="1" spc="5" dirty="0">
                <a:solidFill>
                  <a:srgbClr val="3E3E3E"/>
                </a:solidFill>
                <a:latin typeface="Tahoma"/>
                <a:cs typeface="Tahoma"/>
              </a:rPr>
              <a:t>a</a:t>
            </a:r>
            <a:r>
              <a:rPr sz="2200" b="1" spc="-6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b="1" spc="5" dirty="0">
                <a:solidFill>
                  <a:srgbClr val="3E3E3E"/>
                </a:solidFill>
                <a:latin typeface="Tahoma"/>
                <a:cs typeface="Tahoma"/>
              </a:rPr>
              <a:t>parameterized</a:t>
            </a:r>
            <a:r>
              <a:rPr sz="2200" b="1" spc="-5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b="1" spc="-25" dirty="0">
                <a:solidFill>
                  <a:srgbClr val="3E3E3E"/>
                </a:solidFill>
                <a:latin typeface="Tahoma"/>
                <a:cs typeface="Tahoma"/>
              </a:rPr>
              <a:t>build:</a:t>
            </a:r>
            <a:endParaRPr sz="22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4350">
              <a:latin typeface="Tahoma"/>
              <a:cs typeface="Tahoma"/>
            </a:endParaRPr>
          </a:p>
          <a:p>
            <a:pPr marL="469900" indent="-368935">
              <a:lnSpc>
                <a:spcPct val="100000"/>
              </a:lnSpc>
              <a:buAutoNum type="arabicPeriod"/>
              <a:tabLst>
                <a:tab pos="469265" algn="l"/>
                <a:tab pos="469900" algn="l"/>
              </a:tabLst>
            </a:pP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Configure</a:t>
            </a:r>
            <a:r>
              <a:rPr sz="2200" spc="-8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a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parameterized</a:t>
            </a:r>
            <a:r>
              <a:rPr sz="2200" spc="-7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build</a:t>
            </a:r>
            <a:r>
              <a:rPr sz="2200" spc="-8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in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dirty="0">
                <a:solidFill>
                  <a:srgbClr val="3E3E3E"/>
                </a:solidFill>
                <a:latin typeface="Tahoma"/>
                <a:cs typeface="Tahoma"/>
              </a:rPr>
              <a:t>Jenkins.</a:t>
            </a:r>
            <a:endParaRPr sz="2200">
              <a:latin typeface="Tahoma"/>
              <a:cs typeface="Tahoma"/>
            </a:endParaRPr>
          </a:p>
          <a:p>
            <a:pPr marL="469900" indent="-368935">
              <a:lnSpc>
                <a:spcPct val="100000"/>
              </a:lnSpc>
              <a:spcBef>
                <a:spcPts val="2315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sz="2200" spc="25" dirty="0">
                <a:solidFill>
                  <a:srgbClr val="3E3E3E"/>
                </a:solidFill>
                <a:latin typeface="Tahoma"/>
                <a:cs typeface="Tahoma"/>
              </a:rPr>
              <a:t>Trigger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a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parameterized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build</a:t>
            </a:r>
            <a:r>
              <a:rPr sz="2200" spc="-8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remotely.</a:t>
            </a:r>
            <a:endParaRPr sz="2200">
              <a:latin typeface="Tahoma"/>
              <a:cs typeface="Tahoma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538471" y="757427"/>
            <a:ext cx="7226808" cy="365759"/>
          </a:xfrm>
          <a:prstGeom prst="rect">
            <a:avLst/>
          </a:prstGeom>
        </p:spPr>
      </p:pic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6256635" cy="9144000"/>
            <a:chOff x="0" y="0"/>
            <a:chExt cx="16256635" cy="9144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6256507" cy="914399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302507" y="1187196"/>
              <a:ext cx="3974591" cy="365759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907916" y="784098"/>
            <a:ext cx="272605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0" dirty="0">
                <a:solidFill>
                  <a:srgbClr val="3E3E3E"/>
                </a:solidFill>
              </a:rPr>
              <a:t>Ke</a:t>
            </a:r>
            <a:r>
              <a:rPr spc="-40" dirty="0">
                <a:solidFill>
                  <a:srgbClr val="3E3E3E"/>
                </a:solidFill>
              </a:rPr>
              <a:t>y</a:t>
            </a:r>
            <a:r>
              <a:rPr spc="-105" dirty="0">
                <a:solidFill>
                  <a:srgbClr val="3E3E3E"/>
                </a:solidFill>
              </a:rPr>
              <a:t> </a:t>
            </a:r>
            <a:r>
              <a:rPr spc="-25" dirty="0">
                <a:solidFill>
                  <a:srgbClr val="3E3E3E"/>
                </a:solidFill>
              </a:rPr>
              <a:t>Takeawa</a:t>
            </a:r>
            <a:r>
              <a:rPr spc="-15" dirty="0">
                <a:solidFill>
                  <a:srgbClr val="3E3E3E"/>
                </a:solidFill>
              </a:rPr>
              <a:t>y</a:t>
            </a:r>
            <a:r>
              <a:rPr spc="-55" dirty="0">
                <a:solidFill>
                  <a:srgbClr val="3E3E3E"/>
                </a:solidFill>
              </a:rPr>
              <a:t>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739645" y="3017011"/>
            <a:ext cx="7695565" cy="3268345"/>
          </a:xfrm>
          <a:prstGeom prst="rect">
            <a:avLst/>
          </a:prstGeom>
        </p:spPr>
        <p:txBody>
          <a:bodyPr vert="horz" wrap="square" lIns="0" tIns="49530" rIns="0" bIns="0" rtlCol="0">
            <a:spAutoFit/>
          </a:bodyPr>
          <a:lstStyle/>
          <a:p>
            <a:pPr marL="12700" marR="923925">
              <a:lnSpc>
                <a:spcPts val="2380"/>
              </a:lnSpc>
              <a:spcBef>
                <a:spcPts val="390"/>
              </a:spcBef>
            </a:pPr>
            <a:r>
              <a:rPr sz="2200" spc="95" dirty="0">
                <a:solidFill>
                  <a:srgbClr val="3E3E3E"/>
                </a:solidFill>
                <a:latin typeface="Tahoma"/>
                <a:cs typeface="Tahoma"/>
              </a:rPr>
              <a:t>Continuous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integration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is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a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development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practice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of </a:t>
            </a:r>
            <a:r>
              <a:rPr sz="2200" spc="-67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integrating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code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into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a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shared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repository.</a:t>
            </a:r>
            <a:endParaRPr sz="22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3800">
              <a:latin typeface="Tahoma"/>
              <a:cs typeface="Tahoma"/>
            </a:endParaRPr>
          </a:p>
          <a:p>
            <a:pPr marL="12700" marR="85725">
              <a:lnSpc>
                <a:spcPts val="2380"/>
              </a:lnSpc>
              <a:spcBef>
                <a:spcPts val="5"/>
              </a:spcBef>
            </a:pPr>
            <a:r>
              <a:rPr sz="2200" spc="15" dirty="0">
                <a:solidFill>
                  <a:srgbClr val="3E3E3E"/>
                </a:solidFill>
                <a:latin typeface="Tahoma"/>
                <a:cs typeface="Tahoma"/>
              </a:rPr>
              <a:t>Jenkins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is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a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powerful</a:t>
            </a:r>
            <a:r>
              <a:rPr sz="2200" spc="-8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automation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tool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written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in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Tahoma"/>
                <a:cs typeface="Tahoma"/>
              </a:rPr>
              <a:t>Java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which </a:t>
            </a:r>
            <a:r>
              <a:rPr sz="2200" spc="-67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allows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continuous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integration </a:t>
            </a: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and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continuous 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delivery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of </a:t>
            </a:r>
            <a:r>
              <a:rPr sz="2200" spc="-67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Tahoma"/>
                <a:cs typeface="Tahoma"/>
              </a:rPr>
              <a:t>projects.</a:t>
            </a:r>
            <a:endParaRPr sz="22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3050">
              <a:latin typeface="Tahoma"/>
              <a:cs typeface="Tahoma"/>
            </a:endParaRPr>
          </a:p>
          <a:p>
            <a:pPr marL="12700">
              <a:lnSpc>
                <a:spcPts val="2510"/>
              </a:lnSpc>
            </a:pP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A</a:t>
            </a:r>
            <a:r>
              <a:rPr sz="2200" spc="-12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-5" dirty="0">
                <a:solidFill>
                  <a:srgbClr val="3E3E3E"/>
                </a:solidFill>
                <a:latin typeface="Tahoma"/>
                <a:cs typeface="Tahoma"/>
              </a:rPr>
              <a:t>CI/CD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pipeline</a:t>
            </a:r>
            <a:r>
              <a:rPr sz="2200" spc="-7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usually</a:t>
            </a:r>
            <a:r>
              <a:rPr sz="2200" spc="-7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has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four</a:t>
            </a:r>
            <a:r>
              <a:rPr sz="2200" spc="-12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" dirty="0">
                <a:solidFill>
                  <a:srgbClr val="3E3E3E"/>
                </a:solidFill>
                <a:latin typeface="Tahoma"/>
                <a:cs typeface="Tahoma"/>
              </a:rPr>
              <a:t>stages: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ahoma"/>
                <a:cs typeface="Tahoma"/>
              </a:rPr>
              <a:t>source,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build,</a:t>
            </a:r>
            <a:r>
              <a:rPr sz="2200" spc="-7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5" dirty="0">
                <a:solidFill>
                  <a:srgbClr val="3E3E3E"/>
                </a:solidFill>
                <a:latin typeface="Tahoma"/>
                <a:cs typeface="Tahoma"/>
              </a:rPr>
              <a:t>test,</a:t>
            </a:r>
            <a:endParaRPr sz="2200">
              <a:latin typeface="Tahoma"/>
              <a:cs typeface="Tahoma"/>
            </a:endParaRPr>
          </a:p>
          <a:p>
            <a:pPr marL="12700">
              <a:lnSpc>
                <a:spcPts val="2510"/>
              </a:lnSpc>
            </a:pP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and</a:t>
            </a:r>
            <a:r>
              <a:rPr sz="2200" spc="-14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deploy.</a:t>
            </a:r>
            <a:endParaRPr sz="2200">
              <a:latin typeface="Tahoma"/>
              <a:cs typeface="Tahoma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04316" y="2994660"/>
            <a:ext cx="457200" cy="45720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04316" y="4184903"/>
            <a:ext cx="457200" cy="457200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04316" y="5526023"/>
            <a:ext cx="457200" cy="457200"/>
          </a:xfrm>
          <a:prstGeom prst="rect">
            <a:avLst/>
          </a:prstGeom>
        </p:spPr>
      </p:pic>
    </p:spTree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6256635" cy="9144000"/>
            <a:chOff x="0" y="0"/>
            <a:chExt cx="16256635" cy="9144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6256507" cy="9143996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4255007" y="1304544"/>
              <a:ext cx="10896600" cy="6875145"/>
            </a:xfrm>
            <a:custGeom>
              <a:avLst/>
              <a:gdLst/>
              <a:ahLst/>
              <a:cxnLst/>
              <a:rect l="l" t="t" r="r" b="b"/>
              <a:pathLst>
                <a:path w="10896600" h="6875145">
                  <a:moveTo>
                    <a:pt x="10686034" y="0"/>
                  </a:moveTo>
                  <a:lnTo>
                    <a:pt x="210565" y="0"/>
                  </a:lnTo>
                  <a:lnTo>
                    <a:pt x="162272" y="5559"/>
                  </a:lnTo>
                  <a:lnTo>
                    <a:pt x="117947" y="21395"/>
                  </a:lnTo>
                  <a:lnTo>
                    <a:pt x="78851" y="46246"/>
                  </a:lnTo>
                  <a:lnTo>
                    <a:pt x="46246" y="78851"/>
                  </a:lnTo>
                  <a:lnTo>
                    <a:pt x="21395" y="117947"/>
                  </a:lnTo>
                  <a:lnTo>
                    <a:pt x="5559" y="162272"/>
                  </a:lnTo>
                  <a:lnTo>
                    <a:pt x="0" y="210565"/>
                  </a:lnTo>
                  <a:lnTo>
                    <a:pt x="0" y="6664185"/>
                  </a:lnTo>
                  <a:lnTo>
                    <a:pt x="5559" y="6712467"/>
                  </a:lnTo>
                  <a:lnTo>
                    <a:pt x="21395" y="6756790"/>
                  </a:lnTo>
                  <a:lnTo>
                    <a:pt x="46246" y="6795889"/>
                  </a:lnTo>
                  <a:lnTo>
                    <a:pt x="78851" y="6828500"/>
                  </a:lnTo>
                  <a:lnTo>
                    <a:pt x="117947" y="6853359"/>
                  </a:lnTo>
                  <a:lnTo>
                    <a:pt x="162272" y="6869202"/>
                  </a:lnTo>
                  <a:lnTo>
                    <a:pt x="210565" y="6874763"/>
                  </a:lnTo>
                  <a:lnTo>
                    <a:pt x="10686034" y="6874763"/>
                  </a:lnTo>
                  <a:lnTo>
                    <a:pt x="10734327" y="6869202"/>
                  </a:lnTo>
                  <a:lnTo>
                    <a:pt x="10778652" y="6853359"/>
                  </a:lnTo>
                  <a:lnTo>
                    <a:pt x="10817748" y="6828500"/>
                  </a:lnTo>
                  <a:lnTo>
                    <a:pt x="10850353" y="6795889"/>
                  </a:lnTo>
                  <a:lnTo>
                    <a:pt x="10875204" y="6756790"/>
                  </a:lnTo>
                  <a:lnTo>
                    <a:pt x="10891040" y="6712467"/>
                  </a:lnTo>
                  <a:lnTo>
                    <a:pt x="10896600" y="6664185"/>
                  </a:lnTo>
                  <a:lnTo>
                    <a:pt x="10896600" y="210565"/>
                  </a:lnTo>
                  <a:lnTo>
                    <a:pt x="10891040" y="162272"/>
                  </a:lnTo>
                  <a:lnTo>
                    <a:pt x="10875204" y="117947"/>
                  </a:lnTo>
                  <a:lnTo>
                    <a:pt x="10850353" y="78851"/>
                  </a:lnTo>
                  <a:lnTo>
                    <a:pt x="10817748" y="46246"/>
                  </a:lnTo>
                  <a:lnTo>
                    <a:pt x="10778652" y="21395"/>
                  </a:lnTo>
                  <a:lnTo>
                    <a:pt x="10734327" y="5559"/>
                  </a:lnTo>
                  <a:lnTo>
                    <a:pt x="10686034" y="0"/>
                  </a:lnTo>
                  <a:close/>
                </a:path>
              </a:pathLst>
            </a:custGeom>
            <a:solidFill>
              <a:srgbClr val="000000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4778121" y="1543792"/>
            <a:ext cx="10290175" cy="2315845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500"/>
              </a:spcBef>
            </a:pPr>
            <a:r>
              <a:rPr sz="2200" b="1" spc="-25" dirty="0">
                <a:solidFill>
                  <a:srgbClr val="FFFFFF"/>
                </a:solidFill>
                <a:latin typeface="Tahoma"/>
                <a:cs typeface="Tahoma"/>
              </a:rPr>
              <a:t>Project</a:t>
            </a:r>
            <a:r>
              <a:rPr sz="2200" b="1" spc="2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b="1" spc="-40" dirty="0">
                <a:solidFill>
                  <a:srgbClr val="FFFFFF"/>
                </a:solidFill>
                <a:latin typeface="Tahoma"/>
                <a:cs typeface="Tahoma"/>
              </a:rPr>
              <a:t>Agenda:</a:t>
            </a:r>
            <a:r>
              <a:rPr sz="2200" b="1" spc="2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95" dirty="0">
                <a:solidFill>
                  <a:srgbClr val="FFFFFF"/>
                </a:solidFill>
                <a:latin typeface="Tahoma"/>
                <a:cs typeface="Tahoma"/>
              </a:rPr>
              <a:t>Use</a:t>
            </a:r>
            <a:r>
              <a:rPr sz="2200" spc="1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20" dirty="0">
                <a:solidFill>
                  <a:srgbClr val="FFFFFF"/>
                </a:solidFill>
                <a:latin typeface="Tahoma"/>
                <a:cs typeface="Tahoma"/>
              </a:rPr>
              <a:t>Jenkins</a:t>
            </a:r>
            <a:r>
              <a:rPr sz="2200" spc="1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FFFFFF"/>
                </a:solidFill>
                <a:latin typeface="Tahoma"/>
                <a:cs typeface="Tahoma"/>
              </a:rPr>
              <a:t>to</a:t>
            </a:r>
            <a:r>
              <a:rPr sz="2200" spc="1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FFFFFF"/>
                </a:solidFill>
                <a:latin typeface="Tahoma"/>
                <a:cs typeface="Tahoma"/>
              </a:rPr>
              <a:t>create</a:t>
            </a:r>
            <a:r>
              <a:rPr sz="2200" spc="1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200" spc="1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110" dirty="0">
                <a:solidFill>
                  <a:srgbClr val="FFFFFF"/>
                </a:solidFill>
                <a:latin typeface="Tahoma"/>
                <a:cs typeface="Tahoma"/>
              </a:rPr>
              <a:t>Maven</a:t>
            </a:r>
            <a:r>
              <a:rPr sz="2200" spc="1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100" dirty="0">
                <a:solidFill>
                  <a:srgbClr val="FFFFFF"/>
                </a:solidFill>
                <a:latin typeface="Tahoma"/>
                <a:cs typeface="Tahoma"/>
              </a:rPr>
              <a:t>build</a:t>
            </a:r>
            <a:r>
              <a:rPr sz="2200" spc="1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FFFFFF"/>
                </a:solidFill>
                <a:latin typeface="Tahoma"/>
                <a:cs typeface="Tahoma"/>
              </a:rPr>
              <a:t>job</a:t>
            </a:r>
            <a:r>
              <a:rPr sz="2200" spc="1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FFFFFF"/>
                </a:solidFill>
                <a:latin typeface="Tahoma"/>
                <a:cs typeface="Tahoma"/>
              </a:rPr>
              <a:t>which</a:t>
            </a:r>
            <a:r>
              <a:rPr sz="2200" spc="1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FFFFFF"/>
                </a:solidFill>
                <a:latin typeface="Tahoma"/>
                <a:cs typeface="Tahoma"/>
              </a:rPr>
              <a:t>will</a:t>
            </a:r>
            <a:r>
              <a:rPr sz="2200" spc="1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95" dirty="0">
                <a:solidFill>
                  <a:srgbClr val="FFFFFF"/>
                </a:solidFill>
                <a:latin typeface="Tahoma"/>
                <a:cs typeface="Tahoma"/>
              </a:rPr>
              <a:t>compile</a:t>
            </a:r>
            <a:endParaRPr sz="2200">
              <a:latin typeface="Tahoma"/>
              <a:cs typeface="Tahoma"/>
            </a:endParaRPr>
          </a:p>
          <a:p>
            <a:pPr marL="12700" algn="just">
              <a:lnSpc>
                <a:spcPct val="100000"/>
              </a:lnSpc>
              <a:spcBef>
                <a:spcPts val="400"/>
              </a:spcBef>
            </a:pPr>
            <a:r>
              <a:rPr sz="2200" spc="100" dirty="0">
                <a:solidFill>
                  <a:srgbClr val="FFFFFF"/>
                </a:solidFill>
                <a:latin typeface="Tahoma"/>
                <a:cs typeface="Tahoma"/>
              </a:rPr>
              <a:t>and</a:t>
            </a:r>
            <a:r>
              <a:rPr sz="22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110" dirty="0">
                <a:solidFill>
                  <a:srgbClr val="FFFFFF"/>
                </a:solidFill>
                <a:latin typeface="Tahoma"/>
                <a:cs typeface="Tahoma"/>
              </a:rPr>
              <a:t>run</a:t>
            </a:r>
            <a:r>
              <a:rPr sz="22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2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FFFFFF"/>
                </a:solidFill>
                <a:latin typeface="Tahoma"/>
                <a:cs typeface="Tahoma"/>
              </a:rPr>
              <a:t>local</a:t>
            </a:r>
            <a:r>
              <a:rPr sz="22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110" dirty="0">
                <a:solidFill>
                  <a:srgbClr val="FFFFFF"/>
                </a:solidFill>
                <a:latin typeface="Tahoma"/>
                <a:cs typeface="Tahoma"/>
              </a:rPr>
              <a:t>Maven</a:t>
            </a:r>
            <a:r>
              <a:rPr sz="22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45" dirty="0">
                <a:solidFill>
                  <a:srgbClr val="FFFFFF"/>
                </a:solidFill>
                <a:latin typeface="Tahoma"/>
                <a:cs typeface="Tahoma"/>
              </a:rPr>
              <a:t>project.</a:t>
            </a:r>
            <a:endParaRPr sz="22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350">
              <a:latin typeface="Tahoma"/>
              <a:cs typeface="Tahoma"/>
            </a:endParaRPr>
          </a:p>
          <a:p>
            <a:pPr marL="12700" marR="5080" algn="just">
              <a:lnSpc>
                <a:spcPct val="114999"/>
              </a:lnSpc>
            </a:pPr>
            <a:r>
              <a:rPr sz="2200" b="1" spc="-20" dirty="0">
                <a:solidFill>
                  <a:srgbClr val="FFFFFF"/>
                </a:solidFill>
                <a:latin typeface="Tahoma"/>
                <a:cs typeface="Tahoma"/>
              </a:rPr>
              <a:t>Description:</a:t>
            </a:r>
            <a:r>
              <a:rPr sz="2200" b="1" spc="-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FFFFFF"/>
                </a:solidFill>
                <a:latin typeface="Tahoma"/>
                <a:cs typeface="Tahoma"/>
              </a:rPr>
              <a:t>You </a:t>
            </a:r>
            <a:r>
              <a:rPr sz="2200" spc="75" dirty="0">
                <a:solidFill>
                  <a:srgbClr val="FFFFFF"/>
                </a:solidFill>
                <a:latin typeface="Tahoma"/>
                <a:cs typeface="Tahoma"/>
              </a:rPr>
              <a:t>are </a:t>
            </a:r>
            <a:r>
              <a:rPr sz="2200" spc="65" dirty="0">
                <a:solidFill>
                  <a:srgbClr val="FFFFFF"/>
                </a:solidFill>
                <a:latin typeface="Tahoma"/>
                <a:cs typeface="Tahoma"/>
              </a:rPr>
              <a:t>a </a:t>
            </a:r>
            <a:r>
              <a:rPr sz="2200" spc="90" dirty="0">
                <a:solidFill>
                  <a:srgbClr val="FFFFFF"/>
                </a:solidFill>
                <a:latin typeface="Tahoma"/>
                <a:cs typeface="Tahoma"/>
              </a:rPr>
              <a:t>DevOps </a:t>
            </a:r>
            <a:r>
              <a:rPr sz="2200" spc="50" dirty="0">
                <a:solidFill>
                  <a:srgbClr val="FFFFFF"/>
                </a:solidFill>
                <a:latin typeface="Tahoma"/>
                <a:cs typeface="Tahoma"/>
              </a:rPr>
              <a:t>engineer, </a:t>
            </a:r>
            <a:r>
              <a:rPr sz="2200" spc="100" dirty="0">
                <a:solidFill>
                  <a:srgbClr val="FFFFFF"/>
                </a:solidFill>
                <a:latin typeface="Tahoma"/>
                <a:cs typeface="Tahoma"/>
              </a:rPr>
              <a:t>and </a:t>
            </a:r>
            <a:r>
              <a:rPr sz="2200" spc="85" dirty="0">
                <a:solidFill>
                  <a:srgbClr val="FFFFFF"/>
                </a:solidFill>
                <a:latin typeface="Tahoma"/>
                <a:cs typeface="Tahoma"/>
              </a:rPr>
              <a:t>you </a:t>
            </a:r>
            <a:r>
              <a:rPr sz="2200" spc="80" dirty="0">
                <a:solidFill>
                  <a:srgbClr val="FFFFFF"/>
                </a:solidFill>
                <a:latin typeface="Tahoma"/>
                <a:cs typeface="Tahoma"/>
              </a:rPr>
              <a:t>are </a:t>
            </a:r>
            <a:r>
              <a:rPr sz="2200" spc="70" dirty="0">
                <a:solidFill>
                  <a:srgbClr val="FFFFFF"/>
                </a:solidFill>
                <a:latin typeface="Tahoma"/>
                <a:cs typeface="Tahoma"/>
              </a:rPr>
              <a:t>asked </a:t>
            </a:r>
            <a:r>
              <a:rPr sz="2200" spc="85" dirty="0">
                <a:solidFill>
                  <a:srgbClr val="FFFFFF"/>
                </a:solidFill>
                <a:latin typeface="Tahoma"/>
                <a:cs typeface="Tahoma"/>
              </a:rPr>
              <a:t>to </a:t>
            </a:r>
            <a:r>
              <a:rPr sz="2200" spc="60" dirty="0">
                <a:solidFill>
                  <a:srgbClr val="FFFFFF"/>
                </a:solidFill>
                <a:latin typeface="Tahoma"/>
                <a:cs typeface="Tahoma"/>
              </a:rPr>
              <a:t>create </a:t>
            </a:r>
            <a:r>
              <a:rPr sz="2200" spc="65" dirty="0">
                <a:solidFill>
                  <a:srgbClr val="FFFFFF"/>
                </a:solidFill>
                <a:latin typeface="Tahoma"/>
                <a:cs typeface="Tahoma"/>
              </a:rPr>
              <a:t>a </a:t>
            </a:r>
            <a:r>
              <a:rPr sz="2200" spc="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95" dirty="0">
                <a:solidFill>
                  <a:srgbClr val="FFFFFF"/>
                </a:solidFill>
                <a:latin typeface="Tahoma"/>
                <a:cs typeface="Tahoma"/>
              </a:rPr>
              <a:t>sample </a:t>
            </a:r>
            <a:r>
              <a:rPr sz="2200" spc="90" dirty="0">
                <a:solidFill>
                  <a:srgbClr val="FFFFFF"/>
                </a:solidFill>
                <a:latin typeface="Tahoma"/>
                <a:cs typeface="Tahoma"/>
              </a:rPr>
              <a:t>maven </a:t>
            </a:r>
            <a:r>
              <a:rPr sz="2200" spc="35" dirty="0">
                <a:solidFill>
                  <a:srgbClr val="FFFFFF"/>
                </a:solidFill>
                <a:latin typeface="Tahoma"/>
                <a:cs typeface="Tahoma"/>
              </a:rPr>
              <a:t>project, </a:t>
            </a:r>
            <a:r>
              <a:rPr sz="2200" spc="105" dirty="0">
                <a:solidFill>
                  <a:srgbClr val="FFFFFF"/>
                </a:solidFill>
                <a:latin typeface="Tahoma"/>
                <a:cs typeface="Tahoma"/>
              </a:rPr>
              <a:t>add </a:t>
            </a:r>
            <a:r>
              <a:rPr sz="2200" spc="65" dirty="0">
                <a:solidFill>
                  <a:srgbClr val="FFFFFF"/>
                </a:solidFill>
                <a:latin typeface="Tahoma"/>
                <a:cs typeface="Tahoma"/>
              </a:rPr>
              <a:t>a </a:t>
            </a:r>
            <a:r>
              <a:rPr sz="2200" spc="95" dirty="0">
                <a:solidFill>
                  <a:srgbClr val="FFFFFF"/>
                </a:solidFill>
                <a:latin typeface="Tahoma"/>
                <a:cs typeface="Tahoma"/>
              </a:rPr>
              <a:t>sample </a:t>
            </a:r>
            <a:r>
              <a:rPr sz="2200" spc="15" dirty="0">
                <a:solidFill>
                  <a:srgbClr val="FFFFFF"/>
                </a:solidFill>
                <a:latin typeface="Tahoma"/>
                <a:cs typeface="Tahoma"/>
              </a:rPr>
              <a:t>java </a:t>
            </a:r>
            <a:r>
              <a:rPr sz="2200" spc="85" dirty="0">
                <a:solidFill>
                  <a:srgbClr val="FFFFFF"/>
                </a:solidFill>
                <a:latin typeface="Tahoma"/>
                <a:cs typeface="Tahoma"/>
              </a:rPr>
              <a:t>code in </a:t>
            </a:r>
            <a:r>
              <a:rPr sz="2200" spc="-15" dirty="0">
                <a:solidFill>
                  <a:srgbClr val="FFFFFF"/>
                </a:solidFill>
                <a:latin typeface="Tahoma"/>
                <a:cs typeface="Tahoma"/>
              </a:rPr>
              <a:t>it, </a:t>
            </a:r>
            <a:r>
              <a:rPr sz="2200" spc="105" dirty="0">
                <a:solidFill>
                  <a:srgbClr val="FFFFFF"/>
                </a:solidFill>
                <a:latin typeface="Tahoma"/>
                <a:cs typeface="Tahoma"/>
              </a:rPr>
              <a:t>and </a:t>
            </a:r>
            <a:r>
              <a:rPr sz="2200" spc="85" dirty="0">
                <a:solidFill>
                  <a:srgbClr val="FFFFFF"/>
                </a:solidFill>
                <a:latin typeface="Tahoma"/>
                <a:cs typeface="Tahoma"/>
              </a:rPr>
              <a:t>deploy </a:t>
            </a:r>
            <a:r>
              <a:rPr sz="2200" spc="75" dirty="0">
                <a:solidFill>
                  <a:srgbClr val="FFFFFF"/>
                </a:solidFill>
                <a:latin typeface="Tahoma"/>
                <a:cs typeface="Tahoma"/>
              </a:rPr>
              <a:t>the </a:t>
            </a:r>
            <a:r>
              <a:rPr sz="2200" spc="95" dirty="0">
                <a:solidFill>
                  <a:srgbClr val="FFFFFF"/>
                </a:solidFill>
                <a:latin typeface="Tahoma"/>
                <a:cs typeface="Tahoma"/>
              </a:rPr>
              <a:t>same </a:t>
            </a:r>
            <a:r>
              <a:rPr sz="2200" spc="130" dirty="0">
                <a:solidFill>
                  <a:srgbClr val="FFFFFF"/>
                </a:solidFill>
                <a:latin typeface="Tahoma"/>
                <a:cs typeface="Tahoma"/>
              </a:rPr>
              <a:t>on </a:t>
            </a:r>
            <a:r>
              <a:rPr sz="2200" spc="-6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5" dirty="0">
                <a:solidFill>
                  <a:srgbClr val="FFFFFF"/>
                </a:solidFill>
                <a:latin typeface="Tahoma"/>
                <a:cs typeface="Tahoma"/>
              </a:rPr>
              <a:t>Jenkins.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542023" y="605154"/>
            <a:ext cx="671068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15" dirty="0">
                <a:solidFill>
                  <a:srgbClr val="FFFFFF"/>
                </a:solidFill>
                <a:latin typeface="Tahoma"/>
                <a:cs typeface="Tahoma"/>
              </a:rPr>
              <a:t>Building</a:t>
            </a:r>
            <a:r>
              <a:rPr sz="2800" b="1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00" b="1" spc="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800" b="1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00" b="1" spc="30" dirty="0">
                <a:solidFill>
                  <a:srgbClr val="FFFFFF"/>
                </a:solidFill>
                <a:latin typeface="Tahoma"/>
                <a:cs typeface="Tahoma"/>
              </a:rPr>
              <a:t>Maven</a:t>
            </a:r>
            <a:r>
              <a:rPr sz="2800" b="1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00" b="1" spc="-30" dirty="0">
                <a:solidFill>
                  <a:srgbClr val="FFFFFF"/>
                </a:solidFill>
                <a:latin typeface="Tahoma"/>
                <a:cs typeface="Tahoma"/>
              </a:rPr>
              <a:t>Project</a:t>
            </a:r>
            <a:r>
              <a:rPr sz="2800" b="1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00" b="1" dirty="0">
                <a:solidFill>
                  <a:srgbClr val="FFFFFF"/>
                </a:solidFill>
                <a:latin typeface="Tahoma"/>
                <a:cs typeface="Tahoma"/>
              </a:rPr>
              <a:t>with</a:t>
            </a:r>
            <a:r>
              <a:rPr sz="2800" b="1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00" b="1" spc="-65" dirty="0">
                <a:solidFill>
                  <a:srgbClr val="FFFFFF"/>
                </a:solidFill>
                <a:latin typeface="Tahoma"/>
                <a:cs typeface="Tahoma"/>
              </a:rPr>
              <a:t>Jenkins</a:t>
            </a:r>
            <a:endParaRPr sz="2800">
              <a:latin typeface="Tahoma"/>
              <a:cs typeface="Tahoma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854455" y="600583"/>
            <a:ext cx="336613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5" dirty="0"/>
              <a:t>Lesson-End</a:t>
            </a:r>
            <a:r>
              <a:rPr spc="-135" dirty="0"/>
              <a:t> </a:t>
            </a:r>
            <a:r>
              <a:rPr spc="-30" dirty="0"/>
              <a:t>Project</a:t>
            </a:r>
          </a:p>
        </p:txBody>
      </p:sp>
    </p:spTree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54008" y="4258436"/>
            <a:ext cx="525208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" dirty="0"/>
              <a:t>DevOps</a:t>
            </a:r>
            <a:r>
              <a:rPr spc="-100" dirty="0"/>
              <a:t> </a:t>
            </a:r>
            <a:r>
              <a:rPr dirty="0"/>
              <a:t>Certification</a:t>
            </a:r>
            <a:r>
              <a:rPr spc="-90" dirty="0"/>
              <a:t> </a:t>
            </a:r>
            <a:r>
              <a:rPr spc="-20" dirty="0"/>
              <a:t>Training</a:t>
            </a:r>
          </a:p>
        </p:txBody>
      </p:sp>
    </p:spTree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6256635" cy="9144000"/>
            <a:chOff x="0" y="0"/>
            <a:chExt cx="16256635" cy="9144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6256507" cy="914399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6888" y="231647"/>
              <a:ext cx="3236976" cy="914400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737105" y="4258436"/>
            <a:ext cx="812673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35" dirty="0"/>
              <a:t>Software</a:t>
            </a:r>
            <a:r>
              <a:rPr spc="-75" dirty="0"/>
              <a:t> </a:t>
            </a:r>
            <a:r>
              <a:rPr spc="20" dirty="0"/>
              <a:t>and</a:t>
            </a:r>
            <a:r>
              <a:rPr spc="-95" dirty="0"/>
              <a:t> </a:t>
            </a:r>
            <a:r>
              <a:rPr spc="30" dirty="0"/>
              <a:t>Automation</a:t>
            </a:r>
            <a:r>
              <a:rPr spc="-70" dirty="0"/>
              <a:t> </a:t>
            </a:r>
            <a:r>
              <a:rPr spc="-40" dirty="0"/>
              <a:t>Testing</a:t>
            </a:r>
            <a:r>
              <a:rPr spc="-95" dirty="0"/>
              <a:t> </a:t>
            </a:r>
            <a:r>
              <a:rPr spc="5" dirty="0"/>
              <a:t>Framework</a:t>
            </a:r>
          </a:p>
        </p:txBody>
      </p:sp>
    </p:spTree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502278" y="784098"/>
            <a:ext cx="3538854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>
                <a:solidFill>
                  <a:srgbClr val="3E3E3E"/>
                </a:solidFill>
              </a:rPr>
              <a:t>Learning</a:t>
            </a:r>
            <a:r>
              <a:rPr spc="-155" dirty="0">
                <a:solidFill>
                  <a:srgbClr val="3E3E3E"/>
                </a:solidFill>
              </a:rPr>
              <a:t> </a:t>
            </a:r>
            <a:r>
              <a:rPr spc="-20" dirty="0">
                <a:solidFill>
                  <a:srgbClr val="3E3E3E"/>
                </a:solidFill>
              </a:rPr>
              <a:t>Objectives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69692" y="1187196"/>
            <a:ext cx="4820411" cy="36575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797763" y="2254757"/>
            <a:ext cx="7685405" cy="31667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R="1907539" algn="r">
              <a:lnSpc>
                <a:spcPct val="100000"/>
              </a:lnSpc>
              <a:spcBef>
                <a:spcPts val="95"/>
              </a:spcBef>
            </a:pP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By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end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of</a:t>
            </a:r>
            <a:r>
              <a:rPr sz="2200" spc="-12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this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ahoma"/>
                <a:cs typeface="Tahoma"/>
              </a:rPr>
              <a:t>lesson,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you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will</a:t>
            </a:r>
            <a:r>
              <a:rPr sz="2200" spc="-8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be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able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-10" dirty="0">
                <a:solidFill>
                  <a:srgbClr val="3E3E3E"/>
                </a:solidFill>
                <a:latin typeface="Tahoma"/>
                <a:cs typeface="Tahoma"/>
              </a:rPr>
              <a:t>to:</a:t>
            </a:r>
            <a:endParaRPr sz="22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400">
              <a:latin typeface="Tahoma"/>
              <a:cs typeface="Tahoma"/>
            </a:endParaRPr>
          </a:p>
          <a:p>
            <a:pPr marR="1929130" algn="r">
              <a:lnSpc>
                <a:spcPct val="100000"/>
              </a:lnSpc>
            </a:pP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Describe</a:t>
            </a:r>
            <a:r>
              <a:rPr sz="2200" spc="-7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automation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ahoma"/>
                <a:cs typeface="Tahoma"/>
              </a:rPr>
              <a:t>testing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process</a:t>
            </a:r>
            <a:endParaRPr sz="22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4150">
              <a:latin typeface="Tahoma"/>
              <a:cs typeface="Tahoma"/>
            </a:endParaRPr>
          </a:p>
          <a:p>
            <a:pPr marL="412750">
              <a:lnSpc>
                <a:spcPct val="100000"/>
              </a:lnSpc>
            </a:pP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Describe</a:t>
            </a:r>
            <a:r>
              <a:rPr sz="2200" spc="-8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Selenium</a:t>
            </a:r>
            <a:r>
              <a:rPr sz="2200" spc="-6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WebDriver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architecture</a:t>
            </a:r>
            <a:endParaRPr sz="2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3000">
              <a:latin typeface="Tahoma"/>
              <a:cs typeface="Tahoma"/>
            </a:endParaRPr>
          </a:p>
          <a:p>
            <a:pPr marL="478155">
              <a:lnSpc>
                <a:spcPct val="100000"/>
              </a:lnSpc>
              <a:spcBef>
                <a:spcPts val="2615"/>
              </a:spcBef>
            </a:pPr>
            <a:r>
              <a:rPr sz="2200" spc="25" dirty="0">
                <a:solidFill>
                  <a:srgbClr val="3E3E3E"/>
                </a:solidFill>
                <a:latin typeface="Tahoma"/>
                <a:cs typeface="Tahoma"/>
              </a:rPr>
              <a:t>Install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Selenium</a:t>
            </a:r>
            <a:r>
              <a:rPr sz="2200" spc="-5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ahoma"/>
                <a:cs typeface="Tahoma"/>
              </a:rPr>
              <a:t>WebDriver,</a:t>
            </a:r>
            <a:r>
              <a:rPr sz="2200" spc="-8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and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write</a:t>
            </a:r>
            <a:r>
              <a:rPr sz="2200" spc="-8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first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ahoma"/>
                <a:cs typeface="Tahoma"/>
              </a:rPr>
              <a:t>test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case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97965" y="6296914"/>
            <a:ext cx="7969884" cy="15151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78105">
              <a:lnSpc>
                <a:spcPct val="100000"/>
              </a:lnSpc>
              <a:spcBef>
                <a:spcPts val="95"/>
              </a:spcBef>
            </a:pP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Implement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TestNG</a:t>
            </a:r>
            <a:r>
              <a:rPr sz="2200" spc="-12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in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ahoma"/>
                <a:cs typeface="Tahoma"/>
              </a:rPr>
              <a:t>Eclipse</a:t>
            </a:r>
            <a:endParaRPr sz="2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30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3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Implement</a:t>
            </a:r>
            <a:r>
              <a:rPr sz="2200" spc="-7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continuous</a:t>
            </a:r>
            <a:r>
              <a:rPr sz="2200" spc="-7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integration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with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Selenium</a:t>
            </a:r>
            <a:r>
              <a:rPr sz="2200" spc="-7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and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5" dirty="0">
                <a:solidFill>
                  <a:srgbClr val="3E3E3E"/>
                </a:solidFill>
                <a:latin typeface="Tahoma"/>
                <a:cs typeface="Tahoma"/>
              </a:rPr>
              <a:t>Jenkins</a:t>
            </a:r>
            <a:endParaRPr sz="2200">
              <a:latin typeface="Tahoma"/>
              <a:cs typeface="Tahoma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23316" y="2895600"/>
            <a:ext cx="457200" cy="45720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50748" y="3960876"/>
            <a:ext cx="457200" cy="457200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23316" y="5050535"/>
            <a:ext cx="457200" cy="457200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61416" y="6288023"/>
            <a:ext cx="457200" cy="457200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50748" y="7443216"/>
            <a:ext cx="457200" cy="457200"/>
          </a:xfrm>
          <a:prstGeom prst="rect">
            <a:avLst/>
          </a:prstGeom>
        </p:spPr>
      </p:pic>
    </p:spTree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70728" y="4271264"/>
            <a:ext cx="634238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0" dirty="0"/>
              <a:t>Introduction</a:t>
            </a:r>
            <a:r>
              <a:rPr spc="-95" dirty="0"/>
              <a:t> </a:t>
            </a:r>
            <a:r>
              <a:rPr spc="20" dirty="0"/>
              <a:t>to</a:t>
            </a:r>
            <a:r>
              <a:rPr spc="-100" dirty="0"/>
              <a:t> </a:t>
            </a:r>
            <a:r>
              <a:rPr spc="30" dirty="0"/>
              <a:t>Automation</a:t>
            </a:r>
            <a:r>
              <a:rPr spc="-105" dirty="0"/>
              <a:t> </a:t>
            </a:r>
            <a:r>
              <a:rPr spc="-40" dirty="0"/>
              <a:t>Testing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908675">
              <a:lnSpc>
                <a:spcPct val="100000"/>
              </a:lnSpc>
              <a:spcBef>
                <a:spcPts val="95"/>
              </a:spcBef>
            </a:pPr>
            <a:r>
              <a:rPr spc="160" dirty="0">
                <a:latin typeface="Trebuchet MS"/>
                <a:cs typeface="Trebuchet MS"/>
              </a:rPr>
              <a:t>DevOps</a:t>
            </a:r>
            <a:r>
              <a:rPr spc="-114" dirty="0">
                <a:latin typeface="Trebuchet MS"/>
                <a:cs typeface="Trebuchet MS"/>
              </a:rPr>
              <a:t> </a:t>
            </a:r>
            <a:r>
              <a:rPr spc="70" dirty="0">
                <a:latin typeface="Trebuchet MS"/>
                <a:cs typeface="Trebuchet MS"/>
              </a:rPr>
              <a:t>Certification</a:t>
            </a:r>
            <a:r>
              <a:rPr spc="-105" dirty="0">
                <a:latin typeface="Trebuchet MS"/>
                <a:cs typeface="Trebuchet MS"/>
              </a:rPr>
              <a:t> </a:t>
            </a:r>
            <a:r>
              <a:rPr spc="85" dirty="0">
                <a:latin typeface="Trebuchet MS"/>
                <a:cs typeface="Trebuchet MS"/>
              </a:rPr>
              <a:t>Training</a:t>
            </a:r>
          </a:p>
        </p:txBody>
      </p:sp>
    </p:spTree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560567" y="306451"/>
            <a:ext cx="513397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0" dirty="0">
                <a:solidFill>
                  <a:srgbClr val="3E3E3E"/>
                </a:solidFill>
              </a:rPr>
              <a:t>What</a:t>
            </a:r>
            <a:r>
              <a:rPr spc="-95" dirty="0">
                <a:solidFill>
                  <a:srgbClr val="3E3E3E"/>
                </a:solidFill>
              </a:rPr>
              <a:t> </a:t>
            </a:r>
            <a:r>
              <a:rPr spc="-240" dirty="0">
                <a:solidFill>
                  <a:srgbClr val="3E3E3E"/>
                </a:solidFill>
              </a:rPr>
              <a:t>I</a:t>
            </a:r>
            <a:r>
              <a:rPr spc="-250" dirty="0">
                <a:solidFill>
                  <a:srgbClr val="3E3E3E"/>
                </a:solidFill>
              </a:rPr>
              <a:t>s</a:t>
            </a:r>
            <a:r>
              <a:rPr spc="-95" dirty="0">
                <a:solidFill>
                  <a:srgbClr val="3E3E3E"/>
                </a:solidFill>
              </a:rPr>
              <a:t> </a:t>
            </a:r>
            <a:r>
              <a:rPr spc="30" dirty="0">
                <a:solidFill>
                  <a:srgbClr val="3E3E3E"/>
                </a:solidFill>
              </a:rPr>
              <a:t>Automation</a:t>
            </a:r>
            <a:r>
              <a:rPr spc="-75" dirty="0">
                <a:solidFill>
                  <a:srgbClr val="3E3E3E"/>
                </a:solidFill>
              </a:rPr>
              <a:t> </a:t>
            </a:r>
            <a:r>
              <a:rPr spc="-70" dirty="0">
                <a:solidFill>
                  <a:srgbClr val="3E3E3E"/>
                </a:solidFill>
              </a:rPr>
              <a:t>Testing?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588388" y="1766468"/>
            <a:ext cx="13160375" cy="11823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indent="635" algn="ctr">
              <a:lnSpc>
                <a:spcPct val="114999"/>
              </a:lnSpc>
              <a:spcBef>
                <a:spcPts val="100"/>
              </a:spcBef>
            </a:pPr>
            <a:r>
              <a:rPr sz="2200" spc="95" dirty="0">
                <a:latin typeface="Tahoma"/>
                <a:cs typeface="Tahoma"/>
              </a:rPr>
              <a:t>Automation </a:t>
            </a:r>
            <a:r>
              <a:rPr sz="2200" spc="50" dirty="0">
                <a:latin typeface="Tahoma"/>
                <a:cs typeface="Tahoma"/>
              </a:rPr>
              <a:t>testing </a:t>
            </a:r>
            <a:r>
              <a:rPr sz="2200" spc="55" dirty="0">
                <a:latin typeface="Tahoma"/>
                <a:cs typeface="Tahoma"/>
              </a:rPr>
              <a:t>is </a:t>
            </a:r>
            <a:r>
              <a:rPr sz="2200" spc="65" dirty="0">
                <a:latin typeface="Tahoma"/>
                <a:cs typeface="Tahoma"/>
              </a:rPr>
              <a:t>a </a:t>
            </a:r>
            <a:r>
              <a:rPr sz="2200" spc="110" dirty="0">
                <a:latin typeface="Tahoma"/>
                <a:cs typeface="Tahoma"/>
              </a:rPr>
              <a:t>method </a:t>
            </a:r>
            <a:r>
              <a:rPr sz="2200" spc="85" dirty="0">
                <a:latin typeface="Tahoma"/>
                <a:cs typeface="Tahoma"/>
              </a:rPr>
              <a:t>in </a:t>
            </a:r>
            <a:r>
              <a:rPr sz="2200" spc="70" dirty="0">
                <a:latin typeface="Tahoma"/>
                <a:cs typeface="Tahoma"/>
              </a:rPr>
              <a:t>software </a:t>
            </a:r>
            <a:r>
              <a:rPr sz="2200" spc="50" dirty="0">
                <a:latin typeface="Tahoma"/>
                <a:cs typeface="Tahoma"/>
              </a:rPr>
              <a:t>testing </a:t>
            </a:r>
            <a:r>
              <a:rPr sz="2200" spc="60" dirty="0">
                <a:latin typeface="Tahoma"/>
                <a:cs typeface="Tahoma"/>
              </a:rPr>
              <a:t>that </a:t>
            </a:r>
            <a:r>
              <a:rPr sz="2200" spc="75" dirty="0">
                <a:latin typeface="Tahoma"/>
                <a:cs typeface="Tahoma"/>
              </a:rPr>
              <a:t>uses </a:t>
            </a:r>
            <a:r>
              <a:rPr sz="2200" spc="60" dirty="0">
                <a:latin typeface="Tahoma"/>
                <a:cs typeface="Tahoma"/>
              </a:rPr>
              <a:t>special </a:t>
            </a:r>
            <a:r>
              <a:rPr sz="2200" spc="70" dirty="0">
                <a:latin typeface="Tahoma"/>
                <a:cs typeface="Tahoma"/>
              </a:rPr>
              <a:t>software </a:t>
            </a:r>
            <a:r>
              <a:rPr sz="2200" spc="80" dirty="0">
                <a:latin typeface="Tahoma"/>
                <a:cs typeface="Tahoma"/>
              </a:rPr>
              <a:t>tools </a:t>
            </a:r>
            <a:r>
              <a:rPr sz="2200" spc="85" dirty="0">
                <a:latin typeface="Tahoma"/>
                <a:cs typeface="Tahoma"/>
              </a:rPr>
              <a:t>to </a:t>
            </a:r>
            <a:r>
              <a:rPr sz="2200" spc="80" dirty="0">
                <a:latin typeface="Tahoma"/>
                <a:cs typeface="Tahoma"/>
              </a:rPr>
              <a:t>control </a:t>
            </a:r>
            <a:r>
              <a:rPr sz="2200" spc="70" dirty="0">
                <a:latin typeface="Tahoma"/>
                <a:cs typeface="Tahoma"/>
              </a:rPr>
              <a:t>the </a:t>
            </a:r>
            <a:r>
              <a:rPr sz="2200" spc="75" dirty="0">
                <a:latin typeface="Tahoma"/>
                <a:cs typeface="Tahoma"/>
              </a:rPr>
              <a:t> execution</a:t>
            </a:r>
            <a:r>
              <a:rPr sz="2200" spc="-105" dirty="0">
                <a:latin typeface="Tahoma"/>
                <a:cs typeface="Tahoma"/>
              </a:rPr>
              <a:t> </a:t>
            </a:r>
            <a:r>
              <a:rPr sz="2200" spc="85" dirty="0">
                <a:latin typeface="Tahoma"/>
                <a:cs typeface="Tahoma"/>
              </a:rPr>
              <a:t>of</a:t>
            </a:r>
            <a:r>
              <a:rPr sz="2200" spc="-105" dirty="0">
                <a:latin typeface="Tahoma"/>
                <a:cs typeface="Tahoma"/>
              </a:rPr>
              <a:t> </a:t>
            </a:r>
            <a:r>
              <a:rPr sz="2200" spc="50" dirty="0">
                <a:latin typeface="Tahoma"/>
                <a:cs typeface="Tahoma"/>
              </a:rPr>
              <a:t>tests</a:t>
            </a:r>
            <a:r>
              <a:rPr sz="2200" spc="-110" dirty="0">
                <a:latin typeface="Tahoma"/>
                <a:cs typeface="Tahoma"/>
              </a:rPr>
              <a:t> </a:t>
            </a:r>
            <a:r>
              <a:rPr sz="2200" spc="100" dirty="0">
                <a:latin typeface="Tahoma"/>
                <a:cs typeface="Tahoma"/>
              </a:rPr>
              <a:t>and</a:t>
            </a:r>
            <a:r>
              <a:rPr sz="2200" spc="-100" dirty="0">
                <a:latin typeface="Tahoma"/>
                <a:cs typeface="Tahoma"/>
              </a:rPr>
              <a:t> </a:t>
            </a:r>
            <a:r>
              <a:rPr sz="2200" spc="95" dirty="0">
                <a:latin typeface="Tahoma"/>
                <a:cs typeface="Tahoma"/>
              </a:rPr>
              <a:t>compares</a:t>
            </a:r>
            <a:r>
              <a:rPr sz="2200" spc="-90" dirty="0">
                <a:latin typeface="Tahoma"/>
                <a:cs typeface="Tahoma"/>
              </a:rPr>
              <a:t> </a:t>
            </a:r>
            <a:r>
              <a:rPr sz="2200" spc="70" dirty="0">
                <a:latin typeface="Tahoma"/>
                <a:cs typeface="Tahoma"/>
              </a:rPr>
              <a:t>the</a:t>
            </a:r>
            <a:r>
              <a:rPr sz="2200" spc="-105" dirty="0">
                <a:latin typeface="Tahoma"/>
                <a:cs typeface="Tahoma"/>
              </a:rPr>
              <a:t> </a:t>
            </a:r>
            <a:r>
              <a:rPr sz="2200" spc="55" dirty="0">
                <a:latin typeface="Tahoma"/>
                <a:cs typeface="Tahoma"/>
              </a:rPr>
              <a:t>actual</a:t>
            </a:r>
            <a:r>
              <a:rPr sz="2200" spc="-85" dirty="0">
                <a:latin typeface="Tahoma"/>
                <a:cs typeface="Tahoma"/>
              </a:rPr>
              <a:t> </a:t>
            </a:r>
            <a:r>
              <a:rPr sz="2200" spc="50" dirty="0">
                <a:latin typeface="Tahoma"/>
                <a:cs typeface="Tahoma"/>
              </a:rPr>
              <a:t>test</a:t>
            </a:r>
            <a:r>
              <a:rPr sz="2200" spc="-110" dirty="0">
                <a:latin typeface="Tahoma"/>
                <a:cs typeface="Tahoma"/>
              </a:rPr>
              <a:t> </a:t>
            </a:r>
            <a:r>
              <a:rPr sz="2200" spc="70" dirty="0">
                <a:latin typeface="Tahoma"/>
                <a:cs typeface="Tahoma"/>
              </a:rPr>
              <a:t>results</a:t>
            </a:r>
            <a:r>
              <a:rPr sz="2200" spc="-85" dirty="0">
                <a:latin typeface="Tahoma"/>
                <a:cs typeface="Tahoma"/>
              </a:rPr>
              <a:t> </a:t>
            </a:r>
            <a:r>
              <a:rPr sz="2200" spc="65" dirty="0">
                <a:latin typeface="Tahoma"/>
                <a:cs typeface="Tahoma"/>
              </a:rPr>
              <a:t>with</a:t>
            </a:r>
            <a:r>
              <a:rPr sz="2200" spc="-100" dirty="0">
                <a:latin typeface="Tahoma"/>
                <a:cs typeface="Tahoma"/>
              </a:rPr>
              <a:t> </a:t>
            </a:r>
            <a:r>
              <a:rPr sz="2200" spc="70" dirty="0">
                <a:latin typeface="Tahoma"/>
                <a:cs typeface="Tahoma"/>
              </a:rPr>
              <a:t>the</a:t>
            </a:r>
            <a:r>
              <a:rPr sz="2200" spc="-105" dirty="0">
                <a:latin typeface="Tahoma"/>
                <a:cs typeface="Tahoma"/>
              </a:rPr>
              <a:t> </a:t>
            </a:r>
            <a:r>
              <a:rPr sz="2200" spc="70" dirty="0">
                <a:latin typeface="Tahoma"/>
                <a:cs typeface="Tahoma"/>
              </a:rPr>
              <a:t>expected</a:t>
            </a:r>
            <a:r>
              <a:rPr sz="2200" spc="-90" dirty="0">
                <a:latin typeface="Tahoma"/>
                <a:cs typeface="Tahoma"/>
              </a:rPr>
              <a:t> </a:t>
            </a:r>
            <a:r>
              <a:rPr sz="2200" spc="50" dirty="0">
                <a:latin typeface="Tahoma"/>
                <a:cs typeface="Tahoma"/>
              </a:rPr>
              <a:t>results.</a:t>
            </a:r>
            <a:r>
              <a:rPr sz="2200" spc="-80" dirty="0">
                <a:latin typeface="Tahoma"/>
                <a:cs typeface="Tahoma"/>
              </a:rPr>
              <a:t> </a:t>
            </a:r>
            <a:r>
              <a:rPr sz="2200" spc="-85" dirty="0">
                <a:latin typeface="Tahoma"/>
                <a:cs typeface="Tahoma"/>
              </a:rPr>
              <a:t>It</a:t>
            </a:r>
            <a:r>
              <a:rPr sz="2200" spc="-114" dirty="0">
                <a:latin typeface="Tahoma"/>
                <a:cs typeface="Tahoma"/>
              </a:rPr>
              <a:t> </a:t>
            </a:r>
            <a:r>
              <a:rPr sz="2200" spc="85" dirty="0">
                <a:latin typeface="Tahoma"/>
                <a:cs typeface="Tahoma"/>
              </a:rPr>
              <a:t>requires</a:t>
            </a:r>
            <a:r>
              <a:rPr sz="2200" spc="-75" dirty="0">
                <a:latin typeface="Tahoma"/>
                <a:cs typeface="Tahoma"/>
              </a:rPr>
              <a:t> </a:t>
            </a:r>
            <a:r>
              <a:rPr sz="2200" spc="45" dirty="0">
                <a:latin typeface="Tahoma"/>
                <a:cs typeface="Tahoma"/>
              </a:rPr>
              <a:t>very</a:t>
            </a:r>
            <a:r>
              <a:rPr sz="2200" spc="-110" dirty="0">
                <a:latin typeface="Tahoma"/>
                <a:cs typeface="Tahoma"/>
              </a:rPr>
              <a:t> </a:t>
            </a:r>
            <a:r>
              <a:rPr sz="2200" spc="60" dirty="0">
                <a:latin typeface="Tahoma"/>
                <a:cs typeface="Tahoma"/>
              </a:rPr>
              <a:t>less </a:t>
            </a:r>
            <a:r>
              <a:rPr sz="2200" spc="-675" dirty="0">
                <a:latin typeface="Tahoma"/>
                <a:cs typeface="Tahoma"/>
              </a:rPr>
              <a:t> </a:t>
            </a:r>
            <a:r>
              <a:rPr sz="2200" spc="120" dirty="0">
                <a:latin typeface="Tahoma"/>
                <a:cs typeface="Tahoma"/>
              </a:rPr>
              <a:t>human</a:t>
            </a:r>
            <a:r>
              <a:rPr sz="2200" spc="-105" dirty="0">
                <a:latin typeface="Tahoma"/>
                <a:cs typeface="Tahoma"/>
              </a:rPr>
              <a:t> </a:t>
            </a:r>
            <a:r>
              <a:rPr sz="2200" spc="60" dirty="0">
                <a:latin typeface="Tahoma"/>
                <a:cs typeface="Tahoma"/>
              </a:rPr>
              <a:t>intervention.</a:t>
            </a:r>
            <a:endParaRPr sz="2200">
              <a:latin typeface="Tahoma"/>
              <a:cs typeface="Tahoma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850635" y="3546347"/>
            <a:ext cx="4482084" cy="3953255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436364" y="734568"/>
            <a:ext cx="7383780" cy="458724"/>
          </a:xfrm>
          <a:prstGeom prst="rect">
            <a:avLst/>
          </a:prstGeom>
        </p:spPr>
      </p:pic>
    </p:spTree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636767" y="306451"/>
            <a:ext cx="498221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30" dirty="0">
                <a:solidFill>
                  <a:srgbClr val="3E3E3E"/>
                </a:solidFill>
              </a:rPr>
              <a:t>Automation</a:t>
            </a:r>
            <a:r>
              <a:rPr spc="-110" dirty="0">
                <a:solidFill>
                  <a:srgbClr val="3E3E3E"/>
                </a:solidFill>
              </a:rPr>
              <a:t> </a:t>
            </a:r>
            <a:r>
              <a:rPr spc="-40" dirty="0">
                <a:solidFill>
                  <a:srgbClr val="3E3E3E"/>
                </a:solidFill>
              </a:rPr>
              <a:t>Testing</a:t>
            </a:r>
            <a:r>
              <a:rPr spc="-105" dirty="0">
                <a:solidFill>
                  <a:srgbClr val="3E3E3E"/>
                </a:solidFill>
              </a:rPr>
              <a:t> </a:t>
            </a:r>
            <a:r>
              <a:rPr spc="-30" dirty="0">
                <a:solidFill>
                  <a:srgbClr val="3E3E3E"/>
                </a:solidFill>
              </a:rPr>
              <a:t>Process</a:t>
            </a:r>
          </a:p>
        </p:txBody>
      </p:sp>
      <p:sp>
        <p:nvSpPr>
          <p:cNvPr id="4" name="object 4"/>
          <p:cNvSpPr/>
          <p:nvPr/>
        </p:nvSpPr>
        <p:spPr>
          <a:xfrm>
            <a:off x="7090409" y="3643121"/>
            <a:ext cx="2885440" cy="2494915"/>
          </a:xfrm>
          <a:custGeom>
            <a:avLst/>
            <a:gdLst/>
            <a:ahLst/>
            <a:cxnLst/>
            <a:rect l="l" t="t" r="r" b="b"/>
            <a:pathLst>
              <a:path w="2885440" h="2494915">
                <a:moveTo>
                  <a:pt x="2172208" y="0"/>
                </a:moveTo>
                <a:lnTo>
                  <a:pt x="712724" y="0"/>
                </a:lnTo>
                <a:lnTo>
                  <a:pt x="0" y="1247393"/>
                </a:lnTo>
                <a:lnTo>
                  <a:pt x="712724" y="2494788"/>
                </a:lnTo>
                <a:lnTo>
                  <a:pt x="2172208" y="2494788"/>
                </a:lnTo>
                <a:lnTo>
                  <a:pt x="2884932" y="1247393"/>
                </a:lnTo>
                <a:lnTo>
                  <a:pt x="2172208" y="0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090409" y="3643121"/>
            <a:ext cx="2885440" cy="2494915"/>
          </a:xfrm>
          <a:custGeom>
            <a:avLst/>
            <a:gdLst/>
            <a:ahLst/>
            <a:cxnLst/>
            <a:rect l="l" t="t" r="r" b="b"/>
            <a:pathLst>
              <a:path w="2885440" h="2494915">
                <a:moveTo>
                  <a:pt x="0" y="1247393"/>
                </a:moveTo>
                <a:lnTo>
                  <a:pt x="712724" y="0"/>
                </a:lnTo>
                <a:lnTo>
                  <a:pt x="2172208" y="0"/>
                </a:lnTo>
                <a:lnTo>
                  <a:pt x="2884932" y="1247393"/>
                </a:lnTo>
                <a:lnTo>
                  <a:pt x="2172208" y="2494788"/>
                </a:lnTo>
                <a:lnTo>
                  <a:pt x="712724" y="2494788"/>
                </a:lnTo>
                <a:lnTo>
                  <a:pt x="0" y="1247393"/>
                </a:lnTo>
                <a:close/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756906" y="4420615"/>
            <a:ext cx="1551305" cy="880110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12700" marR="5080" algn="ctr">
              <a:lnSpc>
                <a:spcPts val="2160"/>
              </a:lnSpc>
              <a:spcBef>
                <a:spcPts val="375"/>
              </a:spcBef>
            </a:pPr>
            <a:r>
              <a:rPr sz="2000" b="1" spc="20" dirty="0">
                <a:solidFill>
                  <a:srgbClr val="FFFFFF"/>
                </a:solidFill>
                <a:latin typeface="Tahoma"/>
                <a:cs typeface="Tahoma"/>
              </a:rPr>
              <a:t>Aut</a:t>
            </a:r>
            <a:r>
              <a:rPr sz="2000" b="1" spc="1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2000" b="1" spc="25" dirty="0">
                <a:solidFill>
                  <a:srgbClr val="FFFFFF"/>
                </a:solidFill>
                <a:latin typeface="Tahoma"/>
                <a:cs typeface="Tahoma"/>
              </a:rPr>
              <a:t>mati</a:t>
            </a:r>
            <a:r>
              <a:rPr sz="2000" b="1" spc="1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2000" b="1" spc="20" dirty="0">
                <a:solidFill>
                  <a:srgbClr val="FFFFFF"/>
                </a:solidFill>
                <a:latin typeface="Tahoma"/>
                <a:cs typeface="Tahoma"/>
              </a:rPr>
              <a:t>n  </a:t>
            </a:r>
            <a:r>
              <a:rPr sz="2000" b="1" spc="-25" dirty="0">
                <a:solidFill>
                  <a:srgbClr val="FFFFFF"/>
                </a:solidFill>
                <a:latin typeface="Tahoma"/>
                <a:cs typeface="Tahoma"/>
              </a:rPr>
              <a:t>Testing </a:t>
            </a:r>
            <a:r>
              <a:rPr sz="2000" b="1" dirty="0">
                <a:solidFill>
                  <a:srgbClr val="FFFFFF"/>
                </a:solidFill>
                <a:latin typeface="Tahoma"/>
                <a:cs typeface="Tahoma"/>
              </a:rPr>
              <a:t>Life </a:t>
            </a:r>
            <a:r>
              <a:rPr sz="2000" b="1" spc="-5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b="1" spc="-20" dirty="0">
                <a:solidFill>
                  <a:srgbClr val="FFFFFF"/>
                </a:solidFill>
                <a:latin typeface="Tahoma"/>
                <a:cs typeface="Tahoma"/>
              </a:rPr>
              <a:t>Cycle</a:t>
            </a:r>
            <a:endParaRPr sz="2000">
              <a:latin typeface="Tahoma"/>
              <a:cs typeface="Tahoma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7230109" y="1359661"/>
            <a:ext cx="2647315" cy="2070735"/>
            <a:chOff x="7230109" y="1359661"/>
            <a:chExt cx="2647315" cy="2070735"/>
          </a:xfrm>
        </p:grpSpPr>
        <p:sp>
          <p:nvSpPr>
            <p:cNvPr id="8" name="object 8"/>
            <p:cNvSpPr/>
            <p:nvPr/>
          </p:nvSpPr>
          <p:spPr>
            <a:xfrm>
              <a:off x="8788907" y="2447544"/>
              <a:ext cx="1088390" cy="937260"/>
            </a:xfrm>
            <a:custGeom>
              <a:avLst/>
              <a:gdLst/>
              <a:ahLst/>
              <a:cxnLst/>
              <a:rect l="l" t="t" r="r" b="b"/>
              <a:pathLst>
                <a:path w="1088390" h="937260">
                  <a:moveTo>
                    <a:pt x="817245" y="0"/>
                  </a:moveTo>
                  <a:lnTo>
                    <a:pt x="270891" y="0"/>
                  </a:lnTo>
                  <a:lnTo>
                    <a:pt x="0" y="468629"/>
                  </a:lnTo>
                  <a:lnTo>
                    <a:pt x="270891" y="937259"/>
                  </a:lnTo>
                  <a:lnTo>
                    <a:pt x="817245" y="937259"/>
                  </a:lnTo>
                  <a:lnTo>
                    <a:pt x="1088136" y="468629"/>
                  </a:lnTo>
                  <a:lnTo>
                    <a:pt x="817245" y="0"/>
                  </a:lnTo>
                  <a:close/>
                </a:path>
              </a:pathLst>
            </a:custGeom>
            <a:solidFill>
              <a:srgbClr val="CFDE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242809" y="1372361"/>
              <a:ext cx="2364105" cy="2045335"/>
            </a:xfrm>
            <a:custGeom>
              <a:avLst/>
              <a:gdLst/>
              <a:ahLst/>
              <a:cxnLst/>
              <a:rect l="l" t="t" r="r" b="b"/>
              <a:pathLst>
                <a:path w="2364104" h="2045335">
                  <a:moveTo>
                    <a:pt x="1779397" y="0"/>
                  </a:moveTo>
                  <a:lnTo>
                    <a:pt x="584326" y="0"/>
                  </a:lnTo>
                  <a:lnTo>
                    <a:pt x="0" y="1022604"/>
                  </a:lnTo>
                  <a:lnTo>
                    <a:pt x="584326" y="2045208"/>
                  </a:lnTo>
                  <a:lnTo>
                    <a:pt x="1779397" y="2045208"/>
                  </a:lnTo>
                  <a:lnTo>
                    <a:pt x="2363724" y="1022604"/>
                  </a:lnTo>
                  <a:lnTo>
                    <a:pt x="1779397" y="0"/>
                  </a:lnTo>
                  <a:close/>
                </a:path>
              </a:pathLst>
            </a:custGeom>
            <a:solidFill>
              <a:srgbClr val="5692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242809" y="1372361"/>
              <a:ext cx="2364105" cy="2045335"/>
            </a:xfrm>
            <a:custGeom>
              <a:avLst/>
              <a:gdLst/>
              <a:ahLst/>
              <a:cxnLst/>
              <a:rect l="l" t="t" r="r" b="b"/>
              <a:pathLst>
                <a:path w="2364104" h="2045335">
                  <a:moveTo>
                    <a:pt x="0" y="1022604"/>
                  </a:moveTo>
                  <a:lnTo>
                    <a:pt x="584326" y="0"/>
                  </a:lnTo>
                  <a:lnTo>
                    <a:pt x="1779397" y="0"/>
                  </a:lnTo>
                  <a:lnTo>
                    <a:pt x="2363724" y="1022604"/>
                  </a:lnTo>
                  <a:lnTo>
                    <a:pt x="1779397" y="2045208"/>
                  </a:lnTo>
                  <a:lnTo>
                    <a:pt x="584326" y="2045208"/>
                  </a:lnTo>
                  <a:lnTo>
                    <a:pt x="0" y="1022604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7684134" y="1924938"/>
            <a:ext cx="1479550" cy="879475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12700" marR="5080" indent="-1270" algn="ctr">
              <a:lnSpc>
                <a:spcPts val="2160"/>
              </a:lnSpc>
              <a:spcBef>
                <a:spcPts val="375"/>
              </a:spcBef>
            </a:pPr>
            <a:r>
              <a:rPr sz="2000" spc="80" dirty="0">
                <a:solidFill>
                  <a:srgbClr val="FFFFFF"/>
                </a:solidFill>
                <a:latin typeface="Tahoma"/>
                <a:cs typeface="Tahoma"/>
              </a:rPr>
              <a:t>Determine </a:t>
            </a:r>
            <a:r>
              <a:rPr sz="2000" spc="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70" dirty="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sz="200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80" dirty="0">
                <a:solidFill>
                  <a:srgbClr val="FFFFFF"/>
                </a:solidFill>
                <a:latin typeface="Tahoma"/>
                <a:cs typeface="Tahoma"/>
              </a:rPr>
              <a:t>scope</a:t>
            </a:r>
            <a:r>
              <a:rPr sz="200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80" dirty="0">
                <a:solidFill>
                  <a:srgbClr val="FFFFFF"/>
                </a:solidFill>
                <a:latin typeface="Tahoma"/>
                <a:cs typeface="Tahoma"/>
              </a:rPr>
              <a:t>of </a:t>
            </a:r>
            <a:r>
              <a:rPr sz="2000" spc="-6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90" dirty="0">
                <a:solidFill>
                  <a:srgbClr val="FFFFFF"/>
                </a:solidFill>
                <a:latin typeface="Tahoma"/>
                <a:cs typeface="Tahoma"/>
              </a:rPr>
              <a:t>Automation</a:t>
            </a:r>
            <a:endParaRPr sz="2000">
              <a:latin typeface="Tahoma"/>
              <a:cs typeface="Tahoma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9398761" y="2618485"/>
            <a:ext cx="2389505" cy="2520950"/>
            <a:chOff x="9398761" y="2618485"/>
            <a:chExt cx="2389505" cy="2520950"/>
          </a:xfrm>
        </p:grpSpPr>
        <p:sp>
          <p:nvSpPr>
            <p:cNvPr id="13" name="object 13"/>
            <p:cNvSpPr/>
            <p:nvPr/>
          </p:nvSpPr>
          <p:spPr>
            <a:xfrm>
              <a:off x="10059923" y="4201667"/>
              <a:ext cx="1088390" cy="937260"/>
            </a:xfrm>
            <a:custGeom>
              <a:avLst/>
              <a:gdLst/>
              <a:ahLst/>
              <a:cxnLst/>
              <a:rect l="l" t="t" r="r" b="b"/>
              <a:pathLst>
                <a:path w="1088390" h="937260">
                  <a:moveTo>
                    <a:pt x="817245" y="0"/>
                  </a:moveTo>
                  <a:lnTo>
                    <a:pt x="270891" y="0"/>
                  </a:lnTo>
                  <a:lnTo>
                    <a:pt x="0" y="468630"/>
                  </a:lnTo>
                  <a:lnTo>
                    <a:pt x="270891" y="937260"/>
                  </a:lnTo>
                  <a:lnTo>
                    <a:pt x="817245" y="937260"/>
                  </a:lnTo>
                  <a:lnTo>
                    <a:pt x="1088135" y="468630"/>
                  </a:lnTo>
                  <a:lnTo>
                    <a:pt x="817245" y="0"/>
                  </a:lnTo>
                  <a:close/>
                </a:path>
              </a:pathLst>
            </a:custGeom>
            <a:solidFill>
              <a:srgbClr val="CFDE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9411461" y="2631185"/>
              <a:ext cx="2364105" cy="2045335"/>
            </a:xfrm>
            <a:custGeom>
              <a:avLst/>
              <a:gdLst/>
              <a:ahLst/>
              <a:cxnLst/>
              <a:rect l="l" t="t" r="r" b="b"/>
              <a:pathLst>
                <a:path w="2364104" h="2045335">
                  <a:moveTo>
                    <a:pt x="1779397" y="0"/>
                  </a:moveTo>
                  <a:lnTo>
                    <a:pt x="584327" y="0"/>
                  </a:lnTo>
                  <a:lnTo>
                    <a:pt x="0" y="1022604"/>
                  </a:lnTo>
                  <a:lnTo>
                    <a:pt x="584327" y="2045208"/>
                  </a:lnTo>
                  <a:lnTo>
                    <a:pt x="1779397" y="2045208"/>
                  </a:lnTo>
                  <a:lnTo>
                    <a:pt x="2363724" y="1022604"/>
                  </a:lnTo>
                  <a:lnTo>
                    <a:pt x="1779397" y="0"/>
                  </a:lnTo>
                  <a:close/>
                </a:path>
              </a:pathLst>
            </a:custGeom>
            <a:solidFill>
              <a:srgbClr val="5692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9411461" y="2631185"/>
              <a:ext cx="2364105" cy="2045335"/>
            </a:xfrm>
            <a:custGeom>
              <a:avLst/>
              <a:gdLst/>
              <a:ahLst/>
              <a:cxnLst/>
              <a:rect l="l" t="t" r="r" b="b"/>
              <a:pathLst>
                <a:path w="2364104" h="2045335">
                  <a:moveTo>
                    <a:pt x="0" y="1022604"/>
                  </a:moveTo>
                  <a:lnTo>
                    <a:pt x="584327" y="0"/>
                  </a:lnTo>
                  <a:lnTo>
                    <a:pt x="1779397" y="0"/>
                  </a:lnTo>
                  <a:lnTo>
                    <a:pt x="2363724" y="1022604"/>
                  </a:lnTo>
                  <a:lnTo>
                    <a:pt x="1779397" y="2045208"/>
                  </a:lnTo>
                  <a:lnTo>
                    <a:pt x="584327" y="2045208"/>
                  </a:lnTo>
                  <a:lnTo>
                    <a:pt x="0" y="1022604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9878694" y="3046222"/>
            <a:ext cx="1429385" cy="1153795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12700" marR="5080" indent="-1270" algn="ctr">
              <a:lnSpc>
                <a:spcPts val="2160"/>
              </a:lnSpc>
              <a:spcBef>
                <a:spcPts val="375"/>
              </a:spcBef>
            </a:pPr>
            <a:r>
              <a:rPr sz="2000" spc="20" dirty="0">
                <a:solidFill>
                  <a:srgbClr val="FFFFFF"/>
                </a:solidFill>
                <a:latin typeface="Tahoma"/>
                <a:cs typeface="Tahoma"/>
              </a:rPr>
              <a:t>Test </a:t>
            </a:r>
            <a:r>
              <a:rPr sz="2000" spc="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85" dirty="0">
                <a:solidFill>
                  <a:srgbClr val="FFFFFF"/>
                </a:solidFill>
                <a:latin typeface="Tahoma"/>
                <a:cs typeface="Tahoma"/>
              </a:rPr>
              <a:t>Automation  </a:t>
            </a:r>
            <a:r>
              <a:rPr sz="2000" spc="50" dirty="0">
                <a:solidFill>
                  <a:srgbClr val="FFFFFF"/>
                </a:solidFill>
                <a:latin typeface="Tahoma"/>
                <a:cs typeface="Tahoma"/>
              </a:rPr>
              <a:t>Tool </a:t>
            </a:r>
            <a:r>
              <a:rPr sz="2000" spc="55" dirty="0">
                <a:solidFill>
                  <a:srgbClr val="FFFFFF"/>
                </a:solidFill>
                <a:latin typeface="Tahoma"/>
                <a:cs typeface="Tahoma"/>
              </a:rPr>
              <a:t> Selection</a:t>
            </a:r>
            <a:endParaRPr sz="2000">
              <a:latin typeface="Tahoma"/>
              <a:cs typeface="Tahoma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9176004" y="5091938"/>
            <a:ext cx="2612390" cy="2070735"/>
            <a:chOff x="9176004" y="5091938"/>
            <a:chExt cx="2612390" cy="2070735"/>
          </a:xfrm>
        </p:grpSpPr>
        <p:sp>
          <p:nvSpPr>
            <p:cNvPr id="18" name="object 18"/>
            <p:cNvSpPr/>
            <p:nvPr/>
          </p:nvSpPr>
          <p:spPr>
            <a:xfrm>
              <a:off x="9176004" y="6179820"/>
              <a:ext cx="1089660" cy="939165"/>
            </a:xfrm>
            <a:custGeom>
              <a:avLst/>
              <a:gdLst/>
              <a:ahLst/>
              <a:cxnLst/>
              <a:rect l="l" t="t" r="r" b="b"/>
              <a:pathLst>
                <a:path w="1089659" h="939165">
                  <a:moveTo>
                    <a:pt x="818388" y="0"/>
                  </a:moveTo>
                  <a:lnTo>
                    <a:pt x="271272" y="0"/>
                  </a:lnTo>
                  <a:lnTo>
                    <a:pt x="0" y="469391"/>
                  </a:lnTo>
                  <a:lnTo>
                    <a:pt x="271272" y="938783"/>
                  </a:lnTo>
                  <a:lnTo>
                    <a:pt x="818388" y="938783"/>
                  </a:lnTo>
                  <a:lnTo>
                    <a:pt x="1089660" y="469391"/>
                  </a:lnTo>
                  <a:lnTo>
                    <a:pt x="818388" y="0"/>
                  </a:lnTo>
                  <a:close/>
                </a:path>
              </a:pathLst>
            </a:custGeom>
            <a:solidFill>
              <a:srgbClr val="CFDE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9411462" y="5104638"/>
              <a:ext cx="2364105" cy="2045335"/>
            </a:xfrm>
            <a:custGeom>
              <a:avLst/>
              <a:gdLst/>
              <a:ahLst/>
              <a:cxnLst/>
              <a:rect l="l" t="t" r="r" b="b"/>
              <a:pathLst>
                <a:path w="2364104" h="2045334">
                  <a:moveTo>
                    <a:pt x="1779397" y="0"/>
                  </a:moveTo>
                  <a:lnTo>
                    <a:pt x="584327" y="0"/>
                  </a:lnTo>
                  <a:lnTo>
                    <a:pt x="0" y="1022604"/>
                  </a:lnTo>
                  <a:lnTo>
                    <a:pt x="584327" y="2045208"/>
                  </a:lnTo>
                  <a:lnTo>
                    <a:pt x="1779397" y="2045208"/>
                  </a:lnTo>
                  <a:lnTo>
                    <a:pt x="2363724" y="1022604"/>
                  </a:lnTo>
                  <a:lnTo>
                    <a:pt x="1779397" y="0"/>
                  </a:lnTo>
                  <a:close/>
                </a:path>
              </a:pathLst>
            </a:custGeom>
            <a:solidFill>
              <a:srgbClr val="5692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9411462" y="5104638"/>
              <a:ext cx="2364105" cy="2045335"/>
            </a:xfrm>
            <a:custGeom>
              <a:avLst/>
              <a:gdLst/>
              <a:ahLst/>
              <a:cxnLst/>
              <a:rect l="l" t="t" r="r" b="b"/>
              <a:pathLst>
                <a:path w="2364104" h="2045334">
                  <a:moveTo>
                    <a:pt x="0" y="1022604"/>
                  </a:moveTo>
                  <a:lnTo>
                    <a:pt x="584327" y="0"/>
                  </a:lnTo>
                  <a:lnTo>
                    <a:pt x="1779397" y="0"/>
                  </a:lnTo>
                  <a:lnTo>
                    <a:pt x="2363724" y="1022604"/>
                  </a:lnTo>
                  <a:lnTo>
                    <a:pt x="1779397" y="2045208"/>
                  </a:lnTo>
                  <a:lnTo>
                    <a:pt x="584327" y="2045208"/>
                  </a:lnTo>
                  <a:lnTo>
                    <a:pt x="0" y="1022604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9916794" y="5520054"/>
            <a:ext cx="1354455" cy="1154430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12700" marR="5080" indent="-1905" algn="ctr">
              <a:lnSpc>
                <a:spcPct val="90000"/>
              </a:lnSpc>
              <a:spcBef>
                <a:spcPts val="340"/>
              </a:spcBef>
            </a:pPr>
            <a:r>
              <a:rPr sz="2000" spc="55" dirty="0">
                <a:solidFill>
                  <a:srgbClr val="FFFFFF"/>
                </a:solidFill>
                <a:latin typeface="Tahoma"/>
                <a:cs typeface="Tahoma"/>
              </a:rPr>
              <a:t>Introduce </a:t>
            </a:r>
            <a:r>
              <a:rPr sz="2000" spc="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85" dirty="0">
                <a:solidFill>
                  <a:srgbClr val="FFFFFF"/>
                </a:solidFill>
                <a:latin typeface="Tahoma"/>
                <a:cs typeface="Tahoma"/>
              </a:rPr>
              <a:t>Automated  </a:t>
            </a:r>
            <a:r>
              <a:rPr sz="2000" spc="20" dirty="0">
                <a:solidFill>
                  <a:srgbClr val="FFFFFF"/>
                </a:solidFill>
                <a:latin typeface="Tahoma"/>
                <a:cs typeface="Tahoma"/>
              </a:rPr>
              <a:t>Test </a:t>
            </a:r>
            <a:r>
              <a:rPr sz="2000" spc="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90" dirty="0">
                <a:solidFill>
                  <a:srgbClr val="FFFFFF"/>
                </a:solidFill>
                <a:latin typeface="Tahoma"/>
                <a:cs typeface="Tahoma"/>
              </a:rPr>
              <a:t>Approach</a:t>
            </a:r>
            <a:endParaRPr sz="2000">
              <a:latin typeface="Tahoma"/>
              <a:cs typeface="Tahoma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6987540" y="6350761"/>
            <a:ext cx="2726690" cy="2070735"/>
            <a:chOff x="6987540" y="6350761"/>
            <a:chExt cx="2726690" cy="2070735"/>
          </a:xfrm>
        </p:grpSpPr>
        <p:sp>
          <p:nvSpPr>
            <p:cNvPr id="23" name="object 23"/>
            <p:cNvSpPr/>
            <p:nvPr/>
          </p:nvSpPr>
          <p:spPr>
            <a:xfrm>
              <a:off x="6987540" y="6385559"/>
              <a:ext cx="1088390" cy="939165"/>
            </a:xfrm>
            <a:custGeom>
              <a:avLst/>
              <a:gdLst/>
              <a:ahLst/>
              <a:cxnLst/>
              <a:rect l="l" t="t" r="r" b="b"/>
              <a:pathLst>
                <a:path w="1088390" h="939165">
                  <a:moveTo>
                    <a:pt x="816863" y="0"/>
                  </a:moveTo>
                  <a:lnTo>
                    <a:pt x="271271" y="0"/>
                  </a:lnTo>
                  <a:lnTo>
                    <a:pt x="0" y="469391"/>
                  </a:lnTo>
                  <a:lnTo>
                    <a:pt x="271271" y="938783"/>
                  </a:lnTo>
                  <a:lnTo>
                    <a:pt x="816863" y="938783"/>
                  </a:lnTo>
                  <a:lnTo>
                    <a:pt x="1088135" y="469391"/>
                  </a:lnTo>
                  <a:lnTo>
                    <a:pt x="816863" y="0"/>
                  </a:lnTo>
                  <a:close/>
                </a:path>
              </a:pathLst>
            </a:custGeom>
            <a:solidFill>
              <a:srgbClr val="CFDE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7148322" y="6363461"/>
              <a:ext cx="2552700" cy="2045335"/>
            </a:xfrm>
            <a:custGeom>
              <a:avLst/>
              <a:gdLst/>
              <a:ahLst/>
              <a:cxnLst/>
              <a:rect l="l" t="t" r="r" b="b"/>
              <a:pathLst>
                <a:path w="2552700" h="2045334">
                  <a:moveTo>
                    <a:pt x="1968373" y="0"/>
                  </a:moveTo>
                  <a:lnTo>
                    <a:pt x="584326" y="0"/>
                  </a:lnTo>
                  <a:lnTo>
                    <a:pt x="0" y="1022604"/>
                  </a:lnTo>
                  <a:lnTo>
                    <a:pt x="584326" y="2045208"/>
                  </a:lnTo>
                  <a:lnTo>
                    <a:pt x="1968373" y="2045208"/>
                  </a:lnTo>
                  <a:lnTo>
                    <a:pt x="2552700" y="1022604"/>
                  </a:lnTo>
                  <a:lnTo>
                    <a:pt x="1968373" y="0"/>
                  </a:lnTo>
                  <a:close/>
                </a:path>
              </a:pathLst>
            </a:custGeom>
            <a:solidFill>
              <a:srgbClr val="5692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7148322" y="6363461"/>
              <a:ext cx="2552700" cy="2045335"/>
            </a:xfrm>
            <a:custGeom>
              <a:avLst/>
              <a:gdLst/>
              <a:ahLst/>
              <a:cxnLst/>
              <a:rect l="l" t="t" r="r" b="b"/>
              <a:pathLst>
                <a:path w="2552700" h="2045334">
                  <a:moveTo>
                    <a:pt x="0" y="1022604"/>
                  </a:moveTo>
                  <a:lnTo>
                    <a:pt x="584326" y="0"/>
                  </a:lnTo>
                  <a:lnTo>
                    <a:pt x="1968373" y="0"/>
                  </a:lnTo>
                  <a:lnTo>
                    <a:pt x="2552700" y="1022604"/>
                  </a:lnTo>
                  <a:lnTo>
                    <a:pt x="1968373" y="2045208"/>
                  </a:lnTo>
                  <a:lnTo>
                    <a:pt x="584326" y="2045208"/>
                  </a:lnTo>
                  <a:lnTo>
                    <a:pt x="0" y="1022604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7585709" y="6916622"/>
            <a:ext cx="1677035" cy="880110"/>
          </a:xfrm>
          <a:prstGeom prst="rect">
            <a:avLst/>
          </a:prstGeom>
        </p:spPr>
        <p:txBody>
          <a:bodyPr vert="horz" wrap="square" lIns="0" tIns="43815" rIns="0" bIns="0" rtlCol="0">
            <a:spAutoFit/>
          </a:bodyPr>
          <a:lstStyle/>
          <a:p>
            <a:pPr marL="12065" marR="5080" algn="ctr">
              <a:lnSpc>
                <a:spcPct val="90000"/>
              </a:lnSpc>
              <a:spcBef>
                <a:spcPts val="345"/>
              </a:spcBef>
            </a:pPr>
            <a:r>
              <a:rPr sz="2000" spc="25" dirty="0">
                <a:solidFill>
                  <a:srgbClr val="FFFFFF"/>
                </a:solidFill>
                <a:latin typeface="Tahoma"/>
                <a:cs typeface="Tahoma"/>
              </a:rPr>
              <a:t>Tes</a:t>
            </a:r>
            <a:r>
              <a:rPr sz="2000" spc="2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20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70" dirty="0">
                <a:solidFill>
                  <a:srgbClr val="FFFFFF"/>
                </a:solidFill>
                <a:latin typeface="Tahoma"/>
                <a:cs typeface="Tahoma"/>
              </a:rPr>
              <a:t>Pla</a:t>
            </a:r>
            <a:r>
              <a:rPr sz="2000" spc="9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2000" spc="10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2000" spc="4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2000" spc="10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2000" spc="-2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2000" spc="-120" dirty="0">
                <a:solidFill>
                  <a:srgbClr val="FFFFFF"/>
                </a:solidFill>
                <a:latin typeface="Tahoma"/>
                <a:cs typeface="Tahoma"/>
              </a:rPr>
              <a:t>,  </a:t>
            </a:r>
            <a:r>
              <a:rPr sz="2000" spc="35" dirty="0">
                <a:solidFill>
                  <a:srgbClr val="FFFFFF"/>
                </a:solidFill>
                <a:latin typeface="Tahoma"/>
                <a:cs typeface="Tahoma"/>
              </a:rPr>
              <a:t>Design, </a:t>
            </a:r>
            <a:r>
              <a:rPr sz="2000" spc="95" dirty="0">
                <a:solidFill>
                  <a:srgbClr val="FFFFFF"/>
                </a:solidFill>
                <a:latin typeface="Tahoma"/>
                <a:cs typeface="Tahoma"/>
              </a:rPr>
              <a:t>and </a:t>
            </a:r>
            <a:r>
              <a:rPr sz="2000" spc="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85" dirty="0">
                <a:solidFill>
                  <a:srgbClr val="FFFFFF"/>
                </a:solidFill>
                <a:latin typeface="Tahoma"/>
                <a:cs typeface="Tahoma"/>
              </a:rPr>
              <a:t>Development</a:t>
            </a:r>
            <a:endParaRPr sz="2000">
              <a:latin typeface="Tahoma"/>
              <a:cs typeface="Tahoma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4913629" y="4632959"/>
            <a:ext cx="2663825" cy="2531110"/>
            <a:chOff x="4913629" y="4632959"/>
            <a:chExt cx="2663825" cy="2531110"/>
          </a:xfrm>
        </p:grpSpPr>
        <p:sp>
          <p:nvSpPr>
            <p:cNvPr id="28" name="object 28"/>
            <p:cNvSpPr/>
            <p:nvPr/>
          </p:nvSpPr>
          <p:spPr>
            <a:xfrm>
              <a:off x="5696711" y="4632959"/>
              <a:ext cx="1088390" cy="939165"/>
            </a:xfrm>
            <a:custGeom>
              <a:avLst/>
              <a:gdLst/>
              <a:ahLst/>
              <a:cxnLst/>
              <a:rect l="l" t="t" r="r" b="b"/>
              <a:pathLst>
                <a:path w="1088390" h="939164">
                  <a:moveTo>
                    <a:pt x="816863" y="0"/>
                  </a:moveTo>
                  <a:lnTo>
                    <a:pt x="271272" y="0"/>
                  </a:lnTo>
                  <a:lnTo>
                    <a:pt x="0" y="469391"/>
                  </a:lnTo>
                  <a:lnTo>
                    <a:pt x="271272" y="938784"/>
                  </a:lnTo>
                  <a:lnTo>
                    <a:pt x="816863" y="938784"/>
                  </a:lnTo>
                  <a:lnTo>
                    <a:pt x="1088136" y="469391"/>
                  </a:lnTo>
                  <a:lnTo>
                    <a:pt x="816863" y="0"/>
                  </a:lnTo>
                  <a:close/>
                </a:path>
              </a:pathLst>
            </a:custGeom>
            <a:solidFill>
              <a:srgbClr val="CFDE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4926329" y="5104637"/>
              <a:ext cx="2638425" cy="2047239"/>
            </a:xfrm>
            <a:custGeom>
              <a:avLst/>
              <a:gdLst/>
              <a:ahLst/>
              <a:cxnLst/>
              <a:rect l="l" t="t" r="r" b="b"/>
              <a:pathLst>
                <a:path w="2638425" h="2047240">
                  <a:moveTo>
                    <a:pt x="2053336" y="0"/>
                  </a:moveTo>
                  <a:lnTo>
                    <a:pt x="584708" y="0"/>
                  </a:lnTo>
                  <a:lnTo>
                    <a:pt x="0" y="1023366"/>
                  </a:lnTo>
                  <a:lnTo>
                    <a:pt x="584708" y="2046732"/>
                  </a:lnTo>
                  <a:lnTo>
                    <a:pt x="2053336" y="2046732"/>
                  </a:lnTo>
                  <a:lnTo>
                    <a:pt x="2638044" y="1023366"/>
                  </a:lnTo>
                  <a:lnTo>
                    <a:pt x="2053336" y="0"/>
                  </a:lnTo>
                  <a:close/>
                </a:path>
              </a:pathLst>
            </a:custGeom>
            <a:solidFill>
              <a:srgbClr val="5692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4926329" y="5104637"/>
              <a:ext cx="2638425" cy="2047239"/>
            </a:xfrm>
            <a:custGeom>
              <a:avLst/>
              <a:gdLst/>
              <a:ahLst/>
              <a:cxnLst/>
              <a:rect l="l" t="t" r="r" b="b"/>
              <a:pathLst>
                <a:path w="2638425" h="2047240">
                  <a:moveTo>
                    <a:pt x="0" y="1023366"/>
                  </a:moveTo>
                  <a:lnTo>
                    <a:pt x="584708" y="0"/>
                  </a:lnTo>
                  <a:lnTo>
                    <a:pt x="2053336" y="0"/>
                  </a:lnTo>
                  <a:lnTo>
                    <a:pt x="2638044" y="1023366"/>
                  </a:lnTo>
                  <a:lnTo>
                    <a:pt x="2053336" y="2046732"/>
                  </a:lnTo>
                  <a:lnTo>
                    <a:pt x="584708" y="2046732"/>
                  </a:lnTo>
                  <a:lnTo>
                    <a:pt x="0" y="1023366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5372861" y="5658739"/>
            <a:ext cx="1744980" cy="879475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12700" marR="5080" algn="ctr">
              <a:lnSpc>
                <a:spcPts val="2160"/>
              </a:lnSpc>
              <a:spcBef>
                <a:spcPts val="375"/>
              </a:spcBef>
            </a:pPr>
            <a:r>
              <a:rPr sz="2000" spc="25" dirty="0">
                <a:solidFill>
                  <a:srgbClr val="FFFFFF"/>
                </a:solidFill>
                <a:latin typeface="Tahoma"/>
                <a:cs typeface="Tahoma"/>
              </a:rPr>
              <a:t>Tes</a:t>
            </a:r>
            <a:r>
              <a:rPr sz="2000" spc="2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20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55" dirty="0">
                <a:solidFill>
                  <a:srgbClr val="FFFFFF"/>
                </a:solidFill>
                <a:latin typeface="Tahoma"/>
                <a:cs typeface="Tahoma"/>
              </a:rPr>
              <a:t>Execution  </a:t>
            </a:r>
            <a:r>
              <a:rPr sz="2000" spc="95" dirty="0">
                <a:solidFill>
                  <a:srgbClr val="FFFFFF"/>
                </a:solidFill>
                <a:latin typeface="Tahoma"/>
                <a:cs typeface="Tahoma"/>
              </a:rPr>
              <a:t>and </a:t>
            </a:r>
            <a:r>
              <a:rPr sz="2000" spc="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95" dirty="0">
                <a:solidFill>
                  <a:srgbClr val="FFFFFF"/>
                </a:solidFill>
                <a:latin typeface="Tahoma"/>
                <a:cs typeface="Tahoma"/>
              </a:rPr>
              <a:t>Management</a:t>
            </a:r>
            <a:endParaRPr sz="2000">
              <a:latin typeface="Tahoma"/>
              <a:cs typeface="Tahoma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5050790" y="2615438"/>
            <a:ext cx="2390775" cy="2070735"/>
            <a:chOff x="5050790" y="2615438"/>
            <a:chExt cx="2390775" cy="2070735"/>
          </a:xfrm>
        </p:grpSpPr>
        <p:sp>
          <p:nvSpPr>
            <p:cNvPr id="33" name="object 33"/>
            <p:cNvSpPr/>
            <p:nvPr/>
          </p:nvSpPr>
          <p:spPr>
            <a:xfrm>
              <a:off x="5063490" y="2628138"/>
              <a:ext cx="2365375" cy="2045335"/>
            </a:xfrm>
            <a:custGeom>
              <a:avLst/>
              <a:gdLst/>
              <a:ahLst/>
              <a:cxnLst/>
              <a:rect l="l" t="t" r="r" b="b"/>
              <a:pathLst>
                <a:path w="2365375" h="2045335">
                  <a:moveTo>
                    <a:pt x="1780920" y="0"/>
                  </a:moveTo>
                  <a:lnTo>
                    <a:pt x="584326" y="0"/>
                  </a:lnTo>
                  <a:lnTo>
                    <a:pt x="0" y="1022603"/>
                  </a:lnTo>
                  <a:lnTo>
                    <a:pt x="584326" y="2045207"/>
                  </a:lnTo>
                  <a:lnTo>
                    <a:pt x="1780920" y="2045207"/>
                  </a:lnTo>
                  <a:lnTo>
                    <a:pt x="2365248" y="1022603"/>
                  </a:lnTo>
                  <a:lnTo>
                    <a:pt x="1780920" y="0"/>
                  </a:lnTo>
                  <a:close/>
                </a:path>
              </a:pathLst>
            </a:custGeom>
            <a:solidFill>
              <a:srgbClr val="5692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5063490" y="2628138"/>
              <a:ext cx="2365375" cy="2045335"/>
            </a:xfrm>
            <a:custGeom>
              <a:avLst/>
              <a:gdLst/>
              <a:ahLst/>
              <a:cxnLst/>
              <a:rect l="l" t="t" r="r" b="b"/>
              <a:pathLst>
                <a:path w="2365375" h="2045335">
                  <a:moveTo>
                    <a:pt x="0" y="1022603"/>
                  </a:moveTo>
                  <a:lnTo>
                    <a:pt x="584326" y="0"/>
                  </a:lnTo>
                  <a:lnTo>
                    <a:pt x="1780920" y="0"/>
                  </a:lnTo>
                  <a:lnTo>
                    <a:pt x="2365248" y="1022603"/>
                  </a:lnTo>
                  <a:lnTo>
                    <a:pt x="1780920" y="2045207"/>
                  </a:lnTo>
                  <a:lnTo>
                    <a:pt x="584326" y="2045207"/>
                  </a:lnTo>
                  <a:lnTo>
                    <a:pt x="0" y="1022603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5535929" y="3180029"/>
            <a:ext cx="1419225" cy="880744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12700" marR="5080" algn="ctr">
              <a:lnSpc>
                <a:spcPct val="90100"/>
              </a:lnSpc>
              <a:spcBef>
                <a:spcPts val="340"/>
              </a:spcBef>
            </a:pPr>
            <a:r>
              <a:rPr sz="2000" spc="25" dirty="0">
                <a:solidFill>
                  <a:srgbClr val="FFFFFF"/>
                </a:solidFill>
                <a:latin typeface="Tahoma"/>
                <a:cs typeface="Tahoma"/>
              </a:rPr>
              <a:t>Tes</a:t>
            </a:r>
            <a:r>
              <a:rPr sz="2000" spc="2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20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35" dirty="0">
                <a:solidFill>
                  <a:srgbClr val="FFFFFF"/>
                </a:solidFill>
                <a:latin typeface="Tahoma"/>
                <a:cs typeface="Tahoma"/>
              </a:rPr>
              <a:t>Review  </a:t>
            </a:r>
            <a:r>
              <a:rPr sz="2000" spc="95" dirty="0">
                <a:solidFill>
                  <a:srgbClr val="FFFFFF"/>
                </a:solidFill>
                <a:latin typeface="Tahoma"/>
                <a:cs typeface="Tahoma"/>
              </a:rPr>
              <a:t>and </a:t>
            </a:r>
            <a:r>
              <a:rPr sz="2000" spc="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55" dirty="0">
                <a:solidFill>
                  <a:srgbClr val="FFFFFF"/>
                </a:solidFill>
                <a:latin typeface="Tahoma"/>
                <a:cs typeface="Tahoma"/>
              </a:rPr>
              <a:t>Evaluation</a:t>
            </a:r>
            <a:endParaRPr sz="2000">
              <a:latin typeface="Tahoma"/>
              <a:cs typeface="Tahoma"/>
            </a:endParaRPr>
          </a:p>
        </p:txBody>
      </p:sp>
      <p:pic>
        <p:nvPicPr>
          <p:cNvPr id="36" name="object 3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436364" y="734568"/>
            <a:ext cx="7383780" cy="458724"/>
          </a:xfrm>
          <a:prstGeom prst="rect">
            <a:avLst/>
          </a:prstGeom>
        </p:spPr>
      </p:pic>
    </p:spTree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94779" y="306451"/>
            <a:ext cx="326644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0" dirty="0">
                <a:solidFill>
                  <a:srgbClr val="3E3E3E"/>
                </a:solidFill>
              </a:rPr>
              <a:t>What</a:t>
            </a:r>
            <a:r>
              <a:rPr spc="-95" dirty="0">
                <a:solidFill>
                  <a:srgbClr val="3E3E3E"/>
                </a:solidFill>
              </a:rPr>
              <a:t> </a:t>
            </a:r>
            <a:r>
              <a:rPr spc="-240" dirty="0">
                <a:solidFill>
                  <a:srgbClr val="3E3E3E"/>
                </a:solidFill>
              </a:rPr>
              <a:t>I</a:t>
            </a:r>
            <a:r>
              <a:rPr spc="-250" dirty="0">
                <a:solidFill>
                  <a:srgbClr val="3E3E3E"/>
                </a:solidFill>
              </a:rPr>
              <a:t>s</a:t>
            </a:r>
            <a:r>
              <a:rPr spc="-95" dirty="0">
                <a:solidFill>
                  <a:srgbClr val="3E3E3E"/>
                </a:solidFill>
              </a:rPr>
              <a:t> </a:t>
            </a:r>
            <a:r>
              <a:rPr spc="-245" dirty="0">
                <a:solidFill>
                  <a:srgbClr val="3E3E3E"/>
                </a:solidFill>
              </a:rPr>
              <a:t>S</a:t>
            </a:r>
            <a:r>
              <a:rPr spc="-15" dirty="0">
                <a:solidFill>
                  <a:srgbClr val="3E3E3E"/>
                </a:solidFill>
              </a:rPr>
              <a:t>elenium?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379347" y="2269998"/>
            <a:ext cx="13207365" cy="27076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95"/>
              </a:spcBef>
              <a:buClr>
                <a:srgbClr val="000000"/>
              </a:buClr>
              <a:buChar char="•"/>
              <a:tabLst>
                <a:tab pos="354965" algn="l"/>
                <a:tab pos="355600" algn="l"/>
              </a:tabLst>
            </a:pPr>
            <a:r>
              <a:rPr sz="2200" spc="-85" dirty="0">
                <a:solidFill>
                  <a:srgbClr val="3E3E3E"/>
                </a:solidFill>
                <a:latin typeface="Tahoma"/>
                <a:cs typeface="Tahoma"/>
              </a:rPr>
              <a:t>It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is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open-source,</a:t>
            </a:r>
            <a:r>
              <a:rPr sz="2200" spc="-7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portable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framework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used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to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automate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web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applications</a:t>
            </a:r>
            <a:r>
              <a:rPr sz="2200" spc="-6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Tahoma"/>
                <a:cs typeface="Tahoma"/>
              </a:rPr>
              <a:t>testing.</a:t>
            </a:r>
            <a:endParaRPr sz="2200">
              <a:latin typeface="Tahoma"/>
              <a:cs typeface="Tahoma"/>
            </a:endParaRPr>
          </a:p>
          <a:p>
            <a:pPr marL="355600" indent="-342900">
              <a:lnSpc>
                <a:spcPct val="100000"/>
              </a:lnSpc>
              <a:spcBef>
                <a:spcPts val="2640"/>
              </a:spcBef>
              <a:buClr>
                <a:srgbClr val="000000"/>
              </a:buClr>
              <a:buChar char="•"/>
              <a:tabLst>
                <a:tab pos="354965" algn="l"/>
                <a:tab pos="355600" algn="l"/>
              </a:tabLst>
            </a:pPr>
            <a:r>
              <a:rPr sz="2200" spc="-85" dirty="0">
                <a:solidFill>
                  <a:srgbClr val="3E3E3E"/>
                </a:solidFill>
                <a:latin typeface="Tahoma"/>
                <a:cs typeface="Tahoma"/>
              </a:rPr>
              <a:t>It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is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ahoma"/>
                <a:cs typeface="Tahoma"/>
              </a:rPr>
              <a:t>highly</a:t>
            </a:r>
            <a:r>
              <a:rPr sz="2200" spc="-7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flexible</a:t>
            </a:r>
            <a:r>
              <a:rPr sz="2200" spc="-6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when</a:t>
            </a:r>
            <a:r>
              <a:rPr sz="2200" spc="-8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Tahoma"/>
                <a:cs typeface="Tahoma"/>
              </a:rPr>
              <a:t>it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Tahoma"/>
                <a:cs typeface="Tahoma"/>
              </a:rPr>
              <a:t>comes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to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ahoma"/>
                <a:cs typeface="Tahoma"/>
              </a:rPr>
              <a:t>testing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functional</a:t>
            </a:r>
            <a:r>
              <a:rPr sz="2200" spc="-6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and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regression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ahoma"/>
                <a:cs typeface="Tahoma"/>
              </a:rPr>
              <a:t>test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Tahoma"/>
                <a:cs typeface="Tahoma"/>
              </a:rPr>
              <a:t>cases.</a:t>
            </a:r>
            <a:endParaRPr sz="2200">
              <a:latin typeface="Tahoma"/>
              <a:cs typeface="Tahoma"/>
            </a:endParaRPr>
          </a:p>
          <a:p>
            <a:pPr marL="355600" indent="-342900">
              <a:lnSpc>
                <a:spcPct val="100000"/>
              </a:lnSpc>
              <a:spcBef>
                <a:spcPts val="2640"/>
              </a:spcBef>
              <a:buClr>
                <a:srgbClr val="000000"/>
              </a:buClr>
              <a:buChar char="•"/>
              <a:tabLst>
                <a:tab pos="354965" algn="l"/>
                <a:tab pos="355600" algn="l"/>
              </a:tabLst>
            </a:pPr>
            <a:r>
              <a:rPr sz="2200" spc="-85" dirty="0">
                <a:solidFill>
                  <a:srgbClr val="3E3E3E"/>
                </a:solidFill>
                <a:latin typeface="Tahoma"/>
                <a:cs typeface="Tahoma"/>
              </a:rPr>
              <a:t>It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also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Tahoma"/>
                <a:cs typeface="Tahoma"/>
              </a:rPr>
              <a:t>supports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cross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browsing,</a:t>
            </a:r>
            <a:r>
              <a:rPr sz="2200" spc="-8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where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ahoma"/>
                <a:cs typeface="Tahoma"/>
              </a:rPr>
              <a:t>test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cases</a:t>
            </a:r>
            <a:r>
              <a:rPr sz="2200" spc="-8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10" dirty="0">
                <a:solidFill>
                  <a:srgbClr val="3E3E3E"/>
                </a:solidFill>
                <a:latin typeface="Tahoma"/>
                <a:cs typeface="Tahoma"/>
              </a:rPr>
              <a:t>run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across</a:t>
            </a:r>
            <a:r>
              <a:rPr sz="2200" spc="-12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various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platforms</a:t>
            </a:r>
            <a:r>
              <a:rPr sz="2200" spc="-7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simultaneously.</a:t>
            </a:r>
            <a:endParaRPr sz="2200">
              <a:latin typeface="Tahoma"/>
              <a:cs typeface="Tahoma"/>
            </a:endParaRPr>
          </a:p>
          <a:p>
            <a:pPr marL="355600" marR="5080" indent="-342900">
              <a:lnSpc>
                <a:spcPct val="100499"/>
              </a:lnSpc>
              <a:spcBef>
                <a:spcPts val="2615"/>
              </a:spcBef>
              <a:buClr>
                <a:srgbClr val="000000"/>
              </a:buClr>
              <a:buChar char="•"/>
              <a:tabLst>
                <a:tab pos="354965" algn="l"/>
                <a:tab pos="355600" algn="l"/>
              </a:tabLst>
            </a:pPr>
            <a:r>
              <a:rPr sz="2200" spc="-85" dirty="0">
                <a:solidFill>
                  <a:srgbClr val="3E3E3E"/>
                </a:solidFill>
                <a:latin typeface="Tahoma"/>
                <a:cs typeface="Tahoma"/>
              </a:rPr>
              <a:t>It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also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helps</a:t>
            </a:r>
            <a:r>
              <a:rPr sz="2200" spc="-8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in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creating</a:t>
            </a:r>
            <a:r>
              <a:rPr sz="2200" spc="-8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robust,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browser-based</a:t>
            </a:r>
            <a:r>
              <a:rPr sz="2200" spc="-7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regression</a:t>
            </a:r>
            <a:r>
              <a:rPr sz="2200" spc="-8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automation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suites</a:t>
            </a:r>
            <a:r>
              <a:rPr sz="2200" spc="-6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and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10" dirty="0">
                <a:solidFill>
                  <a:srgbClr val="3E3E3E"/>
                </a:solidFill>
                <a:latin typeface="Tahoma"/>
                <a:cs typeface="Tahoma"/>
              </a:rPr>
              <a:t>perform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ahoma"/>
                <a:cs typeface="Tahoma"/>
              </a:rPr>
              <a:t>test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case </a:t>
            </a:r>
            <a:r>
              <a:rPr sz="2200" spc="-67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execution.</a:t>
            </a:r>
            <a:endParaRPr sz="2200">
              <a:latin typeface="Tahoma"/>
              <a:cs typeface="Tahoma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054351" y="5795771"/>
            <a:ext cx="2442972" cy="2383536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676900" y="687323"/>
            <a:ext cx="4896611" cy="458724"/>
          </a:xfrm>
          <a:prstGeom prst="rect">
            <a:avLst/>
          </a:prstGeom>
        </p:spPr>
      </p:pic>
    </p:spTree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770623" y="306451"/>
            <a:ext cx="271462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5" dirty="0">
                <a:solidFill>
                  <a:srgbClr val="3E3E3E"/>
                </a:solidFill>
              </a:rPr>
              <a:t>Why</a:t>
            </a:r>
            <a:r>
              <a:rPr spc="-140" dirty="0">
                <a:solidFill>
                  <a:srgbClr val="3E3E3E"/>
                </a:solidFill>
              </a:rPr>
              <a:t> </a:t>
            </a:r>
            <a:r>
              <a:rPr spc="-40" dirty="0">
                <a:solidFill>
                  <a:srgbClr val="3E3E3E"/>
                </a:solidFill>
              </a:rPr>
              <a:t>Selenium?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05711" y="3653028"/>
            <a:ext cx="4290060" cy="334517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246876" y="4061459"/>
            <a:ext cx="3953255" cy="2634996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840211" y="4061459"/>
            <a:ext cx="3736848" cy="2490216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2506979" y="2493264"/>
            <a:ext cx="2927985" cy="687705"/>
          </a:xfrm>
          <a:prstGeom prst="rect">
            <a:avLst/>
          </a:prstGeom>
          <a:solidFill>
            <a:srgbClr val="006FC0"/>
          </a:solidFill>
        </p:spPr>
        <p:txBody>
          <a:bodyPr vert="horz" wrap="square" lIns="0" tIns="160655" rIns="0" bIns="0" rtlCol="0">
            <a:spAutoFit/>
          </a:bodyPr>
          <a:lstStyle/>
          <a:p>
            <a:pPr marL="854710">
              <a:lnSpc>
                <a:spcPct val="100000"/>
              </a:lnSpc>
              <a:spcBef>
                <a:spcPts val="1265"/>
              </a:spcBef>
            </a:pPr>
            <a:r>
              <a:rPr sz="2200" spc="90" dirty="0">
                <a:solidFill>
                  <a:srgbClr val="FFFFFF"/>
                </a:solidFill>
                <a:latin typeface="Tahoma"/>
                <a:cs typeface="Tahoma"/>
              </a:rPr>
              <a:t>Browsers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774180" y="2487167"/>
            <a:ext cx="2898775" cy="687705"/>
          </a:xfrm>
          <a:prstGeom prst="rect">
            <a:avLst/>
          </a:prstGeom>
          <a:solidFill>
            <a:srgbClr val="006FC0"/>
          </a:solidFill>
        </p:spPr>
        <p:txBody>
          <a:bodyPr vert="horz" wrap="square" lIns="0" tIns="4445" rIns="0" bIns="0" rtlCol="0">
            <a:spAutoFit/>
          </a:bodyPr>
          <a:lstStyle/>
          <a:p>
            <a:pPr marL="753745" marR="548640" indent="-196850">
              <a:lnSpc>
                <a:spcPts val="2640"/>
              </a:lnSpc>
              <a:spcBef>
                <a:spcPts val="35"/>
              </a:spcBef>
            </a:pPr>
            <a:r>
              <a:rPr sz="2200" spc="100" dirty="0">
                <a:solidFill>
                  <a:srgbClr val="FFFFFF"/>
                </a:solidFill>
                <a:latin typeface="Tahoma"/>
                <a:cs typeface="Tahoma"/>
              </a:rPr>
              <a:t>Pr</a:t>
            </a:r>
            <a:r>
              <a:rPr sz="2200" spc="12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2200" spc="100" dirty="0">
                <a:solidFill>
                  <a:srgbClr val="FFFFFF"/>
                </a:solidFill>
                <a:latin typeface="Tahoma"/>
                <a:cs typeface="Tahoma"/>
              </a:rPr>
              <a:t>grammi</a:t>
            </a:r>
            <a:r>
              <a:rPr sz="2200" spc="9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2200" spc="-10" dirty="0">
                <a:solidFill>
                  <a:srgbClr val="FFFFFF"/>
                </a:solidFill>
                <a:latin typeface="Tahoma"/>
                <a:cs typeface="Tahoma"/>
              </a:rPr>
              <a:t>g  </a:t>
            </a:r>
            <a:r>
              <a:rPr sz="2200" spc="50" dirty="0">
                <a:solidFill>
                  <a:srgbClr val="FFFFFF"/>
                </a:solidFill>
                <a:latin typeface="Tahoma"/>
                <a:cs typeface="Tahoma"/>
              </a:rPr>
              <a:t>Languages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966704" y="2487167"/>
            <a:ext cx="2883535" cy="687705"/>
          </a:xfrm>
          <a:prstGeom prst="rect">
            <a:avLst/>
          </a:prstGeom>
          <a:solidFill>
            <a:srgbClr val="006FC0"/>
          </a:solidFill>
        </p:spPr>
        <p:txBody>
          <a:bodyPr vert="horz" wrap="square" lIns="0" tIns="161290" rIns="0" bIns="0" rtlCol="0">
            <a:spAutoFit/>
          </a:bodyPr>
          <a:lstStyle/>
          <a:p>
            <a:pPr marL="589280">
              <a:lnSpc>
                <a:spcPct val="100000"/>
              </a:lnSpc>
              <a:spcBef>
                <a:spcPts val="1270"/>
              </a:spcBef>
            </a:pPr>
            <a:r>
              <a:rPr sz="2200" spc="65" dirty="0">
                <a:solidFill>
                  <a:srgbClr val="FFFFFF"/>
                </a:solidFill>
                <a:latin typeface="Tahoma"/>
                <a:cs typeface="Tahoma"/>
              </a:rPr>
              <a:t>OS</a:t>
            </a:r>
            <a:r>
              <a:rPr sz="2200" spc="-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FFFFFF"/>
                </a:solidFill>
                <a:latin typeface="Tahoma"/>
                <a:cs typeface="Tahoma"/>
              </a:rPr>
              <a:t>Platforms</a:t>
            </a:r>
            <a:endParaRPr sz="2200">
              <a:latin typeface="Tahoma"/>
              <a:cs typeface="Tahoma"/>
            </a:endParaRPr>
          </a:p>
        </p:txBody>
      </p:sp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961888" y="734568"/>
            <a:ext cx="4421123" cy="458724"/>
          </a:xfrm>
          <a:prstGeom prst="rect">
            <a:avLst/>
          </a:prstGeom>
        </p:spPr>
      </p:pic>
    </p:spTree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981191" y="306451"/>
            <a:ext cx="429323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" dirty="0">
                <a:solidFill>
                  <a:srgbClr val="3E3E3E"/>
                </a:solidFill>
              </a:rPr>
              <a:t>Advantages</a:t>
            </a:r>
            <a:r>
              <a:rPr spc="-130" dirty="0">
                <a:solidFill>
                  <a:srgbClr val="3E3E3E"/>
                </a:solidFill>
              </a:rPr>
              <a:t> </a:t>
            </a:r>
            <a:r>
              <a:rPr spc="5" dirty="0">
                <a:solidFill>
                  <a:srgbClr val="3E3E3E"/>
                </a:solidFill>
              </a:rPr>
              <a:t>of</a:t>
            </a:r>
            <a:r>
              <a:rPr spc="-125" dirty="0">
                <a:solidFill>
                  <a:srgbClr val="3E3E3E"/>
                </a:solidFill>
              </a:rPr>
              <a:t> </a:t>
            </a:r>
            <a:r>
              <a:rPr spc="-10" dirty="0">
                <a:solidFill>
                  <a:srgbClr val="3E3E3E"/>
                </a:solidFill>
              </a:rPr>
              <a:t>Selenium</a:t>
            </a:r>
          </a:p>
        </p:txBody>
      </p:sp>
      <p:sp>
        <p:nvSpPr>
          <p:cNvPr id="4" name="object 4"/>
          <p:cNvSpPr/>
          <p:nvPr/>
        </p:nvSpPr>
        <p:spPr>
          <a:xfrm>
            <a:off x="4649723" y="2139695"/>
            <a:ext cx="6899275" cy="687705"/>
          </a:xfrm>
          <a:custGeom>
            <a:avLst/>
            <a:gdLst/>
            <a:ahLst/>
            <a:cxnLst/>
            <a:rect l="l" t="t" r="r" b="b"/>
            <a:pathLst>
              <a:path w="6899275" h="687705">
                <a:moveTo>
                  <a:pt x="6784594" y="0"/>
                </a:moveTo>
                <a:lnTo>
                  <a:pt x="114553" y="0"/>
                </a:lnTo>
                <a:lnTo>
                  <a:pt x="69973" y="9005"/>
                </a:lnTo>
                <a:lnTo>
                  <a:pt x="33559" y="33559"/>
                </a:lnTo>
                <a:lnTo>
                  <a:pt x="9005" y="69973"/>
                </a:lnTo>
                <a:lnTo>
                  <a:pt x="0" y="114553"/>
                </a:lnTo>
                <a:lnTo>
                  <a:pt x="0" y="572769"/>
                </a:lnTo>
                <a:lnTo>
                  <a:pt x="9005" y="617350"/>
                </a:lnTo>
                <a:lnTo>
                  <a:pt x="33559" y="653764"/>
                </a:lnTo>
                <a:lnTo>
                  <a:pt x="69973" y="678318"/>
                </a:lnTo>
                <a:lnTo>
                  <a:pt x="114553" y="687324"/>
                </a:lnTo>
                <a:lnTo>
                  <a:pt x="6784594" y="687324"/>
                </a:lnTo>
                <a:lnTo>
                  <a:pt x="6829174" y="678318"/>
                </a:lnTo>
                <a:lnTo>
                  <a:pt x="6865588" y="653764"/>
                </a:lnTo>
                <a:lnTo>
                  <a:pt x="6890142" y="617350"/>
                </a:lnTo>
                <a:lnTo>
                  <a:pt x="6899148" y="572769"/>
                </a:lnTo>
                <a:lnTo>
                  <a:pt x="6899148" y="114553"/>
                </a:lnTo>
                <a:lnTo>
                  <a:pt x="6890142" y="69973"/>
                </a:lnTo>
                <a:lnTo>
                  <a:pt x="6865588" y="33559"/>
                </a:lnTo>
                <a:lnTo>
                  <a:pt x="6829174" y="9005"/>
                </a:lnTo>
                <a:lnTo>
                  <a:pt x="6784594" y="0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649723" y="2139695"/>
            <a:ext cx="6899275" cy="687705"/>
          </a:xfrm>
          <a:custGeom>
            <a:avLst/>
            <a:gdLst/>
            <a:ahLst/>
            <a:cxnLst/>
            <a:rect l="l" t="t" r="r" b="b"/>
            <a:pathLst>
              <a:path w="6899275" h="687705">
                <a:moveTo>
                  <a:pt x="0" y="114553"/>
                </a:moveTo>
                <a:lnTo>
                  <a:pt x="9005" y="69973"/>
                </a:lnTo>
                <a:lnTo>
                  <a:pt x="33559" y="33559"/>
                </a:lnTo>
                <a:lnTo>
                  <a:pt x="69973" y="9005"/>
                </a:lnTo>
                <a:lnTo>
                  <a:pt x="114553" y="0"/>
                </a:lnTo>
                <a:lnTo>
                  <a:pt x="6784594" y="0"/>
                </a:lnTo>
                <a:lnTo>
                  <a:pt x="6829174" y="9005"/>
                </a:lnTo>
                <a:lnTo>
                  <a:pt x="6865588" y="33559"/>
                </a:lnTo>
                <a:lnTo>
                  <a:pt x="6890142" y="69973"/>
                </a:lnTo>
                <a:lnTo>
                  <a:pt x="6899148" y="114553"/>
                </a:lnTo>
                <a:lnTo>
                  <a:pt x="6899148" y="572769"/>
                </a:lnTo>
                <a:lnTo>
                  <a:pt x="6890142" y="617350"/>
                </a:lnTo>
                <a:lnTo>
                  <a:pt x="6865588" y="653764"/>
                </a:lnTo>
                <a:lnTo>
                  <a:pt x="6829174" y="678318"/>
                </a:lnTo>
                <a:lnTo>
                  <a:pt x="6784594" y="687324"/>
                </a:lnTo>
                <a:lnTo>
                  <a:pt x="114553" y="687324"/>
                </a:lnTo>
                <a:lnTo>
                  <a:pt x="69973" y="678318"/>
                </a:lnTo>
                <a:lnTo>
                  <a:pt x="33559" y="653764"/>
                </a:lnTo>
                <a:lnTo>
                  <a:pt x="9005" y="617350"/>
                </a:lnTo>
                <a:lnTo>
                  <a:pt x="0" y="572769"/>
                </a:lnTo>
                <a:lnTo>
                  <a:pt x="0" y="114553"/>
                </a:lnTo>
                <a:close/>
              </a:path>
            </a:pathLst>
          </a:custGeom>
          <a:ln w="7620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4648200" y="3156204"/>
            <a:ext cx="6975475" cy="763905"/>
            <a:chOff x="4648200" y="3156204"/>
            <a:chExt cx="6975475" cy="763905"/>
          </a:xfrm>
        </p:grpSpPr>
        <p:sp>
          <p:nvSpPr>
            <p:cNvPr id="7" name="object 7"/>
            <p:cNvSpPr/>
            <p:nvPr/>
          </p:nvSpPr>
          <p:spPr>
            <a:xfrm>
              <a:off x="4686300" y="3194304"/>
              <a:ext cx="6899275" cy="687705"/>
            </a:xfrm>
            <a:custGeom>
              <a:avLst/>
              <a:gdLst/>
              <a:ahLst/>
              <a:cxnLst/>
              <a:rect l="l" t="t" r="r" b="b"/>
              <a:pathLst>
                <a:path w="6899275" h="687704">
                  <a:moveTo>
                    <a:pt x="6784594" y="0"/>
                  </a:moveTo>
                  <a:lnTo>
                    <a:pt x="114553" y="0"/>
                  </a:lnTo>
                  <a:lnTo>
                    <a:pt x="69973" y="9005"/>
                  </a:lnTo>
                  <a:lnTo>
                    <a:pt x="33559" y="33559"/>
                  </a:lnTo>
                  <a:lnTo>
                    <a:pt x="9005" y="69973"/>
                  </a:lnTo>
                  <a:lnTo>
                    <a:pt x="0" y="114554"/>
                  </a:lnTo>
                  <a:lnTo>
                    <a:pt x="0" y="572770"/>
                  </a:lnTo>
                  <a:lnTo>
                    <a:pt x="9005" y="617350"/>
                  </a:lnTo>
                  <a:lnTo>
                    <a:pt x="33559" y="653764"/>
                  </a:lnTo>
                  <a:lnTo>
                    <a:pt x="69973" y="678318"/>
                  </a:lnTo>
                  <a:lnTo>
                    <a:pt x="114553" y="687324"/>
                  </a:lnTo>
                  <a:lnTo>
                    <a:pt x="6784594" y="687324"/>
                  </a:lnTo>
                  <a:lnTo>
                    <a:pt x="6829174" y="678318"/>
                  </a:lnTo>
                  <a:lnTo>
                    <a:pt x="6865588" y="653764"/>
                  </a:lnTo>
                  <a:lnTo>
                    <a:pt x="6890142" y="617350"/>
                  </a:lnTo>
                  <a:lnTo>
                    <a:pt x="6899148" y="572770"/>
                  </a:lnTo>
                  <a:lnTo>
                    <a:pt x="6899148" y="114554"/>
                  </a:lnTo>
                  <a:lnTo>
                    <a:pt x="6890142" y="69973"/>
                  </a:lnTo>
                  <a:lnTo>
                    <a:pt x="6865588" y="33559"/>
                  </a:lnTo>
                  <a:lnTo>
                    <a:pt x="6829174" y="9005"/>
                  </a:lnTo>
                  <a:lnTo>
                    <a:pt x="6784594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686300" y="3194304"/>
              <a:ext cx="6899275" cy="687705"/>
            </a:xfrm>
            <a:custGeom>
              <a:avLst/>
              <a:gdLst/>
              <a:ahLst/>
              <a:cxnLst/>
              <a:rect l="l" t="t" r="r" b="b"/>
              <a:pathLst>
                <a:path w="6899275" h="687704">
                  <a:moveTo>
                    <a:pt x="0" y="114554"/>
                  </a:moveTo>
                  <a:lnTo>
                    <a:pt x="9005" y="69973"/>
                  </a:lnTo>
                  <a:lnTo>
                    <a:pt x="33559" y="33559"/>
                  </a:lnTo>
                  <a:lnTo>
                    <a:pt x="69973" y="9005"/>
                  </a:lnTo>
                  <a:lnTo>
                    <a:pt x="114553" y="0"/>
                  </a:lnTo>
                  <a:lnTo>
                    <a:pt x="6784594" y="0"/>
                  </a:lnTo>
                  <a:lnTo>
                    <a:pt x="6829174" y="9005"/>
                  </a:lnTo>
                  <a:lnTo>
                    <a:pt x="6865588" y="33559"/>
                  </a:lnTo>
                  <a:lnTo>
                    <a:pt x="6890142" y="69973"/>
                  </a:lnTo>
                  <a:lnTo>
                    <a:pt x="6899148" y="114554"/>
                  </a:lnTo>
                  <a:lnTo>
                    <a:pt x="6899148" y="572770"/>
                  </a:lnTo>
                  <a:lnTo>
                    <a:pt x="6890142" y="617350"/>
                  </a:lnTo>
                  <a:lnTo>
                    <a:pt x="6865588" y="653764"/>
                  </a:lnTo>
                  <a:lnTo>
                    <a:pt x="6829174" y="678318"/>
                  </a:lnTo>
                  <a:lnTo>
                    <a:pt x="6784594" y="687324"/>
                  </a:lnTo>
                  <a:lnTo>
                    <a:pt x="114553" y="687324"/>
                  </a:lnTo>
                  <a:lnTo>
                    <a:pt x="69973" y="678318"/>
                  </a:lnTo>
                  <a:lnTo>
                    <a:pt x="33559" y="653764"/>
                  </a:lnTo>
                  <a:lnTo>
                    <a:pt x="9005" y="617350"/>
                  </a:lnTo>
                  <a:lnTo>
                    <a:pt x="0" y="572770"/>
                  </a:lnTo>
                  <a:lnTo>
                    <a:pt x="0" y="114554"/>
                  </a:lnTo>
                  <a:close/>
                </a:path>
              </a:pathLst>
            </a:custGeom>
            <a:ln w="76200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4648200" y="4224528"/>
            <a:ext cx="6975475" cy="763905"/>
            <a:chOff x="4648200" y="4224528"/>
            <a:chExt cx="6975475" cy="763905"/>
          </a:xfrm>
        </p:grpSpPr>
        <p:sp>
          <p:nvSpPr>
            <p:cNvPr id="10" name="object 10"/>
            <p:cNvSpPr/>
            <p:nvPr/>
          </p:nvSpPr>
          <p:spPr>
            <a:xfrm>
              <a:off x="4686300" y="4262628"/>
              <a:ext cx="6899275" cy="687705"/>
            </a:xfrm>
            <a:custGeom>
              <a:avLst/>
              <a:gdLst/>
              <a:ahLst/>
              <a:cxnLst/>
              <a:rect l="l" t="t" r="r" b="b"/>
              <a:pathLst>
                <a:path w="6899275" h="687704">
                  <a:moveTo>
                    <a:pt x="6784594" y="0"/>
                  </a:moveTo>
                  <a:lnTo>
                    <a:pt x="114553" y="0"/>
                  </a:lnTo>
                  <a:lnTo>
                    <a:pt x="69973" y="9005"/>
                  </a:lnTo>
                  <a:lnTo>
                    <a:pt x="33559" y="33559"/>
                  </a:lnTo>
                  <a:lnTo>
                    <a:pt x="9005" y="69973"/>
                  </a:lnTo>
                  <a:lnTo>
                    <a:pt x="0" y="114554"/>
                  </a:lnTo>
                  <a:lnTo>
                    <a:pt x="0" y="572770"/>
                  </a:lnTo>
                  <a:lnTo>
                    <a:pt x="9005" y="617350"/>
                  </a:lnTo>
                  <a:lnTo>
                    <a:pt x="33559" y="653764"/>
                  </a:lnTo>
                  <a:lnTo>
                    <a:pt x="69973" y="678318"/>
                  </a:lnTo>
                  <a:lnTo>
                    <a:pt x="114553" y="687324"/>
                  </a:lnTo>
                  <a:lnTo>
                    <a:pt x="6784594" y="687324"/>
                  </a:lnTo>
                  <a:lnTo>
                    <a:pt x="6829174" y="678318"/>
                  </a:lnTo>
                  <a:lnTo>
                    <a:pt x="6865588" y="653764"/>
                  </a:lnTo>
                  <a:lnTo>
                    <a:pt x="6890142" y="617350"/>
                  </a:lnTo>
                  <a:lnTo>
                    <a:pt x="6899148" y="572770"/>
                  </a:lnTo>
                  <a:lnTo>
                    <a:pt x="6899148" y="114554"/>
                  </a:lnTo>
                  <a:lnTo>
                    <a:pt x="6890142" y="69973"/>
                  </a:lnTo>
                  <a:lnTo>
                    <a:pt x="6865588" y="33559"/>
                  </a:lnTo>
                  <a:lnTo>
                    <a:pt x="6829174" y="9005"/>
                  </a:lnTo>
                  <a:lnTo>
                    <a:pt x="6784594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686300" y="4262628"/>
              <a:ext cx="6899275" cy="687705"/>
            </a:xfrm>
            <a:custGeom>
              <a:avLst/>
              <a:gdLst/>
              <a:ahLst/>
              <a:cxnLst/>
              <a:rect l="l" t="t" r="r" b="b"/>
              <a:pathLst>
                <a:path w="6899275" h="687704">
                  <a:moveTo>
                    <a:pt x="0" y="114554"/>
                  </a:moveTo>
                  <a:lnTo>
                    <a:pt x="9005" y="69973"/>
                  </a:lnTo>
                  <a:lnTo>
                    <a:pt x="33559" y="33559"/>
                  </a:lnTo>
                  <a:lnTo>
                    <a:pt x="69973" y="9005"/>
                  </a:lnTo>
                  <a:lnTo>
                    <a:pt x="114553" y="0"/>
                  </a:lnTo>
                  <a:lnTo>
                    <a:pt x="6784594" y="0"/>
                  </a:lnTo>
                  <a:lnTo>
                    <a:pt x="6829174" y="9005"/>
                  </a:lnTo>
                  <a:lnTo>
                    <a:pt x="6865588" y="33559"/>
                  </a:lnTo>
                  <a:lnTo>
                    <a:pt x="6890142" y="69973"/>
                  </a:lnTo>
                  <a:lnTo>
                    <a:pt x="6899148" y="114554"/>
                  </a:lnTo>
                  <a:lnTo>
                    <a:pt x="6899148" y="572770"/>
                  </a:lnTo>
                  <a:lnTo>
                    <a:pt x="6890142" y="617350"/>
                  </a:lnTo>
                  <a:lnTo>
                    <a:pt x="6865588" y="653764"/>
                  </a:lnTo>
                  <a:lnTo>
                    <a:pt x="6829174" y="678318"/>
                  </a:lnTo>
                  <a:lnTo>
                    <a:pt x="6784594" y="687324"/>
                  </a:lnTo>
                  <a:lnTo>
                    <a:pt x="114553" y="687324"/>
                  </a:lnTo>
                  <a:lnTo>
                    <a:pt x="69973" y="678318"/>
                  </a:lnTo>
                  <a:lnTo>
                    <a:pt x="33559" y="653764"/>
                  </a:lnTo>
                  <a:lnTo>
                    <a:pt x="9005" y="617350"/>
                  </a:lnTo>
                  <a:lnTo>
                    <a:pt x="0" y="572770"/>
                  </a:lnTo>
                  <a:lnTo>
                    <a:pt x="0" y="114554"/>
                  </a:lnTo>
                  <a:close/>
                </a:path>
              </a:pathLst>
            </a:custGeom>
            <a:ln w="76200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" name="object 12"/>
          <p:cNvGrpSpPr/>
          <p:nvPr/>
        </p:nvGrpSpPr>
        <p:grpSpPr>
          <a:xfrm>
            <a:off x="4648200" y="5295900"/>
            <a:ext cx="6975475" cy="763905"/>
            <a:chOff x="4648200" y="5295900"/>
            <a:chExt cx="6975475" cy="763905"/>
          </a:xfrm>
        </p:grpSpPr>
        <p:sp>
          <p:nvSpPr>
            <p:cNvPr id="13" name="object 13"/>
            <p:cNvSpPr/>
            <p:nvPr/>
          </p:nvSpPr>
          <p:spPr>
            <a:xfrm>
              <a:off x="4686300" y="5334000"/>
              <a:ext cx="6899275" cy="687705"/>
            </a:xfrm>
            <a:custGeom>
              <a:avLst/>
              <a:gdLst/>
              <a:ahLst/>
              <a:cxnLst/>
              <a:rect l="l" t="t" r="r" b="b"/>
              <a:pathLst>
                <a:path w="6899275" h="687704">
                  <a:moveTo>
                    <a:pt x="6784594" y="0"/>
                  </a:moveTo>
                  <a:lnTo>
                    <a:pt x="114553" y="0"/>
                  </a:lnTo>
                  <a:lnTo>
                    <a:pt x="69973" y="9005"/>
                  </a:lnTo>
                  <a:lnTo>
                    <a:pt x="33559" y="33559"/>
                  </a:lnTo>
                  <a:lnTo>
                    <a:pt x="9005" y="69973"/>
                  </a:lnTo>
                  <a:lnTo>
                    <a:pt x="0" y="114553"/>
                  </a:lnTo>
                  <a:lnTo>
                    <a:pt x="0" y="572769"/>
                  </a:lnTo>
                  <a:lnTo>
                    <a:pt x="9005" y="617350"/>
                  </a:lnTo>
                  <a:lnTo>
                    <a:pt x="33559" y="653764"/>
                  </a:lnTo>
                  <a:lnTo>
                    <a:pt x="69973" y="678318"/>
                  </a:lnTo>
                  <a:lnTo>
                    <a:pt x="114553" y="687324"/>
                  </a:lnTo>
                  <a:lnTo>
                    <a:pt x="6784594" y="687324"/>
                  </a:lnTo>
                  <a:lnTo>
                    <a:pt x="6829174" y="678318"/>
                  </a:lnTo>
                  <a:lnTo>
                    <a:pt x="6865588" y="653764"/>
                  </a:lnTo>
                  <a:lnTo>
                    <a:pt x="6890142" y="617350"/>
                  </a:lnTo>
                  <a:lnTo>
                    <a:pt x="6899148" y="572769"/>
                  </a:lnTo>
                  <a:lnTo>
                    <a:pt x="6899148" y="114553"/>
                  </a:lnTo>
                  <a:lnTo>
                    <a:pt x="6890142" y="69973"/>
                  </a:lnTo>
                  <a:lnTo>
                    <a:pt x="6865588" y="33559"/>
                  </a:lnTo>
                  <a:lnTo>
                    <a:pt x="6829174" y="9005"/>
                  </a:lnTo>
                  <a:lnTo>
                    <a:pt x="6784594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686300" y="5334000"/>
              <a:ext cx="6899275" cy="687705"/>
            </a:xfrm>
            <a:custGeom>
              <a:avLst/>
              <a:gdLst/>
              <a:ahLst/>
              <a:cxnLst/>
              <a:rect l="l" t="t" r="r" b="b"/>
              <a:pathLst>
                <a:path w="6899275" h="687704">
                  <a:moveTo>
                    <a:pt x="0" y="114553"/>
                  </a:moveTo>
                  <a:lnTo>
                    <a:pt x="9005" y="69973"/>
                  </a:lnTo>
                  <a:lnTo>
                    <a:pt x="33559" y="33559"/>
                  </a:lnTo>
                  <a:lnTo>
                    <a:pt x="69973" y="9005"/>
                  </a:lnTo>
                  <a:lnTo>
                    <a:pt x="114553" y="0"/>
                  </a:lnTo>
                  <a:lnTo>
                    <a:pt x="6784594" y="0"/>
                  </a:lnTo>
                  <a:lnTo>
                    <a:pt x="6829174" y="9005"/>
                  </a:lnTo>
                  <a:lnTo>
                    <a:pt x="6865588" y="33559"/>
                  </a:lnTo>
                  <a:lnTo>
                    <a:pt x="6890142" y="69973"/>
                  </a:lnTo>
                  <a:lnTo>
                    <a:pt x="6899148" y="114553"/>
                  </a:lnTo>
                  <a:lnTo>
                    <a:pt x="6899148" y="572769"/>
                  </a:lnTo>
                  <a:lnTo>
                    <a:pt x="6890142" y="617350"/>
                  </a:lnTo>
                  <a:lnTo>
                    <a:pt x="6865588" y="653764"/>
                  </a:lnTo>
                  <a:lnTo>
                    <a:pt x="6829174" y="678318"/>
                  </a:lnTo>
                  <a:lnTo>
                    <a:pt x="6784594" y="687324"/>
                  </a:lnTo>
                  <a:lnTo>
                    <a:pt x="114553" y="687324"/>
                  </a:lnTo>
                  <a:lnTo>
                    <a:pt x="69973" y="678318"/>
                  </a:lnTo>
                  <a:lnTo>
                    <a:pt x="33559" y="653764"/>
                  </a:lnTo>
                  <a:lnTo>
                    <a:pt x="9005" y="617350"/>
                  </a:lnTo>
                  <a:lnTo>
                    <a:pt x="0" y="572769"/>
                  </a:lnTo>
                  <a:lnTo>
                    <a:pt x="0" y="114553"/>
                  </a:lnTo>
                  <a:close/>
                </a:path>
              </a:pathLst>
            </a:custGeom>
            <a:ln w="76200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5" name="object 15"/>
          <p:cNvGrpSpPr/>
          <p:nvPr/>
        </p:nvGrpSpPr>
        <p:grpSpPr>
          <a:xfrm>
            <a:off x="4640579" y="6362700"/>
            <a:ext cx="6975475" cy="763905"/>
            <a:chOff x="4640579" y="6362700"/>
            <a:chExt cx="6975475" cy="763905"/>
          </a:xfrm>
        </p:grpSpPr>
        <p:sp>
          <p:nvSpPr>
            <p:cNvPr id="16" name="object 16"/>
            <p:cNvSpPr/>
            <p:nvPr/>
          </p:nvSpPr>
          <p:spPr>
            <a:xfrm>
              <a:off x="4678679" y="6400800"/>
              <a:ext cx="6899275" cy="687705"/>
            </a:xfrm>
            <a:custGeom>
              <a:avLst/>
              <a:gdLst/>
              <a:ahLst/>
              <a:cxnLst/>
              <a:rect l="l" t="t" r="r" b="b"/>
              <a:pathLst>
                <a:path w="6899275" h="687704">
                  <a:moveTo>
                    <a:pt x="6784594" y="0"/>
                  </a:moveTo>
                  <a:lnTo>
                    <a:pt x="114554" y="0"/>
                  </a:lnTo>
                  <a:lnTo>
                    <a:pt x="69973" y="9005"/>
                  </a:lnTo>
                  <a:lnTo>
                    <a:pt x="33559" y="33559"/>
                  </a:lnTo>
                  <a:lnTo>
                    <a:pt x="9005" y="69973"/>
                  </a:lnTo>
                  <a:lnTo>
                    <a:pt x="0" y="114554"/>
                  </a:lnTo>
                  <a:lnTo>
                    <a:pt x="0" y="572769"/>
                  </a:lnTo>
                  <a:lnTo>
                    <a:pt x="9005" y="617350"/>
                  </a:lnTo>
                  <a:lnTo>
                    <a:pt x="33559" y="653764"/>
                  </a:lnTo>
                  <a:lnTo>
                    <a:pt x="69973" y="678318"/>
                  </a:lnTo>
                  <a:lnTo>
                    <a:pt x="114554" y="687324"/>
                  </a:lnTo>
                  <a:lnTo>
                    <a:pt x="6784594" y="687324"/>
                  </a:lnTo>
                  <a:lnTo>
                    <a:pt x="6829174" y="678318"/>
                  </a:lnTo>
                  <a:lnTo>
                    <a:pt x="6865588" y="653764"/>
                  </a:lnTo>
                  <a:lnTo>
                    <a:pt x="6890142" y="617350"/>
                  </a:lnTo>
                  <a:lnTo>
                    <a:pt x="6899148" y="572769"/>
                  </a:lnTo>
                  <a:lnTo>
                    <a:pt x="6899148" y="114554"/>
                  </a:lnTo>
                  <a:lnTo>
                    <a:pt x="6890142" y="69973"/>
                  </a:lnTo>
                  <a:lnTo>
                    <a:pt x="6865588" y="33559"/>
                  </a:lnTo>
                  <a:lnTo>
                    <a:pt x="6829174" y="9005"/>
                  </a:lnTo>
                  <a:lnTo>
                    <a:pt x="6784594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678679" y="6400800"/>
              <a:ext cx="6899275" cy="687705"/>
            </a:xfrm>
            <a:custGeom>
              <a:avLst/>
              <a:gdLst/>
              <a:ahLst/>
              <a:cxnLst/>
              <a:rect l="l" t="t" r="r" b="b"/>
              <a:pathLst>
                <a:path w="6899275" h="687704">
                  <a:moveTo>
                    <a:pt x="0" y="114554"/>
                  </a:moveTo>
                  <a:lnTo>
                    <a:pt x="9005" y="69973"/>
                  </a:lnTo>
                  <a:lnTo>
                    <a:pt x="33559" y="33559"/>
                  </a:lnTo>
                  <a:lnTo>
                    <a:pt x="69973" y="9005"/>
                  </a:lnTo>
                  <a:lnTo>
                    <a:pt x="114554" y="0"/>
                  </a:lnTo>
                  <a:lnTo>
                    <a:pt x="6784594" y="0"/>
                  </a:lnTo>
                  <a:lnTo>
                    <a:pt x="6829174" y="9005"/>
                  </a:lnTo>
                  <a:lnTo>
                    <a:pt x="6865588" y="33559"/>
                  </a:lnTo>
                  <a:lnTo>
                    <a:pt x="6890142" y="69973"/>
                  </a:lnTo>
                  <a:lnTo>
                    <a:pt x="6899148" y="114554"/>
                  </a:lnTo>
                  <a:lnTo>
                    <a:pt x="6899148" y="572769"/>
                  </a:lnTo>
                  <a:lnTo>
                    <a:pt x="6890142" y="617350"/>
                  </a:lnTo>
                  <a:lnTo>
                    <a:pt x="6865588" y="653764"/>
                  </a:lnTo>
                  <a:lnTo>
                    <a:pt x="6829174" y="678318"/>
                  </a:lnTo>
                  <a:lnTo>
                    <a:pt x="6784594" y="687324"/>
                  </a:lnTo>
                  <a:lnTo>
                    <a:pt x="114554" y="687324"/>
                  </a:lnTo>
                  <a:lnTo>
                    <a:pt x="69973" y="678318"/>
                  </a:lnTo>
                  <a:lnTo>
                    <a:pt x="33559" y="653764"/>
                  </a:lnTo>
                  <a:lnTo>
                    <a:pt x="9005" y="617350"/>
                  </a:lnTo>
                  <a:lnTo>
                    <a:pt x="0" y="572769"/>
                  </a:lnTo>
                  <a:lnTo>
                    <a:pt x="0" y="114554"/>
                  </a:lnTo>
                  <a:close/>
                </a:path>
              </a:pathLst>
            </a:custGeom>
            <a:ln w="76200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5222875" y="2288489"/>
            <a:ext cx="5811520" cy="4622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25475">
              <a:lnSpc>
                <a:spcPct val="100000"/>
              </a:lnSpc>
              <a:spcBef>
                <a:spcPts val="95"/>
              </a:spcBef>
            </a:pPr>
            <a:r>
              <a:rPr sz="2200" spc="55" dirty="0">
                <a:solidFill>
                  <a:srgbClr val="FFFFFF"/>
                </a:solidFill>
                <a:latin typeface="Tahoma"/>
                <a:cs typeface="Tahoma"/>
              </a:rPr>
              <a:t>Language</a:t>
            </a:r>
            <a:r>
              <a:rPr sz="22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100" dirty="0">
                <a:solidFill>
                  <a:srgbClr val="FFFFFF"/>
                </a:solidFill>
                <a:latin typeface="Tahoma"/>
                <a:cs typeface="Tahoma"/>
              </a:rPr>
              <a:t>and</a:t>
            </a:r>
            <a:r>
              <a:rPr sz="2200" spc="-1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FFFFFF"/>
                </a:solidFill>
                <a:latin typeface="Tahoma"/>
                <a:cs typeface="Tahoma"/>
              </a:rPr>
              <a:t>Framework</a:t>
            </a:r>
            <a:r>
              <a:rPr sz="22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FFFFFF"/>
                </a:solidFill>
                <a:latin typeface="Tahoma"/>
                <a:cs typeface="Tahoma"/>
              </a:rPr>
              <a:t>Support</a:t>
            </a:r>
            <a:endParaRPr sz="2200">
              <a:latin typeface="Tahoma"/>
              <a:cs typeface="Tahoma"/>
            </a:endParaRPr>
          </a:p>
          <a:p>
            <a:pPr marL="1364615" marR="1342390" indent="68580">
              <a:lnSpc>
                <a:spcPts val="8410"/>
              </a:lnSpc>
              <a:spcBef>
                <a:spcPts val="1135"/>
              </a:spcBef>
            </a:pPr>
            <a:r>
              <a:rPr sz="2200" spc="85" dirty="0">
                <a:solidFill>
                  <a:srgbClr val="FFFFFF"/>
                </a:solidFill>
                <a:latin typeface="Tahoma"/>
                <a:cs typeface="Tahoma"/>
              </a:rPr>
              <a:t>Multi-Browser Support </a:t>
            </a:r>
            <a:r>
              <a:rPr sz="2200" spc="-6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40" dirty="0">
                <a:solidFill>
                  <a:srgbClr val="FFFFFF"/>
                </a:solidFill>
                <a:latin typeface="Tahoma"/>
                <a:cs typeface="Tahoma"/>
              </a:rPr>
              <a:t>Ease</a:t>
            </a:r>
            <a:r>
              <a:rPr sz="22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FFFFFF"/>
                </a:solidFill>
                <a:latin typeface="Tahoma"/>
                <a:cs typeface="Tahoma"/>
              </a:rPr>
              <a:t>of</a:t>
            </a:r>
            <a:r>
              <a:rPr sz="22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FFFFFF"/>
                </a:solidFill>
                <a:latin typeface="Tahoma"/>
                <a:cs typeface="Tahoma"/>
              </a:rPr>
              <a:t>Implementation</a:t>
            </a:r>
            <a:endParaRPr sz="2200">
              <a:latin typeface="Tahoma"/>
              <a:cs typeface="Tahoma"/>
            </a:endParaRPr>
          </a:p>
          <a:p>
            <a:pPr marL="12700" marR="5080" indent="408305">
              <a:lnSpc>
                <a:spcPts val="8410"/>
              </a:lnSpc>
            </a:pPr>
            <a:r>
              <a:rPr sz="2200" spc="65" dirty="0">
                <a:solidFill>
                  <a:srgbClr val="FFFFFF"/>
                </a:solidFill>
                <a:latin typeface="Tahoma"/>
                <a:cs typeface="Tahoma"/>
              </a:rPr>
              <a:t>Parallel </a:t>
            </a:r>
            <a:r>
              <a:rPr sz="2200" spc="20" dirty="0">
                <a:solidFill>
                  <a:srgbClr val="FFFFFF"/>
                </a:solidFill>
                <a:latin typeface="Tahoma"/>
                <a:cs typeface="Tahoma"/>
              </a:rPr>
              <a:t>Test </a:t>
            </a:r>
            <a:r>
              <a:rPr sz="2200" spc="65" dirty="0">
                <a:solidFill>
                  <a:srgbClr val="FFFFFF"/>
                </a:solidFill>
                <a:latin typeface="Tahoma"/>
                <a:cs typeface="Tahoma"/>
              </a:rPr>
              <a:t>Execution </a:t>
            </a:r>
            <a:r>
              <a:rPr sz="2200" spc="100" dirty="0">
                <a:solidFill>
                  <a:srgbClr val="FFFFFF"/>
                </a:solidFill>
                <a:latin typeface="Tahoma"/>
                <a:cs typeface="Tahoma"/>
              </a:rPr>
              <a:t>and </a:t>
            </a:r>
            <a:r>
              <a:rPr sz="2200" spc="35" dirty="0">
                <a:solidFill>
                  <a:srgbClr val="FFFFFF"/>
                </a:solidFill>
                <a:latin typeface="Tahoma"/>
                <a:cs typeface="Tahoma"/>
              </a:rPr>
              <a:t>Fast </a:t>
            </a:r>
            <a:r>
              <a:rPr sz="2200" spc="75" dirty="0">
                <a:solidFill>
                  <a:srgbClr val="FFFFFF"/>
                </a:solidFill>
                <a:latin typeface="Tahoma"/>
                <a:cs typeface="Tahoma"/>
              </a:rPr>
              <a:t>Speed </a:t>
            </a:r>
            <a:r>
              <a:rPr sz="2200" spc="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FFFFFF"/>
                </a:solidFill>
                <a:latin typeface="Tahoma"/>
                <a:cs typeface="Tahoma"/>
              </a:rPr>
              <a:t>Less</a:t>
            </a:r>
            <a:r>
              <a:rPr sz="22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FFFFFF"/>
                </a:solidFill>
                <a:latin typeface="Tahoma"/>
                <a:cs typeface="Tahoma"/>
              </a:rPr>
              <a:t>Hardware</a:t>
            </a:r>
            <a:r>
              <a:rPr sz="2200" spc="-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FFFFFF"/>
                </a:solidFill>
                <a:latin typeface="Tahoma"/>
                <a:cs typeface="Tahoma"/>
              </a:rPr>
              <a:t>Usage</a:t>
            </a:r>
            <a:r>
              <a:rPr sz="22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100" dirty="0">
                <a:solidFill>
                  <a:srgbClr val="FFFFFF"/>
                </a:solidFill>
                <a:latin typeface="Tahoma"/>
                <a:cs typeface="Tahoma"/>
              </a:rPr>
              <a:t>and</a:t>
            </a:r>
            <a:r>
              <a:rPr sz="22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FFFFFF"/>
                </a:solidFill>
                <a:latin typeface="Tahoma"/>
                <a:cs typeface="Tahoma"/>
              </a:rPr>
              <a:t>Constant</a:t>
            </a:r>
            <a:r>
              <a:rPr sz="22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FFFFFF"/>
                </a:solidFill>
                <a:latin typeface="Tahoma"/>
                <a:cs typeface="Tahoma"/>
              </a:rPr>
              <a:t>Updates</a:t>
            </a:r>
            <a:endParaRPr sz="2200">
              <a:latin typeface="Tahoma"/>
              <a:cs typeface="Tahoma"/>
            </a:endParaRPr>
          </a:p>
        </p:txBody>
      </p:sp>
      <p:pic>
        <p:nvPicPr>
          <p:cNvPr id="19" name="object 1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920996" y="734568"/>
            <a:ext cx="6627876" cy="458724"/>
          </a:xfrm>
          <a:prstGeom prst="rect">
            <a:avLst/>
          </a:prstGeom>
        </p:spPr>
      </p:pic>
    </p:spTree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26077" y="4271264"/>
            <a:ext cx="763524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Selenium</a:t>
            </a:r>
            <a:r>
              <a:rPr spc="-100" dirty="0"/>
              <a:t> </a:t>
            </a:r>
            <a:r>
              <a:rPr spc="15" dirty="0"/>
              <a:t>Architecture</a:t>
            </a:r>
            <a:r>
              <a:rPr spc="-95" dirty="0"/>
              <a:t> </a:t>
            </a:r>
            <a:r>
              <a:rPr spc="20" dirty="0"/>
              <a:t>and</a:t>
            </a:r>
            <a:r>
              <a:rPr spc="-110" dirty="0"/>
              <a:t> </a:t>
            </a:r>
            <a:r>
              <a:rPr spc="-5" dirty="0"/>
              <a:t>its</a:t>
            </a:r>
            <a:r>
              <a:rPr spc="-100" dirty="0"/>
              <a:t> </a:t>
            </a:r>
            <a:r>
              <a:rPr spc="5" dirty="0"/>
              <a:t>Components</a:t>
            </a:r>
          </a:p>
        </p:txBody>
      </p:sp>
    </p:spTree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143627" y="329259"/>
            <a:ext cx="59810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>
                <a:solidFill>
                  <a:srgbClr val="3E3E3E"/>
                </a:solidFill>
              </a:rPr>
              <a:t>Selenium</a:t>
            </a:r>
            <a:r>
              <a:rPr spc="-100" dirty="0">
                <a:solidFill>
                  <a:srgbClr val="3E3E3E"/>
                </a:solidFill>
              </a:rPr>
              <a:t> </a:t>
            </a:r>
            <a:r>
              <a:rPr spc="-25" dirty="0">
                <a:solidFill>
                  <a:srgbClr val="3E3E3E"/>
                </a:solidFill>
              </a:rPr>
              <a:t>WebDriver</a:t>
            </a:r>
            <a:r>
              <a:rPr spc="-75" dirty="0">
                <a:solidFill>
                  <a:srgbClr val="3E3E3E"/>
                </a:solidFill>
              </a:rPr>
              <a:t> </a:t>
            </a:r>
            <a:r>
              <a:rPr spc="15" dirty="0">
                <a:solidFill>
                  <a:srgbClr val="3E3E3E"/>
                </a:solidFill>
              </a:rPr>
              <a:t>Architecture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971800" y="1338072"/>
            <a:ext cx="11430000" cy="656082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695700" y="734568"/>
            <a:ext cx="9049512" cy="458724"/>
          </a:xfrm>
          <a:prstGeom prst="rect">
            <a:avLst/>
          </a:prstGeom>
        </p:spPr>
      </p:pic>
    </p:spTree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129654" y="329259"/>
            <a:ext cx="401002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>
                <a:solidFill>
                  <a:srgbClr val="3E3E3E"/>
                </a:solidFill>
              </a:rPr>
              <a:t>Selenium</a:t>
            </a:r>
            <a:r>
              <a:rPr spc="-150" dirty="0">
                <a:solidFill>
                  <a:srgbClr val="3E3E3E"/>
                </a:solidFill>
              </a:rPr>
              <a:t> </a:t>
            </a:r>
            <a:r>
              <a:rPr dirty="0">
                <a:solidFill>
                  <a:srgbClr val="3E3E3E"/>
                </a:solidFill>
              </a:rPr>
              <a:t>Components</a:t>
            </a:r>
          </a:p>
        </p:txBody>
      </p:sp>
      <p:sp>
        <p:nvSpPr>
          <p:cNvPr id="4" name="object 4"/>
          <p:cNvSpPr/>
          <p:nvPr/>
        </p:nvSpPr>
        <p:spPr>
          <a:xfrm>
            <a:off x="5263896" y="3265932"/>
            <a:ext cx="3108960" cy="2753995"/>
          </a:xfrm>
          <a:custGeom>
            <a:avLst/>
            <a:gdLst/>
            <a:ahLst/>
            <a:cxnLst/>
            <a:rect l="l" t="t" r="r" b="b"/>
            <a:pathLst>
              <a:path w="3108959" h="2753995">
                <a:moveTo>
                  <a:pt x="3108959" y="0"/>
                </a:moveTo>
                <a:lnTo>
                  <a:pt x="458977" y="0"/>
                </a:lnTo>
                <a:lnTo>
                  <a:pt x="412049" y="2369"/>
                </a:lnTo>
                <a:lnTo>
                  <a:pt x="366476" y="9324"/>
                </a:lnTo>
                <a:lnTo>
                  <a:pt x="322489" y="20634"/>
                </a:lnTo>
                <a:lnTo>
                  <a:pt x="280320" y="36068"/>
                </a:lnTo>
                <a:lnTo>
                  <a:pt x="240199" y="55395"/>
                </a:lnTo>
                <a:lnTo>
                  <a:pt x="202356" y="78384"/>
                </a:lnTo>
                <a:lnTo>
                  <a:pt x="167023" y="104806"/>
                </a:lnTo>
                <a:lnTo>
                  <a:pt x="134429" y="134429"/>
                </a:lnTo>
                <a:lnTo>
                  <a:pt x="104806" y="167023"/>
                </a:lnTo>
                <a:lnTo>
                  <a:pt x="78384" y="202356"/>
                </a:lnTo>
                <a:lnTo>
                  <a:pt x="55395" y="240199"/>
                </a:lnTo>
                <a:lnTo>
                  <a:pt x="36068" y="280320"/>
                </a:lnTo>
                <a:lnTo>
                  <a:pt x="20634" y="322489"/>
                </a:lnTo>
                <a:lnTo>
                  <a:pt x="9324" y="366476"/>
                </a:lnTo>
                <a:lnTo>
                  <a:pt x="2369" y="412049"/>
                </a:lnTo>
                <a:lnTo>
                  <a:pt x="0" y="458977"/>
                </a:lnTo>
                <a:lnTo>
                  <a:pt x="0" y="2753867"/>
                </a:lnTo>
                <a:lnTo>
                  <a:pt x="2649981" y="2753867"/>
                </a:lnTo>
                <a:lnTo>
                  <a:pt x="2696910" y="2751498"/>
                </a:lnTo>
                <a:lnTo>
                  <a:pt x="2742483" y="2744543"/>
                </a:lnTo>
                <a:lnTo>
                  <a:pt x="2786470" y="2733233"/>
                </a:lnTo>
                <a:lnTo>
                  <a:pt x="2828639" y="2717799"/>
                </a:lnTo>
                <a:lnTo>
                  <a:pt x="2868760" y="2698472"/>
                </a:lnTo>
                <a:lnTo>
                  <a:pt x="2906603" y="2675483"/>
                </a:lnTo>
                <a:lnTo>
                  <a:pt x="2941936" y="2649061"/>
                </a:lnTo>
                <a:lnTo>
                  <a:pt x="2974530" y="2619438"/>
                </a:lnTo>
                <a:lnTo>
                  <a:pt x="3004153" y="2586844"/>
                </a:lnTo>
                <a:lnTo>
                  <a:pt x="3030575" y="2551511"/>
                </a:lnTo>
                <a:lnTo>
                  <a:pt x="3053564" y="2513668"/>
                </a:lnTo>
                <a:lnTo>
                  <a:pt x="3072891" y="2473547"/>
                </a:lnTo>
                <a:lnTo>
                  <a:pt x="3088325" y="2431378"/>
                </a:lnTo>
                <a:lnTo>
                  <a:pt x="3099635" y="2387391"/>
                </a:lnTo>
                <a:lnTo>
                  <a:pt x="3106590" y="2341818"/>
                </a:lnTo>
                <a:lnTo>
                  <a:pt x="3108959" y="2294890"/>
                </a:lnTo>
                <a:lnTo>
                  <a:pt x="3108959" y="0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987922" y="4448302"/>
            <a:ext cx="166179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80" dirty="0">
                <a:solidFill>
                  <a:srgbClr val="FFFFFF"/>
                </a:solidFill>
                <a:latin typeface="Tahoma"/>
                <a:cs typeface="Tahoma"/>
              </a:rPr>
              <a:t>Selenium</a:t>
            </a:r>
            <a:r>
              <a:rPr sz="2200" spc="-1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20" dirty="0">
                <a:solidFill>
                  <a:srgbClr val="FFFFFF"/>
                </a:solidFill>
                <a:latin typeface="Tahoma"/>
                <a:cs typeface="Tahoma"/>
              </a:rPr>
              <a:t>RC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449324" y="3302508"/>
            <a:ext cx="3108960" cy="2753995"/>
          </a:xfrm>
          <a:custGeom>
            <a:avLst/>
            <a:gdLst/>
            <a:ahLst/>
            <a:cxnLst/>
            <a:rect l="l" t="t" r="r" b="b"/>
            <a:pathLst>
              <a:path w="3108960" h="2753995">
                <a:moveTo>
                  <a:pt x="3108960" y="0"/>
                </a:moveTo>
                <a:lnTo>
                  <a:pt x="458977" y="0"/>
                </a:lnTo>
                <a:lnTo>
                  <a:pt x="412049" y="2369"/>
                </a:lnTo>
                <a:lnTo>
                  <a:pt x="366476" y="9324"/>
                </a:lnTo>
                <a:lnTo>
                  <a:pt x="322489" y="20634"/>
                </a:lnTo>
                <a:lnTo>
                  <a:pt x="280320" y="36068"/>
                </a:lnTo>
                <a:lnTo>
                  <a:pt x="240199" y="55395"/>
                </a:lnTo>
                <a:lnTo>
                  <a:pt x="202356" y="78384"/>
                </a:lnTo>
                <a:lnTo>
                  <a:pt x="167023" y="104806"/>
                </a:lnTo>
                <a:lnTo>
                  <a:pt x="134429" y="134429"/>
                </a:lnTo>
                <a:lnTo>
                  <a:pt x="104806" y="167023"/>
                </a:lnTo>
                <a:lnTo>
                  <a:pt x="78384" y="202356"/>
                </a:lnTo>
                <a:lnTo>
                  <a:pt x="55395" y="240199"/>
                </a:lnTo>
                <a:lnTo>
                  <a:pt x="36067" y="280320"/>
                </a:lnTo>
                <a:lnTo>
                  <a:pt x="20634" y="322489"/>
                </a:lnTo>
                <a:lnTo>
                  <a:pt x="9324" y="366476"/>
                </a:lnTo>
                <a:lnTo>
                  <a:pt x="2369" y="412049"/>
                </a:lnTo>
                <a:lnTo>
                  <a:pt x="0" y="458977"/>
                </a:lnTo>
                <a:lnTo>
                  <a:pt x="0" y="2753867"/>
                </a:lnTo>
                <a:lnTo>
                  <a:pt x="2649981" y="2753867"/>
                </a:lnTo>
                <a:lnTo>
                  <a:pt x="2696910" y="2751498"/>
                </a:lnTo>
                <a:lnTo>
                  <a:pt x="2742483" y="2744543"/>
                </a:lnTo>
                <a:lnTo>
                  <a:pt x="2786470" y="2733233"/>
                </a:lnTo>
                <a:lnTo>
                  <a:pt x="2828639" y="2717799"/>
                </a:lnTo>
                <a:lnTo>
                  <a:pt x="2868760" y="2698472"/>
                </a:lnTo>
                <a:lnTo>
                  <a:pt x="2906603" y="2675483"/>
                </a:lnTo>
                <a:lnTo>
                  <a:pt x="2941936" y="2649061"/>
                </a:lnTo>
                <a:lnTo>
                  <a:pt x="2974530" y="2619438"/>
                </a:lnTo>
                <a:lnTo>
                  <a:pt x="3004153" y="2586844"/>
                </a:lnTo>
                <a:lnTo>
                  <a:pt x="3030575" y="2551511"/>
                </a:lnTo>
                <a:lnTo>
                  <a:pt x="3053564" y="2513668"/>
                </a:lnTo>
                <a:lnTo>
                  <a:pt x="3072891" y="2473547"/>
                </a:lnTo>
                <a:lnTo>
                  <a:pt x="3088325" y="2431378"/>
                </a:lnTo>
                <a:lnTo>
                  <a:pt x="3099635" y="2387391"/>
                </a:lnTo>
                <a:lnTo>
                  <a:pt x="3106590" y="2341818"/>
                </a:lnTo>
                <a:lnTo>
                  <a:pt x="3108960" y="2294890"/>
                </a:lnTo>
                <a:lnTo>
                  <a:pt x="3108960" y="0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128773" y="4484878"/>
            <a:ext cx="175006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80" dirty="0">
                <a:solidFill>
                  <a:srgbClr val="FFFFFF"/>
                </a:solidFill>
                <a:latin typeface="Tahoma"/>
                <a:cs typeface="Tahoma"/>
              </a:rPr>
              <a:t>Selenium</a:t>
            </a:r>
            <a:r>
              <a:rPr sz="2200" spc="-1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-40" dirty="0">
                <a:solidFill>
                  <a:srgbClr val="FFFFFF"/>
                </a:solidFill>
                <a:latin typeface="Tahoma"/>
                <a:cs typeface="Tahoma"/>
              </a:rPr>
              <a:t>IDE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8820911" y="3265932"/>
            <a:ext cx="3108960" cy="2753995"/>
          </a:xfrm>
          <a:custGeom>
            <a:avLst/>
            <a:gdLst/>
            <a:ahLst/>
            <a:cxnLst/>
            <a:rect l="l" t="t" r="r" b="b"/>
            <a:pathLst>
              <a:path w="3108959" h="2753995">
                <a:moveTo>
                  <a:pt x="3108960" y="0"/>
                </a:moveTo>
                <a:lnTo>
                  <a:pt x="458978" y="0"/>
                </a:lnTo>
                <a:lnTo>
                  <a:pt x="412049" y="2369"/>
                </a:lnTo>
                <a:lnTo>
                  <a:pt x="366476" y="9324"/>
                </a:lnTo>
                <a:lnTo>
                  <a:pt x="322489" y="20634"/>
                </a:lnTo>
                <a:lnTo>
                  <a:pt x="280320" y="36068"/>
                </a:lnTo>
                <a:lnTo>
                  <a:pt x="240199" y="55395"/>
                </a:lnTo>
                <a:lnTo>
                  <a:pt x="202356" y="78384"/>
                </a:lnTo>
                <a:lnTo>
                  <a:pt x="167023" y="104806"/>
                </a:lnTo>
                <a:lnTo>
                  <a:pt x="134429" y="134429"/>
                </a:lnTo>
                <a:lnTo>
                  <a:pt x="104806" y="167023"/>
                </a:lnTo>
                <a:lnTo>
                  <a:pt x="78384" y="202356"/>
                </a:lnTo>
                <a:lnTo>
                  <a:pt x="55395" y="240199"/>
                </a:lnTo>
                <a:lnTo>
                  <a:pt x="36068" y="280320"/>
                </a:lnTo>
                <a:lnTo>
                  <a:pt x="20634" y="322489"/>
                </a:lnTo>
                <a:lnTo>
                  <a:pt x="9324" y="366476"/>
                </a:lnTo>
                <a:lnTo>
                  <a:pt x="2369" y="412049"/>
                </a:lnTo>
                <a:lnTo>
                  <a:pt x="0" y="458977"/>
                </a:lnTo>
                <a:lnTo>
                  <a:pt x="0" y="2753867"/>
                </a:lnTo>
                <a:lnTo>
                  <a:pt x="2649982" y="2753867"/>
                </a:lnTo>
                <a:lnTo>
                  <a:pt x="2696910" y="2751498"/>
                </a:lnTo>
                <a:lnTo>
                  <a:pt x="2742483" y="2744543"/>
                </a:lnTo>
                <a:lnTo>
                  <a:pt x="2786470" y="2733233"/>
                </a:lnTo>
                <a:lnTo>
                  <a:pt x="2828639" y="2717799"/>
                </a:lnTo>
                <a:lnTo>
                  <a:pt x="2868760" y="2698472"/>
                </a:lnTo>
                <a:lnTo>
                  <a:pt x="2906603" y="2675483"/>
                </a:lnTo>
                <a:lnTo>
                  <a:pt x="2941936" y="2649061"/>
                </a:lnTo>
                <a:lnTo>
                  <a:pt x="2974530" y="2619438"/>
                </a:lnTo>
                <a:lnTo>
                  <a:pt x="3004153" y="2586844"/>
                </a:lnTo>
                <a:lnTo>
                  <a:pt x="3030575" y="2551511"/>
                </a:lnTo>
                <a:lnTo>
                  <a:pt x="3053564" y="2513668"/>
                </a:lnTo>
                <a:lnTo>
                  <a:pt x="3072891" y="2473547"/>
                </a:lnTo>
                <a:lnTo>
                  <a:pt x="3088325" y="2431378"/>
                </a:lnTo>
                <a:lnTo>
                  <a:pt x="3099635" y="2387391"/>
                </a:lnTo>
                <a:lnTo>
                  <a:pt x="3106590" y="2341818"/>
                </a:lnTo>
                <a:lnTo>
                  <a:pt x="3108960" y="2294890"/>
                </a:lnTo>
                <a:lnTo>
                  <a:pt x="3108960" y="0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9672066" y="4280661"/>
            <a:ext cx="1408430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88265">
              <a:lnSpc>
                <a:spcPct val="100000"/>
              </a:lnSpc>
              <a:spcBef>
                <a:spcPts val="95"/>
              </a:spcBef>
            </a:pPr>
            <a:r>
              <a:rPr sz="2200" spc="80" dirty="0">
                <a:solidFill>
                  <a:srgbClr val="FFFFFF"/>
                </a:solidFill>
                <a:latin typeface="Tahoma"/>
                <a:cs typeface="Tahoma"/>
              </a:rPr>
              <a:t>Selenium </a:t>
            </a:r>
            <a:r>
              <a:rPr sz="2200" spc="-6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FFFFFF"/>
                </a:solidFill>
                <a:latin typeface="Tahoma"/>
                <a:cs typeface="Tahoma"/>
              </a:rPr>
              <a:t>Web</a:t>
            </a:r>
            <a:r>
              <a:rPr sz="2200" spc="8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2200" spc="45" dirty="0">
                <a:solidFill>
                  <a:srgbClr val="FFFFFF"/>
                </a:solidFill>
                <a:latin typeface="Tahoma"/>
                <a:cs typeface="Tahoma"/>
              </a:rPr>
              <a:t>riv</a:t>
            </a:r>
            <a:r>
              <a:rPr sz="2200" spc="8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200" spc="10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2377928" y="3265932"/>
            <a:ext cx="3110865" cy="2753995"/>
          </a:xfrm>
          <a:custGeom>
            <a:avLst/>
            <a:gdLst/>
            <a:ahLst/>
            <a:cxnLst/>
            <a:rect l="l" t="t" r="r" b="b"/>
            <a:pathLst>
              <a:path w="3110865" h="2753995">
                <a:moveTo>
                  <a:pt x="3110483" y="0"/>
                </a:moveTo>
                <a:lnTo>
                  <a:pt x="458977" y="0"/>
                </a:lnTo>
                <a:lnTo>
                  <a:pt x="412049" y="2369"/>
                </a:lnTo>
                <a:lnTo>
                  <a:pt x="366476" y="9324"/>
                </a:lnTo>
                <a:lnTo>
                  <a:pt x="322489" y="20634"/>
                </a:lnTo>
                <a:lnTo>
                  <a:pt x="280320" y="36068"/>
                </a:lnTo>
                <a:lnTo>
                  <a:pt x="240199" y="55395"/>
                </a:lnTo>
                <a:lnTo>
                  <a:pt x="202356" y="78384"/>
                </a:lnTo>
                <a:lnTo>
                  <a:pt x="167023" y="104806"/>
                </a:lnTo>
                <a:lnTo>
                  <a:pt x="134429" y="134429"/>
                </a:lnTo>
                <a:lnTo>
                  <a:pt x="104806" y="167023"/>
                </a:lnTo>
                <a:lnTo>
                  <a:pt x="78384" y="202356"/>
                </a:lnTo>
                <a:lnTo>
                  <a:pt x="55395" y="240199"/>
                </a:lnTo>
                <a:lnTo>
                  <a:pt x="36068" y="280320"/>
                </a:lnTo>
                <a:lnTo>
                  <a:pt x="20634" y="322489"/>
                </a:lnTo>
                <a:lnTo>
                  <a:pt x="9324" y="366476"/>
                </a:lnTo>
                <a:lnTo>
                  <a:pt x="2369" y="412049"/>
                </a:lnTo>
                <a:lnTo>
                  <a:pt x="0" y="458977"/>
                </a:lnTo>
                <a:lnTo>
                  <a:pt x="0" y="2753867"/>
                </a:lnTo>
                <a:lnTo>
                  <a:pt x="2651506" y="2753867"/>
                </a:lnTo>
                <a:lnTo>
                  <a:pt x="2698434" y="2751498"/>
                </a:lnTo>
                <a:lnTo>
                  <a:pt x="2744007" y="2744543"/>
                </a:lnTo>
                <a:lnTo>
                  <a:pt x="2787994" y="2733233"/>
                </a:lnTo>
                <a:lnTo>
                  <a:pt x="2830163" y="2717799"/>
                </a:lnTo>
                <a:lnTo>
                  <a:pt x="2870284" y="2698472"/>
                </a:lnTo>
                <a:lnTo>
                  <a:pt x="2908127" y="2675483"/>
                </a:lnTo>
                <a:lnTo>
                  <a:pt x="2943460" y="2649061"/>
                </a:lnTo>
                <a:lnTo>
                  <a:pt x="2976054" y="2619438"/>
                </a:lnTo>
                <a:lnTo>
                  <a:pt x="3005677" y="2586844"/>
                </a:lnTo>
                <a:lnTo>
                  <a:pt x="3032099" y="2551511"/>
                </a:lnTo>
                <a:lnTo>
                  <a:pt x="3055088" y="2513668"/>
                </a:lnTo>
                <a:lnTo>
                  <a:pt x="3074416" y="2473547"/>
                </a:lnTo>
                <a:lnTo>
                  <a:pt x="3089849" y="2431378"/>
                </a:lnTo>
                <a:lnTo>
                  <a:pt x="3101159" y="2387391"/>
                </a:lnTo>
                <a:lnTo>
                  <a:pt x="3108114" y="2341818"/>
                </a:lnTo>
                <a:lnTo>
                  <a:pt x="3110483" y="2294890"/>
                </a:lnTo>
                <a:lnTo>
                  <a:pt x="3110483" y="0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2997942" y="4448302"/>
            <a:ext cx="187198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80" dirty="0">
                <a:solidFill>
                  <a:srgbClr val="FFFFFF"/>
                </a:solidFill>
                <a:latin typeface="Tahoma"/>
                <a:cs typeface="Tahoma"/>
              </a:rPr>
              <a:t>Selenium</a:t>
            </a:r>
            <a:r>
              <a:rPr sz="22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95" dirty="0">
                <a:solidFill>
                  <a:srgbClr val="FFFFFF"/>
                </a:solidFill>
                <a:latin typeface="Tahoma"/>
                <a:cs typeface="Tahoma"/>
              </a:rPr>
              <a:t>Grid</a:t>
            </a:r>
            <a:endParaRPr sz="2200">
              <a:latin typeface="Tahoma"/>
              <a:cs typeface="Tahoma"/>
            </a:endParaRPr>
          </a:p>
        </p:txBody>
      </p:sp>
      <p:pic>
        <p:nvPicPr>
          <p:cNvPr id="12" name="object 1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067300" y="734568"/>
            <a:ext cx="6306311" cy="458724"/>
          </a:xfrm>
          <a:prstGeom prst="rect">
            <a:avLst/>
          </a:prstGeom>
        </p:spPr>
      </p:pic>
    </p:spTree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963282" y="329259"/>
            <a:ext cx="234442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>
                <a:solidFill>
                  <a:srgbClr val="3E3E3E"/>
                </a:solidFill>
              </a:rPr>
              <a:t>Selenium</a:t>
            </a:r>
            <a:r>
              <a:rPr spc="-170" dirty="0">
                <a:solidFill>
                  <a:srgbClr val="3E3E3E"/>
                </a:solidFill>
              </a:rPr>
              <a:t> </a:t>
            </a:r>
            <a:r>
              <a:rPr spc="-220" dirty="0">
                <a:solidFill>
                  <a:srgbClr val="3E3E3E"/>
                </a:solidFill>
              </a:rPr>
              <a:t>IDE</a:t>
            </a:r>
          </a:p>
        </p:txBody>
      </p:sp>
      <p:sp>
        <p:nvSpPr>
          <p:cNvPr id="4" name="object 4"/>
          <p:cNvSpPr/>
          <p:nvPr/>
        </p:nvSpPr>
        <p:spPr>
          <a:xfrm>
            <a:off x="2737104" y="2670048"/>
            <a:ext cx="11436350" cy="4192904"/>
          </a:xfrm>
          <a:custGeom>
            <a:avLst/>
            <a:gdLst/>
            <a:ahLst/>
            <a:cxnLst/>
            <a:rect l="l" t="t" r="r" b="b"/>
            <a:pathLst>
              <a:path w="11436350" h="4192904">
                <a:moveTo>
                  <a:pt x="11436096" y="0"/>
                </a:moveTo>
                <a:lnTo>
                  <a:pt x="698754" y="0"/>
                </a:lnTo>
                <a:lnTo>
                  <a:pt x="650908" y="1611"/>
                </a:lnTo>
                <a:lnTo>
                  <a:pt x="603928" y="6378"/>
                </a:lnTo>
                <a:lnTo>
                  <a:pt x="557918" y="14194"/>
                </a:lnTo>
                <a:lnTo>
                  <a:pt x="512982" y="24957"/>
                </a:lnTo>
                <a:lnTo>
                  <a:pt x="469225" y="38562"/>
                </a:lnTo>
                <a:lnTo>
                  <a:pt x="426749" y="54905"/>
                </a:lnTo>
                <a:lnTo>
                  <a:pt x="385660" y="73883"/>
                </a:lnTo>
                <a:lnTo>
                  <a:pt x="346060" y="95391"/>
                </a:lnTo>
                <a:lnTo>
                  <a:pt x="308055" y="119325"/>
                </a:lnTo>
                <a:lnTo>
                  <a:pt x="271748" y="145581"/>
                </a:lnTo>
                <a:lnTo>
                  <a:pt x="237243" y="174055"/>
                </a:lnTo>
                <a:lnTo>
                  <a:pt x="204644" y="204644"/>
                </a:lnTo>
                <a:lnTo>
                  <a:pt x="174055" y="237243"/>
                </a:lnTo>
                <a:lnTo>
                  <a:pt x="145581" y="271748"/>
                </a:lnTo>
                <a:lnTo>
                  <a:pt x="119325" y="308055"/>
                </a:lnTo>
                <a:lnTo>
                  <a:pt x="95391" y="346060"/>
                </a:lnTo>
                <a:lnTo>
                  <a:pt x="73883" y="385660"/>
                </a:lnTo>
                <a:lnTo>
                  <a:pt x="54905" y="426749"/>
                </a:lnTo>
                <a:lnTo>
                  <a:pt x="38562" y="469225"/>
                </a:lnTo>
                <a:lnTo>
                  <a:pt x="24957" y="512982"/>
                </a:lnTo>
                <a:lnTo>
                  <a:pt x="14194" y="557918"/>
                </a:lnTo>
                <a:lnTo>
                  <a:pt x="6378" y="603928"/>
                </a:lnTo>
                <a:lnTo>
                  <a:pt x="1611" y="650908"/>
                </a:lnTo>
                <a:lnTo>
                  <a:pt x="0" y="698753"/>
                </a:lnTo>
                <a:lnTo>
                  <a:pt x="0" y="4192524"/>
                </a:lnTo>
                <a:lnTo>
                  <a:pt x="10737342" y="4192524"/>
                </a:lnTo>
                <a:lnTo>
                  <a:pt x="10785187" y="4190912"/>
                </a:lnTo>
                <a:lnTo>
                  <a:pt x="10832167" y="4186145"/>
                </a:lnTo>
                <a:lnTo>
                  <a:pt x="10878177" y="4178329"/>
                </a:lnTo>
                <a:lnTo>
                  <a:pt x="10923113" y="4167566"/>
                </a:lnTo>
                <a:lnTo>
                  <a:pt x="10966870" y="4153961"/>
                </a:lnTo>
                <a:lnTo>
                  <a:pt x="11009346" y="4137618"/>
                </a:lnTo>
                <a:lnTo>
                  <a:pt x="11050435" y="4118640"/>
                </a:lnTo>
                <a:lnTo>
                  <a:pt x="11090035" y="4097132"/>
                </a:lnTo>
                <a:lnTo>
                  <a:pt x="11128040" y="4073198"/>
                </a:lnTo>
                <a:lnTo>
                  <a:pt x="11164347" y="4046942"/>
                </a:lnTo>
                <a:lnTo>
                  <a:pt x="11198852" y="4018468"/>
                </a:lnTo>
                <a:lnTo>
                  <a:pt x="11231451" y="3987879"/>
                </a:lnTo>
                <a:lnTo>
                  <a:pt x="11262040" y="3955280"/>
                </a:lnTo>
                <a:lnTo>
                  <a:pt x="11290514" y="3920775"/>
                </a:lnTo>
                <a:lnTo>
                  <a:pt x="11316770" y="3884468"/>
                </a:lnTo>
                <a:lnTo>
                  <a:pt x="11340704" y="3846463"/>
                </a:lnTo>
                <a:lnTo>
                  <a:pt x="11362212" y="3806863"/>
                </a:lnTo>
                <a:lnTo>
                  <a:pt x="11381190" y="3765774"/>
                </a:lnTo>
                <a:lnTo>
                  <a:pt x="11397533" y="3723298"/>
                </a:lnTo>
                <a:lnTo>
                  <a:pt x="11411138" y="3679541"/>
                </a:lnTo>
                <a:lnTo>
                  <a:pt x="11421901" y="3634605"/>
                </a:lnTo>
                <a:lnTo>
                  <a:pt x="11429717" y="3588595"/>
                </a:lnTo>
                <a:lnTo>
                  <a:pt x="11434484" y="3541615"/>
                </a:lnTo>
                <a:lnTo>
                  <a:pt x="11436096" y="3493770"/>
                </a:lnTo>
                <a:lnTo>
                  <a:pt x="11436096" y="0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572255" y="3211067"/>
            <a:ext cx="10154920" cy="2966085"/>
          </a:xfrm>
          <a:custGeom>
            <a:avLst/>
            <a:gdLst/>
            <a:ahLst/>
            <a:cxnLst/>
            <a:rect l="l" t="t" r="r" b="b"/>
            <a:pathLst>
              <a:path w="10154919" h="2966085">
                <a:moveTo>
                  <a:pt x="10154412" y="0"/>
                </a:moveTo>
                <a:lnTo>
                  <a:pt x="0" y="0"/>
                </a:lnTo>
                <a:lnTo>
                  <a:pt x="0" y="2965704"/>
                </a:lnTo>
                <a:lnTo>
                  <a:pt x="10154412" y="2965704"/>
                </a:lnTo>
                <a:lnTo>
                  <a:pt x="10154412" y="0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650996" y="3275838"/>
            <a:ext cx="9752330" cy="258699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355600" marR="5080" indent="-342900">
              <a:lnSpc>
                <a:spcPct val="100499"/>
              </a:lnSpc>
              <a:spcBef>
                <a:spcPts val="80"/>
              </a:spcBef>
              <a:buChar char="•"/>
              <a:tabLst>
                <a:tab pos="354965" algn="l"/>
                <a:tab pos="355600" algn="l"/>
              </a:tabLst>
            </a:pPr>
            <a:r>
              <a:rPr sz="2200" spc="-40" dirty="0">
                <a:solidFill>
                  <a:srgbClr val="FFFFFF"/>
                </a:solidFill>
                <a:latin typeface="Tahoma"/>
                <a:cs typeface="Tahoma"/>
              </a:rPr>
              <a:t>IDE</a:t>
            </a:r>
            <a:r>
              <a:rPr sz="22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20" dirty="0">
                <a:solidFill>
                  <a:srgbClr val="FFFFFF"/>
                </a:solidFill>
                <a:latin typeface="Tahoma"/>
                <a:cs typeface="Tahoma"/>
              </a:rPr>
              <a:t>(Integrated</a:t>
            </a:r>
            <a:r>
              <a:rPr sz="22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FFFFFF"/>
                </a:solidFill>
                <a:latin typeface="Tahoma"/>
                <a:cs typeface="Tahoma"/>
              </a:rPr>
              <a:t>Development</a:t>
            </a:r>
            <a:r>
              <a:rPr sz="22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FFFFFF"/>
                </a:solidFill>
                <a:latin typeface="Tahoma"/>
                <a:cs typeface="Tahoma"/>
              </a:rPr>
              <a:t>Environment)</a:t>
            </a:r>
            <a:r>
              <a:rPr sz="2200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FFFFFF"/>
                </a:solidFill>
                <a:latin typeface="Tahoma"/>
                <a:cs typeface="Tahoma"/>
              </a:rPr>
              <a:t>is</a:t>
            </a:r>
            <a:r>
              <a:rPr sz="22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2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FFFFFF"/>
                </a:solidFill>
                <a:latin typeface="Tahoma"/>
                <a:cs typeface="Tahoma"/>
              </a:rPr>
              <a:t>Firefox</a:t>
            </a:r>
            <a:r>
              <a:rPr sz="22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FFFFFF"/>
                </a:solidFill>
                <a:latin typeface="Tahoma"/>
                <a:cs typeface="Tahoma"/>
              </a:rPr>
              <a:t>plugin</a:t>
            </a:r>
            <a:r>
              <a:rPr sz="22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100" dirty="0">
                <a:solidFill>
                  <a:srgbClr val="FFFFFF"/>
                </a:solidFill>
                <a:latin typeface="Tahoma"/>
                <a:cs typeface="Tahoma"/>
              </a:rPr>
              <a:t>and</a:t>
            </a:r>
            <a:r>
              <a:rPr sz="22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FFFFFF"/>
                </a:solidFill>
                <a:latin typeface="Tahoma"/>
                <a:cs typeface="Tahoma"/>
              </a:rPr>
              <a:t>is</a:t>
            </a:r>
            <a:r>
              <a:rPr sz="22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105" dirty="0">
                <a:solidFill>
                  <a:srgbClr val="FFFFFF"/>
                </a:solidFill>
                <a:latin typeface="Tahoma"/>
                <a:cs typeface="Tahoma"/>
              </a:rPr>
              <a:t>one </a:t>
            </a:r>
            <a:r>
              <a:rPr sz="2200" spc="-6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FFFFFF"/>
                </a:solidFill>
                <a:latin typeface="Tahoma"/>
                <a:cs typeface="Tahoma"/>
              </a:rPr>
              <a:t>of</a:t>
            </a:r>
            <a:r>
              <a:rPr sz="22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sz="22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FFFFFF"/>
                </a:solidFill>
                <a:latin typeface="Tahoma"/>
                <a:cs typeface="Tahoma"/>
              </a:rPr>
              <a:t>simplest</a:t>
            </a:r>
            <a:r>
              <a:rPr sz="2200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FFFFFF"/>
                </a:solidFill>
                <a:latin typeface="Tahoma"/>
                <a:cs typeface="Tahoma"/>
              </a:rPr>
              <a:t>frameworks</a:t>
            </a:r>
            <a:r>
              <a:rPr sz="2200" spc="-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FFFFFF"/>
                </a:solidFill>
                <a:latin typeface="Tahoma"/>
                <a:cs typeface="Tahoma"/>
              </a:rPr>
              <a:t>in</a:t>
            </a:r>
            <a:r>
              <a:rPr sz="22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sz="22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FFFFFF"/>
                </a:solidFill>
                <a:latin typeface="Tahoma"/>
                <a:cs typeface="Tahoma"/>
              </a:rPr>
              <a:t>Selenium</a:t>
            </a:r>
            <a:r>
              <a:rPr sz="2200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25" dirty="0">
                <a:solidFill>
                  <a:srgbClr val="FFFFFF"/>
                </a:solidFill>
                <a:latin typeface="Tahoma"/>
                <a:cs typeface="Tahoma"/>
              </a:rPr>
              <a:t>Suite.</a:t>
            </a:r>
            <a:endParaRPr sz="2200">
              <a:latin typeface="Tahoma"/>
              <a:cs typeface="Tahoma"/>
            </a:endParaRPr>
          </a:p>
          <a:p>
            <a:pPr marL="355600" indent="-342900">
              <a:lnSpc>
                <a:spcPct val="100000"/>
              </a:lnSpc>
              <a:spcBef>
                <a:spcPts val="1680"/>
              </a:spcBef>
              <a:buChar char="•"/>
              <a:tabLst>
                <a:tab pos="354965" algn="l"/>
                <a:tab pos="355600" algn="l"/>
              </a:tabLst>
            </a:pPr>
            <a:r>
              <a:rPr sz="2200" spc="-85" dirty="0">
                <a:solidFill>
                  <a:srgbClr val="FFFFFF"/>
                </a:solidFill>
                <a:latin typeface="Tahoma"/>
                <a:cs typeface="Tahoma"/>
              </a:rPr>
              <a:t>It</a:t>
            </a:r>
            <a:r>
              <a:rPr sz="22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FFFFFF"/>
                </a:solidFill>
                <a:latin typeface="Tahoma"/>
                <a:cs typeface="Tahoma"/>
              </a:rPr>
              <a:t>allows</a:t>
            </a:r>
            <a:r>
              <a:rPr sz="22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FFFFFF"/>
                </a:solidFill>
                <a:latin typeface="Tahoma"/>
                <a:cs typeface="Tahoma"/>
              </a:rPr>
              <a:t>us</a:t>
            </a:r>
            <a:r>
              <a:rPr sz="22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FFFFFF"/>
                </a:solidFill>
                <a:latin typeface="Tahoma"/>
                <a:cs typeface="Tahoma"/>
              </a:rPr>
              <a:t>to</a:t>
            </a:r>
            <a:r>
              <a:rPr sz="22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FFFFFF"/>
                </a:solidFill>
                <a:latin typeface="Tahoma"/>
                <a:cs typeface="Tahoma"/>
              </a:rPr>
              <a:t>record</a:t>
            </a:r>
            <a:r>
              <a:rPr sz="22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100" dirty="0">
                <a:solidFill>
                  <a:srgbClr val="FFFFFF"/>
                </a:solidFill>
                <a:latin typeface="Tahoma"/>
                <a:cs typeface="Tahoma"/>
              </a:rPr>
              <a:t>and</a:t>
            </a:r>
            <a:r>
              <a:rPr sz="22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FFFFFF"/>
                </a:solidFill>
                <a:latin typeface="Tahoma"/>
                <a:cs typeface="Tahoma"/>
              </a:rPr>
              <a:t>playback</a:t>
            </a:r>
            <a:r>
              <a:rPr sz="22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sz="22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45" dirty="0">
                <a:solidFill>
                  <a:srgbClr val="FFFFFF"/>
                </a:solidFill>
                <a:latin typeface="Tahoma"/>
                <a:cs typeface="Tahoma"/>
              </a:rPr>
              <a:t>scripts.</a:t>
            </a:r>
            <a:endParaRPr sz="2200">
              <a:latin typeface="Tahoma"/>
              <a:cs typeface="Tahoma"/>
            </a:endParaRPr>
          </a:p>
          <a:p>
            <a:pPr marL="355600" marR="184785" indent="-342900">
              <a:lnSpc>
                <a:spcPct val="100200"/>
              </a:lnSpc>
              <a:spcBef>
                <a:spcPts val="2625"/>
              </a:spcBef>
              <a:buChar char="•"/>
              <a:tabLst>
                <a:tab pos="354965" algn="l"/>
                <a:tab pos="355600" algn="l"/>
              </a:tabLst>
            </a:pPr>
            <a:r>
              <a:rPr sz="2200" spc="-85" dirty="0">
                <a:solidFill>
                  <a:srgbClr val="FFFFFF"/>
                </a:solidFill>
                <a:latin typeface="Tahoma"/>
                <a:cs typeface="Tahoma"/>
              </a:rPr>
              <a:t>If </a:t>
            </a:r>
            <a:r>
              <a:rPr sz="2200" spc="85" dirty="0">
                <a:solidFill>
                  <a:srgbClr val="FFFFFF"/>
                </a:solidFill>
                <a:latin typeface="Tahoma"/>
                <a:cs typeface="Tahoma"/>
              </a:rPr>
              <a:t>you </a:t>
            </a:r>
            <a:r>
              <a:rPr sz="2200" spc="75" dirty="0">
                <a:solidFill>
                  <a:srgbClr val="FFFFFF"/>
                </a:solidFill>
                <a:latin typeface="Tahoma"/>
                <a:cs typeface="Tahoma"/>
              </a:rPr>
              <a:t>wish </a:t>
            </a:r>
            <a:r>
              <a:rPr sz="2200" spc="80" dirty="0">
                <a:solidFill>
                  <a:srgbClr val="FFFFFF"/>
                </a:solidFill>
                <a:latin typeface="Tahoma"/>
                <a:cs typeface="Tahoma"/>
              </a:rPr>
              <a:t>to </a:t>
            </a:r>
            <a:r>
              <a:rPr sz="2200" spc="60" dirty="0">
                <a:solidFill>
                  <a:srgbClr val="FFFFFF"/>
                </a:solidFill>
                <a:latin typeface="Tahoma"/>
                <a:cs typeface="Tahoma"/>
              </a:rPr>
              <a:t>create </a:t>
            </a:r>
            <a:r>
              <a:rPr sz="2200" spc="65" dirty="0">
                <a:solidFill>
                  <a:srgbClr val="FFFFFF"/>
                </a:solidFill>
                <a:latin typeface="Tahoma"/>
                <a:cs typeface="Tahoma"/>
              </a:rPr>
              <a:t>scripts using </a:t>
            </a:r>
            <a:r>
              <a:rPr sz="2200" spc="80" dirty="0">
                <a:solidFill>
                  <a:srgbClr val="FFFFFF"/>
                </a:solidFill>
                <a:latin typeface="Tahoma"/>
                <a:cs typeface="Tahoma"/>
              </a:rPr>
              <a:t>Selenium </a:t>
            </a:r>
            <a:r>
              <a:rPr sz="2200" spc="70" dirty="0">
                <a:solidFill>
                  <a:srgbClr val="FFFFFF"/>
                </a:solidFill>
                <a:latin typeface="Tahoma"/>
                <a:cs typeface="Tahoma"/>
              </a:rPr>
              <a:t>the </a:t>
            </a:r>
            <a:r>
              <a:rPr sz="2200" spc="-65" dirty="0">
                <a:solidFill>
                  <a:srgbClr val="FFFFFF"/>
                </a:solidFill>
                <a:latin typeface="Tahoma"/>
                <a:cs typeface="Tahoma"/>
              </a:rPr>
              <a:t>IDE, </a:t>
            </a:r>
            <a:r>
              <a:rPr sz="2200" spc="85" dirty="0">
                <a:solidFill>
                  <a:srgbClr val="FFFFFF"/>
                </a:solidFill>
                <a:latin typeface="Tahoma"/>
                <a:cs typeface="Tahoma"/>
              </a:rPr>
              <a:t>you </a:t>
            </a:r>
            <a:r>
              <a:rPr sz="2200" spc="95" dirty="0">
                <a:solidFill>
                  <a:srgbClr val="FFFFFF"/>
                </a:solidFill>
                <a:latin typeface="Tahoma"/>
                <a:cs typeface="Tahoma"/>
              </a:rPr>
              <a:t>should </a:t>
            </a:r>
            <a:r>
              <a:rPr sz="2200" spc="80" dirty="0">
                <a:solidFill>
                  <a:srgbClr val="FFFFFF"/>
                </a:solidFill>
                <a:latin typeface="Tahoma"/>
                <a:cs typeface="Tahoma"/>
              </a:rPr>
              <a:t>use </a:t>
            </a:r>
            <a:r>
              <a:rPr sz="2200" spc="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FFFFFF"/>
                </a:solidFill>
                <a:latin typeface="Tahoma"/>
                <a:cs typeface="Tahoma"/>
              </a:rPr>
              <a:t>Selenium</a:t>
            </a:r>
            <a:r>
              <a:rPr sz="2200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25" dirty="0">
                <a:solidFill>
                  <a:srgbClr val="FFFFFF"/>
                </a:solidFill>
                <a:latin typeface="Tahoma"/>
                <a:cs typeface="Tahoma"/>
              </a:rPr>
              <a:t>RC</a:t>
            </a:r>
            <a:r>
              <a:rPr sz="22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114" dirty="0">
                <a:solidFill>
                  <a:srgbClr val="FFFFFF"/>
                </a:solidFill>
                <a:latin typeface="Tahoma"/>
                <a:cs typeface="Tahoma"/>
              </a:rPr>
              <a:t>or</a:t>
            </a:r>
            <a:r>
              <a:rPr sz="22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FFFFFF"/>
                </a:solidFill>
                <a:latin typeface="Tahoma"/>
                <a:cs typeface="Tahoma"/>
              </a:rPr>
              <a:t>Selenium</a:t>
            </a:r>
            <a:r>
              <a:rPr sz="22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FFFFFF"/>
                </a:solidFill>
                <a:latin typeface="Tahoma"/>
                <a:cs typeface="Tahoma"/>
              </a:rPr>
              <a:t>WebDriver</a:t>
            </a:r>
            <a:r>
              <a:rPr sz="22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FFFFFF"/>
                </a:solidFill>
                <a:latin typeface="Tahoma"/>
                <a:cs typeface="Tahoma"/>
              </a:rPr>
              <a:t>to</a:t>
            </a:r>
            <a:r>
              <a:rPr sz="22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FFFFFF"/>
                </a:solidFill>
                <a:latin typeface="Tahoma"/>
                <a:cs typeface="Tahoma"/>
              </a:rPr>
              <a:t>write</a:t>
            </a:r>
            <a:r>
              <a:rPr sz="22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FFFFFF"/>
                </a:solidFill>
                <a:latin typeface="Tahoma"/>
                <a:cs typeface="Tahoma"/>
              </a:rPr>
              <a:t>advanced</a:t>
            </a:r>
            <a:r>
              <a:rPr sz="2200" spc="-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100" dirty="0">
                <a:solidFill>
                  <a:srgbClr val="FFFFFF"/>
                </a:solidFill>
                <a:latin typeface="Tahoma"/>
                <a:cs typeface="Tahoma"/>
              </a:rPr>
              <a:t>and</a:t>
            </a:r>
            <a:r>
              <a:rPr sz="22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95" dirty="0">
                <a:solidFill>
                  <a:srgbClr val="FFFFFF"/>
                </a:solidFill>
                <a:latin typeface="Tahoma"/>
                <a:cs typeface="Tahoma"/>
              </a:rPr>
              <a:t>robust</a:t>
            </a:r>
            <a:r>
              <a:rPr sz="2200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50" dirty="0">
                <a:solidFill>
                  <a:srgbClr val="FFFFFF"/>
                </a:solidFill>
                <a:latin typeface="Tahoma"/>
                <a:cs typeface="Tahoma"/>
              </a:rPr>
              <a:t>test </a:t>
            </a:r>
            <a:r>
              <a:rPr sz="2200" spc="-6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30" dirty="0">
                <a:solidFill>
                  <a:srgbClr val="FFFFFF"/>
                </a:solidFill>
                <a:latin typeface="Tahoma"/>
                <a:cs typeface="Tahoma"/>
              </a:rPr>
              <a:t>cases.</a:t>
            </a:r>
            <a:endParaRPr sz="2200">
              <a:latin typeface="Tahoma"/>
              <a:cs typeface="Tahoma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266688" y="734568"/>
            <a:ext cx="3773423" cy="458724"/>
          </a:xfrm>
          <a:prstGeom prst="rect">
            <a:avLst/>
          </a:prstGeom>
        </p:spPr>
      </p:pic>
    </p:spTree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021194" y="329259"/>
            <a:ext cx="222758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>
                <a:solidFill>
                  <a:srgbClr val="3E3E3E"/>
                </a:solidFill>
              </a:rPr>
              <a:t>Selenium</a:t>
            </a:r>
            <a:r>
              <a:rPr spc="-170" dirty="0">
                <a:solidFill>
                  <a:srgbClr val="3E3E3E"/>
                </a:solidFill>
              </a:rPr>
              <a:t> </a:t>
            </a:r>
            <a:r>
              <a:rPr spc="-145" dirty="0">
                <a:solidFill>
                  <a:srgbClr val="3E3E3E"/>
                </a:solidFill>
              </a:rPr>
              <a:t>RC</a:t>
            </a:r>
          </a:p>
        </p:txBody>
      </p:sp>
      <p:sp>
        <p:nvSpPr>
          <p:cNvPr id="4" name="object 4"/>
          <p:cNvSpPr/>
          <p:nvPr/>
        </p:nvSpPr>
        <p:spPr>
          <a:xfrm>
            <a:off x="2881883" y="2580132"/>
            <a:ext cx="11082655" cy="4411980"/>
          </a:xfrm>
          <a:custGeom>
            <a:avLst/>
            <a:gdLst/>
            <a:ahLst/>
            <a:cxnLst/>
            <a:rect l="l" t="t" r="r" b="b"/>
            <a:pathLst>
              <a:path w="11082655" h="4411980">
                <a:moveTo>
                  <a:pt x="11082528" y="0"/>
                </a:moveTo>
                <a:lnTo>
                  <a:pt x="735330" y="0"/>
                </a:lnTo>
                <a:lnTo>
                  <a:pt x="686978" y="1563"/>
                </a:lnTo>
                <a:lnTo>
                  <a:pt x="639461" y="6191"/>
                </a:lnTo>
                <a:lnTo>
                  <a:pt x="592878" y="13784"/>
                </a:lnTo>
                <a:lnTo>
                  <a:pt x="547323" y="24248"/>
                </a:lnTo>
                <a:lnTo>
                  <a:pt x="502895" y="37484"/>
                </a:lnTo>
                <a:lnTo>
                  <a:pt x="459690" y="53396"/>
                </a:lnTo>
                <a:lnTo>
                  <a:pt x="417805" y="71887"/>
                </a:lnTo>
                <a:lnTo>
                  <a:pt x="377337" y="92860"/>
                </a:lnTo>
                <a:lnTo>
                  <a:pt x="338382" y="116219"/>
                </a:lnTo>
                <a:lnTo>
                  <a:pt x="301038" y="141866"/>
                </a:lnTo>
                <a:lnTo>
                  <a:pt x="265402" y="169704"/>
                </a:lnTo>
                <a:lnTo>
                  <a:pt x="231569" y="199638"/>
                </a:lnTo>
                <a:lnTo>
                  <a:pt x="199638" y="231569"/>
                </a:lnTo>
                <a:lnTo>
                  <a:pt x="169704" y="265402"/>
                </a:lnTo>
                <a:lnTo>
                  <a:pt x="141866" y="301038"/>
                </a:lnTo>
                <a:lnTo>
                  <a:pt x="116219" y="338382"/>
                </a:lnTo>
                <a:lnTo>
                  <a:pt x="92860" y="377337"/>
                </a:lnTo>
                <a:lnTo>
                  <a:pt x="71887" y="417805"/>
                </a:lnTo>
                <a:lnTo>
                  <a:pt x="53396" y="459690"/>
                </a:lnTo>
                <a:lnTo>
                  <a:pt x="37484" y="502895"/>
                </a:lnTo>
                <a:lnTo>
                  <a:pt x="24248" y="547323"/>
                </a:lnTo>
                <a:lnTo>
                  <a:pt x="13784" y="592878"/>
                </a:lnTo>
                <a:lnTo>
                  <a:pt x="6191" y="639461"/>
                </a:lnTo>
                <a:lnTo>
                  <a:pt x="1563" y="686978"/>
                </a:lnTo>
                <a:lnTo>
                  <a:pt x="0" y="735330"/>
                </a:lnTo>
                <a:lnTo>
                  <a:pt x="0" y="4411980"/>
                </a:lnTo>
                <a:lnTo>
                  <a:pt x="10347198" y="4411980"/>
                </a:lnTo>
                <a:lnTo>
                  <a:pt x="10395549" y="4410416"/>
                </a:lnTo>
                <a:lnTo>
                  <a:pt x="10443066" y="4405788"/>
                </a:lnTo>
                <a:lnTo>
                  <a:pt x="10489649" y="4398195"/>
                </a:lnTo>
                <a:lnTo>
                  <a:pt x="10535204" y="4387731"/>
                </a:lnTo>
                <a:lnTo>
                  <a:pt x="10579632" y="4374495"/>
                </a:lnTo>
                <a:lnTo>
                  <a:pt x="10622837" y="4358583"/>
                </a:lnTo>
                <a:lnTo>
                  <a:pt x="10664722" y="4340092"/>
                </a:lnTo>
                <a:lnTo>
                  <a:pt x="10705190" y="4319119"/>
                </a:lnTo>
                <a:lnTo>
                  <a:pt x="10744145" y="4295760"/>
                </a:lnTo>
                <a:lnTo>
                  <a:pt x="10781489" y="4270113"/>
                </a:lnTo>
                <a:lnTo>
                  <a:pt x="10817125" y="4242275"/>
                </a:lnTo>
                <a:lnTo>
                  <a:pt x="10850958" y="4212341"/>
                </a:lnTo>
                <a:lnTo>
                  <a:pt x="10882889" y="4180410"/>
                </a:lnTo>
                <a:lnTo>
                  <a:pt x="10912823" y="4146577"/>
                </a:lnTo>
                <a:lnTo>
                  <a:pt x="10940661" y="4110941"/>
                </a:lnTo>
                <a:lnTo>
                  <a:pt x="10966308" y="4073597"/>
                </a:lnTo>
                <a:lnTo>
                  <a:pt x="10989667" y="4034642"/>
                </a:lnTo>
                <a:lnTo>
                  <a:pt x="11010640" y="3994174"/>
                </a:lnTo>
                <a:lnTo>
                  <a:pt x="11029131" y="3952289"/>
                </a:lnTo>
                <a:lnTo>
                  <a:pt x="11045043" y="3909084"/>
                </a:lnTo>
                <a:lnTo>
                  <a:pt x="11058279" y="3864656"/>
                </a:lnTo>
                <a:lnTo>
                  <a:pt x="11068743" y="3819101"/>
                </a:lnTo>
                <a:lnTo>
                  <a:pt x="11076336" y="3772518"/>
                </a:lnTo>
                <a:lnTo>
                  <a:pt x="11080964" y="3725001"/>
                </a:lnTo>
                <a:lnTo>
                  <a:pt x="11082528" y="3676650"/>
                </a:lnTo>
                <a:lnTo>
                  <a:pt x="11082528" y="0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819144" y="2724911"/>
            <a:ext cx="9839325" cy="2987040"/>
          </a:xfrm>
          <a:custGeom>
            <a:avLst/>
            <a:gdLst/>
            <a:ahLst/>
            <a:cxnLst/>
            <a:rect l="l" t="t" r="r" b="b"/>
            <a:pathLst>
              <a:path w="9839325" h="2987040">
                <a:moveTo>
                  <a:pt x="9838944" y="0"/>
                </a:moveTo>
                <a:lnTo>
                  <a:pt x="0" y="0"/>
                </a:lnTo>
                <a:lnTo>
                  <a:pt x="0" y="2987040"/>
                </a:lnTo>
                <a:lnTo>
                  <a:pt x="9838944" y="2987040"/>
                </a:lnTo>
                <a:lnTo>
                  <a:pt x="9838944" y="0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898138" y="3124580"/>
            <a:ext cx="9662160" cy="37153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95"/>
              </a:spcBef>
              <a:buChar char="•"/>
              <a:tabLst>
                <a:tab pos="354965" algn="l"/>
                <a:tab pos="355600" algn="l"/>
              </a:tabLst>
            </a:pPr>
            <a:r>
              <a:rPr sz="2200" spc="80" dirty="0">
                <a:solidFill>
                  <a:srgbClr val="FFFFFF"/>
                </a:solidFill>
                <a:latin typeface="Tahoma"/>
                <a:cs typeface="Tahoma"/>
              </a:rPr>
              <a:t>Also</a:t>
            </a:r>
            <a:r>
              <a:rPr sz="2200" spc="-1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100" dirty="0">
                <a:solidFill>
                  <a:srgbClr val="FFFFFF"/>
                </a:solidFill>
                <a:latin typeface="Tahoma"/>
                <a:cs typeface="Tahoma"/>
              </a:rPr>
              <a:t>known</a:t>
            </a:r>
            <a:r>
              <a:rPr sz="22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FFFFFF"/>
                </a:solidFill>
                <a:latin typeface="Tahoma"/>
                <a:cs typeface="Tahoma"/>
              </a:rPr>
              <a:t>as</a:t>
            </a:r>
            <a:r>
              <a:rPr sz="22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FFFFFF"/>
                </a:solidFill>
                <a:latin typeface="Tahoma"/>
                <a:cs typeface="Tahoma"/>
              </a:rPr>
              <a:t>Selenium</a:t>
            </a:r>
            <a:r>
              <a:rPr sz="22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Tahoma"/>
                <a:cs typeface="Tahoma"/>
              </a:rPr>
              <a:t>1.</a:t>
            </a:r>
            <a:endParaRPr sz="2200">
              <a:latin typeface="Tahoma"/>
              <a:cs typeface="Tahoma"/>
            </a:endParaRPr>
          </a:p>
          <a:p>
            <a:pPr marL="355600" marR="589280" indent="-342900">
              <a:lnSpc>
                <a:spcPct val="100000"/>
              </a:lnSpc>
              <a:spcBef>
                <a:spcPts val="2640"/>
              </a:spcBef>
              <a:buChar char="•"/>
              <a:tabLst>
                <a:tab pos="354965" algn="l"/>
                <a:tab pos="355600" algn="l"/>
              </a:tabLst>
            </a:pPr>
            <a:r>
              <a:rPr sz="2200" spc="130" dirty="0">
                <a:solidFill>
                  <a:srgbClr val="FFFFFF"/>
                </a:solidFill>
                <a:latin typeface="Tahoma"/>
                <a:cs typeface="Tahoma"/>
              </a:rPr>
              <a:t>Main</a:t>
            </a:r>
            <a:r>
              <a:rPr sz="22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FFFFFF"/>
                </a:solidFill>
                <a:latin typeface="Tahoma"/>
                <a:cs typeface="Tahoma"/>
              </a:rPr>
              <a:t>Selenium</a:t>
            </a:r>
            <a:r>
              <a:rPr sz="22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FFFFFF"/>
                </a:solidFill>
                <a:latin typeface="Tahoma"/>
                <a:cs typeface="Tahoma"/>
              </a:rPr>
              <a:t>project</a:t>
            </a:r>
            <a:r>
              <a:rPr sz="2200" spc="-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FFFFFF"/>
                </a:solidFill>
                <a:latin typeface="Tahoma"/>
                <a:cs typeface="Tahoma"/>
              </a:rPr>
              <a:t>for</a:t>
            </a:r>
            <a:r>
              <a:rPr sz="22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2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FFFFFF"/>
                </a:solidFill>
                <a:latin typeface="Tahoma"/>
                <a:cs typeface="Tahoma"/>
              </a:rPr>
              <a:t>long</a:t>
            </a:r>
            <a:r>
              <a:rPr sz="2200" spc="-1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FFFFFF"/>
                </a:solidFill>
                <a:latin typeface="Tahoma"/>
                <a:cs typeface="Tahoma"/>
              </a:rPr>
              <a:t>time</a:t>
            </a:r>
            <a:r>
              <a:rPr sz="2200" spc="-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FFFFFF"/>
                </a:solidFill>
                <a:latin typeface="Tahoma"/>
                <a:cs typeface="Tahoma"/>
              </a:rPr>
              <a:t>before</a:t>
            </a:r>
            <a:r>
              <a:rPr sz="22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sz="22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FFFFFF"/>
                </a:solidFill>
                <a:latin typeface="Tahoma"/>
                <a:cs typeface="Tahoma"/>
              </a:rPr>
              <a:t>WebDriver</a:t>
            </a:r>
            <a:r>
              <a:rPr sz="2200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FFFFFF"/>
                </a:solidFill>
                <a:latin typeface="Tahoma"/>
                <a:cs typeface="Tahoma"/>
              </a:rPr>
              <a:t>merge </a:t>
            </a:r>
            <a:r>
              <a:rPr sz="2200" spc="-6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FFFFFF"/>
                </a:solidFill>
                <a:latin typeface="Tahoma"/>
                <a:cs typeface="Tahoma"/>
              </a:rPr>
              <a:t>brought</a:t>
            </a:r>
            <a:r>
              <a:rPr sz="2200" spc="-1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125" dirty="0">
                <a:solidFill>
                  <a:srgbClr val="FFFFFF"/>
                </a:solidFill>
                <a:latin typeface="Tahoma"/>
                <a:cs typeface="Tahoma"/>
              </a:rPr>
              <a:t>up</a:t>
            </a:r>
            <a:r>
              <a:rPr sz="22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FFFFFF"/>
                </a:solidFill>
                <a:latin typeface="Tahoma"/>
                <a:cs typeface="Tahoma"/>
              </a:rPr>
              <a:t>Selenium</a:t>
            </a:r>
            <a:r>
              <a:rPr sz="2200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Tahoma"/>
                <a:cs typeface="Tahoma"/>
              </a:rPr>
              <a:t>2.</a:t>
            </a:r>
            <a:endParaRPr sz="2200">
              <a:latin typeface="Tahoma"/>
              <a:cs typeface="Tahoma"/>
            </a:endParaRPr>
          </a:p>
          <a:p>
            <a:pPr marL="355600" indent="-342900">
              <a:lnSpc>
                <a:spcPct val="100000"/>
              </a:lnSpc>
              <a:spcBef>
                <a:spcPts val="2640"/>
              </a:spcBef>
              <a:buChar char="•"/>
              <a:tabLst>
                <a:tab pos="354965" algn="l"/>
                <a:tab pos="355600" algn="l"/>
              </a:tabLst>
            </a:pPr>
            <a:r>
              <a:rPr sz="2200" spc="45" dirty="0">
                <a:solidFill>
                  <a:srgbClr val="FFFFFF"/>
                </a:solidFill>
                <a:latin typeface="Tahoma"/>
                <a:cs typeface="Tahoma"/>
              </a:rPr>
              <a:t>Relies</a:t>
            </a:r>
            <a:r>
              <a:rPr sz="2200" spc="-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125" dirty="0">
                <a:solidFill>
                  <a:srgbClr val="FFFFFF"/>
                </a:solidFill>
                <a:latin typeface="Tahoma"/>
                <a:cs typeface="Tahoma"/>
              </a:rPr>
              <a:t>on</a:t>
            </a:r>
            <a:r>
              <a:rPr sz="2200" spc="-1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10" dirty="0">
                <a:solidFill>
                  <a:srgbClr val="FFFFFF"/>
                </a:solidFill>
                <a:latin typeface="Tahoma"/>
                <a:cs typeface="Tahoma"/>
              </a:rPr>
              <a:t>JavaScript</a:t>
            </a:r>
            <a:r>
              <a:rPr sz="22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FFFFFF"/>
                </a:solidFill>
                <a:latin typeface="Tahoma"/>
                <a:cs typeface="Tahoma"/>
              </a:rPr>
              <a:t>for</a:t>
            </a:r>
            <a:r>
              <a:rPr sz="2200" spc="-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FFFFFF"/>
                </a:solidFill>
                <a:latin typeface="Tahoma"/>
                <a:cs typeface="Tahoma"/>
              </a:rPr>
              <a:t>automation.</a:t>
            </a:r>
            <a:endParaRPr sz="2200">
              <a:latin typeface="Tahoma"/>
              <a:cs typeface="Tahoma"/>
            </a:endParaRPr>
          </a:p>
          <a:p>
            <a:pPr marL="355600" indent="-342900">
              <a:lnSpc>
                <a:spcPct val="100000"/>
              </a:lnSpc>
              <a:spcBef>
                <a:spcPts val="2645"/>
              </a:spcBef>
              <a:buChar char="•"/>
              <a:tabLst>
                <a:tab pos="354965" algn="l"/>
                <a:tab pos="355600" algn="l"/>
              </a:tabLst>
            </a:pPr>
            <a:r>
              <a:rPr sz="2200" spc="85" dirty="0">
                <a:solidFill>
                  <a:srgbClr val="FFFFFF"/>
                </a:solidFill>
                <a:latin typeface="Tahoma"/>
                <a:cs typeface="Tahoma"/>
              </a:rPr>
              <a:t>Supports</a:t>
            </a:r>
            <a:r>
              <a:rPr sz="2200" spc="-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20" dirty="0">
                <a:solidFill>
                  <a:srgbClr val="FFFFFF"/>
                </a:solidFill>
                <a:latin typeface="Tahoma"/>
                <a:cs typeface="Tahoma"/>
              </a:rPr>
              <a:t>Ruby,</a:t>
            </a:r>
            <a:r>
              <a:rPr sz="2200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50" dirty="0">
                <a:solidFill>
                  <a:srgbClr val="FFFFFF"/>
                </a:solidFill>
                <a:latin typeface="Tahoma"/>
                <a:cs typeface="Tahoma"/>
              </a:rPr>
              <a:t>PHP,</a:t>
            </a:r>
            <a:r>
              <a:rPr sz="22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50" dirty="0">
                <a:solidFill>
                  <a:srgbClr val="FFFFFF"/>
                </a:solidFill>
                <a:latin typeface="Tahoma"/>
                <a:cs typeface="Tahoma"/>
              </a:rPr>
              <a:t>Python,</a:t>
            </a:r>
            <a:r>
              <a:rPr sz="22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35" dirty="0">
                <a:solidFill>
                  <a:srgbClr val="FFFFFF"/>
                </a:solidFill>
                <a:latin typeface="Tahoma"/>
                <a:cs typeface="Tahoma"/>
              </a:rPr>
              <a:t>Perl,</a:t>
            </a:r>
            <a:r>
              <a:rPr sz="2200" spc="-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-90" dirty="0">
                <a:solidFill>
                  <a:srgbClr val="FFFFFF"/>
                </a:solidFill>
                <a:latin typeface="Tahoma"/>
                <a:cs typeface="Tahoma"/>
              </a:rPr>
              <a:t>C#,</a:t>
            </a:r>
            <a:r>
              <a:rPr sz="22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-70" dirty="0">
                <a:solidFill>
                  <a:srgbClr val="FFFFFF"/>
                </a:solidFill>
                <a:latin typeface="Tahoma"/>
                <a:cs typeface="Tahoma"/>
              </a:rPr>
              <a:t>Java,</a:t>
            </a:r>
            <a:r>
              <a:rPr sz="2200" spc="-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10" dirty="0">
                <a:solidFill>
                  <a:srgbClr val="FFFFFF"/>
                </a:solidFill>
                <a:latin typeface="Tahoma"/>
                <a:cs typeface="Tahoma"/>
              </a:rPr>
              <a:t>Javascript.</a:t>
            </a:r>
            <a:r>
              <a:rPr sz="2200" spc="-85" dirty="0">
                <a:solidFill>
                  <a:srgbClr val="FFFFFF"/>
                </a:solidFill>
                <a:latin typeface="Tahoma"/>
                <a:cs typeface="Tahoma"/>
              </a:rPr>
              <a:t> It</a:t>
            </a:r>
            <a:r>
              <a:rPr sz="22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95" dirty="0">
                <a:solidFill>
                  <a:srgbClr val="FFFFFF"/>
                </a:solidFill>
                <a:latin typeface="Tahoma"/>
                <a:cs typeface="Tahoma"/>
              </a:rPr>
              <a:t>supports</a:t>
            </a:r>
            <a:r>
              <a:rPr sz="22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50" dirty="0">
                <a:solidFill>
                  <a:srgbClr val="FFFFFF"/>
                </a:solidFill>
                <a:latin typeface="Tahoma"/>
                <a:cs typeface="Tahoma"/>
              </a:rPr>
              <a:t>all</a:t>
            </a:r>
            <a:r>
              <a:rPr sz="22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endParaRPr sz="2200">
              <a:latin typeface="Tahoma"/>
              <a:cs typeface="Tahoma"/>
            </a:endParaRPr>
          </a:p>
          <a:p>
            <a:pPr marL="355600">
              <a:lnSpc>
                <a:spcPct val="100000"/>
              </a:lnSpc>
            </a:pPr>
            <a:r>
              <a:rPr sz="2200" spc="90" dirty="0">
                <a:solidFill>
                  <a:srgbClr val="FFFFFF"/>
                </a:solidFill>
                <a:latin typeface="Tahoma"/>
                <a:cs typeface="Tahoma"/>
              </a:rPr>
              <a:t>browsers</a:t>
            </a:r>
            <a:r>
              <a:rPr sz="22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FFFFFF"/>
                </a:solidFill>
                <a:latin typeface="Tahoma"/>
                <a:cs typeface="Tahoma"/>
              </a:rPr>
              <a:t>currently</a:t>
            </a:r>
            <a:r>
              <a:rPr sz="22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40" dirty="0">
                <a:solidFill>
                  <a:srgbClr val="FFFFFF"/>
                </a:solidFill>
                <a:latin typeface="Tahoma"/>
                <a:cs typeface="Tahoma"/>
              </a:rPr>
              <a:t>available.</a:t>
            </a:r>
            <a:endParaRPr sz="2200">
              <a:latin typeface="Tahoma"/>
              <a:cs typeface="Tahoma"/>
            </a:endParaRPr>
          </a:p>
          <a:p>
            <a:pPr marL="355600" indent="-342900">
              <a:lnSpc>
                <a:spcPct val="100000"/>
              </a:lnSpc>
              <a:spcBef>
                <a:spcPts val="2650"/>
              </a:spcBef>
              <a:buChar char="•"/>
              <a:tabLst>
                <a:tab pos="354965" algn="l"/>
                <a:tab pos="355600" algn="l"/>
              </a:tabLst>
            </a:pPr>
            <a:r>
              <a:rPr sz="2200" spc="25" dirty="0">
                <a:solidFill>
                  <a:srgbClr val="FFFFFF"/>
                </a:solidFill>
                <a:latin typeface="Tahoma"/>
                <a:cs typeface="Tahoma"/>
              </a:rPr>
              <a:t>RC</a:t>
            </a:r>
            <a:r>
              <a:rPr sz="22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FFFFFF"/>
                </a:solidFill>
                <a:latin typeface="Tahoma"/>
                <a:cs typeface="Tahoma"/>
              </a:rPr>
              <a:t>is</a:t>
            </a:r>
            <a:r>
              <a:rPr sz="22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105" dirty="0">
                <a:solidFill>
                  <a:srgbClr val="FFFFFF"/>
                </a:solidFill>
                <a:latin typeface="Tahoma"/>
                <a:cs typeface="Tahoma"/>
              </a:rPr>
              <a:t>now</a:t>
            </a:r>
            <a:r>
              <a:rPr sz="22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50" dirty="0">
                <a:solidFill>
                  <a:srgbClr val="FFFFFF"/>
                </a:solidFill>
                <a:latin typeface="Tahoma"/>
                <a:cs typeface="Tahoma"/>
              </a:rPr>
              <a:t>officially</a:t>
            </a:r>
            <a:r>
              <a:rPr sz="2200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FFFFFF"/>
                </a:solidFill>
                <a:latin typeface="Tahoma"/>
                <a:cs typeface="Tahoma"/>
              </a:rPr>
              <a:t>deprecated.</a:t>
            </a:r>
            <a:endParaRPr sz="2200">
              <a:latin typeface="Tahoma"/>
              <a:cs typeface="Tahoma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248400" y="734568"/>
            <a:ext cx="3791711" cy="45872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6256635" cy="9144000"/>
            <a:chOff x="0" y="0"/>
            <a:chExt cx="16256635" cy="9144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6256507" cy="914399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6888" y="231647"/>
              <a:ext cx="3236976" cy="914400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762246" y="4258436"/>
            <a:ext cx="3586479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10" dirty="0">
                <a:latin typeface="Trebuchet MS"/>
                <a:cs typeface="Trebuchet MS"/>
              </a:rPr>
              <a:t>Course</a:t>
            </a:r>
            <a:r>
              <a:rPr spc="-135" dirty="0">
                <a:latin typeface="Trebuchet MS"/>
                <a:cs typeface="Trebuchet MS"/>
              </a:rPr>
              <a:t> </a:t>
            </a:r>
            <a:r>
              <a:rPr spc="110" dirty="0">
                <a:latin typeface="Trebuchet MS"/>
                <a:cs typeface="Trebuchet MS"/>
              </a:rPr>
              <a:t>Introduction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6256635" cy="9144000"/>
            <a:chOff x="0" y="0"/>
            <a:chExt cx="16256635" cy="9144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6256507" cy="914399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6888" y="231647"/>
              <a:ext cx="3236976" cy="914400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137150" y="4258436"/>
            <a:ext cx="283464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95" dirty="0">
                <a:latin typeface="Trebuchet MS"/>
                <a:cs typeface="Trebuchet MS"/>
              </a:rPr>
              <a:t>Linux</a:t>
            </a:r>
            <a:r>
              <a:rPr spc="-170" dirty="0">
                <a:latin typeface="Trebuchet MS"/>
                <a:cs typeface="Trebuchet MS"/>
              </a:rPr>
              <a:t> </a:t>
            </a:r>
            <a:r>
              <a:rPr spc="85" dirty="0">
                <a:latin typeface="Trebuchet MS"/>
                <a:cs typeface="Trebuchet MS"/>
              </a:rPr>
              <a:t>Refresher</a:t>
            </a:r>
          </a:p>
        </p:txBody>
      </p:sp>
    </p:spTree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309486" y="329259"/>
            <a:ext cx="364807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>
                <a:solidFill>
                  <a:srgbClr val="3E3E3E"/>
                </a:solidFill>
              </a:rPr>
              <a:t>Selenium</a:t>
            </a:r>
            <a:r>
              <a:rPr spc="-150" dirty="0">
                <a:solidFill>
                  <a:srgbClr val="3E3E3E"/>
                </a:solidFill>
              </a:rPr>
              <a:t> </a:t>
            </a:r>
            <a:r>
              <a:rPr spc="-25" dirty="0">
                <a:solidFill>
                  <a:srgbClr val="3E3E3E"/>
                </a:solidFill>
              </a:rPr>
              <a:t>WebDriver</a:t>
            </a:r>
          </a:p>
        </p:txBody>
      </p:sp>
      <p:sp>
        <p:nvSpPr>
          <p:cNvPr id="4" name="object 4"/>
          <p:cNvSpPr/>
          <p:nvPr/>
        </p:nvSpPr>
        <p:spPr>
          <a:xfrm>
            <a:off x="2828544" y="2433827"/>
            <a:ext cx="10598150" cy="4200525"/>
          </a:xfrm>
          <a:custGeom>
            <a:avLst/>
            <a:gdLst/>
            <a:ahLst/>
            <a:cxnLst/>
            <a:rect l="l" t="t" r="r" b="b"/>
            <a:pathLst>
              <a:path w="10598150" h="4200525">
                <a:moveTo>
                  <a:pt x="10597896" y="0"/>
                </a:moveTo>
                <a:lnTo>
                  <a:pt x="700023" y="0"/>
                </a:lnTo>
                <a:lnTo>
                  <a:pt x="652098" y="1615"/>
                </a:lnTo>
                <a:lnTo>
                  <a:pt x="605040" y="6390"/>
                </a:lnTo>
                <a:lnTo>
                  <a:pt x="558951" y="14223"/>
                </a:lnTo>
                <a:lnTo>
                  <a:pt x="513938" y="25007"/>
                </a:lnTo>
                <a:lnTo>
                  <a:pt x="470104" y="38639"/>
                </a:lnTo>
                <a:lnTo>
                  <a:pt x="427553" y="55014"/>
                </a:lnTo>
                <a:lnTo>
                  <a:pt x="386390" y="74029"/>
                </a:lnTo>
                <a:lnTo>
                  <a:pt x="346719" y="95579"/>
                </a:lnTo>
                <a:lnTo>
                  <a:pt x="308644" y="119559"/>
                </a:lnTo>
                <a:lnTo>
                  <a:pt x="272270" y="145866"/>
                </a:lnTo>
                <a:lnTo>
                  <a:pt x="237701" y="174394"/>
                </a:lnTo>
                <a:lnTo>
                  <a:pt x="205041" y="205041"/>
                </a:lnTo>
                <a:lnTo>
                  <a:pt x="174394" y="237701"/>
                </a:lnTo>
                <a:lnTo>
                  <a:pt x="145866" y="272270"/>
                </a:lnTo>
                <a:lnTo>
                  <a:pt x="119559" y="308644"/>
                </a:lnTo>
                <a:lnTo>
                  <a:pt x="95579" y="346719"/>
                </a:lnTo>
                <a:lnTo>
                  <a:pt x="74029" y="386390"/>
                </a:lnTo>
                <a:lnTo>
                  <a:pt x="55014" y="427553"/>
                </a:lnTo>
                <a:lnTo>
                  <a:pt x="38639" y="470104"/>
                </a:lnTo>
                <a:lnTo>
                  <a:pt x="25007" y="513938"/>
                </a:lnTo>
                <a:lnTo>
                  <a:pt x="14223" y="558951"/>
                </a:lnTo>
                <a:lnTo>
                  <a:pt x="6390" y="605040"/>
                </a:lnTo>
                <a:lnTo>
                  <a:pt x="1615" y="652098"/>
                </a:lnTo>
                <a:lnTo>
                  <a:pt x="0" y="700024"/>
                </a:lnTo>
                <a:lnTo>
                  <a:pt x="0" y="4200144"/>
                </a:lnTo>
                <a:lnTo>
                  <a:pt x="9897872" y="4200144"/>
                </a:lnTo>
                <a:lnTo>
                  <a:pt x="9945797" y="4198528"/>
                </a:lnTo>
                <a:lnTo>
                  <a:pt x="9992855" y="4193753"/>
                </a:lnTo>
                <a:lnTo>
                  <a:pt x="10038944" y="4185920"/>
                </a:lnTo>
                <a:lnTo>
                  <a:pt x="10083957" y="4175136"/>
                </a:lnTo>
                <a:lnTo>
                  <a:pt x="10127791" y="4161504"/>
                </a:lnTo>
                <a:lnTo>
                  <a:pt x="10170342" y="4145129"/>
                </a:lnTo>
                <a:lnTo>
                  <a:pt x="10211505" y="4126114"/>
                </a:lnTo>
                <a:lnTo>
                  <a:pt x="10251176" y="4104564"/>
                </a:lnTo>
                <a:lnTo>
                  <a:pt x="10289251" y="4080584"/>
                </a:lnTo>
                <a:lnTo>
                  <a:pt x="10325625" y="4054277"/>
                </a:lnTo>
                <a:lnTo>
                  <a:pt x="10360194" y="4025749"/>
                </a:lnTo>
                <a:lnTo>
                  <a:pt x="10392854" y="3995102"/>
                </a:lnTo>
                <a:lnTo>
                  <a:pt x="10423501" y="3962442"/>
                </a:lnTo>
                <a:lnTo>
                  <a:pt x="10452029" y="3927873"/>
                </a:lnTo>
                <a:lnTo>
                  <a:pt x="10478336" y="3891499"/>
                </a:lnTo>
                <a:lnTo>
                  <a:pt x="10502316" y="3853424"/>
                </a:lnTo>
                <a:lnTo>
                  <a:pt x="10523866" y="3813753"/>
                </a:lnTo>
                <a:lnTo>
                  <a:pt x="10542881" y="3772590"/>
                </a:lnTo>
                <a:lnTo>
                  <a:pt x="10559256" y="3730039"/>
                </a:lnTo>
                <a:lnTo>
                  <a:pt x="10572888" y="3686205"/>
                </a:lnTo>
                <a:lnTo>
                  <a:pt x="10583672" y="3641192"/>
                </a:lnTo>
                <a:lnTo>
                  <a:pt x="10591505" y="3595103"/>
                </a:lnTo>
                <a:lnTo>
                  <a:pt x="10596280" y="3548045"/>
                </a:lnTo>
                <a:lnTo>
                  <a:pt x="10597896" y="3500120"/>
                </a:lnTo>
                <a:lnTo>
                  <a:pt x="10597896" y="0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422903" y="3048000"/>
            <a:ext cx="10003790" cy="2971800"/>
          </a:xfrm>
          <a:custGeom>
            <a:avLst/>
            <a:gdLst/>
            <a:ahLst/>
            <a:cxnLst/>
            <a:rect l="l" t="t" r="r" b="b"/>
            <a:pathLst>
              <a:path w="10003790" h="2971800">
                <a:moveTo>
                  <a:pt x="10003535" y="0"/>
                </a:moveTo>
                <a:lnTo>
                  <a:pt x="0" y="0"/>
                </a:lnTo>
                <a:lnTo>
                  <a:pt x="0" y="2971800"/>
                </a:lnTo>
                <a:lnTo>
                  <a:pt x="10003535" y="2971800"/>
                </a:lnTo>
                <a:lnTo>
                  <a:pt x="10003535" y="0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502278" y="3112388"/>
            <a:ext cx="9478010" cy="30429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marR="442595" indent="-342900">
              <a:lnSpc>
                <a:spcPct val="100000"/>
              </a:lnSpc>
              <a:spcBef>
                <a:spcPts val="95"/>
              </a:spcBef>
              <a:buChar char="•"/>
              <a:tabLst>
                <a:tab pos="354965" algn="l"/>
                <a:tab pos="355600" algn="l"/>
              </a:tabLst>
            </a:pPr>
            <a:r>
              <a:rPr sz="2200" spc="-85" dirty="0">
                <a:solidFill>
                  <a:srgbClr val="FFFFFF"/>
                </a:solidFill>
                <a:latin typeface="Tahoma"/>
                <a:cs typeface="Tahoma"/>
              </a:rPr>
              <a:t>It</a:t>
            </a:r>
            <a:r>
              <a:rPr sz="22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FFFFFF"/>
                </a:solidFill>
                <a:latin typeface="Tahoma"/>
                <a:cs typeface="Tahoma"/>
              </a:rPr>
              <a:t>is</a:t>
            </a:r>
            <a:r>
              <a:rPr sz="22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2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95" dirty="0">
                <a:solidFill>
                  <a:srgbClr val="FFFFFF"/>
                </a:solidFill>
                <a:latin typeface="Tahoma"/>
                <a:cs typeface="Tahoma"/>
              </a:rPr>
              <a:t>browser</a:t>
            </a:r>
            <a:r>
              <a:rPr sz="2200" spc="-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FFFFFF"/>
                </a:solidFill>
                <a:latin typeface="Tahoma"/>
                <a:cs typeface="Tahoma"/>
              </a:rPr>
              <a:t>automation</a:t>
            </a:r>
            <a:r>
              <a:rPr sz="22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FFFFFF"/>
                </a:solidFill>
                <a:latin typeface="Tahoma"/>
                <a:cs typeface="Tahoma"/>
              </a:rPr>
              <a:t>framework</a:t>
            </a:r>
            <a:r>
              <a:rPr sz="22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FFFFFF"/>
                </a:solidFill>
                <a:latin typeface="Tahoma"/>
                <a:cs typeface="Tahoma"/>
              </a:rPr>
              <a:t>that</a:t>
            </a:r>
            <a:r>
              <a:rPr sz="22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FFFFFF"/>
                </a:solidFill>
                <a:latin typeface="Tahoma"/>
                <a:cs typeface="Tahoma"/>
              </a:rPr>
              <a:t>accepts</a:t>
            </a:r>
            <a:r>
              <a:rPr sz="2200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110" dirty="0">
                <a:solidFill>
                  <a:srgbClr val="FFFFFF"/>
                </a:solidFill>
                <a:latin typeface="Tahoma"/>
                <a:cs typeface="Tahoma"/>
              </a:rPr>
              <a:t>commands</a:t>
            </a:r>
            <a:r>
              <a:rPr sz="2200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100" dirty="0">
                <a:solidFill>
                  <a:srgbClr val="FFFFFF"/>
                </a:solidFill>
                <a:latin typeface="Tahoma"/>
                <a:cs typeface="Tahoma"/>
              </a:rPr>
              <a:t>and </a:t>
            </a:r>
            <a:r>
              <a:rPr sz="2200" spc="-6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FFFFFF"/>
                </a:solidFill>
                <a:latin typeface="Tahoma"/>
                <a:cs typeface="Tahoma"/>
              </a:rPr>
              <a:t>sends</a:t>
            </a:r>
            <a:r>
              <a:rPr sz="22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100" dirty="0">
                <a:solidFill>
                  <a:srgbClr val="FFFFFF"/>
                </a:solidFill>
                <a:latin typeface="Tahoma"/>
                <a:cs typeface="Tahoma"/>
              </a:rPr>
              <a:t>them</a:t>
            </a:r>
            <a:r>
              <a:rPr sz="22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FFFFFF"/>
                </a:solidFill>
                <a:latin typeface="Tahoma"/>
                <a:cs typeface="Tahoma"/>
              </a:rPr>
              <a:t>to</a:t>
            </a:r>
            <a:r>
              <a:rPr sz="22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2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FFFFFF"/>
                </a:solidFill>
                <a:latin typeface="Tahoma"/>
                <a:cs typeface="Tahoma"/>
              </a:rPr>
              <a:t>browser.</a:t>
            </a:r>
            <a:endParaRPr sz="2200">
              <a:latin typeface="Tahoma"/>
              <a:cs typeface="Tahoma"/>
            </a:endParaRPr>
          </a:p>
          <a:p>
            <a:pPr marL="355600" indent="-342900">
              <a:lnSpc>
                <a:spcPct val="100000"/>
              </a:lnSpc>
              <a:spcBef>
                <a:spcPts val="2640"/>
              </a:spcBef>
              <a:buChar char="•"/>
              <a:tabLst>
                <a:tab pos="354965" algn="l"/>
                <a:tab pos="355600" algn="l"/>
              </a:tabLst>
            </a:pPr>
            <a:r>
              <a:rPr sz="2200" spc="75" dirty="0">
                <a:solidFill>
                  <a:srgbClr val="FFFFFF"/>
                </a:solidFill>
                <a:latin typeface="Tahoma"/>
                <a:cs typeface="Tahoma"/>
              </a:rPr>
              <a:t>Implemented</a:t>
            </a:r>
            <a:r>
              <a:rPr sz="22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FFFFFF"/>
                </a:solidFill>
                <a:latin typeface="Tahoma"/>
                <a:cs typeface="Tahoma"/>
              </a:rPr>
              <a:t>through</a:t>
            </a:r>
            <a:r>
              <a:rPr sz="2200" spc="-1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2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FFFFFF"/>
                </a:solidFill>
                <a:latin typeface="Tahoma"/>
                <a:cs typeface="Tahoma"/>
              </a:rPr>
              <a:t>browser-specific</a:t>
            </a:r>
            <a:r>
              <a:rPr sz="2200" spc="-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FFFFFF"/>
                </a:solidFill>
                <a:latin typeface="Tahoma"/>
                <a:cs typeface="Tahoma"/>
              </a:rPr>
              <a:t>driver.</a:t>
            </a:r>
            <a:endParaRPr sz="2200">
              <a:latin typeface="Tahoma"/>
              <a:cs typeface="Tahoma"/>
            </a:endParaRPr>
          </a:p>
          <a:p>
            <a:pPr marL="355600" indent="-342900">
              <a:lnSpc>
                <a:spcPct val="100000"/>
              </a:lnSpc>
              <a:spcBef>
                <a:spcPts val="2640"/>
              </a:spcBef>
              <a:buChar char="•"/>
              <a:tabLst>
                <a:tab pos="354965" algn="l"/>
                <a:tab pos="355600" algn="l"/>
              </a:tabLst>
            </a:pPr>
            <a:r>
              <a:rPr sz="2200" spc="90" dirty="0">
                <a:solidFill>
                  <a:srgbClr val="FFFFFF"/>
                </a:solidFill>
                <a:latin typeface="Tahoma"/>
                <a:cs typeface="Tahoma"/>
              </a:rPr>
              <a:t>Communicates</a:t>
            </a:r>
            <a:r>
              <a:rPr sz="2200" spc="-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FFFFFF"/>
                </a:solidFill>
                <a:latin typeface="Tahoma"/>
                <a:cs typeface="Tahoma"/>
              </a:rPr>
              <a:t>with</a:t>
            </a:r>
            <a:r>
              <a:rPr sz="2200" spc="-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sz="22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95" dirty="0">
                <a:solidFill>
                  <a:srgbClr val="FFFFFF"/>
                </a:solidFill>
                <a:latin typeface="Tahoma"/>
                <a:cs typeface="Tahoma"/>
              </a:rPr>
              <a:t>browser</a:t>
            </a:r>
            <a:r>
              <a:rPr sz="2200" spc="-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100" dirty="0">
                <a:solidFill>
                  <a:srgbClr val="FFFFFF"/>
                </a:solidFill>
                <a:latin typeface="Tahoma"/>
                <a:cs typeface="Tahoma"/>
              </a:rPr>
              <a:t>and</a:t>
            </a:r>
            <a:r>
              <a:rPr sz="22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FFFFFF"/>
                </a:solidFill>
                <a:latin typeface="Tahoma"/>
                <a:cs typeface="Tahoma"/>
              </a:rPr>
              <a:t>controls</a:t>
            </a:r>
            <a:r>
              <a:rPr sz="22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dirty="0">
                <a:solidFill>
                  <a:srgbClr val="FFFFFF"/>
                </a:solidFill>
                <a:latin typeface="Tahoma"/>
                <a:cs typeface="Tahoma"/>
              </a:rPr>
              <a:t>it.</a:t>
            </a:r>
            <a:endParaRPr sz="2200">
              <a:latin typeface="Tahoma"/>
              <a:cs typeface="Tahoma"/>
            </a:endParaRPr>
          </a:p>
          <a:p>
            <a:pPr marL="355600" indent="-342900">
              <a:lnSpc>
                <a:spcPct val="100000"/>
              </a:lnSpc>
              <a:spcBef>
                <a:spcPts val="2640"/>
              </a:spcBef>
              <a:buChar char="•"/>
              <a:tabLst>
                <a:tab pos="354965" algn="l"/>
                <a:tab pos="355600" algn="l"/>
              </a:tabLst>
            </a:pPr>
            <a:r>
              <a:rPr sz="2200" spc="85" dirty="0">
                <a:solidFill>
                  <a:srgbClr val="FFFFFF"/>
                </a:solidFill>
                <a:latin typeface="Tahoma"/>
                <a:cs typeface="Tahoma"/>
              </a:rPr>
              <a:t>Supports</a:t>
            </a:r>
            <a:r>
              <a:rPr sz="2200" spc="-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FFFFFF"/>
                </a:solidFill>
                <a:latin typeface="Tahoma"/>
                <a:cs typeface="Tahoma"/>
              </a:rPr>
              <a:t>various</a:t>
            </a:r>
            <a:r>
              <a:rPr sz="22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95" dirty="0">
                <a:solidFill>
                  <a:srgbClr val="FFFFFF"/>
                </a:solidFill>
                <a:latin typeface="Tahoma"/>
                <a:cs typeface="Tahoma"/>
              </a:rPr>
              <a:t>programming</a:t>
            </a:r>
            <a:r>
              <a:rPr sz="22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FFFFFF"/>
                </a:solidFill>
                <a:latin typeface="Tahoma"/>
                <a:cs typeface="Tahoma"/>
              </a:rPr>
              <a:t>languages</a:t>
            </a:r>
            <a:r>
              <a:rPr sz="2200" spc="-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FFFFFF"/>
                </a:solidFill>
                <a:latin typeface="Tahoma"/>
                <a:cs typeface="Tahoma"/>
              </a:rPr>
              <a:t>like</a:t>
            </a:r>
            <a:r>
              <a:rPr sz="2200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-105" dirty="0">
                <a:solidFill>
                  <a:srgbClr val="FFFFFF"/>
                </a:solidFill>
                <a:latin typeface="Tahoma"/>
                <a:cs typeface="Tahoma"/>
              </a:rPr>
              <a:t>– </a:t>
            </a:r>
            <a:r>
              <a:rPr sz="2200" spc="-70" dirty="0">
                <a:solidFill>
                  <a:srgbClr val="FFFFFF"/>
                </a:solidFill>
                <a:latin typeface="Tahoma"/>
                <a:cs typeface="Tahoma"/>
              </a:rPr>
              <a:t>Java,</a:t>
            </a:r>
            <a:r>
              <a:rPr sz="22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-90" dirty="0">
                <a:solidFill>
                  <a:srgbClr val="FFFFFF"/>
                </a:solidFill>
                <a:latin typeface="Tahoma"/>
                <a:cs typeface="Tahoma"/>
              </a:rPr>
              <a:t>C#,</a:t>
            </a:r>
            <a:r>
              <a:rPr sz="22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50" dirty="0">
                <a:solidFill>
                  <a:srgbClr val="FFFFFF"/>
                </a:solidFill>
                <a:latin typeface="Tahoma"/>
                <a:cs typeface="Tahoma"/>
              </a:rPr>
              <a:t>PHP,</a:t>
            </a:r>
            <a:r>
              <a:rPr sz="22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50" dirty="0">
                <a:solidFill>
                  <a:srgbClr val="FFFFFF"/>
                </a:solidFill>
                <a:latin typeface="Tahoma"/>
                <a:cs typeface="Tahoma"/>
              </a:rPr>
              <a:t>Python,</a:t>
            </a:r>
            <a:endParaRPr sz="2200">
              <a:latin typeface="Tahoma"/>
              <a:cs typeface="Tahoma"/>
            </a:endParaRPr>
          </a:p>
          <a:p>
            <a:pPr marL="355600">
              <a:lnSpc>
                <a:spcPct val="100000"/>
              </a:lnSpc>
            </a:pPr>
            <a:r>
              <a:rPr sz="2200" spc="35" dirty="0">
                <a:solidFill>
                  <a:srgbClr val="FFFFFF"/>
                </a:solidFill>
                <a:latin typeface="Tahoma"/>
                <a:cs typeface="Tahoma"/>
              </a:rPr>
              <a:t>Perl,</a:t>
            </a:r>
            <a:r>
              <a:rPr sz="22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20" dirty="0">
                <a:solidFill>
                  <a:srgbClr val="FFFFFF"/>
                </a:solidFill>
                <a:latin typeface="Tahoma"/>
                <a:cs typeface="Tahoma"/>
              </a:rPr>
              <a:t>Ruby,</a:t>
            </a:r>
            <a:r>
              <a:rPr sz="22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100" dirty="0">
                <a:solidFill>
                  <a:srgbClr val="FFFFFF"/>
                </a:solidFill>
                <a:latin typeface="Tahoma"/>
                <a:cs typeface="Tahoma"/>
              </a:rPr>
              <a:t>and</a:t>
            </a:r>
            <a:r>
              <a:rPr sz="22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10" dirty="0">
                <a:solidFill>
                  <a:srgbClr val="FFFFFF"/>
                </a:solidFill>
                <a:latin typeface="Tahoma"/>
                <a:cs typeface="Tahoma"/>
              </a:rPr>
              <a:t>Javascript.</a:t>
            </a:r>
            <a:endParaRPr sz="2200">
              <a:latin typeface="Tahoma"/>
              <a:cs typeface="Tahoma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295900" y="734568"/>
            <a:ext cx="5600700" cy="458724"/>
          </a:xfrm>
          <a:prstGeom prst="rect">
            <a:avLst/>
          </a:prstGeom>
        </p:spPr>
      </p:pic>
    </p:spTree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76415" y="329259"/>
            <a:ext cx="251841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>
                <a:solidFill>
                  <a:srgbClr val="3E3E3E"/>
                </a:solidFill>
              </a:rPr>
              <a:t>Selenium</a:t>
            </a:r>
            <a:r>
              <a:rPr spc="-160" dirty="0">
                <a:solidFill>
                  <a:srgbClr val="3E3E3E"/>
                </a:solidFill>
              </a:rPr>
              <a:t> </a:t>
            </a:r>
            <a:r>
              <a:rPr spc="-5" dirty="0">
                <a:solidFill>
                  <a:srgbClr val="3E3E3E"/>
                </a:solidFill>
              </a:rPr>
              <a:t>Grid</a:t>
            </a:r>
          </a:p>
        </p:txBody>
      </p:sp>
      <p:sp>
        <p:nvSpPr>
          <p:cNvPr id="4" name="object 4"/>
          <p:cNvSpPr/>
          <p:nvPr/>
        </p:nvSpPr>
        <p:spPr>
          <a:xfrm>
            <a:off x="2616707" y="2796539"/>
            <a:ext cx="11078210" cy="3947160"/>
          </a:xfrm>
          <a:custGeom>
            <a:avLst/>
            <a:gdLst/>
            <a:ahLst/>
            <a:cxnLst/>
            <a:rect l="l" t="t" r="r" b="b"/>
            <a:pathLst>
              <a:path w="11078210" h="3947159">
                <a:moveTo>
                  <a:pt x="11077956" y="0"/>
                </a:moveTo>
                <a:lnTo>
                  <a:pt x="657859" y="0"/>
                </a:lnTo>
                <a:lnTo>
                  <a:pt x="610875" y="1651"/>
                </a:lnTo>
                <a:lnTo>
                  <a:pt x="564783" y="6532"/>
                </a:lnTo>
                <a:lnTo>
                  <a:pt x="519694" y="14531"/>
                </a:lnTo>
                <a:lnTo>
                  <a:pt x="475720" y="25536"/>
                </a:lnTo>
                <a:lnTo>
                  <a:pt x="432972" y="39436"/>
                </a:lnTo>
                <a:lnTo>
                  <a:pt x="391561" y="56120"/>
                </a:lnTo>
                <a:lnTo>
                  <a:pt x="351598" y="75477"/>
                </a:lnTo>
                <a:lnTo>
                  <a:pt x="313195" y="97396"/>
                </a:lnTo>
                <a:lnTo>
                  <a:pt x="276463" y="121764"/>
                </a:lnTo>
                <a:lnTo>
                  <a:pt x="241513" y="148472"/>
                </a:lnTo>
                <a:lnTo>
                  <a:pt x="208457" y="177406"/>
                </a:lnTo>
                <a:lnTo>
                  <a:pt x="177406" y="208457"/>
                </a:lnTo>
                <a:lnTo>
                  <a:pt x="148472" y="241513"/>
                </a:lnTo>
                <a:lnTo>
                  <a:pt x="121764" y="276463"/>
                </a:lnTo>
                <a:lnTo>
                  <a:pt x="97396" y="313195"/>
                </a:lnTo>
                <a:lnTo>
                  <a:pt x="75477" y="351598"/>
                </a:lnTo>
                <a:lnTo>
                  <a:pt x="56120" y="391561"/>
                </a:lnTo>
                <a:lnTo>
                  <a:pt x="39436" y="432972"/>
                </a:lnTo>
                <a:lnTo>
                  <a:pt x="25536" y="475720"/>
                </a:lnTo>
                <a:lnTo>
                  <a:pt x="14531" y="519694"/>
                </a:lnTo>
                <a:lnTo>
                  <a:pt x="6532" y="564783"/>
                </a:lnTo>
                <a:lnTo>
                  <a:pt x="1651" y="610875"/>
                </a:lnTo>
                <a:lnTo>
                  <a:pt x="0" y="657860"/>
                </a:lnTo>
                <a:lnTo>
                  <a:pt x="0" y="3947160"/>
                </a:lnTo>
                <a:lnTo>
                  <a:pt x="10420096" y="3947160"/>
                </a:lnTo>
                <a:lnTo>
                  <a:pt x="10467080" y="3945508"/>
                </a:lnTo>
                <a:lnTo>
                  <a:pt x="10513172" y="3940627"/>
                </a:lnTo>
                <a:lnTo>
                  <a:pt x="10558261" y="3932628"/>
                </a:lnTo>
                <a:lnTo>
                  <a:pt x="10602235" y="3921623"/>
                </a:lnTo>
                <a:lnTo>
                  <a:pt x="10644983" y="3907723"/>
                </a:lnTo>
                <a:lnTo>
                  <a:pt x="10686394" y="3891039"/>
                </a:lnTo>
                <a:lnTo>
                  <a:pt x="10726357" y="3871682"/>
                </a:lnTo>
                <a:lnTo>
                  <a:pt x="10764760" y="3849763"/>
                </a:lnTo>
                <a:lnTo>
                  <a:pt x="10801492" y="3825395"/>
                </a:lnTo>
                <a:lnTo>
                  <a:pt x="10836442" y="3798687"/>
                </a:lnTo>
                <a:lnTo>
                  <a:pt x="10869498" y="3769753"/>
                </a:lnTo>
                <a:lnTo>
                  <a:pt x="10900549" y="3738702"/>
                </a:lnTo>
                <a:lnTo>
                  <a:pt x="10929483" y="3705646"/>
                </a:lnTo>
                <a:lnTo>
                  <a:pt x="10956191" y="3670696"/>
                </a:lnTo>
                <a:lnTo>
                  <a:pt x="10980559" y="3633964"/>
                </a:lnTo>
                <a:lnTo>
                  <a:pt x="11002478" y="3595561"/>
                </a:lnTo>
                <a:lnTo>
                  <a:pt x="11021835" y="3555598"/>
                </a:lnTo>
                <a:lnTo>
                  <a:pt x="11038519" y="3514187"/>
                </a:lnTo>
                <a:lnTo>
                  <a:pt x="11052419" y="3471439"/>
                </a:lnTo>
                <a:lnTo>
                  <a:pt x="11063424" y="3427465"/>
                </a:lnTo>
                <a:lnTo>
                  <a:pt x="11071423" y="3382376"/>
                </a:lnTo>
                <a:lnTo>
                  <a:pt x="11076304" y="3336284"/>
                </a:lnTo>
                <a:lnTo>
                  <a:pt x="11077956" y="3289300"/>
                </a:lnTo>
                <a:lnTo>
                  <a:pt x="11077956" y="0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410711" y="3374135"/>
            <a:ext cx="10011410" cy="2792095"/>
          </a:xfrm>
          <a:custGeom>
            <a:avLst/>
            <a:gdLst/>
            <a:ahLst/>
            <a:cxnLst/>
            <a:rect l="l" t="t" r="r" b="b"/>
            <a:pathLst>
              <a:path w="10011410" h="2792095">
                <a:moveTo>
                  <a:pt x="10011156" y="0"/>
                </a:moveTo>
                <a:lnTo>
                  <a:pt x="0" y="0"/>
                </a:lnTo>
                <a:lnTo>
                  <a:pt x="0" y="2791968"/>
                </a:lnTo>
                <a:lnTo>
                  <a:pt x="10011156" y="2791968"/>
                </a:lnTo>
                <a:lnTo>
                  <a:pt x="10011156" y="0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489452" y="3437966"/>
            <a:ext cx="9809480" cy="23729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95"/>
              </a:spcBef>
              <a:buChar char="•"/>
              <a:tabLst>
                <a:tab pos="354965" algn="l"/>
                <a:tab pos="355600" algn="l"/>
              </a:tabLst>
            </a:pPr>
            <a:r>
              <a:rPr sz="2200" spc="-9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2200" spc="-8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22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FFFFFF"/>
                </a:solidFill>
                <a:latin typeface="Tahoma"/>
                <a:cs typeface="Tahoma"/>
              </a:rPr>
              <a:t>is</a:t>
            </a:r>
            <a:r>
              <a:rPr sz="22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2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4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2200" spc="13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2200" spc="13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2200" spc="5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22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110" dirty="0">
                <a:solidFill>
                  <a:srgbClr val="FFFFFF"/>
                </a:solidFill>
                <a:latin typeface="Tahoma"/>
                <a:cs typeface="Tahoma"/>
              </a:rPr>
              <a:t>w</a:t>
            </a:r>
            <a:r>
              <a:rPr sz="2200" spc="7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2200" spc="2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2200" spc="4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2200" spc="12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2200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FFFFFF"/>
                </a:solidFill>
                <a:latin typeface="Tahoma"/>
                <a:cs typeface="Tahoma"/>
              </a:rPr>
              <a:t>is</a:t>
            </a:r>
            <a:r>
              <a:rPr sz="22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105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2200" spc="6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2200" spc="9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200" spc="10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2200" spc="-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2200" spc="1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2200" spc="65" dirty="0">
                <a:solidFill>
                  <a:srgbClr val="FFFFFF"/>
                </a:solidFill>
                <a:latin typeface="Tahoma"/>
                <a:cs typeface="Tahoma"/>
              </a:rPr>
              <a:t>gether</a:t>
            </a:r>
            <a:r>
              <a:rPr sz="22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FFFFFF"/>
                </a:solidFill>
                <a:latin typeface="Tahoma"/>
                <a:cs typeface="Tahoma"/>
              </a:rPr>
              <a:t>w</a:t>
            </a:r>
            <a:r>
              <a:rPr sz="2200" spc="70" dirty="0">
                <a:solidFill>
                  <a:srgbClr val="FFFFFF"/>
                </a:solidFill>
                <a:latin typeface="Tahoma"/>
                <a:cs typeface="Tahoma"/>
              </a:rPr>
              <a:t>ith</a:t>
            </a:r>
            <a:r>
              <a:rPr sz="22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-3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2200" spc="75" dirty="0">
                <a:solidFill>
                  <a:srgbClr val="FFFFFF"/>
                </a:solidFill>
                <a:latin typeface="Tahoma"/>
                <a:cs typeface="Tahoma"/>
              </a:rPr>
              <a:t>elen</a:t>
            </a:r>
            <a:r>
              <a:rPr sz="2200" spc="3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2200" spc="155" dirty="0">
                <a:solidFill>
                  <a:srgbClr val="FFFFFF"/>
                </a:solidFill>
                <a:latin typeface="Tahoma"/>
                <a:cs typeface="Tahoma"/>
              </a:rPr>
              <a:t>um</a:t>
            </a:r>
            <a:r>
              <a:rPr sz="2200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2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2200" spc="1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2200" spc="-85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endParaRPr sz="2200">
              <a:latin typeface="Tahoma"/>
              <a:cs typeface="Tahoma"/>
            </a:endParaRPr>
          </a:p>
          <a:p>
            <a:pPr marL="355600" marR="165100" indent="-342900">
              <a:lnSpc>
                <a:spcPct val="100499"/>
              </a:lnSpc>
              <a:spcBef>
                <a:spcPts val="2630"/>
              </a:spcBef>
              <a:buChar char="•"/>
              <a:tabLst>
                <a:tab pos="354965" algn="l"/>
                <a:tab pos="355600" algn="l"/>
              </a:tabLst>
            </a:pPr>
            <a:r>
              <a:rPr sz="2200" spc="-85" dirty="0">
                <a:solidFill>
                  <a:srgbClr val="FFFFFF"/>
                </a:solidFill>
                <a:latin typeface="Tahoma"/>
                <a:cs typeface="Tahoma"/>
              </a:rPr>
              <a:t>It</a:t>
            </a:r>
            <a:r>
              <a:rPr sz="22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FFFFFF"/>
                </a:solidFill>
                <a:latin typeface="Tahoma"/>
                <a:cs typeface="Tahoma"/>
              </a:rPr>
              <a:t>is</a:t>
            </a:r>
            <a:r>
              <a:rPr sz="22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FFFFFF"/>
                </a:solidFill>
                <a:latin typeface="Tahoma"/>
                <a:cs typeface="Tahoma"/>
              </a:rPr>
              <a:t>used</a:t>
            </a:r>
            <a:r>
              <a:rPr sz="2200" spc="-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FFFFFF"/>
                </a:solidFill>
                <a:latin typeface="Tahoma"/>
                <a:cs typeface="Tahoma"/>
              </a:rPr>
              <a:t>to</a:t>
            </a:r>
            <a:r>
              <a:rPr sz="22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110" dirty="0">
                <a:solidFill>
                  <a:srgbClr val="FFFFFF"/>
                </a:solidFill>
                <a:latin typeface="Tahoma"/>
                <a:cs typeface="Tahoma"/>
              </a:rPr>
              <a:t>run</a:t>
            </a:r>
            <a:r>
              <a:rPr sz="22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50" dirty="0">
                <a:solidFill>
                  <a:srgbClr val="FFFFFF"/>
                </a:solidFill>
                <a:latin typeface="Tahoma"/>
                <a:cs typeface="Tahoma"/>
              </a:rPr>
              <a:t>tests</a:t>
            </a:r>
            <a:r>
              <a:rPr sz="22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125" dirty="0">
                <a:solidFill>
                  <a:srgbClr val="FFFFFF"/>
                </a:solidFill>
                <a:latin typeface="Tahoma"/>
                <a:cs typeface="Tahoma"/>
              </a:rPr>
              <a:t>on</a:t>
            </a:r>
            <a:r>
              <a:rPr sz="22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FFFFFF"/>
                </a:solidFill>
                <a:latin typeface="Tahoma"/>
                <a:cs typeface="Tahoma"/>
              </a:rPr>
              <a:t>different</a:t>
            </a:r>
            <a:r>
              <a:rPr sz="2200" spc="-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FFFFFF"/>
                </a:solidFill>
                <a:latin typeface="Tahoma"/>
                <a:cs typeface="Tahoma"/>
              </a:rPr>
              <a:t>systems</a:t>
            </a:r>
            <a:r>
              <a:rPr sz="2200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50" dirty="0">
                <a:solidFill>
                  <a:srgbClr val="FFFFFF"/>
                </a:solidFill>
                <a:latin typeface="Tahoma"/>
                <a:cs typeface="Tahoma"/>
              </a:rPr>
              <a:t>against</a:t>
            </a:r>
            <a:r>
              <a:rPr sz="2200" spc="-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FFFFFF"/>
                </a:solidFill>
                <a:latin typeface="Tahoma"/>
                <a:cs typeface="Tahoma"/>
              </a:rPr>
              <a:t>different</a:t>
            </a:r>
            <a:r>
              <a:rPr sz="2200" spc="-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FFFFFF"/>
                </a:solidFill>
                <a:latin typeface="Tahoma"/>
                <a:cs typeface="Tahoma"/>
              </a:rPr>
              <a:t>browsers</a:t>
            </a:r>
            <a:r>
              <a:rPr sz="22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FFFFFF"/>
                </a:solidFill>
                <a:latin typeface="Tahoma"/>
                <a:cs typeface="Tahoma"/>
              </a:rPr>
              <a:t>in </a:t>
            </a:r>
            <a:r>
              <a:rPr sz="2200" spc="-6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FFFFFF"/>
                </a:solidFill>
                <a:latin typeface="Tahoma"/>
                <a:cs typeface="Tahoma"/>
              </a:rPr>
              <a:t>parallel.</a:t>
            </a:r>
            <a:endParaRPr sz="2200">
              <a:latin typeface="Tahoma"/>
              <a:cs typeface="Tahoma"/>
            </a:endParaRPr>
          </a:p>
          <a:p>
            <a:pPr marL="355600" indent="-342900">
              <a:lnSpc>
                <a:spcPct val="100000"/>
              </a:lnSpc>
              <a:spcBef>
                <a:spcPts val="2630"/>
              </a:spcBef>
              <a:buChar char="•"/>
              <a:tabLst>
                <a:tab pos="354965" algn="l"/>
                <a:tab pos="355600" algn="l"/>
              </a:tabLst>
            </a:pPr>
            <a:r>
              <a:rPr sz="2200" spc="70" dirty="0">
                <a:solidFill>
                  <a:srgbClr val="FFFFFF"/>
                </a:solidFill>
                <a:latin typeface="Tahoma"/>
                <a:cs typeface="Tahoma"/>
              </a:rPr>
              <a:t>Which</a:t>
            </a:r>
            <a:r>
              <a:rPr sz="2200" spc="-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FFFFFF"/>
                </a:solidFill>
                <a:latin typeface="Tahoma"/>
                <a:cs typeface="Tahoma"/>
              </a:rPr>
              <a:t>implies</a:t>
            </a:r>
            <a:r>
              <a:rPr sz="22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-105" dirty="0">
                <a:solidFill>
                  <a:srgbClr val="FFFFFF"/>
                </a:solidFill>
                <a:latin typeface="Tahoma"/>
                <a:cs typeface="Tahoma"/>
              </a:rPr>
              <a:t>–</a:t>
            </a:r>
            <a:r>
              <a:rPr sz="22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FFFFFF"/>
                </a:solidFill>
                <a:latin typeface="Tahoma"/>
                <a:cs typeface="Tahoma"/>
              </a:rPr>
              <a:t>running</a:t>
            </a:r>
            <a:r>
              <a:rPr sz="2200" spc="-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FFFFFF"/>
                </a:solidFill>
                <a:latin typeface="Tahoma"/>
                <a:cs typeface="Tahoma"/>
              </a:rPr>
              <a:t>multiple</a:t>
            </a:r>
            <a:r>
              <a:rPr sz="2200" spc="-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50" dirty="0">
                <a:solidFill>
                  <a:srgbClr val="FFFFFF"/>
                </a:solidFill>
                <a:latin typeface="Tahoma"/>
                <a:cs typeface="Tahoma"/>
              </a:rPr>
              <a:t>tests</a:t>
            </a:r>
            <a:r>
              <a:rPr sz="22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50" dirty="0">
                <a:solidFill>
                  <a:srgbClr val="FFFFFF"/>
                </a:solidFill>
                <a:latin typeface="Tahoma"/>
                <a:cs typeface="Tahoma"/>
              </a:rPr>
              <a:t>at</a:t>
            </a:r>
            <a:r>
              <a:rPr sz="22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sz="22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95" dirty="0">
                <a:solidFill>
                  <a:srgbClr val="FFFFFF"/>
                </a:solidFill>
                <a:latin typeface="Tahoma"/>
                <a:cs typeface="Tahoma"/>
              </a:rPr>
              <a:t>same</a:t>
            </a:r>
            <a:r>
              <a:rPr sz="22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FFFFFF"/>
                </a:solidFill>
                <a:latin typeface="Tahoma"/>
                <a:cs typeface="Tahoma"/>
              </a:rPr>
              <a:t>time</a:t>
            </a:r>
            <a:r>
              <a:rPr sz="2200" spc="-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50" dirty="0">
                <a:solidFill>
                  <a:srgbClr val="FFFFFF"/>
                </a:solidFill>
                <a:latin typeface="Tahoma"/>
                <a:cs typeface="Tahoma"/>
              </a:rPr>
              <a:t>against</a:t>
            </a:r>
            <a:r>
              <a:rPr sz="22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FFFFFF"/>
                </a:solidFill>
                <a:latin typeface="Tahoma"/>
                <a:cs typeface="Tahoma"/>
              </a:rPr>
              <a:t>different</a:t>
            </a:r>
            <a:endParaRPr sz="2200">
              <a:latin typeface="Tahoma"/>
              <a:cs typeface="Tahoma"/>
            </a:endParaRPr>
          </a:p>
          <a:p>
            <a:pPr marL="355600">
              <a:lnSpc>
                <a:spcPct val="100000"/>
              </a:lnSpc>
            </a:pPr>
            <a:r>
              <a:rPr sz="2200" spc="70" dirty="0">
                <a:solidFill>
                  <a:srgbClr val="FFFFFF"/>
                </a:solidFill>
                <a:latin typeface="Tahoma"/>
                <a:cs typeface="Tahoma"/>
              </a:rPr>
              <a:t>systems</a:t>
            </a:r>
            <a:r>
              <a:rPr sz="2200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FFFFFF"/>
                </a:solidFill>
                <a:latin typeface="Tahoma"/>
                <a:cs typeface="Tahoma"/>
              </a:rPr>
              <a:t>running</a:t>
            </a:r>
            <a:r>
              <a:rPr sz="2200" spc="-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FFFFFF"/>
                </a:solidFill>
                <a:latin typeface="Tahoma"/>
                <a:cs typeface="Tahoma"/>
              </a:rPr>
              <a:t>different</a:t>
            </a:r>
            <a:r>
              <a:rPr sz="22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FFFFFF"/>
                </a:solidFill>
                <a:latin typeface="Tahoma"/>
                <a:cs typeface="Tahoma"/>
              </a:rPr>
              <a:t>browsers</a:t>
            </a:r>
            <a:r>
              <a:rPr sz="2200" spc="-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100" dirty="0">
                <a:solidFill>
                  <a:srgbClr val="FFFFFF"/>
                </a:solidFill>
                <a:latin typeface="Tahoma"/>
                <a:cs typeface="Tahoma"/>
              </a:rPr>
              <a:t>and</a:t>
            </a:r>
            <a:r>
              <a:rPr sz="22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FFFFFF"/>
                </a:solidFill>
                <a:latin typeface="Tahoma"/>
                <a:cs typeface="Tahoma"/>
              </a:rPr>
              <a:t>operating</a:t>
            </a:r>
            <a:r>
              <a:rPr sz="22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50" dirty="0">
                <a:solidFill>
                  <a:srgbClr val="FFFFFF"/>
                </a:solidFill>
                <a:latin typeface="Tahoma"/>
                <a:cs typeface="Tahoma"/>
              </a:rPr>
              <a:t>systems.</a:t>
            </a:r>
            <a:endParaRPr sz="2200">
              <a:latin typeface="Tahoma"/>
              <a:cs typeface="Tahoma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153911" y="734568"/>
            <a:ext cx="4056888" cy="458724"/>
          </a:xfrm>
          <a:prstGeom prst="rect">
            <a:avLst/>
          </a:prstGeom>
        </p:spPr>
      </p:pic>
    </p:spTree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66942" y="329259"/>
            <a:ext cx="47351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>
                <a:solidFill>
                  <a:srgbClr val="3E3E3E"/>
                </a:solidFill>
              </a:rPr>
              <a:t>Prerequisites</a:t>
            </a:r>
            <a:r>
              <a:rPr spc="-105" dirty="0">
                <a:solidFill>
                  <a:srgbClr val="3E3E3E"/>
                </a:solidFill>
              </a:rPr>
              <a:t> </a:t>
            </a:r>
            <a:r>
              <a:rPr spc="15" dirty="0">
                <a:solidFill>
                  <a:srgbClr val="3E3E3E"/>
                </a:solidFill>
              </a:rPr>
              <a:t>for</a:t>
            </a:r>
            <a:r>
              <a:rPr spc="-95" dirty="0">
                <a:solidFill>
                  <a:srgbClr val="3E3E3E"/>
                </a:solidFill>
              </a:rPr>
              <a:t> </a:t>
            </a:r>
            <a:r>
              <a:rPr spc="-10" dirty="0">
                <a:solidFill>
                  <a:srgbClr val="3E3E3E"/>
                </a:solidFill>
              </a:rPr>
              <a:t>Selenium</a:t>
            </a:r>
          </a:p>
        </p:txBody>
      </p:sp>
      <p:sp>
        <p:nvSpPr>
          <p:cNvPr id="4" name="object 4"/>
          <p:cNvSpPr/>
          <p:nvPr/>
        </p:nvSpPr>
        <p:spPr>
          <a:xfrm>
            <a:off x="2793492" y="2566416"/>
            <a:ext cx="1590040" cy="3973195"/>
          </a:xfrm>
          <a:custGeom>
            <a:avLst/>
            <a:gdLst/>
            <a:ahLst/>
            <a:cxnLst/>
            <a:rect l="l" t="t" r="r" b="b"/>
            <a:pathLst>
              <a:path w="1590039" h="3973195">
                <a:moveTo>
                  <a:pt x="1589532" y="0"/>
                </a:moveTo>
                <a:lnTo>
                  <a:pt x="264921" y="0"/>
                </a:lnTo>
                <a:lnTo>
                  <a:pt x="217304" y="4268"/>
                </a:lnTo>
                <a:lnTo>
                  <a:pt x="172485" y="16575"/>
                </a:lnTo>
                <a:lnTo>
                  <a:pt x="131214" y="36171"/>
                </a:lnTo>
                <a:lnTo>
                  <a:pt x="94239" y="62309"/>
                </a:lnTo>
                <a:lnTo>
                  <a:pt x="62309" y="94239"/>
                </a:lnTo>
                <a:lnTo>
                  <a:pt x="36171" y="131214"/>
                </a:lnTo>
                <a:lnTo>
                  <a:pt x="16575" y="172485"/>
                </a:lnTo>
                <a:lnTo>
                  <a:pt x="4268" y="217304"/>
                </a:lnTo>
                <a:lnTo>
                  <a:pt x="0" y="264921"/>
                </a:lnTo>
                <a:lnTo>
                  <a:pt x="0" y="3973067"/>
                </a:lnTo>
                <a:lnTo>
                  <a:pt x="1324609" y="3973067"/>
                </a:lnTo>
                <a:lnTo>
                  <a:pt x="1372227" y="3968799"/>
                </a:lnTo>
                <a:lnTo>
                  <a:pt x="1417046" y="3956492"/>
                </a:lnTo>
                <a:lnTo>
                  <a:pt x="1458317" y="3936896"/>
                </a:lnTo>
                <a:lnTo>
                  <a:pt x="1495292" y="3910758"/>
                </a:lnTo>
                <a:lnTo>
                  <a:pt x="1527222" y="3878828"/>
                </a:lnTo>
                <a:lnTo>
                  <a:pt x="1553360" y="3841853"/>
                </a:lnTo>
                <a:lnTo>
                  <a:pt x="1572956" y="3800582"/>
                </a:lnTo>
                <a:lnTo>
                  <a:pt x="1585263" y="3755763"/>
                </a:lnTo>
                <a:lnTo>
                  <a:pt x="1589532" y="3708145"/>
                </a:lnTo>
                <a:lnTo>
                  <a:pt x="1589532" y="0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884932" y="4806696"/>
            <a:ext cx="1407160" cy="1475740"/>
          </a:xfrm>
          <a:custGeom>
            <a:avLst/>
            <a:gdLst/>
            <a:ahLst/>
            <a:cxnLst/>
            <a:rect l="l" t="t" r="r" b="b"/>
            <a:pathLst>
              <a:path w="1407160" h="1475739">
                <a:moveTo>
                  <a:pt x="1406652" y="0"/>
                </a:moveTo>
                <a:lnTo>
                  <a:pt x="0" y="0"/>
                </a:lnTo>
                <a:lnTo>
                  <a:pt x="0" y="1475231"/>
                </a:lnTo>
                <a:lnTo>
                  <a:pt x="1406652" y="1475231"/>
                </a:lnTo>
                <a:lnTo>
                  <a:pt x="1406652" y="0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963672" y="4871085"/>
            <a:ext cx="1172845" cy="1366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2200" spc="-90" dirty="0">
                <a:solidFill>
                  <a:srgbClr val="FFFFFF"/>
                </a:solidFill>
                <a:latin typeface="Tahoma"/>
                <a:cs typeface="Tahoma"/>
              </a:rPr>
              <a:t>Ja</a:t>
            </a:r>
            <a:r>
              <a:rPr sz="2200" spc="-8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2200" spc="6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2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2200" spc="-5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2200" spc="35" dirty="0">
                <a:solidFill>
                  <a:srgbClr val="FFFFFF"/>
                </a:solidFill>
                <a:latin typeface="Tahoma"/>
                <a:cs typeface="Tahoma"/>
              </a:rPr>
              <a:t>8  </a:t>
            </a:r>
            <a:r>
              <a:rPr sz="2200" spc="100" dirty="0">
                <a:solidFill>
                  <a:srgbClr val="FFFFFF"/>
                </a:solidFill>
                <a:latin typeface="Tahoma"/>
                <a:cs typeface="Tahoma"/>
              </a:rPr>
              <a:t>and </a:t>
            </a:r>
            <a:r>
              <a:rPr sz="2200" spc="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FFFFFF"/>
                </a:solidFill>
                <a:latin typeface="Tahoma"/>
                <a:cs typeface="Tahoma"/>
              </a:rPr>
              <a:t>abo</a:t>
            </a:r>
            <a:r>
              <a:rPr sz="2200" spc="80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2200" spc="7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2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95" dirty="0">
                <a:solidFill>
                  <a:srgbClr val="FFFFFF"/>
                </a:solidFill>
                <a:latin typeface="Tahoma"/>
                <a:cs typeface="Tahoma"/>
              </a:rPr>
              <a:t>or  </a:t>
            </a:r>
            <a:r>
              <a:rPr sz="2200" spc="80" dirty="0">
                <a:solidFill>
                  <a:srgbClr val="FFFFFF"/>
                </a:solidFill>
                <a:latin typeface="Tahoma"/>
                <a:cs typeface="Tahoma"/>
              </a:rPr>
              <a:t>Python</a:t>
            </a:r>
            <a:endParaRPr sz="2200">
              <a:latin typeface="Tahoma"/>
              <a:cs typeface="Tahoma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907792" y="3038855"/>
            <a:ext cx="1179576" cy="1444752"/>
          </a:xfrm>
          <a:prstGeom prst="rect">
            <a:avLst/>
          </a:prstGeom>
        </p:spPr>
      </p:pic>
      <p:sp>
        <p:nvSpPr>
          <p:cNvPr id="8" name="object 8"/>
          <p:cNvSpPr/>
          <p:nvPr/>
        </p:nvSpPr>
        <p:spPr>
          <a:xfrm>
            <a:off x="5981700" y="2589275"/>
            <a:ext cx="2080260" cy="3973195"/>
          </a:xfrm>
          <a:custGeom>
            <a:avLst/>
            <a:gdLst/>
            <a:ahLst/>
            <a:cxnLst/>
            <a:rect l="l" t="t" r="r" b="b"/>
            <a:pathLst>
              <a:path w="2080259" h="3973195">
                <a:moveTo>
                  <a:pt x="2080260" y="0"/>
                </a:moveTo>
                <a:lnTo>
                  <a:pt x="346710" y="0"/>
                </a:lnTo>
                <a:lnTo>
                  <a:pt x="299643" y="3175"/>
                </a:lnTo>
                <a:lnTo>
                  <a:pt x="254520" y="12382"/>
                </a:lnTo>
                <a:lnTo>
                  <a:pt x="211734" y="27241"/>
                </a:lnTo>
                <a:lnTo>
                  <a:pt x="171704" y="47332"/>
                </a:lnTo>
                <a:lnTo>
                  <a:pt x="134823" y="72237"/>
                </a:lnTo>
                <a:lnTo>
                  <a:pt x="101536" y="101549"/>
                </a:lnTo>
                <a:lnTo>
                  <a:pt x="72224" y="134835"/>
                </a:lnTo>
                <a:lnTo>
                  <a:pt x="47320" y="171716"/>
                </a:lnTo>
                <a:lnTo>
                  <a:pt x="27241" y="211747"/>
                </a:lnTo>
                <a:lnTo>
                  <a:pt x="12382" y="254533"/>
                </a:lnTo>
                <a:lnTo>
                  <a:pt x="3162" y="299656"/>
                </a:lnTo>
                <a:lnTo>
                  <a:pt x="0" y="346710"/>
                </a:lnTo>
                <a:lnTo>
                  <a:pt x="0" y="3973068"/>
                </a:lnTo>
                <a:lnTo>
                  <a:pt x="1733550" y="3973068"/>
                </a:lnTo>
                <a:lnTo>
                  <a:pt x="1780603" y="3969905"/>
                </a:lnTo>
                <a:lnTo>
                  <a:pt x="1825726" y="3960698"/>
                </a:lnTo>
                <a:lnTo>
                  <a:pt x="1868512" y="3945839"/>
                </a:lnTo>
                <a:lnTo>
                  <a:pt x="1908556" y="3925747"/>
                </a:lnTo>
                <a:lnTo>
                  <a:pt x="1945424" y="3900843"/>
                </a:lnTo>
                <a:lnTo>
                  <a:pt x="1978723" y="3871544"/>
                </a:lnTo>
                <a:lnTo>
                  <a:pt x="2008022" y="3838244"/>
                </a:lnTo>
                <a:lnTo>
                  <a:pt x="2032927" y="3801376"/>
                </a:lnTo>
                <a:lnTo>
                  <a:pt x="2053018" y="3761333"/>
                </a:lnTo>
                <a:lnTo>
                  <a:pt x="2067877" y="3718547"/>
                </a:lnTo>
                <a:lnTo>
                  <a:pt x="2077085" y="3673411"/>
                </a:lnTo>
                <a:lnTo>
                  <a:pt x="2080260" y="3626358"/>
                </a:lnTo>
                <a:lnTo>
                  <a:pt x="2080260" y="0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6126226" y="4933315"/>
            <a:ext cx="1464310" cy="1031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100965">
              <a:lnSpc>
                <a:spcPct val="100000"/>
              </a:lnSpc>
              <a:spcBef>
                <a:spcPts val="95"/>
              </a:spcBef>
            </a:pPr>
            <a:r>
              <a:rPr sz="2200" spc="50" dirty="0">
                <a:solidFill>
                  <a:srgbClr val="FFFFFF"/>
                </a:solidFill>
                <a:latin typeface="Tahoma"/>
                <a:cs typeface="Tahoma"/>
              </a:rPr>
              <a:t>Eclipse</a:t>
            </a:r>
            <a:r>
              <a:rPr sz="2200" spc="-1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FFFFFF"/>
                </a:solidFill>
                <a:latin typeface="Tahoma"/>
                <a:cs typeface="Tahoma"/>
              </a:rPr>
              <a:t>for </a:t>
            </a:r>
            <a:r>
              <a:rPr sz="2200" spc="-6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-125" dirty="0">
                <a:solidFill>
                  <a:srgbClr val="FFFFFF"/>
                </a:solidFill>
                <a:latin typeface="Tahoma"/>
                <a:cs typeface="Tahoma"/>
              </a:rPr>
              <a:t>JEE</a:t>
            </a:r>
            <a:endParaRPr sz="2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2200" spc="70" dirty="0">
                <a:solidFill>
                  <a:srgbClr val="FFFFFF"/>
                </a:solidFill>
                <a:latin typeface="Tahoma"/>
                <a:cs typeface="Tahoma"/>
              </a:rPr>
              <a:t>dev</a:t>
            </a:r>
            <a:r>
              <a:rPr sz="2200" spc="7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200" spc="100" dirty="0">
                <a:solidFill>
                  <a:srgbClr val="FFFFFF"/>
                </a:solidFill>
                <a:latin typeface="Tahoma"/>
                <a:cs typeface="Tahoma"/>
              </a:rPr>
              <a:t>lope</a:t>
            </a:r>
            <a:r>
              <a:rPr sz="2200" spc="8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2200" spc="6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endParaRPr sz="2200">
              <a:latin typeface="Tahoma"/>
              <a:cs typeface="Tahoma"/>
            </a:endParaRPr>
          </a:p>
        </p:txBody>
      </p:sp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015228" y="3044951"/>
            <a:ext cx="1917192" cy="1606296"/>
          </a:xfrm>
          <a:prstGeom prst="rect">
            <a:avLst/>
          </a:prstGeom>
        </p:spPr>
      </p:pic>
      <p:sp>
        <p:nvSpPr>
          <p:cNvPr id="11" name="object 11"/>
          <p:cNvSpPr/>
          <p:nvPr/>
        </p:nvSpPr>
        <p:spPr>
          <a:xfrm>
            <a:off x="9165336" y="2589275"/>
            <a:ext cx="1743710" cy="3973195"/>
          </a:xfrm>
          <a:custGeom>
            <a:avLst/>
            <a:gdLst/>
            <a:ahLst/>
            <a:cxnLst/>
            <a:rect l="l" t="t" r="r" b="b"/>
            <a:pathLst>
              <a:path w="1743709" h="3973195">
                <a:moveTo>
                  <a:pt x="1743456" y="0"/>
                </a:moveTo>
                <a:lnTo>
                  <a:pt x="290576" y="0"/>
                </a:lnTo>
                <a:lnTo>
                  <a:pt x="243420" y="3810"/>
                </a:lnTo>
                <a:lnTo>
                  <a:pt x="198704" y="14820"/>
                </a:lnTo>
                <a:lnTo>
                  <a:pt x="157010" y="32435"/>
                </a:lnTo>
                <a:lnTo>
                  <a:pt x="118935" y="56057"/>
                </a:lnTo>
                <a:lnTo>
                  <a:pt x="85077" y="85102"/>
                </a:lnTo>
                <a:lnTo>
                  <a:pt x="56045" y="118948"/>
                </a:lnTo>
                <a:lnTo>
                  <a:pt x="32423" y="157022"/>
                </a:lnTo>
                <a:lnTo>
                  <a:pt x="14808" y="198716"/>
                </a:lnTo>
                <a:lnTo>
                  <a:pt x="3797" y="243433"/>
                </a:lnTo>
                <a:lnTo>
                  <a:pt x="0" y="290576"/>
                </a:lnTo>
                <a:lnTo>
                  <a:pt x="0" y="3973068"/>
                </a:lnTo>
                <a:lnTo>
                  <a:pt x="1452880" y="3973068"/>
                </a:lnTo>
                <a:lnTo>
                  <a:pt x="1500022" y="3969270"/>
                </a:lnTo>
                <a:lnTo>
                  <a:pt x="1544739" y="3958259"/>
                </a:lnTo>
                <a:lnTo>
                  <a:pt x="1586433" y="3940645"/>
                </a:lnTo>
                <a:lnTo>
                  <a:pt x="1624507" y="3917023"/>
                </a:lnTo>
                <a:lnTo>
                  <a:pt x="1658366" y="3887978"/>
                </a:lnTo>
                <a:lnTo>
                  <a:pt x="1687398" y="3854132"/>
                </a:lnTo>
                <a:lnTo>
                  <a:pt x="1711020" y="3816058"/>
                </a:lnTo>
                <a:lnTo>
                  <a:pt x="1728635" y="3774363"/>
                </a:lnTo>
                <a:lnTo>
                  <a:pt x="1739646" y="3729647"/>
                </a:lnTo>
                <a:lnTo>
                  <a:pt x="1743456" y="3682492"/>
                </a:lnTo>
                <a:lnTo>
                  <a:pt x="1743456" y="0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9345930" y="5065014"/>
            <a:ext cx="1233805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2200" spc="60" dirty="0">
                <a:solidFill>
                  <a:srgbClr val="FFFFFF"/>
                </a:solidFill>
                <a:latin typeface="Tahoma"/>
                <a:cs typeface="Tahoma"/>
              </a:rPr>
              <a:t>Selen</a:t>
            </a:r>
            <a:r>
              <a:rPr sz="2200" spc="2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2200" spc="110" dirty="0">
                <a:solidFill>
                  <a:srgbClr val="FFFFFF"/>
                </a:solidFill>
                <a:latin typeface="Tahoma"/>
                <a:cs typeface="Tahoma"/>
              </a:rPr>
              <a:t>um  </a:t>
            </a:r>
            <a:r>
              <a:rPr sz="2200" spc="5" dirty="0">
                <a:solidFill>
                  <a:srgbClr val="FFFFFF"/>
                </a:solidFill>
                <a:latin typeface="Tahoma"/>
                <a:cs typeface="Tahoma"/>
              </a:rPr>
              <a:t>3.0</a:t>
            </a:r>
            <a:endParaRPr sz="2200">
              <a:latin typeface="Tahoma"/>
              <a:cs typeface="Tahoma"/>
            </a:endParaRPr>
          </a:p>
        </p:txBody>
      </p:sp>
      <p:pic>
        <p:nvPicPr>
          <p:cNvPr id="13" name="object 1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460992" y="3137916"/>
            <a:ext cx="1202436" cy="1255776"/>
          </a:xfrm>
          <a:prstGeom prst="rect">
            <a:avLst/>
          </a:prstGeom>
        </p:spPr>
      </p:pic>
      <p:sp>
        <p:nvSpPr>
          <p:cNvPr id="14" name="object 14"/>
          <p:cNvSpPr/>
          <p:nvPr/>
        </p:nvSpPr>
        <p:spPr>
          <a:xfrm>
            <a:off x="12350496" y="2543555"/>
            <a:ext cx="1590040" cy="4018915"/>
          </a:xfrm>
          <a:custGeom>
            <a:avLst/>
            <a:gdLst/>
            <a:ahLst/>
            <a:cxnLst/>
            <a:rect l="l" t="t" r="r" b="b"/>
            <a:pathLst>
              <a:path w="1590040" h="4018915">
                <a:moveTo>
                  <a:pt x="1589532" y="0"/>
                </a:moveTo>
                <a:lnTo>
                  <a:pt x="264922" y="0"/>
                </a:lnTo>
                <a:lnTo>
                  <a:pt x="217297" y="4279"/>
                </a:lnTo>
                <a:lnTo>
                  <a:pt x="172478" y="16586"/>
                </a:lnTo>
                <a:lnTo>
                  <a:pt x="131203" y="36182"/>
                </a:lnTo>
                <a:lnTo>
                  <a:pt x="94234" y="62318"/>
                </a:lnTo>
                <a:lnTo>
                  <a:pt x="62306" y="94246"/>
                </a:lnTo>
                <a:lnTo>
                  <a:pt x="36169" y="131216"/>
                </a:lnTo>
                <a:lnTo>
                  <a:pt x="16573" y="172491"/>
                </a:lnTo>
                <a:lnTo>
                  <a:pt x="4267" y="217309"/>
                </a:lnTo>
                <a:lnTo>
                  <a:pt x="0" y="264922"/>
                </a:lnTo>
                <a:lnTo>
                  <a:pt x="0" y="4018788"/>
                </a:lnTo>
                <a:lnTo>
                  <a:pt x="1324610" y="4018788"/>
                </a:lnTo>
                <a:lnTo>
                  <a:pt x="1372222" y="4014520"/>
                </a:lnTo>
                <a:lnTo>
                  <a:pt x="1417040" y="4002214"/>
                </a:lnTo>
                <a:lnTo>
                  <a:pt x="1458315" y="3982618"/>
                </a:lnTo>
                <a:lnTo>
                  <a:pt x="1495285" y="3956481"/>
                </a:lnTo>
                <a:lnTo>
                  <a:pt x="1527213" y="3924554"/>
                </a:lnTo>
                <a:lnTo>
                  <a:pt x="1553349" y="3887584"/>
                </a:lnTo>
                <a:lnTo>
                  <a:pt x="1572945" y="3846309"/>
                </a:lnTo>
                <a:lnTo>
                  <a:pt x="1585252" y="3801491"/>
                </a:lnTo>
                <a:lnTo>
                  <a:pt x="1589532" y="3753866"/>
                </a:lnTo>
                <a:lnTo>
                  <a:pt x="1589532" y="0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12521565" y="5029327"/>
            <a:ext cx="1109980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2200" spc="140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2200" spc="9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2200" spc="75" dirty="0">
                <a:solidFill>
                  <a:srgbClr val="FFFFFF"/>
                </a:solidFill>
                <a:latin typeface="Tahoma"/>
                <a:cs typeface="Tahoma"/>
              </a:rPr>
              <a:t>owser  </a:t>
            </a:r>
            <a:r>
              <a:rPr sz="2200" spc="70" dirty="0">
                <a:solidFill>
                  <a:srgbClr val="FFFFFF"/>
                </a:solidFill>
                <a:latin typeface="Tahoma"/>
                <a:cs typeface="Tahoma"/>
              </a:rPr>
              <a:t>Drivers</a:t>
            </a:r>
            <a:endParaRPr sz="2200">
              <a:latin typeface="Tahoma"/>
              <a:cs typeface="Tahoma"/>
            </a:endParaRPr>
          </a:p>
        </p:txBody>
      </p:sp>
      <p:pic>
        <p:nvPicPr>
          <p:cNvPr id="16" name="object 1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2524231" y="3072383"/>
            <a:ext cx="1156716" cy="1321307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436364" y="734568"/>
            <a:ext cx="7383780" cy="458724"/>
          </a:xfrm>
          <a:prstGeom prst="rect">
            <a:avLst/>
          </a:prstGeom>
        </p:spPr>
      </p:pic>
    </p:spTree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965063" y="329259"/>
            <a:ext cx="433705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" dirty="0">
                <a:solidFill>
                  <a:srgbClr val="3E3E3E"/>
                </a:solidFill>
              </a:rPr>
              <a:t>Write</a:t>
            </a:r>
            <a:r>
              <a:rPr spc="-114" dirty="0">
                <a:solidFill>
                  <a:srgbClr val="3E3E3E"/>
                </a:solidFill>
              </a:rPr>
              <a:t> </a:t>
            </a:r>
            <a:r>
              <a:rPr spc="25" dirty="0">
                <a:solidFill>
                  <a:srgbClr val="3E3E3E"/>
                </a:solidFill>
              </a:rPr>
              <a:t>the</a:t>
            </a:r>
            <a:r>
              <a:rPr spc="-114" dirty="0">
                <a:solidFill>
                  <a:srgbClr val="3E3E3E"/>
                </a:solidFill>
              </a:rPr>
              <a:t> </a:t>
            </a:r>
            <a:r>
              <a:rPr spc="-5" dirty="0">
                <a:solidFill>
                  <a:srgbClr val="3E3E3E"/>
                </a:solidFill>
              </a:rPr>
              <a:t>First</a:t>
            </a:r>
            <a:r>
              <a:rPr spc="-130" dirty="0">
                <a:solidFill>
                  <a:srgbClr val="3E3E3E"/>
                </a:solidFill>
              </a:rPr>
              <a:t> </a:t>
            </a:r>
            <a:r>
              <a:rPr spc="-30" dirty="0">
                <a:solidFill>
                  <a:srgbClr val="3E3E3E"/>
                </a:solidFill>
              </a:rPr>
              <a:t>Test</a:t>
            </a:r>
            <a:r>
              <a:rPr spc="-110" dirty="0">
                <a:solidFill>
                  <a:srgbClr val="3E3E3E"/>
                </a:solidFill>
              </a:rPr>
              <a:t> </a:t>
            </a:r>
            <a:r>
              <a:rPr spc="-40" dirty="0">
                <a:solidFill>
                  <a:srgbClr val="3E3E3E"/>
                </a:solidFill>
              </a:rPr>
              <a:t>Case</a:t>
            </a:r>
          </a:p>
        </p:txBody>
      </p:sp>
      <p:sp>
        <p:nvSpPr>
          <p:cNvPr id="4" name="object 4"/>
          <p:cNvSpPr/>
          <p:nvPr/>
        </p:nvSpPr>
        <p:spPr>
          <a:xfrm>
            <a:off x="1780794" y="3426714"/>
            <a:ext cx="2324100" cy="1019810"/>
          </a:xfrm>
          <a:custGeom>
            <a:avLst/>
            <a:gdLst/>
            <a:ahLst/>
            <a:cxnLst/>
            <a:rect l="l" t="t" r="r" b="b"/>
            <a:pathLst>
              <a:path w="2324100" h="1019810">
                <a:moveTo>
                  <a:pt x="2324100" y="0"/>
                </a:moveTo>
                <a:lnTo>
                  <a:pt x="0" y="0"/>
                </a:lnTo>
                <a:lnTo>
                  <a:pt x="0" y="1019555"/>
                </a:lnTo>
                <a:lnTo>
                  <a:pt x="2324100" y="1019555"/>
                </a:lnTo>
                <a:lnTo>
                  <a:pt x="2324100" y="0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780794" y="3426714"/>
            <a:ext cx="2324100" cy="1019810"/>
          </a:xfrm>
          <a:custGeom>
            <a:avLst/>
            <a:gdLst/>
            <a:ahLst/>
            <a:cxnLst/>
            <a:rect l="l" t="t" r="r" b="b"/>
            <a:pathLst>
              <a:path w="2324100" h="1019810">
                <a:moveTo>
                  <a:pt x="0" y="1019555"/>
                </a:moveTo>
                <a:lnTo>
                  <a:pt x="2324100" y="1019555"/>
                </a:lnTo>
                <a:lnTo>
                  <a:pt x="2324100" y="0"/>
                </a:lnTo>
                <a:lnTo>
                  <a:pt x="0" y="0"/>
                </a:lnTo>
                <a:lnTo>
                  <a:pt x="0" y="1019555"/>
                </a:lnTo>
                <a:close/>
              </a:path>
            </a:pathLst>
          </a:custGeom>
          <a:ln w="28575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766506" y="3412426"/>
            <a:ext cx="2352675" cy="1048385"/>
          </a:xfrm>
          <a:prstGeom prst="rect">
            <a:avLst/>
          </a:prstGeom>
        </p:spPr>
        <p:txBody>
          <a:bodyPr vert="horz" wrap="square" lIns="0" tIns="172085" rIns="0" bIns="0" rtlCol="0">
            <a:spAutoFit/>
          </a:bodyPr>
          <a:lstStyle/>
          <a:p>
            <a:pPr marL="574040" marR="133350" indent="-434340">
              <a:lnSpc>
                <a:spcPct val="100000"/>
              </a:lnSpc>
              <a:spcBef>
                <a:spcPts val="1355"/>
              </a:spcBef>
            </a:pPr>
            <a:r>
              <a:rPr sz="2200" spc="70" dirty="0">
                <a:solidFill>
                  <a:srgbClr val="FFFFFF"/>
                </a:solidFill>
                <a:latin typeface="Tahoma"/>
                <a:cs typeface="Tahoma"/>
              </a:rPr>
              <a:t>Create</a:t>
            </a:r>
            <a:r>
              <a:rPr sz="2200" spc="-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200" spc="-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FFFFFF"/>
                </a:solidFill>
                <a:latin typeface="Tahoma"/>
                <a:cs typeface="Tahoma"/>
              </a:rPr>
              <a:t>project </a:t>
            </a:r>
            <a:r>
              <a:rPr sz="2200" spc="-6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FFFFFF"/>
                </a:solidFill>
                <a:latin typeface="Tahoma"/>
                <a:cs typeface="Tahoma"/>
              </a:rPr>
              <a:t>in</a:t>
            </a:r>
            <a:r>
              <a:rPr sz="2200" spc="-1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50" dirty="0">
                <a:solidFill>
                  <a:srgbClr val="FFFFFF"/>
                </a:solidFill>
                <a:latin typeface="Tahoma"/>
                <a:cs typeface="Tahoma"/>
              </a:rPr>
              <a:t>Eclipse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491162" y="3412426"/>
            <a:ext cx="2352675" cy="1048385"/>
          </a:xfrm>
          <a:prstGeom prst="rect">
            <a:avLst/>
          </a:prstGeom>
          <a:solidFill>
            <a:srgbClr val="006FC0"/>
          </a:solidFill>
        </p:spPr>
        <p:txBody>
          <a:bodyPr vert="horz" wrap="square" lIns="0" tIns="172085" rIns="0" bIns="0" rtlCol="0">
            <a:spAutoFit/>
          </a:bodyPr>
          <a:lstStyle/>
          <a:p>
            <a:pPr marL="979169" marR="276225" indent="-695325">
              <a:lnSpc>
                <a:spcPct val="100000"/>
              </a:lnSpc>
              <a:spcBef>
                <a:spcPts val="1355"/>
              </a:spcBef>
            </a:pPr>
            <a:r>
              <a:rPr sz="2200" spc="70" dirty="0">
                <a:solidFill>
                  <a:srgbClr val="FFFFFF"/>
                </a:solidFill>
                <a:latin typeface="Tahoma"/>
                <a:cs typeface="Tahoma"/>
              </a:rPr>
              <a:t>Create</a:t>
            </a:r>
            <a:r>
              <a:rPr sz="2200" spc="-1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20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50" dirty="0">
                <a:solidFill>
                  <a:srgbClr val="FFFFFF"/>
                </a:solidFill>
                <a:latin typeface="Tahoma"/>
                <a:cs typeface="Tahoma"/>
              </a:rPr>
              <a:t>class </a:t>
            </a:r>
            <a:r>
              <a:rPr sz="2200" spc="-6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50" dirty="0">
                <a:solidFill>
                  <a:srgbClr val="FFFFFF"/>
                </a:solidFill>
                <a:latin typeface="Tahoma"/>
                <a:cs typeface="Tahoma"/>
              </a:rPr>
              <a:t>file</a:t>
            </a:r>
            <a:endParaRPr sz="2200">
              <a:latin typeface="Tahoma"/>
              <a:cs typeface="Tahoma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8682418" y="3412426"/>
            <a:ext cx="2351405" cy="1048385"/>
            <a:chOff x="8682418" y="3412426"/>
            <a:chExt cx="2351405" cy="1048385"/>
          </a:xfrm>
        </p:grpSpPr>
        <p:sp>
          <p:nvSpPr>
            <p:cNvPr id="9" name="object 9"/>
            <p:cNvSpPr/>
            <p:nvPr/>
          </p:nvSpPr>
          <p:spPr>
            <a:xfrm>
              <a:off x="8696706" y="3426714"/>
              <a:ext cx="2322830" cy="1019810"/>
            </a:xfrm>
            <a:custGeom>
              <a:avLst/>
              <a:gdLst/>
              <a:ahLst/>
              <a:cxnLst/>
              <a:rect l="l" t="t" r="r" b="b"/>
              <a:pathLst>
                <a:path w="2322829" h="1019810">
                  <a:moveTo>
                    <a:pt x="2322576" y="0"/>
                  </a:moveTo>
                  <a:lnTo>
                    <a:pt x="0" y="0"/>
                  </a:lnTo>
                  <a:lnTo>
                    <a:pt x="0" y="1019555"/>
                  </a:lnTo>
                  <a:lnTo>
                    <a:pt x="2322576" y="1019555"/>
                  </a:lnTo>
                  <a:lnTo>
                    <a:pt x="2322576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8696706" y="3426714"/>
              <a:ext cx="2322830" cy="1019810"/>
            </a:xfrm>
            <a:custGeom>
              <a:avLst/>
              <a:gdLst/>
              <a:ahLst/>
              <a:cxnLst/>
              <a:rect l="l" t="t" r="r" b="b"/>
              <a:pathLst>
                <a:path w="2322829" h="1019810">
                  <a:moveTo>
                    <a:pt x="0" y="1019555"/>
                  </a:moveTo>
                  <a:lnTo>
                    <a:pt x="2322576" y="1019555"/>
                  </a:lnTo>
                  <a:lnTo>
                    <a:pt x="2322576" y="0"/>
                  </a:lnTo>
                  <a:lnTo>
                    <a:pt x="0" y="0"/>
                  </a:lnTo>
                  <a:lnTo>
                    <a:pt x="0" y="1019555"/>
                  </a:lnTo>
                  <a:close/>
                </a:path>
              </a:pathLst>
            </a:custGeom>
            <a:ln w="28575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8696706" y="3412426"/>
            <a:ext cx="2322830" cy="344170"/>
          </a:xfrm>
          <a:prstGeom prst="rect">
            <a:avLst/>
          </a:prstGeom>
          <a:solidFill>
            <a:srgbClr val="006FC0"/>
          </a:solidFill>
        </p:spPr>
        <p:txBody>
          <a:bodyPr vert="horz" wrap="square" lIns="0" tIns="4445" rIns="0" bIns="0" rtlCol="0">
            <a:spAutoFit/>
          </a:bodyPr>
          <a:lstStyle/>
          <a:p>
            <a:pPr marL="272415">
              <a:lnSpc>
                <a:spcPct val="100000"/>
              </a:lnSpc>
              <a:spcBef>
                <a:spcPts val="35"/>
              </a:spcBef>
            </a:pPr>
            <a:r>
              <a:rPr sz="2200" spc="70" dirty="0">
                <a:solidFill>
                  <a:srgbClr val="FFFFFF"/>
                </a:solidFill>
                <a:latin typeface="Tahoma"/>
                <a:cs typeface="Tahoma"/>
              </a:rPr>
              <a:t>Configure</a:t>
            </a:r>
            <a:r>
              <a:rPr sz="22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696706" y="3756035"/>
            <a:ext cx="2322830" cy="335280"/>
          </a:xfrm>
          <a:prstGeom prst="rect">
            <a:avLst/>
          </a:prstGeom>
          <a:solidFill>
            <a:srgbClr val="006FC0"/>
          </a:solidFill>
        </p:spPr>
        <p:txBody>
          <a:bodyPr vert="horz" wrap="square" lIns="0" tIns="0" rIns="0" bIns="0" rtlCol="0">
            <a:spAutoFit/>
          </a:bodyPr>
          <a:lstStyle/>
          <a:p>
            <a:pPr marL="177800">
              <a:lnSpc>
                <a:spcPts val="2610"/>
              </a:lnSpc>
            </a:pPr>
            <a:r>
              <a:rPr sz="2200" spc="90" dirty="0">
                <a:solidFill>
                  <a:srgbClr val="FFFFFF"/>
                </a:solidFill>
                <a:latin typeface="Tahoma"/>
                <a:cs typeface="Tahoma"/>
              </a:rPr>
              <a:t>build</a:t>
            </a:r>
            <a:r>
              <a:rPr sz="22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45" dirty="0">
                <a:solidFill>
                  <a:srgbClr val="FFFFFF"/>
                </a:solidFill>
                <a:latin typeface="Tahoma"/>
                <a:cs typeface="Tahoma"/>
              </a:rPr>
              <a:t>path,</a:t>
            </a:r>
            <a:r>
              <a:rPr sz="22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100" dirty="0">
                <a:solidFill>
                  <a:srgbClr val="FFFFFF"/>
                </a:solidFill>
                <a:latin typeface="Tahoma"/>
                <a:cs typeface="Tahoma"/>
              </a:rPr>
              <a:t>add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696706" y="4091315"/>
            <a:ext cx="2322830" cy="369570"/>
          </a:xfrm>
          <a:prstGeom prst="rect">
            <a:avLst/>
          </a:prstGeom>
          <a:solidFill>
            <a:srgbClr val="006FC0"/>
          </a:solidFill>
        </p:spPr>
        <p:txBody>
          <a:bodyPr vert="horz" wrap="square" lIns="0" tIns="0" rIns="0" bIns="0" rtlCol="0">
            <a:spAutoFit/>
          </a:bodyPr>
          <a:lstStyle/>
          <a:p>
            <a:pPr marL="280035">
              <a:lnSpc>
                <a:spcPts val="2610"/>
              </a:lnSpc>
            </a:pPr>
            <a:r>
              <a:rPr sz="2200" spc="80" dirty="0">
                <a:solidFill>
                  <a:srgbClr val="FFFFFF"/>
                </a:solidFill>
                <a:latin typeface="Tahoma"/>
                <a:cs typeface="Tahoma"/>
              </a:rPr>
              <a:t>Selenium</a:t>
            </a:r>
            <a:r>
              <a:rPr sz="2200" spc="-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40" dirty="0">
                <a:solidFill>
                  <a:srgbClr val="FFFFFF"/>
                </a:solidFill>
                <a:latin typeface="Tahoma"/>
                <a:cs typeface="Tahoma"/>
              </a:rPr>
              <a:t>jars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2094654" y="4936426"/>
            <a:ext cx="2352675" cy="1048385"/>
          </a:xfrm>
          <a:prstGeom prst="rect">
            <a:avLst/>
          </a:prstGeom>
          <a:solidFill>
            <a:srgbClr val="006FC0"/>
          </a:solidFill>
        </p:spPr>
        <p:txBody>
          <a:bodyPr vert="horz" wrap="square" lIns="0" tIns="172720" rIns="0" bIns="0" rtlCol="0">
            <a:spAutoFit/>
          </a:bodyPr>
          <a:lstStyle/>
          <a:p>
            <a:pPr marL="217804" marR="156210" indent="-55244">
              <a:lnSpc>
                <a:spcPct val="100000"/>
              </a:lnSpc>
              <a:spcBef>
                <a:spcPts val="1360"/>
              </a:spcBef>
            </a:pPr>
            <a:r>
              <a:rPr sz="2200" spc="110" dirty="0">
                <a:solidFill>
                  <a:srgbClr val="FFFFFF"/>
                </a:solidFill>
                <a:latin typeface="Tahoma"/>
                <a:cs typeface="Tahoma"/>
              </a:rPr>
              <a:t>Add</a:t>
            </a:r>
            <a:r>
              <a:rPr sz="22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sz="2200" spc="-1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FFFFFF"/>
                </a:solidFill>
                <a:latin typeface="Tahoma"/>
                <a:cs typeface="Tahoma"/>
              </a:rPr>
              <a:t>path</a:t>
            </a:r>
            <a:r>
              <a:rPr sz="2200" spc="-1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FFFFFF"/>
                </a:solidFill>
                <a:latin typeface="Tahoma"/>
                <a:cs typeface="Tahoma"/>
              </a:rPr>
              <a:t>of </a:t>
            </a:r>
            <a:r>
              <a:rPr sz="2200" spc="-6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95" dirty="0">
                <a:solidFill>
                  <a:srgbClr val="FFFFFF"/>
                </a:solidFill>
                <a:latin typeface="Tahoma"/>
                <a:cs typeface="Tahoma"/>
              </a:rPr>
              <a:t>browser</a:t>
            </a:r>
            <a:r>
              <a:rPr sz="2200" spc="-1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FFFFFF"/>
                </a:solidFill>
                <a:latin typeface="Tahoma"/>
                <a:cs typeface="Tahoma"/>
              </a:rPr>
              <a:t>driver</a:t>
            </a:r>
            <a:endParaRPr sz="2200">
              <a:latin typeface="Tahoma"/>
              <a:cs typeface="Tahoma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8130730" y="4936426"/>
            <a:ext cx="2351405" cy="1048385"/>
            <a:chOff x="8130730" y="4936426"/>
            <a:chExt cx="2351405" cy="1048385"/>
          </a:xfrm>
        </p:grpSpPr>
        <p:sp>
          <p:nvSpPr>
            <p:cNvPr id="16" name="object 16"/>
            <p:cNvSpPr/>
            <p:nvPr/>
          </p:nvSpPr>
          <p:spPr>
            <a:xfrm>
              <a:off x="8145018" y="4950714"/>
              <a:ext cx="2322830" cy="1019810"/>
            </a:xfrm>
            <a:custGeom>
              <a:avLst/>
              <a:gdLst/>
              <a:ahLst/>
              <a:cxnLst/>
              <a:rect l="l" t="t" r="r" b="b"/>
              <a:pathLst>
                <a:path w="2322829" h="1019810">
                  <a:moveTo>
                    <a:pt x="2322576" y="0"/>
                  </a:moveTo>
                  <a:lnTo>
                    <a:pt x="0" y="0"/>
                  </a:lnTo>
                  <a:lnTo>
                    <a:pt x="0" y="1019556"/>
                  </a:lnTo>
                  <a:lnTo>
                    <a:pt x="2322576" y="1019556"/>
                  </a:lnTo>
                  <a:lnTo>
                    <a:pt x="2322576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8145018" y="4950714"/>
              <a:ext cx="2322830" cy="1019810"/>
            </a:xfrm>
            <a:custGeom>
              <a:avLst/>
              <a:gdLst/>
              <a:ahLst/>
              <a:cxnLst/>
              <a:rect l="l" t="t" r="r" b="b"/>
              <a:pathLst>
                <a:path w="2322829" h="1019810">
                  <a:moveTo>
                    <a:pt x="0" y="1019556"/>
                  </a:moveTo>
                  <a:lnTo>
                    <a:pt x="2322576" y="1019556"/>
                  </a:lnTo>
                  <a:lnTo>
                    <a:pt x="2322576" y="0"/>
                  </a:lnTo>
                  <a:lnTo>
                    <a:pt x="0" y="0"/>
                  </a:lnTo>
                  <a:lnTo>
                    <a:pt x="0" y="1019556"/>
                  </a:lnTo>
                  <a:close/>
                </a:path>
              </a:pathLst>
            </a:custGeom>
            <a:ln w="28575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8130730" y="4936426"/>
            <a:ext cx="2351405" cy="1048385"/>
          </a:xfrm>
          <a:prstGeom prst="rect">
            <a:avLst/>
          </a:prstGeom>
        </p:spPr>
        <p:txBody>
          <a:bodyPr vert="horz" wrap="square" lIns="0" tIns="340360" rIns="0" bIns="0" rtlCol="0">
            <a:spAutoFit/>
          </a:bodyPr>
          <a:lstStyle/>
          <a:p>
            <a:pPr marL="388620">
              <a:lnSpc>
                <a:spcPct val="100000"/>
              </a:lnSpc>
              <a:spcBef>
                <a:spcPts val="2680"/>
              </a:spcBef>
            </a:pPr>
            <a:r>
              <a:rPr sz="2200" spc="30" dirty="0">
                <a:solidFill>
                  <a:srgbClr val="FFFFFF"/>
                </a:solidFill>
                <a:latin typeface="Tahoma"/>
                <a:cs typeface="Tahoma"/>
              </a:rPr>
              <a:t>Save</a:t>
            </a:r>
            <a:r>
              <a:rPr sz="2200" spc="-1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sz="2200" spc="-1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50" dirty="0">
                <a:solidFill>
                  <a:srgbClr val="FFFFFF"/>
                </a:solidFill>
                <a:latin typeface="Tahoma"/>
                <a:cs typeface="Tahoma"/>
              </a:rPr>
              <a:t>file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022026" y="4936426"/>
            <a:ext cx="2351405" cy="1048385"/>
          </a:xfrm>
          <a:prstGeom prst="rect">
            <a:avLst/>
          </a:prstGeom>
          <a:solidFill>
            <a:srgbClr val="006FC0"/>
          </a:solidFill>
        </p:spPr>
        <p:txBody>
          <a:bodyPr vert="horz" wrap="square" lIns="0" tIns="172720" rIns="0" bIns="0" rtlCol="0">
            <a:spAutoFit/>
          </a:bodyPr>
          <a:lstStyle/>
          <a:p>
            <a:pPr marL="606425" marR="601345" indent="60960">
              <a:lnSpc>
                <a:spcPct val="100000"/>
              </a:lnSpc>
              <a:spcBef>
                <a:spcPts val="1360"/>
              </a:spcBef>
            </a:pPr>
            <a:r>
              <a:rPr sz="2200" spc="70" dirty="0">
                <a:solidFill>
                  <a:srgbClr val="FFFFFF"/>
                </a:solidFill>
                <a:latin typeface="Tahoma"/>
                <a:cs typeface="Tahoma"/>
              </a:rPr>
              <a:t>Run the </a:t>
            </a:r>
            <a:r>
              <a:rPr sz="2200" spc="-6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120" dirty="0">
                <a:solidFill>
                  <a:srgbClr val="FFFFFF"/>
                </a:solidFill>
                <a:latin typeface="Tahoma"/>
                <a:cs typeface="Tahoma"/>
              </a:rPr>
              <a:t>pro</a:t>
            </a:r>
            <a:r>
              <a:rPr sz="2200" spc="85" dirty="0">
                <a:solidFill>
                  <a:srgbClr val="FFFFFF"/>
                </a:solidFill>
                <a:latin typeface="Tahoma"/>
                <a:cs typeface="Tahoma"/>
              </a:rPr>
              <a:t>gram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4104894" y="3892803"/>
            <a:ext cx="1401445" cy="85725"/>
          </a:xfrm>
          <a:custGeom>
            <a:avLst/>
            <a:gdLst/>
            <a:ahLst/>
            <a:cxnLst/>
            <a:rect l="l" t="t" r="r" b="b"/>
            <a:pathLst>
              <a:path w="1401445" h="85725">
                <a:moveTo>
                  <a:pt x="1315211" y="0"/>
                </a:moveTo>
                <a:lnTo>
                  <a:pt x="1315211" y="85725"/>
                </a:lnTo>
                <a:lnTo>
                  <a:pt x="1372446" y="57150"/>
                </a:lnTo>
                <a:lnTo>
                  <a:pt x="1329563" y="57150"/>
                </a:lnTo>
                <a:lnTo>
                  <a:pt x="1329563" y="28575"/>
                </a:lnTo>
                <a:lnTo>
                  <a:pt x="1372277" y="28575"/>
                </a:lnTo>
                <a:lnTo>
                  <a:pt x="1315211" y="0"/>
                </a:lnTo>
                <a:close/>
              </a:path>
              <a:path w="1401445" h="85725">
                <a:moveTo>
                  <a:pt x="1315211" y="28575"/>
                </a:moveTo>
                <a:lnTo>
                  <a:pt x="0" y="28575"/>
                </a:lnTo>
                <a:lnTo>
                  <a:pt x="0" y="57150"/>
                </a:lnTo>
                <a:lnTo>
                  <a:pt x="1315211" y="57150"/>
                </a:lnTo>
                <a:lnTo>
                  <a:pt x="1315211" y="28575"/>
                </a:lnTo>
                <a:close/>
              </a:path>
              <a:path w="1401445" h="85725">
                <a:moveTo>
                  <a:pt x="1372277" y="28575"/>
                </a:moveTo>
                <a:lnTo>
                  <a:pt x="1329563" y="28575"/>
                </a:lnTo>
                <a:lnTo>
                  <a:pt x="1329563" y="57150"/>
                </a:lnTo>
                <a:lnTo>
                  <a:pt x="1372446" y="57150"/>
                </a:lnTo>
                <a:lnTo>
                  <a:pt x="1400936" y="42925"/>
                </a:lnTo>
                <a:lnTo>
                  <a:pt x="1372277" y="28575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881366" y="3892803"/>
            <a:ext cx="4227830" cy="96520"/>
          </a:xfrm>
          <a:custGeom>
            <a:avLst/>
            <a:gdLst/>
            <a:ahLst/>
            <a:cxnLst/>
            <a:rect l="l" t="t" r="r" b="b"/>
            <a:pathLst>
              <a:path w="4227830" h="96520">
                <a:moveTo>
                  <a:pt x="814324" y="42926"/>
                </a:moveTo>
                <a:lnTo>
                  <a:pt x="785660" y="28575"/>
                </a:lnTo>
                <a:lnTo>
                  <a:pt x="728599" y="0"/>
                </a:lnTo>
                <a:lnTo>
                  <a:pt x="728599" y="28575"/>
                </a:lnTo>
                <a:lnTo>
                  <a:pt x="0" y="28575"/>
                </a:lnTo>
                <a:lnTo>
                  <a:pt x="0" y="57150"/>
                </a:lnTo>
                <a:lnTo>
                  <a:pt x="728599" y="57150"/>
                </a:lnTo>
                <a:lnTo>
                  <a:pt x="728599" y="85725"/>
                </a:lnTo>
                <a:lnTo>
                  <a:pt x="785825" y="57150"/>
                </a:lnTo>
                <a:lnTo>
                  <a:pt x="814324" y="42926"/>
                </a:lnTo>
                <a:close/>
              </a:path>
              <a:path w="4227830" h="96520">
                <a:moveTo>
                  <a:pt x="4199864" y="67818"/>
                </a:moveTo>
                <a:lnTo>
                  <a:pt x="4155948" y="67818"/>
                </a:lnTo>
                <a:lnTo>
                  <a:pt x="4141635" y="67818"/>
                </a:lnTo>
                <a:lnTo>
                  <a:pt x="4141343" y="96266"/>
                </a:lnTo>
                <a:lnTo>
                  <a:pt x="4199864" y="67818"/>
                </a:lnTo>
                <a:close/>
              </a:path>
              <a:path w="4227830" h="96520">
                <a:moveTo>
                  <a:pt x="4227576" y="54356"/>
                </a:moveTo>
                <a:lnTo>
                  <a:pt x="4142232" y="10541"/>
                </a:lnTo>
                <a:lnTo>
                  <a:pt x="4141927" y="39103"/>
                </a:lnTo>
                <a:lnTo>
                  <a:pt x="3138043" y="28575"/>
                </a:lnTo>
                <a:lnTo>
                  <a:pt x="3137789" y="57150"/>
                </a:lnTo>
                <a:lnTo>
                  <a:pt x="4141635" y="67678"/>
                </a:lnTo>
                <a:lnTo>
                  <a:pt x="4155948" y="67678"/>
                </a:lnTo>
                <a:lnTo>
                  <a:pt x="4200182" y="67678"/>
                </a:lnTo>
                <a:lnTo>
                  <a:pt x="4227576" y="54356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3228828" y="3986021"/>
            <a:ext cx="85725" cy="965200"/>
          </a:xfrm>
          <a:custGeom>
            <a:avLst/>
            <a:gdLst/>
            <a:ahLst/>
            <a:cxnLst/>
            <a:rect l="l" t="t" r="r" b="b"/>
            <a:pathLst>
              <a:path w="85725" h="965200">
                <a:moveTo>
                  <a:pt x="28575" y="879093"/>
                </a:moveTo>
                <a:lnTo>
                  <a:pt x="0" y="879093"/>
                </a:lnTo>
                <a:lnTo>
                  <a:pt x="42925" y="964818"/>
                </a:lnTo>
                <a:lnTo>
                  <a:pt x="78623" y="893317"/>
                </a:lnTo>
                <a:lnTo>
                  <a:pt x="28575" y="893317"/>
                </a:lnTo>
                <a:lnTo>
                  <a:pt x="28575" y="879093"/>
                </a:lnTo>
                <a:close/>
              </a:path>
              <a:path w="85725" h="965200">
                <a:moveTo>
                  <a:pt x="57150" y="0"/>
                </a:moveTo>
                <a:lnTo>
                  <a:pt x="28575" y="0"/>
                </a:lnTo>
                <a:lnTo>
                  <a:pt x="28575" y="893317"/>
                </a:lnTo>
                <a:lnTo>
                  <a:pt x="57150" y="893317"/>
                </a:lnTo>
                <a:lnTo>
                  <a:pt x="57150" y="0"/>
                </a:lnTo>
                <a:close/>
              </a:path>
              <a:path w="85725" h="965200">
                <a:moveTo>
                  <a:pt x="85725" y="879093"/>
                </a:moveTo>
                <a:lnTo>
                  <a:pt x="57150" y="879093"/>
                </a:lnTo>
                <a:lnTo>
                  <a:pt x="57150" y="893317"/>
                </a:lnTo>
                <a:lnTo>
                  <a:pt x="78623" y="893317"/>
                </a:lnTo>
                <a:lnTo>
                  <a:pt x="85725" y="879093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358890" y="5416803"/>
            <a:ext cx="5750560" cy="85725"/>
          </a:xfrm>
          <a:custGeom>
            <a:avLst/>
            <a:gdLst/>
            <a:ahLst/>
            <a:cxnLst/>
            <a:rect l="l" t="t" r="r" b="b"/>
            <a:pathLst>
              <a:path w="5750559" h="85725">
                <a:moveTo>
                  <a:pt x="1805940" y="49530"/>
                </a:moveTo>
                <a:lnTo>
                  <a:pt x="1805813" y="20955"/>
                </a:lnTo>
                <a:lnTo>
                  <a:pt x="85674" y="28638"/>
                </a:lnTo>
                <a:lnTo>
                  <a:pt x="85598" y="0"/>
                </a:lnTo>
                <a:lnTo>
                  <a:pt x="0" y="43180"/>
                </a:lnTo>
                <a:lnTo>
                  <a:pt x="85852" y="85725"/>
                </a:lnTo>
                <a:lnTo>
                  <a:pt x="85763" y="57277"/>
                </a:lnTo>
                <a:lnTo>
                  <a:pt x="1805940" y="49530"/>
                </a:lnTo>
                <a:close/>
              </a:path>
              <a:path w="5750559" h="85725">
                <a:moveTo>
                  <a:pt x="5750052" y="28575"/>
                </a:moveTo>
                <a:lnTo>
                  <a:pt x="4194429" y="28575"/>
                </a:lnTo>
                <a:lnTo>
                  <a:pt x="4194429" y="0"/>
                </a:lnTo>
                <a:lnTo>
                  <a:pt x="4108704" y="42926"/>
                </a:lnTo>
                <a:lnTo>
                  <a:pt x="4194429" y="85725"/>
                </a:lnTo>
                <a:lnTo>
                  <a:pt x="4194429" y="57150"/>
                </a:lnTo>
                <a:lnTo>
                  <a:pt x="5750052" y="57150"/>
                </a:lnTo>
                <a:lnTo>
                  <a:pt x="5750052" y="28575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12094654" y="3381946"/>
            <a:ext cx="2352675" cy="1048385"/>
          </a:xfrm>
          <a:prstGeom prst="rect">
            <a:avLst/>
          </a:prstGeom>
          <a:solidFill>
            <a:srgbClr val="006FC0"/>
          </a:solidFill>
        </p:spPr>
        <p:txBody>
          <a:bodyPr vert="horz" wrap="square" lIns="0" tIns="173355" rIns="0" bIns="0" rtlCol="0">
            <a:spAutoFit/>
          </a:bodyPr>
          <a:lstStyle/>
          <a:p>
            <a:pPr marL="606425" marR="276225" indent="-321945">
              <a:lnSpc>
                <a:spcPct val="100000"/>
              </a:lnSpc>
              <a:spcBef>
                <a:spcPts val="1365"/>
              </a:spcBef>
            </a:pPr>
            <a:r>
              <a:rPr sz="2200" spc="60" dirty="0">
                <a:solidFill>
                  <a:srgbClr val="FFFFFF"/>
                </a:solidFill>
                <a:latin typeface="Tahoma"/>
                <a:cs typeface="Tahoma"/>
              </a:rPr>
              <a:t>Write</a:t>
            </a:r>
            <a:r>
              <a:rPr sz="22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sz="2200" spc="-1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FFFFFF"/>
                </a:solidFill>
                <a:latin typeface="Tahoma"/>
                <a:cs typeface="Tahoma"/>
              </a:rPr>
              <a:t>first </a:t>
            </a:r>
            <a:r>
              <a:rPr sz="2200" spc="-6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50" dirty="0">
                <a:solidFill>
                  <a:srgbClr val="FFFFFF"/>
                </a:solidFill>
                <a:latin typeface="Tahoma"/>
                <a:cs typeface="Tahoma"/>
              </a:rPr>
              <a:t>test</a:t>
            </a:r>
            <a:r>
              <a:rPr sz="2200" spc="-1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FFFFFF"/>
                </a:solidFill>
                <a:latin typeface="Tahoma"/>
                <a:cs typeface="Tahoma"/>
              </a:rPr>
              <a:t>case</a:t>
            </a:r>
            <a:endParaRPr sz="2200">
              <a:latin typeface="Tahoma"/>
              <a:cs typeface="Tahoma"/>
            </a:endParaRPr>
          </a:p>
        </p:txBody>
      </p:sp>
      <p:pic>
        <p:nvPicPr>
          <p:cNvPr id="25" name="object 2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683252" y="734568"/>
            <a:ext cx="6902196" cy="458724"/>
          </a:xfrm>
          <a:prstGeom prst="rect">
            <a:avLst/>
          </a:prstGeom>
        </p:spPr>
      </p:pic>
    </p:spTree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91641" y="852931"/>
            <a:ext cx="1038352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Selenium</a:t>
            </a:r>
            <a:r>
              <a:rPr spc="-100" dirty="0"/>
              <a:t> </a:t>
            </a:r>
            <a:r>
              <a:rPr spc="-20" dirty="0"/>
              <a:t>WebDriver</a:t>
            </a:r>
            <a:r>
              <a:rPr spc="-75" dirty="0"/>
              <a:t> </a:t>
            </a:r>
            <a:r>
              <a:rPr spc="-25" dirty="0"/>
              <a:t>Installation</a:t>
            </a:r>
            <a:r>
              <a:rPr spc="-105" dirty="0"/>
              <a:t> </a:t>
            </a:r>
            <a:r>
              <a:rPr spc="20" dirty="0"/>
              <a:t>and</a:t>
            </a:r>
            <a:r>
              <a:rPr spc="-95" dirty="0"/>
              <a:t> </a:t>
            </a:r>
            <a:r>
              <a:rPr spc="-40" dirty="0"/>
              <a:t>Integration</a:t>
            </a:r>
            <a:r>
              <a:rPr spc="-95" dirty="0"/>
              <a:t> </a:t>
            </a:r>
            <a:r>
              <a:rPr spc="20" dirty="0"/>
              <a:t>in</a:t>
            </a:r>
            <a:r>
              <a:rPr spc="-105" dirty="0"/>
              <a:t> </a:t>
            </a:r>
            <a:r>
              <a:rPr spc="-40" dirty="0"/>
              <a:t>Eclipse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91641" y="2443448"/>
            <a:ext cx="8607425" cy="1050925"/>
          </a:xfrm>
          <a:prstGeom prst="rect">
            <a:avLst/>
          </a:prstGeom>
        </p:spPr>
        <p:txBody>
          <a:bodyPr vert="horz" wrap="square" lIns="0" tIns="1905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0"/>
              </a:spcBef>
            </a:pPr>
            <a:r>
              <a:rPr sz="2200" b="1" dirty="0">
                <a:solidFill>
                  <a:srgbClr val="434343"/>
                </a:solidFill>
                <a:latin typeface="Tahoma"/>
                <a:cs typeface="Tahoma"/>
              </a:rPr>
              <a:t>Problem</a:t>
            </a:r>
            <a:r>
              <a:rPr sz="2200" b="1" spc="-70" dirty="0">
                <a:solidFill>
                  <a:srgbClr val="434343"/>
                </a:solidFill>
                <a:latin typeface="Tahoma"/>
                <a:cs typeface="Tahoma"/>
              </a:rPr>
              <a:t> </a:t>
            </a:r>
            <a:r>
              <a:rPr sz="2200" b="1" spc="-20" dirty="0">
                <a:solidFill>
                  <a:srgbClr val="434343"/>
                </a:solidFill>
                <a:latin typeface="Tahoma"/>
                <a:cs typeface="Tahoma"/>
              </a:rPr>
              <a:t>Statement:</a:t>
            </a:r>
            <a:endParaRPr sz="2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395"/>
              </a:spcBef>
            </a:pPr>
            <a:r>
              <a:rPr sz="2200" spc="65" dirty="0">
                <a:solidFill>
                  <a:srgbClr val="434343"/>
                </a:solidFill>
                <a:latin typeface="Tahoma"/>
                <a:cs typeface="Tahoma"/>
              </a:rPr>
              <a:t>You</a:t>
            </a:r>
            <a:r>
              <a:rPr sz="2200" spc="-110" dirty="0">
                <a:solidFill>
                  <a:srgbClr val="434343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434343"/>
                </a:solidFill>
                <a:latin typeface="Tahoma"/>
                <a:cs typeface="Tahoma"/>
              </a:rPr>
              <a:t>have</a:t>
            </a:r>
            <a:r>
              <a:rPr sz="2200" spc="-105" dirty="0">
                <a:solidFill>
                  <a:srgbClr val="434343"/>
                </a:solidFill>
                <a:latin typeface="Tahoma"/>
                <a:cs typeface="Tahoma"/>
              </a:rPr>
              <a:t> </a:t>
            </a:r>
            <a:r>
              <a:rPr sz="2200" spc="95" dirty="0">
                <a:solidFill>
                  <a:srgbClr val="434343"/>
                </a:solidFill>
                <a:latin typeface="Tahoma"/>
                <a:cs typeface="Tahoma"/>
              </a:rPr>
              <a:t>been</a:t>
            </a:r>
            <a:r>
              <a:rPr sz="2200" spc="-100" dirty="0">
                <a:solidFill>
                  <a:srgbClr val="434343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434343"/>
                </a:solidFill>
                <a:latin typeface="Tahoma"/>
                <a:cs typeface="Tahoma"/>
              </a:rPr>
              <a:t>asked</a:t>
            </a:r>
            <a:r>
              <a:rPr sz="2200" spc="-100" dirty="0">
                <a:solidFill>
                  <a:srgbClr val="434343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434343"/>
                </a:solidFill>
                <a:latin typeface="Tahoma"/>
                <a:cs typeface="Tahoma"/>
              </a:rPr>
              <a:t>to</a:t>
            </a:r>
            <a:r>
              <a:rPr sz="2200" spc="-110" dirty="0">
                <a:solidFill>
                  <a:srgbClr val="434343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434343"/>
                </a:solidFill>
                <a:latin typeface="Tahoma"/>
                <a:cs typeface="Tahoma"/>
              </a:rPr>
              <a:t>install</a:t>
            </a:r>
            <a:r>
              <a:rPr sz="2200" spc="-65" dirty="0">
                <a:solidFill>
                  <a:srgbClr val="434343"/>
                </a:solidFill>
                <a:latin typeface="Tahoma"/>
                <a:cs typeface="Tahoma"/>
              </a:rPr>
              <a:t> </a:t>
            </a:r>
            <a:r>
              <a:rPr sz="2200" spc="100" dirty="0">
                <a:solidFill>
                  <a:srgbClr val="434343"/>
                </a:solidFill>
                <a:latin typeface="Tahoma"/>
                <a:cs typeface="Tahoma"/>
              </a:rPr>
              <a:t>and</a:t>
            </a:r>
            <a:r>
              <a:rPr sz="2200" spc="-105" dirty="0">
                <a:solidFill>
                  <a:srgbClr val="434343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434343"/>
                </a:solidFill>
                <a:latin typeface="Tahoma"/>
                <a:cs typeface="Tahoma"/>
              </a:rPr>
              <a:t>integrate</a:t>
            </a:r>
            <a:r>
              <a:rPr sz="2200" spc="-110" dirty="0">
                <a:solidFill>
                  <a:srgbClr val="434343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434343"/>
                </a:solidFill>
                <a:latin typeface="Tahoma"/>
                <a:cs typeface="Tahoma"/>
              </a:rPr>
              <a:t>Selenium</a:t>
            </a:r>
            <a:r>
              <a:rPr sz="2200" spc="-55" dirty="0">
                <a:solidFill>
                  <a:srgbClr val="434343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434343"/>
                </a:solidFill>
                <a:latin typeface="Tahoma"/>
                <a:cs typeface="Tahoma"/>
              </a:rPr>
              <a:t>WebDriver.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3048234" y="1868804"/>
            <a:ext cx="242887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spc="-10" dirty="0">
                <a:solidFill>
                  <a:srgbClr val="3E3E3E"/>
                </a:solidFill>
                <a:latin typeface="Tahoma"/>
                <a:cs typeface="Tahoma"/>
              </a:rPr>
              <a:t>D</a:t>
            </a:r>
            <a:r>
              <a:rPr sz="2200" b="1" spc="-15" dirty="0">
                <a:solidFill>
                  <a:srgbClr val="3E3E3E"/>
                </a:solidFill>
                <a:latin typeface="Tahoma"/>
                <a:cs typeface="Tahoma"/>
              </a:rPr>
              <a:t>uration</a:t>
            </a:r>
            <a:r>
              <a:rPr sz="2200" b="1" spc="-5" dirty="0">
                <a:solidFill>
                  <a:srgbClr val="3E3E3E"/>
                </a:solidFill>
                <a:latin typeface="Tahoma"/>
                <a:cs typeface="Tahoma"/>
              </a:rPr>
              <a:t>:</a:t>
            </a:r>
            <a:r>
              <a:rPr sz="2200" b="1" spc="-4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b="1" spc="-150" dirty="0">
                <a:solidFill>
                  <a:srgbClr val="3E3E3E"/>
                </a:solidFill>
                <a:latin typeface="Tahoma"/>
                <a:cs typeface="Tahoma"/>
              </a:rPr>
              <a:t>15</a:t>
            </a:r>
            <a:r>
              <a:rPr sz="2200" b="1" spc="-8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b="1" spc="110" dirty="0">
                <a:solidFill>
                  <a:srgbClr val="3E3E3E"/>
                </a:solidFill>
                <a:latin typeface="Tahoma"/>
                <a:cs typeface="Tahoma"/>
              </a:rPr>
              <a:t>M</a:t>
            </a:r>
            <a:r>
              <a:rPr sz="2200" b="1" spc="-15" dirty="0">
                <a:solidFill>
                  <a:srgbClr val="3E3E3E"/>
                </a:solidFill>
                <a:latin typeface="Tahoma"/>
                <a:cs typeface="Tahoma"/>
              </a:rPr>
              <a:t>in.</a:t>
            </a:r>
            <a:endParaRPr sz="2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583428" y="306451"/>
            <a:ext cx="508889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" dirty="0">
                <a:solidFill>
                  <a:srgbClr val="3E3E3E"/>
                </a:solidFill>
              </a:rPr>
              <a:t>Assisted</a:t>
            </a:r>
            <a:r>
              <a:rPr spc="-120" dirty="0">
                <a:solidFill>
                  <a:srgbClr val="3E3E3E"/>
                </a:solidFill>
              </a:rPr>
              <a:t> </a:t>
            </a:r>
            <a:r>
              <a:rPr spc="-30" dirty="0">
                <a:solidFill>
                  <a:srgbClr val="3E3E3E"/>
                </a:solidFill>
              </a:rPr>
              <a:t>Practice:</a:t>
            </a:r>
            <a:r>
              <a:rPr spc="-105" dirty="0">
                <a:solidFill>
                  <a:srgbClr val="3E3E3E"/>
                </a:solidFill>
              </a:rPr>
              <a:t> </a:t>
            </a:r>
            <a:r>
              <a:rPr spc="-10" dirty="0">
                <a:solidFill>
                  <a:srgbClr val="3E3E3E"/>
                </a:solidFill>
              </a:rPr>
              <a:t>Guidelines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212594" y="2214499"/>
            <a:ext cx="5360035" cy="17945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spc="-40" dirty="0">
                <a:solidFill>
                  <a:srgbClr val="3E3E3E"/>
                </a:solidFill>
                <a:latin typeface="Tahoma"/>
                <a:cs typeface="Tahoma"/>
              </a:rPr>
              <a:t>Steps</a:t>
            </a:r>
            <a:r>
              <a:rPr sz="2200" b="1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b="1" spc="15" dirty="0">
                <a:solidFill>
                  <a:srgbClr val="3E3E3E"/>
                </a:solidFill>
                <a:latin typeface="Tahoma"/>
                <a:cs typeface="Tahoma"/>
              </a:rPr>
              <a:t>to</a:t>
            </a:r>
            <a:r>
              <a:rPr sz="2200" b="1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b="1" spc="-15" dirty="0">
                <a:solidFill>
                  <a:srgbClr val="3E3E3E"/>
                </a:solidFill>
                <a:latin typeface="Tahoma"/>
                <a:cs typeface="Tahoma"/>
              </a:rPr>
              <a:t>Perform:</a:t>
            </a:r>
            <a:endParaRPr sz="22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750">
              <a:latin typeface="Tahoma"/>
              <a:cs typeface="Tahoma"/>
            </a:endParaRPr>
          </a:p>
          <a:p>
            <a:pPr marL="469900" indent="-368935">
              <a:lnSpc>
                <a:spcPct val="100000"/>
              </a:lnSpc>
              <a:buAutoNum type="arabicPeriod"/>
              <a:tabLst>
                <a:tab pos="469265" algn="l"/>
                <a:tab pos="469900" algn="l"/>
              </a:tabLst>
            </a:pPr>
            <a:r>
              <a:rPr sz="2200" spc="100" dirty="0">
                <a:latin typeface="Tahoma"/>
                <a:cs typeface="Tahoma"/>
              </a:rPr>
              <a:t>Download</a:t>
            </a:r>
            <a:r>
              <a:rPr sz="2200" spc="-100" dirty="0">
                <a:latin typeface="Tahoma"/>
                <a:cs typeface="Tahoma"/>
              </a:rPr>
              <a:t> </a:t>
            </a:r>
            <a:r>
              <a:rPr sz="2200" spc="100" dirty="0">
                <a:latin typeface="Tahoma"/>
                <a:cs typeface="Tahoma"/>
              </a:rPr>
              <a:t>and</a:t>
            </a:r>
            <a:r>
              <a:rPr sz="2200" spc="-120" dirty="0">
                <a:latin typeface="Tahoma"/>
                <a:cs typeface="Tahoma"/>
              </a:rPr>
              <a:t> </a:t>
            </a:r>
            <a:r>
              <a:rPr sz="2200" spc="80" dirty="0">
                <a:latin typeface="Tahoma"/>
                <a:cs typeface="Tahoma"/>
              </a:rPr>
              <a:t>setup</a:t>
            </a:r>
            <a:r>
              <a:rPr sz="2200" spc="-114" dirty="0">
                <a:latin typeface="Tahoma"/>
                <a:cs typeface="Tahoma"/>
              </a:rPr>
              <a:t> </a:t>
            </a:r>
            <a:r>
              <a:rPr sz="2200" spc="80" dirty="0">
                <a:latin typeface="Tahoma"/>
                <a:cs typeface="Tahoma"/>
              </a:rPr>
              <a:t>Selenium</a:t>
            </a:r>
            <a:r>
              <a:rPr sz="2200" spc="-70" dirty="0">
                <a:latin typeface="Tahoma"/>
                <a:cs typeface="Tahoma"/>
              </a:rPr>
              <a:t> </a:t>
            </a:r>
            <a:r>
              <a:rPr sz="2200" spc="65" dirty="0">
                <a:latin typeface="Tahoma"/>
                <a:cs typeface="Tahoma"/>
              </a:rPr>
              <a:t>server</a:t>
            </a:r>
            <a:endParaRPr sz="2200">
              <a:latin typeface="Tahoma"/>
              <a:cs typeface="Tahoma"/>
            </a:endParaRPr>
          </a:p>
          <a:p>
            <a:pPr marL="469900" indent="-368935">
              <a:lnSpc>
                <a:spcPct val="100000"/>
              </a:lnSpc>
              <a:buAutoNum type="arabicPeriod"/>
              <a:tabLst>
                <a:tab pos="469265" algn="l"/>
                <a:tab pos="469900" algn="l"/>
              </a:tabLst>
            </a:pPr>
            <a:r>
              <a:rPr sz="2200" spc="85" dirty="0">
                <a:latin typeface="Tahoma"/>
                <a:cs typeface="Tahoma"/>
              </a:rPr>
              <a:t>Downloading</a:t>
            </a:r>
            <a:r>
              <a:rPr sz="2200" spc="-120" dirty="0">
                <a:latin typeface="Tahoma"/>
                <a:cs typeface="Tahoma"/>
              </a:rPr>
              <a:t> </a:t>
            </a:r>
            <a:r>
              <a:rPr sz="2200" spc="90" dirty="0">
                <a:latin typeface="Tahoma"/>
                <a:cs typeface="Tahoma"/>
              </a:rPr>
              <a:t>ChromeDriver</a:t>
            </a:r>
            <a:endParaRPr sz="2200">
              <a:latin typeface="Tahoma"/>
              <a:cs typeface="Tahoma"/>
            </a:endParaRPr>
          </a:p>
          <a:p>
            <a:pPr marL="469900" indent="-368935">
              <a:lnSpc>
                <a:spcPct val="100000"/>
              </a:lnSpc>
              <a:buAutoNum type="arabicPeriod"/>
              <a:tabLst>
                <a:tab pos="469265" algn="l"/>
                <a:tab pos="469900" algn="l"/>
              </a:tabLst>
            </a:pPr>
            <a:r>
              <a:rPr sz="2200" spc="30" dirty="0">
                <a:latin typeface="Tahoma"/>
                <a:cs typeface="Tahoma"/>
              </a:rPr>
              <a:t>Integrating</a:t>
            </a:r>
            <a:r>
              <a:rPr sz="2200" spc="-125" dirty="0">
                <a:latin typeface="Tahoma"/>
                <a:cs typeface="Tahoma"/>
              </a:rPr>
              <a:t> </a:t>
            </a:r>
            <a:r>
              <a:rPr sz="2200" spc="90" dirty="0">
                <a:latin typeface="Tahoma"/>
                <a:cs typeface="Tahoma"/>
              </a:rPr>
              <a:t>selenium</a:t>
            </a:r>
            <a:r>
              <a:rPr sz="2200" spc="-80" dirty="0">
                <a:latin typeface="Tahoma"/>
                <a:cs typeface="Tahoma"/>
              </a:rPr>
              <a:t> </a:t>
            </a:r>
            <a:r>
              <a:rPr sz="2200" spc="80" dirty="0">
                <a:latin typeface="Tahoma"/>
                <a:cs typeface="Tahoma"/>
              </a:rPr>
              <a:t>to</a:t>
            </a:r>
            <a:r>
              <a:rPr sz="2200" spc="-125" dirty="0">
                <a:latin typeface="Tahoma"/>
                <a:cs typeface="Tahoma"/>
              </a:rPr>
              <a:t> </a:t>
            </a:r>
            <a:r>
              <a:rPr sz="2200" spc="50" dirty="0">
                <a:latin typeface="Tahoma"/>
                <a:cs typeface="Tahoma"/>
              </a:rPr>
              <a:t>Eclipse</a:t>
            </a:r>
            <a:endParaRPr sz="2200">
              <a:latin typeface="Tahoma"/>
              <a:cs typeface="Tahoma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283964" y="734568"/>
            <a:ext cx="7775448" cy="458724"/>
          </a:xfrm>
          <a:prstGeom prst="rect">
            <a:avLst/>
          </a:prstGeom>
        </p:spPr>
      </p:pic>
    </p:spTree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982715" y="306451"/>
            <a:ext cx="42919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0" dirty="0">
                <a:solidFill>
                  <a:srgbClr val="3E3E3E"/>
                </a:solidFill>
              </a:rPr>
              <a:t>What</a:t>
            </a:r>
            <a:r>
              <a:rPr spc="-95" dirty="0">
                <a:solidFill>
                  <a:srgbClr val="3E3E3E"/>
                </a:solidFill>
              </a:rPr>
              <a:t> </a:t>
            </a:r>
            <a:r>
              <a:rPr spc="-240" dirty="0">
                <a:solidFill>
                  <a:srgbClr val="3E3E3E"/>
                </a:solidFill>
              </a:rPr>
              <a:t>I</a:t>
            </a:r>
            <a:r>
              <a:rPr spc="-250" dirty="0">
                <a:solidFill>
                  <a:srgbClr val="3E3E3E"/>
                </a:solidFill>
              </a:rPr>
              <a:t>s</a:t>
            </a:r>
            <a:r>
              <a:rPr spc="-95" dirty="0">
                <a:solidFill>
                  <a:srgbClr val="3E3E3E"/>
                </a:solidFill>
              </a:rPr>
              <a:t> </a:t>
            </a:r>
            <a:r>
              <a:rPr spc="10" dirty="0">
                <a:solidFill>
                  <a:srgbClr val="3E3E3E"/>
                </a:solidFill>
              </a:rPr>
              <a:t>A</a:t>
            </a:r>
            <a:r>
              <a:rPr spc="-95" dirty="0">
                <a:solidFill>
                  <a:srgbClr val="3E3E3E"/>
                </a:solidFill>
              </a:rPr>
              <a:t> </a:t>
            </a:r>
            <a:r>
              <a:rPr spc="-65" dirty="0">
                <a:solidFill>
                  <a:srgbClr val="3E3E3E"/>
                </a:solidFill>
              </a:rPr>
              <a:t>Web</a:t>
            </a:r>
            <a:r>
              <a:rPr spc="-85" dirty="0">
                <a:solidFill>
                  <a:srgbClr val="3E3E3E"/>
                </a:solidFill>
              </a:rPr>
              <a:t> </a:t>
            </a:r>
            <a:r>
              <a:rPr spc="-40" dirty="0">
                <a:solidFill>
                  <a:srgbClr val="3E3E3E"/>
                </a:solidFill>
              </a:rPr>
              <a:t>Element?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404859" y="1847088"/>
            <a:ext cx="6123432" cy="6135623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8400033" y="1842325"/>
            <a:ext cx="6133465" cy="6145530"/>
          </a:xfrm>
          <a:custGeom>
            <a:avLst/>
            <a:gdLst/>
            <a:ahLst/>
            <a:cxnLst/>
            <a:rect l="l" t="t" r="r" b="b"/>
            <a:pathLst>
              <a:path w="6133465" h="6145530">
                <a:moveTo>
                  <a:pt x="0" y="6145148"/>
                </a:moveTo>
                <a:lnTo>
                  <a:pt x="6132957" y="6145148"/>
                </a:lnTo>
                <a:lnTo>
                  <a:pt x="6132957" y="0"/>
                </a:lnTo>
                <a:lnTo>
                  <a:pt x="0" y="0"/>
                </a:lnTo>
                <a:lnTo>
                  <a:pt x="0" y="6145148"/>
                </a:lnTo>
                <a:close/>
              </a:path>
            </a:pathLst>
          </a:custGeom>
          <a:ln w="952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034285" y="3343635"/>
            <a:ext cx="5086350" cy="311150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0" marR="60960" indent="-368935">
              <a:lnSpc>
                <a:spcPct val="114999"/>
              </a:lnSpc>
              <a:spcBef>
                <a:spcPts val="105"/>
              </a:spcBef>
              <a:buChar char="●"/>
              <a:tabLst>
                <a:tab pos="381000" algn="l"/>
                <a:tab pos="381635" algn="l"/>
              </a:tabLst>
            </a:pPr>
            <a:r>
              <a:rPr sz="2200" spc="60" dirty="0">
                <a:solidFill>
                  <a:srgbClr val="212121"/>
                </a:solidFill>
                <a:latin typeface="Tahoma"/>
                <a:cs typeface="Tahoma"/>
              </a:rPr>
              <a:t>Anything</a:t>
            </a:r>
            <a:r>
              <a:rPr sz="2200" spc="-100" dirty="0">
                <a:solidFill>
                  <a:srgbClr val="212121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212121"/>
                </a:solidFill>
                <a:latin typeface="Tahoma"/>
                <a:cs typeface="Tahoma"/>
              </a:rPr>
              <a:t>that</a:t>
            </a:r>
            <a:r>
              <a:rPr sz="2200" spc="-114" dirty="0">
                <a:solidFill>
                  <a:srgbClr val="212121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212121"/>
                </a:solidFill>
                <a:latin typeface="Tahoma"/>
                <a:cs typeface="Tahoma"/>
              </a:rPr>
              <a:t>is</a:t>
            </a:r>
            <a:r>
              <a:rPr sz="2200" spc="-114" dirty="0">
                <a:solidFill>
                  <a:srgbClr val="212121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212121"/>
                </a:solidFill>
                <a:latin typeface="Tahoma"/>
                <a:cs typeface="Tahoma"/>
              </a:rPr>
              <a:t>present</a:t>
            </a:r>
            <a:r>
              <a:rPr sz="2200" spc="-110" dirty="0">
                <a:solidFill>
                  <a:srgbClr val="212121"/>
                </a:solidFill>
                <a:latin typeface="Tahoma"/>
                <a:cs typeface="Tahoma"/>
              </a:rPr>
              <a:t> </a:t>
            </a:r>
            <a:r>
              <a:rPr sz="2200" spc="125" dirty="0">
                <a:solidFill>
                  <a:srgbClr val="212121"/>
                </a:solidFill>
                <a:latin typeface="Tahoma"/>
                <a:cs typeface="Tahoma"/>
              </a:rPr>
              <a:t>on</a:t>
            </a:r>
            <a:r>
              <a:rPr sz="2200" spc="-120" dirty="0">
                <a:solidFill>
                  <a:srgbClr val="212121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212121"/>
                </a:solidFill>
                <a:latin typeface="Tahoma"/>
                <a:cs typeface="Tahoma"/>
              </a:rPr>
              <a:t>the</a:t>
            </a:r>
            <a:r>
              <a:rPr sz="2200" spc="-120" dirty="0">
                <a:solidFill>
                  <a:srgbClr val="212121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212121"/>
                </a:solidFill>
                <a:latin typeface="Tahoma"/>
                <a:cs typeface="Tahoma"/>
              </a:rPr>
              <a:t>web </a:t>
            </a:r>
            <a:r>
              <a:rPr sz="2200" spc="-670" dirty="0">
                <a:solidFill>
                  <a:srgbClr val="212121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212121"/>
                </a:solidFill>
                <a:latin typeface="Tahoma"/>
                <a:cs typeface="Tahoma"/>
              </a:rPr>
              <a:t>page </a:t>
            </a:r>
            <a:r>
              <a:rPr sz="2200" spc="55" dirty="0">
                <a:solidFill>
                  <a:srgbClr val="212121"/>
                </a:solidFill>
                <a:latin typeface="Tahoma"/>
                <a:cs typeface="Tahoma"/>
              </a:rPr>
              <a:t>is </a:t>
            </a:r>
            <a:r>
              <a:rPr sz="2200" spc="65" dirty="0">
                <a:solidFill>
                  <a:srgbClr val="212121"/>
                </a:solidFill>
                <a:latin typeface="Tahoma"/>
                <a:cs typeface="Tahoma"/>
              </a:rPr>
              <a:t>a </a:t>
            </a:r>
            <a:r>
              <a:rPr sz="2200" spc="75" dirty="0">
                <a:solidFill>
                  <a:srgbClr val="212121"/>
                </a:solidFill>
                <a:latin typeface="Tahoma"/>
                <a:cs typeface="Tahoma"/>
              </a:rPr>
              <a:t>WebElement such </a:t>
            </a:r>
            <a:r>
              <a:rPr sz="2200" spc="60" dirty="0">
                <a:solidFill>
                  <a:srgbClr val="212121"/>
                </a:solidFill>
                <a:latin typeface="Tahoma"/>
                <a:cs typeface="Tahoma"/>
              </a:rPr>
              <a:t>as </a:t>
            </a:r>
            <a:r>
              <a:rPr sz="2200" spc="50" dirty="0">
                <a:solidFill>
                  <a:srgbClr val="212121"/>
                </a:solidFill>
                <a:latin typeface="Tahoma"/>
                <a:cs typeface="Tahoma"/>
              </a:rPr>
              <a:t>text </a:t>
            </a:r>
            <a:r>
              <a:rPr sz="2200" spc="-675" dirty="0">
                <a:solidFill>
                  <a:srgbClr val="212121"/>
                </a:solidFill>
                <a:latin typeface="Tahoma"/>
                <a:cs typeface="Tahoma"/>
              </a:rPr>
              <a:t> </a:t>
            </a:r>
            <a:r>
              <a:rPr sz="2200" spc="45" dirty="0">
                <a:solidFill>
                  <a:srgbClr val="212121"/>
                </a:solidFill>
                <a:latin typeface="Tahoma"/>
                <a:cs typeface="Tahoma"/>
              </a:rPr>
              <a:t>box,</a:t>
            </a:r>
            <a:r>
              <a:rPr sz="2200" spc="-120" dirty="0">
                <a:solidFill>
                  <a:srgbClr val="212121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212121"/>
                </a:solidFill>
                <a:latin typeface="Tahoma"/>
                <a:cs typeface="Tahoma"/>
              </a:rPr>
              <a:t>butt</a:t>
            </a:r>
            <a:r>
              <a:rPr sz="2200" spc="110" dirty="0">
                <a:solidFill>
                  <a:srgbClr val="212121"/>
                </a:solidFill>
                <a:latin typeface="Tahoma"/>
                <a:cs typeface="Tahoma"/>
              </a:rPr>
              <a:t>o</a:t>
            </a:r>
            <a:r>
              <a:rPr sz="2200" spc="-5" dirty="0">
                <a:solidFill>
                  <a:srgbClr val="212121"/>
                </a:solidFill>
                <a:latin typeface="Tahoma"/>
                <a:cs typeface="Tahoma"/>
              </a:rPr>
              <a:t>n,</a:t>
            </a:r>
            <a:r>
              <a:rPr sz="2200" spc="-120" dirty="0">
                <a:solidFill>
                  <a:srgbClr val="212121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212121"/>
                </a:solidFill>
                <a:latin typeface="Tahoma"/>
                <a:cs typeface="Tahoma"/>
              </a:rPr>
              <a:t>e</a:t>
            </a:r>
            <a:r>
              <a:rPr sz="2200" spc="-10" dirty="0">
                <a:solidFill>
                  <a:srgbClr val="212121"/>
                </a:solidFill>
                <a:latin typeface="Tahoma"/>
                <a:cs typeface="Tahoma"/>
              </a:rPr>
              <a:t>tc</a:t>
            </a:r>
            <a:r>
              <a:rPr sz="2200" spc="-5" dirty="0">
                <a:solidFill>
                  <a:srgbClr val="212121"/>
                </a:solidFill>
                <a:latin typeface="Tahoma"/>
                <a:cs typeface="Tahoma"/>
              </a:rPr>
              <a:t>.</a:t>
            </a:r>
            <a:r>
              <a:rPr sz="2200" spc="-114" dirty="0">
                <a:solidFill>
                  <a:srgbClr val="212121"/>
                </a:solidFill>
                <a:latin typeface="Tahoma"/>
                <a:cs typeface="Tahoma"/>
              </a:rPr>
              <a:t> </a:t>
            </a:r>
            <a:r>
              <a:rPr sz="2200" spc="-85" dirty="0">
                <a:solidFill>
                  <a:srgbClr val="212121"/>
                </a:solidFill>
                <a:latin typeface="Tahoma"/>
                <a:cs typeface="Tahoma"/>
              </a:rPr>
              <a:t>It</a:t>
            </a:r>
            <a:r>
              <a:rPr sz="2200" spc="-110" dirty="0">
                <a:solidFill>
                  <a:srgbClr val="212121"/>
                </a:solidFill>
                <a:latin typeface="Tahoma"/>
                <a:cs typeface="Tahoma"/>
              </a:rPr>
              <a:t> </a:t>
            </a:r>
            <a:r>
              <a:rPr sz="2200" spc="105" dirty="0">
                <a:solidFill>
                  <a:srgbClr val="212121"/>
                </a:solidFill>
                <a:latin typeface="Tahoma"/>
                <a:cs typeface="Tahoma"/>
              </a:rPr>
              <a:t>r</a:t>
            </a:r>
            <a:r>
              <a:rPr sz="2200" spc="85" dirty="0">
                <a:solidFill>
                  <a:srgbClr val="212121"/>
                </a:solidFill>
                <a:latin typeface="Tahoma"/>
                <a:cs typeface="Tahoma"/>
              </a:rPr>
              <a:t>epr</a:t>
            </a:r>
            <a:r>
              <a:rPr sz="2200" spc="105" dirty="0">
                <a:solidFill>
                  <a:srgbClr val="212121"/>
                </a:solidFill>
                <a:latin typeface="Tahoma"/>
                <a:cs typeface="Tahoma"/>
              </a:rPr>
              <a:t>e</a:t>
            </a:r>
            <a:r>
              <a:rPr sz="2200" spc="65" dirty="0">
                <a:solidFill>
                  <a:srgbClr val="212121"/>
                </a:solidFill>
                <a:latin typeface="Tahoma"/>
                <a:cs typeface="Tahoma"/>
              </a:rPr>
              <a:t>sent</a:t>
            </a:r>
            <a:r>
              <a:rPr sz="2200" spc="70" dirty="0">
                <a:solidFill>
                  <a:srgbClr val="212121"/>
                </a:solidFill>
                <a:latin typeface="Tahoma"/>
                <a:cs typeface="Tahoma"/>
              </a:rPr>
              <a:t>s</a:t>
            </a:r>
            <a:r>
              <a:rPr sz="2200" spc="-95" dirty="0">
                <a:solidFill>
                  <a:srgbClr val="212121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212121"/>
                </a:solidFill>
                <a:latin typeface="Tahoma"/>
                <a:cs typeface="Tahoma"/>
              </a:rPr>
              <a:t>an  </a:t>
            </a:r>
            <a:r>
              <a:rPr sz="2200" spc="95" dirty="0">
                <a:solidFill>
                  <a:srgbClr val="212121"/>
                </a:solidFill>
                <a:latin typeface="Tahoma"/>
                <a:cs typeface="Tahoma"/>
              </a:rPr>
              <a:t>HTML</a:t>
            </a:r>
            <a:r>
              <a:rPr sz="2200" spc="-114" dirty="0">
                <a:solidFill>
                  <a:srgbClr val="212121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212121"/>
                </a:solidFill>
                <a:latin typeface="Tahoma"/>
                <a:cs typeface="Tahoma"/>
              </a:rPr>
              <a:t>element.</a:t>
            </a:r>
            <a:endParaRPr sz="22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Clr>
                <a:srgbClr val="212121"/>
              </a:buClr>
              <a:buFont typeface="Tahoma"/>
              <a:buChar char="●"/>
            </a:pPr>
            <a:endParaRPr sz="2500">
              <a:latin typeface="Tahoma"/>
              <a:cs typeface="Tahoma"/>
            </a:endParaRPr>
          </a:p>
          <a:p>
            <a:pPr marL="381000" marR="5080" indent="-368935" algn="just">
              <a:lnSpc>
                <a:spcPct val="114999"/>
              </a:lnSpc>
              <a:buChar char="●"/>
              <a:tabLst>
                <a:tab pos="381635" algn="l"/>
              </a:tabLst>
            </a:pPr>
            <a:r>
              <a:rPr sz="2200" spc="80" dirty="0">
                <a:solidFill>
                  <a:srgbClr val="212121"/>
                </a:solidFill>
                <a:latin typeface="Tahoma"/>
                <a:cs typeface="Tahoma"/>
              </a:rPr>
              <a:t>Selenium</a:t>
            </a:r>
            <a:r>
              <a:rPr sz="2200" spc="-75" dirty="0">
                <a:solidFill>
                  <a:srgbClr val="212121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212121"/>
                </a:solidFill>
                <a:latin typeface="Tahoma"/>
                <a:cs typeface="Tahoma"/>
              </a:rPr>
              <a:t>WebDriver</a:t>
            </a:r>
            <a:r>
              <a:rPr sz="2200" spc="-105" dirty="0">
                <a:solidFill>
                  <a:srgbClr val="212121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212121"/>
                </a:solidFill>
                <a:latin typeface="Tahoma"/>
                <a:cs typeface="Tahoma"/>
              </a:rPr>
              <a:t>encapsulates</a:t>
            </a:r>
            <a:r>
              <a:rPr sz="2200" spc="-80" dirty="0">
                <a:solidFill>
                  <a:srgbClr val="212121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212121"/>
                </a:solidFill>
                <a:latin typeface="Tahoma"/>
                <a:cs typeface="Tahoma"/>
              </a:rPr>
              <a:t>a </a:t>
            </a:r>
            <a:r>
              <a:rPr sz="2200" spc="-675" dirty="0">
                <a:solidFill>
                  <a:srgbClr val="212121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212121"/>
                </a:solidFill>
                <a:latin typeface="Tahoma"/>
                <a:cs typeface="Tahoma"/>
              </a:rPr>
              <a:t>simple</a:t>
            </a:r>
            <a:r>
              <a:rPr sz="2200" spc="-70" dirty="0">
                <a:solidFill>
                  <a:srgbClr val="212121"/>
                </a:solidFill>
                <a:latin typeface="Tahoma"/>
                <a:cs typeface="Tahoma"/>
              </a:rPr>
              <a:t> </a:t>
            </a:r>
            <a:r>
              <a:rPr sz="2200" spc="114" dirty="0">
                <a:solidFill>
                  <a:srgbClr val="212121"/>
                </a:solidFill>
                <a:latin typeface="Tahoma"/>
                <a:cs typeface="Tahoma"/>
              </a:rPr>
              <a:t>form</a:t>
            </a:r>
            <a:r>
              <a:rPr sz="2200" spc="-125" dirty="0">
                <a:solidFill>
                  <a:srgbClr val="212121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212121"/>
                </a:solidFill>
                <a:latin typeface="Tahoma"/>
                <a:cs typeface="Tahoma"/>
              </a:rPr>
              <a:t>element</a:t>
            </a:r>
            <a:r>
              <a:rPr sz="2200" spc="-95" dirty="0">
                <a:solidFill>
                  <a:srgbClr val="212121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212121"/>
                </a:solidFill>
                <a:latin typeface="Tahoma"/>
                <a:cs typeface="Tahoma"/>
              </a:rPr>
              <a:t>as</a:t>
            </a:r>
            <a:r>
              <a:rPr sz="2200" spc="-110" dirty="0">
                <a:solidFill>
                  <a:srgbClr val="212121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212121"/>
                </a:solidFill>
                <a:latin typeface="Tahoma"/>
                <a:cs typeface="Tahoma"/>
              </a:rPr>
              <a:t>an</a:t>
            </a:r>
            <a:r>
              <a:rPr sz="2200" spc="-120" dirty="0">
                <a:solidFill>
                  <a:srgbClr val="212121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212121"/>
                </a:solidFill>
                <a:latin typeface="Tahoma"/>
                <a:cs typeface="Tahoma"/>
              </a:rPr>
              <a:t>object</a:t>
            </a:r>
            <a:r>
              <a:rPr sz="2200" spc="-105" dirty="0">
                <a:solidFill>
                  <a:srgbClr val="212121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212121"/>
                </a:solidFill>
                <a:latin typeface="Tahoma"/>
                <a:cs typeface="Tahoma"/>
              </a:rPr>
              <a:t>of </a:t>
            </a:r>
            <a:r>
              <a:rPr sz="2200" spc="-675" dirty="0">
                <a:solidFill>
                  <a:srgbClr val="212121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212121"/>
                </a:solidFill>
                <a:latin typeface="Tahoma"/>
                <a:cs typeface="Tahoma"/>
              </a:rPr>
              <a:t>the</a:t>
            </a:r>
            <a:r>
              <a:rPr sz="2200" spc="-120" dirty="0">
                <a:solidFill>
                  <a:srgbClr val="212121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212121"/>
                </a:solidFill>
                <a:latin typeface="Tahoma"/>
                <a:cs typeface="Tahoma"/>
              </a:rPr>
              <a:t>WebElement</a:t>
            </a:r>
            <a:endParaRPr sz="2200">
              <a:latin typeface="Tahoma"/>
              <a:cs typeface="Tahoma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610100" y="734568"/>
            <a:ext cx="6992111" cy="458724"/>
          </a:xfrm>
          <a:prstGeom prst="rect">
            <a:avLst/>
          </a:prstGeom>
        </p:spPr>
      </p:pic>
    </p:spTree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91641" y="782827"/>
            <a:ext cx="6576059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35" dirty="0"/>
              <a:t>Running</a:t>
            </a:r>
            <a:r>
              <a:rPr spc="-100" dirty="0"/>
              <a:t> </a:t>
            </a:r>
            <a:r>
              <a:rPr spc="25" dirty="0"/>
              <a:t>the</a:t>
            </a:r>
            <a:r>
              <a:rPr spc="-95" dirty="0"/>
              <a:t> </a:t>
            </a:r>
            <a:r>
              <a:rPr spc="-10" dirty="0"/>
              <a:t>First</a:t>
            </a:r>
            <a:r>
              <a:rPr spc="-95" dirty="0"/>
              <a:t> </a:t>
            </a:r>
            <a:r>
              <a:rPr spc="-10" dirty="0"/>
              <a:t>Selenium</a:t>
            </a:r>
            <a:r>
              <a:rPr spc="-114" dirty="0"/>
              <a:t> </a:t>
            </a:r>
            <a:r>
              <a:rPr spc="-35" dirty="0"/>
              <a:t>Test</a:t>
            </a:r>
            <a:r>
              <a:rPr spc="-95" dirty="0"/>
              <a:t> </a:t>
            </a:r>
            <a:r>
              <a:rPr spc="-40" dirty="0"/>
              <a:t>Case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91641" y="2437536"/>
            <a:ext cx="7914640" cy="796925"/>
          </a:xfrm>
          <a:prstGeom prst="rect">
            <a:avLst/>
          </a:prstGeom>
        </p:spPr>
        <p:txBody>
          <a:bodyPr vert="horz" wrap="square" lIns="0" tIns="628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95"/>
              </a:spcBef>
            </a:pPr>
            <a:r>
              <a:rPr sz="2200" b="1" dirty="0">
                <a:solidFill>
                  <a:srgbClr val="434343"/>
                </a:solidFill>
                <a:latin typeface="Tahoma"/>
                <a:cs typeface="Tahoma"/>
              </a:rPr>
              <a:t>Problem</a:t>
            </a:r>
            <a:r>
              <a:rPr sz="2200" b="1" spc="-65" dirty="0">
                <a:solidFill>
                  <a:srgbClr val="434343"/>
                </a:solidFill>
                <a:latin typeface="Tahoma"/>
                <a:cs typeface="Tahoma"/>
              </a:rPr>
              <a:t> </a:t>
            </a:r>
            <a:r>
              <a:rPr sz="2200" b="1" spc="-20" dirty="0">
                <a:solidFill>
                  <a:srgbClr val="434343"/>
                </a:solidFill>
                <a:latin typeface="Tahoma"/>
                <a:cs typeface="Tahoma"/>
              </a:rPr>
              <a:t>Statement:</a:t>
            </a:r>
            <a:endParaRPr sz="2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395"/>
              </a:spcBef>
            </a:pPr>
            <a:r>
              <a:rPr sz="2200" spc="65" dirty="0">
                <a:solidFill>
                  <a:srgbClr val="434343"/>
                </a:solidFill>
                <a:latin typeface="Tahoma"/>
                <a:cs typeface="Tahoma"/>
              </a:rPr>
              <a:t>You</a:t>
            </a:r>
            <a:r>
              <a:rPr sz="2200" spc="-105" dirty="0">
                <a:solidFill>
                  <a:srgbClr val="434343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434343"/>
                </a:solidFill>
                <a:latin typeface="Tahoma"/>
                <a:cs typeface="Tahoma"/>
              </a:rPr>
              <a:t>have</a:t>
            </a:r>
            <a:r>
              <a:rPr sz="2200" spc="-105" dirty="0">
                <a:solidFill>
                  <a:srgbClr val="434343"/>
                </a:solidFill>
                <a:latin typeface="Tahoma"/>
                <a:cs typeface="Tahoma"/>
              </a:rPr>
              <a:t> </a:t>
            </a:r>
            <a:r>
              <a:rPr sz="2200" spc="95" dirty="0">
                <a:solidFill>
                  <a:srgbClr val="434343"/>
                </a:solidFill>
                <a:latin typeface="Tahoma"/>
                <a:cs typeface="Tahoma"/>
              </a:rPr>
              <a:t>been</a:t>
            </a:r>
            <a:r>
              <a:rPr sz="2200" spc="-100" dirty="0">
                <a:solidFill>
                  <a:srgbClr val="434343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434343"/>
                </a:solidFill>
                <a:latin typeface="Tahoma"/>
                <a:cs typeface="Tahoma"/>
              </a:rPr>
              <a:t>asked</a:t>
            </a:r>
            <a:r>
              <a:rPr sz="2200" spc="-100" dirty="0">
                <a:solidFill>
                  <a:srgbClr val="434343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434343"/>
                </a:solidFill>
                <a:latin typeface="Tahoma"/>
                <a:cs typeface="Tahoma"/>
              </a:rPr>
              <a:t>to</a:t>
            </a:r>
            <a:r>
              <a:rPr sz="2200" spc="-110" dirty="0">
                <a:solidFill>
                  <a:srgbClr val="434343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434343"/>
                </a:solidFill>
                <a:latin typeface="Tahoma"/>
                <a:cs typeface="Tahoma"/>
              </a:rPr>
              <a:t>execute</a:t>
            </a:r>
            <a:r>
              <a:rPr sz="2200" spc="-95" dirty="0">
                <a:solidFill>
                  <a:srgbClr val="434343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434343"/>
                </a:solidFill>
                <a:latin typeface="Tahoma"/>
                <a:cs typeface="Tahoma"/>
              </a:rPr>
              <a:t>a</a:t>
            </a:r>
            <a:r>
              <a:rPr sz="2200" spc="-110" dirty="0">
                <a:solidFill>
                  <a:srgbClr val="434343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434343"/>
                </a:solidFill>
                <a:latin typeface="Tahoma"/>
                <a:cs typeface="Tahoma"/>
              </a:rPr>
              <a:t>first</a:t>
            </a:r>
            <a:r>
              <a:rPr sz="2200" spc="-100" dirty="0">
                <a:solidFill>
                  <a:srgbClr val="434343"/>
                </a:solidFill>
                <a:latin typeface="Tahoma"/>
                <a:cs typeface="Tahoma"/>
              </a:rPr>
              <a:t> </a:t>
            </a:r>
            <a:r>
              <a:rPr sz="2200" spc="50" dirty="0">
                <a:solidFill>
                  <a:srgbClr val="434343"/>
                </a:solidFill>
                <a:latin typeface="Tahoma"/>
                <a:cs typeface="Tahoma"/>
              </a:rPr>
              <a:t>test</a:t>
            </a:r>
            <a:r>
              <a:rPr sz="2200" spc="-114" dirty="0">
                <a:solidFill>
                  <a:srgbClr val="434343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434343"/>
                </a:solidFill>
                <a:latin typeface="Tahoma"/>
                <a:cs typeface="Tahoma"/>
              </a:rPr>
              <a:t>case</a:t>
            </a:r>
            <a:r>
              <a:rPr sz="2200" spc="-95" dirty="0">
                <a:solidFill>
                  <a:srgbClr val="434343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434343"/>
                </a:solidFill>
                <a:latin typeface="Tahoma"/>
                <a:cs typeface="Tahoma"/>
              </a:rPr>
              <a:t>in</a:t>
            </a:r>
            <a:r>
              <a:rPr sz="2200" spc="-95" dirty="0">
                <a:solidFill>
                  <a:srgbClr val="434343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434343"/>
                </a:solidFill>
                <a:latin typeface="Tahoma"/>
                <a:cs typeface="Tahoma"/>
              </a:rPr>
              <a:t>Selenium.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3078713" y="1904238"/>
            <a:ext cx="242887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spc="-10" dirty="0">
                <a:solidFill>
                  <a:srgbClr val="3E3E3E"/>
                </a:solidFill>
                <a:latin typeface="Tahoma"/>
                <a:cs typeface="Tahoma"/>
              </a:rPr>
              <a:t>D</a:t>
            </a:r>
            <a:r>
              <a:rPr sz="2200" b="1" spc="-15" dirty="0">
                <a:solidFill>
                  <a:srgbClr val="3E3E3E"/>
                </a:solidFill>
                <a:latin typeface="Tahoma"/>
                <a:cs typeface="Tahoma"/>
              </a:rPr>
              <a:t>uration</a:t>
            </a:r>
            <a:r>
              <a:rPr sz="2200" b="1" spc="-5" dirty="0">
                <a:solidFill>
                  <a:srgbClr val="3E3E3E"/>
                </a:solidFill>
                <a:latin typeface="Tahoma"/>
                <a:cs typeface="Tahoma"/>
              </a:rPr>
              <a:t>:</a:t>
            </a:r>
            <a:r>
              <a:rPr sz="2200" b="1" spc="-4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b="1" spc="-150" dirty="0">
                <a:solidFill>
                  <a:srgbClr val="3E3E3E"/>
                </a:solidFill>
                <a:latin typeface="Tahoma"/>
                <a:cs typeface="Tahoma"/>
              </a:rPr>
              <a:t>15</a:t>
            </a:r>
            <a:r>
              <a:rPr sz="2200" b="1" spc="-8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b="1" spc="110" dirty="0">
                <a:solidFill>
                  <a:srgbClr val="3E3E3E"/>
                </a:solidFill>
                <a:latin typeface="Tahoma"/>
                <a:cs typeface="Tahoma"/>
              </a:rPr>
              <a:t>M</a:t>
            </a:r>
            <a:r>
              <a:rPr sz="2200" b="1" spc="-15" dirty="0">
                <a:solidFill>
                  <a:srgbClr val="3E3E3E"/>
                </a:solidFill>
                <a:latin typeface="Tahoma"/>
                <a:cs typeface="Tahoma"/>
              </a:rPr>
              <a:t>in.</a:t>
            </a:r>
            <a:endParaRPr sz="2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583428" y="306451"/>
            <a:ext cx="508889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" dirty="0">
                <a:solidFill>
                  <a:srgbClr val="3E3E3E"/>
                </a:solidFill>
              </a:rPr>
              <a:t>Assisted</a:t>
            </a:r>
            <a:r>
              <a:rPr spc="-120" dirty="0">
                <a:solidFill>
                  <a:srgbClr val="3E3E3E"/>
                </a:solidFill>
              </a:rPr>
              <a:t> </a:t>
            </a:r>
            <a:r>
              <a:rPr spc="-30" dirty="0">
                <a:solidFill>
                  <a:srgbClr val="3E3E3E"/>
                </a:solidFill>
              </a:rPr>
              <a:t>Practice:</a:t>
            </a:r>
            <a:r>
              <a:rPr spc="-105" dirty="0">
                <a:solidFill>
                  <a:srgbClr val="3E3E3E"/>
                </a:solidFill>
              </a:rPr>
              <a:t> </a:t>
            </a:r>
            <a:r>
              <a:rPr spc="-10" dirty="0">
                <a:solidFill>
                  <a:srgbClr val="3E3E3E"/>
                </a:solidFill>
              </a:rPr>
              <a:t>Guidelines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212594" y="2216023"/>
            <a:ext cx="4324985" cy="15659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spc="-40" dirty="0">
                <a:solidFill>
                  <a:srgbClr val="3E3E3E"/>
                </a:solidFill>
                <a:latin typeface="Tahoma"/>
                <a:cs typeface="Tahoma"/>
              </a:rPr>
              <a:t>Steps</a:t>
            </a:r>
            <a:r>
              <a:rPr sz="2200" b="1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b="1" spc="15" dirty="0">
                <a:solidFill>
                  <a:srgbClr val="3E3E3E"/>
                </a:solidFill>
                <a:latin typeface="Tahoma"/>
                <a:cs typeface="Tahoma"/>
              </a:rPr>
              <a:t>to</a:t>
            </a:r>
            <a:r>
              <a:rPr sz="2200" b="1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b="1" spc="-15" dirty="0">
                <a:solidFill>
                  <a:srgbClr val="3E3E3E"/>
                </a:solidFill>
                <a:latin typeface="Tahoma"/>
                <a:cs typeface="Tahoma"/>
              </a:rPr>
              <a:t>Perform:</a:t>
            </a:r>
            <a:endParaRPr sz="2200">
              <a:latin typeface="Tahoma"/>
              <a:cs typeface="Tahoma"/>
            </a:endParaRPr>
          </a:p>
          <a:p>
            <a:pPr marL="469900" indent="-368935">
              <a:lnSpc>
                <a:spcPct val="100000"/>
              </a:lnSpc>
              <a:spcBef>
                <a:spcPts val="1885"/>
              </a:spcBef>
              <a:buClr>
                <a:srgbClr val="000000"/>
              </a:buClr>
              <a:buAutoNum type="arabicPeriod"/>
              <a:tabLst>
                <a:tab pos="469265" algn="l"/>
                <a:tab pos="469900" algn="l"/>
              </a:tabLst>
            </a:pP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Configure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Selenium</a:t>
            </a:r>
            <a:r>
              <a:rPr sz="2200" spc="-7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in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ahoma"/>
                <a:cs typeface="Tahoma"/>
              </a:rPr>
              <a:t>Eclipse</a:t>
            </a:r>
            <a:endParaRPr sz="2200">
              <a:latin typeface="Tahoma"/>
              <a:cs typeface="Tahoma"/>
            </a:endParaRPr>
          </a:p>
          <a:p>
            <a:pPr marL="469900" indent="-368935">
              <a:lnSpc>
                <a:spcPct val="100000"/>
              </a:lnSpc>
              <a:spcBef>
                <a:spcPts val="2325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Run</a:t>
            </a:r>
            <a:r>
              <a:rPr sz="2200" spc="-12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first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ahoma"/>
                <a:cs typeface="Tahoma"/>
              </a:rPr>
              <a:t>test</a:t>
            </a:r>
            <a:r>
              <a:rPr sz="2200" spc="-12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case</a:t>
            </a:r>
            <a:endParaRPr sz="2200">
              <a:latin typeface="Tahoma"/>
              <a:cs typeface="Tahoma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248911" y="734568"/>
            <a:ext cx="7696200" cy="458724"/>
          </a:xfrm>
          <a:prstGeom prst="rect">
            <a:avLst/>
          </a:prstGeom>
        </p:spPr>
      </p:pic>
    </p:spTree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615178" y="4271264"/>
            <a:ext cx="518477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Selenium</a:t>
            </a:r>
            <a:r>
              <a:rPr spc="-130" dirty="0"/>
              <a:t> </a:t>
            </a:r>
            <a:r>
              <a:rPr spc="-15" dirty="0"/>
              <a:t>TestNG</a:t>
            </a:r>
            <a:r>
              <a:rPr spc="-140" dirty="0"/>
              <a:t> </a:t>
            </a:r>
            <a:r>
              <a:rPr spc="5" dirty="0"/>
              <a:t>Framework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502278" y="784098"/>
            <a:ext cx="3538854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10" dirty="0">
                <a:solidFill>
                  <a:srgbClr val="3E3E3E"/>
                </a:solidFill>
                <a:latin typeface="Trebuchet MS"/>
                <a:cs typeface="Trebuchet MS"/>
              </a:rPr>
              <a:t>Learning</a:t>
            </a:r>
            <a:r>
              <a:rPr spc="-1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pc="70" dirty="0">
                <a:solidFill>
                  <a:srgbClr val="3E3E3E"/>
                </a:solidFill>
                <a:latin typeface="Trebuchet MS"/>
                <a:cs typeface="Trebuchet MS"/>
              </a:rPr>
              <a:t>Objectives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69692" y="1187196"/>
            <a:ext cx="4820411" cy="36575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797763" y="2254757"/>
            <a:ext cx="7825740" cy="45154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By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end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of</a:t>
            </a:r>
            <a:r>
              <a:rPr sz="2200" spc="-12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this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ahoma"/>
                <a:cs typeface="Tahoma"/>
              </a:rPr>
              <a:t>lesson,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you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will</a:t>
            </a:r>
            <a:r>
              <a:rPr sz="2200" spc="-8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be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able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-10" dirty="0">
                <a:solidFill>
                  <a:srgbClr val="3E3E3E"/>
                </a:solidFill>
                <a:latin typeface="Tahoma"/>
                <a:cs typeface="Tahoma"/>
              </a:rPr>
              <a:t>to:</a:t>
            </a:r>
            <a:endParaRPr sz="2200">
              <a:latin typeface="Tahoma"/>
              <a:cs typeface="Tahoma"/>
            </a:endParaRPr>
          </a:p>
          <a:p>
            <a:pPr marL="848994" marR="5080">
              <a:lnSpc>
                <a:spcPts val="8580"/>
              </a:lnSpc>
              <a:spcBef>
                <a:spcPts val="155"/>
              </a:spcBef>
            </a:pP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Describe</a:t>
            </a:r>
            <a:r>
              <a:rPr sz="2200" spc="-7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Linux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operating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system</a:t>
            </a:r>
            <a:r>
              <a:rPr sz="2200" spc="-7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and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ahoma"/>
                <a:cs typeface="Tahoma"/>
              </a:rPr>
              <a:t>its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workflow </a:t>
            </a:r>
            <a:r>
              <a:rPr sz="2200" spc="-67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Tahoma"/>
                <a:cs typeface="Tahoma"/>
              </a:rPr>
              <a:t>List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popular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Linux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distributions</a:t>
            </a:r>
            <a:endParaRPr sz="22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3550">
              <a:latin typeface="Tahoma"/>
              <a:cs typeface="Tahoma"/>
            </a:endParaRPr>
          </a:p>
          <a:p>
            <a:pPr marL="843280">
              <a:lnSpc>
                <a:spcPct val="100000"/>
              </a:lnSpc>
            </a:pPr>
            <a:r>
              <a:rPr sz="2200" spc="95" dirty="0">
                <a:solidFill>
                  <a:srgbClr val="3E3E3E"/>
                </a:solidFill>
                <a:latin typeface="Tahoma"/>
                <a:cs typeface="Tahoma"/>
              </a:rPr>
              <a:t>Understand</a:t>
            </a:r>
            <a:r>
              <a:rPr sz="2200" spc="-8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importance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of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Linux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in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DevOps</a:t>
            </a:r>
            <a:endParaRPr sz="2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3000">
              <a:latin typeface="Tahoma"/>
              <a:cs typeface="Tahoma"/>
            </a:endParaRPr>
          </a:p>
          <a:p>
            <a:pPr marL="843280">
              <a:lnSpc>
                <a:spcPct val="100000"/>
              </a:lnSpc>
              <a:spcBef>
                <a:spcPts val="2165"/>
              </a:spcBef>
            </a:pPr>
            <a:r>
              <a:rPr sz="2200" spc="50" dirty="0">
                <a:solidFill>
                  <a:srgbClr val="3E3E3E"/>
                </a:solidFill>
                <a:latin typeface="Tahoma"/>
                <a:cs typeface="Tahoma"/>
              </a:rPr>
              <a:t>Execute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basic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10" dirty="0">
                <a:solidFill>
                  <a:srgbClr val="3E3E3E"/>
                </a:solidFill>
                <a:latin typeface="Tahoma"/>
                <a:cs typeface="Tahoma"/>
              </a:rPr>
              <a:t>commands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of</a:t>
            </a:r>
            <a:r>
              <a:rPr sz="2200" spc="-12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Linux</a:t>
            </a:r>
            <a:endParaRPr sz="2200">
              <a:latin typeface="Tahoma"/>
              <a:cs typeface="Tahoma"/>
            </a:endParaRP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29639" y="3162300"/>
            <a:ext cx="457200" cy="45720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29639" y="4223003"/>
            <a:ext cx="457200" cy="45720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29639" y="5283708"/>
            <a:ext cx="457200" cy="457200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29639" y="6342888"/>
            <a:ext cx="457200" cy="457200"/>
          </a:xfrm>
          <a:prstGeom prst="rect">
            <a:avLst/>
          </a:prstGeom>
        </p:spPr>
      </p:pic>
    </p:spTree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066535" y="306451"/>
            <a:ext cx="412051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0" dirty="0">
                <a:solidFill>
                  <a:srgbClr val="3E3E3E"/>
                </a:solidFill>
              </a:rPr>
              <a:t>Introduction</a:t>
            </a:r>
            <a:r>
              <a:rPr spc="-105" dirty="0">
                <a:solidFill>
                  <a:srgbClr val="3E3E3E"/>
                </a:solidFill>
              </a:rPr>
              <a:t> </a:t>
            </a:r>
            <a:r>
              <a:rPr spc="20" dirty="0">
                <a:solidFill>
                  <a:srgbClr val="3E3E3E"/>
                </a:solidFill>
              </a:rPr>
              <a:t>to</a:t>
            </a:r>
            <a:r>
              <a:rPr spc="-114" dirty="0">
                <a:solidFill>
                  <a:srgbClr val="3E3E3E"/>
                </a:solidFill>
              </a:rPr>
              <a:t> </a:t>
            </a:r>
            <a:r>
              <a:rPr spc="-15" dirty="0">
                <a:solidFill>
                  <a:srgbClr val="3E3E3E"/>
                </a:solidFill>
              </a:rPr>
              <a:t>TestNG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024628" y="5017008"/>
            <a:ext cx="7834883" cy="2773680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1871472" y="1740407"/>
            <a:ext cx="12981940" cy="2976880"/>
          </a:xfrm>
          <a:custGeom>
            <a:avLst/>
            <a:gdLst/>
            <a:ahLst/>
            <a:cxnLst/>
            <a:rect l="l" t="t" r="r" b="b"/>
            <a:pathLst>
              <a:path w="12981940" h="2976879">
                <a:moveTo>
                  <a:pt x="0" y="352425"/>
                </a:moveTo>
                <a:lnTo>
                  <a:pt x="3216" y="304592"/>
                </a:lnTo>
                <a:lnTo>
                  <a:pt x="12585" y="258718"/>
                </a:lnTo>
                <a:lnTo>
                  <a:pt x="27687" y="215223"/>
                </a:lnTo>
                <a:lnTo>
                  <a:pt x="48104" y="174526"/>
                </a:lnTo>
                <a:lnTo>
                  <a:pt x="73416" y="137046"/>
                </a:lnTo>
                <a:lnTo>
                  <a:pt x="103203" y="103203"/>
                </a:lnTo>
                <a:lnTo>
                  <a:pt x="137046" y="73416"/>
                </a:lnTo>
                <a:lnTo>
                  <a:pt x="174526" y="48104"/>
                </a:lnTo>
                <a:lnTo>
                  <a:pt x="215223" y="27687"/>
                </a:lnTo>
                <a:lnTo>
                  <a:pt x="258718" y="12585"/>
                </a:lnTo>
                <a:lnTo>
                  <a:pt x="304592" y="3216"/>
                </a:lnTo>
                <a:lnTo>
                  <a:pt x="352425" y="0"/>
                </a:lnTo>
                <a:lnTo>
                  <a:pt x="12629007" y="0"/>
                </a:lnTo>
                <a:lnTo>
                  <a:pt x="12676839" y="3216"/>
                </a:lnTo>
                <a:lnTo>
                  <a:pt x="12722713" y="12585"/>
                </a:lnTo>
                <a:lnTo>
                  <a:pt x="12766208" y="27687"/>
                </a:lnTo>
                <a:lnTo>
                  <a:pt x="12806905" y="48104"/>
                </a:lnTo>
                <a:lnTo>
                  <a:pt x="12844385" y="73416"/>
                </a:lnTo>
                <a:lnTo>
                  <a:pt x="12878228" y="103203"/>
                </a:lnTo>
                <a:lnTo>
                  <a:pt x="12908015" y="137046"/>
                </a:lnTo>
                <a:lnTo>
                  <a:pt x="12933327" y="174526"/>
                </a:lnTo>
                <a:lnTo>
                  <a:pt x="12953744" y="215223"/>
                </a:lnTo>
                <a:lnTo>
                  <a:pt x="12968846" y="258718"/>
                </a:lnTo>
                <a:lnTo>
                  <a:pt x="12978215" y="304592"/>
                </a:lnTo>
                <a:lnTo>
                  <a:pt x="12981432" y="352425"/>
                </a:lnTo>
                <a:lnTo>
                  <a:pt x="12981432" y="2623947"/>
                </a:lnTo>
                <a:lnTo>
                  <a:pt x="12978215" y="2671779"/>
                </a:lnTo>
                <a:lnTo>
                  <a:pt x="12968846" y="2717653"/>
                </a:lnTo>
                <a:lnTo>
                  <a:pt x="12953744" y="2761148"/>
                </a:lnTo>
                <a:lnTo>
                  <a:pt x="12933327" y="2801845"/>
                </a:lnTo>
                <a:lnTo>
                  <a:pt x="12908015" y="2839325"/>
                </a:lnTo>
                <a:lnTo>
                  <a:pt x="12878228" y="2873168"/>
                </a:lnTo>
                <a:lnTo>
                  <a:pt x="12844385" y="2902955"/>
                </a:lnTo>
                <a:lnTo>
                  <a:pt x="12806905" y="2928267"/>
                </a:lnTo>
                <a:lnTo>
                  <a:pt x="12766208" y="2948684"/>
                </a:lnTo>
                <a:lnTo>
                  <a:pt x="12722713" y="2963786"/>
                </a:lnTo>
                <a:lnTo>
                  <a:pt x="12676839" y="2973155"/>
                </a:lnTo>
                <a:lnTo>
                  <a:pt x="12629007" y="2976372"/>
                </a:lnTo>
                <a:lnTo>
                  <a:pt x="352425" y="2976372"/>
                </a:lnTo>
                <a:lnTo>
                  <a:pt x="304592" y="2973155"/>
                </a:lnTo>
                <a:lnTo>
                  <a:pt x="258718" y="2963786"/>
                </a:lnTo>
                <a:lnTo>
                  <a:pt x="215223" y="2948684"/>
                </a:lnTo>
                <a:lnTo>
                  <a:pt x="174526" y="2928267"/>
                </a:lnTo>
                <a:lnTo>
                  <a:pt x="137046" y="2902955"/>
                </a:lnTo>
                <a:lnTo>
                  <a:pt x="103203" y="2873168"/>
                </a:lnTo>
                <a:lnTo>
                  <a:pt x="73416" y="2839325"/>
                </a:lnTo>
                <a:lnTo>
                  <a:pt x="48104" y="2801845"/>
                </a:lnTo>
                <a:lnTo>
                  <a:pt x="27687" y="2761148"/>
                </a:lnTo>
                <a:lnTo>
                  <a:pt x="12585" y="2717653"/>
                </a:lnTo>
                <a:lnTo>
                  <a:pt x="3216" y="2671779"/>
                </a:lnTo>
                <a:lnTo>
                  <a:pt x="0" y="2623947"/>
                </a:lnTo>
                <a:lnTo>
                  <a:pt x="0" y="352425"/>
                </a:lnTo>
                <a:close/>
              </a:path>
            </a:pathLst>
          </a:custGeom>
          <a:ln w="9525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124836" y="1836825"/>
            <a:ext cx="12330430" cy="27247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14999"/>
              </a:lnSpc>
              <a:spcBef>
                <a:spcPts val="100"/>
              </a:spcBef>
              <a:buClr>
                <a:srgbClr val="000000"/>
              </a:buClr>
              <a:buFont typeface="Tahoma"/>
              <a:buChar char="•"/>
              <a:tabLst>
                <a:tab pos="354965" algn="l"/>
                <a:tab pos="355600" algn="l"/>
              </a:tabLst>
            </a:pPr>
            <a:r>
              <a:rPr sz="2200" b="1" spc="-15" dirty="0">
                <a:solidFill>
                  <a:srgbClr val="3E3E3E"/>
                </a:solidFill>
                <a:latin typeface="Tahoma"/>
                <a:cs typeface="Tahoma"/>
              </a:rPr>
              <a:t>TestNG</a:t>
            </a:r>
            <a:r>
              <a:rPr sz="2200" b="1" spc="-6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stands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for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b="1" i="1" spc="-95" dirty="0">
                <a:solidFill>
                  <a:srgbClr val="3E3E3E"/>
                </a:solidFill>
                <a:latin typeface="Trebuchet MS"/>
                <a:cs typeface="Trebuchet MS"/>
              </a:rPr>
              <a:t>Test</a:t>
            </a:r>
            <a:r>
              <a:rPr sz="2200" b="1" i="1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b="1" i="1" spc="10" dirty="0">
                <a:solidFill>
                  <a:srgbClr val="3E3E3E"/>
                </a:solidFill>
                <a:latin typeface="Trebuchet MS"/>
                <a:cs typeface="Trebuchet MS"/>
              </a:rPr>
              <a:t>Next</a:t>
            </a:r>
            <a:r>
              <a:rPr sz="2200" b="1" i="1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b="1" i="1" spc="5" dirty="0">
                <a:solidFill>
                  <a:srgbClr val="3E3E3E"/>
                </a:solidFill>
                <a:latin typeface="Trebuchet MS"/>
                <a:cs typeface="Trebuchet MS"/>
              </a:rPr>
              <a:t>Generation</a:t>
            </a:r>
            <a:r>
              <a:rPr sz="2200" b="1" i="1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and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is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an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open-source</a:t>
            </a:r>
            <a:r>
              <a:rPr sz="2200" spc="-8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ahoma"/>
                <a:cs typeface="Tahoma"/>
              </a:rPr>
              <a:t>test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Tahoma"/>
                <a:cs typeface="Tahoma"/>
              </a:rPr>
              <a:t>automation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framework, </a:t>
            </a:r>
            <a:r>
              <a:rPr sz="2200" spc="-67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inspired</a:t>
            </a:r>
            <a:r>
              <a:rPr sz="2200" spc="-7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by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dirty="0">
                <a:solidFill>
                  <a:srgbClr val="3E3E3E"/>
                </a:solidFill>
                <a:latin typeface="Tahoma"/>
                <a:cs typeface="Tahoma"/>
              </a:rPr>
              <a:t>JUnit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and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NUnit.</a:t>
            </a:r>
            <a:endParaRPr sz="22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Font typeface="Tahoma"/>
              <a:buChar char="•"/>
            </a:pPr>
            <a:endParaRPr sz="2500">
              <a:latin typeface="Tahoma"/>
              <a:cs typeface="Tahoma"/>
            </a:endParaRPr>
          </a:p>
          <a:p>
            <a:pPr marL="355600" marR="22225" indent="-342900">
              <a:lnSpc>
                <a:spcPct val="114999"/>
              </a:lnSpc>
              <a:buClr>
                <a:srgbClr val="000000"/>
              </a:buClr>
              <a:buChar char="•"/>
              <a:tabLst>
                <a:tab pos="354965" algn="l"/>
                <a:tab pos="355600" algn="l"/>
              </a:tabLst>
            </a:pPr>
            <a:r>
              <a:rPr sz="2200" spc="-85" dirty="0">
                <a:solidFill>
                  <a:srgbClr val="3E3E3E"/>
                </a:solidFill>
                <a:latin typeface="Tahoma"/>
                <a:cs typeface="Tahoma"/>
              </a:rPr>
              <a:t>It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provides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functionality</a:t>
            </a:r>
            <a:r>
              <a:rPr sz="2200" spc="-5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like</a:t>
            </a:r>
            <a:r>
              <a:rPr sz="2200" spc="-8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ahoma"/>
                <a:cs typeface="Tahoma"/>
              </a:rPr>
              <a:t>test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annotations,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grouping,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prioritization,</a:t>
            </a:r>
            <a:r>
              <a:rPr sz="2200" spc="-8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parameterization,</a:t>
            </a:r>
            <a:r>
              <a:rPr sz="2200" spc="-8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and </a:t>
            </a:r>
            <a:r>
              <a:rPr sz="2200" spc="-67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sequencing</a:t>
            </a:r>
            <a:r>
              <a:rPr sz="2200" spc="-7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techniques</a:t>
            </a:r>
            <a:r>
              <a:rPr sz="2200" spc="-7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in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code</a:t>
            </a:r>
            <a:endParaRPr sz="22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Font typeface="Tahoma"/>
              <a:buChar char="•"/>
            </a:pPr>
            <a:endParaRPr sz="2800">
              <a:latin typeface="Tahoma"/>
              <a:cs typeface="Tahoma"/>
            </a:endParaRPr>
          </a:p>
          <a:p>
            <a:pPr marL="355600" indent="-342900">
              <a:lnSpc>
                <a:spcPct val="100000"/>
              </a:lnSpc>
              <a:buClr>
                <a:srgbClr val="000000"/>
              </a:buClr>
              <a:buChar char="•"/>
              <a:tabLst>
                <a:tab pos="354965" algn="l"/>
                <a:tab pos="355600" algn="l"/>
              </a:tabLst>
            </a:pPr>
            <a:r>
              <a:rPr sz="2200" spc="-85" dirty="0">
                <a:solidFill>
                  <a:srgbClr val="3E3E3E"/>
                </a:solidFill>
                <a:latin typeface="Tahoma"/>
                <a:cs typeface="Tahoma"/>
              </a:rPr>
              <a:t>It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20" dirty="0">
                <a:solidFill>
                  <a:srgbClr val="3E3E3E"/>
                </a:solidFill>
                <a:latin typeface="Tahoma"/>
                <a:cs typeface="Tahoma"/>
              </a:rPr>
              <a:t>pro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vides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det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aile</a:t>
            </a: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d</a:t>
            </a:r>
            <a:r>
              <a:rPr sz="2200" spc="-8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ahoma"/>
                <a:cs typeface="Tahoma"/>
              </a:rPr>
              <a:t>t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e</a:t>
            </a: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s</a:t>
            </a:r>
            <a:r>
              <a:rPr sz="2200" spc="45" dirty="0">
                <a:solidFill>
                  <a:srgbClr val="3E3E3E"/>
                </a:solidFill>
                <a:latin typeface="Tahoma"/>
                <a:cs typeface="Tahoma"/>
              </a:rPr>
              <a:t>t</a:t>
            </a:r>
            <a:r>
              <a:rPr sz="2200" spc="-12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Tahoma"/>
                <a:cs typeface="Tahoma"/>
              </a:rPr>
              <a:t>repo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r</a:t>
            </a:r>
            <a:r>
              <a:rPr sz="2200" dirty="0">
                <a:solidFill>
                  <a:srgbClr val="3E3E3E"/>
                </a:solidFill>
                <a:latin typeface="Tahoma"/>
                <a:cs typeface="Tahoma"/>
              </a:rPr>
              <a:t>ts.</a:t>
            </a:r>
            <a:endParaRPr sz="2200">
              <a:latin typeface="Tahoma"/>
              <a:cs typeface="Tahoma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024628" y="758951"/>
            <a:ext cx="6405372" cy="458724"/>
          </a:xfrm>
          <a:prstGeom prst="rect">
            <a:avLst/>
          </a:prstGeom>
        </p:spPr>
      </p:pic>
    </p:spTree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20103" y="306451"/>
            <a:ext cx="341376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3E3E3E"/>
                </a:solidFill>
              </a:rPr>
              <a:t>Features</a:t>
            </a:r>
            <a:r>
              <a:rPr spc="-155" dirty="0">
                <a:solidFill>
                  <a:srgbClr val="3E3E3E"/>
                </a:solidFill>
              </a:rPr>
              <a:t> </a:t>
            </a:r>
            <a:r>
              <a:rPr spc="5" dirty="0">
                <a:solidFill>
                  <a:srgbClr val="3E3E3E"/>
                </a:solidFill>
              </a:rPr>
              <a:t>of</a:t>
            </a:r>
            <a:r>
              <a:rPr spc="-135" dirty="0">
                <a:solidFill>
                  <a:srgbClr val="3E3E3E"/>
                </a:solidFill>
              </a:rPr>
              <a:t> </a:t>
            </a:r>
            <a:r>
              <a:rPr spc="-15" dirty="0">
                <a:solidFill>
                  <a:srgbClr val="3E3E3E"/>
                </a:solidFill>
              </a:rPr>
              <a:t>TestNG</a:t>
            </a:r>
          </a:p>
        </p:txBody>
      </p:sp>
      <p:sp>
        <p:nvSpPr>
          <p:cNvPr id="4" name="object 4"/>
          <p:cNvSpPr/>
          <p:nvPr/>
        </p:nvSpPr>
        <p:spPr>
          <a:xfrm>
            <a:off x="1600200" y="2694432"/>
            <a:ext cx="12981940" cy="3828415"/>
          </a:xfrm>
          <a:custGeom>
            <a:avLst/>
            <a:gdLst/>
            <a:ahLst/>
            <a:cxnLst/>
            <a:rect l="l" t="t" r="r" b="b"/>
            <a:pathLst>
              <a:path w="12981940" h="3828415">
                <a:moveTo>
                  <a:pt x="0" y="453263"/>
                </a:moveTo>
                <a:lnTo>
                  <a:pt x="2340" y="406921"/>
                </a:lnTo>
                <a:lnTo>
                  <a:pt x="9209" y="361918"/>
                </a:lnTo>
                <a:lnTo>
                  <a:pt x="20378" y="318481"/>
                </a:lnTo>
                <a:lnTo>
                  <a:pt x="35621" y="276838"/>
                </a:lnTo>
                <a:lnTo>
                  <a:pt x="54709" y="237216"/>
                </a:lnTo>
                <a:lnTo>
                  <a:pt x="77413" y="199845"/>
                </a:lnTo>
                <a:lnTo>
                  <a:pt x="103507" y="164951"/>
                </a:lnTo>
                <a:lnTo>
                  <a:pt x="132762" y="132762"/>
                </a:lnTo>
                <a:lnTo>
                  <a:pt x="164951" y="103507"/>
                </a:lnTo>
                <a:lnTo>
                  <a:pt x="199845" y="77413"/>
                </a:lnTo>
                <a:lnTo>
                  <a:pt x="237216" y="54709"/>
                </a:lnTo>
                <a:lnTo>
                  <a:pt x="276838" y="35621"/>
                </a:lnTo>
                <a:lnTo>
                  <a:pt x="318481" y="20378"/>
                </a:lnTo>
                <a:lnTo>
                  <a:pt x="361918" y="9209"/>
                </a:lnTo>
                <a:lnTo>
                  <a:pt x="406921" y="2340"/>
                </a:lnTo>
                <a:lnTo>
                  <a:pt x="453263" y="0"/>
                </a:lnTo>
                <a:lnTo>
                  <a:pt x="12528169" y="0"/>
                </a:lnTo>
                <a:lnTo>
                  <a:pt x="12574510" y="2340"/>
                </a:lnTo>
                <a:lnTo>
                  <a:pt x="12619513" y="9209"/>
                </a:lnTo>
                <a:lnTo>
                  <a:pt x="12662950" y="20378"/>
                </a:lnTo>
                <a:lnTo>
                  <a:pt x="12704593" y="35621"/>
                </a:lnTo>
                <a:lnTo>
                  <a:pt x="12744215" y="54709"/>
                </a:lnTo>
                <a:lnTo>
                  <a:pt x="12781586" y="77413"/>
                </a:lnTo>
                <a:lnTo>
                  <a:pt x="12816480" y="103507"/>
                </a:lnTo>
                <a:lnTo>
                  <a:pt x="12848669" y="132762"/>
                </a:lnTo>
                <a:lnTo>
                  <a:pt x="12877924" y="164951"/>
                </a:lnTo>
                <a:lnTo>
                  <a:pt x="12904018" y="199845"/>
                </a:lnTo>
                <a:lnTo>
                  <a:pt x="12926722" y="237216"/>
                </a:lnTo>
                <a:lnTo>
                  <a:pt x="12945810" y="276838"/>
                </a:lnTo>
                <a:lnTo>
                  <a:pt x="12961053" y="318481"/>
                </a:lnTo>
                <a:lnTo>
                  <a:pt x="12972222" y="361918"/>
                </a:lnTo>
                <a:lnTo>
                  <a:pt x="12979091" y="406921"/>
                </a:lnTo>
                <a:lnTo>
                  <a:pt x="12981432" y="453263"/>
                </a:lnTo>
                <a:lnTo>
                  <a:pt x="12981432" y="3375025"/>
                </a:lnTo>
                <a:lnTo>
                  <a:pt x="12979091" y="3421366"/>
                </a:lnTo>
                <a:lnTo>
                  <a:pt x="12972222" y="3466369"/>
                </a:lnTo>
                <a:lnTo>
                  <a:pt x="12961053" y="3509806"/>
                </a:lnTo>
                <a:lnTo>
                  <a:pt x="12945810" y="3551449"/>
                </a:lnTo>
                <a:lnTo>
                  <a:pt x="12926722" y="3591071"/>
                </a:lnTo>
                <a:lnTo>
                  <a:pt x="12904018" y="3628442"/>
                </a:lnTo>
                <a:lnTo>
                  <a:pt x="12877924" y="3663336"/>
                </a:lnTo>
                <a:lnTo>
                  <a:pt x="12848669" y="3695525"/>
                </a:lnTo>
                <a:lnTo>
                  <a:pt x="12816480" y="3724780"/>
                </a:lnTo>
                <a:lnTo>
                  <a:pt x="12781586" y="3750874"/>
                </a:lnTo>
                <a:lnTo>
                  <a:pt x="12744215" y="3773578"/>
                </a:lnTo>
                <a:lnTo>
                  <a:pt x="12704593" y="3792666"/>
                </a:lnTo>
                <a:lnTo>
                  <a:pt x="12662950" y="3807909"/>
                </a:lnTo>
                <a:lnTo>
                  <a:pt x="12619513" y="3819078"/>
                </a:lnTo>
                <a:lnTo>
                  <a:pt x="12574510" y="3825947"/>
                </a:lnTo>
                <a:lnTo>
                  <a:pt x="12528169" y="3828287"/>
                </a:lnTo>
                <a:lnTo>
                  <a:pt x="453263" y="3828287"/>
                </a:lnTo>
                <a:lnTo>
                  <a:pt x="406921" y="3825947"/>
                </a:lnTo>
                <a:lnTo>
                  <a:pt x="361918" y="3819078"/>
                </a:lnTo>
                <a:lnTo>
                  <a:pt x="318481" y="3807909"/>
                </a:lnTo>
                <a:lnTo>
                  <a:pt x="276838" y="3792666"/>
                </a:lnTo>
                <a:lnTo>
                  <a:pt x="237216" y="3773578"/>
                </a:lnTo>
                <a:lnTo>
                  <a:pt x="199845" y="3750874"/>
                </a:lnTo>
                <a:lnTo>
                  <a:pt x="164951" y="3724780"/>
                </a:lnTo>
                <a:lnTo>
                  <a:pt x="132762" y="3695525"/>
                </a:lnTo>
                <a:lnTo>
                  <a:pt x="103507" y="3663336"/>
                </a:lnTo>
                <a:lnTo>
                  <a:pt x="77413" y="3628442"/>
                </a:lnTo>
                <a:lnTo>
                  <a:pt x="54709" y="3591071"/>
                </a:lnTo>
                <a:lnTo>
                  <a:pt x="35621" y="3551449"/>
                </a:lnTo>
                <a:lnTo>
                  <a:pt x="20378" y="3509806"/>
                </a:lnTo>
                <a:lnTo>
                  <a:pt x="9209" y="3466369"/>
                </a:lnTo>
                <a:lnTo>
                  <a:pt x="2340" y="3421366"/>
                </a:lnTo>
                <a:lnTo>
                  <a:pt x="0" y="3375025"/>
                </a:lnTo>
                <a:lnTo>
                  <a:pt x="0" y="453263"/>
                </a:lnTo>
                <a:close/>
              </a:path>
            </a:pathLst>
          </a:custGeom>
          <a:ln w="9525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884045" y="2819379"/>
            <a:ext cx="12489180" cy="3496945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500"/>
              </a:spcBef>
              <a:buClr>
                <a:srgbClr val="000000"/>
              </a:buClr>
              <a:buChar char="•"/>
              <a:tabLst>
                <a:tab pos="354965" algn="l"/>
                <a:tab pos="355600" algn="l"/>
              </a:tabLst>
            </a:pPr>
            <a:r>
              <a:rPr sz="2200" spc="-90" dirty="0">
                <a:solidFill>
                  <a:srgbClr val="494949"/>
                </a:solidFill>
                <a:latin typeface="Tahoma"/>
                <a:cs typeface="Tahoma"/>
              </a:rPr>
              <a:t>It</a:t>
            </a:r>
            <a:r>
              <a:rPr sz="2200" spc="325" dirty="0">
                <a:solidFill>
                  <a:srgbClr val="494949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494949"/>
                </a:solidFill>
                <a:latin typeface="Tahoma"/>
                <a:cs typeface="Tahoma"/>
              </a:rPr>
              <a:t>generates</a:t>
            </a:r>
            <a:r>
              <a:rPr sz="2200" spc="325" dirty="0">
                <a:solidFill>
                  <a:srgbClr val="494949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494949"/>
                </a:solidFill>
                <a:latin typeface="Tahoma"/>
                <a:cs typeface="Tahoma"/>
              </a:rPr>
              <a:t>the</a:t>
            </a:r>
            <a:r>
              <a:rPr sz="2200" spc="325" dirty="0">
                <a:solidFill>
                  <a:srgbClr val="494949"/>
                </a:solidFill>
                <a:latin typeface="Tahoma"/>
                <a:cs typeface="Tahoma"/>
              </a:rPr>
              <a:t> </a:t>
            </a:r>
            <a:r>
              <a:rPr sz="2200" spc="95" dirty="0">
                <a:solidFill>
                  <a:srgbClr val="494949"/>
                </a:solidFill>
                <a:latin typeface="Tahoma"/>
                <a:cs typeface="Tahoma"/>
              </a:rPr>
              <a:t>report</a:t>
            </a:r>
            <a:r>
              <a:rPr sz="2200" spc="335" dirty="0">
                <a:solidFill>
                  <a:srgbClr val="494949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494949"/>
                </a:solidFill>
                <a:latin typeface="Tahoma"/>
                <a:cs typeface="Tahoma"/>
              </a:rPr>
              <a:t>in</a:t>
            </a:r>
            <a:r>
              <a:rPr sz="2200" spc="330" dirty="0">
                <a:solidFill>
                  <a:srgbClr val="494949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494949"/>
                </a:solidFill>
                <a:latin typeface="Tahoma"/>
                <a:cs typeface="Tahoma"/>
              </a:rPr>
              <a:t>a</a:t>
            </a:r>
            <a:r>
              <a:rPr sz="2200" spc="325" dirty="0">
                <a:solidFill>
                  <a:srgbClr val="494949"/>
                </a:solidFill>
                <a:latin typeface="Tahoma"/>
                <a:cs typeface="Tahoma"/>
              </a:rPr>
              <a:t> </a:t>
            </a:r>
            <a:r>
              <a:rPr sz="2200" spc="95" dirty="0">
                <a:solidFill>
                  <a:srgbClr val="494949"/>
                </a:solidFill>
                <a:latin typeface="Tahoma"/>
                <a:cs typeface="Tahoma"/>
              </a:rPr>
              <a:t>format</a:t>
            </a:r>
            <a:r>
              <a:rPr sz="2200" spc="335" dirty="0">
                <a:solidFill>
                  <a:srgbClr val="494949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494949"/>
                </a:solidFill>
                <a:latin typeface="Tahoma"/>
                <a:cs typeface="Tahoma"/>
              </a:rPr>
              <a:t>that</a:t>
            </a:r>
            <a:r>
              <a:rPr sz="2200" spc="335" dirty="0">
                <a:solidFill>
                  <a:srgbClr val="494949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494949"/>
                </a:solidFill>
                <a:latin typeface="Tahoma"/>
                <a:cs typeface="Tahoma"/>
              </a:rPr>
              <a:t>includes</a:t>
            </a:r>
            <a:r>
              <a:rPr sz="2200" spc="325" dirty="0">
                <a:solidFill>
                  <a:srgbClr val="494949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494949"/>
                </a:solidFill>
                <a:latin typeface="Tahoma"/>
                <a:cs typeface="Tahoma"/>
              </a:rPr>
              <a:t>several</a:t>
            </a:r>
            <a:r>
              <a:rPr sz="2200" spc="330" dirty="0">
                <a:solidFill>
                  <a:srgbClr val="494949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494949"/>
                </a:solidFill>
                <a:latin typeface="Tahoma"/>
                <a:cs typeface="Tahoma"/>
              </a:rPr>
              <a:t>executed</a:t>
            </a:r>
            <a:r>
              <a:rPr sz="2200" spc="340" dirty="0">
                <a:solidFill>
                  <a:srgbClr val="494949"/>
                </a:solidFill>
                <a:latin typeface="Tahoma"/>
                <a:cs typeface="Tahoma"/>
              </a:rPr>
              <a:t> </a:t>
            </a:r>
            <a:r>
              <a:rPr sz="2200" spc="50" dirty="0">
                <a:solidFill>
                  <a:srgbClr val="494949"/>
                </a:solidFill>
                <a:latin typeface="Tahoma"/>
                <a:cs typeface="Tahoma"/>
              </a:rPr>
              <a:t>test</a:t>
            </a:r>
            <a:r>
              <a:rPr sz="2200" spc="330" dirty="0">
                <a:solidFill>
                  <a:srgbClr val="494949"/>
                </a:solidFill>
                <a:latin typeface="Tahoma"/>
                <a:cs typeface="Tahoma"/>
              </a:rPr>
              <a:t> </a:t>
            </a:r>
            <a:r>
              <a:rPr sz="2200" spc="25" dirty="0">
                <a:solidFill>
                  <a:srgbClr val="494949"/>
                </a:solidFill>
                <a:latin typeface="Tahoma"/>
                <a:cs typeface="Tahoma"/>
              </a:rPr>
              <a:t>cases,</a:t>
            </a:r>
            <a:r>
              <a:rPr sz="2200" spc="330" dirty="0">
                <a:solidFill>
                  <a:srgbClr val="494949"/>
                </a:solidFill>
                <a:latin typeface="Tahoma"/>
                <a:cs typeface="Tahoma"/>
              </a:rPr>
              <a:t> </a:t>
            </a:r>
            <a:r>
              <a:rPr sz="2200" spc="125" dirty="0">
                <a:solidFill>
                  <a:srgbClr val="494949"/>
                </a:solidFill>
                <a:latin typeface="Tahoma"/>
                <a:cs typeface="Tahoma"/>
              </a:rPr>
              <a:t>number</a:t>
            </a:r>
            <a:r>
              <a:rPr sz="2200" spc="325" dirty="0">
                <a:solidFill>
                  <a:srgbClr val="494949"/>
                </a:solidFill>
                <a:latin typeface="Tahoma"/>
                <a:cs typeface="Tahoma"/>
              </a:rPr>
              <a:t> </a:t>
            </a:r>
            <a:r>
              <a:rPr sz="2200" spc="100" dirty="0">
                <a:solidFill>
                  <a:srgbClr val="494949"/>
                </a:solidFill>
                <a:latin typeface="Tahoma"/>
                <a:cs typeface="Tahoma"/>
              </a:rPr>
              <a:t>of</a:t>
            </a:r>
            <a:endParaRPr sz="2200">
              <a:latin typeface="Tahoma"/>
              <a:cs typeface="Tahoma"/>
            </a:endParaRPr>
          </a:p>
          <a:p>
            <a:pPr marL="355600">
              <a:lnSpc>
                <a:spcPct val="100000"/>
              </a:lnSpc>
              <a:spcBef>
                <a:spcPts val="400"/>
              </a:spcBef>
            </a:pPr>
            <a:r>
              <a:rPr sz="2200" spc="65" dirty="0">
                <a:solidFill>
                  <a:srgbClr val="494949"/>
                </a:solidFill>
                <a:latin typeface="Tahoma"/>
                <a:cs typeface="Tahoma"/>
              </a:rPr>
              <a:t>failed</a:t>
            </a:r>
            <a:r>
              <a:rPr sz="2200" spc="-75" dirty="0">
                <a:solidFill>
                  <a:srgbClr val="494949"/>
                </a:solidFill>
                <a:latin typeface="Tahoma"/>
                <a:cs typeface="Tahoma"/>
              </a:rPr>
              <a:t> </a:t>
            </a:r>
            <a:r>
              <a:rPr sz="2200" spc="50" dirty="0">
                <a:solidFill>
                  <a:srgbClr val="494949"/>
                </a:solidFill>
                <a:latin typeface="Tahoma"/>
                <a:cs typeface="Tahoma"/>
              </a:rPr>
              <a:t>test</a:t>
            </a:r>
            <a:r>
              <a:rPr sz="2200" spc="-110" dirty="0">
                <a:solidFill>
                  <a:srgbClr val="494949"/>
                </a:solidFill>
                <a:latin typeface="Tahoma"/>
                <a:cs typeface="Tahoma"/>
              </a:rPr>
              <a:t> </a:t>
            </a:r>
            <a:r>
              <a:rPr sz="2200" spc="20" dirty="0">
                <a:solidFill>
                  <a:srgbClr val="494949"/>
                </a:solidFill>
                <a:latin typeface="Tahoma"/>
                <a:cs typeface="Tahoma"/>
              </a:rPr>
              <a:t>cases,</a:t>
            </a:r>
            <a:r>
              <a:rPr sz="2200" spc="-95" dirty="0">
                <a:solidFill>
                  <a:srgbClr val="494949"/>
                </a:solidFill>
                <a:latin typeface="Tahoma"/>
                <a:cs typeface="Tahoma"/>
              </a:rPr>
              <a:t> </a:t>
            </a:r>
            <a:r>
              <a:rPr sz="2200" spc="100" dirty="0">
                <a:solidFill>
                  <a:srgbClr val="494949"/>
                </a:solidFill>
                <a:latin typeface="Tahoma"/>
                <a:cs typeface="Tahoma"/>
              </a:rPr>
              <a:t>and</a:t>
            </a:r>
            <a:r>
              <a:rPr sz="2200" spc="-100" dirty="0">
                <a:solidFill>
                  <a:srgbClr val="494949"/>
                </a:solidFill>
                <a:latin typeface="Tahoma"/>
                <a:cs typeface="Tahoma"/>
              </a:rPr>
              <a:t> </a:t>
            </a:r>
            <a:r>
              <a:rPr sz="2200" spc="50" dirty="0">
                <a:solidFill>
                  <a:srgbClr val="494949"/>
                </a:solidFill>
                <a:latin typeface="Tahoma"/>
                <a:cs typeface="Tahoma"/>
              </a:rPr>
              <a:t>test</a:t>
            </a:r>
            <a:r>
              <a:rPr sz="2200" spc="-105" dirty="0">
                <a:solidFill>
                  <a:srgbClr val="494949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494949"/>
                </a:solidFill>
                <a:latin typeface="Tahoma"/>
                <a:cs typeface="Tahoma"/>
              </a:rPr>
              <a:t>cases</a:t>
            </a:r>
            <a:r>
              <a:rPr sz="2200" spc="-100" dirty="0">
                <a:solidFill>
                  <a:srgbClr val="494949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494949"/>
                </a:solidFill>
                <a:latin typeface="Tahoma"/>
                <a:cs typeface="Tahoma"/>
              </a:rPr>
              <a:t>that</a:t>
            </a:r>
            <a:r>
              <a:rPr sz="2200" spc="-100" dirty="0">
                <a:solidFill>
                  <a:srgbClr val="494949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494949"/>
                </a:solidFill>
                <a:latin typeface="Tahoma"/>
                <a:cs typeface="Tahoma"/>
              </a:rPr>
              <a:t>have</a:t>
            </a:r>
            <a:r>
              <a:rPr sz="2200" spc="-105" dirty="0">
                <a:solidFill>
                  <a:srgbClr val="494949"/>
                </a:solidFill>
                <a:latin typeface="Tahoma"/>
                <a:cs typeface="Tahoma"/>
              </a:rPr>
              <a:t> </a:t>
            </a:r>
            <a:r>
              <a:rPr sz="2200" spc="95" dirty="0">
                <a:solidFill>
                  <a:srgbClr val="494949"/>
                </a:solidFill>
                <a:latin typeface="Tahoma"/>
                <a:cs typeface="Tahoma"/>
              </a:rPr>
              <a:t>been</a:t>
            </a:r>
            <a:r>
              <a:rPr sz="2200" spc="-95" dirty="0">
                <a:solidFill>
                  <a:srgbClr val="494949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494949"/>
                </a:solidFill>
                <a:latin typeface="Tahoma"/>
                <a:cs typeface="Tahoma"/>
              </a:rPr>
              <a:t>skipped.</a:t>
            </a:r>
            <a:endParaRPr sz="22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800">
              <a:latin typeface="Tahoma"/>
              <a:cs typeface="Tahoma"/>
            </a:endParaRPr>
          </a:p>
          <a:p>
            <a:pPr marL="355600" indent="-342900">
              <a:lnSpc>
                <a:spcPct val="100000"/>
              </a:lnSpc>
              <a:buClr>
                <a:srgbClr val="000000"/>
              </a:buClr>
              <a:buChar char="•"/>
              <a:tabLst>
                <a:tab pos="354965" algn="l"/>
                <a:tab pos="355600" algn="l"/>
              </a:tabLst>
            </a:pPr>
            <a:r>
              <a:rPr sz="2200" spc="100" dirty="0">
                <a:solidFill>
                  <a:srgbClr val="494949"/>
                </a:solidFill>
                <a:latin typeface="Tahoma"/>
                <a:cs typeface="Tahoma"/>
              </a:rPr>
              <a:t>Multiple</a:t>
            </a:r>
            <a:r>
              <a:rPr sz="2200" spc="155" dirty="0">
                <a:solidFill>
                  <a:srgbClr val="494949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494949"/>
                </a:solidFill>
                <a:latin typeface="Tahoma"/>
                <a:cs typeface="Tahoma"/>
              </a:rPr>
              <a:t>test</a:t>
            </a:r>
            <a:r>
              <a:rPr sz="2200" spc="160" dirty="0">
                <a:solidFill>
                  <a:srgbClr val="494949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494949"/>
                </a:solidFill>
                <a:latin typeface="Tahoma"/>
                <a:cs typeface="Tahoma"/>
              </a:rPr>
              <a:t>cases</a:t>
            </a:r>
            <a:r>
              <a:rPr sz="2200" spc="170" dirty="0">
                <a:solidFill>
                  <a:srgbClr val="494949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494949"/>
                </a:solidFill>
                <a:latin typeface="Tahoma"/>
                <a:cs typeface="Tahoma"/>
              </a:rPr>
              <a:t>can</a:t>
            </a:r>
            <a:r>
              <a:rPr sz="2200" spc="155" dirty="0">
                <a:solidFill>
                  <a:srgbClr val="494949"/>
                </a:solidFill>
                <a:latin typeface="Tahoma"/>
                <a:cs typeface="Tahoma"/>
              </a:rPr>
              <a:t> </a:t>
            </a:r>
            <a:r>
              <a:rPr sz="2200" spc="95" dirty="0">
                <a:solidFill>
                  <a:srgbClr val="494949"/>
                </a:solidFill>
                <a:latin typeface="Tahoma"/>
                <a:cs typeface="Tahoma"/>
              </a:rPr>
              <a:t>be</a:t>
            </a:r>
            <a:r>
              <a:rPr sz="2200" spc="170" dirty="0">
                <a:solidFill>
                  <a:srgbClr val="494949"/>
                </a:solidFill>
                <a:latin typeface="Tahoma"/>
                <a:cs typeface="Tahoma"/>
              </a:rPr>
              <a:t> </a:t>
            </a:r>
            <a:r>
              <a:rPr sz="2200" spc="95" dirty="0">
                <a:solidFill>
                  <a:srgbClr val="494949"/>
                </a:solidFill>
                <a:latin typeface="Tahoma"/>
                <a:cs typeface="Tahoma"/>
              </a:rPr>
              <a:t>grouped</a:t>
            </a:r>
            <a:r>
              <a:rPr sz="2200" spc="160" dirty="0">
                <a:solidFill>
                  <a:srgbClr val="494949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494949"/>
                </a:solidFill>
                <a:latin typeface="Tahoma"/>
                <a:cs typeface="Tahoma"/>
              </a:rPr>
              <a:t>easily</a:t>
            </a:r>
            <a:r>
              <a:rPr sz="2200" spc="175" dirty="0">
                <a:solidFill>
                  <a:srgbClr val="494949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494949"/>
                </a:solidFill>
                <a:latin typeface="Tahoma"/>
                <a:cs typeface="Tahoma"/>
              </a:rPr>
              <a:t>by</a:t>
            </a:r>
            <a:r>
              <a:rPr sz="2200" spc="165" dirty="0">
                <a:solidFill>
                  <a:srgbClr val="494949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494949"/>
                </a:solidFill>
                <a:latin typeface="Tahoma"/>
                <a:cs typeface="Tahoma"/>
              </a:rPr>
              <a:t>converting</a:t>
            </a:r>
            <a:r>
              <a:rPr sz="2200" spc="155" dirty="0">
                <a:solidFill>
                  <a:srgbClr val="494949"/>
                </a:solidFill>
                <a:latin typeface="Tahoma"/>
                <a:cs typeface="Tahoma"/>
              </a:rPr>
              <a:t> </a:t>
            </a:r>
            <a:r>
              <a:rPr sz="2200" spc="100" dirty="0">
                <a:solidFill>
                  <a:srgbClr val="494949"/>
                </a:solidFill>
                <a:latin typeface="Tahoma"/>
                <a:cs typeface="Tahoma"/>
              </a:rPr>
              <a:t>them</a:t>
            </a:r>
            <a:r>
              <a:rPr sz="2200" spc="180" dirty="0">
                <a:solidFill>
                  <a:srgbClr val="494949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494949"/>
                </a:solidFill>
                <a:latin typeface="Tahoma"/>
                <a:cs typeface="Tahoma"/>
              </a:rPr>
              <a:t>into</a:t>
            </a:r>
            <a:r>
              <a:rPr sz="2200" spc="165" dirty="0">
                <a:solidFill>
                  <a:srgbClr val="494949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494949"/>
                </a:solidFill>
                <a:latin typeface="Tahoma"/>
                <a:cs typeface="Tahoma"/>
              </a:rPr>
              <a:t>a</a:t>
            </a:r>
            <a:r>
              <a:rPr sz="2200" spc="160" dirty="0">
                <a:solidFill>
                  <a:srgbClr val="494949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494949"/>
                </a:solidFill>
                <a:latin typeface="Tahoma"/>
                <a:cs typeface="Tahoma"/>
              </a:rPr>
              <a:t>TestNG.xml</a:t>
            </a:r>
            <a:r>
              <a:rPr sz="2200" spc="160" dirty="0">
                <a:solidFill>
                  <a:srgbClr val="494949"/>
                </a:solidFill>
                <a:latin typeface="Tahoma"/>
                <a:cs typeface="Tahoma"/>
              </a:rPr>
              <a:t> </a:t>
            </a:r>
            <a:r>
              <a:rPr sz="2200" spc="30" dirty="0">
                <a:solidFill>
                  <a:srgbClr val="494949"/>
                </a:solidFill>
                <a:latin typeface="Tahoma"/>
                <a:cs typeface="Tahoma"/>
              </a:rPr>
              <a:t>file.</a:t>
            </a:r>
            <a:r>
              <a:rPr sz="2200" spc="170" dirty="0">
                <a:solidFill>
                  <a:srgbClr val="494949"/>
                </a:solidFill>
                <a:latin typeface="Tahoma"/>
                <a:cs typeface="Tahoma"/>
              </a:rPr>
              <a:t> </a:t>
            </a:r>
            <a:r>
              <a:rPr sz="2200" spc="50" dirty="0">
                <a:solidFill>
                  <a:srgbClr val="494949"/>
                </a:solidFill>
                <a:latin typeface="Tahoma"/>
                <a:cs typeface="Tahoma"/>
              </a:rPr>
              <a:t>Here,</a:t>
            </a:r>
            <a:endParaRPr sz="2200">
              <a:latin typeface="Tahoma"/>
              <a:cs typeface="Tahoma"/>
            </a:endParaRPr>
          </a:p>
          <a:p>
            <a:pPr marL="355600">
              <a:lnSpc>
                <a:spcPct val="100000"/>
              </a:lnSpc>
              <a:spcBef>
                <a:spcPts val="400"/>
              </a:spcBef>
            </a:pPr>
            <a:r>
              <a:rPr sz="2200" spc="85" dirty="0">
                <a:solidFill>
                  <a:srgbClr val="494949"/>
                </a:solidFill>
                <a:latin typeface="Tahoma"/>
                <a:cs typeface="Tahoma"/>
              </a:rPr>
              <a:t>you</a:t>
            </a:r>
            <a:r>
              <a:rPr sz="2200" spc="-105" dirty="0">
                <a:solidFill>
                  <a:srgbClr val="494949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494949"/>
                </a:solidFill>
                <a:latin typeface="Tahoma"/>
                <a:cs typeface="Tahoma"/>
              </a:rPr>
              <a:t>can</a:t>
            </a:r>
            <a:r>
              <a:rPr sz="2200" spc="-110" dirty="0">
                <a:solidFill>
                  <a:srgbClr val="494949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494949"/>
                </a:solidFill>
                <a:latin typeface="Tahoma"/>
                <a:cs typeface="Tahoma"/>
              </a:rPr>
              <a:t>set</a:t>
            </a:r>
            <a:r>
              <a:rPr sz="2200" spc="-110" dirty="0">
                <a:solidFill>
                  <a:srgbClr val="494949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494949"/>
                </a:solidFill>
                <a:latin typeface="Tahoma"/>
                <a:cs typeface="Tahoma"/>
              </a:rPr>
              <a:t>the</a:t>
            </a:r>
            <a:r>
              <a:rPr sz="2200" spc="-114" dirty="0">
                <a:solidFill>
                  <a:srgbClr val="494949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494949"/>
                </a:solidFill>
                <a:latin typeface="Tahoma"/>
                <a:cs typeface="Tahoma"/>
              </a:rPr>
              <a:t>priorities</a:t>
            </a:r>
            <a:r>
              <a:rPr sz="2200" spc="-90" dirty="0">
                <a:solidFill>
                  <a:srgbClr val="494949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494949"/>
                </a:solidFill>
                <a:latin typeface="Tahoma"/>
                <a:cs typeface="Tahoma"/>
              </a:rPr>
              <a:t>to</a:t>
            </a:r>
            <a:r>
              <a:rPr sz="2200" spc="-120" dirty="0">
                <a:solidFill>
                  <a:srgbClr val="494949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494949"/>
                </a:solidFill>
                <a:latin typeface="Tahoma"/>
                <a:cs typeface="Tahoma"/>
              </a:rPr>
              <a:t>execute</a:t>
            </a:r>
            <a:r>
              <a:rPr sz="2200" spc="-95" dirty="0">
                <a:solidFill>
                  <a:srgbClr val="494949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494949"/>
                </a:solidFill>
                <a:latin typeface="Tahoma"/>
                <a:cs typeface="Tahoma"/>
              </a:rPr>
              <a:t>the</a:t>
            </a:r>
            <a:r>
              <a:rPr sz="2200" spc="-114" dirty="0">
                <a:solidFill>
                  <a:srgbClr val="494949"/>
                </a:solidFill>
                <a:latin typeface="Tahoma"/>
                <a:cs typeface="Tahoma"/>
              </a:rPr>
              <a:t> </a:t>
            </a:r>
            <a:r>
              <a:rPr sz="2200" spc="50" dirty="0">
                <a:solidFill>
                  <a:srgbClr val="494949"/>
                </a:solidFill>
                <a:latin typeface="Tahoma"/>
                <a:cs typeface="Tahoma"/>
              </a:rPr>
              <a:t>test</a:t>
            </a:r>
            <a:r>
              <a:rPr sz="2200" spc="-105" dirty="0">
                <a:solidFill>
                  <a:srgbClr val="494949"/>
                </a:solidFill>
                <a:latin typeface="Tahoma"/>
                <a:cs typeface="Tahoma"/>
              </a:rPr>
              <a:t> </a:t>
            </a:r>
            <a:r>
              <a:rPr sz="2200" spc="30" dirty="0">
                <a:solidFill>
                  <a:srgbClr val="494949"/>
                </a:solidFill>
                <a:latin typeface="Tahoma"/>
                <a:cs typeface="Tahoma"/>
              </a:rPr>
              <a:t>cases.</a:t>
            </a:r>
            <a:endParaRPr sz="22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800">
              <a:latin typeface="Tahoma"/>
              <a:cs typeface="Tahoma"/>
            </a:endParaRPr>
          </a:p>
          <a:p>
            <a:pPr marL="355600" indent="-342900">
              <a:lnSpc>
                <a:spcPct val="100000"/>
              </a:lnSpc>
              <a:buClr>
                <a:srgbClr val="000000"/>
              </a:buClr>
              <a:buChar char="•"/>
              <a:tabLst>
                <a:tab pos="354965" algn="l"/>
                <a:tab pos="355600" algn="l"/>
              </a:tabLst>
            </a:pPr>
            <a:r>
              <a:rPr sz="2200" spc="70" dirty="0">
                <a:solidFill>
                  <a:srgbClr val="494949"/>
                </a:solidFill>
                <a:latin typeface="Tahoma"/>
                <a:cs typeface="Tahoma"/>
              </a:rPr>
              <a:t>Using</a:t>
            </a:r>
            <a:r>
              <a:rPr sz="2200" spc="-95" dirty="0">
                <a:solidFill>
                  <a:srgbClr val="494949"/>
                </a:solidFill>
                <a:latin typeface="Tahoma"/>
                <a:cs typeface="Tahoma"/>
              </a:rPr>
              <a:t> </a:t>
            </a:r>
            <a:r>
              <a:rPr sz="2200" spc="35" dirty="0">
                <a:solidFill>
                  <a:srgbClr val="494949"/>
                </a:solidFill>
                <a:latin typeface="Tahoma"/>
                <a:cs typeface="Tahoma"/>
              </a:rPr>
              <a:t>TestNG,</a:t>
            </a:r>
            <a:r>
              <a:rPr sz="2200" spc="-90" dirty="0">
                <a:solidFill>
                  <a:srgbClr val="494949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494949"/>
                </a:solidFill>
                <a:latin typeface="Tahoma"/>
                <a:cs typeface="Tahoma"/>
              </a:rPr>
              <a:t>you</a:t>
            </a:r>
            <a:r>
              <a:rPr sz="2200" spc="-95" dirty="0">
                <a:solidFill>
                  <a:srgbClr val="494949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494949"/>
                </a:solidFill>
                <a:latin typeface="Tahoma"/>
                <a:cs typeface="Tahoma"/>
              </a:rPr>
              <a:t>can</a:t>
            </a:r>
            <a:r>
              <a:rPr sz="2200" spc="-95" dirty="0">
                <a:solidFill>
                  <a:srgbClr val="494949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494949"/>
                </a:solidFill>
                <a:latin typeface="Tahoma"/>
                <a:cs typeface="Tahoma"/>
              </a:rPr>
              <a:t>execute</a:t>
            </a:r>
            <a:r>
              <a:rPr sz="2200" spc="-100" dirty="0">
                <a:solidFill>
                  <a:srgbClr val="494949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494949"/>
                </a:solidFill>
                <a:latin typeface="Tahoma"/>
                <a:cs typeface="Tahoma"/>
              </a:rPr>
              <a:t>multiple</a:t>
            </a:r>
            <a:r>
              <a:rPr sz="2200" spc="-55" dirty="0">
                <a:solidFill>
                  <a:srgbClr val="494949"/>
                </a:solidFill>
                <a:latin typeface="Tahoma"/>
                <a:cs typeface="Tahoma"/>
              </a:rPr>
              <a:t> </a:t>
            </a:r>
            <a:r>
              <a:rPr sz="2200" spc="50" dirty="0">
                <a:solidFill>
                  <a:srgbClr val="494949"/>
                </a:solidFill>
                <a:latin typeface="Tahoma"/>
                <a:cs typeface="Tahoma"/>
              </a:rPr>
              <a:t>test</a:t>
            </a:r>
            <a:r>
              <a:rPr sz="2200" spc="-100" dirty="0">
                <a:solidFill>
                  <a:srgbClr val="494949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494949"/>
                </a:solidFill>
                <a:latin typeface="Tahoma"/>
                <a:cs typeface="Tahoma"/>
              </a:rPr>
              <a:t>cases</a:t>
            </a:r>
            <a:r>
              <a:rPr sz="2200" spc="-85" dirty="0">
                <a:solidFill>
                  <a:srgbClr val="494949"/>
                </a:solidFill>
                <a:latin typeface="Tahoma"/>
                <a:cs typeface="Tahoma"/>
              </a:rPr>
              <a:t> </a:t>
            </a:r>
            <a:r>
              <a:rPr sz="2200" spc="125" dirty="0">
                <a:solidFill>
                  <a:srgbClr val="494949"/>
                </a:solidFill>
                <a:latin typeface="Tahoma"/>
                <a:cs typeface="Tahoma"/>
              </a:rPr>
              <a:t>on</a:t>
            </a:r>
            <a:r>
              <a:rPr sz="2200" spc="-125" dirty="0">
                <a:solidFill>
                  <a:srgbClr val="494949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494949"/>
                </a:solidFill>
                <a:latin typeface="Tahoma"/>
                <a:cs typeface="Tahoma"/>
              </a:rPr>
              <a:t>multiple</a:t>
            </a:r>
            <a:r>
              <a:rPr sz="2200" spc="-40" dirty="0">
                <a:solidFill>
                  <a:srgbClr val="494949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494949"/>
                </a:solidFill>
                <a:latin typeface="Tahoma"/>
                <a:cs typeface="Tahoma"/>
              </a:rPr>
              <a:t>browsers.</a:t>
            </a:r>
            <a:endParaRPr sz="22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Font typeface="Tahoma"/>
              <a:buChar char="•"/>
            </a:pPr>
            <a:endParaRPr sz="2800">
              <a:latin typeface="Tahoma"/>
              <a:cs typeface="Tahoma"/>
            </a:endParaRPr>
          </a:p>
          <a:p>
            <a:pPr marL="355600" indent="-342900">
              <a:lnSpc>
                <a:spcPct val="100000"/>
              </a:lnSpc>
              <a:buClr>
                <a:srgbClr val="000000"/>
              </a:buClr>
              <a:buChar char="•"/>
              <a:tabLst>
                <a:tab pos="354965" algn="l"/>
                <a:tab pos="355600" algn="l"/>
              </a:tabLst>
            </a:pPr>
            <a:r>
              <a:rPr sz="2200" spc="35" dirty="0">
                <a:solidFill>
                  <a:srgbClr val="494949"/>
                </a:solidFill>
                <a:latin typeface="Tahoma"/>
                <a:cs typeface="Tahoma"/>
              </a:rPr>
              <a:t>The</a:t>
            </a:r>
            <a:r>
              <a:rPr sz="2200" spc="-95" dirty="0">
                <a:solidFill>
                  <a:srgbClr val="494949"/>
                </a:solidFill>
                <a:latin typeface="Tahoma"/>
                <a:cs typeface="Tahoma"/>
              </a:rPr>
              <a:t> </a:t>
            </a:r>
            <a:r>
              <a:rPr sz="2200" spc="50" dirty="0">
                <a:solidFill>
                  <a:srgbClr val="494949"/>
                </a:solidFill>
                <a:latin typeface="Tahoma"/>
                <a:cs typeface="Tahoma"/>
              </a:rPr>
              <a:t>testing</a:t>
            </a:r>
            <a:r>
              <a:rPr sz="2200" spc="-100" dirty="0">
                <a:solidFill>
                  <a:srgbClr val="494949"/>
                </a:solidFill>
                <a:latin typeface="Tahoma"/>
                <a:cs typeface="Tahoma"/>
              </a:rPr>
              <a:t> </a:t>
            </a:r>
            <a:r>
              <a:rPr sz="2200" spc="95" dirty="0">
                <a:solidFill>
                  <a:srgbClr val="494949"/>
                </a:solidFill>
                <a:latin typeface="Tahoma"/>
                <a:cs typeface="Tahoma"/>
              </a:rPr>
              <a:t>framework</a:t>
            </a:r>
            <a:r>
              <a:rPr sz="2200" spc="-95" dirty="0">
                <a:solidFill>
                  <a:srgbClr val="494949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494949"/>
                </a:solidFill>
                <a:latin typeface="Tahoma"/>
                <a:cs typeface="Tahoma"/>
              </a:rPr>
              <a:t>can</a:t>
            </a:r>
            <a:r>
              <a:rPr sz="2200" spc="-105" dirty="0">
                <a:solidFill>
                  <a:srgbClr val="494949"/>
                </a:solidFill>
                <a:latin typeface="Tahoma"/>
                <a:cs typeface="Tahoma"/>
              </a:rPr>
              <a:t> </a:t>
            </a:r>
            <a:r>
              <a:rPr sz="2200" spc="100" dirty="0">
                <a:solidFill>
                  <a:srgbClr val="494949"/>
                </a:solidFill>
                <a:latin typeface="Tahoma"/>
                <a:cs typeface="Tahoma"/>
              </a:rPr>
              <a:t>be</a:t>
            </a:r>
            <a:r>
              <a:rPr sz="2200" spc="-95" dirty="0">
                <a:solidFill>
                  <a:srgbClr val="494949"/>
                </a:solidFill>
                <a:latin typeface="Tahoma"/>
                <a:cs typeface="Tahoma"/>
              </a:rPr>
              <a:t> </a:t>
            </a:r>
            <a:r>
              <a:rPr sz="2200" spc="45" dirty="0">
                <a:solidFill>
                  <a:srgbClr val="494949"/>
                </a:solidFill>
                <a:latin typeface="Tahoma"/>
                <a:cs typeface="Tahoma"/>
              </a:rPr>
              <a:t>easily</a:t>
            </a:r>
            <a:r>
              <a:rPr sz="2200" spc="-75" dirty="0">
                <a:solidFill>
                  <a:srgbClr val="494949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494949"/>
                </a:solidFill>
                <a:latin typeface="Tahoma"/>
                <a:cs typeface="Tahoma"/>
              </a:rPr>
              <a:t>integrated</a:t>
            </a:r>
            <a:r>
              <a:rPr sz="2200" spc="-95" dirty="0">
                <a:solidFill>
                  <a:srgbClr val="494949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494949"/>
                </a:solidFill>
                <a:latin typeface="Tahoma"/>
                <a:cs typeface="Tahoma"/>
              </a:rPr>
              <a:t>with</a:t>
            </a:r>
            <a:r>
              <a:rPr sz="2200" spc="-85" dirty="0">
                <a:solidFill>
                  <a:srgbClr val="494949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494949"/>
                </a:solidFill>
                <a:latin typeface="Tahoma"/>
                <a:cs typeface="Tahoma"/>
              </a:rPr>
              <a:t>tools</a:t>
            </a:r>
            <a:r>
              <a:rPr sz="2200" spc="-120" dirty="0">
                <a:solidFill>
                  <a:srgbClr val="494949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494949"/>
                </a:solidFill>
                <a:latin typeface="Tahoma"/>
                <a:cs typeface="Tahoma"/>
              </a:rPr>
              <a:t>like</a:t>
            </a:r>
            <a:r>
              <a:rPr sz="2200" spc="-85" dirty="0">
                <a:solidFill>
                  <a:srgbClr val="494949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494949"/>
                </a:solidFill>
                <a:latin typeface="Tahoma"/>
                <a:cs typeface="Tahoma"/>
              </a:rPr>
              <a:t>Maven,</a:t>
            </a:r>
            <a:r>
              <a:rPr sz="2200" spc="-100" dirty="0">
                <a:solidFill>
                  <a:srgbClr val="494949"/>
                </a:solidFill>
                <a:latin typeface="Tahoma"/>
                <a:cs typeface="Tahoma"/>
              </a:rPr>
              <a:t> </a:t>
            </a:r>
            <a:r>
              <a:rPr sz="2200" spc="-5" dirty="0">
                <a:solidFill>
                  <a:srgbClr val="494949"/>
                </a:solidFill>
                <a:latin typeface="Tahoma"/>
                <a:cs typeface="Tahoma"/>
              </a:rPr>
              <a:t>Jenkins,</a:t>
            </a:r>
            <a:r>
              <a:rPr sz="2200" spc="-80" dirty="0">
                <a:solidFill>
                  <a:srgbClr val="494949"/>
                </a:solidFill>
                <a:latin typeface="Tahoma"/>
                <a:cs typeface="Tahoma"/>
              </a:rPr>
              <a:t> </a:t>
            </a:r>
            <a:r>
              <a:rPr sz="2200" spc="10" dirty="0">
                <a:solidFill>
                  <a:srgbClr val="494949"/>
                </a:solidFill>
                <a:latin typeface="Tahoma"/>
                <a:cs typeface="Tahoma"/>
              </a:rPr>
              <a:t>etc.</a:t>
            </a:r>
            <a:endParaRPr sz="2200">
              <a:latin typeface="Tahoma"/>
              <a:cs typeface="Tahoma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277611" y="734568"/>
            <a:ext cx="5618988" cy="458724"/>
          </a:xfrm>
          <a:prstGeom prst="rect">
            <a:avLst/>
          </a:prstGeom>
        </p:spPr>
      </p:pic>
    </p:spTree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91641" y="814831"/>
            <a:ext cx="498411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40" dirty="0"/>
              <a:t>Setting</a:t>
            </a:r>
            <a:r>
              <a:rPr spc="-125" dirty="0"/>
              <a:t> </a:t>
            </a:r>
            <a:r>
              <a:rPr spc="25" dirty="0"/>
              <a:t>Up</a:t>
            </a:r>
            <a:r>
              <a:rPr spc="-105" dirty="0"/>
              <a:t> </a:t>
            </a:r>
            <a:r>
              <a:rPr spc="-15" dirty="0"/>
              <a:t>TestNG</a:t>
            </a:r>
            <a:r>
              <a:rPr spc="-110" dirty="0"/>
              <a:t> </a:t>
            </a:r>
            <a:r>
              <a:rPr spc="20" dirty="0"/>
              <a:t>in</a:t>
            </a:r>
            <a:r>
              <a:rPr spc="-125" dirty="0"/>
              <a:t> </a:t>
            </a:r>
            <a:r>
              <a:rPr spc="-40" dirty="0"/>
              <a:t>Eclipse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91641" y="2311044"/>
            <a:ext cx="10487660" cy="1049655"/>
          </a:xfrm>
          <a:prstGeom prst="rect">
            <a:avLst/>
          </a:prstGeom>
        </p:spPr>
        <p:txBody>
          <a:bodyPr vert="horz" wrap="square" lIns="0" tIns="1892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90"/>
              </a:spcBef>
            </a:pPr>
            <a:r>
              <a:rPr sz="2200" b="1" dirty="0">
                <a:solidFill>
                  <a:srgbClr val="434343"/>
                </a:solidFill>
                <a:latin typeface="Tahoma"/>
                <a:cs typeface="Tahoma"/>
              </a:rPr>
              <a:t>Problem</a:t>
            </a:r>
            <a:r>
              <a:rPr sz="2200" b="1" spc="-65" dirty="0">
                <a:solidFill>
                  <a:srgbClr val="434343"/>
                </a:solidFill>
                <a:latin typeface="Tahoma"/>
                <a:cs typeface="Tahoma"/>
              </a:rPr>
              <a:t> </a:t>
            </a:r>
            <a:r>
              <a:rPr sz="2200" b="1" spc="-20" dirty="0">
                <a:solidFill>
                  <a:srgbClr val="434343"/>
                </a:solidFill>
                <a:latin typeface="Tahoma"/>
                <a:cs typeface="Tahoma"/>
              </a:rPr>
              <a:t>Statement:</a:t>
            </a:r>
            <a:endParaRPr sz="2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395"/>
              </a:spcBef>
            </a:pPr>
            <a:r>
              <a:rPr sz="2200" spc="65" dirty="0">
                <a:solidFill>
                  <a:srgbClr val="434343"/>
                </a:solidFill>
                <a:latin typeface="Tahoma"/>
                <a:cs typeface="Tahoma"/>
              </a:rPr>
              <a:t>You</a:t>
            </a:r>
            <a:r>
              <a:rPr sz="2200" spc="-110" dirty="0">
                <a:solidFill>
                  <a:srgbClr val="434343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434343"/>
                </a:solidFill>
                <a:latin typeface="Tahoma"/>
                <a:cs typeface="Tahoma"/>
              </a:rPr>
              <a:t>have</a:t>
            </a:r>
            <a:r>
              <a:rPr sz="2200" spc="-105" dirty="0">
                <a:solidFill>
                  <a:srgbClr val="434343"/>
                </a:solidFill>
                <a:latin typeface="Tahoma"/>
                <a:cs typeface="Tahoma"/>
              </a:rPr>
              <a:t> </a:t>
            </a:r>
            <a:r>
              <a:rPr sz="2200" spc="95" dirty="0">
                <a:solidFill>
                  <a:srgbClr val="434343"/>
                </a:solidFill>
                <a:latin typeface="Tahoma"/>
                <a:cs typeface="Tahoma"/>
              </a:rPr>
              <a:t>been</a:t>
            </a:r>
            <a:r>
              <a:rPr sz="2200" spc="-100" dirty="0">
                <a:solidFill>
                  <a:srgbClr val="434343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434343"/>
                </a:solidFill>
                <a:latin typeface="Tahoma"/>
                <a:cs typeface="Tahoma"/>
              </a:rPr>
              <a:t>asked</a:t>
            </a:r>
            <a:r>
              <a:rPr sz="2200" spc="-100" dirty="0">
                <a:solidFill>
                  <a:srgbClr val="434343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434343"/>
                </a:solidFill>
                <a:latin typeface="Tahoma"/>
                <a:cs typeface="Tahoma"/>
              </a:rPr>
              <a:t>to</a:t>
            </a:r>
            <a:r>
              <a:rPr sz="2200" spc="-110" dirty="0">
                <a:solidFill>
                  <a:srgbClr val="434343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434343"/>
                </a:solidFill>
                <a:latin typeface="Tahoma"/>
                <a:cs typeface="Tahoma"/>
              </a:rPr>
              <a:t>setup</a:t>
            </a:r>
            <a:r>
              <a:rPr sz="2200" spc="-100" dirty="0">
                <a:solidFill>
                  <a:srgbClr val="434343"/>
                </a:solidFill>
                <a:latin typeface="Tahoma"/>
                <a:cs typeface="Tahoma"/>
              </a:rPr>
              <a:t> </a:t>
            </a:r>
            <a:r>
              <a:rPr sz="2200" spc="100" dirty="0">
                <a:solidFill>
                  <a:srgbClr val="434343"/>
                </a:solidFill>
                <a:latin typeface="Tahoma"/>
                <a:cs typeface="Tahoma"/>
              </a:rPr>
              <a:t>and</a:t>
            </a:r>
            <a:r>
              <a:rPr sz="2200" spc="-105" dirty="0">
                <a:solidFill>
                  <a:srgbClr val="434343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434343"/>
                </a:solidFill>
                <a:latin typeface="Tahoma"/>
                <a:cs typeface="Tahoma"/>
              </a:rPr>
              <a:t>configure</a:t>
            </a:r>
            <a:r>
              <a:rPr sz="2200" spc="-75" dirty="0">
                <a:solidFill>
                  <a:srgbClr val="434343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434343"/>
                </a:solidFill>
                <a:latin typeface="Tahoma"/>
                <a:cs typeface="Tahoma"/>
              </a:rPr>
              <a:t>TestNG</a:t>
            </a:r>
            <a:r>
              <a:rPr sz="2200" spc="-100" dirty="0">
                <a:solidFill>
                  <a:srgbClr val="434343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434343"/>
                </a:solidFill>
                <a:latin typeface="Tahoma"/>
                <a:cs typeface="Tahoma"/>
              </a:rPr>
              <a:t>framework</a:t>
            </a:r>
            <a:r>
              <a:rPr sz="2200" spc="-100" dirty="0">
                <a:solidFill>
                  <a:srgbClr val="434343"/>
                </a:solidFill>
                <a:latin typeface="Tahoma"/>
                <a:cs typeface="Tahoma"/>
              </a:rPr>
              <a:t> </a:t>
            </a:r>
            <a:r>
              <a:rPr sz="2200" spc="125" dirty="0">
                <a:solidFill>
                  <a:srgbClr val="434343"/>
                </a:solidFill>
                <a:latin typeface="Tahoma"/>
                <a:cs typeface="Tahoma"/>
              </a:rPr>
              <a:t>on</a:t>
            </a:r>
            <a:r>
              <a:rPr sz="2200" spc="-114" dirty="0">
                <a:solidFill>
                  <a:srgbClr val="434343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434343"/>
                </a:solidFill>
                <a:latin typeface="Tahoma"/>
                <a:cs typeface="Tahoma"/>
              </a:rPr>
              <a:t>your</a:t>
            </a:r>
            <a:r>
              <a:rPr sz="2200" spc="-100" dirty="0">
                <a:solidFill>
                  <a:srgbClr val="434343"/>
                </a:solidFill>
                <a:latin typeface="Tahoma"/>
                <a:cs typeface="Tahoma"/>
              </a:rPr>
              <a:t> </a:t>
            </a:r>
            <a:r>
              <a:rPr sz="2200" spc="45" dirty="0">
                <a:solidFill>
                  <a:srgbClr val="434343"/>
                </a:solidFill>
                <a:latin typeface="Tahoma"/>
                <a:cs typeface="Tahoma"/>
              </a:rPr>
              <a:t>system.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3078713" y="1904238"/>
            <a:ext cx="242887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spc="-10" dirty="0">
                <a:solidFill>
                  <a:srgbClr val="3E3E3E"/>
                </a:solidFill>
                <a:latin typeface="Tahoma"/>
                <a:cs typeface="Tahoma"/>
              </a:rPr>
              <a:t>D</a:t>
            </a:r>
            <a:r>
              <a:rPr sz="2200" b="1" spc="-15" dirty="0">
                <a:solidFill>
                  <a:srgbClr val="3E3E3E"/>
                </a:solidFill>
                <a:latin typeface="Tahoma"/>
                <a:cs typeface="Tahoma"/>
              </a:rPr>
              <a:t>uration</a:t>
            </a:r>
            <a:r>
              <a:rPr sz="2200" b="1" spc="-5" dirty="0">
                <a:solidFill>
                  <a:srgbClr val="3E3E3E"/>
                </a:solidFill>
                <a:latin typeface="Tahoma"/>
                <a:cs typeface="Tahoma"/>
              </a:rPr>
              <a:t>:</a:t>
            </a:r>
            <a:r>
              <a:rPr sz="2200" b="1" spc="-4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b="1" spc="-150" dirty="0">
                <a:solidFill>
                  <a:srgbClr val="3E3E3E"/>
                </a:solidFill>
                <a:latin typeface="Tahoma"/>
                <a:cs typeface="Tahoma"/>
              </a:rPr>
              <a:t>15</a:t>
            </a:r>
            <a:r>
              <a:rPr sz="2200" b="1" spc="-8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b="1" spc="110" dirty="0">
                <a:solidFill>
                  <a:srgbClr val="3E3E3E"/>
                </a:solidFill>
                <a:latin typeface="Tahoma"/>
                <a:cs typeface="Tahoma"/>
              </a:rPr>
              <a:t>M</a:t>
            </a:r>
            <a:r>
              <a:rPr sz="2200" b="1" spc="-15" dirty="0">
                <a:solidFill>
                  <a:srgbClr val="3E3E3E"/>
                </a:solidFill>
                <a:latin typeface="Tahoma"/>
                <a:cs typeface="Tahoma"/>
              </a:rPr>
              <a:t>in.</a:t>
            </a:r>
            <a:endParaRPr sz="2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583428" y="306451"/>
            <a:ext cx="508889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" dirty="0">
                <a:solidFill>
                  <a:srgbClr val="3E3E3E"/>
                </a:solidFill>
              </a:rPr>
              <a:t>Assisted</a:t>
            </a:r>
            <a:r>
              <a:rPr spc="-120" dirty="0">
                <a:solidFill>
                  <a:srgbClr val="3E3E3E"/>
                </a:solidFill>
              </a:rPr>
              <a:t> </a:t>
            </a:r>
            <a:r>
              <a:rPr spc="-30" dirty="0">
                <a:solidFill>
                  <a:srgbClr val="3E3E3E"/>
                </a:solidFill>
              </a:rPr>
              <a:t>Practice:</a:t>
            </a:r>
            <a:r>
              <a:rPr spc="-105" dirty="0">
                <a:solidFill>
                  <a:srgbClr val="3E3E3E"/>
                </a:solidFill>
              </a:rPr>
              <a:t> </a:t>
            </a:r>
            <a:r>
              <a:rPr spc="-10" dirty="0">
                <a:solidFill>
                  <a:srgbClr val="3E3E3E"/>
                </a:solidFill>
              </a:rPr>
              <a:t>Guidelines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212594" y="2214499"/>
            <a:ext cx="4286885" cy="14592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spc="-40" dirty="0">
                <a:solidFill>
                  <a:srgbClr val="3E3E3E"/>
                </a:solidFill>
                <a:latin typeface="Tahoma"/>
                <a:cs typeface="Tahoma"/>
              </a:rPr>
              <a:t>Steps</a:t>
            </a:r>
            <a:r>
              <a:rPr sz="2200" b="1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b="1" spc="15" dirty="0">
                <a:solidFill>
                  <a:srgbClr val="3E3E3E"/>
                </a:solidFill>
                <a:latin typeface="Tahoma"/>
                <a:cs typeface="Tahoma"/>
              </a:rPr>
              <a:t>to</a:t>
            </a:r>
            <a:r>
              <a:rPr sz="2200" b="1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b="1" spc="-15" dirty="0">
                <a:solidFill>
                  <a:srgbClr val="3E3E3E"/>
                </a:solidFill>
                <a:latin typeface="Tahoma"/>
                <a:cs typeface="Tahoma"/>
              </a:rPr>
              <a:t>Perform:</a:t>
            </a:r>
            <a:endParaRPr sz="22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750">
              <a:latin typeface="Tahoma"/>
              <a:cs typeface="Tahoma"/>
            </a:endParaRPr>
          </a:p>
          <a:p>
            <a:pPr marL="469900" indent="-368935">
              <a:lnSpc>
                <a:spcPct val="100000"/>
              </a:lnSpc>
              <a:buAutoNum type="arabicPeriod"/>
              <a:tabLst>
                <a:tab pos="469265" algn="l"/>
                <a:tab pos="469900" algn="l"/>
              </a:tabLst>
            </a:pPr>
            <a:r>
              <a:rPr sz="2200" spc="100" dirty="0">
                <a:latin typeface="Tahoma"/>
                <a:cs typeface="Tahoma"/>
              </a:rPr>
              <a:t>Download</a:t>
            </a:r>
            <a:r>
              <a:rPr sz="2200" spc="-110" dirty="0">
                <a:latin typeface="Tahoma"/>
                <a:cs typeface="Tahoma"/>
              </a:rPr>
              <a:t> </a:t>
            </a:r>
            <a:r>
              <a:rPr sz="2200" spc="100" dirty="0">
                <a:latin typeface="Tahoma"/>
                <a:cs typeface="Tahoma"/>
              </a:rPr>
              <a:t>and</a:t>
            </a:r>
            <a:r>
              <a:rPr sz="2200" spc="-125" dirty="0">
                <a:latin typeface="Tahoma"/>
                <a:cs typeface="Tahoma"/>
              </a:rPr>
              <a:t> </a:t>
            </a:r>
            <a:r>
              <a:rPr sz="2200" spc="55" dirty="0">
                <a:latin typeface="Tahoma"/>
                <a:cs typeface="Tahoma"/>
              </a:rPr>
              <a:t>set</a:t>
            </a:r>
            <a:r>
              <a:rPr sz="2200" spc="-130" dirty="0">
                <a:latin typeface="Tahoma"/>
                <a:cs typeface="Tahoma"/>
              </a:rPr>
              <a:t> </a:t>
            </a:r>
            <a:r>
              <a:rPr sz="2200" spc="125" dirty="0">
                <a:latin typeface="Tahoma"/>
                <a:cs typeface="Tahoma"/>
              </a:rPr>
              <a:t>up</a:t>
            </a:r>
            <a:r>
              <a:rPr sz="2200" spc="-125" dirty="0">
                <a:latin typeface="Tahoma"/>
                <a:cs typeface="Tahoma"/>
              </a:rPr>
              <a:t> </a:t>
            </a:r>
            <a:r>
              <a:rPr sz="2200" spc="65" dirty="0">
                <a:latin typeface="Tahoma"/>
                <a:cs typeface="Tahoma"/>
              </a:rPr>
              <a:t>TestNG</a:t>
            </a:r>
            <a:endParaRPr sz="2200">
              <a:latin typeface="Tahoma"/>
              <a:cs typeface="Tahoma"/>
            </a:endParaRPr>
          </a:p>
          <a:p>
            <a:pPr marL="469900" indent="-368935">
              <a:lnSpc>
                <a:spcPct val="100000"/>
              </a:lnSpc>
              <a:buAutoNum type="arabicPeriod"/>
              <a:tabLst>
                <a:tab pos="469265" algn="l"/>
                <a:tab pos="469900" algn="l"/>
              </a:tabLst>
            </a:pPr>
            <a:r>
              <a:rPr sz="2200" spc="30" dirty="0">
                <a:latin typeface="Tahoma"/>
                <a:cs typeface="Tahoma"/>
              </a:rPr>
              <a:t>Integrate</a:t>
            </a:r>
            <a:r>
              <a:rPr sz="2200" spc="-125" dirty="0">
                <a:latin typeface="Tahoma"/>
                <a:cs typeface="Tahoma"/>
              </a:rPr>
              <a:t> </a:t>
            </a:r>
            <a:r>
              <a:rPr sz="2200" spc="65" dirty="0">
                <a:latin typeface="Tahoma"/>
                <a:cs typeface="Tahoma"/>
              </a:rPr>
              <a:t>TestNG</a:t>
            </a:r>
            <a:r>
              <a:rPr sz="2200" spc="-120" dirty="0">
                <a:latin typeface="Tahoma"/>
                <a:cs typeface="Tahoma"/>
              </a:rPr>
              <a:t> </a:t>
            </a:r>
            <a:r>
              <a:rPr sz="2200" spc="85" dirty="0">
                <a:latin typeface="Tahoma"/>
                <a:cs typeface="Tahoma"/>
              </a:rPr>
              <a:t>in</a:t>
            </a:r>
            <a:r>
              <a:rPr sz="2200" spc="-120" dirty="0">
                <a:latin typeface="Tahoma"/>
                <a:cs typeface="Tahoma"/>
              </a:rPr>
              <a:t> </a:t>
            </a:r>
            <a:r>
              <a:rPr sz="2200" spc="50" dirty="0">
                <a:latin typeface="Tahoma"/>
                <a:cs typeface="Tahoma"/>
              </a:rPr>
              <a:t>Eclipse</a:t>
            </a:r>
            <a:endParaRPr sz="2200">
              <a:latin typeface="Tahoma"/>
              <a:cs typeface="Tahoma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267200" y="734568"/>
            <a:ext cx="7754111" cy="458724"/>
          </a:xfrm>
          <a:prstGeom prst="rect">
            <a:avLst/>
          </a:prstGeom>
        </p:spPr>
      </p:pic>
    </p:spTree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91641" y="914857"/>
            <a:ext cx="534733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40" dirty="0"/>
              <a:t>Testing</a:t>
            </a:r>
            <a:r>
              <a:rPr spc="-105" dirty="0"/>
              <a:t> </a:t>
            </a:r>
            <a:r>
              <a:rPr spc="20" dirty="0"/>
              <a:t>the</a:t>
            </a:r>
            <a:r>
              <a:rPr spc="-105" dirty="0"/>
              <a:t> </a:t>
            </a:r>
            <a:r>
              <a:rPr spc="25" dirty="0"/>
              <a:t>Automation</a:t>
            </a:r>
            <a:r>
              <a:rPr spc="-85" dirty="0"/>
              <a:t> </a:t>
            </a:r>
            <a:r>
              <a:rPr spc="-30" dirty="0"/>
              <a:t>Script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91641" y="2048604"/>
            <a:ext cx="8446135" cy="1050925"/>
          </a:xfrm>
          <a:prstGeom prst="rect">
            <a:avLst/>
          </a:prstGeom>
        </p:spPr>
        <p:txBody>
          <a:bodyPr vert="horz" wrap="square" lIns="0" tIns="1898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95"/>
              </a:spcBef>
            </a:pPr>
            <a:r>
              <a:rPr sz="2200" b="1" dirty="0">
                <a:solidFill>
                  <a:srgbClr val="434343"/>
                </a:solidFill>
                <a:latin typeface="Tahoma"/>
                <a:cs typeface="Tahoma"/>
              </a:rPr>
              <a:t>Problem</a:t>
            </a:r>
            <a:r>
              <a:rPr sz="2200" b="1" spc="-70" dirty="0">
                <a:solidFill>
                  <a:srgbClr val="434343"/>
                </a:solidFill>
                <a:latin typeface="Tahoma"/>
                <a:cs typeface="Tahoma"/>
              </a:rPr>
              <a:t> </a:t>
            </a:r>
            <a:r>
              <a:rPr sz="2200" b="1" spc="-20" dirty="0">
                <a:solidFill>
                  <a:srgbClr val="434343"/>
                </a:solidFill>
                <a:latin typeface="Tahoma"/>
                <a:cs typeface="Tahoma"/>
              </a:rPr>
              <a:t>Statement:</a:t>
            </a:r>
            <a:endParaRPr sz="2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395"/>
              </a:spcBef>
            </a:pPr>
            <a:r>
              <a:rPr sz="2200" spc="65" dirty="0">
                <a:solidFill>
                  <a:srgbClr val="434343"/>
                </a:solidFill>
                <a:latin typeface="Tahoma"/>
                <a:cs typeface="Tahoma"/>
              </a:rPr>
              <a:t>You</a:t>
            </a:r>
            <a:r>
              <a:rPr sz="2200" spc="-110" dirty="0">
                <a:solidFill>
                  <a:srgbClr val="434343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434343"/>
                </a:solidFill>
                <a:latin typeface="Tahoma"/>
                <a:cs typeface="Tahoma"/>
              </a:rPr>
              <a:t>have</a:t>
            </a:r>
            <a:r>
              <a:rPr sz="2200" spc="-105" dirty="0">
                <a:solidFill>
                  <a:srgbClr val="434343"/>
                </a:solidFill>
                <a:latin typeface="Tahoma"/>
                <a:cs typeface="Tahoma"/>
              </a:rPr>
              <a:t> </a:t>
            </a:r>
            <a:r>
              <a:rPr sz="2200" spc="95" dirty="0">
                <a:solidFill>
                  <a:srgbClr val="434343"/>
                </a:solidFill>
                <a:latin typeface="Tahoma"/>
                <a:cs typeface="Tahoma"/>
              </a:rPr>
              <a:t>been</a:t>
            </a:r>
            <a:r>
              <a:rPr sz="2200" spc="-100" dirty="0">
                <a:solidFill>
                  <a:srgbClr val="434343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434343"/>
                </a:solidFill>
                <a:latin typeface="Tahoma"/>
                <a:cs typeface="Tahoma"/>
              </a:rPr>
              <a:t>asked</a:t>
            </a:r>
            <a:r>
              <a:rPr sz="2200" spc="-100" dirty="0">
                <a:solidFill>
                  <a:srgbClr val="434343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434343"/>
                </a:solidFill>
                <a:latin typeface="Tahoma"/>
                <a:cs typeface="Tahoma"/>
              </a:rPr>
              <a:t>to</a:t>
            </a:r>
            <a:r>
              <a:rPr sz="2200" spc="-110" dirty="0">
                <a:solidFill>
                  <a:srgbClr val="434343"/>
                </a:solidFill>
                <a:latin typeface="Tahoma"/>
                <a:cs typeface="Tahoma"/>
              </a:rPr>
              <a:t> </a:t>
            </a:r>
            <a:r>
              <a:rPr sz="2200" spc="50" dirty="0">
                <a:solidFill>
                  <a:srgbClr val="434343"/>
                </a:solidFill>
                <a:latin typeface="Tahoma"/>
                <a:cs typeface="Tahoma"/>
              </a:rPr>
              <a:t>test</a:t>
            </a:r>
            <a:r>
              <a:rPr sz="2200" spc="-120" dirty="0">
                <a:solidFill>
                  <a:srgbClr val="434343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434343"/>
                </a:solidFill>
                <a:latin typeface="Tahoma"/>
                <a:cs typeface="Tahoma"/>
              </a:rPr>
              <a:t>the</a:t>
            </a:r>
            <a:r>
              <a:rPr sz="2200" spc="-114" dirty="0">
                <a:solidFill>
                  <a:srgbClr val="434343"/>
                </a:solidFill>
                <a:latin typeface="Tahoma"/>
                <a:cs typeface="Tahoma"/>
              </a:rPr>
              <a:t> </a:t>
            </a:r>
            <a:r>
              <a:rPr sz="2200" spc="95" dirty="0">
                <a:solidFill>
                  <a:srgbClr val="434343"/>
                </a:solidFill>
                <a:latin typeface="Tahoma"/>
                <a:cs typeface="Tahoma"/>
              </a:rPr>
              <a:t>automation</a:t>
            </a:r>
            <a:r>
              <a:rPr sz="2200" spc="-100" dirty="0">
                <a:solidFill>
                  <a:srgbClr val="434343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434343"/>
                </a:solidFill>
                <a:latin typeface="Tahoma"/>
                <a:cs typeface="Tahoma"/>
              </a:rPr>
              <a:t>script</a:t>
            </a:r>
            <a:r>
              <a:rPr sz="2200" spc="-90" dirty="0">
                <a:solidFill>
                  <a:srgbClr val="434343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434343"/>
                </a:solidFill>
                <a:latin typeface="Tahoma"/>
                <a:cs typeface="Tahoma"/>
              </a:rPr>
              <a:t>using</a:t>
            </a:r>
            <a:r>
              <a:rPr sz="2200" spc="-90" dirty="0">
                <a:solidFill>
                  <a:srgbClr val="434343"/>
                </a:solidFill>
                <a:latin typeface="Tahoma"/>
                <a:cs typeface="Tahoma"/>
              </a:rPr>
              <a:t> </a:t>
            </a:r>
            <a:r>
              <a:rPr sz="2200" spc="40" dirty="0">
                <a:solidFill>
                  <a:srgbClr val="434343"/>
                </a:solidFill>
                <a:latin typeface="Tahoma"/>
                <a:cs typeface="Tahoma"/>
              </a:rPr>
              <a:t>TestNG.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3078713" y="1904238"/>
            <a:ext cx="242887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spc="-10" dirty="0">
                <a:solidFill>
                  <a:srgbClr val="3E3E3E"/>
                </a:solidFill>
                <a:latin typeface="Tahoma"/>
                <a:cs typeface="Tahoma"/>
              </a:rPr>
              <a:t>D</a:t>
            </a:r>
            <a:r>
              <a:rPr sz="2200" b="1" spc="-15" dirty="0">
                <a:solidFill>
                  <a:srgbClr val="3E3E3E"/>
                </a:solidFill>
                <a:latin typeface="Tahoma"/>
                <a:cs typeface="Tahoma"/>
              </a:rPr>
              <a:t>uration</a:t>
            </a:r>
            <a:r>
              <a:rPr sz="2200" b="1" spc="-5" dirty="0">
                <a:solidFill>
                  <a:srgbClr val="3E3E3E"/>
                </a:solidFill>
                <a:latin typeface="Tahoma"/>
                <a:cs typeface="Tahoma"/>
              </a:rPr>
              <a:t>:</a:t>
            </a:r>
            <a:r>
              <a:rPr sz="2200" b="1" spc="-4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b="1" spc="-150" dirty="0">
                <a:solidFill>
                  <a:srgbClr val="3E3E3E"/>
                </a:solidFill>
                <a:latin typeface="Tahoma"/>
                <a:cs typeface="Tahoma"/>
              </a:rPr>
              <a:t>15</a:t>
            </a:r>
            <a:r>
              <a:rPr sz="2200" b="1" spc="-8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b="1" spc="110" dirty="0">
                <a:solidFill>
                  <a:srgbClr val="3E3E3E"/>
                </a:solidFill>
                <a:latin typeface="Tahoma"/>
                <a:cs typeface="Tahoma"/>
              </a:rPr>
              <a:t>M</a:t>
            </a:r>
            <a:r>
              <a:rPr sz="2200" b="1" spc="-15" dirty="0">
                <a:solidFill>
                  <a:srgbClr val="3E3E3E"/>
                </a:solidFill>
                <a:latin typeface="Tahoma"/>
                <a:cs typeface="Tahoma"/>
              </a:rPr>
              <a:t>in.</a:t>
            </a:r>
            <a:endParaRPr sz="2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583428" y="306451"/>
            <a:ext cx="508889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" dirty="0">
                <a:solidFill>
                  <a:srgbClr val="3E3E3E"/>
                </a:solidFill>
              </a:rPr>
              <a:t>Assisted</a:t>
            </a:r>
            <a:r>
              <a:rPr spc="-120" dirty="0">
                <a:solidFill>
                  <a:srgbClr val="3E3E3E"/>
                </a:solidFill>
              </a:rPr>
              <a:t> </a:t>
            </a:r>
            <a:r>
              <a:rPr spc="-30" dirty="0">
                <a:solidFill>
                  <a:srgbClr val="3E3E3E"/>
                </a:solidFill>
              </a:rPr>
              <a:t>Practice:</a:t>
            </a:r>
            <a:r>
              <a:rPr spc="-105" dirty="0">
                <a:solidFill>
                  <a:srgbClr val="3E3E3E"/>
                </a:solidFill>
              </a:rPr>
              <a:t> </a:t>
            </a:r>
            <a:r>
              <a:rPr spc="-10" dirty="0">
                <a:solidFill>
                  <a:srgbClr val="3E3E3E"/>
                </a:solidFill>
              </a:rPr>
              <a:t>Guidelines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212594" y="2216023"/>
            <a:ext cx="4066540" cy="15659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spc="-40" dirty="0">
                <a:solidFill>
                  <a:srgbClr val="3E3E3E"/>
                </a:solidFill>
                <a:latin typeface="Tahoma"/>
                <a:cs typeface="Tahoma"/>
              </a:rPr>
              <a:t>Steps</a:t>
            </a:r>
            <a:r>
              <a:rPr sz="2200" b="1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b="1" spc="15" dirty="0">
                <a:solidFill>
                  <a:srgbClr val="3E3E3E"/>
                </a:solidFill>
                <a:latin typeface="Tahoma"/>
                <a:cs typeface="Tahoma"/>
              </a:rPr>
              <a:t>to</a:t>
            </a:r>
            <a:r>
              <a:rPr sz="2200" b="1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b="1" spc="-15" dirty="0">
                <a:solidFill>
                  <a:srgbClr val="3E3E3E"/>
                </a:solidFill>
                <a:latin typeface="Tahoma"/>
                <a:cs typeface="Tahoma"/>
              </a:rPr>
              <a:t>Perform:</a:t>
            </a:r>
            <a:endParaRPr sz="2200">
              <a:latin typeface="Tahoma"/>
              <a:cs typeface="Tahoma"/>
            </a:endParaRPr>
          </a:p>
          <a:p>
            <a:pPr marL="469900" indent="-368935">
              <a:lnSpc>
                <a:spcPct val="100000"/>
              </a:lnSpc>
              <a:spcBef>
                <a:spcPts val="1885"/>
              </a:spcBef>
              <a:buClr>
                <a:srgbClr val="000000"/>
              </a:buClr>
              <a:buAutoNum type="arabicPeriod"/>
              <a:tabLst>
                <a:tab pos="469265" algn="l"/>
                <a:tab pos="469900" algn="l"/>
              </a:tabLst>
            </a:pP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Configure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TestNG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in</a:t>
            </a:r>
            <a:r>
              <a:rPr sz="2200" spc="-12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ahoma"/>
                <a:cs typeface="Tahoma"/>
              </a:rPr>
              <a:t>Eclipse</a:t>
            </a:r>
            <a:endParaRPr sz="2200">
              <a:latin typeface="Tahoma"/>
              <a:cs typeface="Tahoma"/>
            </a:endParaRPr>
          </a:p>
          <a:p>
            <a:pPr marL="469900" indent="-368935">
              <a:lnSpc>
                <a:spcPct val="100000"/>
              </a:lnSpc>
              <a:spcBef>
                <a:spcPts val="2325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sz="2200" spc="20" dirty="0">
                <a:solidFill>
                  <a:srgbClr val="3E3E3E"/>
                </a:solidFill>
                <a:latin typeface="Tahoma"/>
                <a:cs typeface="Tahoma"/>
              </a:rPr>
              <a:t>Test</a:t>
            </a:r>
            <a:r>
              <a:rPr sz="2200" spc="-12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sz="2200" spc="-12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automation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script</a:t>
            </a:r>
            <a:endParaRPr sz="2200">
              <a:latin typeface="Tahoma"/>
              <a:cs typeface="Tahoma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436364" y="734568"/>
            <a:ext cx="7383780" cy="458724"/>
          </a:xfrm>
          <a:prstGeom prst="rect">
            <a:avLst/>
          </a:prstGeom>
        </p:spPr>
      </p:pic>
    </p:spTree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178297" y="4099052"/>
            <a:ext cx="60572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Selenium</a:t>
            </a:r>
            <a:r>
              <a:rPr spc="-110" dirty="0"/>
              <a:t> </a:t>
            </a:r>
            <a:r>
              <a:rPr spc="-35" dirty="0"/>
              <a:t>Integration</a:t>
            </a:r>
            <a:r>
              <a:rPr spc="-105" dirty="0"/>
              <a:t> </a:t>
            </a:r>
            <a:r>
              <a:rPr dirty="0"/>
              <a:t>with</a:t>
            </a:r>
            <a:r>
              <a:rPr spc="-110" dirty="0"/>
              <a:t> </a:t>
            </a:r>
            <a:r>
              <a:rPr spc="-65" dirty="0"/>
              <a:t>Jenkins</a:t>
            </a:r>
          </a:p>
        </p:txBody>
      </p:sp>
    </p:spTree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109464" y="306451"/>
            <a:ext cx="603885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5" dirty="0">
                <a:solidFill>
                  <a:srgbClr val="3E3E3E"/>
                </a:solidFill>
              </a:rPr>
              <a:t>Why</a:t>
            </a:r>
            <a:r>
              <a:rPr spc="-90" dirty="0">
                <a:solidFill>
                  <a:srgbClr val="3E3E3E"/>
                </a:solidFill>
              </a:rPr>
              <a:t> </a:t>
            </a:r>
            <a:r>
              <a:rPr spc="-65" dirty="0">
                <a:solidFill>
                  <a:srgbClr val="3E3E3E"/>
                </a:solidFill>
              </a:rPr>
              <a:t>Jenkins</a:t>
            </a:r>
            <a:r>
              <a:rPr spc="-90" dirty="0">
                <a:solidFill>
                  <a:srgbClr val="3E3E3E"/>
                </a:solidFill>
              </a:rPr>
              <a:t> </a:t>
            </a:r>
            <a:r>
              <a:rPr spc="15" dirty="0">
                <a:solidFill>
                  <a:srgbClr val="3E3E3E"/>
                </a:solidFill>
              </a:rPr>
              <a:t>for</a:t>
            </a:r>
            <a:r>
              <a:rPr spc="-75" dirty="0">
                <a:solidFill>
                  <a:srgbClr val="3E3E3E"/>
                </a:solidFill>
              </a:rPr>
              <a:t> </a:t>
            </a:r>
            <a:r>
              <a:rPr spc="-35" dirty="0">
                <a:solidFill>
                  <a:srgbClr val="3E3E3E"/>
                </a:solidFill>
              </a:rPr>
              <a:t>Test</a:t>
            </a:r>
            <a:r>
              <a:rPr spc="-90" dirty="0">
                <a:solidFill>
                  <a:srgbClr val="3E3E3E"/>
                </a:solidFill>
              </a:rPr>
              <a:t> </a:t>
            </a:r>
            <a:r>
              <a:rPr dirty="0">
                <a:solidFill>
                  <a:srgbClr val="3E3E3E"/>
                </a:solidFill>
              </a:rPr>
              <a:t>Automation?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877060" y="2026690"/>
            <a:ext cx="12418695" cy="203771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50000"/>
              </a:lnSpc>
              <a:spcBef>
                <a:spcPts val="100"/>
              </a:spcBef>
            </a:pPr>
            <a:r>
              <a:rPr sz="2200" spc="15" dirty="0">
                <a:solidFill>
                  <a:srgbClr val="333333"/>
                </a:solidFill>
                <a:latin typeface="Tahoma"/>
                <a:cs typeface="Tahoma"/>
              </a:rPr>
              <a:t>Jenkins </a:t>
            </a:r>
            <a:r>
              <a:rPr sz="2200" spc="55" dirty="0">
                <a:solidFill>
                  <a:srgbClr val="333333"/>
                </a:solidFill>
                <a:latin typeface="Tahoma"/>
                <a:cs typeface="Tahoma"/>
              </a:rPr>
              <a:t>is </a:t>
            </a:r>
            <a:r>
              <a:rPr sz="2200" spc="65" dirty="0">
                <a:solidFill>
                  <a:srgbClr val="333333"/>
                </a:solidFill>
                <a:latin typeface="Tahoma"/>
                <a:cs typeface="Tahoma"/>
              </a:rPr>
              <a:t>a </a:t>
            </a:r>
            <a:r>
              <a:rPr sz="2200" spc="100" dirty="0">
                <a:solidFill>
                  <a:srgbClr val="333333"/>
                </a:solidFill>
                <a:latin typeface="Tahoma"/>
                <a:cs typeface="Tahoma"/>
              </a:rPr>
              <a:t>popular </a:t>
            </a:r>
            <a:r>
              <a:rPr sz="2200" spc="95" dirty="0">
                <a:solidFill>
                  <a:srgbClr val="333333"/>
                </a:solidFill>
                <a:latin typeface="Tahoma"/>
                <a:cs typeface="Tahoma"/>
              </a:rPr>
              <a:t>Continuous </a:t>
            </a:r>
            <a:r>
              <a:rPr sz="2200" spc="45" dirty="0">
                <a:solidFill>
                  <a:srgbClr val="333333"/>
                </a:solidFill>
                <a:latin typeface="Tahoma"/>
                <a:cs typeface="Tahoma"/>
              </a:rPr>
              <a:t>Integration </a:t>
            </a:r>
            <a:r>
              <a:rPr sz="2200" spc="80" dirty="0">
                <a:solidFill>
                  <a:srgbClr val="333333"/>
                </a:solidFill>
                <a:latin typeface="Tahoma"/>
                <a:cs typeface="Tahoma"/>
              </a:rPr>
              <a:t>orchestration </a:t>
            </a:r>
            <a:r>
              <a:rPr sz="2200" spc="50" dirty="0">
                <a:solidFill>
                  <a:srgbClr val="333333"/>
                </a:solidFill>
                <a:latin typeface="Tahoma"/>
                <a:cs typeface="Tahoma"/>
              </a:rPr>
              <a:t>tool. </a:t>
            </a:r>
            <a:r>
              <a:rPr sz="2200" spc="-85" dirty="0">
                <a:solidFill>
                  <a:srgbClr val="333333"/>
                </a:solidFill>
                <a:latin typeface="Tahoma"/>
                <a:cs typeface="Tahoma"/>
              </a:rPr>
              <a:t>It </a:t>
            </a:r>
            <a:r>
              <a:rPr sz="2200" spc="85" dirty="0">
                <a:solidFill>
                  <a:srgbClr val="333333"/>
                </a:solidFill>
                <a:latin typeface="Tahoma"/>
                <a:cs typeface="Tahoma"/>
              </a:rPr>
              <a:t>provides </a:t>
            </a:r>
            <a:r>
              <a:rPr sz="2200" spc="110" dirty="0">
                <a:solidFill>
                  <a:srgbClr val="333333"/>
                </a:solidFill>
                <a:latin typeface="Tahoma"/>
                <a:cs typeface="Tahoma"/>
              </a:rPr>
              <a:t>numerous </a:t>
            </a:r>
            <a:r>
              <a:rPr sz="2200" spc="70" dirty="0">
                <a:solidFill>
                  <a:srgbClr val="333333"/>
                </a:solidFill>
                <a:latin typeface="Tahoma"/>
                <a:cs typeface="Tahoma"/>
              </a:rPr>
              <a:t>plugins </a:t>
            </a:r>
            <a:r>
              <a:rPr sz="2200" spc="75" dirty="0">
                <a:solidFill>
                  <a:srgbClr val="333333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333333"/>
                </a:solidFill>
                <a:latin typeface="Tahoma"/>
                <a:cs typeface="Tahoma"/>
              </a:rPr>
              <a:t>for</a:t>
            </a:r>
            <a:r>
              <a:rPr sz="2200" spc="-105" dirty="0">
                <a:solidFill>
                  <a:srgbClr val="333333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33333"/>
                </a:solidFill>
                <a:latin typeface="Tahoma"/>
                <a:cs typeface="Tahoma"/>
              </a:rPr>
              <a:t>integration</a:t>
            </a:r>
            <a:r>
              <a:rPr sz="2200" spc="-100" dirty="0">
                <a:solidFill>
                  <a:srgbClr val="333333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33333"/>
                </a:solidFill>
                <a:latin typeface="Tahoma"/>
                <a:cs typeface="Tahoma"/>
              </a:rPr>
              <a:t>with</a:t>
            </a:r>
            <a:r>
              <a:rPr sz="2200" spc="-85" dirty="0">
                <a:solidFill>
                  <a:srgbClr val="333333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33333"/>
                </a:solidFill>
                <a:latin typeface="Tahoma"/>
                <a:cs typeface="Tahoma"/>
              </a:rPr>
              <a:t>multiple</a:t>
            </a:r>
            <a:r>
              <a:rPr sz="2200" spc="-45" dirty="0">
                <a:solidFill>
                  <a:srgbClr val="333333"/>
                </a:solidFill>
                <a:latin typeface="Tahoma"/>
                <a:cs typeface="Tahoma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ahoma"/>
                <a:cs typeface="Tahoma"/>
              </a:rPr>
              <a:t>test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Tahoma"/>
                <a:cs typeface="Tahoma"/>
              </a:rPr>
              <a:t>automation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tools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Tahoma"/>
                <a:cs typeface="Tahoma"/>
              </a:rPr>
              <a:t>and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frameworks</a:t>
            </a:r>
            <a:r>
              <a:rPr sz="2200" spc="-6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33333"/>
                </a:solidFill>
                <a:latin typeface="Tahoma"/>
                <a:cs typeface="Tahoma"/>
              </a:rPr>
              <a:t>into</a:t>
            </a:r>
            <a:r>
              <a:rPr sz="2200" spc="-105" dirty="0">
                <a:solidFill>
                  <a:srgbClr val="333333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33333"/>
                </a:solidFill>
                <a:latin typeface="Tahoma"/>
                <a:cs typeface="Tahoma"/>
              </a:rPr>
              <a:t>the</a:t>
            </a:r>
            <a:r>
              <a:rPr sz="2200" spc="-95" dirty="0">
                <a:solidFill>
                  <a:srgbClr val="333333"/>
                </a:solidFill>
                <a:latin typeface="Tahoma"/>
                <a:cs typeface="Tahoma"/>
              </a:rPr>
              <a:t> </a:t>
            </a:r>
            <a:r>
              <a:rPr sz="2200" spc="50" dirty="0">
                <a:solidFill>
                  <a:srgbClr val="333333"/>
                </a:solidFill>
                <a:latin typeface="Tahoma"/>
                <a:cs typeface="Tahoma"/>
              </a:rPr>
              <a:t>test</a:t>
            </a:r>
            <a:r>
              <a:rPr sz="2200" spc="-114" dirty="0">
                <a:solidFill>
                  <a:srgbClr val="333333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33333"/>
                </a:solidFill>
                <a:latin typeface="Tahoma"/>
                <a:cs typeface="Tahoma"/>
              </a:rPr>
              <a:t>pipeline.</a:t>
            </a:r>
            <a:r>
              <a:rPr sz="2200" spc="-60" dirty="0">
                <a:solidFill>
                  <a:srgbClr val="333333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33333"/>
                </a:solidFill>
                <a:latin typeface="Tahoma"/>
                <a:cs typeface="Tahoma"/>
              </a:rPr>
              <a:t>When </a:t>
            </a:r>
            <a:r>
              <a:rPr sz="2200" spc="-670" dirty="0">
                <a:solidFill>
                  <a:srgbClr val="333333"/>
                </a:solidFill>
                <a:latin typeface="Tahoma"/>
                <a:cs typeface="Tahoma"/>
              </a:rPr>
              <a:t> </a:t>
            </a:r>
            <a:r>
              <a:rPr sz="2200" spc="45" dirty="0">
                <a:solidFill>
                  <a:srgbClr val="333333"/>
                </a:solidFill>
                <a:latin typeface="Tahoma"/>
                <a:cs typeface="Tahoma"/>
              </a:rPr>
              <a:t>it </a:t>
            </a:r>
            <a:r>
              <a:rPr sz="2200" spc="95" dirty="0">
                <a:solidFill>
                  <a:srgbClr val="333333"/>
                </a:solidFill>
                <a:latin typeface="Tahoma"/>
                <a:cs typeface="Tahoma"/>
              </a:rPr>
              <a:t>comes </a:t>
            </a:r>
            <a:r>
              <a:rPr sz="2200" spc="80" dirty="0">
                <a:solidFill>
                  <a:srgbClr val="333333"/>
                </a:solidFill>
                <a:latin typeface="Tahoma"/>
                <a:cs typeface="Tahoma"/>
              </a:rPr>
              <a:t>to </a:t>
            </a:r>
            <a:r>
              <a:rPr sz="2200" spc="50" dirty="0">
                <a:solidFill>
                  <a:srgbClr val="333333"/>
                </a:solidFill>
                <a:latin typeface="Tahoma"/>
                <a:cs typeface="Tahoma"/>
              </a:rPr>
              <a:t>test </a:t>
            </a:r>
            <a:r>
              <a:rPr sz="2200" spc="70" dirty="0">
                <a:solidFill>
                  <a:srgbClr val="333333"/>
                </a:solidFill>
                <a:latin typeface="Tahoma"/>
                <a:cs typeface="Tahoma"/>
              </a:rPr>
              <a:t>automation, </a:t>
            </a:r>
            <a:r>
              <a:rPr sz="2200" spc="15" dirty="0">
                <a:solidFill>
                  <a:srgbClr val="333333"/>
                </a:solidFill>
                <a:latin typeface="Tahoma"/>
                <a:cs typeface="Tahoma"/>
              </a:rPr>
              <a:t>Jenkins </a:t>
            </a:r>
            <a:r>
              <a:rPr sz="2200" spc="85" dirty="0">
                <a:solidFill>
                  <a:srgbClr val="333333"/>
                </a:solidFill>
                <a:latin typeface="Tahoma"/>
                <a:cs typeface="Tahoma"/>
              </a:rPr>
              <a:t>provides </a:t>
            </a:r>
            <a:r>
              <a:rPr sz="2200" spc="70" dirty="0">
                <a:solidFill>
                  <a:srgbClr val="333333"/>
                </a:solidFill>
                <a:latin typeface="Tahoma"/>
                <a:cs typeface="Tahoma"/>
              </a:rPr>
              <a:t>plugins </a:t>
            </a:r>
            <a:r>
              <a:rPr sz="2200" spc="60" dirty="0">
                <a:solidFill>
                  <a:srgbClr val="333333"/>
                </a:solidFill>
                <a:latin typeface="Tahoma"/>
                <a:cs typeface="Tahoma"/>
              </a:rPr>
              <a:t>that </a:t>
            </a:r>
            <a:r>
              <a:rPr sz="2200" spc="90" dirty="0">
                <a:solidFill>
                  <a:srgbClr val="333333"/>
                </a:solidFill>
                <a:latin typeface="Tahoma"/>
                <a:cs typeface="Tahoma"/>
              </a:rPr>
              <a:t>help </a:t>
            </a:r>
            <a:r>
              <a:rPr sz="2200" spc="110" dirty="0">
                <a:solidFill>
                  <a:srgbClr val="333333"/>
                </a:solidFill>
                <a:latin typeface="Tahoma"/>
                <a:cs typeface="Tahoma"/>
              </a:rPr>
              <a:t>run </a:t>
            </a:r>
            <a:r>
              <a:rPr sz="2200" spc="50" dirty="0">
                <a:solidFill>
                  <a:srgbClr val="333333"/>
                </a:solidFill>
                <a:latin typeface="Tahoma"/>
                <a:cs typeface="Tahoma"/>
              </a:rPr>
              <a:t>test </a:t>
            </a:r>
            <a:r>
              <a:rPr sz="2200" spc="35" dirty="0">
                <a:solidFill>
                  <a:srgbClr val="333333"/>
                </a:solidFill>
                <a:latin typeface="Tahoma"/>
                <a:cs typeface="Tahoma"/>
              </a:rPr>
              <a:t>suites, </a:t>
            </a:r>
            <a:r>
              <a:rPr sz="2200" spc="65" dirty="0">
                <a:solidFill>
                  <a:srgbClr val="333333"/>
                </a:solidFill>
                <a:latin typeface="Tahoma"/>
                <a:cs typeface="Tahoma"/>
              </a:rPr>
              <a:t>gather </a:t>
            </a:r>
            <a:r>
              <a:rPr sz="2200" spc="105" dirty="0">
                <a:solidFill>
                  <a:srgbClr val="333333"/>
                </a:solidFill>
                <a:latin typeface="Tahoma"/>
                <a:cs typeface="Tahoma"/>
              </a:rPr>
              <a:t>and </a:t>
            </a:r>
            <a:r>
              <a:rPr sz="2200" spc="110" dirty="0">
                <a:solidFill>
                  <a:srgbClr val="333333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33333"/>
                </a:solidFill>
                <a:latin typeface="Tahoma"/>
                <a:cs typeface="Tahoma"/>
              </a:rPr>
              <a:t>display</a:t>
            </a:r>
            <a:r>
              <a:rPr sz="2200" spc="-70" dirty="0">
                <a:solidFill>
                  <a:srgbClr val="333333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33333"/>
                </a:solidFill>
                <a:latin typeface="Tahoma"/>
                <a:cs typeface="Tahoma"/>
              </a:rPr>
              <a:t>the</a:t>
            </a:r>
            <a:r>
              <a:rPr sz="2200" spc="-114" dirty="0">
                <a:solidFill>
                  <a:srgbClr val="333333"/>
                </a:solidFill>
                <a:latin typeface="Tahoma"/>
                <a:cs typeface="Tahoma"/>
              </a:rPr>
              <a:t> </a:t>
            </a:r>
            <a:r>
              <a:rPr sz="2200" spc="45" dirty="0">
                <a:solidFill>
                  <a:srgbClr val="333333"/>
                </a:solidFill>
                <a:latin typeface="Tahoma"/>
                <a:cs typeface="Tahoma"/>
              </a:rPr>
              <a:t>results,</a:t>
            </a:r>
            <a:r>
              <a:rPr sz="2200" spc="-90" dirty="0">
                <a:solidFill>
                  <a:srgbClr val="333333"/>
                </a:solidFill>
                <a:latin typeface="Tahoma"/>
                <a:cs typeface="Tahoma"/>
              </a:rPr>
              <a:t> </a:t>
            </a:r>
            <a:r>
              <a:rPr sz="2200" spc="100" dirty="0">
                <a:solidFill>
                  <a:srgbClr val="333333"/>
                </a:solidFill>
                <a:latin typeface="Tahoma"/>
                <a:cs typeface="Tahoma"/>
              </a:rPr>
              <a:t>and</a:t>
            </a:r>
            <a:r>
              <a:rPr sz="2200" spc="-110" dirty="0">
                <a:solidFill>
                  <a:srgbClr val="333333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33333"/>
                </a:solidFill>
                <a:latin typeface="Tahoma"/>
                <a:cs typeface="Tahoma"/>
              </a:rPr>
              <a:t>provide</a:t>
            </a:r>
            <a:r>
              <a:rPr sz="2200" spc="-100" dirty="0">
                <a:solidFill>
                  <a:srgbClr val="333333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33333"/>
                </a:solidFill>
                <a:latin typeface="Tahoma"/>
                <a:cs typeface="Tahoma"/>
              </a:rPr>
              <a:t>details</a:t>
            </a:r>
            <a:r>
              <a:rPr sz="2200" spc="-100" dirty="0">
                <a:solidFill>
                  <a:srgbClr val="333333"/>
                </a:solidFill>
                <a:latin typeface="Tahoma"/>
                <a:cs typeface="Tahoma"/>
              </a:rPr>
              <a:t> </a:t>
            </a:r>
            <a:r>
              <a:rPr sz="2200" spc="125" dirty="0">
                <a:solidFill>
                  <a:srgbClr val="333333"/>
                </a:solidFill>
                <a:latin typeface="Tahoma"/>
                <a:cs typeface="Tahoma"/>
              </a:rPr>
              <a:t>on</a:t>
            </a:r>
            <a:r>
              <a:rPr sz="2200" spc="-120" dirty="0">
                <a:solidFill>
                  <a:srgbClr val="333333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33333"/>
                </a:solidFill>
                <a:latin typeface="Tahoma"/>
                <a:cs typeface="Tahoma"/>
              </a:rPr>
              <a:t>failed</a:t>
            </a:r>
            <a:r>
              <a:rPr sz="2200" spc="-70" dirty="0">
                <a:solidFill>
                  <a:srgbClr val="333333"/>
                </a:solidFill>
                <a:latin typeface="Tahoma"/>
                <a:cs typeface="Tahoma"/>
              </a:rPr>
              <a:t> </a:t>
            </a:r>
            <a:r>
              <a:rPr sz="2200" spc="50" dirty="0">
                <a:solidFill>
                  <a:srgbClr val="333333"/>
                </a:solidFill>
                <a:latin typeface="Tahoma"/>
                <a:cs typeface="Tahoma"/>
              </a:rPr>
              <a:t>test</a:t>
            </a:r>
            <a:r>
              <a:rPr sz="2200" spc="-120" dirty="0">
                <a:solidFill>
                  <a:srgbClr val="333333"/>
                </a:solidFill>
                <a:latin typeface="Tahoma"/>
                <a:cs typeface="Tahoma"/>
              </a:rPr>
              <a:t> </a:t>
            </a:r>
            <a:r>
              <a:rPr sz="2200" spc="30" dirty="0">
                <a:solidFill>
                  <a:srgbClr val="333333"/>
                </a:solidFill>
                <a:latin typeface="Tahoma"/>
                <a:cs typeface="Tahoma"/>
              </a:rPr>
              <a:t>cases.</a:t>
            </a:r>
            <a:endParaRPr sz="2200">
              <a:latin typeface="Tahoma"/>
              <a:cs typeface="Tahoma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518403" y="4436364"/>
            <a:ext cx="5715000" cy="3810000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1514855" y="1706879"/>
            <a:ext cx="12981940" cy="2665730"/>
          </a:xfrm>
          <a:custGeom>
            <a:avLst/>
            <a:gdLst/>
            <a:ahLst/>
            <a:cxnLst/>
            <a:rect l="l" t="t" r="r" b="b"/>
            <a:pathLst>
              <a:path w="12981940" h="2665729">
                <a:moveTo>
                  <a:pt x="0" y="315595"/>
                </a:moveTo>
                <a:lnTo>
                  <a:pt x="3420" y="268942"/>
                </a:lnTo>
                <a:lnTo>
                  <a:pt x="13356" y="224420"/>
                </a:lnTo>
                <a:lnTo>
                  <a:pt x="29320" y="182516"/>
                </a:lnTo>
                <a:lnTo>
                  <a:pt x="50825" y="143718"/>
                </a:lnTo>
                <a:lnTo>
                  <a:pt x="77385" y="108512"/>
                </a:lnTo>
                <a:lnTo>
                  <a:pt x="108512" y="77385"/>
                </a:lnTo>
                <a:lnTo>
                  <a:pt x="143718" y="50825"/>
                </a:lnTo>
                <a:lnTo>
                  <a:pt x="182516" y="29320"/>
                </a:lnTo>
                <a:lnTo>
                  <a:pt x="224420" y="13356"/>
                </a:lnTo>
                <a:lnTo>
                  <a:pt x="268942" y="3420"/>
                </a:lnTo>
                <a:lnTo>
                  <a:pt x="315594" y="0"/>
                </a:lnTo>
                <a:lnTo>
                  <a:pt x="12665837" y="0"/>
                </a:lnTo>
                <a:lnTo>
                  <a:pt x="12712489" y="3420"/>
                </a:lnTo>
                <a:lnTo>
                  <a:pt x="12757011" y="13356"/>
                </a:lnTo>
                <a:lnTo>
                  <a:pt x="12798915" y="29320"/>
                </a:lnTo>
                <a:lnTo>
                  <a:pt x="12837713" y="50825"/>
                </a:lnTo>
                <a:lnTo>
                  <a:pt x="12872919" y="77385"/>
                </a:lnTo>
                <a:lnTo>
                  <a:pt x="12904046" y="108512"/>
                </a:lnTo>
                <a:lnTo>
                  <a:pt x="12930606" y="143718"/>
                </a:lnTo>
                <a:lnTo>
                  <a:pt x="12952111" y="182516"/>
                </a:lnTo>
                <a:lnTo>
                  <a:pt x="12968075" y="224420"/>
                </a:lnTo>
                <a:lnTo>
                  <a:pt x="12978011" y="268942"/>
                </a:lnTo>
                <a:lnTo>
                  <a:pt x="12981432" y="315595"/>
                </a:lnTo>
                <a:lnTo>
                  <a:pt x="12981432" y="2349881"/>
                </a:lnTo>
                <a:lnTo>
                  <a:pt x="12978011" y="2396533"/>
                </a:lnTo>
                <a:lnTo>
                  <a:pt x="12968075" y="2441055"/>
                </a:lnTo>
                <a:lnTo>
                  <a:pt x="12952111" y="2482959"/>
                </a:lnTo>
                <a:lnTo>
                  <a:pt x="12930606" y="2521757"/>
                </a:lnTo>
                <a:lnTo>
                  <a:pt x="12904046" y="2556963"/>
                </a:lnTo>
                <a:lnTo>
                  <a:pt x="12872919" y="2588090"/>
                </a:lnTo>
                <a:lnTo>
                  <a:pt x="12837713" y="2614650"/>
                </a:lnTo>
                <a:lnTo>
                  <a:pt x="12798915" y="2636155"/>
                </a:lnTo>
                <a:lnTo>
                  <a:pt x="12757011" y="2652119"/>
                </a:lnTo>
                <a:lnTo>
                  <a:pt x="12712489" y="2662055"/>
                </a:lnTo>
                <a:lnTo>
                  <a:pt x="12665837" y="2665476"/>
                </a:lnTo>
                <a:lnTo>
                  <a:pt x="315594" y="2665476"/>
                </a:lnTo>
                <a:lnTo>
                  <a:pt x="268942" y="2662055"/>
                </a:lnTo>
                <a:lnTo>
                  <a:pt x="224420" y="2652119"/>
                </a:lnTo>
                <a:lnTo>
                  <a:pt x="182516" y="2636155"/>
                </a:lnTo>
                <a:lnTo>
                  <a:pt x="143718" y="2614650"/>
                </a:lnTo>
                <a:lnTo>
                  <a:pt x="108512" y="2588090"/>
                </a:lnTo>
                <a:lnTo>
                  <a:pt x="77385" y="2556963"/>
                </a:lnTo>
                <a:lnTo>
                  <a:pt x="50825" y="2521757"/>
                </a:lnTo>
                <a:lnTo>
                  <a:pt x="29320" y="2482959"/>
                </a:lnTo>
                <a:lnTo>
                  <a:pt x="13356" y="2441055"/>
                </a:lnTo>
                <a:lnTo>
                  <a:pt x="3420" y="2396533"/>
                </a:lnTo>
                <a:lnTo>
                  <a:pt x="0" y="2349881"/>
                </a:lnTo>
                <a:lnTo>
                  <a:pt x="0" y="315595"/>
                </a:lnTo>
                <a:close/>
              </a:path>
            </a:pathLst>
          </a:custGeom>
          <a:ln w="9525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753611" y="734568"/>
            <a:ext cx="8763000" cy="458724"/>
          </a:xfrm>
          <a:prstGeom prst="rect">
            <a:avLst/>
          </a:prstGeom>
        </p:spPr>
      </p:pic>
    </p:spTree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109464" y="306451"/>
            <a:ext cx="603885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5" dirty="0">
                <a:solidFill>
                  <a:srgbClr val="3E3E3E"/>
                </a:solidFill>
              </a:rPr>
              <a:t>Why</a:t>
            </a:r>
            <a:r>
              <a:rPr spc="-90" dirty="0">
                <a:solidFill>
                  <a:srgbClr val="3E3E3E"/>
                </a:solidFill>
              </a:rPr>
              <a:t> </a:t>
            </a:r>
            <a:r>
              <a:rPr spc="-65" dirty="0">
                <a:solidFill>
                  <a:srgbClr val="3E3E3E"/>
                </a:solidFill>
              </a:rPr>
              <a:t>Jenkins</a:t>
            </a:r>
            <a:r>
              <a:rPr spc="-90" dirty="0">
                <a:solidFill>
                  <a:srgbClr val="3E3E3E"/>
                </a:solidFill>
              </a:rPr>
              <a:t> </a:t>
            </a:r>
            <a:r>
              <a:rPr spc="15" dirty="0">
                <a:solidFill>
                  <a:srgbClr val="3E3E3E"/>
                </a:solidFill>
              </a:rPr>
              <a:t>for</a:t>
            </a:r>
            <a:r>
              <a:rPr spc="-75" dirty="0">
                <a:solidFill>
                  <a:srgbClr val="3E3E3E"/>
                </a:solidFill>
              </a:rPr>
              <a:t> </a:t>
            </a:r>
            <a:r>
              <a:rPr spc="-35" dirty="0">
                <a:solidFill>
                  <a:srgbClr val="3E3E3E"/>
                </a:solidFill>
              </a:rPr>
              <a:t>Test</a:t>
            </a:r>
            <a:r>
              <a:rPr spc="-90" dirty="0">
                <a:solidFill>
                  <a:srgbClr val="3E3E3E"/>
                </a:solidFill>
              </a:rPr>
              <a:t> </a:t>
            </a:r>
            <a:r>
              <a:rPr dirty="0">
                <a:solidFill>
                  <a:srgbClr val="3E3E3E"/>
                </a:solidFill>
              </a:rPr>
              <a:t>Automation?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526919" y="2477261"/>
            <a:ext cx="11240770" cy="34455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spc="-35" dirty="0">
                <a:solidFill>
                  <a:srgbClr val="333333"/>
                </a:solidFill>
                <a:latin typeface="Tahoma"/>
                <a:cs typeface="Tahoma"/>
              </a:rPr>
              <a:t>Runs</a:t>
            </a:r>
            <a:r>
              <a:rPr sz="2200" b="1" spc="-80" dirty="0">
                <a:solidFill>
                  <a:srgbClr val="333333"/>
                </a:solidFill>
                <a:latin typeface="Tahoma"/>
                <a:cs typeface="Tahoma"/>
              </a:rPr>
              <a:t> </a:t>
            </a:r>
            <a:r>
              <a:rPr sz="2200" b="1" spc="15" dirty="0">
                <a:solidFill>
                  <a:srgbClr val="333333"/>
                </a:solidFill>
                <a:latin typeface="Tahoma"/>
                <a:cs typeface="Tahoma"/>
              </a:rPr>
              <a:t>Automated</a:t>
            </a:r>
            <a:r>
              <a:rPr sz="2200" b="1" spc="-70" dirty="0">
                <a:solidFill>
                  <a:srgbClr val="333333"/>
                </a:solidFill>
                <a:latin typeface="Tahoma"/>
                <a:cs typeface="Tahoma"/>
              </a:rPr>
              <a:t> </a:t>
            </a:r>
            <a:r>
              <a:rPr sz="2200" b="1" spc="-30" dirty="0">
                <a:solidFill>
                  <a:srgbClr val="333333"/>
                </a:solidFill>
                <a:latin typeface="Tahoma"/>
                <a:cs typeface="Tahoma"/>
              </a:rPr>
              <a:t>Test</a:t>
            </a:r>
            <a:r>
              <a:rPr sz="2200" b="1" spc="-85" dirty="0">
                <a:solidFill>
                  <a:srgbClr val="333333"/>
                </a:solidFill>
                <a:latin typeface="Tahoma"/>
                <a:cs typeface="Tahoma"/>
              </a:rPr>
              <a:t> </a:t>
            </a:r>
            <a:r>
              <a:rPr sz="2200" b="1" spc="-50" dirty="0">
                <a:solidFill>
                  <a:srgbClr val="333333"/>
                </a:solidFill>
                <a:latin typeface="Tahoma"/>
                <a:cs typeface="Tahoma"/>
              </a:rPr>
              <a:t>Suites</a:t>
            </a:r>
            <a:r>
              <a:rPr sz="2200" spc="-50" dirty="0">
                <a:solidFill>
                  <a:srgbClr val="333333"/>
                </a:solidFill>
                <a:latin typeface="Tahoma"/>
                <a:cs typeface="Tahoma"/>
              </a:rPr>
              <a:t>:</a:t>
            </a:r>
            <a:endParaRPr sz="22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500">
              <a:latin typeface="Tahoma"/>
              <a:cs typeface="Tahoma"/>
            </a:endParaRPr>
          </a:p>
          <a:p>
            <a:pPr marL="469900" marR="5080" indent="-369570">
              <a:lnSpc>
                <a:spcPct val="114999"/>
              </a:lnSpc>
              <a:buClr>
                <a:srgbClr val="000000"/>
              </a:buClr>
              <a:buChar char="●"/>
              <a:tabLst>
                <a:tab pos="469900" algn="l"/>
                <a:tab pos="470534" algn="l"/>
              </a:tabLst>
            </a:pPr>
            <a:r>
              <a:rPr sz="2200" spc="15" dirty="0">
                <a:solidFill>
                  <a:srgbClr val="333333"/>
                </a:solidFill>
                <a:latin typeface="Tahoma"/>
                <a:cs typeface="Tahoma"/>
              </a:rPr>
              <a:t>Jenkins</a:t>
            </a:r>
            <a:r>
              <a:rPr sz="2200" spc="-95" dirty="0">
                <a:solidFill>
                  <a:srgbClr val="333333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33333"/>
                </a:solidFill>
                <a:latin typeface="Tahoma"/>
                <a:cs typeface="Tahoma"/>
              </a:rPr>
              <a:t>provides</a:t>
            </a:r>
            <a:r>
              <a:rPr sz="2200" spc="-90" dirty="0">
                <a:solidFill>
                  <a:srgbClr val="333333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33333"/>
                </a:solidFill>
                <a:latin typeface="Tahoma"/>
                <a:cs typeface="Tahoma"/>
              </a:rPr>
              <a:t>plugins</a:t>
            </a:r>
            <a:r>
              <a:rPr sz="2200" spc="-90" dirty="0">
                <a:solidFill>
                  <a:srgbClr val="333333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333333"/>
                </a:solidFill>
                <a:latin typeface="Tahoma"/>
                <a:cs typeface="Tahoma"/>
              </a:rPr>
              <a:t>for</a:t>
            </a:r>
            <a:r>
              <a:rPr sz="2200" spc="-105" dirty="0">
                <a:solidFill>
                  <a:srgbClr val="333333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33333"/>
                </a:solidFill>
                <a:latin typeface="Tahoma"/>
                <a:cs typeface="Tahoma"/>
              </a:rPr>
              <a:t>various</a:t>
            </a:r>
            <a:r>
              <a:rPr sz="2200" spc="-110" dirty="0">
                <a:solidFill>
                  <a:srgbClr val="333333"/>
                </a:solidFill>
                <a:latin typeface="Tahoma"/>
                <a:cs typeface="Tahoma"/>
              </a:rPr>
              <a:t> </a:t>
            </a:r>
            <a:r>
              <a:rPr sz="2200" spc="50" dirty="0">
                <a:solidFill>
                  <a:srgbClr val="333333"/>
                </a:solidFill>
                <a:latin typeface="Tahoma"/>
                <a:cs typeface="Tahoma"/>
              </a:rPr>
              <a:t>test</a:t>
            </a:r>
            <a:r>
              <a:rPr sz="2200" spc="-114" dirty="0">
                <a:solidFill>
                  <a:srgbClr val="333333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333333"/>
                </a:solidFill>
                <a:latin typeface="Tahoma"/>
                <a:cs typeface="Tahoma"/>
              </a:rPr>
              <a:t>frameworks</a:t>
            </a:r>
            <a:r>
              <a:rPr sz="2200" spc="-90" dirty="0">
                <a:solidFill>
                  <a:srgbClr val="333333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333333"/>
                </a:solidFill>
                <a:latin typeface="Tahoma"/>
                <a:cs typeface="Tahoma"/>
              </a:rPr>
              <a:t>like</a:t>
            </a:r>
            <a:r>
              <a:rPr sz="2200" spc="-70" dirty="0">
                <a:solidFill>
                  <a:srgbClr val="333333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Selenium,</a:t>
            </a:r>
            <a:r>
              <a:rPr sz="2200" spc="-5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Cucumber,</a:t>
            </a:r>
            <a:r>
              <a:rPr sz="2200" spc="-6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and </a:t>
            </a:r>
            <a:r>
              <a:rPr sz="2200" spc="-67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Appium</a:t>
            </a:r>
            <a:r>
              <a:rPr sz="2200" spc="75" dirty="0">
                <a:solidFill>
                  <a:srgbClr val="333333"/>
                </a:solidFill>
                <a:latin typeface="Tahoma"/>
                <a:cs typeface="Tahoma"/>
              </a:rPr>
              <a:t>,</a:t>
            </a:r>
            <a:r>
              <a:rPr sz="2200" spc="-85" dirty="0">
                <a:solidFill>
                  <a:srgbClr val="333333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33333"/>
                </a:solidFill>
                <a:latin typeface="Tahoma"/>
                <a:cs typeface="Tahoma"/>
              </a:rPr>
              <a:t>Robot</a:t>
            </a:r>
            <a:r>
              <a:rPr sz="2200" spc="-120" dirty="0">
                <a:solidFill>
                  <a:srgbClr val="333333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33333"/>
                </a:solidFill>
                <a:latin typeface="Tahoma"/>
                <a:cs typeface="Tahoma"/>
              </a:rPr>
              <a:t>framework.</a:t>
            </a:r>
            <a:endParaRPr sz="2200">
              <a:latin typeface="Tahoma"/>
              <a:cs typeface="Tahoma"/>
            </a:endParaRPr>
          </a:p>
          <a:p>
            <a:pPr marL="469900" indent="-369570">
              <a:lnSpc>
                <a:spcPct val="100000"/>
              </a:lnSpc>
              <a:spcBef>
                <a:spcPts val="395"/>
              </a:spcBef>
              <a:buClr>
                <a:srgbClr val="000000"/>
              </a:buClr>
              <a:buChar char="●"/>
              <a:tabLst>
                <a:tab pos="469900" algn="l"/>
                <a:tab pos="470534" algn="l"/>
              </a:tabLst>
            </a:pPr>
            <a:r>
              <a:rPr sz="2200" spc="45" dirty="0">
                <a:solidFill>
                  <a:srgbClr val="333333"/>
                </a:solidFill>
                <a:latin typeface="Tahoma"/>
                <a:cs typeface="Tahoma"/>
              </a:rPr>
              <a:t>These</a:t>
            </a:r>
            <a:r>
              <a:rPr sz="2200" spc="-90" dirty="0">
                <a:solidFill>
                  <a:srgbClr val="333333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33333"/>
                </a:solidFill>
                <a:latin typeface="Tahoma"/>
                <a:cs typeface="Tahoma"/>
              </a:rPr>
              <a:t>can</a:t>
            </a:r>
            <a:r>
              <a:rPr sz="2200" spc="-95" dirty="0">
                <a:solidFill>
                  <a:srgbClr val="333333"/>
                </a:solidFill>
                <a:latin typeface="Tahoma"/>
                <a:cs typeface="Tahoma"/>
              </a:rPr>
              <a:t> </a:t>
            </a:r>
            <a:r>
              <a:rPr sz="2200" spc="100" dirty="0">
                <a:solidFill>
                  <a:srgbClr val="333333"/>
                </a:solidFill>
                <a:latin typeface="Tahoma"/>
                <a:cs typeface="Tahoma"/>
              </a:rPr>
              <a:t>be</a:t>
            </a:r>
            <a:r>
              <a:rPr sz="2200" spc="-90" dirty="0">
                <a:solidFill>
                  <a:srgbClr val="333333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33333"/>
                </a:solidFill>
                <a:latin typeface="Tahoma"/>
                <a:cs typeface="Tahoma"/>
              </a:rPr>
              <a:t>integrated</a:t>
            </a:r>
            <a:r>
              <a:rPr sz="2200" spc="-90" dirty="0">
                <a:solidFill>
                  <a:srgbClr val="333333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33333"/>
                </a:solidFill>
                <a:latin typeface="Tahoma"/>
                <a:cs typeface="Tahoma"/>
              </a:rPr>
              <a:t>into</a:t>
            </a:r>
            <a:r>
              <a:rPr sz="2200" spc="-100" dirty="0">
                <a:solidFill>
                  <a:srgbClr val="333333"/>
                </a:solidFill>
                <a:latin typeface="Tahoma"/>
                <a:cs typeface="Tahoma"/>
              </a:rPr>
              <a:t> </a:t>
            </a:r>
            <a:r>
              <a:rPr sz="2200" spc="-75" dirty="0">
                <a:solidFill>
                  <a:srgbClr val="333333"/>
                </a:solidFill>
                <a:latin typeface="Tahoma"/>
                <a:cs typeface="Tahoma"/>
              </a:rPr>
              <a:t>CI</a:t>
            </a:r>
            <a:r>
              <a:rPr sz="2200" spc="-95" dirty="0">
                <a:solidFill>
                  <a:srgbClr val="333333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33333"/>
                </a:solidFill>
                <a:latin typeface="Tahoma"/>
                <a:cs typeface="Tahoma"/>
              </a:rPr>
              <a:t>pipelines</a:t>
            </a:r>
            <a:r>
              <a:rPr sz="2200" spc="-45" dirty="0">
                <a:solidFill>
                  <a:srgbClr val="333333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33333"/>
                </a:solidFill>
                <a:latin typeface="Tahoma"/>
                <a:cs typeface="Tahoma"/>
              </a:rPr>
              <a:t>to</a:t>
            </a:r>
            <a:r>
              <a:rPr sz="2200" spc="-105" dirty="0">
                <a:solidFill>
                  <a:srgbClr val="333333"/>
                </a:solidFill>
                <a:latin typeface="Tahoma"/>
                <a:cs typeface="Tahoma"/>
              </a:rPr>
              <a:t> </a:t>
            </a:r>
            <a:r>
              <a:rPr sz="2200" spc="110" dirty="0">
                <a:solidFill>
                  <a:srgbClr val="333333"/>
                </a:solidFill>
                <a:latin typeface="Tahoma"/>
                <a:cs typeface="Tahoma"/>
              </a:rPr>
              <a:t>run</a:t>
            </a:r>
            <a:r>
              <a:rPr sz="2200" spc="-100" dirty="0">
                <a:solidFill>
                  <a:srgbClr val="333333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333333"/>
                </a:solidFill>
                <a:latin typeface="Tahoma"/>
                <a:cs typeface="Tahoma"/>
              </a:rPr>
              <a:t>automated</a:t>
            </a:r>
            <a:r>
              <a:rPr sz="2200" spc="-110" dirty="0">
                <a:solidFill>
                  <a:srgbClr val="333333"/>
                </a:solidFill>
                <a:latin typeface="Tahoma"/>
                <a:cs typeface="Tahoma"/>
              </a:rPr>
              <a:t> </a:t>
            </a:r>
            <a:r>
              <a:rPr sz="2200" spc="50" dirty="0">
                <a:solidFill>
                  <a:srgbClr val="333333"/>
                </a:solidFill>
                <a:latin typeface="Tahoma"/>
                <a:cs typeface="Tahoma"/>
              </a:rPr>
              <a:t>tests</a:t>
            </a:r>
            <a:r>
              <a:rPr sz="2200" spc="-105" dirty="0">
                <a:solidFill>
                  <a:srgbClr val="333333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333333"/>
                </a:solidFill>
                <a:latin typeface="Tahoma"/>
                <a:cs typeface="Tahoma"/>
              </a:rPr>
              <a:t>for</a:t>
            </a:r>
            <a:r>
              <a:rPr sz="2200" spc="-100" dirty="0">
                <a:solidFill>
                  <a:srgbClr val="333333"/>
                </a:solidFill>
                <a:latin typeface="Tahoma"/>
                <a:cs typeface="Tahoma"/>
              </a:rPr>
              <a:t> </a:t>
            </a:r>
            <a:r>
              <a:rPr sz="2200" spc="50" dirty="0">
                <a:solidFill>
                  <a:srgbClr val="333333"/>
                </a:solidFill>
                <a:latin typeface="Tahoma"/>
                <a:cs typeface="Tahoma"/>
              </a:rPr>
              <a:t>every</a:t>
            </a:r>
            <a:r>
              <a:rPr sz="2200" spc="-95" dirty="0">
                <a:solidFill>
                  <a:srgbClr val="333333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333333"/>
                </a:solidFill>
                <a:latin typeface="Tahoma"/>
                <a:cs typeface="Tahoma"/>
              </a:rPr>
              <a:t>build.</a:t>
            </a:r>
            <a:endParaRPr sz="22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har char="●"/>
            </a:pPr>
            <a:endParaRPr sz="28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200" b="1" spc="-10" dirty="0">
                <a:solidFill>
                  <a:srgbClr val="333333"/>
                </a:solidFill>
                <a:latin typeface="Tahoma"/>
                <a:cs typeface="Tahoma"/>
              </a:rPr>
              <a:t>Summarizes</a:t>
            </a:r>
            <a:r>
              <a:rPr sz="2200" b="1" spc="-75" dirty="0">
                <a:solidFill>
                  <a:srgbClr val="333333"/>
                </a:solidFill>
                <a:latin typeface="Tahoma"/>
                <a:cs typeface="Tahoma"/>
              </a:rPr>
              <a:t> </a:t>
            </a:r>
            <a:r>
              <a:rPr sz="2200" b="1" spc="15" dirty="0">
                <a:solidFill>
                  <a:srgbClr val="333333"/>
                </a:solidFill>
                <a:latin typeface="Tahoma"/>
                <a:cs typeface="Tahoma"/>
              </a:rPr>
              <a:t>the</a:t>
            </a:r>
            <a:r>
              <a:rPr sz="2200" b="1" spc="-80" dirty="0">
                <a:solidFill>
                  <a:srgbClr val="333333"/>
                </a:solidFill>
                <a:latin typeface="Tahoma"/>
                <a:cs typeface="Tahoma"/>
              </a:rPr>
              <a:t> </a:t>
            </a:r>
            <a:r>
              <a:rPr sz="2200" b="1" spc="-30" dirty="0">
                <a:solidFill>
                  <a:srgbClr val="333333"/>
                </a:solidFill>
                <a:latin typeface="Tahoma"/>
                <a:cs typeface="Tahoma"/>
              </a:rPr>
              <a:t>results</a:t>
            </a:r>
            <a:r>
              <a:rPr sz="2200" spc="-30" dirty="0">
                <a:solidFill>
                  <a:srgbClr val="333333"/>
                </a:solidFill>
                <a:latin typeface="Tahoma"/>
                <a:cs typeface="Tahoma"/>
              </a:rPr>
              <a:t>:</a:t>
            </a:r>
            <a:endParaRPr sz="22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800">
              <a:latin typeface="Tahoma"/>
              <a:cs typeface="Tahoma"/>
            </a:endParaRPr>
          </a:p>
          <a:p>
            <a:pPr marL="469900" indent="-369570">
              <a:lnSpc>
                <a:spcPct val="100000"/>
              </a:lnSpc>
              <a:spcBef>
                <a:spcPts val="5"/>
              </a:spcBef>
              <a:buChar char="●"/>
              <a:tabLst>
                <a:tab pos="469900" algn="l"/>
                <a:tab pos="470534" algn="l"/>
              </a:tabLst>
            </a:pPr>
            <a:r>
              <a:rPr sz="2200" spc="130" dirty="0">
                <a:solidFill>
                  <a:srgbClr val="333333"/>
                </a:solidFill>
                <a:latin typeface="Tahoma"/>
                <a:cs typeface="Tahoma"/>
              </a:rPr>
              <a:t>Most</a:t>
            </a:r>
            <a:r>
              <a:rPr sz="2200" spc="-105" dirty="0">
                <a:solidFill>
                  <a:srgbClr val="333333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33333"/>
                </a:solidFill>
                <a:latin typeface="Tahoma"/>
                <a:cs typeface="Tahoma"/>
              </a:rPr>
              <a:t>plugins</a:t>
            </a:r>
            <a:r>
              <a:rPr sz="2200" spc="-70" dirty="0">
                <a:solidFill>
                  <a:srgbClr val="333333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33333"/>
                </a:solidFill>
                <a:latin typeface="Tahoma"/>
                <a:cs typeface="Tahoma"/>
              </a:rPr>
              <a:t>also</a:t>
            </a:r>
            <a:r>
              <a:rPr sz="2200" spc="-100" dirty="0">
                <a:solidFill>
                  <a:srgbClr val="333333"/>
                </a:solidFill>
                <a:latin typeface="Tahoma"/>
                <a:cs typeface="Tahoma"/>
              </a:rPr>
              <a:t> </a:t>
            </a:r>
            <a:r>
              <a:rPr sz="2200" spc="95" dirty="0">
                <a:solidFill>
                  <a:srgbClr val="333333"/>
                </a:solidFill>
                <a:latin typeface="Tahoma"/>
                <a:cs typeface="Tahoma"/>
              </a:rPr>
              <a:t>summarize</a:t>
            </a:r>
            <a:r>
              <a:rPr sz="2200" spc="-70" dirty="0">
                <a:solidFill>
                  <a:srgbClr val="333333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33333"/>
                </a:solidFill>
                <a:latin typeface="Tahoma"/>
                <a:cs typeface="Tahoma"/>
              </a:rPr>
              <a:t>the</a:t>
            </a:r>
            <a:r>
              <a:rPr sz="2200" spc="-110" dirty="0">
                <a:solidFill>
                  <a:srgbClr val="333333"/>
                </a:solidFill>
                <a:latin typeface="Tahoma"/>
                <a:cs typeface="Tahoma"/>
              </a:rPr>
              <a:t> </a:t>
            </a:r>
            <a:r>
              <a:rPr sz="2200" spc="50" dirty="0">
                <a:solidFill>
                  <a:srgbClr val="333333"/>
                </a:solidFill>
                <a:latin typeface="Tahoma"/>
                <a:cs typeface="Tahoma"/>
              </a:rPr>
              <a:t>test</a:t>
            </a:r>
            <a:r>
              <a:rPr sz="2200" spc="-114" dirty="0">
                <a:solidFill>
                  <a:srgbClr val="333333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33333"/>
                </a:solidFill>
                <a:latin typeface="Tahoma"/>
                <a:cs typeface="Tahoma"/>
              </a:rPr>
              <a:t>results</a:t>
            </a:r>
            <a:r>
              <a:rPr sz="2200" spc="-85" dirty="0">
                <a:solidFill>
                  <a:srgbClr val="333333"/>
                </a:solidFill>
                <a:latin typeface="Tahoma"/>
                <a:cs typeface="Tahoma"/>
              </a:rPr>
              <a:t> </a:t>
            </a:r>
            <a:r>
              <a:rPr sz="2200" spc="100" dirty="0">
                <a:solidFill>
                  <a:srgbClr val="333333"/>
                </a:solidFill>
                <a:latin typeface="Tahoma"/>
                <a:cs typeface="Tahoma"/>
              </a:rPr>
              <a:t>and</a:t>
            </a:r>
            <a:r>
              <a:rPr sz="2200" spc="-105" dirty="0">
                <a:solidFill>
                  <a:srgbClr val="333333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33333"/>
                </a:solidFill>
                <a:latin typeface="Tahoma"/>
                <a:cs typeface="Tahoma"/>
              </a:rPr>
              <a:t>display</a:t>
            </a:r>
            <a:r>
              <a:rPr sz="2200" spc="-65" dirty="0">
                <a:solidFill>
                  <a:srgbClr val="333333"/>
                </a:solidFill>
                <a:latin typeface="Tahoma"/>
                <a:cs typeface="Tahoma"/>
              </a:rPr>
              <a:t> </a:t>
            </a:r>
            <a:r>
              <a:rPr sz="2200" spc="100" dirty="0">
                <a:solidFill>
                  <a:srgbClr val="333333"/>
                </a:solidFill>
                <a:latin typeface="Tahoma"/>
                <a:cs typeface="Tahoma"/>
              </a:rPr>
              <a:t>them</a:t>
            </a:r>
            <a:r>
              <a:rPr sz="2200" spc="-95" dirty="0">
                <a:solidFill>
                  <a:srgbClr val="333333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333333"/>
                </a:solidFill>
                <a:latin typeface="Tahoma"/>
                <a:cs typeface="Tahoma"/>
              </a:rPr>
              <a:t>as</a:t>
            </a:r>
            <a:r>
              <a:rPr sz="2200" spc="-100" dirty="0">
                <a:solidFill>
                  <a:srgbClr val="333333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333333"/>
                </a:solidFill>
                <a:latin typeface="Tahoma"/>
                <a:cs typeface="Tahoma"/>
              </a:rPr>
              <a:t>an</a:t>
            </a:r>
            <a:r>
              <a:rPr sz="2200" spc="-114" dirty="0">
                <a:solidFill>
                  <a:srgbClr val="333333"/>
                </a:solidFill>
                <a:latin typeface="Tahoma"/>
                <a:cs typeface="Tahoma"/>
              </a:rPr>
              <a:t> </a:t>
            </a:r>
            <a:r>
              <a:rPr sz="2200" spc="95" dirty="0">
                <a:solidFill>
                  <a:srgbClr val="333333"/>
                </a:solidFill>
                <a:latin typeface="Tahoma"/>
                <a:cs typeface="Tahoma"/>
              </a:rPr>
              <a:t>HTML</a:t>
            </a:r>
            <a:r>
              <a:rPr sz="2200" spc="-100" dirty="0">
                <a:solidFill>
                  <a:srgbClr val="333333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33333"/>
                </a:solidFill>
                <a:latin typeface="Tahoma"/>
                <a:cs typeface="Tahoma"/>
              </a:rPr>
              <a:t>output.</a:t>
            </a:r>
            <a:endParaRPr sz="2200">
              <a:latin typeface="Tahoma"/>
              <a:cs typeface="Tahoma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829811" y="734568"/>
            <a:ext cx="8552688" cy="458724"/>
          </a:xfrm>
          <a:prstGeom prst="rect">
            <a:avLst/>
          </a:prstGeom>
        </p:spPr>
      </p:pic>
    </p:spTree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109464" y="306451"/>
            <a:ext cx="603885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5" dirty="0">
                <a:solidFill>
                  <a:srgbClr val="3E3E3E"/>
                </a:solidFill>
              </a:rPr>
              <a:t>Why</a:t>
            </a:r>
            <a:r>
              <a:rPr spc="-90" dirty="0">
                <a:solidFill>
                  <a:srgbClr val="3E3E3E"/>
                </a:solidFill>
              </a:rPr>
              <a:t> </a:t>
            </a:r>
            <a:r>
              <a:rPr spc="-65" dirty="0">
                <a:solidFill>
                  <a:srgbClr val="3E3E3E"/>
                </a:solidFill>
              </a:rPr>
              <a:t>Jenkins</a:t>
            </a:r>
            <a:r>
              <a:rPr spc="-90" dirty="0">
                <a:solidFill>
                  <a:srgbClr val="3E3E3E"/>
                </a:solidFill>
              </a:rPr>
              <a:t> </a:t>
            </a:r>
            <a:r>
              <a:rPr spc="15" dirty="0">
                <a:solidFill>
                  <a:srgbClr val="3E3E3E"/>
                </a:solidFill>
              </a:rPr>
              <a:t>for</a:t>
            </a:r>
            <a:r>
              <a:rPr spc="-75" dirty="0">
                <a:solidFill>
                  <a:srgbClr val="3E3E3E"/>
                </a:solidFill>
              </a:rPr>
              <a:t> </a:t>
            </a:r>
            <a:r>
              <a:rPr spc="-35" dirty="0">
                <a:solidFill>
                  <a:srgbClr val="3E3E3E"/>
                </a:solidFill>
              </a:rPr>
              <a:t>Test</a:t>
            </a:r>
            <a:r>
              <a:rPr spc="-90" dirty="0">
                <a:solidFill>
                  <a:srgbClr val="3E3E3E"/>
                </a:solidFill>
              </a:rPr>
              <a:t> </a:t>
            </a:r>
            <a:r>
              <a:rPr dirty="0">
                <a:solidFill>
                  <a:srgbClr val="3E3E3E"/>
                </a:solidFill>
              </a:rPr>
              <a:t>Automation?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120645" y="1971548"/>
            <a:ext cx="11731625" cy="3060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spc="-15" dirty="0">
                <a:solidFill>
                  <a:srgbClr val="333333"/>
                </a:solidFill>
                <a:latin typeface="Tahoma"/>
                <a:cs typeface="Tahoma"/>
              </a:rPr>
              <a:t>Provides</a:t>
            </a:r>
            <a:r>
              <a:rPr sz="2200" b="1" spc="-85" dirty="0">
                <a:solidFill>
                  <a:srgbClr val="333333"/>
                </a:solidFill>
                <a:latin typeface="Tahoma"/>
                <a:cs typeface="Tahoma"/>
              </a:rPr>
              <a:t> </a:t>
            </a:r>
            <a:r>
              <a:rPr sz="2200" b="1" spc="-15" dirty="0">
                <a:solidFill>
                  <a:srgbClr val="333333"/>
                </a:solidFill>
                <a:latin typeface="Tahoma"/>
                <a:cs typeface="Tahoma"/>
              </a:rPr>
              <a:t>Trends</a:t>
            </a:r>
            <a:endParaRPr sz="22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8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2200" spc="20" dirty="0">
                <a:solidFill>
                  <a:srgbClr val="333333"/>
                </a:solidFill>
                <a:latin typeface="Tahoma"/>
                <a:cs typeface="Tahoma"/>
              </a:rPr>
              <a:t>Jenkins</a:t>
            </a:r>
            <a:r>
              <a:rPr sz="2200" spc="-95" dirty="0">
                <a:solidFill>
                  <a:srgbClr val="333333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33333"/>
                </a:solidFill>
                <a:latin typeface="Tahoma"/>
                <a:cs typeface="Tahoma"/>
              </a:rPr>
              <a:t>keeps</a:t>
            </a:r>
            <a:r>
              <a:rPr sz="2200" spc="-105" dirty="0">
                <a:solidFill>
                  <a:srgbClr val="333333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333333"/>
                </a:solidFill>
                <a:latin typeface="Tahoma"/>
                <a:cs typeface="Tahoma"/>
              </a:rPr>
              <a:t>track</a:t>
            </a:r>
            <a:r>
              <a:rPr sz="2200" spc="-114" dirty="0">
                <a:solidFill>
                  <a:srgbClr val="333333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33333"/>
                </a:solidFill>
                <a:latin typeface="Tahoma"/>
                <a:cs typeface="Tahoma"/>
              </a:rPr>
              <a:t>of</a:t>
            </a:r>
            <a:r>
              <a:rPr sz="2200" spc="-105" dirty="0">
                <a:solidFill>
                  <a:srgbClr val="333333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33333"/>
                </a:solidFill>
                <a:latin typeface="Tahoma"/>
                <a:cs typeface="Tahoma"/>
              </a:rPr>
              <a:t>results</a:t>
            </a:r>
            <a:r>
              <a:rPr sz="2200" spc="-80" dirty="0">
                <a:solidFill>
                  <a:srgbClr val="333333"/>
                </a:solidFill>
                <a:latin typeface="Tahoma"/>
                <a:cs typeface="Tahoma"/>
              </a:rPr>
              <a:t> </a:t>
            </a:r>
            <a:r>
              <a:rPr sz="2200" spc="100" dirty="0">
                <a:solidFill>
                  <a:srgbClr val="333333"/>
                </a:solidFill>
                <a:latin typeface="Tahoma"/>
                <a:cs typeface="Tahoma"/>
              </a:rPr>
              <a:t>and</a:t>
            </a:r>
            <a:r>
              <a:rPr sz="2200" spc="-110" dirty="0">
                <a:solidFill>
                  <a:srgbClr val="333333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33333"/>
                </a:solidFill>
                <a:latin typeface="Tahoma"/>
                <a:cs typeface="Tahoma"/>
              </a:rPr>
              <a:t>displays</a:t>
            </a:r>
            <a:r>
              <a:rPr sz="2200" spc="-75" dirty="0">
                <a:solidFill>
                  <a:srgbClr val="333333"/>
                </a:solidFill>
                <a:latin typeface="Tahoma"/>
                <a:cs typeface="Tahoma"/>
              </a:rPr>
              <a:t> </a:t>
            </a:r>
            <a:r>
              <a:rPr sz="2200" spc="105" dirty="0">
                <a:solidFill>
                  <a:srgbClr val="333333"/>
                </a:solidFill>
                <a:latin typeface="Tahoma"/>
                <a:cs typeface="Tahoma"/>
              </a:rPr>
              <a:t>them</a:t>
            </a:r>
            <a:r>
              <a:rPr sz="2200" spc="-100" dirty="0">
                <a:solidFill>
                  <a:srgbClr val="333333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333333"/>
                </a:solidFill>
                <a:latin typeface="Tahoma"/>
                <a:cs typeface="Tahoma"/>
              </a:rPr>
              <a:t>as</a:t>
            </a:r>
            <a:r>
              <a:rPr sz="2200" spc="-100" dirty="0">
                <a:solidFill>
                  <a:srgbClr val="333333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33333"/>
                </a:solidFill>
                <a:latin typeface="Tahoma"/>
                <a:cs typeface="Tahoma"/>
              </a:rPr>
              <a:t>a</a:t>
            </a:r>
            <a:r>
              <a:rPr sz="2200" spc="-114" dirty="0">
                <a:solidFill>
                  <a:srgbClr val="333333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333333"/>
                </a:solidFill>
                <a:latin typeface="Tahoma"/>
                <a:cs typeface="Tahoma"/>
              </a:rPr>
              <a:t>trend</a:t>
            </a:r>
            <a:r>
              <a:rPr sz="2200" spc="-105" dirty="0">
                <a:solidFill>
                  <a:srgbClr val="333333"/>
                </a:solidFill>
                <a:latin typeface="Tahoma"/>
                <a:cs typeface="Tahoma"/>
              </a:rPr>
              <a:t> </a:t>
            </a:r>
            <a:r>
              <a:rPr sz="2200" spc="50" dirty="0">
                <a:solidFill>
                  <a:srgbClr val="333333"/>
                </a:solidFill>
                <a:latin typeface="Tahoma"/>
                <a:cs typeface="Tahoma"/>
              </a:rPr>
              <a:t>graph.</a:t>
            </a:r>
            <a:r>
              <a:rPr sz="2200" spc="-110" dirty="0">
                <a:solidFill>
                  <a:srgbClr val="333333"/>
                </a:solidFill>
                <a:latin typeface="Tahoma"/>
                <a:cs typeface="Tahoma"/>
              </a:rPr>
              <a:t> </a:t>
            </a:r>
            <a:r>
              <a:rPr sz="2200" spc="35" dirty="0">
                <a:solidFill>
                  <a:srgbClr val="333333"/>
                </a:solidFill>
                <a:latin typeface="Tahoma"/>
                <a:cs typeface="Tahoma"/>
              </a:rPr>
              <a:t>This</a:t>
            </a:r>
            <a:r>
              <a:rPr sz="2200" spc="-90" dirty="0">
                <a:solidFill>
                  <a:srgbClr val="333333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33333"/>
                </a:solidFill>
                <a:latin typeface="Tahoma"/>
                <a:cs typeface="Tahoma"/>
              </a:rPr>
              <a:t>offers</a:t>
            </a:r>
            <a:r>
              <a:rPr sz="2200" spc="-105" dirty="0">
                <a:solidFill>
                  <a:srgbClr val="333333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33333"/>
                </a:solidFill>
                <a:latin typeface="Tahoma"/>
                <a:cs typeface="Tahoma"/>
              </a:rPr>
              <a:t>a</a:t>
            </a:r>
            <a:r>
              <a:rPr sz="2200" spc="-114" dirty="0">
                <a:solidFill>
                  <a:srgbClr val="333333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33333"/>
                </a:solidFill>
                <a:latin typeface="Tahoma"/>
                <a:cs typeface="Tahoma"/>
              </a:rPr>
              <a:t>better</a:t>
            </a:r>
            <a:r>
              <a:rPr sz="2200" spc="-110" dirty="0">
                <a:solidFill>
                  <a:srgbClr val="333333"/>
                </a:solidFill>
                <a:latin typeface="Tahoma"/>
                <a:cs typeface="Tahoma"/>
              </a:rPr>
              <a:t> </a:t>
            </a:r>
            <a:r>
              <a:rPr sz="2200" spc="50" dirty="0">
                <a:solidFill>
                  <a:srgbClr val="333333"/>
                </a:solidFill>
                <a:latin typeface="Tahoma"/>
                <a:cs typeface="Tahoma"/>
              </a:rPr>
              <a:t>view</a:t>
            </a:r>
            <a:endParaRPr sz="2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400"/>
              </a:spcBef>
            </a:pPr>
            <a:r>
              <a:rPr sz="2200" spc="85" dirty="0">
                <a:solidFill>
                  <a:srgbClr val="333333"/>
                </a:solidFill>
                <a:latin typeface="Tahoma"/>
                <a:cs typeface="Tahoma"/>
              </a:rPr>
              <a:t>of</a:t>
            </a:r>
            <a:r>
              <a:rPr sz="2200" spc="-110" dirty="0">
                <a:solidFill>
                  <a:srgbClr val="333333"/>
                </a:solidFill>
                <a:latin typeface="Tahoma"/>
                <a:cs typeface="Tahoma"/>
              </a:rPr>
              <a:t> </a:t>
            </a:r>
            <a:r>
              <a:rPr sz="2200" spc="105" dirty="0">
                <a:solidFill>
                  <a:srgbClr val="333333"/>
                </a:solidFill>
                <a:latin typeface="Tahoma"/>
                <a:cs typeface="Tahoma"/>
              </a:rPr>
              <a:t>how</a:t>
            </a:r>
            <a:r>
              <a:rPr sz="2200" spc="-120" dirty="0">
                <a:solidFill>
                  <a:srgbClr val="333333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33333"/>
                </a:solidFill>
                <a:latin typeface="Tahoma"/>
                <a:cs typeface="Tahoma"/>
              </a:rPr>
              <a:t>the</a:t>
            </a:r>
            <a:r>
              <a:rPr sz="2200" spc="-120" dirty="0">
                <a:solidFill>
                  <a:srgbClr val="333333"/>
                </a:solidFill>
                <a:latin typeface="Tahoma"/>
                <a:cs typeface="Tahoma"/>
              </a:rPr>
              <a:t> </a:t>
            </a:r>
            <a:r>
              <a:rPr sz="2200" spc="50" dirty="0">
                <a:solidFill>
                  <a:srgbClr val="333333"/>
                </a:solidFill>
                <a:latin typeface="Tahoma"/>
                <a:cs typeface="Tahoma"/>
              </a:rPr>
              <a:t>tests</a:t>
            </a:r>
            <a:r>
              <a:rPr sz="2200" spc="-100" dirty="0">
                <a:solidFill>
                  <a:srgbClr val="333333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33333"/>
                </a:solidFill>
                <a:latin typeface="Tahoma"/>
                <a:cs typeface="Tahoma"/>
              </a:rPr>
              <a:t>have</a:t>
            </a:r>
            <a:r>
              <a:rPr sz="2200" spc="-105" dirty="0">
                <a:solidFill>
                  <a:srgbClr val="333333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33333"/>
                </a:solidFill>
                <a:latin typeface="Tahoma"/>
                <a:cs typeface="Tahoma"/>
              </a:rPr>
              <a:t>fared</a:t>
            </a:r>
            <a:r>
              <a:rPr sz="2200" spc="-100" dirty="0">
                <a:solidFill>
                  <a:srgbClr val="333333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33333"/>
                </a:solidFill>
                <a:latin typeface="Tahoma"/>
                <a:cs typeface="Tahoma"/>
              </a:rPr>
              <a:t>in</a:t>
            </a:r>
            <a:r>
              <a:rPr sz="2200" spc="-110" dirty="0">
                <a:solidFill>
                  <a:srgbClr val="333333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33333"/>
                </a:solidFill>
                <a:latin typeface="Tahoma"/>
                <a:cs typeface="Tahoma"/>
              </a:rPr>
              <a:t>the</a:t>
            </a:r>
            <a:r>
              <a:rPr sz="2200" spc="-100" dirty="0">
                <a:solidFill>
                  <a:srgbClr val="333333"/>
                </a:solidFill>
                <a:latin typeface="Tahoma"/>
                <a:cs typeface="Tahoma"/>
              </a:rPr>
              <a:t> </a:t>
            </a:r>
            <a:r>
              <a:rPr sz="2200" spc="40" dirty="0">
                <a:solidFill>
                  <a:srgbClr val="333333"/>
                </a:solidFill>
                <a:latin typeface="Tahoma"/>
                <a:cs typeface="Tahoma"/>
              </a:rPr>
              <a:t>past.</a:t>
            </a:r>
            <a:endParaRPr sz="22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8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2200" b="1" spc="-20" dirty="0">
                <a:solidFill>
                  <a:srgbClr val="333333"/>
                </a:solidFill>
                <a:latin typeface="Tahoma"/>
                <a:cs typeface="Tahoma"/>
              </a:rPr>
              <a:t>Displays</a:t>
            </a:r>
            <a:r>
              <a:rPr sz="2200" b="1" spc="-90" dirty="0">
                <a:solidFill>
                  <a:srgbClr val="333333"/>
                </a:solidFill>
                <a:latin typeface="Tahoma"/>
                <a:cs typeface="Tahoma"/>
              </a:rPr>
              <a:t> </a:t>
            </a:r>
            <a:r>
              <a:rPr sz="2200" b="1" spc="-30" dirty="0">
                <a:solidFill>
                  <a:srgbClr val="333333"/>
                </a:solidFill>
                <a:latin typeface="Tahoma"/>
                <a:cs typeface="Tahoma"/>
              </a:rPr>
              <a:t>Test</a:t>
            </a:r>
            <a:r>
              <a:rPr sz="2200" b="1" spc="-80" dirty="0">
                <a:solidFill>
                  <a:srgbClr val="333333"/>
                </a:solidFill>
                <a:latin typeface="Tahoma"/>
                <a:cs typeface="Tahoma"/>
              </a:rPr>
              <a:t> </a:t>
            </a:r>
            <a:r>
              <a:rPr sz="2200" b="1" dirty="0">
                <a:solidFill>
                  <a:srgbClr val="333333"/>
                </a:solidFill>
                <a:latin typeface="Tahoma"/>
                <a:cs typeface="Tahoma"/>
              </a:rPr>
              <a:t>Failure</a:t>
            </a:r>
            <a:r>
              <a:rPr sz="2200" b="1" spc="-55" dirty="0">
                <a:solidFill>
                  <a:srgbClr val="333333"/>
                </a:solidFill>
                <a:latin typeface="Tahoma"/>
                <a:cs typeface="Tahoma"/>
              </a:rPr>
              <a:t> </a:t>
            </a:r>
            <a:r>
              <a:rPr sz="2200" b="1" spc="-30" dirty="0">
                <a:solidFill>
                  <a:srgbClr val="333333"/>
                </a:solidFill>
                <a:latin typeface="Tahoma"/>
                <a:cs typeface="Tahoma"/>
              </a:rPr>
              <a:t>Results</a:t>
            </a:r>
            <a:endParaRPr sz="22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8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2200" spc="20" dirty="0">
                <a:solidFill>
                  <a:srgbClr val="333333"/>
                </a:solidFill>
                <a:latin typeface="Tahoma"/>
                <a:cs typeface="Tahoma"/>
              </a:rPr>
              <a:t>Test</a:t>
            </a:r>
            <a:r>
              <a:rPr sz="2200" spc="-114" dirty="0">
                <a:solidFill>
                  <a:srgbClr val="333333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33333"/>
                </a:solidFill>
                <a:latin typeface="Tahoma"/>
                <a:cs typeface="Tahoma"/>
              </a:rPr>
              <a:t>results</a:t>
            </a:r>
            <a:r>
              <a:rPr sz="2200" spc="-90" dirty="0">
                <a:solidFill>
                  <a:srgbClr val="333333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33333"/>
                </a:solidFill>
                <a:latin typeface="Tahoma"/>
                <a:cs typeface="Tahoma"/>
              </a:rPr>
              <a:t>are</a:t>
            </a:r>
            <a:r>
              <a:rPr sz="2200" spc="-110" dirty="0">
                <a:solidFill>
                  <a:srgbClr val="333333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333333"/>
                </a:solidFill>
                <a:latin typeface="Tahoma"/>
                <a:cs typeface="Tahoma"/>
              </a:rPr>
              <a:t>tabulated,</a:t>
            </a:r>
            <a:r>
              <a:rPr sz="2200" spc="-85" dirty="0">
                <a:solidFill>
                  <a:srgbClr val="333333"/>
                </a:solidFill>
                <a:latin typeface="Tahoma"/>
                <a:cs typeface="Tahoma"/>
              </a:rPr>
              <a:t> </a:t>
            </a:r>
            <a:r>
              <a:rPr sz="2200" spc="100" dirty="0">
                <a:solidFill>
                  <a:srgbClr val="333333"/>
                </a:solidFill>
                <a:latin typeface="Tahoma"/>
                <a:cs typeface="Tahoma"/>
              </a:rPr>
              <a:t>and</a:t>
            </a:r>
            <a:r>
              <a:rPr sz="2200" spc="-105" dirty="0">
                <a:solidFill>
                  <a:srgbClr val="333333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33333"/>
                </a:solidFill>
                <a:latin typeface="Tahoma"/>
                <a:cs typeface="Tahoma"/>
              </a:rPr>
              <a:t>the</a:t>
            </a:r>
            <a:r>
              <a:rPr sz="2200" spc="-110" dirty="0">
                <a:solidFill>
                  <a:srgbClr val="333333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33333"/>
                </a:solidFill>
                <a:latin typeface="Tahoma"/>
                <a:cs typeface="Tahoma"/>
              </a:rPr>
              <a:t>failures</a:t>
            </a:r>
            <a:r>
              <a:rPr sz="2200" spc="-80" dirty="0">
                <a:solidFill>
                  <a:srgbClr val="333333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33333"/>
                </a:solidFill>
                <a:latin typeface="Tahoma"/>
                <a:cs typeface="Tahoma"/>
              </a:rPr>
              <a:t>are</a:t>
            </a:r>
            <a:r>
              <a:rPr sz="2200" spc="-110" dirty="0">
                <a:solidFill>
                  <a:srgbClr val="333333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333333"/>
                </a:solidFill>
                <a:latin typeface="Tahoma"/>
                <a:cs typeface="Tahoma"/>
              </a:rPr>
              <a:t>logged</a:t>
            </a:r>
            <a:r>
              <a:rPr sz="2200" spc="-110" dirty="0">
                <a:solidFill>
                  <a:srgbClr val="333333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33333"/>
                </a:solidFill>
                <a:latin typeface="Tahoma"/>
                <a:cs typeface="Tahoma"/>
              </a:rPr>
              <a:t>with</a:t>
            </a:r>
            <a:r>
              <a:rPr sz="2200" spc="-90" dirty="0">
                <a:solidFill>
                  <a:srgbClr val="333333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33333"/>
                </a:solidFill>
                <a:latin typeface="Tahoma"/>
                <a:cs typeface="Tahoma"/>
              </a:rPr>
              <a:t>the</a:t>
            </a:r>
            <a:r>
              <a:rPr sz="2200" spc="-110" dirty="0">
                <a:solidFill>
                  <a:srgbClr val="333333"/>
                </a:solidFill>
                <a:latin typeface="Tahoma"/>
                <a:cs typeface="Tahoma"/>
              </a:rPr>
              <a:t> </a:t>
            </a:r>
            <a:r>
              <a:rPr sz="2200" spc="50" dirty="0">
                <a:solidFill>
                  <a:srgbClr val="333333"/>
                </a:solidFill>
                <a:latin typeface="Tahoma"/>
                <a:cs typeface="Tahoma"/>
              </a:rPr>
              <a:t>test</a:t>
            </a:r>
            <a:r>
              <a:rPr sz="2200" spc="-114" dirty="0">
                <a:solidFill>
                  <a:srgbClr val="333333"/>
                </a:solidFill>
                <a:latin typeface="Tahoma"/>
                <a:cs typeface="Tahoma"/>
              </a:rPr>
              <a:t> </a:t>
            </a:r>
            <a:r>
              <a:rPr sz="2200" spc="50" dirty="0">
                <a:solidFill>
                  <a:srgbClr val="333333"/>
                </a:solidFill>
                <a:latin typeface="Tahoma"/>
                <a:cs typeface="Tahoma"/>
              </a:rPr>
              <a:t>results.</a:t>
            </a:r>
            <a:endParaRPr sz="2200">
              <a:latin typeface="Tahoma"/>
              <a:cs typeface="Tahoma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867911" y="734568"/>
            <a:ext cx="8628888" cy="458724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457950" y="4086225"/>
            <a:ext cx="334073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95" dirty="0">
                <a:latin typeface="Trebuchet MS"/>
                <a:cs typeface="Trebuchet MS"/>
              </a:rPr>
              <a:t>Linux</a:t>
            </a:r>
            <a:r>
              <a:rPr spc="-145" dirty="0">
                <a:latin typeface="Trebuchet MS"/>
                <a:cs typeface="Trebuchet MS"/>
              </a:rPr>
              <a:t> </a:t>
            </a:r>
            <a:r>
              <a:rPr spc="110" dirty="0">
                <a:latin typeface="Trebuchet MS"/>
                <a:cs typeface="Trebuchet MS"/>
              </a:rPr>
              <a:t>Introduction</a:t>
            </a:r>
          </a:p>
        </p:txBody>
      </p:sp>
    </p:spTree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91641" y="861517"/>
            <a:ext cx="606044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0" dirty="0"/>
              <a:t>Adding</a:t>
            </a:r>
            <a:r>
              <a:rPr spc="-80" dirty="0"/>
              <a:t> </a:t>
            </a:r>
            <a:r>
              <a:rPr spc="-10" dirty="0"/>
              <a:t>Selenium</a:t>
            </a:r>
            <a:r>
              <a:rPr spc="-105" dirty="0"/>
              <a:t> </a:t>
            </a:r>
            <a:r>
              <a:rPr spc="-35" dirty="0"/>
              <a:t>Plugin</a:t>
            </a:r>
            <a:r>
              <a:rPr spc="-105" dirty="0"/>
              <a:t> </a:t>
            </a:r>
            <a:r>
              <a:rPr spc="25" dirty="0"/>
              <a:t>to</a:t>
            </a:r>
            <a:r>
              <a:rPr spc="-105" dirty="0"/>
              <a:t> </a:t>
            </a:r>
            <a:r>
              <a:rPr spc="-65" dirty="0"/>
              <a:t>Jenkins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91641" y="2293391"/>
            <a:ext cx="8336280" cy="1049655"/>
          </a:xfrm>
          <a:prstGeom prst="rect">
            <a:avLst/>
          </a:prstGeom>
        </p:spPr>
        <p:txBody>
          <a:bodyPr vert="horz" wrap="square" lIns="0" tIns="1892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90"/>
              </a:spcBef>
            </a:pPr>
            <a:r>
              <a:rPr sz="2200" b="1" dirty="0">
                <a:solidFill>
                  <a:srgbClr val="434343"/>
                </a:solidFill>
                <a:latin typeface="Tahoma"/>
                <a:cs typeface="Tahoma"/>
              </a:rPr>
              <a:t>Problem</a:t>
            </a:r>
            <a:r>
              <a:rPr sz="2200" b="1" spc="-65" dirty="0">
                <a:solidFill>
                  <a:srgbClr val="434343"/>
                </a:solidFill>
                <a:latin typeface="Tahoma"/>
                <a:cs typeface="Tahoma"/>
              </a:rPr>
              <a:t> </a:t>
            </a:r>
            <a:r>
              <a:rPr sz="2200" b="1" spc="-20" dirty="0">
                <a:solidFill>
                  <a:srgbClr val="434343"/>
                </a:solidFill>
                <a:latin typeface="Tahoma"/>
                <a:cs typeface="Tahoma"/>
              </a:rPr>
              <a:t>Statement:</a:t>
            </a:r>
            <a:endParaRPr sz="2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395"/>
              </a:spcBef>
            </a:pPr>
            <a:r>
              <a:rPr sz="2200" spc="65" dirty="0">
                <a:solidFill>
                  <a:srgbClr val="434343"/>
                </a:solidFill>
                <a:latin typeface="Tahoma"/>
                <a:cs typeface="Tahoma"/>
              </a:rPr>
              <a:t>You</a:t>
            </a:r>
            <a:r>
              <a:rPr sz="2200" spc="-110" dirty="0">
                <a:solidFill>
                  <a:srgbClr val="434343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434343"/>
                </a:solidFill>
                <a:latin typeface="Tahoma"/>
                <a:cs typeface="Tahoma"/>
              </a:rPr>
              <a:t>have</a:t>
            </a:r>
            <a:r>
              <a:rPr sz="2200" spc="-105" dirty="0">
                <a:solidFill>
                  <a:srgbClr val="434343"/>
                </a:solidFill>
                <a:latin typeface="Tahoma"/>
                <a:cs typeface="Tahoma"/>
              </a:rPr>
              <a:t> </a:t>
            </a:r>
            <a:r>
              <a:rPr sz="2200" spc="95" dirty="0">
                <a:solidFill>
                  <a:srgbClr val="434343"/>
                </a:solidFill>
                <a:latin typeface="Tahoma"/>
                <a:cs typeface="Tahoma"/>
              </a:rPr>
              <a:t>been</a:t>
            </a:r>
            <a:r>
              <a:rPr sz="2200" spc="-100" dirty="0">
                <a:solidFill>
                  <a:srgbClr val="434343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434343"/>
                </a:solidFill>
                <a:latin typeface="Tahoma"/>
                <a:cs typeface="Tahoma"/>
              </a:rPr>
              <a:t>asked</a:t>
            </a:r>
            <a:r>
              <a:rPr sz="2200" spc="-100" dirty="0">
                <a:solidFill>
                  <a:srgbClr val="434343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434343"/>
                </a:solidFill>
                <a:latin typeface="Tahoma"/>
                <a:cs typeface="Tahoma"/>
              </a:rPr>
              <a:t>to</a:t>
            </a:r>
            <a:r>
              <a:rPr sz="2200" spc="-110" dirty="0">
                <a:solidFill>
                  <a:srgbClr val="434343"/>
                </a:solidFill>
                <a:latin typeface="Tahoma"/>
                <a:cs typeface="Tahoma"/>
              </a:rPr>
              <a:t> </a:t>
            </a:r>
            <a:r>
              <a:rPr sz="2200" spc="105" dirty="0">
                <a:solidFill>
                  <a:srgbClr val="434343"/>
                </a:solidFill>
                <a:latin typeface="Tahoma"/>
                <a:cs typeface="Tahoma"/>
              </a:rPr>
              <a:t>add</a:t>
            </a:r>
            <a:r>
              <a:rPr sz="2200" spc="-100" dirty="0">
                <a:solidFill>
                  <a:srgbClr val="434343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434343"/>
                </a:solidFill>
                <a:latin typeface="Tahoma"/>
                <a:cs typeface="Tahoma"/>
              </a:rPr>
              <a:t>the</a:t>
            </a:r>
            <a:r>
              <a:rPr sz="2200" spc="-110" dirty="0">
                <a:solidFill>
                  <a:srgbClr val="434343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434343"/>
                </a:solidFill>
                <a:latin typeface="Tahoma"/>
                <a:cs typeface="Tahoma"/>
              </a:rPr>
              <a:t>selenium</a:t>
            </a:r>
            <a:r>
              <a:rPr sz="2200" spc="-55" dirty="0">
                <a:solidFill>
                  <a:srgbClr val="434343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434343"/>
                </a:solidFill>
                <a:latin typeface="Tahoma"/>
                <a:cs typeface="Tahoma"/>
              </a:rPr>
              <a:t>plugin</a:t>
            </a:r>
            <a:r>
              <a:rPr sz="2200" spc="-80" dirty="0">
                <a:solidFill>
                  <a:srgbClr val="434343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434343"/>
                </a:solidFill>
                <a:latin typeface="Tahoma"/>
                <a:cs typeface="Tahoma"/>
              </a:rPr>
              <a:t>to</a:t>
            </a:r>
            <a:r>
              <a:rPr sz="2200" spc="-110" dirty="0">
                <a:solidFill>
                  <a:srgbClr val="434343"/>
                </a:solidFill>
                <a:latin typeface="Tahoma"/>
                <a:cs typeface="Tahoma"/>
              </a:rPr>
              <a:t> </a:t>
            </a:r>
            <a:r>
              <a:rPr sz="2200" spc="15" dirty="0">
                <a:solidFill>
                  <a:srgbClr val="434343"/>
                </a:solidFill>
                <a:latin typeface="Tahoma"/>
                <a:cs typeface="Tahoma"/>
              </a:rPr>
              <a:t>Jenkins</a:t>
            </a:r>
            <a:r>
              <a:rPr sz="2200" spc="-90" dirty="0">
                <a:solidFill>
                  <a:srgbClr val="434343"/>
                </a:solidFill>
                <a:latin typeface="Tahoma"/>
                <a:cs typeface="Tahoma"/>
              </a:rPr>
              <a:t> </a:t>
            </a:r>
            <a:r>
              <a:rPr sz="2200" spc="50" dirty="0">
                <a:solidFill>
                  <a:srgbClr val="434343"/>
                </a:solidFill>
                <a:latin typeface="Tahoma"/>
                <a:cs typeface="Tahoma"/>
              </a:rPr>
              <a:t>tool.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3078713" y="1904238"/>
            <a:ext cx="242887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spc="-10" dirty="0">
                <a:solidFill>
                  <a:srgbClr val="3E3E3E"/>
                </a:solidFill>
                <a:latin typeface="Tahoma"/>
                <a:cs typeface="Tahoma"/>
              </a:rPr>
              <a:t>D</a:t>
            </a:r>
            <a:r>
              <a:rPr sz="2200" b="1" spc="-15" dirty="0">
                <a:solidFill>
                  <a:srgbClr val="3E3E3E"/>
                </a:solidFill>
                <a:latin typeface="Tahoma"/>
                <a:cs typeface="Tahoma"/>
              </a:rPr>
              <a:t>uration</a:t>
            </a:r>
            <a:r>
              <a:rPr sz="2200" b="1" spc="-5" dirty="0">
                <a:solidFill>
                  <a:srgbClr val="3E3E3E"/>
                </a:solidFill>
                <a:latin typeface="Tahoma"/>
                <a:cs typeface="Tahoma"/>
              </a:rPr>
              <a:t>:</a:t>
            </a:r>
            <a:r>
              <a:rPr sz="2200" b="1" spc="-4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b="1" spc="-150" dirty="0">
                <a:solidFill>
                  <a:srgbClr val="3E3E3E"/>
                </a:solidFill>
                <a:latin typeface="Tahoma"/>
                <a:cs typeface="Tahoma"/>
              </a:rPr>
              <a:t>15</a:t>
            </a:r>
            <a:r>
              <a:rPr sz="2200" b="1" spc="-8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b="1" spc="110" dirty="0">
                <a:solidFill>
                  <a:srgbClr val="3E3E3E"/>
                </a:solidFill>
                <a:latin typeface="Tahoma"/>
                <a:cs typeface="Tahoma"/>
              </a:rPr>
              <a:t>M</a:t>
            </a:r>
            <a:r>
              <a:rPr sz="2200" b="1" spc="-15" dirty="0">
                <a:solidFill>
                  <a:srgbClr val="3E3E3E"/>
                </a:solidFill>
                <a:latin typeface="Tahoma"/>
                <a:cs typeface="Tahoma"/>
              </a:rPr>
              <a:t>in.</a:t>
            </a:r>
            <a:endParaRPr sz="2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583428" y="306451"/>
            <a:ext cx="508889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" dirty="0">
                <a:solidFill>
                  <a:srgbClr val="3E3E3E"/>
                </a:solidFill>
              </a:rPr>
              <a:t>Assisted</a:t>
            </a:r>
            <a:r>
              <a:rPr spc="-120" dirty="0">
                <a:solidFill>
                  <a:srgbClr val="3E3E3E"/>
                </a:solidFill>
              </a:rPr>
              <a:t> </a:t>
            </a:r>
            <a:r>
              <a:rPr spc="-30" dirty="0">
                <a:solidFill>
                  <a:srgbClr val="3E3E3E"/>
                </a:solidFill>
              </a:rPr>
              <a:t>Practice:</a:t>
            </a:r>
            <a:r>
              <a:rPr spc="-105" dirty="0">
                <a:solidFill>
                  <a:srgbClr val="3E3E3E"/>
                </a:solidFill>
              </a:rPr>
              <a:t> </a:t>
            </a:r>
            <a:r>
              <a:rPr spc="-10" dirty="0">
                <a:solidFill>
                  <a:srgbClr val="3E3E3E"/>
                </a:solidFill>
              </a:rPr>
              <a:t>Guidelines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212594" y="2214499"/>
            <a:ext cx="4505960" cy="18859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spc="-40" dirty="0">
                <a:solidFill>
                  <a:srgbClr val="3E3E3E"/>
                </a:solidFill>
                <a:latin typeface="Tahoma"/>
                <a:cs typeface="Tahoma"/>
              </a:rPr>
              <a:t>Steps</a:t>
            </a:r>
            <a:r>
              <a:rPr sz="2200" b="1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b="1" spc="15" dirty="0">
                <a:solidFill>
                  <a:srgbClr val="3E3E3E"/>
                </a:solidFill>
                <a:latin typeface="Tahoma"/>
                <a:cs typeface="Tahoma"/>
              </a:rPr>
              <a:t>to</a:t>
            </a:r>
            <a:r>
              <a:rPr sz="2200" b="1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b="1" spc="-15" dirty="0">
                <a:solidFill>
                  <a:srgbClr val="3E3E3E"/>
                </a:solidFill>
                <a:latin typeface="Tahoma"/>
                <a:cs typeface="Tahoma"/>
              </a:rPr>
              <a:t>Perform:</a:t>
            </a:r>
            <a:endParaRPr sz="22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3650">
              <a:latin typeface="Tahoma"/>
              <a:cs typeface="Tahoma"/>
            </a:endParaRPr>
          </a:p>
          <a:p>
            <a:pPr marL="469900" indent="-368935">
              <a:lnSpc>
                <a:spcPct val="100000"/>
              </a:lnSpc>
              <a:buClr>
                <a:srgbClr val="000000"/>
              </a:buClr>
              <a:buAutoNum type="arabicPeriod"/>
              <a:tabLst>
                <a:tab pos="469265" algn="l"/>
                <a:tab pos="469900" algn="l"/>
              </a:tabLst>
            </a:pP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Login</a:t>
            </a:r>
            <a:r>
              <a:rPr sz="2200" spc="-13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to</a:t>
            </a:r>
            <a:r>
              <a:rPr sz="2200" spc="-12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5" dirty="0">
                <a:solidFill>
                  <a:srgbClr val="3E3E3E"/>
                </a:solidFill>
                <a:latin typeface="Tahoma"/>
                <a:cs typeface="Tahoma"/>
              </a:rPr>
              <a:t>Jenkins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Dashboard</a:t>
            </a:r>
            <a:endParaRPr sz="2200">
              <a:latin typeface="Tahoma"/>
              <a:cs typeface="Tahoma"/>
            </a:endParaRPr>
          </a:p>
          <a:p>
            <a:pPr marL="469900" indent="-368935">
              <a:lnSpc>
                <a:spcPct val="100000"/>
              </a:lnSpc>
              <a:spcBef>
                <a:spcPts val="2315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sz="2200" spc="110" dirty="0">
                <a:solidFill>
                  <a:srgbClr val="3E3E3E"/>
                </a:solidFill>
                <a:latin typeface="Tahoma"/>
                <a:cs typeface="Tahoma"/>
              </a:rPr>
              <a:t>Add</a:t>
            </a:r>
            <a:r>
              <a:rPr sz="2200" spc="-12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Selenium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plugin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to</a:t>
            </a:r>
            <a:r>
              <a:rPr sz="2200" spc="-14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ahoma"/>
                <a:cs typeface="Tahoma"/>
              </a:rPr>
              <a:t>Jenkins</a:t>
            </a:r>
            <a:endParaRPr sz="2200">
              <a:latin typeface="Tahoma"/>
              <a:cs typeface="Tahoma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436364" y="734568"/>
            <a:ext cx="7383780" cy="458724"/>
          </a:xfrm>
          <a:prstGeom prst="rect">
            <a:avLst/>
          </a:prstGeom>
        </p:spPr>
      </p:pic>
    </p:spTree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6256635" cy="9144000"/>
            <a:chOff x="0" y="0"/>
            <a:chExt cx="16256635" cy="9144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6256507" cy="914399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302507" y="1187196"/>
              <a:ext cx="3974591" cy="365759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907916" y="784098"/>
            <a:ext cx="272605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0" dirty="0">
                <a:solidFill>
                  <a:srgbClr val="3E3E3E"/>
                </a:solidFill>
              </a:rPr>
              <a:t>Ke</a:t>
            </a:r>
            <a:r>
              <a:rPr spc="-40" dirty="0">
                <a:solidFill>
                  <a:srgbClr val="3E3E3E"/>
                </a:solidFill>
              </a:rPr>
              <a:t>y</a:t>
            </a:r>
            <a:r>
              <a:rPr spc="-105" dirty="0">
                <a:solidFill>
                  <a:srgbClr val="3E3E3E"/>
                </a:solidFill>
              </a:rPr>
              <a:t> </a:t>
            </a:r>
            <a:r>
              <a:rPr spc="-25" dirty="0">
                <a:solidFill>
                  <a:srgbClr val="3E3E3E"/>
                </a:solidFill>
              </a:rPr>
              <a:t>Takeawa</a:t>
            </a:r>
            <a:r>
              <a:rPr spc="-15" dirty="0">
                <a:solidFill>
                  <a:srgbClr val="3E3E3E"/>
                </a:solidFill>
              </a:rPr>
              <a:t>y</a:t>
            </a:r>
            <a:r>
              <a:rPr spc="-55" dirty="0">
                <a:solidFill>
                  <a:srgbClr val="3E3E3E"/>
                </a:solidFill>
              </a:rPr>
              <a:t>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193393" y="2377186"/>
            <a:ext cx="9137650" cy="50152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Selenium</a:t>
            </a:r>
            <a:r>
              <a:rPr sz="2200" spc="-6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is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a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ahoma"/>
                <a:cs typeface="Tahoma"/>
              </a:rPr>
              <a:t>testing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tool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for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automation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ahoma"/>
                <a:cs typeface="Tahoma"/>
              </a:rPr>
              <a:t>testing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of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web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applications.</a:t>
            </a:r>
            <a:endParaRPr sz="2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3750">
              <a:latin typeface="Tahoma"/>
              <a:cs typeface="Tahoma"/>
            </a:endParaRPr>
          </a:p>
          <a:p>
            <a:pPr marL="71120" marR="854710">
              <a:lnSpc>
                <a:spcPct val="114999"/>
              </a:lnSpc>
            </a:pP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Selenium</a:t>
            </a:r>
            <a:r>
              <a:rPr sz="2200" spc="-6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Tahoma"/>
                <a:cs typeface="Tahoma"/>
              </a:rPr>
              <a:t>supports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various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Tahoma"/>
                <a:cs typeface="Tahoma"/>
              </a:rPr>
              <a:t>programming</a:t>
            </a:r>
            <a:r>
              <a:rPr sz="2200" spc="-8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ahoma"/>
                <a:cs typeface="Tahoma"/>
              </a:rPr>
              <a:t>languages,</a:t>
            </a:r>
            <a:r>
              <a:rPr sz="2200" spc="-8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ahoma"/>
                <a:cs typeface="Tahoma"/>
              </a:rPr>
              <a:t>operating, </a:t>
            </a:r>
            <a:r>
              <a:rPr sz="2200" spc="-67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system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and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browsers</a:t>
            </a:r>
            <a:endParaRPr sz="22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3300">
              <a:latin typeface="Tahoma"/>
              <a:cs typeface="Tahoma"/>
            </a:endParaRPr>
          </a:p>
          <a:p>
            <a:pPr marL="18415" marR="5080" algn="just">
              <a:lnSpc>
                <a:spcPct val="114999"/>
              </a:lnSpc>
            </a:pPr>
            <a:r>
              <a:rPr sz="2200" spc="65" dirty="0">
                <a:solidFill>
                  <a:srgbClr val="494949"/>
                </a:solidFill>
                <a:latin typeface="Tahoma"/>
                <a:cs typeface="Tahoma"/>
              </a:rPr>
              <a:t>TestNG</a:t>
            </a:r>
            <a:r>
              <a:rPr sz="2200" spc="70" dirty="0">
                <a:solidFill>
                  <a:srgbClr val="494949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494949"/>
                </a:solidFill>
                <a:latin typeface="Tahoma"/>
                <a:cs typeface="Tahoma"/>
              </a:rPr>
              <a:t>generates</a:t>
            </a:r>
            <a:r>
              <a:rPr sz="2200" spc="70" dirty="0">
                <a:solidFill>
                  <a:srgbClr val="494949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494949"/>
                </a:solidFill>
                <a:latin typeface="Tahoma"/>
                <a:cs typeface="Tahoma"/>
              </a:rPr>
              <a:t>the</a:t>
            </a:r>
            <a:r>
              <a:rPr sz="2200" spc="80" dirty="0">
                <a:solidFill>
                  <a:srgbClr val="494949"/>
                </a:solidFill>
                <a:latin typeface="Tahoma"/>
                <a:cs typeface="Tahoma"/>
              </a:rPr>
              <a:t> </a:t>
            </a:r>
            <a:r>
              <a:rPr sz="2200" spc="95" dirty="0">
                <a:solidFill>
                  <a:srgbClr val="494949"/>
                </a:solidFill>
                <a:latin typeface="Tahoma"/>
                <a:cs typeface="Tahoma"/>
              </a:rPr>
              <a:t>report</a:t>
            </a:r>
            <a:r>
              <a:rPr sz="2200" spc="100" dirty="0">
                <a:solidFill>
                  <a:srgbClr val="494949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494949"/>
                </a:solidFill>
                <a:latin typeface="Tahoma"/>
                <a:cs typeface="Tahoma"/>
              </a:rPr>
              <a:t>in</a:t>
            </a:r>
            <a:r>
              <a:rPr sz="2200" spc="85" dirty="0">
                <a:solidFill>
                  <a:srgbClr val="494949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494949"/>
                </a:solidFill>
                <a:latin typeface="Tahoma"/>
                <a:cs typeface="Tahoma"/>
              </a:rPr>
              <a:t>a</a:t>
            </a:r>
            <a:r>
              <a:rPr sz="2200" spc="70" dirty="0">
                <a:solidFill>
                  <a:srgbClr val="494949"/>
                </a:solidFill>
                <a:latin typeface="Tahoma"/>
                <a:cs typeface="Tahoma"/>
              </a:rPr>
              <a:t> </a:t>
            </a:r>
            <a:r>
              <a:rPr sz="2200" spc="95" dirty="0">
                <a:solidFill>
                  <a:srgbClr val="494949"/>
                </a:solidFill>
                <a:latin typeface="Tahoma"/>
                <a:cs typeface="Tahoma"/>
              </a:rPr>
              <a:t>format</a:t>
            </a:r>
            <a:r>
              <a:rPr sz="2200" spc="100" dirty="0">
                <a:solidFill>
                  <a:srgbClr val="494949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494949"/>
                </a:solidFill>
                <a:latin typeface="Tahoma"/>
                <a:cs typeface="Tahoma"/>
              </a:rPr>
              <a:t>that</a:t>
            </a:r>
            <a:r>
              <a:rPr sz="2200" spc="65" dirty="0">
                <a:solidFill>
                  <a:srgbClr val="494949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494949"/>
                </a:solidFill>
                <a:latin typeface="Tahoma"/>
                <a:cs typeface="Tahoma"/>
              </a:rPr>
              <a:t>includes</a:t>
            </a:r>
            <a:r>
              <a:rPr sz="2200" spc="85" dirty="0">
                <a:solidFill>
                  <a:srgbClr val="494949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494949"/>
                </a:solidFill>
                <a:latin typeface="Tahoma"/>
                <a:cs typeface="Tahoma"/>
              </a:rPr>
              <a:t>several </a:t>
            </a:r>
            <a:r>
              <a:rPr sz="2200" spc="-675" dirty="0">
                <a:solidFill>
                  <a:srgbClr val="494949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494949"/>
                </a:solidFill>
                <a:latin typeface="Tahoma"/>
                <a:cs typeface="Tahoma"/>
              </a:rPr>
              <a:t>executed </a:t>
            </a:r>
            <a:r>
              <a:rPr sz="2200" spc="55" dirty="0">
                <a:solidFill>
                  <a:srgbClr val="494949"/>
                </a:solidFill>
                <a:latin typeface="Tahoma"/>
                <a:cs typeface="Tahoma"/>
              </a:rPr>
              <a:t>test </a:t>
            </a:r>
            <a:r>
              <a:rPr sz="2200" spc="25" dirty="0">
                <a:solidFill>
                  <a:srgbClr val="494949"/>
                </a:solidFill>
                <a:latin typeface="Tahoma"/>
                <a:cs typeface="Tahoma"/>
              </a:rPr>
              <a:t>cases, </a:t>
            </a:r>
            <a:r>
              <a:rPr sz="2200" spc="120" dirty="0">
                <a:solidFill>
                  <a:srgbClr val="494949"/>
                </a:solidFill>
                <a:latin typeface="Tahoma"/>
                <a:cs typeface="Tahoma"/>
              </a:rPr>
              <a:t>number </a:t>
            </a:r>
            <a:r>
              <a:rPr sz="2200" spc="90" dirty="0">
                <a:solidFill>
                  <a:srgbClr val="494949"/>
                </a:solidFill>
                <a:latin typeface="Tahoma"/>
                <a:cs typeface="Tahoma"/>
              </a:rPr>
              <a:t>of </a:t>
            </a:r>
            <a:r>
              <a:rPr sz="2200" spc="70" dirty="0">
                <a:solidFill>
                  <a:srgbClr val="494949"/>
                </a:solidFill>
                <a:latin typeface="Tahoma"/>
                <a:cs typeface="Tahoma"/>
              </a:rPr>
              <a:t>failed </a:t>
            </a:r>
            <a:r>
              <a:rPr sz="2200" spc="55" dirty="0">
                <a:solidFill>
                  <a:srgbClr val="494949"/>
                </a:solidFill>
                <a:latin typeface="Tahoma"/>
                <a:cs typeface="Tahoma"/>
              </a:rPr>
              <a:t>test </a:t>
            </a:r>
            <a:r>
              <a:rPr sz="2200" spc="25" dirty="0">
                <a:solidFill>
                  <a:srgbClr val="494949"/>
                </a:solidFill>
                <a:latin typeface="Tahoma"/>
                <a:cs typeface="Tahoma"/>
              </a:rPr>
              <a:t>cases, </a:t>
            </a:r>
            <a:r>
              <a:rPr sz="2200" spc="100" dirty="0">
                <a:solidFill>
                  <a:srgbClr val="494949"/>
                </a:solidFill>
                <a:latin typeface="Tahoma"/>
                <a:cs typeface="Tahoma"/>
              </a:rPr>
              <a:t>and </a:t>
            </a:r>
            <a:r>
              <a:rPr sz="2200" spc="55" dirty="0">
                <a:solidFill>
                  <a:srgbClr val="494949"/>
                </a:solidFill>
                <a:latin typeface="Tahoma"/>
                <a:cs typeface="Tahoma"/>
              </a:rPr>
              <a:t>test cases </a:t>
            </a:r>
            <a:r>
              <a:rPr sz="2200" spc="60" dirty="0">
                <a:solidFill>
                  <a:srgbClr val="494949"/>
                </a:solidFill>
                <a:latin typeface="Tahoma"/>
                <a:cs typeface="Tahoma"/>
              </a:rPr>
              <a:t>that </a:t>
            </a:r>
            <a:r>
              <a:rPr sz="2200" spc="65" dirty="0">
                <a:solidFill>
                  <a:srgbClr val="494949"/>
                </a:solidFill>
                <a:latin typeface="Tahoma"/>
                <a:cs typeface="Tahoma"/>
              </a:rPr>
              <a:t> have</a:t>
            </a:r>
            <a:r>
              <a:rPr sz="2200" spc="-110" dirty="0">
                <a:solidFill>
                  <a:srgbClr val="494949"/>
                </a:solidFill>
                <a:latin typeface="Tahoma"/>
                <a:cs typeface="Tahoma"/>
              </a:rPr>
              <a:t> </a:t>
            </a:r>
            <a:r>
              <a:rPr sz="2200" spc="95" dirty="0">
                <a:solidFill>
                  <a:srgbClr val="494949"/>
                </a:solidFill>
                <a:latin typeface="Tahoma"/>
                <a:cs typeface="Tahoma"/>
              </a:rPr>
              <a:t>been</a:t>
            </a:r>
            <a:r>
              <a:rPr sz="2200" spc="-100" dirty="0">
                <a:solidFill>
                  <a:srgbClr val="494949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494949"/>
                </a:solidFill>
                <a:latin typeface="Tahoma"/>
                <a:cs typeface="Tahoma"/>
              </a:rPr>
              <a:t>skipped.</a:t>
            </a:r>
            <a:endParaRPr sz="22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3150">
              <a:latin typeface="Tahoma"/>
              <a:cs typeface="Tahoma"/>
            </a:endParaRPr>
          </a:p>
          <a:p>
            <a:pPr marL="18415" marR="1322705">
              <a:lnSpc>
                <a:spcPct val="114999"/>
              </a:lnSpc>
            </a:pPr>
            <a:r>
              <a:rPr sz="2200" spc="15" dirty="0">
                <a:solidFill>
                  <a:srgbClr val="333333"/>
                </a:solidFill>
                <a:latin typeface="Tahoma"/>
                <a:cs typeface="Tahoma"/>
              </a:rPr>
              <a:t>Jenkins </a:t>
            </a:r>
            <a:r>
              <a:rPr sz="2200" spc="85" dirty="0">
                <a:solidFill>
                  <a:srgbClr val="333333"/>
                </a:solidFill>
                <a:latin typeface="Tahoma"/>
                <a:cs typeface="Tahoma"/>
              </a:rPr>
              <a:t>provides </a:t>
            </a:r>
            <a:r>
              <a:rPr sz="2200" spc="110" dirty="0">
                <a:solidFill>
                  <a:srgbClr val="333333"/>
                </a:solidFill>
                <a:latin typeface="Tahoma"/>
                <a:cs typeface="Tahoma"/>
              </a:rPr>
              <a:t>numerous </a:t>
            </a:r>
            <a:r>
              <a:rPr sz="2200" spc="70" dirty="0">
                <a:solidFill>
                  <a:srgbClr val="333333"/>
                </a:solidFill>
                <a:latin typeface="Tahoma"/>
                <a:cs typeface="Tahoma"/>
              </a:rPr>
              <a:t>plugins </a:t>
            </a:r>
            <a:r>
              <a:rPr sz="2200" spc="90" dirty="0">
                <a:solidFill>
                  <a:srgbClr val="333333"/>
                </a:solidFill>
                <a:latin typeface="Tahoma"/>
                <a:cs typeface="Tahoma"/>
              </a:rPr>
              <a:t>for </a:t>
            </a:r>
            <a:r>
              <a:rPr sz="2200" spc="70" dirty="0">
                <a:solidFill>
                  <a:srgbClr val="333333"/>
                </a:solidFill>
                <a:latin typeface="Tahoma"/>
                <a:cs typeface="Tahoma"/>
              </a:rPr>
              <a:t>integration </a:t>
            </a:r>
            <a:r>
              <a:rPr sz="2200" spc="65" dirty="0">
                <a:solidFill>
                  <a:srgbClr val="333333"/>
                </a:solidFill>
                <a:latin typeface="Tahoma"/>
                <a:cs typeface="Tahoma"/>
              </a:rPr>
              <a:t>with </a:t>
            </a:r>
            <a:r>
              <a:rPr sz="2200" spc="70" dirty="0">
                <a:solidFill>
                  <a:srgbClr val="333333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33333"/>
                </a:solidFill>
                <a:latin typeface="Tahoma"/>
                <a:cs typeface="Tahoma"/>
              </a:rPr>
              <a:t>multiple</a:t>
            </a:r>
            <a:r>
              <a:rPr sz="2200" spc="-55" dirty="0">
                <a:solidFill>
                  <a:srgbClr val="333333"/>
                </a:solidFill>
                <a:latin typeface="Tahoma"/>
                <a:cs typeface="Tahoma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ahoma"/>
                <a:cs typeface="Tahoma"/>
              </a:rPr>
              <a:t>test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Tahoma"/>
                <a:cs typeface="Tahoma"/>
              </a:rPr>
              <a:t>automation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tools</a:t>
            </a:r>
            <a:r>
              <a:rPr sz="2200" spc="-12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and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frameworks</a:t>
            </a:r>
            <a:r>
              <a:rPr sz="2200" spc="-6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33333"/>
                </a:solidFill>
                <a:latin typeface="Tahoma"/>
                <a:cs typeface="Tahoma"/>
              </a:rPr>
              <a:t>into</a:t>
            </a:r>
            <a:r>
              <a:rPr sz="2200" spc="-90" dirty="0">
                <a:solidFill>
                  <a:srgbClr val="333333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33333"/>
                </a:solidFill>
                <a:latin typeface="Tahoma"/>
                <a:cs typeface="Tahoma"/>
              </a:rPr>
              <a:t>the</a:t>
            </a:r>
            <a:r>
              <a:rPr sz="2200" spc="-110" dirty="0">
                <a:solidFill>
                  <a:srgbClr val="333333"/>
                </a:solidFill>
                <a:latin typeface="Tahoma"/>
                <a:cs typeface="Tahoma"/>
              </a:rPr>
              <a:t> </a:t>
            </a:r>
            <a:r>
              <a:rPr sz="2200" spc="50" dirty="0">
                <a:solidFill>
                  <a:srgbClr val="333333"/>
                </a:solidFill>
                <a:latin typeface="Tahoma"/>
                <a:cs typeface="Tahoma"/>
              </a:rPr>
              <a:t>test </a:t>
            </a:r>
            <a:r>
              <a:rPr sz="2200" spc="-670" dirty="0">
                <a:solidFill>
                  <a:srgbClr val="333333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333333"/>
                </a:solidFill>
                <a:latin typeface="Tahoma"/>
                <a:cs typeface="Tahoma"/>
              </a:rPr>
              <a:t>pipeline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.</a:t>
            </a:r>
            <a:endParaRPr sz="2200">
              <a:latin typeface="Tahoma"/>
              <a:cs typeface="Tahoma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43127" y="3340608"/>
            <a:ext cx="457200" cy="45720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43127" y="2348483"/>
            <a:ext cx="457200" cy="457199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43127" y="4584191"/>
            <a:ext cx="457200" cy="457200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43127" y="6233159"/>
            <a:ext cx="457200" cy="457200"/>
          </a:xfrm>
          <a:prstGeom prst="rect">
            <a:avLst/>
          </a:prstGeom>
        </p:spPr>
      </p:pic>
    </p:spTree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6256635" cy="9144000"/>
            <a:chOff x="0" y="0"/>
            <a:chExt cx="16256635" cy="9144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6256507" cy="9143996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4255007" y="1304544"/>
              <a:ext cx="10896600" cy="6875145"/>
            </a:xfrm>
            <a:custGeom>
              <a:avLst/>
              <a:gdLst/>
              <a:ahLst/>
              <a:cxnLst/>
              <a:rect l="l" t="t" r="r" b="b"/>
              <a:pathLst>
                <a:path w="10896600" h="6875145">
                  <a:moveTo>
                    <a:pt x="10686034" y="0"/>
                  </a:moveTo>
                  <a:lnTo>
                    <a:pt x="210565" y="0"/>
                  </a:lnTo>
                  <a:lnTo>
                    <a:pt x="162272" y="5559"/>
                  </a:lnTo>
                  <a:lnTo>
                    <a:pt x="117947" y="21395"/>
                  </a:lnTo>
                  <a:lnTo>
                    <a:pt x="78851" y="46246"/>
                  </a:lnTo>
                  <a:lnTo>
                    <a:pt x="46246" y="78851"/>
                  </a:lnTo>
                  <a:lnTo>
                    <a:pt x="21395" y="117947"/>
                  </a:lnTo>
                  <a:lnTo>
                    <a:pt x="5559" y="162272"/>
                  </a:lnTo>
                  <a:lnTo>
                    <a:pt x="0" y="210565"/>
                  </a:lnTo>
                  <a:lnTo>
                    <a:pt x="0" y="6664185"/>
                  </a:lnTo>
                  <a:lnTo>
                    <a:pt x="5559" y="6712467"/>
                  </a:lnTo>
                  <a:lnTo>
                    <a:pt x="21395" y="6756790"/>
                  </a:lnTo>
                  <a:lnTo>
                    <a:pt x="46246" y="6795889"/>
                  </a:lnTo>
                  <a:lnTo>
                    <a:pt x="78851" y="6828500"/>
                  </a:lnTo>
                  <a:lnTo>
                    <a:pt x="117947" y="6853359"/>
                  </a:lnTo>
                  <a:lnTo>
                    <a:pt x="162272" y="6869202"/>
                  </a:lnTo>
                  <a:lnTo>
                    <a:pt x="210565" y="6874763"/>
                  </a:lnTo>
                  <a:lnTo>
                    <a:pt x="10686034" y="6874763"/>
                  </a:lnTo>
                  <a:lnTo>
                    <a:pt x="10734327" y="6869202"/>
                  </a:lnTo>
                  <a:lnTo>
                    <a:pt x="10778652" y="6853359"/>
                  </a:lnTo>
                  <a:lnTo>
                    <a:pt x="10817748" y="6828500"/>
                  </a:lnTo>
                  <a:lnTo>
                    <a:pt x="10850353" y="6795889"/>
                  </a:lnTo>
                  <a:lnTo>
                    <a:pt x="10875204" y="6756790"/>
                  </a:lnTo>
                  <a:lnTo>
                    <a:pt x="10891040" y="6712467"/>
                  </a:lnTo>
                  <a:lnTo>
                    <a:pt x="10896600" y="6664185"/>
                  </a:lnTo>
                  <a:lnTo>
                    <a:pt x="10896600" y="210565"/>
                  </a:lnTo>
                  <a:lnTo>
                    <a:pt x="10891040" y="162272"/>
                  </a:lnTo>
                  <a:lnTo>
                    <a:pt x="10875204" y="117947"/>
                  </a:lnTo>
                  <a:lnTo>
                    <a:pt x="10850353" y="78851"/>
                  </a:lnTo>
                  <a:lnTo>
                    <a:pt x="10817748" y="46246"/>
                  </a:lnTo>
                  <a:lnTo>
                    <a:pt x="10778652" y="21395"/>
                  </a:lnTo>
                  <a:lnTo>
                    <a:pt x="10734327" y="5559"/>
                  </a:lnTo>
                  <a:lnTo>
                    <a:pt x="10686034" y="0"/>
                  </a:lnTo>
                  <a:close/>
                </a:path>
              </a:pathLst>
            </a:custGeom>
            <a:solidFill>
              <a:srgbClr val="000000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4778121" y="1543792"/>
            <a:ext cx="10292080" cy="2701925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500"/>
              </a:spcBef>
            </a:pPr>
            <a:r>
              <a:rPr sz="2200" b="1" spc="-25" dirty="0">
                <a:solidFill>
                  <a:srgbClr val="FFFFFF"/>
                </a:solidFill>
                <a:latin typeface="Tahoma"/>
                <a:cs typeface="Tahoma"/>
              </a:rPr>
              <a:t>Project</a:t>
            </a:r>
            <a:r>
              <a:rPr sz="2200" b="1" spc="969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b="1" spc="-40" dirty="0">
                <a:solidFill>
                  <a:srgbClr val="FFFFFF"/>
                </a:solidFill>
                <a:latin typeface="Tahoma"/>
                <a:cs typeface="Tahoma"/>
              </a:rPr>
              <a:t>Agenda:</a:t>
            </a:r>
            <a:r>
              <a:rPr sz="2200" b="1" spc="9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FFFFFF"/>
                </a:solidFill>
                <a:latin typeface="Tahoma"/>
                <a:cs typeface="Tahoma"/>
              </a:rPr>
              <a:t>As </a:t>
            </a:r>
            <a:r>
              <a:rPr sz="2200" spc="1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FFFFFF"/>
                </a:solidFill>
                <a:latin typeface="Tahoma"/>
                <a:cs typeface="Tahoma"/>
              </a:rPr>
              <a:t>a </a:t>
            </a:r>
            <a:r>
              <a:rPr sz="2200" spc="1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FFFFFF"/>
                </a:solidFill>
                <a:latin typeface="Tahoma"/>
                <a:cs typeface="Tahoma"/>
              </a:rPr>
              <a:t>DevOps </a:t>
            </a:r>
            <a:r>
              <a:rPr sz="2200" spc="1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50" dirty="0">
                <a:solidFill>
                  <a:srgbClr val="FFFFFF"/>
                </a:solidFill>
                <a:latin typeface="Tahoma"/>
                <a:cs typeface="Tahoma"/>
              </a:rPr>
              <a:t>engineer, </a:t>
            </a:r>
            <a:r>
              <a:rPr sz="2200" spc="2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FFFFFF"/>
                </a:solidFill>
                <a:latin typeface="Tahoma"/>
                <a:cs typeface="Tahoma"/>
              </a:rPr>
              <a:t>you </a:t>
            </a:r>
            <a:r>
              <a:rPr sz="2200" spc="1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FFFFFF"/>
                </a:solidFill>
                <a:latin typeface="Tahoma"/>
                <a:cs typeface="Tahoma"/>
              </a:rPr>
              <a:t>are </a:t>
            </a:r>
            <a:r>
              <a:rPr sz="2200" spc="1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95" dirty="0">
                <a:solidFill>
                  <a:srgbClr val="FFFFFF"/>
                </a:solidFill>
                <a:latin typeface="Tahoma"/>
                <a:cs typeface="Tahoma"/>
              </a:rPr>
              <a:t>required </a:t>
            </a:r>
            <a:r>
              <a:rPr sz="2200" spc="1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FFFFFF"/>
                </a:solidFill>
                <a:latin typeface="Tahoma"/>
                <a:cs typeface="Tahoma"/>
              </a:rPr>
              <a:t>to </a:t>
            </a:r>
            <a:r>
              <a:rPr sz="2200" spc="1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110" dirty="0">
                <a:solidFill>
                  <a:srgbClr val="FFFFFF"/>
                </a:solidFill>
                <a:latin typeface="Tahoma"/>
                <a:cs typeface="Tahoma"/>
              </a:rPr>
              <a:t>perform</a:t>
            </a:r>
            <a:endParaRPr sz="2200">
              <a:latin typeface="Tahoma"/>
              <a:cs typeface="Tahoma"/>
            </a:endParaRPr>
          </a:p>
          <a:p>
            <a:pPr marL="12700" algn="just">
              <a:lnSpc>
                <a:spcPct val="100000"/>
              </a:lnSpc>
              <a:spcBef>
                <a:spcPts val="400"/>
              </a:spcBef>
            </a:pPr>
            <a:r>
              <a:rPr sz="2200" spc="85" dirty="0">
                <a:solidFill>
                  <a:srgbClr val="FFFFFF"/>
                </a:solidFill>
                <a:latin typeface="Tahoma"/>
                <a:cs typeface="Tahoma"/>
              </a:rPr>
              <a:t>continuous</a:t>
            </a:r>
            <a:r>
              <a:rPr sz="2200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FFFFFF"/>
                </a:solidFill>
                <a:latin typeface="Tahoma"/>
                <a:cs typeface="Tahoma"/>
              </a:rPr>
              <a:t>integration</a:t>
            </a:r>
            <a:r>
              <a:rPr sz="2200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FFFFFF"/>
                </a:solidFill>
                <a:latin typeface="Tahoma"/>
                <a:cs typeface="Tahoma"/>
              </a:rPr>
              <a:t>with</a:t>
            </a:r>
            <a:r>
              <a:rPr sz="22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FFFFFF"/>
                </a:solidFill>
                <a:latin typeface="Tahoma"/>
                <a:cs typeface="Tahoma"/>
              </a:rPr>
              <a:t>Selenium</a:t>
            </a:r>
            <a:r>
              <a:rPr sz="22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100" dirty="0">
                <a:solidFill>
                  <a:srgbClr val="FFFFFF"/>
                </a:solidFill>
                <a:latin typeface="Tahoma"/>
                <a:cs typeface="Tahoma"/>
              </a:rPr>
              <a:t>and</a:t>
            </a:r>
            <a:r>
              <a:rPr sz="22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FFFFFF"/>
                </a:solidFill>
                <a:latin typeface="Tahoma"/>
                <a:cs typeface="Tahoma"/>
              </a:rPr>
              <a:t>TestNG</a:t>
            </a:r>
            <a:r>
              <a:rPr sz="2200" spc="-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FFFFFF"/>
                </a:solidFill>
                <a:latin typeface="Tahoma"/>
                <a:cs typeface="Tahoma"/>
              </a:rPr>
              <a:t>in</a:t>
            </a:r>
            <a:r>
              <a:rPr sz="22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5" dirty="0">
                <a:solidFill>
                  <a:srgbClr val="FFFFFF"/>
                </a:solidFill>
                <a:latin typeface="Tahoma"/>
                <a:cs typeface="Tahoma"/>
              </a:rPr>
              <a:t>Jenkins.</a:t>
            </a:r>
            <a:endParaRPr sz="22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350">
              <a:latin typeface="Tahoma"/>
              <a:cs typeface="Tahoma"/>
            </a:endParaRPr>
          </a:p>
          <a:p>
            <a:pPr marL="12700" marR="5080" algn="just">
              <a:lnSpc>
                <a:spcPct val="114999"/>
              </a:lnSpc>
            </a:pPr>
            <a:r>
              <a:rPr sz="2200" b="1" spc="-20" dirty="0">
                <a:solidFill>
                  <a:srgbClr val="FFFFFF"/>
                </a:solidFill>
                <a:latin typeface="Tahoma"/>
                <a:cs typeface="Tahoma"/>
              </a:rPr>
              <a:t>Description: </a:t>
            </a:r>
            <a:r>
              <a:rPr sz="2200" spc="35" dirty="0">
                <a:solidFill>
                  <a:srgbClr val="FFFFFF"/>
                </a:solidFill>
                <a:latin typeface="Tahoma"/>
                <a:cs typeface="Tahoma"/>
              </a:rPr>
              <a:t>Testing </a:t>
            </a:r>
            <a:r>
              <a:rPr sz="2200" spc="60" dirty="0">
                <a:solidFill>
                  <a:srgbClr val="FFFFFF"/>
                </a:solidFill>
                <a:latin typeface="Tahoma"/>
                <a:cs typeface="Tahoma"/>
              </a:rPr>
              <a:t>is </a:t>
            </a:r>
            <a:r>
              <a:rPr sz="2200" spc="90" dirty="0">
                <a:solidFill>
                  <a:srgbClr val="FFFFFF"/>
                </a:solidFill>
                <a:latin typeface="Tahoma"/>
                <a:cs typeface="Tahoma"/>
              </a:rPr>
              <a:t>an </a:t>
            </a:r>
            <a:r>
              <a:rPr sz="2200" spc="60" dirty="0">
                <a:solidFill>
                  <a:srgbClr val="FFFFFF"/>
                </a:solidFill>
                <a:latin typeface="Tahoma"/>
                <a:cs typeface="Tahoma"/>
              </a:rPr>
              <a:t>integral </a:t>
            </a:r>
            <a:r>
              <a:rPr sz="2200" spc="80" dirty="0">
                <a:solidFill>
                  <a:srgbClr val="FFFFFF"/>
                </a:solidFill>
                <a:latin typeface="Tahoma"/>
                <a:cs typeface="Tahoma"/>
              </a:rPr>
              <a:t>part </a:t>
            </a:r>
            <a:r>
              <a:rPr sz="2200" spc="90" dirty="0">
                <a:solidFill>
                  <a:srgbClr val="FFFFFF"/>
                </a:solidFill>
                <a:latin typeface="Tahoma"/>
                <a:cs typeface="Tahoma"/>
              </a:rPr>
              <a:t>of </a:t>
            </a:r>
            <a:r>
              <a:rPr sz="2200" spc="45" dirty="0">
                <a:solidFill>
                  <a:srgbClr val="FFFFFF"/>
                </a:solidFill>
                <a:latin typeface="Tahoma"/>
                <a:cs typeface="Tahoma"/>
              </a:rPr>
              <a:t>SDLC </a:t>
            </a:r>
            <a:r>
              <a:rPr sz="2200" spc="105" dirty="0">
                <a:solidFill>
                  <a:srgbClr val="FFFFFF"/>
                </a:solidFill>
                <a:latin typeface="Tahoma"/>
                <a:cs typeface="Tahoma"/>
              </a:rPr>
              <a:t>and </a:t>
            </a:r>
            <a:r>
              <a:rPr sz="2200" spc="25" dirty="0">
                <a:solidFill>
                  <a:srgbClr val="FFFFFF"/>
                </a:solidFill>
                <a:latin typeface="Tahoma"/>
                <a:cs typeface="Tahoma"/>
              </a:rPr>
              <a:t>Agile. </a:t>
            </a:r>
            <a:r>
              <a:rPr sz="2200" spc="-90" dirty="0">
                <a:solidFill>
                  <a:srgbClr val="FFFFFF"/>
                </a:solidFill>
                <a:latin typeface="Tahoma"/>
                <a:cs typeface="Tahoma"/>
              </a:rPr>
              <a:t>It </a:t>
            </a:r>
            <a:r>
              <a:rPr sz="2200" spc="55" dirty="0">
                <a:solidFill>
                  <a:srgbClr val="FFFFFF"/>
                </a:solidFill>
                <a:latin typeface="Tahoma"/>
                <a:cs typeface="Tahoma"/>
              </a:rPr>
              <a:t>is </a:t>
            </a:r>
            <a:r>
              <a:rPr sz="2200" spc="65" dirty="0">
                <a:solidFill>
                  <a:srgbClr val="FFFFFF"/>
                </a:solidFill>
                <a:latin typeface="Tahoma"/>
                <a:cs typeface="Tahoma"/>
              </a:rPr>
              <a:t>necessary </a:t>
            </a:r>
            <a:r>
              <a:rPr sz="2200" spc="85" dirty="0">
                <a:solidFill>
                  <a:srgbClr val="FFFFFF"/>
                </a:solidFill>
                <a:latin typeface="Tahoma"/>
                <a:cs typeface="Tahoma"/>
              </a:rPr>
              <a:t>to </a:t>
            </a:r>
            <a:r>
              <a:rPr sz="2200" spc="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50" dirty="0">
                <a:solidFill>
                  <a:srgbClr val="FFFFFF"/>
                </a:solidFill>
                <a:latin typeface="Tahoma"/>
                <a:cs typeface="Tahoma"/>
              </a:rPr>
              <a:t>test every </a:t>
            </a:r>
            <a:r>
              <a:rPr sz="2200" spc="85" dirty="0">
                <a:solidFill>
                  <a:srgbClr val="FFFFFF"/>
                </a:solidFill>
                <a:latin typeface="Tahoma"/>
                <a:cs typeface="Tahoma"/>
              </a:rPr>
              <a:t>tool </a:t>
            </a:r>
            <a:r>
              <a:rPr sz="2200" spc="90" dirty="0">
                <a:solidFill>
                  <a:srgbClr val="FFFFFF"/>
                </a:solidFill>
                <a:latin typeface="Tahoma"/>
                <a:cs typeface="Tahoma"/>
              </a:rPr>
              <a:t>before </a:t>
            </a:r>
            <a:r>
              <a:rPr sz="2200" spc="40" dirty="0">
                <a:solidFill>
                  <a:srgbClr val="FFFFFF"/>
                </a:solidFill>
                <a:latin typeface="Tahoma"/>
                <a:cs typeface="Tahoma"/>
              </a:rPr>
              <a:t>getting </a:t>
            </a:r>
            <a:r>
              <a:rPr sz="2200" spc="80" dirty="0">
                <a:solidFill>
                  <a:srgbClr val="FFFFFF"/>
                </a:solidFill>
                <a:latin typeface="Tahoma"/>
                <a:cs typeface="Tahoma"/>
              </a:rPr>
              <a:t>into </a:t>
            </a:r>
            <a:r>
              <a:rPr sz="2200" spc="95" dirty="0">
                <a:solidFill>
                  <a:srgbClr val="FFFFFF"/>
                </a:solidFill>
                <a:latin typeface="Tahoma"/>
                <a:cs typeface="Tahoma"/>
              </a:rPr>
              <a:t>production </a:t>
            </a:r>
            <a:r>
              <a:rPr sz="2200" spc="90" dirty="0">
                <a:solidFill>
                  <a:srgbClr val="FFFFFF"/>
                </a:solidFill>
                <a:latin typeface="Tahoma"/>
                <a:cs typeface="Tahoma"/>
              </a:rPr>
              <a:t>environment </a:t>
            </a:r>
            <a:r>
              <a:rPr sz="2200" spc="85" dirty="0">
                <a:solidFill>
                  <a:srgbClr val="FFFFFF"/>
                </a:solidFill>
                <a:latin typeface="Tahoma"/>
                <a:cs typeface="Tahoma"/>
              </a:rPr>
              <a:t>to </a:t>
            </a:r>
            <a:r>
              <a:rPr sz="2200" spc="90" dirty="0">
                <a:solidFill>
                  <a:srgbClr val="FFFFFF"/>
                </a:solidFill>
                <a:latin typeface="Tahoma"/>
                <a:cs typeface="Tahoma"/>
              </a:rPr>
              <a:t>ensure </a:t>
            </a:r>
            <a:r>
              <a:rPr sz="2200" spc="60" dirty="0">
                <a:solidFill>
                  <a:srgbClr val="FFFFFF"/>
                </a:solidFill>
                <a:latin typeface="Tahoma"/>
                <a:cs typeface="Tahoma"/>
              </a:rPr>
              <a:t>that </a:t>
            </a:r>
            <a:r>
              <a:rPr sz="2200" spc="70" dirty="0">
                <a:solidFill>
                  <a:srgbClr val="FFFFFF"/>
                </a:solidFill>
                <a:latin typeface="Tahoma"/>
                <a:cs typeface="Tahoma"/>
              </a:rPr>
              <a:t>the </a:t>
            </a:r>
            <a:r>
              <a:rPr sz="2200" spc="-6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FFFFFF"/>
                </a:solidFill>
                <a:latin typeface="Tahoma"/>
                <a:cs typeface="Tahoma"/>
              </a:rPr>
              <a:t>tool </a:t>
            </a:r>
            <a:r>
              <a:rPr sz="2200" spc="80" dirty="0">
                <a:solidFill>
                  <a:srgbClr val="FFFFFF"/>
                </a:solidFill>
                <a:latin typeface="Tahoma"/>
                <a:cs typeface="Tahoma"/>
              </a:rPr>
              <a:t>functions </a:t>
            </a:r>
            <a:r>
              <a:rPr sz="2200" spc="70" dirty="0">
                <a:solidFill>
                  <a:srgbClr val="FFFFFF"/>
                </a:solidFill>
                <a:latin typeface="Tahoma"/>
                <a:cs typeface="Tahoma"/>
              </a:rPr>
              <a:t>as desired. </a:t>
            </a:r>
            <a:r>
              <a:rPr sz="2200" spc="25" dirty="0">
                <a:solidFill>
                  <a:srgbClr val="FFFFFF"/>
                </a:solidFill>
                <a:latin typeface="Tahoma"/>
                <a:cs typeface="Tahoma"/>
              </a:rPr>
              <a:t>To </a:t>
            </a:r>
            <a:r>
              <a:rPr sz="2200" spc="125" dirty="0">
                <a:solidFill>
                  <a:srgbClr val="FFFFFF"/>
                </a:solidFill>
                <a:latin typeface="Tahoma"/>
                <a:cs typeface="Tahoma"/>
              </a:rPr>
              <a:t>do </a:t>
            </a:r>
            <a:r>
              <a:rPr sz="2200" spc="20" dirty="0">
                <a:solidFill>
                  <a:srgbClr val="FFFFFF"/>
                </a:solidFill>
                <a:latin typeface="Tahoma"/>
                <a:cs typeface="Tahoma"/>
              </a:rPr>
              <a:t>so, </a:t>
            </a:r>
            <a:r>
              <a:rPr sz="2200" spc="40" dirty="0">
                <a:solidFill>
                  <a:srgbClr val="FFFFFF"/>
                </a:solidFill>
                <a:latin typeface="Tahoma"/>
                <a:cs typeface="Tahoma"/>
              </a:rPr>
              <a:t>it </a:t>
            </a:r>
            <a:r>
              <a:rPr sz="2200" spc="60" dirty="0">
                <a:solidFill>
                  <a:srgbClr val="FFFFFF"/>
                </a:solidFill>
                <a:latin typeface="Tahoma"/>
                <a:cs typeface="Tahoma"/>
              </a:rPr>
              <a:t>is </a:t>
            </a:r>
            <a:r>
              <a:rPr sz="2200" spc="65" dirty="0">
                <a:solidFill>
                  <a:srgbClr val="FFFFFF"/>
                </a:solidFill>
                <a:latin typeface="Tahoma"/>
                <a:cs typeface="Tahoma"/>
              </a:rPr>
              <a:t>necessary </a:t>
            </a:r>
            <a:r>
              <a:rPr sz="2200" spc="85" dirty="0">
                <a:solidFill>
                  <a:srgbClr val="FFFFFF"/>
                </a:solidFill>
                <a:latin typeface="Tahoma"/>
                <a:cs typeface="Tahoma"/>
              </a:rPr>
              <a:t>to </a:t>
            </a:r>
            <a:r>
              <a:rPr sz="2200" spc="60" dirty="0">
                <a:solidFill>
                  <a:srgbClr val="FFFFFF"/>
                </a:solidFill>
                <a:latin typeface="Tahoma"/>
                <a:cs typeface="Tahoma"/>
              </a:rPr>
              <a:t>integrate </a:t>
            </a:r>
            <a:r>
              <a:rPr sz="2200" spc="65" dirty="0">
                <a:solidFill>
                  <a:srgbClr val="FFFFFF"/>
                </a:solidFill>
                <a:latin typeface="Tahoma"/>
                <a:cs typeface="Tahoma"/>
              </a:rPr>
              <a:t>a </a:t>
            </a:r>
            <a:r>
              <a:rPr sz="2200" spc="85" dirty="0">
                <a:solidFill>
                  <a:srgbClr val="FFFFFF"/>
                </a:solidFill>
                <a:latin typeface="Tahoma"/>
                <a:cs typeface="Tahoma"/>
              </a:rPr>
              <a:t>tool </a:t>
            </a:r>
            <a:r>
              <a:rPr sz="2200" spc="70" dirty="0">
                <a:solidFill>
                  <a:srgbClr val="FFFFFF"/>
                </a:solidFill>
                <a:latin typeface="Tahoma"/>
                <a:cs typeface="Tahoma"/>
              </a:rPr>
              <a:t>with </a:t>
            </a:r>
            <a:r>
              <a:rPr sz="2200" spc="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15" dirty="0">
                <a:solidFill>
                  <a:srgbClr val="FFFFFF"/>
                </a:solidFill>
                <a:latin typeface="Tahoma"/>
                <a:cs typeface="Tahoma"/>
              </a:rPr>
              <a:t>Jenkins</a:t>
            </a:r>
            <a:r>
              <a:rPr sz="2200" spc="-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FFFFFF"/>
                </a:solidFill>
                <a:latin typeface="Tahoma"/>
                <a:cs typeface="Tahoma"/>
              </a:rPr>
              <a:t>in</a:t>
            </a:r>
            <a:r>
              <a:rPr sz="22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FFFFFF"/>
                </a:solidFill>
                <a:latin typeface="Tahoma"/>
                <a:cs typeface="Tahoma"/>
              </a:rPr>
              <a:t>DevOps</a:t>
            </a:r>
            <a:r>
              <a:rPr sz="22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50" dirty="0">
                <a:solidFill>
                  <a:srgbClr val="FFFFFF"/>
                </a:solidFill>
                <a:latin typeface="Tahoma"/>
                <a:cs typeface="Tahoma"/>
              </a:rPr>
              <a:t>life</a:t>
            </a:r>
            <a:r>
              <a:rPr sz="22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15" dirty="0">
                <a:solidFill>
                  <a:srgbClr val="FFFFFF"/>
                </a:solidFill>
                <a:latin typeface="Tahoma"/>
                <a:cs typeface="Tahoma"/>
              </a:rPr>
              <a:t>cycle.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586476" y="605154"/>
            <a:ext cx="86213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5" dirty="0">
                <a:solidFill>
                  <a:srgbClr val="FFFFFF"/>
                </a:solidFill>
                <a:latin typeface="Tahoma"/>
                <a:cs typeface="Tahoma"/>
              </a:rPr>
              <a:t>Continuous</a:t>
            </a:r>
            <a:r>
              <a:rPr sz="2800" b="1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00" b="1" spc="-40" dirty="0">
                <a:solidFill>
                  <a:srgbClr val="FFFFFF"/>
                </a:solidFill>
                <a:latin typeface="Tahoma"/>
                <a:cs typeface="Tahoma"/>
              </a:rPr>
              <a:t>Integration</a:t>
            </a:r>
            <a:r>
              <a:rPr sz="2800" b="1" spc="-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00" b="1" spc="-5" dirty="0">
                <a:solidFill>
                  <a:srgbClr val="FFFFFF"/>
                </a:solidFill>
                <a:latin typeface="Tahoma"/>
                <a:cs typeface="Tahoma"/>
              </a:rPr>
              <a:t>with</a:t>
            </a:r>
            <a:r>
              <a:rPr sz="2800" b="1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00" b="1" spc="-10" dirty="0">
                <a:solidFill>
                  <a:srgbClr val="FFFFFF"/>
                </a:solidFill>
                <a:latin typeface="Tahoma"/>
                <a:cs typeface="Tahoma"/>
              </a:rPr>
              <a:t>Selenium</a:t>
            </a:r>
            <a:r>
              <a:rPr sz="2800" b="1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00" b="1" spc="20" dirty="0">
                <a:solidFill>
                  <a:srgbClr val="FFFFFF"/>
                </a:solidFill>
                <a:latin typeface="Tahoma"/>
                <a:cs typeface="Tahoma"/>
              </a:rPr>
              <a:t>in</a:t>
            </a:r>
            <a:r>
              <a:rPr sz="2800" b="1" spc="-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00" b="1" spc="-65" dirty="0">
                <a:solidFill>
                  <a:srgbClr val="FFFFFF"/>
                </a:solidFill>
                <a:latin typeface="Tahoma"/>
                <a:cs typeface="Tahoma"/>
              </a:rPr>
              <a:t>Jenkins</a:t>
            </a:r>
            <a:endParaRPr sz="2800">
              <a:latin typeface="Tahoma"/>
              <a:cs typeface="Tahoma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854455" y="600583"/>
            <a:ext cx="336613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5" dirty="0"/>
              <a:t>Lesson-End</a:t>
            </a:r>
            <a:r>
              <a:rPr spc="-135" dirty="0"/>
              <a:t> </a:t>
            </a:r>
            <a:r>
              <a:rPr spc="-30" dirty="0"/>
              <a:t>Project</a:t>
            </a:r>
          </a:p>
        </p:txBody>
      </p:sp>
    </p:spTree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908675">
              <a:lnSpc>
                <a:spcPct val="100000"/>
              </a:lnSpc>
              <a:spcBef>
                <a:spcPts val="95"/>
              </a:spcBef>
            </a:pPr>
            <a:r>
              <a:rPr spc="10" dirty="0">
                <a:latin typeface="Arial"/>
                <a:cs typeface="Arial"/>
              </a:rPr>
              <a:t>DevOps</a:t>
            </a:r>
            <a:r>
              <a:rPr spc="-65" dirty="0">
                <a:latin typeface="Arial"/>
                <a:cs typeface="Arial"/>
              </a:rPr>
              <a:t> </a:t>
            </a:r>
            <a:r>
              <a:rPr spc="80" dirty="0">
                <a:latin typeface="Arial"/>
                <a:cs typeface="Arial"/>
              </a:rPr>
              <a:t>Certification</a:t>
            </a:r>
            <a:r>
              <a:rPr spc="-55" dirty="0">
                <a:latin typeface="Arial"/>
                <a:cs typeface="Arial"/>
              </a:rPr>
              <a:t> </a:t>
            </a:r>
            <a:r>
              <a:rPr spc="55" dirty="0">
                <a:latin typeface="Arial"/>
                <a:cs typeface="Arial"/>
              </a:rPr>
              <a:t>Training</a:t>
            </a:r>
          </a:p>
        </p:txBody>
      </p:sp>
    </p:spTree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6256635" cy="9144000"/>
            <a:chOff x="0" y="0"/>
            <a:chExt cx="16256635" cy="9144000"/>
          </a:xfrm>
        </p:grpSpPr>
        <p:pic>
          <p:nvPicPr>
            <p:cNvPr id="3" name="object 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6256507" cy="914399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6888" y="231647"/>
              <a:ext cx="3236976" cy="914400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647189" y="4258436"/>
            <a:ext cx="811085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65" dirty="0">
                <a:latin typeface="Arial"/>
                <a:cs typeface="Arial"/>
              </a:rPr>
              <a:t>Configuration</a:t>
            </a:r>
            <a:r>
              <a:rPr spc="-15" dirty="0">
                <a:latin typeface="Arial"/>
                <a:cs typeface="Arial"/>
              </a:rPr>
              <a:t> </a:t>
            </a:r>
            <a:r>
              <a:rPr spc="140" dirty="0">
                <a:latin typeface="Arial"/>
                <a:cs typeface="Arial"/>
              </a:rPr>
              <a:t>Management</a:t>
            </a:r>
            <a:r>
              <a:rPr spc="-65" dirty="0">
                <a:latin typeface="Arial"/>
                <a:cs typeface="Arial"/>
              </a:rPr>
              <a:t> </a:t>
            </a:r>
            <a:r>
              <a:rPr spc="20" dirty="0">
                <a:latin typeface="Arial"/>
                <a:cs typeface="Arial"/>
              </a:rPr>
              <a:t>(CM)</a:t>
            </a:r>
            <a:r>
              <a:rPr spc="-40" dirty="0">
                <a:latin typeface="Arial"/>
                <a:cs typeface="Arial"/>
              </a:rPr>
              <a:t> </a:t>
            </a:r>
            <a:r>
              <a:rPr spc="170" dirty="0">
                <a:latin typeface="Arial"/>
                <a:cs typeface="Arial"/>
              </a:rPr>
              <a:t>with</a:t>
            </a:r>
            <a:r>
              <a:rPr spc="-55" dirty="0">
                <a:latin typeface="Arial"/>
                <a:cs typeface="Arial"/>
              </a:rPr>
              <a:t> </a:t>
            </a:r>
            <a:r>
              <a:rPr spc="20" dirty="0">
                <a:highlight>
                  <a:srgbClr val="FFFF00"/>
                </a:highlight>
                <a:latin typeface="Arial"/>
                <a:cs typeface="Arial"/>
              </a:rPr>
              <a:t>Ansible</a:t>
            </a:r>
          </a:p>
        </p:txBody>
      </p:sp>
    </p:spTree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502278" y="784098"/>
            <a:ext cx="3538854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55" dirty="0">
                <a:solidFill>
                  <a:srgbClr val="3E3E3E"/>
                </a:solidFill>
                <a:latin typeface="Arial"/>
                <a:cs typeface="Arial"/>
              </a:rPr>
              <a:t>Learning</a:t>
            </a:r>
            <a:r>
              <a:rPr spc="-114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45" dirty="0">
                <a:solidFill>
                  <a:srgbClr val="3E3E3E"/>
                </a:solidFill>
                <a:latin typeface="Arial"/>
                <a:cs typeface="Arial"/>
              </a:rPr>
              <a:t>Objectives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69692" y="1187196"/>
            <a:ext cx="4820411" cy="36575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797763" y="2254757"/>
            <a:ext cx="7744459" cy="56699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95" dirty="0">
                <a:solidFill>
                  <a:srgbClr val="3E3E3E"/>
                </a:solidFill>
                <a:latin typeface="Trebuchet MS"/>
                <a:cs typeface="Trebuchet MS"/>
              </a:rPr>
              <a:t>By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Trebuchet MS"/>
                <a:cs typeface="Trebuchet MS"/>
              </a:rPr>
              <a:t>end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of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5" dirty="0">
                <a:solidFill>
                  <a:srgbClr val="3E3E3E"/>
                </a:solidFill>
                <a:latin typeface="Trebuchet MS"/>
                <a:cs typeface="Trebuchet MS"/>
              </a:rPr>
              <a:t>this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lesson,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rebuchet MS"/>
                <a:cs typeface="Trebuchet MS"/>
              </a:rPr>
              <a:t>you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Trebuchet MS"/>
                <a:cs typeface="Trebuchet MS"/>
              </a:rPr>
              <a:t>will</a:t>
            </a:r>
            <a:r>
              <a:rPr sz="2200" spc="-6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rebuchet MS"/>
                <a:cs typeface="Trebuchet MS"/>
              </a:rPr>
              <a:t>be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5" dirty="0">
                <a:solidFill>
                  <a:srgbClr val="3E3E3E"/>
                </a:solidFill>
                <a:latin typeface="Trebuchet MS"/>
                <a:cs typeface="Trebuchet MS"/>
              </a:rPr>
              <a:t>able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60" dirty="0">
                <a:solidFill>
                  <a:srgbClr val="3E3E3E"/>
                </a:solidFill>
                <a:latin typeface="Trebuchet MS"/>
                <a:cs typeface="Trebuchet MS"/>
              </a:rPr>
              <a:t>to:</a:t>
            </a:r>
            <a:endParaRPr sz="2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3400">
              <a:latin typeface="Trebuchet MS"/>
              <a:cs typeface="Trebuchet MS"/>
            </a:endParaRPr>
          </a:p>
          <a:p>
            <a:pPr marL="450850">
              <a:lnSpc>
                <a:spcPct val="100000"/>
              </a:lnSpc>
              <a:spcBef>
                <a:spcPts val="5"/>
              </a:spcBef>
            </a:pPr>
            <a:r>
              <a:rPr sz="2200" spc="60" dirty="0">
                <a:solidFill>
                  <a:srgbClr val="3E3E3E"/>
                </a:solidFill>
                <a:latin typeface="Trebuchet MS"/>
                <a:cs typeface="Trebuchet MS"/>
              </a:rPr>
              <a:t>Describe</a:t>
            </a:r>
            <a:r>
              <a:rPr sz="2200" spc="-4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dirty="0">
                <a:solidFill>
                  <a:srgbClr val="3E3E3E"/>
                </a:solidFill>
                <a:latin typeface="Trebuchet MS"/>
                <a:cs typeface="Trebuchet MS"/>
              </a:rPr>
              <a:t>different</a:t>
            </a:r>
            <a:r>
              <a:rPr sz="2200" spc="-4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configuration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rebuchet MS"/>
                <a:cs typeface="Trebuchet MS"/>
              </a:rPr>
              <a:t>management</a:t>
            </a:r>
            <a:r>
              <a:rPr sz="2200" spc="-4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rebuchet MS"/>
                <a:cs typeface="Trebuchet MS"/>
              </a:rPr>
              <a:t>tools</a:t>
            </a:r>
            <a:endParaRPr sz="2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3000">
              <a:latin typeface="Trebuchet MS"/>
              <a:cs typeface="Trebuchet MS"/>
            </a:endParaRPr>
          </a:p>
          <a:p>
            <a:pPr marL="450850">
              <a:lnSpc>
                <a:spcPct val="100000"/>
              </a:lnSpc>
              <a:spcBef>
                <a:spcPts val="2225"/>
              </a:spcBef>
            </a:pPr>
            <a:r>
              <a:rPr sz="2200" spc="30" dirty="0">
                <a:solidFill>
                  <a:srgbClr val="3E3E3E"/>
                </a:solidFill>
                <a:latin typeface="Trebuchet MS"/>
                <a:cs typeface="Trebuchet MS"/>
              </a:rPr>
              <a:t>Explain</a:t>
            </a:r>
            <a:r>
              <a:rPr sz="2200" spc="-6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rebuchet MS"/>
                <a:cs typeface="Trebuchet MS"/>
              </a:rPr>
              <a:t>Ansible</a:t>
            </a:r>
            <a:r>
              <a:rPr sz="2200" spc="-4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" dirty="0">
                <a:solidFill>
                  <a:srgbClr val="3E3E3E"/>
                </a:solidFill>
                <a:latin typeface="Trebuchet MS"/>
                <a:cs typeface="Trebuchet MS"/>
              </a:rPr>
              <a:t>architecture</a:t>
            </a:r>
            <a:r>
              <a:rPr sz="2200" spc="-6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Trebuchet MS"/>
                <a:cs typeface="Trebuchet MS"/>
              </a:rPr>
              <a:t>and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rebuchet MS"/>
                <a:cs typeface="Trebuchet MS"/>
              </a:rPr>
              <a:t>terminology</a:t>
            </a:r>
            <a:endParaRPr sz="2200">
              <a:latin typeface="Trebuchet MS"/>
              <a:cs typeface="Trebuchet MS"/>
            </a:endParaRPr>
          </a:p>
          <a:p>
            <a:pPr marL="450850" marR="5080">
              <a:lnSpc>
                <a:spcPts val="9080"/>
              </a:lnSpc>
              <a:spcBef>
                <a:spcPts val="970"/>
              </a:spcBef>
            </a:pPr>
            <a:r>
              <a:rPr sz="2200" spc="80" dirty="0">
                <a:solidFill>
                  <a:srgbClr val="3E3E3E"/>
                </a:solidFill>
                <a:latin typeface="Trebuchet MS"/>
                <a:cs typeface="Trebuchet MS"/>
              </a:rPr>
              <a:t>Demonstrate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5" dirty="0">
                <a:solidFill>
                  <a:srgbClr val="3E3E3E"/>
                </a:solidFill>
                <a:latin typeface="Trebuchet MS"/>
                <a:cs typeface="Trebuchet MS"/>
              </a:rPr>
              <a:t>creation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of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rebuchet MS"/>
                <a:cs typeface="Trebuchet MS"/>
              </a:rPr>
              <a:t>Ansible</a:t>
            </a:r>
            <a:r>
              <a:rPr sz="2200" spc="-5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Trebuchet MS"/>
                <a:cs typeface="Trebuchet MS"/>
              </a:rPr>
              <a:t>and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working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" dirty="0">
                <a:solidFill>
                  <a:srgbClr val="3E3E3E"/>
                </a:solidFill>
                <a:latin typeface="Trebuchet MS"/>
                <a:cs typeface="Trebuchet MS"/>
              </a:rPr>
              <a:t>with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it </a:t>
            </a:r>
            <a:r>
              <a:rPr sz="2200" spc="-65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dirty="0">
                <a:solidFill>
                  <a:srgbClr val="3E3E3E"/>
                </a:solidFill>
                <a:latin typeface="Trebuchet MS"/>
                <a:cs typeface="Trebuchet MS"/>
              </a:rPr>
              <a:t>Illustrate</a:t>
            </a:r>
            <a:r>
              <a:rPr sz="2200" spc="-6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20" dirty="0">
                <a:solidFill>
                  <a:srgbClr val="3E3E3E"/>
                </a:solidFill>
                <a:latin typeface="Trebuchet MS"/>
                <a:cs typeface="Trebuchet MS"/>
              </a:rPr>
              <a:t>YAML</a:t>
            </a:r>
            <a:endParaRPr sz="2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4350">
              <a:latin typeface="Trebuchet MS"/>
              <a:cs typeface="Trebuchet MS"/>
            </a:endParaRPr>
          </a:p>
          <a:p>
            <a:pPr marL="450850">
              <a:lnSpc>
                <a:spcPct val="100000"/>
              </a:lnSpc>
            </a:pPr>
            <a:r>
              <a:rPr sz="2200" spc="30" dirty="0">
                <a:solidFill>
                  <a:srgbClr val="3E3E3E"/>
                </a:solidFill>
                <a:latin typeface="Trebuchet MS"/>
                <a:cs typeface="Trebuchet MS"/>
              </a:rPr>
              <a:t>Explain</a:t>
            </a:r>
            <a:r>
              <a:rPr sz="2200" spc="-6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dirty="0">
                <a:solidFill>
                  <a:srgbClr val="3E3E3E"/>
                </a:solidFill>
                <a:latin typeface="Trebuchet MS"/>
                <a:cs typeface="Trebuchet MS"/>
              </a:rPr>
              <a:t>different</a:t>
            </a:r>
            <a:r>
              <a:rPr sz="2200" spc="-6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rebuchet MS"/>
                <a:cs typeface="Trebuchet MS"/>
              </a:rPr>
              <a:t>components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of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Trebuchet MS"/>
                <a:cs typeface="Trebuchet MS"/>
              </a:rPr>
              <a:t>Terraform</a:t>
            </a:r>
            <a:endParaRPr sz="2200">
              <a:latin typeface="Trebuchet MS"/>
              <a:cs typeface="Trebuchet MS"/>
            </a:endParaRP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23316" y="3048000"/>
            <a:ext cx="457200" cy="45720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50748" y="4113276"/>
            <a:ext cx="457200" cy="45720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23316" y="5202935"/>
            <a:ext cx="457200" cy="457200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61416" y="6440423"/>
            <a:ext cx="457200" cy="457200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50748" y="7595616"/>
            <a:ext cx="457200" cy="457200"/>
          </a:xfrm>
          <a:prstGeom prst="rect">
            <a:avLst/>
          </a:prstGeom>
        </p:spPr>
      </p:pic>
    </p:spTree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16477" y="4086225"/>
            <a:ext cx="86213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05" dirty="0">
                <a:latin typeface="Arial"/>
                <a:cs typeface="Arial"/>
              </a:rPr>
              <a:t>Introduction</a:t>
            </a:r>
            <a:r>
              <a:rPr spc="-35" dirty="0">
                <a:latin typeface="Arial"/>
                <a:cs typeface="Arial"/>
              </a:rPr>
              <a:t> </a:t>
            </a:r>
            <a:r>
              <a:rPr spc="145" dirty="0">
                <a:latin typeface="Arial"/>
                <a:cs typeface="Arial"/>
              </a:rPr>
              <a:t>to</a:t>
            </a:r>
            <a:r>
              <a:rPr spc="-45" dirty="0">
                <a:latin typeface="Arial"/>
                <a:cs typeface="Arial"/>
              </a:rPr>
              <a:t> </a:t>
            </a:r>
            <a:r>
              <a:rPr spc="65" dirty="0">
                <a:latin typeface="Arial"/>
                <a:cs typeface="Arial"/>
              </a:rPr>
              <a:t>Configuration</a:t>
            </a:r>
            <a:r>
              <a:rPr spc="-30" dirty="0">
                <a:latin typeface="Arial"/>
                <a:cs typeface="Arial"/>
              </a:rPr>
              <a:t> </a:t>
            </a:r>
            <a:r>
              <a:rPr spc="140" dirty="0">
                <a:latin typeface="Arial"/>
                <a:cs typeface="Arial"/>
              </a:rPr>
              <a:t>Management</a:t>
            </a:r>
            <a:r>
              <a:rPr spc="-50" dirty="0">
                <a:latin typeface="Arial"/>
                <a:cs typeface="Arial"/>
              </a:rPr>
              <a:t> </a:t>
            </a:r>
            <a:r>
              <a:rPr spc="15" dirty="0">
                <a:latin typeface="Arial"/>
                <a:cs typeface="Arial"/>
              </a:rPr>
              <a:t>(CM)</a:t>
            </a:r>
          </a:p>
        </p:txBody>
      </p:sp>
    </p:spTree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664200" y="382651"/>
            <a:ext cx="49269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65" dirty="0">
                <a:solidFill>
                  <a:srgbClr val="3E3E3E"/>
                </a:solidFill>
                <a:latin typeface="Arial"/>
                <a:cs typeface="Arial"/>
              </a:rPr>
              <a:t>Configuration</a:t>
            </a:r>
            <a:r>
              <a:rPr spc="-5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140" dirty="0">
                <a:solidFill>
                  <a:srgbClr val="3E3E3E"/>
                </a:solidFill>
                <a:latin typeface="Arial"/>
                <a:cs typeface="Arial"/>
              </a:rPr>
              <a:t>Management</a:t>
            </a:r>
          </a:p>
        </p:txBody>
      </p:sp>
      <p:sp>
        <p:nvSpPr>
          <p:cNvPr id="4" name="object 4"/>
          <p:cNvSpPr/>
          <p:nvPr/>
        </p:nvSpPr>
        <p:spPr>
          <a:xfrm>
            <a:off x="2388870" y="1550669"/>
            <a:ext cx="12110085" cy="2680970"/>
          </a:xfrm>
          <a:custGeom>
            <a:avLst/>
            <a:gdLst/>
            <a:ahLst/>
            <a:cxnLst/>
            <a:rect l="l" t="t" r="r" b="b"/>
            <a:pathLst>
              <a:path w="12110085" h="2680970">
                <a:moveTo>
                  <a:pt x="0" y="446785"/>
                </a:moveTo>
                <a:lnTo>
                  <a:pt x="2621" y="398102"/>
                </a:lnTo>
                <a:lnTo>
                  <a:pt x="10304" y="350937"/>
                </a:lnTo>
                <a:lnTo>
                  <a:pt x="22776" y="305564"/>
                </a:lnTo>
                <a:lnTo>
                  <a:pt x="39765" y="262254"/>
                </a:lnTo>
                <a:lnTo>
                  <a:pt x="60997" y="221281"/>
                </a:lnTo>
                <a:lnTo>
                  <a:pt x="86201" y="182916"/>
                </a:lnTo>
                <a:lnTo>
                  <a:pt x="115104" y="147433"/>
                </a:lnTo>
                <a:lnTo>
                  <a:pt x="147433" y="115104"/>
                </a:lnTo>
                <a:lnTo>
                  <a:pt x="182916" y="86201"/>
                </a:lnTo>
                <a:lnTo>
                  <a:pt x="221281" y="60997"/>
                </a:lnTo>
                <a:lnTo>
                  <a:pt x="262254" y="39765"/>
                </a:lnTo>
                <a:lnTo>
                  <a:pt x="305564" y="22776"/>
                </a:lnTo>
                <a:lnTo>
                  <a:pt x="350937" y="10304"/>
                </a:lnTo>
                <a:lnTo>
                  <a:pt x="398102" y="2621"/>
                </a:lnTo>
                <a:lnTo>
                  <a:pt x="446786" y="0"/>
                </a:lnTo>
                <a:lnTo>
                  <a:pt x="11662918" y="0"/>
                </a:lnTo>
                <a:lnTo>
                  <a:pt x="11711601" y="2621"/>
                </a:lnTo>
                <a:lnTo>
                  <a:pt x="11758766" y="10304"/>
                </a:lnTo>
                <a:lnTo>
                  <a:pt x="11804139" y="22776"/>
                </a:lnTo>
                <a:lnTo>
                  <a:pt x="11847449" y="39765"/>
                </a:lnTo>
                <a:lnTo>
                  <a:pt x="11888422" y="60997"/>
                </a:lnTo>
                <a:lnTo>
                  <a:pt x="11926787" y="86201"/>
                </a:lnTo>
                <a:lnTo>
                  <a:pt x="11962270" y="115104"/>
                </a:lnTo>
                <a:lnTo>
                  <a:pt x="11994599" y="147433"/>
                </a:lnTo>
                <a:lnTo>
                  <a:pt x="12023502" y="182916"/>
                </a:lnTo>
                <a:lnTo>
                  <a:pt x="12048706" y="221281"/>
                </a:lnTo>
                <a:lnTo>
                  <a:pt x="12069938" y="262254"/>
                </a:lnTo>
                <a:lnTo>
                  <a:pt x="12086927" y="305564"/>
                </a:lnTo>
                <a:lnTo>
                  <a:pt x="12099399" y="350937"/>
                </a:lnTo>
                <a:lnTo>
                  <a:pt x="12107082" y="398102"/>
                </a:lnTo>
                <a:lnTo>
                  <a:pt x="12109703" y="446785"/>
                </a:lnTo>
                <a:lnTo>
                  <a:pt x="12109703" y="2233929"/>
                </a:lnTo>
                <a:lnTo>
                  <a:pt x="12107082" y="2282613"/>
                </a:lnTo>
                <a:lnTo>
                  <a:pt x="12099399" y="2329778"/>
                </a:lnTo>
                <a:lnTo>
                  <a:pt x="12086927" y="2375151"/>
                </a:lnTo>
                <a:lnTo>
                  <a:pt x="12069938" y="2418461"/>
                </a:lnTo>
                <a:lnTo>
                  <a:pt x="12048706" y="2459434"/>
                </a:lnTo>
                <a:lnTo>
                  <a:pt x="12023502" y="2497799"/>
                </a:lnTo>
                <a:lnTo>
                  <a:pt x="11994599" y="2533282"/>
                </a:lnTo>
                <a:lnTo>
                  <a:pt x="11962270" y="2565611"/>
                </a:lnTo>
                <a:lnTo>
                  <a:pt x="11926787" y="2594514"/>
                </a:lnTo>
                <a:lnTo>
                  <a:pt x="11888422" y="2619718"/>
                </a:lnTo>
                <a:lnTo>
                  <a:pt x="11847449" y="2640950"/>
                </a:lnTo>
                <a:lnTo>
                  <a:pt x="11804139" y="2657939"/>
                </a:lnTo>
                <a:lnTo>
                  <a:pt x="11758766" y="2670411"/>
                </a:lnTo>
                <a:lnTo>
                  <a:pt x="11711601" y="2678094"/>
                </a:lnTo>
                <a:lnTo>
                  <a:pt x="11662918" y="2680716"/>
                </a:lnTo>
                <a:lnTo>
                  <a:pt x="446786" y="2680716"/>
                </a:lnTo>
                <a:lnTo>
                  <a:pt x="398102" y="2678094"/>
                </a:lnTo>
                <a:lnTo>
                  <a:pt x="350937" y="2670411"/>
                </a:lnTo>
                <a:lnTo>
                  <a:pt x="305564" y="2657939"/>
                </a:lnTo>
                <a:lnTo>
                  <a:pt x="262254" y="2640950"/>
                </a:lnTo>
                <a:lnTo>
                  <a:pt x="221281" y="2619718"/>
                </a:lnTo>
                <a:lnTo>
                  <a:pt x="182916" y="2594514"/>
                </a:lnTo>
                <a:lnTo>
                  <a:pt x="147433" y="2565611"/>
                </a:lnTo>
                <a:lnTo>
                  <a:pt x="115104" y="2533282"/>
                </a:lnTo>
                <a:lnTo>
                  <a:pt x="86201" y="2497799"/>
                </a:lnTo>
                <a:lnTo>
                  <a:pt x="60997" y="2459434"/>
                </a:lnTo>
                <a:lnTo>
                  <a:pt x="39765" y="2418461"/>
                </a:lnTo>
                <a:lnTo>
                  <a:pt x="22776" y="2375151"/>
                </a:lnTo>
                <a:lnTo>
                  <a:pt x="10304" y="2329778"/>
                </a:lnTo>
                <a:lnTo>
                  <a:pt x="2621" y="2282613"/>
                </a:lnTo>
                <a:lnTo>
                  <a:pt x="0" y="2233929"/>
                </a:lnTo>
                <a:lnTo>
                  <a:pt x="0" y="446785"/>
                </a:lnTo>
                <a:close/>
              </a:path>
            </a:pathLst>
          </a:custGeom>
          <a:ln w="2540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686050" y="1673504"/>
            <a:ext cx="11536045" cy="19538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0" marR="725170" indent="-368935">
              <a:lnSpc>
                <a:spcPct val="114999"/>
              </a:lnSpc>
              <a:spcBef>
                <a:spcPts val="100"/>
              </a:spcBef>
              <a:buFont typeface="Tahoma"/>
              <a:buChar char="●"/>
              <a:tabLst>
                <a:tab pos="381000" algn="l"/>
                <a:tab pos="381635" algn="l"/>
              </a:tabLst>
            </a:pPr>
            <a:r>
              <a:rPr sz="2200" spc="50" dirty="0">
                <a:solidFill>
                  <a:srgbClr val="3E3E3E"/>
                </a:solidFill>
                <a:latin typeface="Trebuchet MS"/>
                <a:cs typeface="Trebuchet MS"/>
              </a:rPr>
              <a:t>Configuration</a:t>
            </a:r>
            <a:r>
              <a:rPr sz="2200" spc="-6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rebuchet MS"/>
                <a:cs typeface="Trebuchet MS"/>
              </a:rPr>
              <a:t>management</a:t>
            </a:r>
            <a:r>
              <a:rPr sz="2200" spc="-6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(CM)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is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a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rebuchet MS"/>
                <a:cs typeface="Trebuchet MS"/>
              </a:rPr>
              <a:t>system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rebuchet MS"/>
                <a:cs typeface="Trebuchet MS"/>
              </a:rPr>
              <a:t>engineering</a:t>
            </a:r>
            <a:r>
              <a:rPr sz="2200" spc="-4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rebuchet MS"/>
                <a:cs typeface="Trebuchet MS"/>
              </a:rPr>
              <a:t>method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dirty="0">
                <a:solidFill>
                  <a:srgbClr val="3E3E3E"/>
                </a:solidFill>
                <a:latin typeface="Trebuchet MS"/>
                <a:cs typeface="Trebuchet MS"/>
              </a:rPr>
              <a:t>that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Trebuchet MS"/>
                <a:cs typeface="Trebuchet MS"/>
              </a:rPr>
              <a:t>ensures</a:t>
            </a:r>
            <a:r>
              <a:rPr sz="2200" spc="-5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a </a:t>
            </a:r>
            <a:r>
              <a:rPr sz="2200" spc="-64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rebuchet MS"/>
                <a:cs typeface="Trebuchet MS"/>
              </a:rPr>
              <a:t>product's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" dirty="0">
                <a:solidFill>
                  <a:srgbClr val="3E3E3E"/>
                </a:solidFill>
                <a:latin typeface="Trebuchet MS"/>
                <a:cs typeface="Trebuchet MS"/>
              </a:rPr>
              <a:t>characteristics</a:t>
            </a:r>
            <a:r>
              <a:rPr sz="2200" spc="-4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remain</a:t>
            </a:r>
            <a:r>
              <a:rPr sz="2200" spc="-6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consistent</a:t>
            </a:r>
            <a:r>
              <a:rPr sz="2200" spc="-6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rebuchet MS"/>
                <a:cs typeface="Trebuchet MS"/>
              </a:rPr>
              <a:t>during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5" dirty="0">
                <a:solidFill>
                  <a:srgbClr val="3E3E3E"/>
                </a:solidFill>
                <a:latin typeface="Trebuchet MS"/>
                <a:cs typeface="Trebuchet MS"/>
              </a:rPr>
              <a:t>its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55" dirty="0">
                <a:solidFill>
                  <a:srgbClr val="3E3E3E"/>
                </a:solidFill>
                <a:latin typeface="Trebuchet MS"/>
                <a:cs typeface="Trebuchet MS"/>
              </a:rPr>
              <a:t>life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cycle.</a:t>
            </a:r>
            <a:endParaRPr sz="2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3E3E3E"/>
              </a:buClr>
              <a:buFont typeface="Tahoma"/>
              <a:buChar char="●"/>
            </a:pPr>
            <a:endParaRPr sz="2600">
              <a:latin typeface="Trebuchet MS"/>
              <a:cs typeface="Trebuchet MS"/>
            </a:endParaRPr>
          </a:p>
          <a:p>
            <a:pPr marL="381000" marR="5080" indent="-368935">
              <a:lnSpc>
                <a:spcPct val="114999"/>
              </a:lnSpc>
              <a:spcBef>
                <a:spcPts val="5"/>
              </a:spcBef>
              <a:buFont typeface="Tahoma"/>
              <a:buChar char="●"/>
              <a:tabLst>
                <a:tab pos="381000" algn="l"/>
                <a:tab pos="381635" algn="l"/>
              </a:tabLst>
            </a:pPr>
            <a:r>
              <a:rPr sz="2200" spc="70" dirty="0">
                <a:solidFill>
                  <a:srgbClr val="3E3E3E"/>
                </a:solidFill>
                <a:latin typeface="Trebuchet MS"/>
                <a:cs typeface="Trebuchet MS"/>
              </a:rPr>
              <a:t>In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Trebuchet MS"/>
                <a:cs typeface="Trebuchet MS"/>
              </a:rPr>
              <a:t>technology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dirty="0">
                <a:solidFill>
                  <a:srgbClr val="3E3E3E"/>
                </a:solidFill>
                <a:latin typeface="Trebuchet MS"/>
                <a:cs typeface="Trebuchet MS"/>
              </a:rPr>
              <a:t>world,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configuration</a:t>
            </a:r>
            <a:r>
              <a:rPr sz="2200" spc="-5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rebuchet MS"/>
                <a:cs typeface="Trebuchet MS"/>
              </a:rPr>
              <a:t>management</a:t>
            </a:r>
            <a:r>
              <a:rPr sz="2200" spc="-4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is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rebuchet MS"/>
                <a:cs typeface="Trebuchet MS"/>
              </a:rPr>
              <a:t>an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Trebuchet MS"/>
                <a:cs typeface="Trebuchet MS"/>
              </a:rPr>
              <a:t>IT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rebuchet MS"/>
                <a:cs typeface="Trebuchet MS"/>
              </a:rPr>
              <a:t>management</a:t>
            </a:r>
            <a:r>
              <a:rPr sz="2200" spc="-5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rebuchet MS"/>
                <a:cs typeface="Trebuchet MS"/>
              </a:rPr>
              <a:t>mechanism </a:t>
            </a:r>
            <a:r>
              <a:rPr sz="2200" spc="-65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dirty="0">
                <a:solidFill>
                  <a:srgbClr val="3E3E3E"/>
                </a:solidFill>
                <a:latin typeface="Trebuchet MS"/>
                <a:cs typeface="Trebuchet MS"/>
              </a:rPr>
              <a:t>that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rebuchet MS"/>
                <a:cs typeface="Trebuchet MS"/>
              </a:rPr>
              <a:t>monitors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5" dirty="0">
                <a:solidFill>
                  <a:srgbClr val="3E3E3E"/>
                </a:solidFill>
                <a:latin typeface="Trebuchet MS"/>
                <a:cs typeface="Trebuchet MS"/>
              </a:rPr>
              <a:t>individual</a:t>
            </a:r>
            <a:r>
              <a:rPr sz="2200" spc="-3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configuration</a:t>
            </a:r>
            <a:r>
              <a:rPr sz="2200" spc="-5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Trebuchet MS"/>
                <a:cs typeface="Trebuchet MS"/>
              </a:rPr>
              <a:t>items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of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rebuchet MS"/>
                <a:cs typeface="Trebuchet MS"/>
              </a:rPr>
              <a:t>an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Trebuchet MS"/>
                <a:cs typeface="Trebuchet MS"/>
              </a:rPr>
              <a:t>IT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Trebuchet MS"/>
                <a:cs typeface="Trebuchet MS"/>
              </a:rPr>
              <a:t>system.</a:t>
            </a:r>
            <a:endParaRPr sz="2200">
              <a:latin typeface="Trebuchet MS"/>
              <a:cs typeface="Trebuchet MS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751319" y="4846320"/>
            <a:ext cx="3383279" cy="2878835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436364" y="734568"/>
            <a:ext cx="7383780" cy="458724"/>
          </a:xfrm>
          <a:prstGeom prst="rect">
            <a:avLst/>
          </a:prstGeom>
        </p:spPr>
      </p:pic>
    </p:spTree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615688" y="306451"/>
            <a:ext cx="702310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70" dirty="0">
                <a:solidFill>
                  <a:srgbClr val="3E3E3E"/>
                </a:solidFill>
                <a:latin typeface="Arial"/>
                <a:cs typeface="Arial"/>
              </a:rPr>
              <a:t>Features</a:t>
            </a:r>
            <a:r>
              <a:rPr spc="-8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80" dirty="0">
                <a:solidFill>
                  <a:srgbClr val="3E3E3E"/>
                </a:solidFill>
                <a:latin typeface="Arial"/>
                <a:cs typeface="Arial"/>
              </a:rPr>
              <a:t>of</a:t>
            </a:r>
            <a:r>
              <a:rPr spc="-5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65" dirty="0">
                <a:solidFill>
                  <a:srgbClr val="3E3E3E"/>
                </a:solidFill>
                <a:latin typeface="Arial"/>
                <a:cs typeface="Arial"/>
              </a:rPr>
              <a:t>Configuration</a:t>
            </a:r>
            <a:r>
              <a:rPr spc="-2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140" dirty="0">
                <a:solidFill>
                  <a:srgbClr val="3E3E3E"/>
                </a:solidFill>
                <a:latin typeface="Arial"/>
                <a:cs typeface="Arial"/>
              </a:rPr>
              <a:t>Management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847588" y="2241804"/>
            <a:ext cx="4691888" cy="4721352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0866246" y="1948688"/>
            <a:ext cx="4065270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87325">
              <a:lnSpc>
                <a:spcPct val="100000"/>
              </a:lnSpc>
              <a:spcBef>
                <a:spcPts val="95"/>
              </a:spcBef>
            </a:pPr>
            <a:r>
              <a:rPr sz="2200" b="1" spc="20" dirty="0">
                <a:solidFill>
                  <a:srgbClr val="3E3E3E"/>
                </a:solidFill>
                <a:latin typeface="Arial"/>
                <a:cs typeface="Arial"/>
              </a:rPr>
              <a:t>Concurrency</a:t>
            </a:r>
            <a:r>
              <a:rPr sz="2200" b="1" spc="-3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105" dirty="0">
                <a:solidFill>
                  <a:srgbClr val="3E3E3E"/>
                </a:solidFill>
                <a:latin typeface="Arial"/>
                <a:cs typeface="Arial"/>
              </a:rPr>
              <a:t>Management</a:t>
            </a:r>
            <a:endParaRPr sz="2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200" spc="140" dirty="0">
                <a:solidFill>
                  <a:srgbClr val="3E3E3E"/>
                </a:solidFill>
                <a:latin typeface="Trebuchet MS"/>
                <a:cs typeface="Trebuchet MS"/>
              </a:rPr>
              <a:t>Manages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Trebuchet MS"/>
                <a:cs typeface="Trebuchet MS"/>
              </a:rPr>
              <a:t>concurrency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rebuchet MS"/>
                <a:cs typeface="Trebuchet MS"/>
              </a:rPr>
              <a:t>properly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506727" y="1961133"/>
            <a:ext cx="3602990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905" algn="ctr">
              <a:lnSpc>
                <a:spcPct val="100000"/>
              </a:lnSpc>
              <a:spcBef>
                <a:spcPts val="95"/>
              </a:spcBef>
            </a:pPr>
            <a:r>
              <a:rPr sz="2200" b="1" spc="55" dirty="0">
                <a:solidFill>
                  <a:srgbClr val="3E3E3E"/>
                </a:solidFill>
                <a:latin typeface="Arial"/>
                <a:cs typeface="Arial"/>
              </a:rPr>
              <a:t>Enforcement</a:t>
            </a:r>
            <a:endParaRPr sz="22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2200" spc="50" dirty="0">
                <a:solidFill>
                  <a:srgbClr val="3E3E3E"/>
                </a:solidFill>
                <a:latin typeface="Trebuchet MS"/>
                <a:cs typeface="Trebuchet MS"/>
              </a:rPr>
              <a:t>Prevents</a:t>
            </a:r>
            <a:r>
              <a:rPr sz="2200" spc="-10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configuration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20" dirty="0">
                <a:solidFill>
                  <a:srgbClr val="3E3E3E"/>
                </a:solidFill>
                <a:latin typeface="Trebuchet MS"/>
                <a:cs typeface="Trebuchet MS"/>
              </a:rPr>
              <a:t>drift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459971" y="6678624"/>
            <a:ext cx="3300095" cy="1031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080" algn="ctr">
              <a:lnSpc>
                <a:spcPct val="100000"/>
              </a:lnSpc>
              <a:spcBef>
                <a:spcPts val="95"/>
              </a:spcBef>
            </a:pPr>
            <a:r>
              <a:rPr sz="2200" b="1" spc="40" dirty="0">
                <a:solidFill>
                  <a:srgbClr val="3E3E3E"/>
                </a:solidFill>
                <a:latin typeface="Arial"/>
                <a:cs typeface="Arial"/>
              </a:rPr>
              <a:t>Synchronization</a:t>
            </a:r>
            <a:endParaRPr sz="2200">
              <a:latin typeface="Arial"/>
              <a:cs typeface="Arial"/>
            </a:endParaRPr>
          </a:p>
          <a:p>
            <a:pPr marL="12700" marR="5080" algn="ctr">
              <a:lnSpc>
                <a:spcPct val="100000"/>
              </a:lnSpc>
              <a:spcBef>
                <a:spcPts val="5"/>
              </a:spcBef>
            </a:pPr>
            <a:r>
              <a:rPr sz="2200" spc="45" dirty="0">
                <a:solidFill>
                  <a:srgbClr val="3E3E3E"/>
                </a:solidFill>
                <a:latin typeface="Trebuchet MS"/>
                <a:cs typeface="Trebuchet MS"/>
              </a:rPr>
              <a:t>Allows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to</a:t>
            </a:r>
            <a:r>
              <a:rPr sz="2200" spc="-10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check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rebuchet MS"/>
                <a:cs typeface="Trebuchet MS"/>
              </a:rPr>
              <a:t>out</a:t>
            </a:r>
            <a:r>
              <a:rPr sz="2200" spc="-10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Trebuchet MS"/>
                <a:cs typeface="Trebuchet MS"/>
              </a:rPr>
              <a:t>more </a:t>
            </a:r>
            <a:r>
              <a:rPr sz="2200" spc="-64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rebuchet MS"/>
                <a:cs typeface="Trebuchet MS"/>
              </a:rPr>
              <a:t>than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Trebuchet MS"/>
                <a:cs typeface="Trebuchet MS"/>
              </a:rPr>
              <a:t>one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55" dirty="0">
                <a:solidFill>
                  <a:srgbClr val="3E3E3E"/>
                </a:solidFill>
                <a:latin typeface="Trebuchet MS"/>
                <a:cs typeface="Trebuchet MS"/>
              </a:rPr>
              <a:t>file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99184" y="6678624"/>
            <a:ext cx="4217670" cy="1031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2200" b="1" spc="25" dirty="0">
                <a:solidFill>
                  <a:srgbClr val="3E3E3E"/>
                </a:solidFill>
                <a:latin typeface="Arial"/>
                <a:cs typeface="Arial"/>
              </a:rPr>
              <a:t>Version</a:t>
            </a:r>
            <a:r>
              <a:rPr sz="2200" b="1" spc="-5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45" dirty="0">
                <a:solidFill>
                  <a:srgbClr val="3E3E3E"/>
                </a:solidFill>
                <a:latin typeface="Arial"/>
                <a:cs typeface="Arial"/>
              </a:rPr>
              <a:t>Control</a:t>
            </a:r>
            <a:endParaRPr sz="2200">
              <a:latin typeface="Arial"/>
              <a:cs typeface="Arial"/>
            </a:endParaRPr>
          </a:p>
          <a:p>
            <a:pPr marL="12700" marR="5080" algn="ctr">
              <a:lnSpc>
                <a:spcPct val="100000"/>
              </a:lnSpc>
              <a:spcBef>
                <a:spcPts val="5"/>
              </a:spcBef>
            </a:pPr>
            <a:r>
              <a:rPr sz="2200" spc="80" dirty="0">
                <a:solidFill>
                  <a:srgbClr val="3E3E3E"/>
                </a:solidFill>
                <a:latin typeface="Trebuchet MS"/>
                <a:cs typeface="Trebuchet MS"/>
              </a:rPr>
              <a:t>Saves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Trebuchet MS"/>
                <a:cs typeface="Trebuchet MS"/>
              </a:rPr>
              <a:t>every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change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rebuchet MS"/>
                <a:cs typeface="Trebuchet MS"/>
              </a:rPr>
              <a:t>made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to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the </a:t>
            </a:r>
            <a:r>
              <a:rPr sz="2200" spc="-64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55" dirty="0">
                <a:solidFill>
                  <a:srgbClr val="3E3E3E"/>
                </a:solidFill>
                <a:latin typeface="Trebuchet MS"/>
                <a:cs typeface="Trebuchet MS"/>
              </a:rPr>
              <a:t>file</a:t>
            </a:r>
            <a:endParaRPr sz="2200">
              <a:latin typeface="Trebuchet MS"/>
              <a:cs typeface="Trebuchet MS"/>
            </a:endParaRP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029711" y="734568"/>
            <a:ext cx="10363200" cy="458724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6256635" cy="9144000"/>
            <a:chOff x="0" y="0"/>
            <a:chExt cx="16256635" cy="9144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6256507" cy="9143996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971294" y="1433322"/>
              <a:ext cx="12313920" cy="1225550"/>
            </a:xfrm>
            <a:custGeom>
              <a:avLst/>
              <a:gdLst/>
              <a:ahLst/>
              <a:cxnLst/>
              <a:rect l="l" t="t" r="r" b="b"/>
              <a:pathLst>
                <a:path w="12313919" h="1225550">
                  <a:moveTo>
                    <a:pt x="0" y="204216"/>
                  </a:moveTo>
                  <a:lnTo>
                    <a:pt x="5393" y="157394"/>
                  </a:lnTo>
                  <a:lnTo>
                    <a:pt x="20758" y="114411"/>
                  </a:lnTo>
                  <a:lnTo>
                    <a:pt x="44866" y="76493"/>
                  </a:lnTo>
                  <a:lnTo>
                    <a:pt x="76493" y="44866"/>
                  </a:lnTo>
                  <a:lnTo>
                    <a:pt x="114411" y="20758"/>
                  </a:lnTo>
                  <a:lnTo>
                    <a:pt x="157394" y="5393"/>
                  </a:lnTo>
                  <a:lnTo>
                    <a:pt x="204216" y="0"/>
                  </a:lnTo>
                  <a:lnTo>
                    <a:pt x="12109704" y="0"/>
                  </a:lnTo>
                  <a:lnTo>
                    <a:pt x="12156525" y="5393"/>
                  </a:lnTo>
                  <a:lnTo>
                    <a:pt x="12199508" y="20758"/>
                  </a:lnTo>
                  <a:lnTo>
                    <a:pt x="12237426" y="44866"/>
                  </a:lnTo>
                  <a:lnTo>
                    <a:pt x="12269053" y="76493"/>
                  </a:lnTo>
                  <a:lnTo>
                    <a:pt x="12293161" y="114411"/>
                  </a:lnTo>
                  <a:lnTo>
                    <a:pt x="12308526" y="157394"/>
                  </a:lnTo>
                  <a:lnTo>
                    <a:pt x="12313919" y="204216"/>
                  </a:lnTo>
                  <a:lnTo>
                    <a:pt x="12313919" y="1021079"/>
                  </a:lnTo>
                  <a:lnTo>
                    <a:pt x="12308526" y="1067901"/>
                  </a:lnTo>
                  <a:lnTo>
                    <a:pt x="12293161" y="1110884"/>
                  </a:lnTo>
                  <a:lnTo>
                    <a:pt x="12269053" y="1148802"/>
                  </a:lnTo>
                  <a:lnTo>
                    <a:pt x="12237426" y="1180429"/>
                  </a:lnTo>
                  <a:lnTo>
                    <a:pt x="12199508" y="1204537"/>
                  </a:lnTo>
                  <a:lnTo>
                    <a:pt x="12156525" y="1219902"/>
                  </a:lnTo>
                  <a:lnTo>
                    <a:pt x="12109704" y="1225295"/>
                  </a:lnTo>
                  <a:lnTo>
                    <a:pt x="204216" y="1225295"/>
                  </a:lnTo>
                  <a:lnTo>
                    <a:pt x="157394" y="1219902"/>
                  </a:lnTo>
                  <a:lnTo>
                    <a:pt x="114411" y="1204537"/>
                  </a:lnTo>
                  <a:lnTo>
                    <a:pt x="76493" y="1180429"/>
                  </a:lnTo>
                  <a:lnTo>
                    <a:pt x="44866" y="1148802"/>
                  </a:lnTo>
                  <a:lnTo>
                    <a:pt x="20758" y="1110884"/>
                  </a:lnTo>
                  <a:lnTo>
                    <a:pt x="5393" y="1067901"/>
                  </a:lnTo>
                  <a:lnTo>
                    <a:pt x="0" y="1021079"/>
                  </a:lnTo>
                  <a:lnTo>
                    <a:pt x="0" y="204216"/>
                  </a:lnTo>
                  <a:close/>
                </a:path>
              </a:pathLst>
            </a:custGeom>
            <a:ln w="25400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2533650" y="1577492"/>
            <a:ext cx="11186795" cy="7969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3550" marR="5080" indent="-451484">
              <a:lnSpc>
                <a:spcPct val="114999"/>
              </a:lnSpc>
              <a:spcBef>
                <a:spcPts val="100"/>
              </a:spcBef>
            </a:pP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Linux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is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an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operating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system</a:t>
            </a:r>
            <a:r>
              <a:rPr sz="2200" spc="-8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that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manages</a:t>
            </a:r>
            <a:r>
              <a:rPr sz="2200" spc="-8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communication</a:t>
            </a:r>
            <a:r>
              <a:rPr sz="2200" spc="-5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between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software</a:t>
            </a:r>
            <a:r>
              <a:rPr sz="2200" spc="-8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and </a:t>
            </a:r>
            <a:r>
              <a:rPr sz="2200" spc="-67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hardware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of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a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Tahoma"/>
                <a:cs typeface="Tahoma"/>
              </a:rPr>
              <a:t>system.</a:t>
            </a:r>
            <a:r>
              <a:rPr sz="2200" spc="-85" dirty="0">
                <a:solidFill>
                  <a:srgbClr val="3E3E3E"/>
                </a:solidFill>
                <a:latin typeface="Tahoma"/>
                <a:cs typeface="Tahoma"/>
              </a:rPr>
              <a:t> It</a:t>
            </a:r>
            <a:r>
              <a:rPr sz="2200" spc="-12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is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an</a:t>
            </a:r>
            <a:r>
              <a:rPr sz="2200" spc="-12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open-source</a:t>
            </a:r>
            <a:r>
              <a:rPr sz="2200" spc="-8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Unix-like</a:t>
            </a:r>
            <a:r>
              <a:rPr sz="2200" spc="-6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dirty="0">
                <a:solidFill>
                  <a:srgbClr val="3E3E3E"/>
                </a:solidFill>
                <a:latin typeface="Tahoma"/>
                <a:cs typeface="Tahoma"/>
              </a:rPr>
              <a:t>OS,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based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25" dirty="0">
                <a:solidFill>
                  <a:srgbClr val="3E3E3E"/>
                </a:solidFill>
                <a:latin typeface="Tahoma"/>
                <a:cs typeface="Tahoma"/>
              </a:rPr>
              <a:t>on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Linux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kernel.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6173215" y="306451"/>
            <a:ext cx="391160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95" dirty="0">
                <a:solidFill>
                  <a:srgbClr val="3E3E3E"/>
                </a:solidFill>
                <a:latin typeface="Trebuchet MS"/>
                <a:cs typeface="Trebuchet MS"/>
              </a:rPr>
              <a:t>Linux</a:t>
            </a:r>
            <a:r>
              <a:rPr spc="-12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pc="180" dirty="0">
                <a:solidFill>
                  <a:srgbClr val="3E3E3E"/>
                </a:solidFill>
                <a:latin typeface="Trebuchet MS"/>
                <a:cs typeface="Trebuchet MS"/>
              </a:rPr>
              <a:t>OS</a:t>
            </a:r>
            <a:r>
              <a:rPr spc="-14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pc="110" dirty="0">
                <a:solidFill>
                  <a:srgbClr val="3E3E3E"/>
                </a:solidFill>
                <a:latin typeface="Trebuchet MS"/>
                <a:cs typeface="Trebuchet MS"/>
              </a:rPr>
              <a:t>Introduction</a:t>
            </a: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208776" y="3058667"/>
            <a:ext cx="3820668" cy="442722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166359" y="777240"/>
            <a:ext cx="5971032" cy="365759"/>
          </a:xfrm>
          <a:prstGeom prst="rect">
            <a:avLst/>
          </a:prstGeom>
        </p:spPr>
      </p:pic>
    </p:spTree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658359" y="306451"/>
            <a:ext cx="693674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60" dirty="0">
                <a:solidFill>
                  <a:srgbClr val="3E3E3E"/>
                </a:solidFill>
                <a:latin typeface="Arial"/>
                <a:cs typeface="Arial"/>
              </a:rPr>
              <a:t>Benefits</a:t>
            </a:r>
            <a:r>
              <a:rPr spc="-6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80" dirty="0">
                <a:solidFill>
                  <a:srgbClr val="3E3E3E"/>
                </a:solidFill>
                <a:latin typeface="Arial"/>
                <a:cs typeface="Arial"/>
              </a:rPr>
              <a:t>of</a:t>
            </a:r>
            <a:r>
              <a:rPr spc="-5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65" dirty="0">
                <a:solidFill>
                  <a:srgbClr val="3E3E3E"/>
                </a:solidFill>
                <a:latin typeface="Arial"/>
                <a:cs typeface="Arial"/>
              </a:rPr>
              <a:t>Configuration</a:t>
            </a:r>
            <a:r>
              <a:rPr spc="-2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140" dirty="0">
                <a:solidFill>
                  <a:srgbClr val="3E3E3E"/>
                </a:solidFill>
                <a:latin typeface="Arial"/>
                <a:cs typeface="Arial"/>
              </a:rPr>
              <a:t>Management</a:t>
            </a:r>
          </a:p>
        </p:txBody>
      </p:sp>
      <p:sp>
        <p:nvSpPr>
          <p:cNvPr id="4" name="object 4"/>
          <p:cNvSpPr/>
          <p:nvPr/>
        </p:nvSpPr>
        <p:spPr>
          <a:xfrm>
            <a:off x="1855470" y="1410461"/>
            <a:ext cx="12547600" cy="6324600"/>
          </a:xfrm>
          <a:custGeom>
            <a:avLst/>
            <a:gdLst/>
            <a:ahLst/>
            <a:cxnLst/>
            <a:rect l="l" t="t" r="r" b="b"/>
            <a:pathLst>
              <a:path w="12547600" h="6324600">
                <a:moveTo>
                  <a:pt x="0" y="1054100"/>
                </a:moveTo>
                <a:lnTo>
                  <a:pt x="1084" y="1005848"/>
                </a:lnTo>
                <a:lnTo>
                  <a:pt x="4307" y="958154"/>
                </a:lnTo>
                <a:lnTo>
                  <a:pt x="9622" y="911063"/>
                </a:lnTo>
                <a:lnTo>
                  <a:pt x="16982" y="864622"/>
                </a:lnTo>
                <a:lnTo>
                  <a:pt x="26341" y="818878"/>
                </a:lnTo>
                <a:lnTo>
                  <a:pt x="37653" y="773876"/>
                </a:lnTo>
                <a:lnTo>
                  <a:pt x="50870" y="729664"/>
                </a:lnTo>
                <a:lnTo>
                  <a:pt x="65946" y="686288"/>
                </a:lnTo>
                <a:lnTo>
                  <a:pt x="82835" y="643794"/>
                </a:lnTo>
                <a:lnTo>
                  <a:pt x="101491" y="602229"/>
                </a:lnTo>
                <a:lnTo>
                  <a:pt x="121866" y="561640"/>
                </a:lnTo>
                <a:lnTo>
                  <a:pt x="143914" y="522073"/>
                </a:lnTo>
                <a:lnTo>
                  <a:pt x="167589" y="483574"/>
                </a:lnTo>
                <a:lnTo>
                  <a:pt x="192844" y="446191"/>
                </a:lnTo>
                <a:lnTo>
                  <a:pt x="219633" y="409968"/>
                </a:lnTo>
                <a:lnTo>
                  <a:pt x="247909" y="374954"/>
                </a:lnTo>
                <a:lnTo>
                  <a:pt x="277626" y="341195"/>
                </a:lnTo>
                <a:lnTo>
                  <a:pt x="308736" y="308737"/>
                </a:lnTo>
                <a:lnTo>
                  <a:pt x="341195" y="277626"/>
                </a:lnTo>
                <a:lnTo>
                  <a:pt x="374954" y="247909"/>
                </a:lnTo>
                <a:lnTo>
                  <a:pt x="409968" y="219633"/>
                </a:lnTo>
                <a:lnTo>
                  <a:pt x="446191" y="192844"/>
                </a:lnTo>
                <a:lnTo>
                  <a:pt x="483574" y="167589"/>
                </a:lnTo>
                <a:lnTo>
                  <a:pt x="522073" y="143914"/>
                </a:lnTo>
                <a:lnTo>
                  <a:pt x="561640" y="121866"/>
                </a:lnTo>
                <a:lnTo>
                  <a:pt x="602229" y="101491"/>
                </a:lnTo>
                <a:lnTo>
                  <a:pt x="643794" y="82835"/>
                </a:lnTo>
                <a:lnTo>
                  <a:pt x="686288" y="65946"/>
                </a:lnTo>
                <a:lnTo>
                  <a:pt x="729664" y="50870"/>
                </a:lnTo>
                <a:lnTo>
                  <a:pt x="773876" y="37653"/>
                </a:lnTo>
                <a:lnTo>
                  <a:pt x="818878" y="26341"/>
                </a:lnTo>
                <a:lnTo>
                  <a:pt x="864622" y="16982"/>
                </a:lnTo>
                <a:lnTo>
                  <a:pt x="911063" y="9622"/>
                </a:lnTo>
                <a:lnTo>
                  <a:pt x="958154" y="4307"/>
                </a:lnTo>
                <a:lnTo>
                  <a:pt x="1005848" y="1084"/>
                </a:lnTo>
                <a:lnTo>
                  <a:pt x="1054100" y="0"/>
                </a:lnTo>
                <a:lnTo>
                  <a:pt x="11492991" y="0"/>
                </a:lnTo>
                <a:lnTo>
                  <a:pt x="11541243" y="1084"/>
                </a:lnTo>
                <a:lnTo>
                  <a:pt x="11588937" y="4307"/>
                </a:lnTo>
                <a:lnTo>
                  <a:pt x="11636028" y="9622"/>
                </a:lnTo>
                <a:lnTo>
                  <a:pt x="11682469" y="16982"/>
                </a:lnTo>
                <a:lnTo>
                  <a:pt x="11728213" y="26341"/>
                </a:lnTo>
                <a:lnTo>
                  <a:pt x="11773215" y="37653"/>
                </a:lnTo>
                <a:lnTo>
                  <a:pt x="11817427" y="50870"/>
                </a:lnTo>
                <a:lnTo>
                  <a:pt x="11860803" y="65946"/>
                </a:lnTo>
                <a:lnTo>
                  <a:pt x="11903297" y="82835"/>
                </a:lnTo>
                <a:lnTo>
                  <a:pt x="11944862" y="101491"/>
                </a:lnTo>
                <a:lnTo>
                  <a:pt x="11985451" y="121866"/>
                </a:lnTo>
                <a:lnTo>
                  <a:pt x="12025018" y="143914"/>
                </a:lnTo>
                <a:lnTo>
                  <a:pt x="12063517" y="167589"/>
                </a:lnTo>
                <a:lnTo>
                  <a:pt x="12100900" y="192844"/>
                </a:lnTo>
                <a:lnTo>
                  <a:pt x="12137123" y="219633"/>
                </a:lnTo>
                <a:lnTo>
                  <a:pt x="12172137" y="247909"/>
                </a:lnTo>
                <a:lnTo>
                  <a:pt x="12205896" y="277626"/>
                </a:lnTo>
                <a:lnTo>
                  <a:pt x="12238354" y="308737"/>
                </a:lnTo>
                <a:lnTo>
                  <a:pt x="12269465" y="341195"/>
                </a:lnTo>
                <a:lnTo>
                  <a:pt x="12299182" y="374954"/>
                </a:lnTo>
                <a:lnTo>
                  <a:pt x="12327458" y="409968"/>
                </a:lnTo>
                <a:lnTo>
                  <a:pt x="12354247" y="446191"/>
                </a:lnTo>
                <a:lnTo>
                  <a:pt x="12379502" y="483574"/>
                </a:lnTo>
                <a:lnTo>
                  <a:pt x="12403177" y="522073"/>
                </a:lnTo>
                <a:lnTo>
                  <a:pt x="12425225" y="561640"/>
                </a:lnTo>
                <a:lnTo>
                  <a:pt x="12445600" y="602229"/>
                </a:lnTo>
                <a:lnTo>
                  <a:pt x="12464256" y="643794"/>
                </a:lnTo>
                <a:lnTo>
                  <a:pt x="12481145" y="686288"/>
                </a:lnTo>
                <a:lnTo>
                  <a:pt x="12496221" y="729664"/>
                </a:lnTo>
                <a:lnTo>
                  <a:pt x="12509438" y="773876"/>
                </a:lnTo>
                <a:lnTo>
                  <a:pt x="12520750" y="818878"/>
                </a:lnTo>
                <a:lnTo>
                  <a:pt x="12530109" y="864622"/>
                </a:lnTo>
                <a:lnTo>
                  <a:pt x="12537469" y="911063"/>
                </a:lnTo>
                <a:lnTo>
                  <a:pt x="12542784" y="958154"/>
                </a:lnTo>
                <a:lnTo>
                  <a:pt x="12546007" y="1005848"/>
                </a:lnTo>
                <a:lnTo>
                  <a:pt x="12547091" y="1054100"/>
                </a:lnTo>
                <a:lnTo>
                  <a:pt x="12547091" y="5270500"/>
                </a:lnTo>
                <a:lnTo>
                  <a:pt x="12546007" y="5318751"/>
                </a:lnTo>
                <a:lnTo>
                  <a:pt x="12542784" y="5366445"/>
                </a:lnTo>
                <a:lnTo>
                  <a:pt x="12537469" y="5413536"/>
                </a:lnTo>
                <a:lnTo>
                  <a:pt x="12530109" y="5459977"/>
                </a:lnTo>
                <a:lnTo>
                  <a:pt x="12520750" y="5505721"/>
                </a:lnTo>
                <a:lnTo>
                  <a:pt x="12509438" y="5550723"/>
                </a:lnTo>
                <a:lnTo>
                  <a:pt x="12496221" y="5594935"/>
                </a:lnTo>
                <a:lnTo>
                  <a:pt x="12481145" y="5638311"/>
                </a:lnTo>
                <a:lnTo>
                  <a:pt x="12464256" y="5680805"/>
                </a:lnTo>
                <a:lnTo>
                  <a:pt x="12445600" y="5722370"/>
                </a:lnTo>
                <a:lnTo>
                  <a:pt x="12425225" y="5762959"/>
                </a:lnTo>
                <a:lnTo>
                  <a:pt x="12403177" y="5802526"/>
                </a:lnTo>
                <a:lnTo>
                  <a:pt x="12379502" y="5841025"/>
                </a:lnTo>
                <a:lnTo>
                  <a:pt x="12354247" y="5878408"/>
                </a:lnTo>
                <a:lnTo>
                  <a:pt x="12327458" y="5914631"/>
                </a:lnTo>
                <a:lnTo>
                  <a:pt x="12299182" y="5949645"/>
                </a:lnTo>
                <a:lnTo>
                  <a:pt x="12269465" y="5983404"/>
                </a:lnTo>
                <a:lnTo>
                  <a:pt x="12238355" y="6015863"/>
                </a:lnTo>
                <a:lnTo>
                  <a:pt x="12205896" y="6046973"/>
                </a:lnTo>
                <a:lnTo>
                  <a:pt x="12172137" y="6076690"/>
                </a:lnTo>
                <a:lnTo>
                  <a:pt x="12137123" y="6104966"/>
                </a:lnTo>
                <a:lnTo>
                  <a:pt x="12100900" y="6131755"/>
                </a:lnTo>
                <a:lnTo>
                  <a:pt x="12063517" y="6157010"/>
                </a:lnTo>
                <a:lnTo>
                  <a:pt x="12025018" y="6180685"/>
                </a:lnTo>
                <a:lnTo>
                  <a:pt x="11985451" y="6202733"/>
                </a:lnTo>
                <a:lnTo>
                  <a:pt x="11944862" y="6223108"/>
                </a:lnTo>
                <a:lnTo>
                  <a:pt x="11903297" y="6241764"/>
                </a:lnTo>
                <a:lnTo>
                  <a:pt x="11860803" y="6258653"/>
                </a:lnTo>
                <a:lnTo>
                  <a:pt x="11817427" y="6273729"/>
                </a:lnTo>
                <a:lnTo>
                  <a:pt x="11773215" y="6286946"/>
                </a:lnTo>
                <a:lnTo>
                  <a:pt x="11728213" y="6298258"/>
                </a:lnTo>
                <a:lnTo>
                  <a:pt x="11682469" y="6307617"/>
                </a:lnTo>
                <a:lnTo>
                  <a:pt x="11636028" y="6314977"/>
                </a:lnTo>
                <a:lnTo>
                  <a:pt x="11588937" y="6320292"/>
                </a:lnTo>
                <a:lnTo>
                  <a:pt x="11541243" y="6323515"/>
                </a:lnTo>
                <a:lnTo>
                  <a:pt x="11492991" y="6324600"/>
                </a:lnTo>
                <a:lnTo>
                  <a:pt x="1054100" y="6324600"/>
                </a:lnTo>
                <a:lnTo>
                  <a:pt x="1005848" y="6323515"/>
                </a:lnTo>
                <a:lnTo>
                  <a:pt x="958154" y="6320292"/>
                </a:lnTo>
                <a:lnTo>
                  <a:pt x="911063" y="6314977"/>
                </a:lnTo>
                <a:lnTo>
                  <a:pt x="864622" y="6307617"/>
                </a:lnTo>
                <a:lnTo>
                  <a:pt x="818878" y="6298258"/>
                </a:lnTo>
                <a:lnTo>
                  <a:pt x="773876" y="6286946"/>
                </a:lnTo>
                <a:lnTo>
                  <a:pt x="729664" y="6273729"/>
                </a:lnTo>
                <a:lnTo>
                  <a:pt x="686288" y="6258653"/>
                </a:lnTo>
                <a:lnTo>
                  <a:pt x="643794" y="6241764"/>
                </a:lnTo>
                <a:lnTo>
                  <a:pt x="602229" y="6223108"/>
                </a:lnTo>
                <a:lnTo>
                  <a:pt x="561640" y="6202733"/>
                </a:lnTo>
                <a:lnTo>
                  <a:pt x="522073" y="6180685"/>
                </a:lnTo>
                <a:lnTo>
                  <a:pt x="483574" y="6157010"/>
                </a:lnTo>
                <a:lnTo>
                  <a:pt x="446191" y="6131755"/>
                </a:lnTo>
                <a:lnTo>
                  <a:pt x="409968" y="6104966"/>
                </a:lnTo>
                <a:lnTo>
                  <a:pt x="374954" y="6076690"/>
                </a:lnTo>
                <a:lnTo>
                  <a:pt x="341195" y="6046973"/>
                </a:lnTo>
                <a:lnTo>
                  <a:pt x="308736" y="6015863"/>
                </a:lnTo>
                <a:lnTo>
                  <a:pt x="277626" y="5983404"/>
                </a:lnTo>
                <a:lnTo>
                  <a:pt x="247909" y="5949645"/>
                </a:lnTo>
                <a:lnTo>
                  <a:pt x="219633" y="5914631"/>
                </a:lnTo>
                <a:lnTo>
                  <a:pt x="192844" y="5878408"/>
                </a:lnTo>
                <a:lnTo>
                  <a:pt x="167589" y="5841025"/>
                </a:lnTo>
                <a:lnTo>
                  <a:pt x="143914" y="5802526"/>
                </a:lnTo>
                <a:lnTo>
                  <a:pt x="121866" y="5762959"/>
                </a:lnTo>
                <a:lnTo>
                  <a:pt x="101491" y="5722370"/>
                </a:lnTo>
                <a:lnTo>
                  <a:pt x="82835" y="5680805"/>
                </a:lnTo>
                <a:lnTo>
                  <a:pt x="65946" y="5638311"/>
                </a:lnTo>
                <a:lnTo>
                  <a:pt x="50870" y="5594935"/>
                </a:lnTo>
                <a:lnTo>
                  <a:pt x="37653" y="5550723"/>
                </a:lnTo>
                <a:lnTo>
                  <a:pt x="26341" y="5505721"/>
                </a:lnTo>
                <a:lnTo>
                  <a:pt x="16982" y="5459977"/>
                </a:lnTo>
                <a:lnTo>
                  <a:pt x="9622" y="5413536"/>
                </a:lnTo>
                <a:lnTo>
                  <a:pt x="4307" y="5366445"/>
                </a:lnTo>
                <a:lnTo>
                  <a:pt x="1084" y="5318751"/>
                </a:lnTo>
                <a:lnTo>
                  <a:pt x="0" y="5270500"/>
                </a:lnTo>
                <a:lnTo>
                  <a:pt x="0" y="1054100"/>
                </a:lnTo>
                <a:close/>
              </a:path>
            </a:pathLst>
          </a:custGeom>
          <a:ln w="2540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330323" y="1711858"/>
            <a:ext cx="11537315" cy="58102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0" marR="639445" indent="-368935">
              <a:lnSpc>
                <a:spcPct val="114999"/>
              </a:lnSpc>
              <a:spcBef>
                <a:spcPts val="100"/>
              </a:spcBef>
              <a:buFont typeface="Tahoma"/>
              <a:buChar char="●"/>
              <a:tabLst>
                <a:tab pos="381000" algn="l"/>
                <a:tab pos="381635" algn="l"/>
              </a:tabLst>
            </a:pPr>
            <a:r>
              <a:rPr sz="2200" spc="-50" dirty="0">
                <a:solidFill>
                  <a:srgbClr val="3E3E3E"/>
                </a:solidFill>
                <a:latin typeface="Trebuchet MS"/>
                <a:cs typeface="Trebuchet MS"/>
              </a:rPr>
              <a:t>It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rebuchet MS"/>
                <a:cs typeface="Trebuchet MS"/>
              </a:rPr>
              <a:t>helps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in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Trebuchet MS"/>
                <a:cs typeface="Trebuchet MS"/>
              </a:rPr>
              <a:t>increasing</a:t>
            </a:r>
            <a:r>
              <a:rPr sz="2200" spc="-4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20" dirty="0">
                <a:solidFill>
                  <a:srgbClr val="3E3E3E"/>
                </a:solidFill>
                <a:latin typeface="Trebuchet MS"/>
                <a:cs typeface="Trebuchet MS"/>
              </a:rPr>
              <a:t>efficiency</a:t>
            </a:r>
            <a:r>
              <a:rPr sz="2200" spc="-3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" dirty="0">
                <a:solidFill>
                  <a:srgbClr val="3E3E3E"/>
                </a:solidFill>
                <a:latin typeface="Trebuchet MS"/>
                <a:cs typeface="Trebuchet MS"/>
              </a:rPr>
              <a:t>with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a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" dirty="0">
                <a:solidFill>
                  <a:srgbClr val="3E3E3E"/>
                </a:solidFill>
                <a:latin typeface="Trebuchet MS"/>
                <a:cs typeface="Trebuchet MS"/>
              </a:rPr>
              <a:t>well-defined</a:t>
            </a:r>
            <a:r>
              <a:rPr sz="2200" spc="-3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configuration</a:t>
            </a:r>
            <a:r>
              <a:rPr sz="2200" spc="-5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rebuchet MS"/>
                <a:cs typeface="Trebuchet MS"/>
              </a:rPr>
              <a:t>process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5" dirty="0">
                <a:solidFill>
                  <a:srgbClr val="3E3E3E"/>
                </a:solidFill>
                <a:latin typeface="Trebuchet MS"/>
                <a:cs typeface="Trebuchet MS"/>
              </a:rPr>
              <a:t>that </a:t>
            </a:r>
            <a:r>
              <a:rPr sz="2200" spc="-64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rebuchet MS"/>
                <a:cs typeface="Trebuchet MS"/>
              </a:rPr>
              <a:t>improves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20" dirty="0">
                <a:solidFill>
                  <a:srgbClr val="3E3E3E"/>
                </a:solidFill>
                <a:latin typeface="Trebuchet MS"/>
                <a:cs typeface="Trebuchet MS"/>
              </a:rPr>
              <a:t>visibility</a:t>
            </a:r>
            <a:r>
              <a:rPr sz="2200" spc="-3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Trebuchet MS"/>
                <a:cs typeface="Trebuchet MS"/>
              </a:rPr>
              <a:t>and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rebuchet MS"/>
                <a:cs typeface="Trebuchet MS"/>
              </a:rPr>
              <a:t>provides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Trebuchet MS"/>
                <a:cs typeface="Trebuchet MS"/>
              </a:rPr>
              <a:t>control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" dirty="0">
                <a:solidFill>
                  <a:srgbClr val="3E3E3E"/>
                </a:solidFill>
                <a:latin typeface="Trebuchet MS"/>
                <a:cs typeface="Trebuchet MS"/>
              </a:rPr>
              <a:t>with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rebuchet MS"/>
                <a:cs typeface="Trebuchet MS"/>
              </a:rPr>
              <a:t>help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of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10" dirty="0">
                <a:solidFill>
                  <a:srgbClr val="3E3E3E"/>
                </a:solidFill>
                <a:latin typeface="Trebuchet MS"/>
                <a:cs typeface="Trebuchet MS"/>
              </a:rPr>
              <a:t>tracking.</a:t>
            </a:r>
            <a:endParaRPr sz="2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3E3E3E"/>
              </a:buClr>
              <a:buFont typeface="Tahoma"/>
              <a:buChar char="●"/>
            </a:pPr>
            <a:endParaRPr sz="2600">
              <a:latin typeface="Trebuchet MS"/>
              <a:cs typeface="Trebuchet MS"/>
            </a:endParaRPr>
          </a:p>
          <a:p>
            <a:pPr marL="381000" marR="5080" indent="-368935">
              <a:lnSpc>
                <a:spcPct val="115100"/>
              </a:lnSpc>
              <a:buFont typeface="Tahoma"/>
              <a:buChar char="●"/>
              <a:tabLst>
                <a:tab pos="381000" algn="l"/>
                <a:tab pos="381635" algn="l"/>
              </a:tabLst>
            </a:pPr>
            <a:r>
              <a:rPr sz="2200" spc="-50" dirty="0">
                <a:solidFill>
                  <a:srgbClr val="3E3E3E"/>
                </a:solidFill>
                <a:latin typeface="Trebuchet MS"/>
                <a:cs typeface="Trebuchet MS"/>
              </a:rPr>
              <a:t>It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rebuchet MS"/>
                <a:cs typeface="Trebuchet MS"/>
              </a:rPr>
              <a:t>helps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in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cost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Trebuchet MS"/>
                <a:cs typeface="Trebuchet MS"/>
              </a:rPr>
              <a:t>optimization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rebuchet MS"/>
                <a:cs typeface="Trebuchet MS"/>
              </a:rPr>
              <a:t>by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having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" dirty="0">
                <a:solidFill>
                  <a:srgbClr val="3E3E3E"/>
                </a:solidFill>
                <a:latin typeface="Trebuchet MS"/>
                <a:cs typeface="Trebuchet MS"/>
              </a:rPr>
              <a:t>detailed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rebuchet MS"/>
                <a:cs typeface="Trebuchet MS"/>
              </a:rPr>
              <a:t>knowledge</a:t>
            </a:r>
            <a:r>
              <a:rPr sz="2200" spc="-6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of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Trebuchet MS"/>
                <a:cs typeface="Trebuchet MS"/>
              </a:rPr>
              <a:t>all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Trebuchet MS"/>
                <a:cs typeface="Trebuchet MS"/>
              </a:rPr>
              <a:t>IT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rebuchet MS"/>
                <a:cs typeface="Trebuchet MS"/>
              </a:rPr>
              <a:t>elements</a:t>
            </a:r>
            <a:r>
              <a:rPr sz="2200" spc="-5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of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the </a:t>
            </a:r>
            <a:r>
              <a:rPr sz="2200" spc="-64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5" dirty="0">
                <a:solidFill>
                  <a:srgbClr val="3E3E3E"/>
                </a:solidFill>
                <a:latin typeface="Trebuchet MS"/>
                <a:cs typeface="Trebuchet MS"/>
              </a:rPr>
              <a:t>configuration,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Trebuchet MS"/>
                <a:cs typeface="Trebuchet MS"/>
              </a:rPr>
              <a:t>which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rebuchet MS"/>
                <a:cs typeface="Trebuchet MS"/>
              </a:rPr>
              <a:t>helps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to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rebuchet MS"/>
                <a:cs typeface="Trebuchet MS"/>
              </a:rPr>
              <a:t>avoid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rebuchet MS"/>
                <a:cs typeface="Trebuchet MS"/>
              </a:rPr>
              <a:t>unnecessary</a:t>
            </a:r>
            <a:r>
              <a:rPr sz="2200" spc="-4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" dirty="0">
                <a:solidFill>
                  <a:srgbClr val="3E3E3E"/>
                </a:solidFill>
                <a:latin typeface="Trebuchet MS"/>
                <a:cs typeface="Trebuchet MS"/>
              </a:rPr>
              <a:t>duplication.</a:t>
            </a:r>
            <a:endParaRPr sz="2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3E3E3E"/>
              </a:buClr>
              <a:buFont typeface="Tahoma"/>
              <a:buChar char="●"/>
            </a:pPr>
            <a:endParaRPr sz="2600">
              <a:latin typeface="Trebuchet MS"/>
              <a:cs typeface="Trebuchet MS"/>
            </a:endParaRPr>
          </a:p>
          <a:p>
            <a:pPr marL="381000" marR="644525" indent="-368935">
              <a:lnSpc>
                <a:spcPct val="114999"/>
              </a:lnSpc>
              <a:buFont typeface="Tahoma"/>
              <a:buChar char="●"/>
              <a:tabLst>
                <a:tab pos="381000" algn="l"/>
                <a:tab pos="381635" algn="l"/>
              </a:tabLst>
            </a:pPr>
            <a:r>
              <a:rPr sz="2200" spc="-50" dirty="0">
                <a:solidFill>
                  <a:srgbClr val="3E3E3E"/>
                </a:solidFill>
                <a:latin typeface="Trebuchet MS"/>
                <a:cs typeface="Trebuchet MS"/>
              </a:rPr>
              <a:t>It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rebuchet MS"/>
                <a:cs typeface="Trebuchet MS"/>
              </a:rPr>
              <a:t>provides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Trebuchet MS"/>
                <a:cs typeface="Trebuchet MS"/>
              </a:rPr>
              <a:t>greater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Trebuchet MS"/>
                <a:cs typeface="Trebuchet MS"/>
              </a:rPr>
              <a:t>agility</a:t>
            </a:r>
            <a:r>
              <a:rPr sz="2200" spc="-5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Trebuchet MS"/>
                <a:cs typeface="Trebuchet MS"/>
              </a:rPr>
              <a:t>and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faster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rebuchet MS"/>
                <a:cs typeface="Trebuchet MS"/>
              </a:rPr>
              <a:t>problem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resolution,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giving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a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" dirty="0">
                <a:solidFill>
                  <a:srgbClr val="3E3E3E"/>
                </a:solidFill>
                <a:latin typeface="Trebuchet MS"/>
                <a:cs typeface="Trebuchet MS"/>
              </a:rPr>
              <a:t>better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" dirty="0">
                <a:solidFill>
                  <a:srgbClr val="3E3E3E"/>
                </a:solidFill>
                <a:latin typeface="Trebuchet MS"/>
                <a:cs typeface="Trebuchet MS"/>
              </a:rPr>
              <a:t>quality</a:t>
            </a:r>
            <a:r>
              <a:rPr sz="2200" spc="-5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of </a:t>
            </a:r>
            <a:r>
              <a:rPr sz="2200" spc="-64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service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to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rebuchet MS"/>
                <a:cs typeface="Trebuchet MS"/>
              </a:rPr>
              <a:t>consumers.</a:t>
            </a:r>
            <a:endParaRPr sz="2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Clr>
                <a:srgbClr val="3E3E3E"/>
              </a:buClr>
              <a:buFont typeface="Tahoma"/>
              <a:buChar char="●"/>
            </a:pPr>
            <a:endParaRPr sz="2600">
              <a:latin typeface="Trebuchet MS"/>
              <a:cs typeface="Trebuchet MS"/>
            </a:endParaRPr>
          </a:p>
          <a:p>
            <a:pPr marL="381000" marR="871855" indent="-368935">
              <a:lnSpc>
                <a:spcPct val="114999"/>
              </a:lnSpc>
              <a:buFont typeface="Tahoma"/>
              <a:buChar char="●"/>
              <a:tabLst>
                <a:tab pos="381000" algn="l"/>
                <a:tab pos="381635" algn="l"/>
              </a:tabLst>
            </a:pPr>
            <a:r>
              <a:rPr sz="2200" spc="-50" dirty="0">
                <a:solidFill>
                  <a:srgbClr val="3E3E3E"/>
                </a:solidFill>
                <a:latin typeface="Trebuchet MS"/>
                <a:cs typeface="Trebuchet MS"/>
              </a:rPr>
              <a:t>It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rebuchet MS"/>
                <a:cs typeface="Trebuchet MS"/>
              </a:rPr>
              <a:t>enhances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rebuchet MS"/>
                <a:cs typeface="Trebuchet MS"/>
              </a:rPr>
              <a:t>system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Trebuchet MS"/>
                <a:cs typeface="Trebuchet MS"/>
              </a:rPr>
              <a:t>and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rebuchet MS"/>
                <a:cs typeface="Trebuchet MS"/>
              </a:rPr>
              <a:t>process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Trebuchet MS"/>
                <a:cs typeface="Trebuchet MS"/>
              </a:rPr>
              <a:t>reliability</a:t>
            </a:r>
            <a:r>
              <a:rPr sz="2200" spc="-3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rebuchet MS"/>
                <a:cs typeface="Trebuchet MS"/>
              </a:rPr>
              <a:t>by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" dirty="0">
                <a:solidFill>
                  <a:srgbClr val="3E3E3E"/>
                </a:solidFill>
                <a:latin typeface="Trebuchet MS"/>
                <a:cs typeface="Trebuchet MS"/>
              </a:rPr>
              <a:t>detecting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Trebuchet MS"/>
                <a:cs typeface="Trebuchet MS"/>
              </a:rPr>
              <a:t>and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correcting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" dirty="0">
                <a:solidFill>
                  <a:srgbClr val="3E3E3E"/>
                </a:solidFill>
                <a:latin typeface="Trebuchet MS"/>
                <a:cs typeface="Trebuchet MS"/>
              </a:rPr>
              <a:t>incorrect </a:t>
            </a:r>
            <a:r>
              <a:rPr sz="2200" spc="-64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rebuchet MS"/>
                <a:cs typeface="Trebuchet MS"/>
              </a:rPr>
              <a:t>configurations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Trebuchet MS"/>
                <a:cs typeface="Trebuchet MS"/>
              </a:rPr>
              <a:t>before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a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detrimental</a:t>
            </a:r>
            <a:r>
              <a:rPr sz="2200" spc="-5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Trebuchet MS"/>
                <a:cs typeface="Trebuchet MS"/>
              </a:rPr>
              <a:t>effect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45" dirty="0">
                <a:solidFill>
                  <a:srgbClr val="3E3E3E"/>
                </a:solidFill>
                <a:latin typeface="Trebuchet MS"/>
                <a:cs typeface="Trebuchet MS"/>
              </a:rPr>
              <a:t>on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" dirty="0">
                <a:solidFill>
                  <a:srgbClr val="3E3E3E"/>
                </a:solidFill>
                <a:latin typeface="Trebuchet MS"/>
                <a:cs typeface="Trebuchet MS"/>
              </a:rPr>
              <a:t>results.</a:t>
            </a:r>
            <a:endParaRPr sz="2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3E3E3E"/>
              </a:buClr>
              <a:buFont typeface="Tahoma"/>
              <a:buChar char="●"/>
            </a:pPr>
            <a:endParaRPr sz="2600">
              <a:latin typeface="Trebuchet MS"/>
              <a:cs typeface="Trebuchet MS"/>
            </a:endParaRPr>
          </a:p>
          <a:p>
            <a:pPr marL="381000" marR="129539" indent="-368935">
              <a:lnSpc>
                <a:spcPct val="114999"/>
              </a:lnSpc>
              <a:spcBef>
                <a:spcPts val="5"/>
              </a:spcBef>
              <a:buFont typeface="Tahoma"/>
              <a:buChar char="●"/>
              <a:tabLst>
                <a:tab pos="381000" algn="l"/>
                <a:tab pos="381635" algn="l"/>
              </a:tabLst>
            </a:pPr>
            <a:r>
              <a:rPr sz="2200" spc="-50" dirty="0">
                <a:solidFill>
                  <a:srgbClr val="3E3E3E"/>
                </a:solidFill>
                <a:latin typeface="Trebuchet MS"/>
                <a:cs typeface="Trebuchet MS"/>
              </a:rPr>
              <a:t>It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rebuchet MS"/>
                <a:cs typeface="Trebuchet MS"/>
              </a:rPr>
              <a:t>also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rebuchet MS"/>
                <a:cs typeface="Trebuchet MS"/>
              </a:rPr>
              <a:t>provides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faster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Trebuchet MS"/>
                <a:cs typeface="Trebuchet MS"/>
              </a:rPr>
              <a:t>restoration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of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rebuchet MS"/>
                <a:cs typeface="Trebuchet MS"/>
              </a:rPr>
              <a:t>your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service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if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a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rebuchet MS"/>
                <a:cs typeface="Trebuchet MS"/>
              </a:rPr>
              <a:t>process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" dirty="0">
                <a:solidFill>
                  <a:srgbClr val="3E3E3E"/>
                </a:solidFill>
                <a:latin typeface="Trebuchet MS"/>
                <a:cs typeface="Trebuchet MS"/>
              </a:rPr>
              <a:t>failure</a:t>
            </a:r>
            <a:r>
              <a:rPr sz="2200" spc="-5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5" dirty="0">
                <a:solidFill>
                  <a:srgbClr val="3E3E3E"/>
                </a:solidFill>
                <a:latin typeface="Trebuchet MS"/>
                <a:cs typeface="Trebuchet MS"/>
              </a:rPr>
              <a:t>occurs,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i.e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Trebuchet MS"/>
                <a:cs typeface="Trebuchet MS"/>
              </a:rPr>
              <a:t>If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the </a:t>
            </a:r>
            <a:r>
              <a:rPr sz="2200" spc="2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rebuchet MS"/>
                <a:cs typeface="Trebuchet MS"/>
              </a:rPr>
              <a:t>appropriate</a:t>
            </a:r>
            <a:r>
              <a:rPr sz="2200" spc="-6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" dirty="0">
                <a:solidFill>
                  <a:srgbClr val="3E3E3E"/>
                </a:solidFill>
                <a:latin typeface="Trebuchet MS"/>
                <a:cs typeface="Trebuchet MS"/>
              </a:rPr>
              <a:t>state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of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configuration</a:t>
            </a:r>
            <a:r>
              <a:rPr sz="2200" spc="-50" dirty="0">
                <a:solidFill>
                  <a:srgbClr val="3E3E3E"/>
                </a:solidFill>
                <a:latin typeface="Trebuchet MS"/>
                <a:cs typeface="Trebuchet MS"/>
              </a:rPr>
              <a:t> will</a:t>
            </a:r>
            <a:r>
              <a:rPr sz="2200" spc="-5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rebuchet MS"/>
                <a:cs typeface="Trebuchet MS"/>
              </a:rPr>
              <a:t>be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Trebuchet MS"/>
                <a:cs typeface="Trebuchet MS"/>
              </a:rPr>
              <a:t>known,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rebuchet MS"/>
                <a:cs typeface="Trebuchet MS"/>
              </a:rPr>
              <a:t>restoring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working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configuration </a:t>
            </a:r>
            <a:r>
              <a:rPr sz="2200" spc="-65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Trebuchet MS"/>
                <a:cs typeface="Trebuchet MS"/>
              </a:rPr>
              <a:t>will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rebuchet MS"/>
                <a:cs typeface="Trebuchet MS"/>
              </a:rPr>
              <a:t>be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10" dirty="0">
                <a:solidFill>
                  <a:srgbClr val="3E3E3E"/>
                </a:solidFill>
                <a:latin typeface="Trebuchet MS"/>
                <a:cs typeface="Trebuchet MS"/>
              </a:rPr>
              <a:t>much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faster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Trebuchet MS"/>
                <a:cs typeface="Trebuchet MS"/>
              </a:rPr>
              <a:t>and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dirty="0">
                <a:solidFill>
                  <a:srgbClr val="3E3E3E"/>
                </a:solidFill>
                <a:latin typeface="Trebuchet MS"/>
                <a:cs typeface="Trebuchet MS"/>
              </a:rPr>
              <a:t>easier.</a:t>
            </a:r>
            <a:endParaRPr sz="2200">
              <a:latin typeface="Trebuchet MS"/>
              <a:cs typeface="Trebuchet MS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991611" y="734568"/>
            <a:ext cx="10343388" cy="458724"/>
          </a:xfrm>
          <a:prstGeom prst="rect">
            <a:avLst/>
          </a:prstGeom>
        </p:spPr>
      </p:pic>
    </p:spTree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65270" y="298526"/>
            <a:ext cx="813054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3E3E3E"/>
                </a:solidFill>
                <a:latin typeface="Arial"/>
                <a:cs typeface="Arial"/>
              </a:rPr>
              <a:t>Role</a:t>
            </a:r>
            <a:r>
              <a:rPr spc="-5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80" dirty="0">
                <a:solidFill>
                  <a:srgbClr val="3E3E3E"/>
                </a:solidFill>
                <a:latin typeface="Arial"/>
                <a:cs typeface="Arial"/>
              </a:rPr>
              <a:t>of</a:t>
            </a:r>
            <a:r>
              <a:rPr spc="-4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65" dirty="0">
                <a:solidFill>
                  <a:srgbClr val="3E3E3E"/>
                </a:solidFill>
                <a:latin typeface="Arial"/>
                <a:cs typeface="Arial"/>
              </a:rPr>
              <a:t>Configuration</a:t>
            </a:r>
            <a:r>
              <a:rPr spc="-2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140" dirty="0">
                <a:solidFill>
                  <a:srgbClr val="3E3E3E"/>
                </a:solidFill>
                <a:latin typeface="Arial"/>
                <a:cs typeface="Arial"/>
              </a:rPr>
              <a:t>Management</a:t>
            </a:r>
            <a:r>
              <a:rPr spc="-5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100" dirty="0">
                <a:solidFill>
                  <a:srgbClr val="3E3E3E"/>
                </a:solidFill>
                <a:latin typeface="Arial"/>
                <a:cs typeface="Arial"/>
              </a:rPr>
              <a:t>in</a:t>
            </a:r>
            <a:r>
              <a:rPr spc="-6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15" dirty="0">
                <a:solidFill>
                  <a:srgbClr val="3E3E3E"/>
                </a:solidFill>
                <a:latin typeface="Arial"/>
                <a:cs typeface="Arial"/>
              </a:rPr>
              <a:t>DevOps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375916" y="3760215"/>
            <a:ext cx="1243583" cy="88646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375916" y="5270500"/>
            <a:ext cx="1243583" cy="88646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375916" y="6780530"/>
            <a:ext cx="1243583" cy="88519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3923157" y="5350916"/>
            <a:ext cx="9582785" cy="22059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0485" marR="69215">
              <a:lnSpc>
                <a:spcPct val="114999"/>
              </a:lnSpc>
              <a:spcBef>
                <a:spcPts val="100"/>
              </a:spcBef>
            </a:pPr>
            <a:r>
              <a:rPr sz="2200" b="1" spc="80" dirty="0">
                <a:solidFill>
                  <a:srgbClr val="3E3E3E"/>
                </a:solidFill>
                <a:latin typeface="Arial"/>
                <a:cs typeface="Arial"/>
              </a:rPr>
              <a:t>Artifact</a:t>
            </a:r>
            <a:r>
              <a:rPr sz="2200" b="1" spc="-3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dirty="0">
                <a:solidFill>
                  <a:srgbClr val="3E3E3E"/>
                </a:solidFill>
                <a:latin typeface="Arial"/>
                <a:cs typeface="Arial"/>
              </a:rPr>
              <a:t>Repository</a:t>
            </a:r>
            <a:r>
              <a:rPr sz="2200" dirty="0">
                <a:solidFill>
                  <a:srgbClr val="3E3E3E"/>
                </a:solidFill>
                <a:latin typeface="Trebuchet MS"/>
                <a:cs typeface="Trebuchet MS"/>
              </a:rPr>
              <a:t>: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14" dirty="0">
                <a:solidFill>
                  <a:srgbClr val="3E3E3E"/>
                </a:solidFill>
                <a:latin typeface="Trebuchet MS"/>
                <a:cs typeface="Trebuchet MS"/>
              </a:rPr>
              <a:t>Used</a:t>
            </a:r>
            <a:r>
              <a:rPr sz="2200" spc="-5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rebuchet MS"/>
                <a:cs typeface="Trebuchet MS"/>
              </a:rPr>
              <a:t>during</a:t>
            </a:r>
            <a:r>
              <a:rPr sz="2200" spc="-5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rebuchet MS"/>
                <a:cs typeface="Trebuchet MS"/>
              </a:rPr>
              <a:t>production</a:t>
            </a:r>
            <a:r>
              <a:rPr sz="2200" spc="-6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Trebuchet MS"/>
                <a:cs typeface="Trebuchet MS"/>
              </a:rPr>
              <a:t>and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operations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Trebuchet MS"/>
                <a:cs typeface="Trebuchet MS"/>
              </a:rPr>
              <a:t>phases </a:t>
            </a:r>
            <a:r>
              <a:rPr sz="2200" spc="-64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of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a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10" dirty="0">
                <a:solidFill>
                  <a:srgbClr val="3E3E3E"/>
                </a:solidFill>
                <a:latin typeface="Trebuchet MS"/>
                <a:cs typeface="Trebuchet MS"/>
              </a:rPr>
              <a:t>project</a:t>
            </a:r>
            <a:endParaRPr sz="2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4300">
              <a:latin typeface="Trebuchet MS"/>
              <a:cs typeface="Trebuchet MS"/>
            </a:endParaRPr>
          </a:p>
          <a:p>
            <a:pPr marL="12700" marR="5080">
              <a:lnSpc>
                <a:spcPct val="114999"/>
              </a:lnSpc>
            </a:pPr>
            <a:r>
              <a:rPr sz="2200" b="1" spc="50" dirty="0">
                <a:solidFill>
                  <a:srgbClr val="3E3E3E"/>
                </a:solidFill>
                <a:latin typeface="Arial"/>
                <a:cs typeface="Arial"/>
              </a:rPr>
              <a:t>Configuration</a:t>
            </a:r>
            <a:r>
              <a:rPr sz="2200" b="1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105" dirty="0">
                <a:solidFill>
                  <a:srgbClr val="3E3E3E"/>
                </a:solidFill>
                <a:latin typeface="Arial"/>
                <a:cs typeface="Arial"/>
              </a:rPr>
              <a:t>Management</a:t>
            </a:r>
            <a:r>
              <a:rPr sz="2200" b="1" spc="-3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35" dirty="0">
                <a:solidFill>
                  <a:srgbClr val="3E3E3E"/>
                </a:solidFill>
                <a:latin typeface="Arial"/>
                <a:cs typeface="Arial"/>
              </a:rPr>
              <a:t>Database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:</a:t>
            </a:r>
            <a:r>
              <a:rPr sz="2200" spc="-10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14" dirty="0">
                <a:solidFill>
                  <a:srgbClr val="3E3E3E"/>
                </a:solidFill>
                <a:latin typeface="Trebuchet MS"/>
                <a:cs typeface="Trebuchet MS"/>
              </a:rPr>
              <a:t>Used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rebuchet MS"/>
                <a:cs typeface="Trebuchet MS"/>
              </a:rPr>
              <a:t>during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rebuchet MS"/>
                <a:cs typeface="Trebuchet MS"/>
              </a:rPr>
              <a:t>production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Trebuchet MS"/>
                <a:cs typeface="Trebuchet MS"/>
              </a:rPr>
              <a:t>and </a:t>
            </a:r>
            <a:r>
              <a:rPr sz="2200" spc="-64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operations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10" dirty="0">
                <a:solidFill>
                  <a:srgbClr val="3E3E3E"/>
                </a:solidFill>
                <a:latin typeface="Trebuchet MS"/>
                <a:cs typeface="Trebuchet MS"/>
              </a:rPr>
              <a:t>phases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of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a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10" dirty="0">
                <a:solidFill>
                  <a:srgbClr val="3E3E3E"/>
                </a:solidFill>
                <a:latin typeface="Trebuchet MS"/>
                <a:cs typeface="Trebuchet MS"/>
              </a:rPr>
              <a:t>project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236470" y="1379982"/>
            <a:ext cx="12110085" cy="1061085"/>
          </a:xfrm>
          <a:custGeom>
            <a:avLst/>
            <a:gdLst/>
            <a:ahLst/>
            <a:cxnLst/>
            <a:rect l="l" t="t" r="r" b="b"/>
            <a:pathLst>
              <a:path w="12110085" h="1061085">
                <a:moveTo>
                  <a:pt x="0" y="176784"/>
                </a:moveTo>
                <a:lnTo>
                  <a:pt x="6312" y="129778"/>
                </a:lnTo>
                <a:lnTo>
                  <a:pt x="24130" y="87545"/>
                </a:lnTo>
                <a:lnTo>
                  <a:pt x="51768" y="51768"/>
                </a:lnTo>
                <a:lnTo>
                  <a:pt x="87545" y="24129"/>
                </a:lnTo>
                <a:lnTo>
                  <a:pt x="129778" y="6312"/>
                </a:lnTo>
                <a:lnTo>
                  <a:pt x="176784" y="0"/>
                </a:lnTo>
                <a:lnTo>
                  <a:pt x="11932920" y="0"/>
                </a:lnTo>
                <a:lnTo>
                  <a:pt x="11979925" y="6312"/>
                </a:lnTo>
                <a:lnTo>
                  <a:pt x="12022158" y="24129"/>
                </a:lnTo>
                <a:lnTo>
                  <a:pt x="12057935" y="51768"/>
                </a:lnTo>
                <a:lnTo>
                  <a:pt x="12085574" y="87545"/>
                </a:lnTo>
                <a:lnTo>
                  <a:pt x="12103391" y="129778"/>
                </a:lnTo>
                <a:lnTo>
                  <a:pt x="12109703" y="176784"/>
                </a:lnTo>
                <a:lnTo>
                  <a:pt x="12109703" y="883920"/>
                </a:lnTo>
                <a:lnTo>
                  <a:pt x="12103391" y="930925"/>
                </a:lnTo>
                <a:lnTo>
                  <a:pt x="12085573" y="973158"/>
                </a:lnTo>
                <a:lnTo>
                  <a:pt x="12057935" y="1008935"/>
                </a:lnTo>
                <a:lnTo>
                  <a:pt x="12022158" y="1036574"/>
                </a:lnTo>
                <a:lnTo>
                  <a:pt x="11979925" y="1054391"/>
                </a:lnTo>
                <a:lnTo>
                  <a:pt x="11932920" y="1060703"/>
                </a:lnTo>
                <a:lnTo>
                  <a:pt x="176784" y="1060703"/>
                </a:lnTo>
                <a:lnTo>
                  <a:pt x="129778" y="1054391"/>
                </a:lnTo>
                <a:lnTo>
                  <a:pt x="87545" y="1036574"/>
                </a:lnTo>
                <a:lnTo>
                  <a:pt x="51768" y="1008935"/>
                </a:lnTo>
                <a:lnTo>
                  <a:pt x="24130" y="973158"/>
                </a:lnTo>
                <a:lnTo>
                  <a:pt x="6312" y="930925"/>
                </a:lnTo>
                <a:lnTo>
                  <a:pt x="0" y="883920"/>
                </a:lnTo>
                <a:lnTo>
                  <a:pt x="0" y="176784"/>
                </a:lnTo>
                <a:close/>
              </a:path>
            </a:pathLst>
          </a:custGeom>
          <a:ln w="2540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454020" y="1448562"/>
            <a:ext cx="11307445" cy="29044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298700" marR="5080" indent="-1926589">
              <a:lnSpc>
                <a:spcPct val="100000"/>
              </a:lnSpc>
              <a:spcBef>
                <a:spcPts val="95"/>
              </a:spcBef>
            </a:pPr>
            <a:r>
              <a:rPr sz="2200" spc="135" dirty="0">
                <a:solidFill>
                  <a:srgbClr val="3E3E3E"/>
                </a:solidFill>
                <a:latin typeface="Trebuchet MS"/>
                <a:cs typeface="Trebuchet MS"/>
              </a:rPr>
              <a:t>DevOps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is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a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Trebuchet MS"/>
                <a:cs typeface="Trebuchet MS"/>
              </a:rPr>
              <a:t>concept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dirty="0">
                <a:solidFill>
                  <a:srgbClr val="3E3E3E"/>
                </a:solidFill>
                <a:latin typeface="Trebuchet MS"/>
                <a:cs typeface="Trebuchet MS"/>
              </a:rPr>
              <a:t>that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rebuchet MS"/>
                <a:cs typeface="Trebuchet MS"/>
              </a:rPr>
              <a:t>covers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rebuchet MS"/>
                <a:cs typeface="Trebuchet MS"/>
              </a:rPr>
              <a:t>both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5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growth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Trebuchet MS"/>
                <a:cs typeface="Trebuchet MS"/>
              </a:rPr>
              <a:t>and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operations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10" dirty="0">
                <a:solidFill>
                  <a:srgbClr val="3E3E3E"/>
                </a:solidFill>
                <a:latin typeface="Trebuchet MS"/>
                <a:cs typeface="Trebuchet MS"/>
              </a:rPr>
              <a:t>phases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of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software </a:t>
            </a:r>
            <a:r>
              <a:rPr sz="2200" spc="-65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rebuchet MS"/>
                <a:cs typeface="Trebuchet MS"/>
              </a:rPr>
              <a:t>development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Trebuchet MS"/>
                <a:cs typeface="Trebuchet MS"/>
              </a:rPr>
              <a:t>and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45" dirty="0">
                <a:solidFill>
                  <a:srgbClr val="3E3E3E"/>
                </a:solidFill>
                <a:latin typeface="Trebuchet MS"/>
                <a:cs typeface="Trebuchet MS"/>
              </a:rPr>
              <a:t>so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10" dirty="0">
                <a:solidFill>
                  <a:srgbClr val="3E3E3E"/>
                </a:solidFill>
                <a:latin typeface="Trebuchet MS"/>
                <a:cs typeface="Trebuchet MS"/>
              </a:rPr>
              <a:t>does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configuration</a:t>
            </a:r>
            <a:r>
              <a:rPr sz="2200" spc="-6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rebuchet MS"/>
                <a:cs typeface="Trebuchet MS"/>
              </a:rPr>
              <a:t>management.</a:t>
            </a:r>
            <a:endParaRPr sz="2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3000">
              <a:latin typeface="Trebuchet MS"/>
              <a:cs typeface="Trebuchet MS"/>
            </a:endParaRPr>
          </a:p>
          <a:p>
            <a:pPr marL="12700" marR="93980">
              <a:lnSpc>
                <a:spcPct val="100000"/>
              </a:lnSpc>
              <a:spcBef>
                <a:spcPts val="1825"/>
              </a:spcBef>
            </a:pPr>
            <a:r>
              <a:rPr sz="2200" b="1" spc="40" dirty="0">
                <a:solidFill>
                  <a:srgbClr val="3E3E3E"/>
                </a:solidFill>
                <a:latin typeface="Arial"/>
                <a:cs typeface="Arial"/>
              </a:rPr>
              <a:t>Comprehensive</a:t>
            </a:r>
            <a:r>
              <a:rPr sz="2200" b="1" spc="-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55" dirty="0">
                <a:solidFill>
                  <a:srgbClr val="3E3E3E"/>
                </a:solidFill>
                <a:latin typeface="Arial"/>
                <a:cs typeface="Arial"/>
              </a:rPr>
              <a:t>configuration</a:t>
            </a:r>
            <a:r>
              <a:rPr sz="2200" b="1" spc="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100" dirty="0">
                <a:solidFill>
                  <a:srgbClr val="3E3E3E"/>
                </a:solidFill>
                <a:latin typeface="Arial"/>
                <a:cs typeface="Arial"/>
              </a:rPr>
              <a:t>management</a:t>
            </a:r>
            <a:r>
              <a:rPr sz="2200" b="1" spc="-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is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Trebuchet MS"/>
                <a:cs typeface="Trebuchet MS"/>
              </a:rPr>
              <a:t>term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10" dirty="0">
                <a:solidFill>
                  <a:srgbClr val="3E3E3E"/>
                </a:solidFill>
                <a:latin typeface="Trebuchet MS"/>
                <a:cs typeface="Trebuchet MS"/>
              </a:rPr>
              <a:t>used</a:t>
            </a:r>
            <a:r>
              <a:rPr sz="2200" spc="-6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in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35" dirty="0">
                <a:solidFill>
                  <a:srgbClr val="3E3E3E"/>
                </a:solidFill>
                <a:latin typeface="Trebuchet MS"/>
                <a:cs typeface="Trebuchet MS"/>
              </a:rPr>
              <a:t>DevOps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to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Trebuchet MS"/>
                <a:cs typeface="Trebuchet MS"/>
              </a:rPr>
              <a:t>describe </a:t>
            </a:r>
            <a:r>
              <a:rPr sz="2200" spc="-65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configuration</a:t>
            </a:r>
            <a:r>
              <a:rPr sz="2200" spc="-5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rebuchet MS"/>
                <a:cs typeface="Trebuchet MS"/>
              </a:rPr>
              <a:t>management,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Trebuchet MS"/>
                <a:cs typeface="Trebuchet MS"/>
              </a:rPr>
              <a:t>which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is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rebuchet MS"/>
                <a:cs typeface="Trebuchet MS"/>
              </a:rPr>
              <a:t>made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30" dirty="0">
                <a:solidFill>
                  <a:srgbClr val="3E3E3E"/>
                </a:solidFill>
                <a:latin typeface="Trebuchet MS"/>
                <a:cs typeface="Trebuchet MS"/>
              </a:rPr>
              <a:t>up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Trebuchet MS"/>
                <a:cs typeface="Trebuchet MS"/>
              </a:rPr>
              <a:t>of:</a:t>
            </a:r>
            <a:endParaRPr sz="2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3550">
              <a:latin typeface="Trebuchet MS"/>
              <a:cs typeface="Trebuchet MS"/>
            </a:endParaRPr>
          </a:p>
          <a:p>
            <a:pPr marL="1539875">
              <a:lnSpc>
                <a:spcPct val="100000"/>
              </a:lnSpc>
            </a:pPr>
            <a:r>
              <a:rPr sz="2200" b="1" spc="-10" dirty="0">
                <a:solidFill>
                  <a:srgbClr val="3E3E3E"/>
                </a:solidFill>
                <a:latin typeface="Arial"/>
                <a:cs typeface="Arial"/>
              </a:rPr>
              <a:t>Source</a:t>
            </a:r>
            <a:r>
              <a:rPr sz="2200" b="1" spc="-20" dirty="0">
                <a:solidFill>
                  <a:srgbClr val="3E3E3E"/>
                </a:solidFill>
                <a:latin typeface="Arial"/>
                <a:cs typeface="Arial"/>
              </a:rPr>
              <a:t> Code</a:t>
            </a:r>
            <a:r>
              <a:rPr sz="2200" b="1" spc="-4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5" dirty="0">
                <a:solidFill>
                  <a:srgbClr val="3E3E3E"/>
                </a:solidFill>
                <a:latin typeface="Arial"/>
                <a:cs typeface="Arial"/>
              </a:rPr>
              <a:t>Repository</a:t>
            </a:r>
            <a:r>
              <a:rPr sz="2200" spc="5" dirty="0">
                <a:solidFill>
                  <a:srgbClr val="3E3E3E"/>
                </a:solidFill>
                <a:latin typeface="Trebuchet MS"/>
                <a:cs typeface="Trebuchet MS"/>
              </a:rPr>
              <a:t>: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rebuchet MS"/>
                <a:cs typeface="Trebuchet MS"/>
              </a:rPr>
              <a:t>Mostly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10" dirty="0">
                <a:solidFill>
                  <a:srgbClr val="3E3E3E"/>
                </a:solidFill>
                <a:latin typeface="Trebuchet MS"/>
                <a:cs typeface="Trebuchet MS"/>
              </a:rPr>
              <a:t>used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rebuchet MS"/>
                <a:cs typeface="Trebuchet MS"/>
              </a:rPr>
              <a:t>during</a:t>
            </a:r>
            <a:r>
              <a:rPr sz="2200" spc="-5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rebuchet MS"/>
                <a:cs typeface="Trebuchet MS"/>
              </a:rPr>
              <a:t>development</a:t>
            </a:r>
            <a:r>
              <a:rPr sz="2200" spc="-5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rebuchet MS"/>
                <a:cs typeface="Trebuchet MS"/>
              </a:rPr>
              <a:t>process</a:t>
            </a:r>
            <a:endParaRPr sz="2200">
              <a:latin typeface="Trebuchet MS"/>
              <a:cs typeface="Trebuchet MS"/>
            </a:endParaRPr>
          </a:p>
        </p:txBody>
      </p:sp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375916" y="734568"/>
            <a:ext cx="11504676" cy="458724"/>
          </a:xfrm>
          <a:prstGeom prst="rect">
            <a:avLst/>
          </a:prstGeom>
        </p:spPr>
      </p:pic>
    </p:spTree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153659" y="306451"/>
            <a:ext cx="594741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65" dirty="0">
                <a:solidFill>
                  <a:srgbClr val="3E3E3E"/>
                </a:solidFill>
                <a:latin typeface="Arial"/>
                <a:cs typeface="Arial"/>
              </a:rPr>
              <a:t>Configuration</a:t>
            </a:r>
            <a:r>
              <a:rPr spc="-3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140" dirty="0">
                <a:solidFill>
                  <a:srgbClr val="3E3E3E"/>
                </a:solidFill>
                <a:latin typeface="Arial"/>
                <a:cs typeface="Arial"/>
              </a:rPr>
              <a:t>Management</a:t>
            </a:r>
            <a:r>
              <a:rPr spc="-8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-35" dirty="0">
                <a:solidFill>
                  <a:srgbClr val="3E3E3E"/>
                </a:solidFill>
                <a:latin typeface="Arial"/>
                <a:cs typeface="Arial"/>
              </a:rPr>
              <a:t>Tools</a:t>
            </a:r>
          </a:p>
        </p:txBody>
      </p:sp>
      <p:sp>
        <p:nvSpPr>
          <p:cNvPr id="4" name="object 4"/>
          <p:cNvSpPr/>
          <p:nvPr/>
        </p:nvSpPr>
        <p:spPr>
          <a:xfrm>
            <a:off x="5812535" y="2180844"/>
            <a:ext cx="2133600" cy="2117090"/>
          </a:xfrm>
          <a:custGeom>
            <a:avLst/>
            <a:gdLst/>
            <a:ahLst/>
            <a:cxnLst/>
            <a:rect l="l" t="t" r="r" b="b"/>
            <a:pathLst>
              <a:path w="2133600" h="2117090">
                <a:moveTo>
                  <a:pt x="2133599" y="0"/>
                </a:moveTo>
                <a:lnTo>
                  <a:pt x="1971293" y="0"/>
                </a:lnTo>
                <a:lnTo>
                  <a:pt x="1971293" y="389254"/>
                </a:lnTo>
                <a:lnTo>
                  <a:pt x="1919950" y="397980"/>
                </a:lnTo>
                <a:lnTo>
                  <a:pt x="1868665" y="407901"/>
                </a:lnTo>
                <a:lnTo>
                  <a:pt x="1817506" y="419020"/>
                </a:lnTo>
                <a:lnTo>
                  <a:pt x="1766542" y="431336"/>
                </a:lnTo>
                <a:lnTo>
                  <a:pt x="1715840" y="444851"/>
                </a:lnTo>
                <a:lnTo>
                  <a:pt x="1665468" y="459565"/>
                </a:lnTo>
                <a:lnTo>
                  <a:pt x="1615495" y="475481"/>
                </a:lnTo>
                <a:lnTo>
                  <a:pt x="1565988" y="492599"/>
                </a:lnTo>
                <a:lnTo>
                  <a:pt x="1517014" y="510920"/>
                </a:lnTo>
                <a:lnTo>
                  <a:pt x="1362964" y="146050"/>
                </a:lnTo>
                <a:lnTo>
                  <a:pt x="1314665" y="166532"/>
                </a:lnTo>
                <a:lnTo>
                  <a:pt x="1267140" y="188193"/>
                </a:lnTo>
                <a:lnTo>
                  <a:pt x="1220353" y="210993"/>
                </a:lnTo>
                <a:lnTo>
                  <a:pt x="1174265" y="234895"/>
                </a:lnTo>
                <a:lnTo>
                  <a:pt x="1128837" y="259861"/>
                </a:lnTo>
                <a:lnTo>
                  <a:pt x="1084034" y="285854"/>
                </a:lnTo>
                <a:lnTo>
                  <a:pt x="1039816" y="312836"/>
                </a:lnTo>
                <a:lnTo>
                  <a:pt x="996146" y="340769"/>
                </a:lnTo>
                <a:lnTo>
                  <a:pt x="952985" y="369615"/>
                </a:lnTo>
                <a:lnTo>
                  <a:pt x="910298" y="399336"/>
                </a:lnTo>
                <a:lnTo>
                  <a:pt x="868044" y="429895"/>
                </a:lnTo>
                <a:lnTo>
                  <a:pt x="1103248" y="746125"/>
                </a:lnTo>
                <a:lnTo>
                  <a:pt x="1063005" y="778913"/>
                </a:lnTo>
                <a:lnTo>
                  <a:pt x="1023430" y="812429"/>
                </a:lnTo>
                <a:lnTo>
                  <a:pt x="984588" y="846807"/>
                </a:lnTo>
                <a:lnTo>
                  <a:pt x="946546" y="882183"/>
                </a:lnTo>
                <a:lnTo>
                  <a:pt x="909370" y="918690"/>
                </a:lnTo>
                <a:lnTo>
                  <a:pt x="873125" y="956465"/>
                </a:lnTo>
                <a:lnTo>
                  <a:pt x="837877" y="995641"/>
                </a:lnTo>
                <a:lnTo>
                  <a:pt x="803692" y="1036353"/>
                </a:lnTo>
                <a:lnTo>
                  <a:pt x="770636" y="1078738"/>
                </a:lnTo>
                <a:lnTo>
                  <a:pt x="454278" y="835405"/>
                </a:lnTo>
                <a:lnTo>
                  <a:pt x="423720" y="875795"/>
                </a:lnTo>
                <a:lnTo>
                  <a:pt x="393998" y="917320"/>
                </a:lnTo>
                <a:lnTo>
                  <a:pt x="365150" y="959908"/>
                </a:lnTo>
                <a:lnTo>
                  <a:pt x="337214" y="1003486"/>
                </a:lnTo>
                <a:lnTo>
                  <a:pt x="310227" y="1047979"/>
                </a:lnTo>
                <a:lnTo>
                  <a:pt x="284225" y="1093315"/>
                </a:lnTo>
                <a:lnTo>
                  <a:pt x="259246" y="1139420"/>
                </a:lnTo>
                <a:lnTo>
                  <a:pt x="235328" y="1186222"/>
                </a:lnTo>
                <a:lnTo>
                  <a:pt x="212507" y="1233646"/>
                </a:lnTo>
                <a:lnTo>
                  <a:pt x="190821" y="1281620"/>
                </a:lnTo>
                <a:lnTo>
                  <a:pt x="170306" y="1330070"/>
                </a:lnTo>
                <a:lnTo>
                  <a:pt x="535431" y="1484248"/>
                </a:lnTo>
                <a:lnTo>
                  <a:pt x="514691" y="1533184"/>
                </a:lnTo>
                <a:lnTo>
                  <a:pt x="495689" y="1582661"/>
                </a:lnTo>
                <a:lnTo>
                  <a:pt x="478357" y="1632613"/>
                </a:lnTo>
                <a:lnTo>
                  <a:pt x="462627" y="1682968"/>
                </a:lnTo>
                <a:lnTo>
                  <a:pt x="448432" y="1733660"/>
                </a:lnTo>
                <a:lnTo>
                  <a:pt x="435704" y="1784618"/>
                </a:lnTo>
                <a:lnTo>
                  <a:pt x="424374" y="1835773"/>
                </a:lnTo>
                <a:lnTo>
                  <a:pt x="414374" y="1887057"/>
                </a:lnTo>
                <a:lnTo>
                  <a:pt x="405638" y="1938401"/>
                </a:lnTo>
                <a:lnTo>
                  <a:pt x="0" y="1946528"/>
                </a:lnTo>
                <a:lnTo>
                  <a:pt x="0" y="2116835"/>
                </a:lnTo>
                <a:lnTo>
                  <a:pt x="859916" y="2116835"/>
                </a:lnTo>
                <a:lnTo>
                  <a:pt x="860043" y="2087701"/>
                </a:lnTo>
                <a:lnTo>
                  <a:pt x="860933" y="2060066"/>
                </a:lnTo>
                <a:lnTo>
                  <a:pt x="875586" y="1954958"/>
                </a:lnTo>
                <a:lnTo>
                  <a:pt x="884797" y="1907283"/>
                </a:lnTo>
                <a:lnTo>
                  <a:pt x="895643" y="1860298"/>
                </a:lnTo>
                <a:lnTo>
                  <a:pt x="908089" y="1814030"/>
                </a:lnTo>
                <a:lnTo>
                  <a:pt x="922101" y="1768503"/>
                </a:lnTo>
                <a:lnTo>
                  <a:pt x="937645" y="1723745"/>
                </a:lnTo>
                <a:lnTo>
                  <a:pt x="954687" y="1679780"/>
                </a:lnTo>
                <a:lnTo>
                  <a:pt x="973193" y="1636635"/>
                </a:lnTo>
                <a:lnTo>
                  <a:pt x="993129" y="1594336"/>
                </a:lnTo>
                <a:lnTo>
                  <a:pt x="1014460" y="1552908"/>
                </a:lnTo>
                <a:lnTo>
                  <a:pt x="1037152" y="1512377"/>
                </a:lnTo>
                <a:lnTo>
                  <a:pt x="1061170" y="1472769"/>
                </a:lnTo>
                <a:lnTo>
                  <a:pt x="1086482" y="1434111"/>
                </a:lnTo>
                <a:lnTo>
                  <a:pt x="1113052" y="1396427"/>
                </a:lnTo>
                <a:lnTo>
                  <a:pt x="1140846" y="1359744"/>
                </a:lnTo>
                <a:lnTo>
                  <a:pt x="1169831" y="1324087"/>
                </a:lnTo>
                <a:lnTo>
                  <a:pt x="1199972" y="1289483"/>
                </a:lnTo>
                <a:lnTo>
                  <a:pt x="1231234" y="1255957"/>
                </a:lnTo>
                <a:lnTo>
                  <a:pt x="1263584" y="1223535"/>
                </a:lnTo>
                <a:lnTo>
                  <a:pt x="1296987" y="1192244"/>
                </a:lnTo>
                <a:lnTo>
                  <a:pt x="1331409" y="1162108"/>
                </a:lnTo>
                <a:lnTo>
                  <a:pt x="1366817" y="1133154"/>
                </a:lnTo>
                <a:lnTo>
                  <a:pt x="1403175" y="1105407"/>
                </a:lnTo>
                <a:lnTo>
                  <a:pt x="1440450" y="1078894"/>
                </a:lnTo>
                <a:lnTo>
                  <a:pt x="1478607" y="1053640"/>
                </a:lnTo>
                <a:lnTo>
                  <a:pt x="1517612" y="1029671"/>
                </a:lnTo>
                <a:lnTo>
                  <a:pt x="1557432" y="1007014"/>
                </a:lnTo>
                <a:lnTo>
                  <a:pt x="1598031" y="985693"/>
                </a:lnTo>
                <a:lnTo>
                  <a:pt x="1639376" y="965735"/>
                </a:lnTo>
                <a:lnTo>
                  <a:pt x="1681432" y="947165"/>
                </a:lnTo>
                <a:lnTo>
                  <a:pt x="1724165" y="930011"/>
                </a:lnTo>
                <a:lnTo>
                  <a:pt x="1767542" y="914296"/>
                </a:lnTo>
                <a:lnTo>
                  <a:pt x="1811527" y="900047"/>
                </a:lnTo>
                <a:lnTo>
                  <a:pt x="1856087" y="887291"/>
                </a:lnTo>
                <a:lnTo>
                  <a:pt x="1901188" y="876052"/>
                </a:lnTo>
                <a:lnTo>
                  <a:pt x="1946794" y="866358"/>
                </a:lnTo>
                <a:lnTo>
                  <a:pt x="1992873" y="858233"/>
                </a:lnTo>
                <a:lnTo>
                  <a:pt x="2039390" y="851703"/>
                </a:lnTo>
                <a:lnTo>
                  <a:pt x="2086310" y="846795"/>
                </a:lnTo>
                <a:lnTo>
                  <a:pt x="2133599" y="843533"/>
                </a:lnTo>
                <a:lnTo>
                  <a:pt x="2133599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083295" y="2180844"/>
            <a:ext cx="2118360" cy="2117090"/>
          </a:xfrm>
          <a:custGeom>
            <a:avLst/>
            <a:gdLst/>
            <a:ahLst/>
            <a:cxnLst/>
            <a:rect l="l" t="t" r="r" b="b"/>
            <a:pathLst>
              <a:path w="2118359" h="2117090">
                <a:moveTo>
                  <a:pt x="178561" y="0"/>
                </a:moveTo>
                <a:lnTo>
                  <a:pt x="0" y="0"/>
                </a:lnTo>
                <a:lnTo>
                  <a:pt x="0" y="843533"/>
                </a:lnTo>
                <a:lnTo>
                  <a:pt x="29190" y="844803"/>
                </a:lnTo>
                <a:lnTo>
                  <a:pt x="84474" y="850391"/>
                </a:lnTo>
                <a:lnTo>
                  <a:pt x="162033" y="859194"/>
                </a:lnTo>
                <a:lnTo>
                  <a:pt x="209736" y="868396"/>
                </a:lnTo>
                <a:lnTo>
                  <a:pt x="256749" y="879233"/>
                </a:lnTo>
                <a:lnTo>
                  <a:pt x="303046" y="891671"/>
                </a:lnTo>
                <a:lnTo>
                  <a:pt x="348601" y="905675"/>
                </a:lnTo>
                <a:lnTo>
                  <a:pt x="393388" y="921212"/>
                </a:lnTo>
                <a:lnTo>
                  <a:pt x="437380" y="938247"/>
                </a:lnTo>
                <a:lnTo>
                  <a:pt x="480553" y="956746"/>
                </a:lnTo>
                <a:lnTo>
                  <a:pt x="522880" y="976675"/>
                </a:lnTo>
                <a:lnTo>
                  <a:pt x="564336" y="997999"/>
                </a:lnTo>
                <a:lnTo>
                  <a:pt x="604894" y="1020685"/>
                </a:lnTo>
                <a:lnTo>
                  <a:pt x="644529" y="1044697"/>
                </a:lnTo>
                <a:lnTo>
                  <a:pt x="683214" y="1070002"/>
                </a:lnTo>
                <a:lnTo>
                  <a:pt x="720924" y="1096566"/>
                </a:lnTo>
                <a:lnTo>
                  <a:pt x="757633" y="1124354"/>
                </a:lnTo>
                <a:lnTo>
                  <a:pt x="793316" y="1153332"/>
                </a:lnTo>
                <a:lnTo>
                  <a:pt x="827945" y="1183466"/>
                </a:lnTo>
                <a:lnTo>
                  <a:pt x="861496" y="1214722"/>
                </a:lnTo>
                <a:lnTo>
                  <a:pt x="893942" y="1247065"/>
                </a:lnTo>
                <a:lnTo>
                  <a:pt x="925258" y="1280461"/>
                </a:lnTo>
                <a:lnTo>
                  <a:pt x="955417" y="1314876"/>
                </a:lnTo>
                <a:lnTo>
                  <a:pt x="984395" y="1350276"/>
                </a:lnTo>
                <a:lnTo>
                  <a:pt x="1012164" y="1386626"/>
                </a:lnTo>
                <a:lnTo>
                  <a:pt x="1038699" y="1423893"/>
                </a:lnTo>
                <a:lnTo>
                  <a:pt x="1063974" y="1462042"/>
                </a:lnTo>
                <a:lnTo>
                  <a:pt x="1087964" y="1501038"/>
                </a:lnTo>
                <a:lnTo>
                  <a:pt x="1110642" y="1540848"/>
                </a:lnTo>
                <a:lnTo>
                  <a:pt x="1131982" y="1581437"/>
                </a:lnTo>
                <a:lnTo>
                  <a:pt x="1151959" y="1622771"/>
                </a:lnTo>
                <a:lnTo>
                  <a:pt x="1170547" y="1664817"/>
                </a:lnTo>
                <a:lnTo>
                  <a:pt x="1187719" y="1707539"/>
                </a:lnTo>
                <a:lnTo>
                  <a:pt x="1203450" y="1750903"/>
                </a:lnTo>
                <a:lnTo>
                  <a:pt x="1217715" y="1794875"/>
                </a:lnTo>
                <a:lnTo>
                  <a:pt x="1230487" y="1839422"/>
                </a:lnTo>
                <a:lnTo>
                  <a:pt x="1241740" y="1884508"/>
                </a:lnTo>
                <a:lnTo>
                  <a:pt x="1251448" y="1930099"/>
                </a:lnTo>
                <a:lnTo>
                  <a:pt x="1259586" y="1976162"/>
                </a:lnTo>
                <a:lnTo>
                  <a:pt x="1266127" y="2022662"/>
                </a:lnTo>
                <a:lnTo>
                  <a:pt x="1271046" y="2069564"/>
                </a:lnTo>
                <a:lnTo>
                  <a:pt x="1274318" y="2116835"/>
                </a:lnTo>
                <a:lnTo>
                  <a:pt x="2118359" y="2116835"/>
                </a:lnTo>
                <a:lnTo>
                  <a:pt x="2118359" y="1954656"/>
                </a:lnTo>
                <a:lnTo>
                  <a:pt x="1728724" y="1962784"/>
                </a:lnTo>
                <a:lnTo>
                  <a:pt x="1720031" y="1908988"/>
                </a:lnTo>
                <a:lnTo>
                  <a:pt x="1710128" y="1855801"/>
                </a:lnTo>
                <a:lnTo>
                  <a:pt x="1699015" y="1803221"/>
                </a:lnTo>
                <a:lnTo>
                  <a:pt x="1686695" y="1751246"/>
                </a:lnTo>
                <a:lnTo>
                  <a:pt x="1673169" y="1699874"/>
                </a:lnTo>
                <a:lnTo>
                  <a:pt x="1658441" y="1649104"/>
                </a:lnTo>
                <a:lnTo>
                  <a:pt x="1642511" y="1598932"/>
                </a:lnTo>
                <a:lnTo>
                  <a:pt x="1625383" y="1549358"/>
                </a:lnTo>
                <a:lnTo>
                  <a:pt x="1607057" y="1500377"/>
                </a:lnTo>
                <a:lnTo>
                  <a:pt x="1972309" y="1354454"/>
                </a:lnTo>
                <a:lnTo>
                  <a:pt x="1951767" y="1305998"/>
                </a:lnTo>
                <a:lnTo>
                  <a:pt x="1930062" y="1257981"/>
                </a:lnTo>
                <a:lnTo>
                  <a:pt x="1907231" y="1210441"/>
                </a:lnTo>
                <a:lnTo>
                  <a:pt x="1883308" y="1163413"/>
                </a:lnTo>
                <a:lnTo>
                  <a:pt x="1858328" y="1116935"/>
                </a:lnTo>
                <a:lnTo>
                  <a:pt x="1832326" y="1071044"/>
                </a:lnTo>
                <a:lnTo>
                  <a:pt x="1805337" y="1025775"/>
                </a:lnTo>
                <a:lnTo>
                  <a:pt x="1777396" y="981166"/>
                </a:lnTo>
                <a:lnTo>
                  <a:pt x="1748538" y="937253"/>
                </a:lnTo>
                <a:lnTo>
                  <a:pt x="1718798" y="894072"/>
                </a:lnTo>
                <a:lnTo>
                  <a:pt x="1688210" y="851661"/>
                </a:lnTo>
                <a:lnTo>
                  <a:pt x="1371600" y="1094866"/>
                </a:lnTo>
                <a:lnTo>
                  <a:pt x="1338844" y="1052242"/>
                </a:lnTo>
                <a:lnTo>
                  <a:pt x="1305345" y="1010811"/>
                </a:lnTo>
                <a:lnTo>
                  <a:pt x="1270968" y="970576"/>
                </a:lnTo>
                <a:lnTo>
                  <a:pt x="1235582" y="931535"/>
                </a:lnTo>
                <a:lnTo>
                  <a:pt x="1199054" y="893689"/>
                </a:lnTo>
                <a:lnTo>
                  <a:pt x="1161250" y="857038"/>
                </a:lnTo>
                <a:lnTo>
                  <a:pt x="1122038" y="821581"/>
                </a:lnTo>
                <a:lnTo>
                  <a:pt x="1081286" y="787320"/>
                </a:lnTo>
                <a:lnTo>
                  <a:pt x="1038859" y="754252"/>
                </a:lnTo>
                <a:lnTo>
                  <a:pt x="1282319" y="446024"/>
                </a:lnTo>
                <a:lnTo>
                  <a:pt x="1240062" y="413446"/>
                </a:lnTo>
                <a:lnTo>
                  <a:pt x="1197366" y="382078"/>
                </a:lnTo>
                <a:lnTo>
                  <a:pt x="1154194" y="351917"/>
                </a:lnTo>
                <a:lnTo>
                  <a:pt x="1110509" y="322964"/>
                </a:lnTo>
                <a:lnTo>
                  <a:pt x="1066274" y="295217"/>
                </a:lnTo>
                <a:lnTo>
                  <a:pt x="1021453" y="268677"/>
                </a:lnTo>
                <a:lnTo>
                  <a:pt x="976010" y="243343"/>
                </a:lnTo>
                <a:lnTo>
                  <a:pt x="929906" y="219214"/>
                </a:lnTo>
                <a:lnTo>
                  <a:pt x="883107" y="196289"/>
                </a:lnTo>
                <a:lnTo>
                  <a:pt x="835574" y="174568"/>
                </a:lnTo>
                <a:lnTo>
                  <a:pt x="787273" y="154050"/>
                </a:lnTo>
                <a:lnTo>
                  <a:pt x="633095" y="519048"/>
                </a:lnTo>
                <a:lnTo>
                  <a:pt x="584083" y="500460"/>
                </a:lnTo>
                <a:lnTo>
                  <a:pt x="534546" y="482673"/>
                </a:lnTo>
                <a:lnTo>
                  <a:pt x="484547" y="465887"/>
                </a:lnTo>
                <a:lnTo>
                  <a:pt x="434153" y="450303"/>
                </a:lnTo>
                <a:lnTo>
                  <a:pt x="383430" y="436119"/>
                </a:lnTo>
                <a:lnTo>
                  <a:pt x="332443" y="423535"/>
                </a:lnTo>
                <a:lnTo>
                  <a:pt x="281259" y="412751"/>
                </a:lnTo>
                <a:lnTo>
                  <a:pt x="229943" y="403967"/>
                </a:lnTo>
                <a:lnTo>
                  <a:pt x="178561" y="397382"/>
                </a:lnTo>
                <a:lnTo>
                  <a:pt x="178561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083295" y="4433315"/>
            <a:ext cx="2118360" cy="2118360"/>
          </a:xfrm>
          <a:custGeom>
            <a:avLst/>
            <a:gdLst/>
            <a:ahLst/>
            <a:cxnLst/>
            <a:rect l="l" t="t" r="r" b="b"/>
            <a:pathLst>
              <a:path w="2118359" h="2118359">
                <a:moveTo>
                  <a:pt x="2118359" y="0"/>
                </a:moveTo>
                <a:lnTo>
                  <a:pt x="1274318" y="0"/>
                </a:lnTo>
                <a:lnTo>
                  <a:pt x="1273048" y="29190"/>
                </a:lnTo>
                <a:lnTo>
                  <a:pt x="1267459" y="84474"/>
                </a:lnTo>
                <a:lnTo>
                  <a:pt x="1258647" y="162033"/>
                </a:lnTo>
                <a:lnTo>
                  <a:pt x="1249434" y="209736"/>
                </a:lnTo>
                <a:lnTo>
                  <a:pt x="1238585" y="256749"/>
                </a:lnTo>
                <a:lnTo>
                  <a:pt x="1226134" y="303046"/>
                </a:lnTo>
                <a:lnTo>
                  <a:pt x="1212116" y="348601"/>
                </a:lnTo>
                <a:lnTo>
                  <a:pt x="1196565" y="393388"/>
                </a:lnTo>
                <a:lnTo>
                  <a:pt x="1179514" y="437380"/>
                </a:lnTo>
                <a:lnTo>
                  <a:pt x="1160999" y="480553"/>
                </a:lnTo>
                <a:lnTo>
                  <a:pt x="1141053" y="522880"/>
                </a:lnTo>
                <a:lnTo>
                  <a:pt x="1119711" y="564336"/>
                </a:lnTo>
                <a:lnTo>
                  <a:pt x="1097007" y="604894"/>
                </a:lnTo>
                <a:lnTo>
                  <a:pt x="1072974" y="644529"/>
                </a:lnTo>
                <a:lnTo>
                  <a:pt x="1047649" y="683214"/>
                </a:lnTo>
                <a:lnTo>
                  <a:pt x="1021064" y="720924"/>
                </a:lnTo>
                <a:lnTo>
                  <a:pt x="993254" y="757633"/>
                </a:lnTo>
                <a:lnTo>
                  <a:pt x="964253" y="793316"/>
                </a:lnTo>
                <a:lnTo>
                  <a:pt x="934095" y="827945"/>
                </a:lnTo>
                <a:lnTo>
                  <a:pt x="902815" y="861496"/>
                </a:lnTo>
                <a:lnTo>
                  <a:pt x="870447" y="893942"/>
                </a:lnTo>
                <a:lnTo>
                  <a:pt x="837025" y="925258"/>
                </a:lnTo>
                <a:lnTo>
                  <a:pt x="802583" y="955417"/>
                </a:lnTo>
                <a:lnTo>
                  <a:pt x="767156" y="984395"/>
                </a:lnTo>
                <a:lnTo>
                  <a:pt x="730778" y="1012164"/>
                </a:lnTo>
                <a:lnTo>
                  <a:pt x="693482" y="1038699"/>
                </a:lnTo>
                <a:lnTo>
                  <a:pt x="655305" y="1063974"/>
                </a:lnTo>
                <a:lnTo>
                  <a:pt x="616278" y="1087964"/>
                </a:lnTo>
                <a:lnTo>
                  <a:pt x="576438" y="1110642"/>
                </a:lnTo>
                <a:lnTo>
                  <a:pt x="535817" y="1131982"/>
                </a:lnTo>
                <a:lnTo>
                  <a:pt x="494451" y="1151959"/>
                </a:lnTo>
                <a:lnTo>
                  <a:pt x="452373" y="1170547"/>
                </a:lnTo>
                <a:lnTo>
                  <a:pt x="409619" y="1187719"/>
                </a:lnTo>
                <a:lnTo>
                  <a:pt x="366221" y="1203450"/>
                </a:lnTo>
                <a:lnTo>
                  <a:pt x="322214" y="1217715"/>
                </a:lnTo>
                <a:lnTo>
                  <a:pt x="277633" y="1230487"/>
                </a:lnTo>
                <a:lnTo>
                  <a:pt x="232512" y="1241740"/>
                </a:lnTo>
                <a:lnTo>
                  <a:pt x="186884" y="1251448"/>
                </a:lnTo>
                <a:lnTo>
                  <a:pt x="140785" y="1259586"/>
                </a:lnTo>
                <a:lnTo>
                  <a:pt x="94248" y="1266127"/>
                </a:lnTo>
                <a:lnTo>
                  <a:pt x="47309" y="1271046"/>
                </a:lnTo>
                <a:lnTo>
                  <a:pt x="0" y="1274318"/>
                </a:lnTo>
                <a:lnTo>
                  <a:pt x="0" y="2118360"/>
                </a:lnTo>
                <a:lnTo>
                  <a:pt x="162305" y="2118360"/>
                </a:lnTo>
                <a:lnTo>
                  <a:pt x="154177" y="1728724"/>
                </a:lnTo>
                <a:lnTo>
                  <a:pt x="207983" y="1720031"/>
                </a:lnTo>
                <a:lnTo>
                  <a:pt x="261193" y="1710128"/>
                </a:lnTo>
                <a:lnTo>
                  <a:pt x="313807" y="1699015"/>
                </a:lnTo>
                <a:lnTo>
                  <a:pt x="365822" y="1686695"/>
                </a:lnTo>
                <a:lnTo>
                  <a:pt x="417236" y="1673169"/>
                </a:lnTo>
                <a:lnTo>
                  <a:pt x="468046" y="1658441"/>
                </a:lnTo>
                <a:lnTo>
                  <a:pt x="518252" y="1642511"/>
                </a:lnTo>
                <a:lnTo>
                  <a:pt x="567850" y="1625383"/>
                </a:lnTo>
                <a:lnTo>
                  <a:pt x="616838" y="1607058"/>
                </a:lnTo>
                <a:lnTo>
                  <a:pt x="762888" y="1972310"/>
                </a:lnTo>
                <a:lnTo>
                  <a:pt x="811380" y="1951947"/>
                </a:lnTo>
                <a:lnTo>
                  <a:pt x="859432" y="1930711"/>
                </a:lnTo>
                <a:lnTo>
                  <a:pt x="907009" y="1908529"/>
                </a:lnTo>
                <a:lnTo>
                  <a:pt x="954074" y="1885327"/>
                </a:lnTo>
                <a:lnTo>
                  <a:pt x="1000593" y="1861033"/>
                </a:lnTo>
                <a:lnTo>
                  <a:pt x="1046528" y="1835572"/>
                </a:lnTo>
                <a:lnTo>
                  <a:pt x="1091843" y="1808872"/>
                </a:lnTo>
                <a:lnTo>
                  <a:pt x="1136503" y="1780859"/>
                </a:lnTo>
                <a:lnTo>
                  <a:pt x="1180472" y="1751460"/>
                </a:lnTo>
                <a:lnTo>
                  <a:pt x="1223712" y="1720601"/>
                </a:lnTo>
                <a:lnTo>
                  <a:pt x="1266189" y="1688211"/>
                </a:lnTo>
                <a:lnTo>
                  <a:pt x="1022603" y="1371600"/>
                </a:lnTo>
                <a:lnTo>
                  <a:pt x="1065308" y="1338844"/>
                </a:lnTo>
                <a:lnTo>
                  <a:pt x="1106809" y="1305345"/>
                </a:lnTo>
                <a:lnTo>
                  <a:pt x="1147106" y="1270968"/>
                </a:lnTo>
                <a:lnTo>
                  <a:pt x="1186198" y="1235582"/>
                </a:lnTo>
                <a:lnTo>
                  <a:pt x="1224087" y="1199054"/>
                </a:lnTo>
                <a:lnTo>
                  <a:pt x="1260771" y="1161250"/>
                </a:lnTo>
                <a:lnTo>
                  <a:pt x="1296251" y="1122038"/>
                </a:lnTo>
                <a:lnTo>
                  <a:pt x="1330527" y="1081286"/>
                </a:lnTo>
                <a:lnTo>
                  <a:pt x="1363599" y="1038860"/>
                </a:lnTo>
                <a:lnTo>
                  <a:pt x="1671954" y="1282319"/>
                </a:lnTo>
                <a:lnTo>
                  <a:pt x="1704566" y="1241894"/>
                </a:lnTo>
                <a:lnTo>
                  <a:pt x="1735969" y="1200334"/>
                </a:lnTo>
                <a:lnTo>
                  <a:pt x="1766162" y="1157712"/>
                </a:lnTo>
                <a:lnTo>
                  <a:pt x="1795147" y="1114100"/>
                </a:lnTo>
                <a:lnTo>
                  <a:pt x="1822922" y="1069572"/>
                </a:lnTo>
                <a:lnTo>
                  <a:pt x="1849488" y="1024201"/>
                </a:lnTo>
                <a:lnTo>
                  <a:pt x="1874845" y="978061"/>
                </a:lnTo>
                <a:lnTo>
                  <a:pt x="1898993" y="931225"/>
                </a:lnTo>
                <a:lnTo>
                  <a:pt x="1921931" y="883766"/>
                </a:lnTo>
                <a:lnTo>
                  <a:pt x="1943661" y="835757"/>
                </a:lnTo>
                <a:lnTo>
                  <a:pt x="1964181" y="787273"/>
                </a:lnTo>
                <a:lnTo>
                  <a:pt x="1598929" y="633095"/>
                </a:lnTo>
                <a:lnTo>
                  <a:pt x="1617523" y="584351"/>
                </a:lnTo>
                <a:lnTo>
                  <a:pt x="1635321" y="535482"/>
                </a:lnTo>
                <a:lnTo>
                  <a:pt x="1652124" y="486353"/>
                </a:lnTo>
                <a:lnTo>
                  <a:pt x="1667728" y="436829"/>
                </a:lnTo>
                <a:lnTo>
                  <a:pt x="1681933" y="386775"/>
                </a:lnTo>
                <a:lnTo>
                  <a:pt x="1694537" y="336056"/>
                </a:lnTo>
                <a:lnTo>
                  <a:pt x="1705338" y="284537"/>
                </a:lnTo>
                <a:lnTo>
                  <a:pt x="1714133" y="232084"/>
                </a:lnTo>
                <a:lnTo>
                  <a:pt x="1720723" y="178562"/>
                </a:lnTo>
                <a:lnTo>
                  <a:pt x="2118359" y="178562"/>
                </a:lnTo>
                <a:lnTo>
                  <a:pt x="2118359" y="0"/>
                </a:lnTo>
                <a:close/>
              </a:path>
            </a:pathLst>
          </a:custGeom>
          <a:solidFill>
            <a:srgbClr val="A4A4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812535" y="4433315"/>
            <a:ext cx="2133600" cy="2118360"/>
          </a:xfrm>
          <a:custGeom>
            <a:avLst/>
            <a:gdLst/>
            <a:ahLst/>
            <a:cxnLst/>
            <a:rect l="l" t="t" r="r" b="b"/>
            <a:pathLst>
              <a:path w="2133600" h="2118359">
                <a:moveTo>
                  <a:pt x="859916" y="0"/>
                </a:moveTo>
                <a:lnTo>
                  <a:pt x="0" y="0"/>
                </a:lnTo>
                <a:lnTo>
                  <a:pt x="0" y="162306"/>
                </a:lnTo>
                <a:lnTo>
                  <a:pt x="405638" y="162306"/>
                </a:lnTo>
                <a:lnTo>
                  <a:pt x="414363" y="213691"/>
                </a:lnTo>
                <a:lnTo>
                  <a:pt x="424284" y="265018"/>
                </a:lnTo>
                <a:lnTo>
                  <a:pt x="435403" y="316215"/>
                </a:lnTo>
                <a:lnTo>
                  <a:pt x="447719" y="367216"/>
                </a:lnTo>
                <a:lnTo>
                  <a:pt x="461234" y="417949"/>
                </a:lnTo>
                <a:lnTo>
                  <a:pt x="475948" y="468347"/>
                </a:lnTo>
                <a:lnTo>
                  <a:pt x="491864" y="518341"/>
                </a:lnTo>
                <a:lnTo>
                  <a:pt x="508982" y="567861"/>
                </a:lnTo>
                <a:lnTo>
                  <a:pt x="527303" y="616838"/>
                </a:lnTo>
                <a:lnTo>
                  <a:pt x="162305" y="762888"/>
                </a:lnTo>
                <a:lnTo>
                  <a:pt x="182605" y="813212"/>
                </a:lnTo>
                <a:lnTo>
                  <a:pt x="203789" y="862400"/>
                </a:lnTo>
                <a:lnTo>
                  <a:pt x="225930" y="910526"/>
                </a:lnTo>
                <a:lnTo>
                  <a:pt x="249099" y="957665"/>
                </a:lnTo>
                <a:lnTo>
                  <a:pt x="273369" y="1003890"/>
                </a:lnTo>
                <a:lnTo>
                  <a:pt x="298813" y="1049276"/>
                </a:lnTo>
                <a:lnTo>
                  <a:pt x="325501" y="1093895"/>
                </a:lnTo>
                <a:lnTo>
                  <a:pt x="353507" y="1137822"/>
                </a:lnTo>
                <a:lnTo>
                  <a:pt x="382903" y="1181131"/>
                </a:lnTo>
                <a:lnTo>
                  <a:pt x="413760" y="1223896"/>
                </a:lnTo>
                <a:lnTo>
                  <a:pt x="446150" y="1266189"/>
                </a:lnTo>
                <a:lnTo>
                  <a:pt x="762635" y="1030732"/>
                </a:lnTo>
                <a:lnTo>
                  <a:pt x="795390" y="1071017"/>
                </a:lnTo>
                <a:lnTo>
                  <a:pt x="828888" y="1110633"/>
                </a:lnTo>
                <a:lnTo>
                  <a:pt x="863261" y="1149514"/>
                </a:lnTo>
                <a:lnTo>
                  <a:pt x="898641" y="1187592"/>
                </a:lnTo>
                <a:lnTo>
                  <a:pt x="935159" y="1224800"/>
                </a:lnTo>
                <a:lnTo>
                  <a:pt x="972947" y="1261072"/>
                </a:lnTo>
                <a:lnTo>
                  <a:pt x="1012136" y="1296340"/>
                </a:lnTo>
                <a:lnTo>
                  <a:pt x="1052859" y="1330538"/>
                </a:lnTo>
                <a:lnTo>
                  <a:pt x="1095247" y="1363599"/>
                </a:lnTo>
                <a:lnTo>
                  <a:pt x="851788" y="1680083"/>
                </a:lnTo>
                <a:lnTo>
                  <a:pt x="892210" y="1710673"/>
                </a:lnTo>
                <a:lnTo>
                  <a:pt x="933762" y="1740421"/>
                </a:lnTo>
                <a:lnTo>
                  <a:pt x="976372" y="1769289"/>
                </a:lnTo>
                <a:lnTo>
                  <a:pt x="1019969" y="1797241"/>
                </a:lnTo>
                <a:lnTo>
                  <a:pt x="1064480" y="1824241"/>
                </a:lnTo>
                <a:lnTo>
                  <a:pt x="1109833" y="1850251"/>
                </a:lnTo>
                <a:lnTo>
                  <a:pt x="1155957" y="1875236"/>
                </a:lnTo>
                <a:lnTo>
                  <a:pt x="1202778" y="1899158"/>
                </a:lnTo>
                <a:lnTo>
                  <a:pt x="1250225" y="1921980"/>
                </a:lnTo>
                <a:lnTo>
                  <a:pt x="1298225" y="1943667"/>
                </a:lnTo>
                <a:lnTo>
                  <a:pt x="1346708" y="1964182"/>
                </a:lnTo>
                <a:lnTo>
                  <a:pt x="1500759" y="1598930"/>
                </a:lnTo>
                <a:lnTo>
                  <a:pt x="1549464" y="1619674"/>
                </a:lnTo>
                <a:lnTo>
                  <a:pt x="1598304" y="1638687"/>
                </a:lnTo>
                <a:lnTo>
                  <a:pt x="1647411" y="1656032"/>
                </a:lnTo>
                <a:lnTo>
                  <a:pt x="1696919" y="1671776"/>
                </a:lnTo>
                <a:lnTo>
                  <a:pt x="1746963" y="1685981"/>
                </a:lnTo>
                <a:lnTo>
                  <a:pt x="1797675" y="1698714"/>
                </a:lnTo>
                <a:lnTo>
                  <a:pt x="1849190" y="1710039"/>
                </a:lnTo>
                <a:lnTo>
                  <a:pt x="1901642" y="1720020"/>
                </a:lnTo>
                <a:lnTo>
                  <a:pt x="1955164" y="1728724"/>
                </a:lnTo>
                <a:lnTo>
                  <a:pt x="1955164" y="2118360"/>
                </a:lnTo>
                <a:lnTo>
                  <a:pt x="2133599" y="2118360"/>
                </a:lnTo>
                <a:lnTo>
                  <a:pt x="2133599" y="1274318"/>
                </a:lnTo>
                <a:lnTo>
                  <a:pt x="2103322" y="1274191"/>
                </a:lnTo>
                <a:lnTo>
                  <a:pt x="2073782" y="1273302"/>
                </a:lnTo>
                <a:lnTo>
                  <a:pt x="2045767" y="1270889"/>
                </a:lnTo>
                <a:lnTo>
                  <a:pt x="2020062" y="1266189"/>
                </a:lnTo>
                <a:lnTo>
                  <a:pt x="1971703" y="1258647"/>
                </a:lnTo>
                <a:lnTo>
                  <a:pt x="1924011" y="1249434"/>
                </a:lnTo>
                <a:lnTo>
                  <a:pt x="1877009" y="1238585"/>
                </a:lnTo>
                <a:lnTo>
                  <a:pt x="1830725" y="1226134"/>
                </a:lnTo>
                <a:lnTo>
                  <a:pt x="1785183" y="1212116"/>
                </a:lnTo>
                <a:lnTo>
                  <a:pt x="1740410" y="1196565"/>
                </a:lnTo>
                <a:lnTo>
                  <a:pt x="1696432" y="1179514"/>
                </a:lnTo>
                <a:lnTo>
                  <a:pt x="1653274" y="1160999"/>
                </a:lnTo>
                <a:lnTo>
                  <a:pt x="1610963" y="1141053"/>
                </a:lnTo>
                <a:lnTo>
                  <a:pt x="1569523" y="1119711"/>
                </a:lnTo>
                <a:lnTo>
                  <a:pt x="1528981" y="1097007"/>
                </a:lnTo>
                <a:lnTo>
                  <a:pt x="1489363" y="1072974"/>
                </a:lnTo>
                <a:lnTo>
                  <a:pt x="1450695" y="1047649"/>
                </a:lnTo>
                <a:lnTo>
                  <a:pt x="1413001" y="1021064"/>
                </a:lnTo>
                <a:lnTo>
                  <a:pt x="1376309" y="993254"/>
                </a:lnTo>
                <a:lnTo>
                  <a:pt x="1340644" y="964253"/>
                </a:lnTo>
                <a:lnTo>
                  <a:pt x="1306032" y="934095"/>
                </a:lnTo>
                <a:lnTo>
                  <a:pt x="1272498" y="902815"/>
                </a:lnTo>
                <a:lnTo>
                  <a:pt x="1240069" y="870447"/>
                </a:lnTo>
                <a:lnTo>
                  <a:pt x="1208770" y="837025"/>
                </a:lnTo>
                <a:lnTo>
                  <a:pt x="1178627" y="802583"/>
                </a:lnTo>
                <a:lnTo>
                  <a:pt x="1149666" y="767156"/>
                </a:lnTo>
                <a:lnTo>
                  <a:pt x="1121912" y="730778"/>
                </a:lnTo>
                <a:lnTo>
                  <a:pt x="1095393" y="693482"/>
                </a:lnTo>
                <a:lnTo>
                  <a:pt x="1070133" y="655305"/>
                </a:lnTo>
                <a:lnTo>
                  <a:pt x="1046157" y="616278"/>
                </a:lnTo>
                <a:lnTo>
                  <a:pt x="1023493" y="576438"/>
                </a:lnTo>
                <a:lnTo>
                  <a:pt x="1002166" y="535817"/>
                </a:lnTo>
                <a:lnTo>
                  <a:pt x="982202" y="494451"/>
                </a:lnTo>
                <a:lnTo>
                  <a:pt x="963626" y="452373"/>
                </a:lnTo>
                <a:lnTo>
                  <a:pt x="946464" y="409619"/>
                </a:lnTo>
                <a:lnTo>
                  <a:pt x="930743" y="366221"/>
                </a:lnTo>
                <a:lnTo>
                  <a:pt x="916487" y="322214"/>
                </a:lnTo>
                <a:lnTo>
                  <a:pt x="903724" y="277633"/>
                </a:lnTo>
                <a:lnTo>
                  <a:pt x="892478" y="232512"/>
                </a:lnTo>
                <a:lnTo>
                  <a:pt x="882775" y="186884"/>
                </a:lnTo>
                <a:lnTo>
                  <a:pt x="874642" y="140785"/>
                </a:lnTo>
                <a:lnTo>
                  <a:pt x="868104" y="94248"/>
                </a:lnTo>
                <a:lnTo>
                  <a:pt x="863187" y="47309"/>
                </a:lnTo>
                <a:lnTo>
                  <a:pt x="85991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393316" y="2352293"/>
            <a:ext cx="4373245" cy="1366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905" algn="ctr">
              <a:lnSpc>
                <a:spcPct val="100000"/>
              </a:lnSpc>
              <a:spcBef>
                <a:spcPts val="95"/>
              </a:spcBef>
            </a:pPr>
            <a:r>
              <a:rPr sz="2200" b="1" spc="65" dirty="0">
                <a:solidFill>
                  <a:srgbClr val="3E3E3E"/>
                </a:solidFill>
                <a:latin typeface="Arial"/>
                <a:cs typeface="Arial"/>
              </a:rPr>
              <a:t>Puppet</a:t>
            </a:r>
            <a:endParaRPr sz="2200">
              <a:latin typeface="Arial"/>
              <a:cs typeface="Arial"/>
            </a:endParaRPr>
          </a:p>
          <a:p>
            <a:pPr marL="12065" marR="5080" algn="ctr">
              <a:lnSpc>
                <a:spcPct val="100000"/>
              </a:lnSpc>
            </a:pPr>
            <a:r>
              <a:rPr sz="2200" spc="85" dirty="0">
                <a:solidFill>
                  <a:srgbClr val="3E3E3E"/>
                </a:solidFill>
                <a:latin typeface="Trebuchet MS"/>
                <a:cs typeface="Trebuchet MS"/>
              </a:rPr>
              <a:t>Ruby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rebuchet MS"/>
                <a:cs typeface="Trebuchet MS"/>
              </a:rPr>
              <a:t>DSL-based</a:t>
            </a:r>
            <a:r>
              <a:rPr sz="2200" spc="-6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45" dirty="0">
                <a:solidFill>
                  <a:srgbClr val="3E3E3E"/>
                </a:solidFill>
                <a:latin typeface="Trebuchet MS"/>
                <a:cs typeface="Trebuchet MS"/>
              </a:rPr>
              <a:t>CM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5" dirty="0">
                <a:solidFill>
                  <a:srgbClr val="3E3E3E"/>
                </a:solidFill>
                <a:latin typeface="Trebuchet MS"/>
                <a:cs typeface="Trebuchet MS"/>
              </a:rPr>
              <a:t>tool</a:t>
            </a:r>
            <a:r>
              <a:rPr sz="2200" spc="-10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Trebuchet MS"/>
                <a:cs typeface="Trebuchet MS"/>
              </a:rPr>
              <a:t>used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for </a:t>
            </a:r>
            <a:r>
              <a:rPr sz="2200" spc="-64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rebuchet MS"/>
                <a:cs typeface="Trebuchet MS"/>
              </a:rPr>
              <a:t>managing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" dirty="0">
                <a:solidFill>
                  <a:srgbClr val="3E3E3E"/>
                </a:solidFill>
                <a:latin typeface="Trebuchet MS"/>
                <a:cs typeface="Trebuchet MS"/>
              </a:rPr>
              <a:t>software,</a:t>
            </a:r>
            <a:r>
              <a:rPr sz="2200" spc="-10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systems,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Trebuchet MS"/>
                <a:cs typeface="Trebuchet MS"/>
              </a:rPr>
              <a:t>and </a:t>
            </a:r>
            <a:r>
              <a:rPr sz="2200" spc="-64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rebuchet MS"/>
                <a:cs typeface="Trebuchet MS"/>
              </a:rPr>
              <a:t>network</a:t>
            </a:r>
            <a:r>
              <a:rPr sz="2200" spc="-10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configuration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Trebuchet MS"/>
                <a:cs typeface="Trebuchet MS"/>
              </a:rPr>
              <a:t>items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658093" y="2352293"/>
            <a:ext cx="3654425" cy="1366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" algn="ctr">
              <a:lnSpc>
                <a:spcPct val="100000"/>
              </a:lnSpc>
              <a:spcBef>
                <a:spcPts val="95"/>
              </a:spcBef>
            </a:pPr>
            <a:r>
              <a:rPr sz="2200" b="1" spc="20" dirty="0">
                <a:solidFill>
                  <a:srgbClr val="3E3E3E"/>
                </a:solidFill>
                <a:latin typeface="Arial"/>
                <a:cs typeface="Arial"/>
              </a:rPr>
              <a:t>Chef</a:t>
            </a:r>
            <a:endParaRPr sz="2200">
              <a:latin typeface="Arial"/>
              <a:cs typeface="Arial"/>
            </a:endParaRPr>
          </a:p>
          <a:p>
            <a:pPr marL="12700" marR="5080" indent="4445" algn="ctr">
              <a:lnSpc>
                <a:spcPct val="100000"/>
              </a:lnSpc>
            </a:pPr>
            <a:r>
              <a:rPr sz="2200" spc="70" dirty="0">
                <a:solidFill>
                  <a:srgbClr val="3E3E3E"/>
                </a:solidFill>
                <a:latin typeface="Trebuchet MS"/>
                <a:cs typeface="Trebuchet MS"/>
              </a:rPr>
              <a:t>Ruby-based </a:t>
            </a:r>
            <a:r>
              <a:rPr sz="2200" spc="240" dirty="0">
                <a:solidFill>
                  <a:srgbClr val="3E3E3E"/>
                </a:solidFill>
                <a:latin typeface="Trebuchet MS"/>
                <a:cs typeface="Trebuchet MS"/>
              </a:rPr>
              <a:t>CM </a:t>
            </a:r>
            <a:r>
              <a:rPr sz="2200" spc="25" dirty="0">
                <a:solidFill>
                  <a:srgbClr val="3E3E3E"/>
                </a:solidFill>
                <a:latin typeface="Trebuchet MS"/>
                <a:cs typeface="Trebuchet MS"/>
              </a:rPr>
              <a:t>tool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having </a:t>
            </a:r>
            <a:r>
              <a:rPr sz="2200" spc="-65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Trebuchet MS"/>
                <a:cs typeface="Trebuchet MS"/>
              </a:rPr>
              <a:t>integration</a:t>
            </a:r>
            <a:r>
              <a:rPr sz="2200" spc="-10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" dirty="0">
                <a:solidFill>
                  <a:srgbClr val="3E3E3E"/>
                </a:solidFill>
                <a:latin typeface="Trebuchet MS"/>
                <a:cs typeface="Trebuchet MS"/>
              </a:rPr>
              <a:t>with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rebuchet MS"/>
                <a:cs typeface="Trebuchet MS"/>
              </a:rPr>
              <a:t>most</a:t>
            </a:r>
            <a:r>
              <a:rPr sz="2200" spc="-10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of</a:t>
            </a:r>
            <a:r>
              <a:rPr sz="2200" spc="-10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the </a:t>
            </a:r>
            <a:r>
              <a:rPr sz="2200" spc="-65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rebuchet MS"/>
                <a:cs typeface="Trebuchet MS"/>
              </a:rPr>
              <a:t>cloud-based</a:t>
            </a:r>
            <a:r>
              <a:rPr sz="2200" spc="-5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rebuchet MS"/>
                <a:cs typeface="Trebuchet MS"/>
              </a:rPr>
              <a:t>platforms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470152" y="5197602"/>
            <a:ext cx="4221480" cy="1031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2200" b="1" spc="15" dirty="0">
                <a:solidFill>
                  <a:srgbClr val="3E3E3E"/>
                </a:solidFill>
                <a:latin typeface="Arial"/>
                <a:cs typeface="Arial"/>
              </a:rPr>
              <a:t>Ansible</a:t>
            </a:r>
            <a:endParaRPr sz="2200">
              <a:latin typeface="Arial"/>
              <a:cs typeface="Arial"/>
            </a:endParaRPr>
          </a:p>
          <a:p>
            <a:pPr marL="12065" marR="5080" algn="ctr">
              <a:lnSpc>
                <a:spcPct val="100000"/>
              </a:lnSpc>
            </a:pP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Python-based </a:t>
            </a:r>
            <a:r>
              <a:rPr sz="2200" spc="245" dirty="0">
                <a:solidFill>
                  <a:srgbClr val="3E3E3E"/>
                </a:solidFill>
                <a:latin typeface="Trebuchet MS"/>
                <a:cs typeface="Trebuchet MS"/>
              </a:rPr>
              <a:t>CM </a:t>
            </a:r>
            <a:r>
              <a:rPr sz="2200" spc="-35" dirty="0">
                <a:solidFill>
                  <a:srgbClr val="3E3E3E"/>
                </a:solidFill>
                <a:latin typeface="Trebuchet MS"/>
                <a:cs typeface="Trebuchet MS"/>
              </a:rPr>
              <a:t>tool, </a:t>
            </a:r>
            <a:r>
              <a:rPr sz="2200" spc="60" dirty="0">
                <a:solidFill>
                  <a:srgbClr val="3E3E3E"/>
                </a:solidFill>
                <a:latin typeface="Trebuchet MS"/>
                <a:cs typeface="Trebuchet MS"/>
              </a:rPr>
              <a:t>also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 considered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Trebuchet MS"/>
                <a:cs typeface="Trebuchet MS"/>
              </a:rPr>
              <a:t>as</a:t>
            </a:r>
            <a:r>
              <a:rPr sz="2200" spc="-114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rebuchet MS"/>
                <a:cs typeface="Trebuchet MS"/>
              </a:rPr>
              <a:t>agentless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45" dirty="0">
                <a:solidFill>
                  <a:srgbClr val="3E3E3E"/>
                </a:solidFill>
                <a:latin typeface="Trebuchet MS"/>
                <a:cs typeface="Trebuchet MS"/>
              </a:rPr>
              <a:t>CM</a:t>
            </a:r>
            <a:r>
              <a:rPr sz="2200" spc="-10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5" dirty="0">
                <a:solidFill>
                  <a:srgbClr val="3E3E3E"/>
                </a:solidFill>
                <a:latin typeface="Trebuchet MS"/>
                <a:cs typeface="Trebuchet MS"/>
              </a:rPr>
              <a:t>tool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0027157" y="5197602"/>
            <a:ext cx="4615180" cy="1366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2200" b="1" spc="20" dirty="0">
                <a:solidFill>
                  <a:srgbClr val="3E3E3E"/>
                </a:solidFill>
                <a:latin typeface="Arial"/>
                <a:cs typeface="Arial"/>
              </a:rPr>
              <a:t>SaltStack</a:t>
            </a:r>
            <a:endParaRPr sz="2200">
              <a:latin typeface="Arial"/>
              <a:cs typeface="Arial"/>
            </a:endParaRPr>
          </a:p>
          <a:p>
            <a:pPr marL="12700" marR="5080" algn="ctr">
              <a:lnSpc>
                <a:spcPct val="100000"/>
              </a:lnSpc>
            </a:pP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Python-based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rebuchet MS"/>
                <a:cs typeface="Trebuchet MS"/>
              </a:rPr>
              <a:t>open-source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45" dirty="0">
                <a:solidFill>
                  <a:srgbClr val="3E3E3E"/>
                </a:solidFill>
                <a:latin typeface="Trebuchet MS"/>
                <a:cs typeface="Trebuchet MS"/>
              </a:rPr>
              <a:t>CM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5" dirty="0">
                <a:solidFill>
                  <a:srgbClr val="3E3E3E"/>
                </a:solidFill>
                <a:latin typeface="Trebuchet MS"/>
                <a:cs typeface="Trebuchet MS"/>
              </a:rPr>
              <a:t>tool </a:t>
            </a:r>
            <a:r>
              <a:rPr sz="2200" spc="-65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10" dirty="0">
                <a:solidFill>
                  <a:srgbClr val="3E3E3E"/>
                </a:solidFill>
                <a:latin typeface="Trebuchet MS"/>
                <a:cs typeface="Trebuchet MS"/>
              </a:rPr>
              <a:t>used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to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remotely </a:t>
            </a:r>
            <a:r>
              <a:rPr sz="2200" spc="95" dirty="0">
                <a:solidFill>
                  <a:srgbClr val="3E3E3E"/>
                </a:solidFill>
                <a:latin typeface="Trebuchet MS"/>
                <a:cs typeface="Trebuchet MS"/>
              </a:rPr>
              <a:t>manage </a:t>
            </a:r>
            <a:r>
              <a:rPr sz="2200" spc="10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configuration</a:t>
            </a:r>
            <a:r>
              <a:rPr sz="2200" spc="-6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Trebuchet MS"/>
                <a:cs typeface="Trebuchet MS"/>
              </a:rPr>
              <a:t>items</a:t>
            </a:r>
            <a:endParaRPr sz="2200">
              <a:latin typeface="Trebuchet MS"/>
              <a:cs typeface="Trebuchet MS"/>
            </a:endParaRPr>
          </a:p>
        </p:txBody>
      </p:sp>
      <p:pic>
        <p:nvPicPr>
          <p:cNvPr id="12" name="object 1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715511" y="734568"/>
            <a:ext cx="8857488" cy="458724"/>
          </a:xfrm>
          <a:prstGeom prst="rect">
            <a:avLst/>
          </a:prstGeom>
        </p:spPr>
      </p:pic>
    </p:spTree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60185" y="4086225"/>
            <a:ext cx="413512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05" dirty="0">
                <a:latin typeface="Arial"/>
                <a:cs typeface="Arial"/>
              </a:rPr>
              <a:t>Introduction</a:t>
            </a:r>
            <a:r>
              <a:rPr spc="-60" dirty="0">
                <a:latin typeface="Arial"/>
                <a:cs typeface="Arial"/>
              </a:rPr>
              <a:t> </a:t>
            </a:r>
            <a:r>
              <a:rPr spc="145" dirty="0">
                <a:latin typeface="Arial"/>
                <a:cs typeface="Arial"/>
              </a:rPr>
              <a:t>to</a:t>
            </a:r>
            <a:r>
              <a:rPr spc="-70" dirty="0">
                <a:latin typeface="Arial"/>
                <a:cs typeface="Arial"/>
              </a:rPr>
              <a:t> </a:t>
            </a:r>
            <a:r>
              <a:rPr spc="20" dirty="0">
                <a:latin typeface="Arial"/>
                <a:cs typeface="Arial"/>
              </a:rPr>
              <a:t>Ansible</a:t>
            </a:r>
          </a:p>
        </p:txBody>
      </p:sp>
    </p:spTree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060440" y="306451"/>
            <a:ext cx="413512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05" dirty="0">
                <a:solidFill>
                  <a:srgbClr val="3E3E3E"/>
                </a:solidFill>
                <a:latin typeface="Arial"/>
                <a:cs typeface="Arial"/>
              </a:rPr>
              <a:t>Introduction</a:t>
            </a:r>
            <a:r>
              <a:rPr spc="-6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145" dirty="0">
                <a:solidFill>
                  <a:srgbClr val="3E3E3E"/>
                </a:solidFill>
                <a:latin typeface="Arial"/>
                <a:cs typeface="Arial"/>
              </a:rPr>
              <a:t>to</a:t>
            </a:r>
            <a:r>
              <a:rPr spc="-7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20" dirty="0">
                <a:solidFill>
                  <a:srgbClr val="3E3E3E"/>
                </a:solidFill>
                <a:latin typeface="Arial"/>
                <a:cs typeface="Arial"/>
              </a:rPr>
              <a:t>Ansible</a:t>
            </a:r>
          </a:p>
        </p:txBody>
      </p:sp>
      <p:sp>
        <p:nvSpPr>
          <p:cNvPr id="4" name="object 4"/>
          <p:cNvSpPr/>
          <p:nvPr/>
        </p:nvSpPr>
        <p:spPr>
          <a:xfrm>
            <a:off x="1855470" y="1779270"/>
            <a:ext cx="12547600" cy="1219200"/>
          </a:xfrm>
          <a:custGeom>
            <a:avLst/>
            <a:gdLst/>
            <a:ahLst/>
            <a:cxnLst/>
            <a:rect l="l" t="t" r="r" b="b"/>
            <a:pathLst>
              <a:path w="12547600" h="1219200">
                <a:moveTo>
                  <a:pt x="0" y="203200"/>
                </a:moveTo>
                <a:lnTo>
                  <a:pt x="5364" y="156594"/>
                </a:lnTo>
                <a:lnTo>
                  <a:pt x="20645" y="113818"/>
                </a:lnTo>
                <a:lnTo>
                  <a:pt x="44626" y="76090"/>
                </a:lnTo>
                <a:lnTo>
                  <a:pt x="76090" y="44626"/>
                </a:lnTo>
                <a:lnTo>
                  <a:pt x="113818" y="20645"/>
                </a:lnTo>
                <a:lnTo>
                  <a:pt x="156594" y="5364"/>
                </a:lnTo>
                <a:lnTo>
                  <a:pt x="203200" y="0"/>
                </a:lnTo>
                <a:lnTo>
                  <a:pt x="12343891" y="0"/>
                </a:lnTo>
                <a:lnTo>
                  <a:pt x="12390497" y="5364"/>
                </a:lnTo>
                <a:lnTo>
                  <a:pt x="12433273" y="20645"/>
                </a:lnTo>
                <a:lnTo>
                  <a:pt x="12471001" y="44626"/>
                </a:lnTo>
                <a:lnTo>
                  <a:pt x="12502465" y="76090"/>
                </a:lnTo>
                <a:lnTo>
                  <a:pt x="12526446" y="113818"/>
                </a:lnTo>
                <a:lnTo>
                  <a:pt x="12541727" y="156594"/>
                </a:lnTo>
                <a:lnTo>
                  <a:pt x="12547091" y="203200"/>
                </a:lnTo>
                <a:lnTo>
                  <a:pt x="12547091" y="1016000"/>
                </a:lnTo>
                <a:lnTo>
                  <a:pt x="12541727" y="1062605"/>
                </a:lnTo>
                <a:lnTo>
                  <a:pt x="12526446" y="1105381"/>
                </a:lnTo>
                <a:lnTo>
                  <a:pt x="12502465" y="1143109"/>
                </a:lnTo>
                <a:lnTo>
                  <a:pt x="12471001" y="1174573"/>
                </a:lnTo>
                <a:lnTo>
                  <a:pt x="12433273" y="1198554"/>
                </a:lnTo>
                <a:lnTo>
                  <a:pt x="12390497" y="1213835"/>
                </a:lnTo>
                <a:lnTo>
                  <a:pt x="12343891" y="1219200"/>
                </a:lnTo>
                <a:lnTo>
                  <a:pt x="203200" y="1219200"/>
                </a:lnTo>
                <a:lnTo>
                  <a:pt x="156594" y="1213835"/>
                </a:lnTo>
                <a:lnTo>
                  <a:pt x="113818" y="1198554"/>
                </a:lnTo>
                <a:lnTo>
                  <a:pt x="76090" y="1174573"/>
                </a:lnTo>
                <a:lnTo>
                  <a:pt x="44626" y="1143109"/>
                </a:lnTo>
                <a:lnTo>
                  <a:pt x="20645" y="1105381"/>
                </a:lnTo>
                <a:lnTo>
                  <a:pt x="5364" y="1062605"/>
                </a:lnTo>
                <a:lnTo>
                  <a:pt x="0" y="1016000"/>
                </a:lnTo>
                <a:lnTo>
                  <a:pt x="0" y="203200"/>
                </a:lnTo>
                <a:close/>
              </a:path>
            </a:pathLst>
          </a:custGeom>
          <a:ln w="2540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533014" y="1855724"/>
            <a:ext cx="11188065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73960" marR="5080" indent="-2461260">
              <a:lnSpc>
                <a:spcPct val="100000"/>
              </a:lnSpc>
              <a:spcBef>
                <a:spcPts val="95"/>
              </a:spcBef>
            </a:pPr>
            <a:r>
              <a:rPr sz="2200" spc="50" dirty="0">
                <a:solidFill>
                  <a:srgbClr val="3E3E3E"/>
                </a:solidFill>
                <a:latin typeface="Trebuchet MS"/>
                <a:cs typeface="Trebuchet MS"/>
              </a:rPr>
              <a:t>Ansible</a:t>
            </a:r>
            <a:r>
              <a:rPr sz="2200" spc="-5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is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rebuchet MS"/>
                <a:cs typeface="Trebuchet MS"/>
              </a:rPr>
              <a:t>an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10" dirty="0">
                <a:solidFill>
                  <a:srgbClr val="3E3E3E"/>
                </a:solidFill>
                <a:latin typeface="Trebuchet MS"/>
                <a:cs typeface="Trebuchet MS"/>
              </a:rPr>
              <a:t>open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rebuchet MS"/>
                <a:cs typeface="Trebuchet MS"/>
              </a:rPr>
              <a:t>source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Trebuchet MS"/>
                <a:cs typeface="Trebuchet MS"/>
              </a:rPr>
              <a:t>IT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rebuchet MS"/>
                <a:cs typeface="Trebuchet MS"/>
              </a:rPr>
              <a:t>engine</a:t>
            </a:r>
            <a:r>
              <a:rPr sz="2200" spc="-6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10" dirty="0">
                <a:solidFill>
                  <a:srgbClr val="3E3E3E"/>
                </a:solidFill>
                <a:latin typeface="Trebuchet MS"/>
                <a:cs typeface="Trebuchet MS"/>
              </a:rPr>
              <a:t>used</a:t>
            </a:r>
            <a:r>
              <a:rPr sz="2200" spc="-6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to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rebuchet MS"/>
                <a:cs typeface="Trebuchet MS"/>
              </a:rPr>
              <a:t>automate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5" dirty="0">
                <a:solidFill>
                  <a:srgbClr val="3E3E3E"/>
                </a:solidFill>
                <a:latin typeface="Trebuchet MS"/>
                <a:cs typeface="Trebuchet MS"/>
              </a:rPr>
              <a:t>application</a:t>
            </a:r>
            <a:r>
              <a:rPr sz="2200" spc="-5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Trebuchet MS"/>
                <a:cs typeface="Trebuchet MS"/>
              </a:rPr>
              <a:t>deployment,</a:t>
            </a:r>
            <a:r>
              <a:rPr sz="2200" spc="-4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service </a:t>
            </a:r>
            <a:r>
              <a:rPr sz="2200" spc="-64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orchestration,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rebuchet MS"/>
                <a:cs typeface="Trebuchet MS"/>
              </a:rPr>
              <a:t>cloud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" dirty="0">
                <a:solidFill>
                  <a:srgbClr val="3E3E3E"/>
                </a:solidFill>
                <a:latin typeface="Trebuchet MS"/>
                <a:cs typeface="Trebuchet MS"/>
              </a:rPr>
              <a:t>services,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Trebuchet MS"/>
                <a:cs typeface="Trebuchet MS"/>
              </a:rPr>
              <a:t>and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rebuchet MS"/>
                <a:cs typeface="Trebuchet MS"/>
              </a:rPr>
              <a:t>other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Trebuchet MS"/>
                <a:cs typeface="Trebuchet MS"/>
              </a:rPr>
              <a:t>IT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" dirty="0">
                <a:solidFill>
                  <a:srgbClr val="3E3E3E"/>
                </a:solidFill>
                <a:latin typeface="Trebuchet MS"/>
                <a:cs typeface="Trebuchet MS"/>
              </a:rPr>
              <a:t>tools.</a:t>
            </a:r>
            <a:endParaRPr sz="2200">
              <a:latin typeface="Trebuchet MS"/>
              <a:cs typeface="Trebuchet MS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380988" y="3525011"/>
            <a:ext cx="3683508" cy="453390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029200" y="734568"/>
            <a:ext cx="6286500" cy="458724"/>
          </a:xfrm>
          <a:prstGeom prst="rect">
            <a:avLst/>
          </a:prstGeom>
        </p:spPr>
      </p:pic>
    </p:spTree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642607" y="306451"/>
            <a:ext cx="29711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70" dirty="0">
                <a:solidFill>
                  <a:srgbClr val="3E3E3E"/>
                </a:solidFill>
                <a:latin typeface="Arial"/>
                <a:cs typeface="Arial"/>
              </a:rPr>
              <a:t>Basics</a:t>
            </a:r>
            <a:r>
              <a:rPr spc="-9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80" dirty="0">
                <a:solidFill>
                  <a:srgbClr val="3E3E3E"/>
                </a:solidFill>
                <a:latin typeface="Arial"/>
                <a:cs typeface="Arial"/>
              </a:rPr>
              <a:t>of</a:t>
            </a:r>
            <a:r>
              <a:rPr spc="-6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20" dirty="0">
                <a:solidFill>
                  <a:srgbClr val="3E3E3E"/>
                </a:solidFill>
                <a:latin typeface="Arial"/>
                <a:cs typeface="Arial"/>
              </a:rPr>
              <a:t>Ansible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834133" y="3190112"/>
            <a:ext cx="12437110" cy="27076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95"/>
              </a:spcBef>
              <a:buChar char="•"/>
              <a:tabLst>
                <a:tab pos="354965" algn="l"/>
                <a:tab pos="355600" algn="l"/>
              </a:tabLst>
            </a:pPr>
            <a:r>
              <a:rPr sz="2200" spc="50" dirty="0">
                <a:solidFill>
                  <a:srgbClr val="3E3E3E"/>
                </a:solidFill>
                <a:latin typeface="Trebuchet MS"/>
                <a:cs typeface="Trebuchet MS"/>
              </a:rPr>
              <a:t>Ansible</a:t>
            </a:r>
            <a:r>
              <a:rPr sz="2200" spc="-5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14" dirty="0">
                <a:solidFill>
                  <a:srgbClr val="3E3E3E"/>
                </a:solidFill>
                <a:latin typeface="Trebuchet MS"/>
                <a:cs typeface="Trebuchet MS"/>
              </a:rPr>
              <a:t>uses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rebuchet MS"/>
                <a:cs typeface="Trebuchet MS"/>
              </a:rPr>
              <a:t>playbook</a:t>
            </a:r>
            <a:r>
              <a:rPr sz="2200" spc="-6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to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Trebuchet MS"/>
                <a:cs typeface="Trebuchet MS"/>
              </a:rPr>
              <a:t>describe</a:t>
            </a:r>
            <a:r>
              <a:rPr sz="2200" spc="-4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rebuchet MS"/>
                <a:cs typeface="Trebuchet MS"/>
              </a:rPr>
              <a:t>automation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jobs</a:t>
            </a:r>
            <a:r>
              <a:rPr sz="2200" spc="-6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Trebuchet MS"/>
                <a:cs typeface="Trebuchet MS"/>
              </a:rPr>
              <a:t>which</a:t>
            </a:r>
            <a:r>
              <a:rPr sz="2200" spc="-6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are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dirty="0">
                <a:solidFill>
                  <a:srgbClr val="3E3E3E"/>
                </a:solidFill>
                <a:latin typeface="Trebuchet MS"/>
                <a:cs typeface="Trebuchet MS"/>
              </a:rPr>
              <a:t>written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in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rebuchet MS"/>
                <a:cs typeface="Trebuchet MS"/>
              </a:rPr>
              <a:t>YAML.</a:t>
            </a:r>
            <a:endParaRPr sz="2200">
              <a:latin typeface="Trebuchet MS"/>
              <a:cs typeface="Trebuchet MS"/>
            </a:endParaRPr>
          </a:p>
          <a:p>
            <a:pPr marL="355600" marR="5080" indent="-342900">
              <a:lnSpc>
                <a:spcPct val="100000"/>
              </a:lnSpc>
              <a:spcBef>
                <a:spcPts val="2640"/>
              </a:spcBef>
              <a:buChar char="•"/>
              <a:tabLst>
                <a:tab pos="354965" algn="l"/>
                <a:tab pos="355600" algn="l"/>
              </a:tabLst>
            </a:pPr>
            <a:r>
              <a:rPr sz="2200" spc="120" dirty="0">
                <a:solidFill>
                  <a:srgbClr val="3E3E3E"/>
                </a:solidFill>
                <a:latin typeface="Trebuchet MS"/>
                <a:cs typeface="Trebuchet MS"/>
              </a:rPr>
              <a:t>YAML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is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a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human-readable</a:t>
            </a:r>
            <a:r>
              <a:rPr sz="2200" spc="-1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data</a:t>
            </a:r>
            <a:r>
              <a:rPr sz="2200" spc="-6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" dirty="0">
                <a:solidFill>
                  <a:srgbClr val="3E3E3E"/>
                </a:solidFill>
                <a:latin typeface="Trebuchet MS"/>
                <a:cs typeface="Trebuchet MS"/>
              </a:rPr>
              <a:t>serialization</a:t>
            </a:r>
            <a:r>
              <a:rPr sz="2200" spc="-4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language</a:t>
            </a:r>
            <a:r>
              <a:rPr sz="2200" spc="-5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Trebuchet MS"/>
                <a:cs typeface="Trebuchet MS"/>
              </a:rPr>
              <a:t>which</a:t>
            </a:r>
            <a:r>
              <a:rPr sz="2200" spc="-5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is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mainly</a:t>
            </a:r>
            <a:r>
              <a:rPr sz="2200" spc="-4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10" dirty="0">
                <a:solidFill>
                  <a:srgbClr val="3E3E3E"/>
                </a:solidFill>
                <a:latin typeface="Trebuchet MS"/>
                <a:cs typeface="Trebuchet MS"/>
              </a:rPr>
              <a:t>used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for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configuration </a:t>
            </a:r>
            <a:r>
              <a:rPr sz="2200" spc="-65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Trebuchet MS"/>
                <a:cs typeface="Trebuchet MS"/>
              </a:rPr>
              <a:t>files.</a:t>
            </a:r>
            <a:endParaRPr sz="2200">
              <a:latin typeface="Trebuchet MS"/>
              <a:cs typeface="Trebuchet MS"/>
            </a:endParaRPr>
          </a:p>
          <a:p>
            <a:pPr marL="355600" indent="-342900">
              <a:lnSpc>
                <a:spcPct val="100000"/>
              </a:lnSpc>
              <a:spcBef>
                <a:spcPts val="2640"/>
              </a:spcBef>
              <a:buChar char="•"/>
              <a:tabLst>
                <a:tab pos="354965" algn="l"/>
                <a:tab pos="355600" algn="l"/>
              </a:tabLst>
            </a:pPr>
            <a:r>
              <a:rPr sz="2200" spc="50" dirty="0">
                <a:solidFill>
                  <a:srgbClr val="3E3E3E"/>
                </a:solidFill>
                <a:latin typeface="Trebuchet MS"/>
                <a:cs typeface="Trebuchet MS"/>
              </a:rPr>
              <a:t>Ansible</a:t>
            </a:r>
            <a:r>
              <a:rPr sz="2200" spc="-5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is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rebuchet MS"/>
                <a:cs typeface="Trebuchet MS"/>
              </a:rPr>
              <a:t>designed</a:t>
            </a:r>
            <a:r>
              <a:rPr sz="2200" spc="-5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for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15" dirty="0">
                <a:solidFill>
                  <a:srgbClr val="3E3E3E"/>
                </a:solidFill>
                <a:latin typeface="Trebuchet MS"/>
                <a:cs typeface="Trebuchet MS"/>
              </a:rPr>
              <a:t>multi-tier</a:t>
            </a:r>
            <a:r>
              <a:rPr sz="2200" spc="-3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deployment.</a:t>
            </a:r>
            <a:endParaRPr sz="2200">
              <a:latin typeface="Trebuchet MS"/>
              <a:cs typeface="Trebuchet MS"/>
            </a:endParaRPr>
          </a:p>
          <a:p>
            <a:pPr marL="355600" indent="-342900">
              <a:lnSpc>
                <a:spcPct val="100000"/>
              </a:lnSpc>
              <a:spcBef>
                <a:spcPts val="2645"/>
              </a:spcBef>
              <a:buChar char="•"/>
              <a:tabLst>
                <a:tab pos="354965" algn="l"/>
                <a:tab pos="355600" algn="l"/>
              </a:tabLst>
            </a:pPr>
            <a:r>
              <a:rPr sz="2200" spc="50" dirty="0">
                <a:solidFill>
                  <a:srgbClr val="3E3E3E"/>
                </a:solidFill>
                <a:latin typeface="Trebuchet MS"/>
                <a:cs typeface="Trebuchet MS"/>
              </a:rPr>
              <a:t>Ansible</a:t>
            </a:r>
            <a:r>
              <a:rPr sz="2200" spc="-5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rebuchet MS"/>
                <a:cs typeface="Trebuchet MS"/>
              </a:rPr>
              <a:t>models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Trebuchet MS"/>
                <a:cs typeface="Trebuchet MS"/>
              </a:rPr>
              <a:t>IT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Trebuchet MS"/>
                <a:cs typeface="Trebuchet MS"/>
              </a:rPr>
              <a:t>infrastructure</a:t>
            </a:r>
            <a:r>
              <a:rPr sz="2200" spc="-4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rebuchet MS"/>
                <a:cs typeface="Trebuchet MS"/>
              </a:rPr>
              <a:t>by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" dirty="0">
                <a:solidFill>
                  <a:srgbClr val="3E3E3E"/>
                </a:solidFill>
                <a:latin typeface="Trebuchet MS"/>
                <a:cs typeface="Trebuchet MS"/>
              </a:rPr>
              <a:t>interrelating</a:t>
            </a:r>
            <a:r>
              <a:rPr sz="2200" spc="-6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Trebuchet MS"/>
                <a:cs typeface="Trebuchet MS"/>
              </a:rPr>
              <a:t>all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Trebuchet MS"/>
                <a:cs typeface="Trebuchet MS"/>
              </a:rPr>
              <a:t>systems.</a:t>
            </a:r>
            <a:endParaRPr sz="2200">
              <a:latin typeface="Trebuchet MS"/>
              <a:cs typeface="Trebuchet MS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676900" y="734568"/>
            <a:ext cx="4953000" cy="458724"/>
          </a:xfrm>
          <a:prstGeom prst="rect">
            <a:avLst/>
          </a:prstGeom>
        </p:spPr>
      </p:pic>
    </p:spTree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642607" y="306451"/>
            <a:ext cx="29711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70" dirty="0">
                <a:solidFill>
                  <a:srgbClr val="3E3E3E"/>
                </a:solidFill>
                <a:latin typeface="Arial"/>
                <a:cs typeface="Arial"/>
              </a:rPr>
              <a:t>Basics</a:t>
            </a:r>
            <a:r>
              <a:rPr spc="-9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80" dirty="0">
                <a:solidFill>
                  <a:srgbClr val="3E3E3E"/>
                </a:solidFill>
                <a:latin typeface="Arial"/>
                <a:cs typeface="Arial"/>
              </a:rPr>
              <a:t>of</a:t>
            </a:r>
            <a:r>
              <a:rPr spc="-6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20" dirty="0">
                <a:solidFill>
                  <a:srgbClr val="3E3E3E"/>
                </a:solidFill>
                <a:latin typeface="Arial"/>
                <a:cs typeface="Arial"/>
              </a:rPr>
              <a:t>Ansible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410460" y="3020390"/>
            <a:ext cx="11396345" cy="30435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95"/>
              </a:spcBef>
              <a:buChar char="•"/>
              <a:tabLst>
                <a:tab pos="354965" algn="l"/>
                <a:tab pos="355600" algn="l"/>
              </a:tabLst>
            </a:pPr>
            <a:r>
              <a:rPr sz="2200" spc="50" dirty="0">
                <a:solidFill>
                  <a:srgbClr val="3E3E3E"/>
                </a:solidFill>
                <a:latin typeface="Trebuchet MS"/>
                <a:cs typeface="Trebuchet MS"/>
              </a:rPr>
              <a:t>Ansible</a:t>
            </a:r>
            <a:r>
              <a:rPr sz="2200" spc="-5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is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completely</a:t>
            </a:r>
            <a:r>
              <a:rPr sz="2200" spc="-4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rebuchet MS"/>
                <a:cs typeface="Trebuchet MS"/>
              </a:rPr>
              <a:t>agentless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Trebuchet MS"/>
                <a:cs typeface="Trebuchet MS"/>
              </a:rPr>
              <a:t>and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rebuchet MS"/>
                <a:cs typeface="Trebuchet MS"/>
              </a:rPr>
              <a:t>works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rebuchet MS"/>
                <a:cs typeface="Trebuchet MS"/>
              </a:rPr>
              <a:t>by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connecting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20" dirty="0">
                <a:solidFill>
                  <a:srgbClr val="3E3E3E"/>
                </a:solidFill>
                <a:latin typeface="Trebuchet MS"/>
                <a:cs typeface="Trebuchet MS"/>
              </a:rPr>
              <a:t>nodes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5" dirty="0">
                <a:solidFill>
                  <a:srgbClr val="3E3E3E"/>
                </a:solidFill>
                <a:latin typeface="Trebuchet MS"/>
                <a:cs typeface="Trebuchet MS"/>
              </a:rPr>
              <a:t>primarily</a:t>
            </a:r>
            <a:r>
              <a:rPr sz="2200" spc="-5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rebuchet MS"/>
                <a:cs typeface="Trebuchet MS"/>
              </a:rPr>
              <a:t>through</a:t>
            </a:r>
            <a:endParaRPr sz="2200">
              <a:latin typeface="Trebuchet MS"/>
              <a:cs typeface="Trebuchet MS"/>
            </a:endParaRPr>
          </a:p>
          <a:p>
            <a:pPr marL="355600">
              <a:lnSpc>
                <a:spcPct val="100000"/>
              </a:lnSpc>
              <a:spcBef>
                <a:spcPts val="5"/>
              </a:spcBef>
            </a:pPr>
            <a:r>
              <a:rPr sz="2200" spc="55" dirty="0">
                <a:solidFill>
                  <a:srgbClr val="3E3E3E"/>
                </a:solidFill>
                <a:latin typeface="Trebuchet MS"/>
                <a:cs typeface="Trebuchet MS"/>
              </a:rPr>
              <a:t>SSH.</a:t>
            </a:r>
            <a:endParaRPr sz="2200">
              <a:latin typeface="Trebuchet MS"/>
              <a:cs typeface="Trebuchet MS"/>
            </a:endParaRPr>
          </a:p>
          <a:p>
            <a:pPr marL="355600" marR="200025" indent="-342900">
              <a:lnSpc>
                <a:spcPct val="100000"/>
              </a:lnSpc>
              <a:spcBef>
                <a:spcPts val="2640"/>
              </a:spcBef>
              <a:buChar char="•"/>
              <a:tabLst>
                <a:tab pos="354965" algn="l"/>
                <a:tab pos="355600" algn="l"/>
              </a:tabLst>
            </a:pPr>
            <a:r>
              <a:rPr sz="2200" spc="50" dirty="0">
                <a:solidFill>
                  <a:srgbClr val="3E3E3E"/>
                </a:solidFill>
                <a:latin typeface="Trebuchet MS"/>
                <a:cs typeface="Trebuchet MS"/>
              </a:rPr>
              <a:t>Ansible</a:t>
            </a:r>
            <a:r>
              <a:rPr sz="2200" spc="-5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20" dirty="0">
                <a:solidFill>
                  <a:srgbClr val="3E3E3E"/>
                </a:solidFill>
                <a:latin typeface="Trebuchet MS"/>
                <a:cs typeface="Trebuchet MS"/>
              </a:rPr>
              <a:t>pushes</a:t>
            </a:r>
            <a:r>
              <a:rPr sz="2200" spc="-6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Trebuchet MS"/>
                <a:cs typeface="Trebuchet MS"/>
              </a:rPr>
              <a:t>small</a:t>
            </a:r>
            <a:r>
              <a:rPr sz="2200" spc="-4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programs,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10" dirty="0">
                <a:solidFill>
                  <a:srgbClr val="3E3E3E"/>
                </a:solidFill>
                <a:latin typeface="Trebuchet MS"/>
                <a:cs typeface="Trebuchet MS"/>
              </a:rPr>
              <a:t>called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rebuchet MS"/>
                <a:cs typeface="Trebuchet MS"/>
              </a:rPr>
              <a:t>Ansible</a:t>
            </a:r>
            <a:r>
              <a:rPr sz="2200" spc="-4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rebuchet MS"/>
                <a:cs typeface="Trebuchet MS"/>
              </a:rPr>
              <a:t>modules,</a:t>
            </a:r>
            <a:r>
              <a:rPr sz="2200" spc="-4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45" dirty="0">
                <a:solidFill>
                  <a:srgbClr val="3E3E3E"/>
                </a:solidFill>
                <a:latin typeface="Trebuchet MS"/>
                <a:cs typeface="Trebuchet MS"/>
              </a:rPr>
              <a:t>on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5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20" dirty="0">
                <a:solidFill>
                  <a:srgbClr val="3E3E3E"/>
                </a:solidFill>
                <a:latin typeface="Trebuchet MS"/>
                <a:cs typeface="Trebuchet MS"/>
              </a:rPr>
              <a:t>nodes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Trebuchet MS"/>
                <a:cs typeface="Trebuchet MS"/>
              </a:rPr>
              <a:t>and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rebuchet MS"/>
                <a:cs typeface="Trebuchet MS"/>
              </a:rPr>
              <a:t>removes </a:t>
            </a:r>
            <a:r>
              <a:rPr sz="2200" spc="-65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rebuchet MS"/>
                <a:cs typeface="Trebuchet MS"/>
              </a:rPr>
              <a:t>them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rebuchet MS"/>
                <a:cs typeface="Trebuchet MS"/>
              </a:rPr>
              <a:t>when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5" dirty="0">
                <a:solidFill>
                  <a:srgbClr val="3E3E3E"/>
                </a:solidFill>
                <a:latin typeface="Trebuchet MS"/>
                <a:cs typeface="Trebuchet MS"/>
              </a:rPr>
              <a:t>finished.</a:t>
            </a:r>
            <a:endParaRPr sz="2200">
              <a:latin typeface="Trebuchet MS"/>
              <a:cs typeface="Trebuchet MS"/>
            </a:endParaRPr>
          </a:p>
          <a:p>
            <a:pPr marL="355600" indent="-342900">
              <a:lnSpc>
                <a:spcPct val="100000"/>
              </a:lnSpc>
              <a:spcBef>
                <a:spcPts val="2640"/>
              </a:spcBef>
              <a:buChar char="•"/>
              <a:tabLst>
                <a:tab pos="354965" algn="l"/>
                <a:tab pos="355600" algn="l"/>
              </a:tabLst>
            </a:pPr>
            <a:r>
              <a:rPr sz="2200" spc="50" dirty="0">
                <a:solidFill>
                  <a:srgbClr val="3E3E3E"/>
                </a:solidFill>
                <a:latin typeface="Trebuchet MS"/>
                <a:cs typeface="Trebuchet MS"/>
              </a:rPr>
              <a:t>Ansible</a:t>
            </a:r>
            <a:r>
              <a:rPr sz="2200" spc="-5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Trebuchet MS"/>
                <a:cs typeface="Trebuchet MS"/>
              </a:rPr>
              <a:t>manages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inventory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in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rebuchet MS"/>
                <a:cs typeface="Trebuchet MS"/>
              </a:rPr>
              <a:t>simple</a:t>
            </a:r>
            <a:r>
              <a:rPr sz="2200" spc="-4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30" dirty="0">
                <a:solidFill>
                  <a:srgbClr val="3E3E3E"/>
                </a:solidFill>
                <a:latin typeface="Trebuchet MS"/>
                <a:cs typeface="Trebuchet MS"/>
              </a:rPr>
              <a:t>text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15" dirty="0">
                <a:solidFill>
                  <a:srgbClr val="3E3E3E"/>
                </a:solidFill>
                <a:latin typeface="Trebuchet MS"/>
                <a:cs typeface="Trebuchet MS"/>
              </a:rPr>
              <a:t>files</a:t>
            </a:r>
            <a:r>
              <a:rPr sz="2200" spc="-5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10" dirty="0">
                <a:solidFill>
                  <a:srgbClr val="3E3E3E"/>
                </a:solidFill>
                <a:latin typeface="Trebuchet MS"/>
                <a:cs typeface="Trebuchet MS"/>
              </a:rPr>
              <a:t>called</a:t>
            </a:r>
            <a:r>
              <a:rPr sz="2200" spc="-5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rebuchet MS"/>
                <a:cs typeface="Trebuchet MS"/>
              </a:rPr>
              <a:t>hosts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file.</a:t>
            </a:r>
            <a:endParaRPr sz="2200">
              <a:latin typeface="Trebuchet MS"/>
              <a:cs typeface="Trebuchet MS"/>
            </a:endParaRPr>
          </a:p>
          <a:p>
            <a:pPr marL="355600" indent="-342900">
              <a:lnSpc>
                <a:spcPct val="100000"/>
              </a:lnSpc>
              <a:spcBef>
                <a:spcPts val="2640"/>
              </a:spcBef>
              <a:buChar char="•"/>
              <a:tabLst>
                <a:tab pos="354965" algn="l"/>
                <a:tab pos="355600" algn="l"/>
              </a:tabLst>
            </a:pPr>
            <a:r>
              <a:rPr sz="2200" spc="50" dirty="0">
                <a:solidFill>
                  <a:srgbClr val="3E3E3E"/>
                </a:solidFill>
                <a:latin typeface="Trebuchet MS"/>
                <a:cs typeface="Trebuchet MS"/>
              </a:rPr>
              <a:t>Ansible</a:t>
            </a:r>
            <a:r>
              <a:rPr sz="2200" spc="-5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14" dirty="0">
                <a:solidFill>
                  <a:srgbClr val="3E3E3E"/>
                </a:solidFill>
                <a:latin typeface="Trebuchet MS"/>
                <a:cs typeface="Trebuchet MS"/>
              </a:rPr>
              <a:t>uses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rebuchet MS"/>
                <a:cs typeface="Trebuchet MS"/>
              </a:rPr>
              <a:t>hosts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55" dirty="0">
                <a:solidFill>
                  <a:srgbClr val="3E3E3E"/>
                </a:solidFill>
                <a:latin typeface="Trebuchet MS"/>
                <a:cs typeface="Trebuchet MS"/>
              </a:rPr>
              <a:t>file</a:t>
            </a:r>
            <a:r>
              <a:rPr sz="2200" spc="-6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to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Trebuchet MS"/>
                <a:cs typeface="Trebuchet MS"/>
              </a:rPr>
              <a:t>control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actions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45" dirty="0">
                <a:solidFill>
                  <a:srgbClr val="3E3E3E"/>
                </a:solidFill>
                <a:latin typeface="Trebuchet MS"/>
                <a:cs typeface="Trebuchet MS"/>
              </a:rPr>
              <a:t>on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a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5" dirty="0">
                <a:solidFill>
                  <a:srgbClr val="3E3E3E"/>
                </a:solidFill>
                <a:latin typeface="Trebuchet MS"/>
                <a:cs typeface="Trebuchet MS"/>
              </a:rPr>
              <a:t>specific</a:t>
            </a:r>
            <a:r>
              <a:rPr sz="2200" spc="-4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10" dirty="0">
                <a:solidFill>
                  <a:srgbClr val="3E3E3E"/>
                </a:solidFill>
                <a:latin typeface="Trebuchet MS"/>
                <a:cs typeface="Trebuchet MS"/>
              </a:rPr>
              <a:t>group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in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Trebuchet MS"/>
                <a:cs typeface="Trebuchet MS"/>
              </a:rPr>
              <a:t>playbooks.</a:t>
            </a:r>
            <a:endParaRPr sz="2200">
              <a:latin typeface="Trebuchet MS"/>
              <a:cs typeface="Trebuchet MS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791200" y="734568"/>
            <a:ext cx="4724400" cy="458724"/>
          </a:xfrm>
          <a:prstGeom prst="rect">
            <a:avLst/>
          </a:prstGeom>
        </p:spPr>
      </p:pic>
    </p:spTree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296659" y="306451"/>
            <a:ext cx="366077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20" dirty="0">
                <a:solidFill>
                  <a:srgbClr val="3E3E3E"/>
                </a:solidFill>
                <a:latin typeface="Arial"/>
                <a:cs typeface="Arial"/>
              </a:rPr>
              <a:t>Ansible</a:t>
            </a:r>
            <a:r>
              <a:rPr spc="-7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85" dirty="0">
                <a:solidFill>
                  <a:srgbClr val="3E3E3E"/>
                </a:solidFill>
                <a:latin typeface="Arial"/>
                <a:cs typeface="Arial"/>
              </a:rPr>
              <a:t>Architecture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076957" y="1406778"/>
            <a:ext cx="12176125" cy="23723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635" marR="5080" indent="-369570">
              <a:lnSpc>
                <a:spcPct val="100000"/>
              </a:lnSpc>
              <a:spcBef>
                <a:spcPts val="95"/>
              </a:spcBef>
              <a:buFont typeface="Tahoma"/>
              <a:buChar char="●"/>
              <a:tabLst>
                <a:tab pos="381635" algn="l"/>
                <a:tab pos="382270" algn="l"/>
              </a:tabLst>
            </a:pPr>
            <a:r>
              <a:rPr sz="2200" spc="50" dirty="0">
                <a:solidFill>
                  <a:srgbClr val="3E3E3E"/>
                </a:solidFill>
                <a:latin typeface="Trebuchet MS"/>
                <a:cs typeface="Trebuchet MS"/>
              </a:rPr>
              <a:t>Ansible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is </a:t>
            </a:r>
            <a:r>
              <a:rPr sz="2200" spc="100" dirty="0">
                <a:solidFill>
                  <a:srgbClr val="3E3E3E"/>
                </a:solidFill>
                <a:latin typeface="Trebuchet MS"/>
                <a:cs typeface="Trebuchet MS"/>
              </a:rPr>
              <a:t>an </a:t>
            </a:r>
            <a:r>
              <a:rPr sz="2200" spc="-35" dirty="0">
                <a:solidFill>
                  <a:srgbClr val="3E3E3E"/>
                </a:solidFill>
                <a:latin typeface="Trebuchet MS"/>
                <a:cs typeface="Trebuchet MS"/>
              </a:rPr>
              <a:t>IT </a:t>
            </a:r>
            <a:r>
              <a:rPr sz="2200" spc="60" dirty="0">
                <a:solidFill>
                  <a:srgbClr val="3E3E3E"/>
                </a:solidFill>
                <a:latin typeface="Trebuchet MS"/>
                <a:cs typeface="Trebuchet MS"/>
              </a:rPr>
              <a:t>automation </a:t>
            </a:r>
            <a:r>
              <a:rPr sz="2200" spc="55" dirty="0">
                <a:solidFill>
                  <a:srgbClr val="3E3E3E"/>
                </a:solidFill>
                <a:latin typeface="Trebuchet MS"/>
                <a:cs typeface="Trebuchet MS"/>
              </a:rPr>
              <a:t>engine </a:t>
            </a:r>
            <a:r>
              <a:rPr sz="2200" dirty="0">
                <a:solidFill>
                  <a:srgbClr val="3E3E3E"/>
                </a:solidFill>
                <a:latin typeface="Trebuchet MS"/>
                <a:cs typeface="Trebuchet MS"/>
              </a:rPr>
              <a:t>that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automates </a:t>
            </a:r>
            <a:r>
              <a:rPr sz="2200" spc="50" dirty="0">
                <a:solidFill>
                  <a:srgbClr val="3E3E3E"/>
                </a:solidFill>
                <a:latin typeface="Trebuchet MS"/>
                <a:cs typeface="Trebuchet MS"/>
              </a:rPr>
              <a:t>cloud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provisioning,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configuration </a:t>
            </a:r>
            <a:r>
              <a:rPr sz="2200" spc="4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rebuchet MS"/>
                <a:cs typeface="Trebuchet MS"/>
              </a:rPr>
              <a:t>management,</a:t>
            </a:r>
            <a:r>
              <a:rPr sz="2200" spc="-5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application</a:t>
            </a:r>
            <a:r>
              <a:rPr sz="2200" spc="-3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Trebuchet MS"/>
                <a:cs typeface="Trebuchet MS"/>
              </a:rPr>
              <a:t>deployment,</a:t>
            </a:r>
            <a:r>
              <a:rPr sz="2200" spc="-4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" dirty="0">
                <a:solidFill>
                  <a:srgbClr val="3E3E3E"/>
                </a:solidFill>
                <a:latin typeface="Trebuchet MS"/>
                <a:cs typeface="Trebuchet MS"/>
              </a:rPr>
              <a:t>intra-service</a:t>
            </a:r>
            <a:r>
              <a:rPr sz="2200" spc="-4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orchestration,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Trebuchet MS"/>
                <a:cs typeface="Trebuchet MS"/>
              </a:rPr>
              <a:t>and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a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dirty="0">
                <a:solidFill>
                  <a:srgbClr val="3E3E3E"/>
                </a:solidFill>
                <a:latin typeface="Trebuchet MS"/>
                <a:cs typeface="Trebuchet MS"/>
              </a:rPr>
              <a:t>variety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of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rebuchet MS"/>
                <a:cs typeface="Trebuchet MS"/>
              </a:rPr>
              <a:t>other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Trebuchet MS"/>
                <a:cs typeface="Trebuchet MS"/>
              </a:rPr>
              <a:t>IT </a:t>
            </a:r>
            <a:r>
              <a:rPr sz="2200" spc="-64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" dirty="0">
                <a:solidFill>
                  <a:srgbClr val="3E3E3E"/>
                </a:solidFill>
                <a:latin typeface="Trebuchet MS"/>
                <a:cs typeface="Trebuchet MS"/>
              </a:rPr>
              <a:t>tasks.</a:t>
            </a:r>
            <a:endParaRPr sz="2200">
              <a:latin typeface="Trebuchet MS"/>
              <a:cs typeface="Trebuchet MS"/>
            </a:endParaRPr>
          </a:p>
          <a:p>
            <a:pPr marL="381635" marR="313055" indent="-369570">
              <a:lnSpc>
                <a:spcPct val="100000"/>
              </a:lnSpc>
              <a:spcBef>
                <a:spcPts val="2640"/>
              </a:spcBef>
              <a:buFont typeface="Tahoma"/>
              <a:buChar char="●"/>
              <a:tabLst>
                <a:tab pos="381635" algn="l"/>
                <a:tab pos="382270" algn="l"/>
              </a:tabLst>
            </a:pPr>
            <a:r>
              <a:rPr sz="2200" spc="50" dirty="0">
                <a:solidFill>
                  <a:srgbClr val="3E3E3E"/>
                </a:solidFill>
                <a:latin typeface="Trebuchet MS"/>
                <a:cs typeface="Trebuchet MS"/>
              </a:rPr>
              <a:t>Ansible</a:t>
            </a:r>
            <a:r>
              <a:rPr sz="2200" spc="-5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Trebuchet MS"/>
                <a:cs typeface="Trebuchet MS"/>
              </a:rPr>
              <a:t>was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5" dirty="0">
                <a:solidFill>
                  <a:srgbClr val="3E3E3E"/>
                </a:solidFill>
                <a:latin typeface="Trebuchet MS"/>
                <a:cs typeface="Trebuchet MS"/>
              </a:rPr>
              <a:t>built</a:t>
            </a:r>
            <a:r>
              <a:rPr sz="2200" spc="-6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10" dirty="0">
                <a:solidFill>
                  <a:srgbClr val="3E3E3E"/>
                </a:solidFill>
                <a:latin typeface="Trebuchet MS"/>
                <a:cs typeface="Trebuchet MS"/>
              </a:rPr>
              <a:t>specifically</a:t>
            </a:r>
            <a:r>
              <a:rPr sz="2200" spc="-3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for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15" dirty="0">
                <a:solidFill>
                  <a:srgbClr val="3E3E3E"/>
                </a:solidFill>
                <a:latin typeface="Trebuchet MS"/>
                <a:cs typeface="Trebuchet MS"/>
              </a:rPr>
              <a:t>multi-tier</a:t>
            </a:r>
            <a:r>
              <a:rPr sz="2200" spc="-3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implementations,</a:t>
            </a:r>
            <a:r>
              <a:rPr sz="2200" spc="-3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Trebuchet MS"/>
                <a:cs typeface="Trebuchet MS"/>
              </a:rPr>
              <a:t>and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Trebuchet MS"/>
                <a:cs typeface="Trebuchet MS"/>
              </a:rPr>
              <a:t>instead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of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handling</a:t>
            </a:r>
            <a:r>
              <a:rPr sz="2200" spc="-4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Trebuchet MS"/>
                <a:cs typeface="Trebuchet MS"/>
              </a:rPr>
              <a:t>one </a:t>
            </a:r>
            <a:r>
              <a:rPr sz="2200" spc="-64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rebuchet MS"/>
                <a:cs typeface="Trebuchet MS"/>
              </a:rPr>
              <a:t>system </a:t>
            </a:r>
            <a:r>
              <a:rPr sz="2200" spc="-20" dirty="0">
                <a:solidFill>
                  <a:srgbClr val="3E3E3E"/>
                </a:solidFill>
                <a:latin typeface="Trebuchet MS"/>
                <a:cs typeface="Trebuchet MS"/>
              </a:rPr>
              <a:t>at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a </a:t>
            </a:r>
            <a:r>
              <a:rPr sz="2200" spc="-40" dirty="0">
                <a:solidFill>
                  <a:srgbClr val="3E3E3E"/>
                </a:solidFill>
                <a:latin typeface="Trebuchet MS"/>
                <a:cs typeface="Trebuchet MS"/>
              </a:rPr>
              <a:t>time, 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it </a:t>
            </a:r>
            <a:r>
              <a:rPr sz="2200" spc="95" dirty="0">
                <a:solidFill>
                  <a:srgbClr val="3E3E3E"/>
                </a:solidFill>
                <a:latin typeface="Trebuchet MS"/>
                <a:cs typeface="Trebuchet MS"/>
              </a:rPr>
              <a:t>models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the </a:t>
            </a:r>
            <a:r>
              <a:rPr sz="2200" spc="-35" dirty="0">
                <a:solidFill>
                  <a:srgbClr val="3E3E3E"/>
                </a:solidFill>
                <a:latin typeface="Trebuchet MS"/>
                <a:cs typeface="Trebuchet MS"/>
              </a:rPr>
              <a:t>IT </a:t>
            </a:r>
            <a:r>
              <a:rPr sz="2200" spc="30" dirty="0">
                <a:solidFill>
                  <a:srgbClr val="3E3E3E"/>
                </a:solidFill>
                <a:latin typeface="Trebuchet MS"/>
                <a:cs typeface="Trebuchet MS"/>
              </a:rPr>
              <a:t>infrastructure </a:t>
            </a:r>
            <a:r>
              <a:rPr sz="2200" spc="70" dirty="0">
                <a:solidFill>
                  <a:srgbClr val="3E3E3E"/>
                </a:solidFill>
                <a:latin typeface="Trebuchet MS"/>
                <a:cs typeface="Trebuchet MS"/>
              </a:rPr>
              <a:t>by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explaining </a:t>
            </a:r>
            <a:r>
              <a:rPr sz="2200" spc="120" dirty="0">
                <a:solidFill>
                  <a:srgbClr val="3E3E3E"/>
                </a:solidFill>
                <a:latin typeface="Trebuchet MS"/>
                <a:cs typeface="Trebuchet MS"/>
              </a:rPr>
              <a:t>how </a:t>
            </a:r>
            <a:r>
              <a:rPr sz="2200" spc="-45" dirty="0">
                <a:solidFill>
                  <a:srgbClr val="3E3E3E"/>
                </a:solidFill>
                <a:latin typeface="Trebuchet MS"/>
                <a:cs typeface="Trebuchet MS"/>
              </a:rPr>
              <a:t>all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of </a:t>
            </a:r>
            <a:r>
              <a:rPr sz="2200" spc="85" dirty="0">
                <a:solidFill>
                  <a:srgbClr val="3E3E3E"/>
                </a:solidFill>
                <a:latin typeface="Trebuchet MS"/>
                <a:cs typeface="Trebuchet MS"/>
              </a:rPr>
              <a:t>your systems </a:t>
            </a:r>
            <a:r>
              <a:rPr sz="2200" spc="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Trebuchet MS"/>
                <a:cs typeface="Trebuchet MS"/>
              </a:rPr>
              <a:t>interact.</a:t>
            </a:r>
            <a:endParaRPr sz="2200">
              <a:latin typeface="Trebuchet MS"/>
              <a:cs typeface="Trebuchet MS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837176" y="4014215"/>
            <a:ext cx="6582156" cy="4123944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146759" y="8838996"/>
            <a:ext cx="147256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Calibri"/>
                <a:cs typeface="Calibri"/>
              </a:rPr>
              <a:t>source: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devops.com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181600" y="734568"/>
            <a:ext cx="5829300" cy="458724"/>
          </a:xfrm>
          <a:prstGeom prst="rect">
            <a:avLst/>
          </a:prstGeom>
        </p:spPr>
      </p:pic>
    </p:spTree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296659" y="306451"/>
            <a:ext cx="366077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20" dirty="0">
                <a:solidFill>
                  <a:srgbClr val="3E3E3E"/>
                </a:solidFill>
                <a:latin typeface="Arial"/>
                <a:cs typeface="Arial"/>
              </a:rPr>
              <a:t>Ansible</a:t>
            </a:r>
            <a:r>
              <a:rPr spc="-7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85" dirty="0">
                <a:solidFill>
                  <a:srgbClr val="3E3E3E"/>
                </a:solidFill>
                <a:latin typeface="Arial"/>
                <a:cs typeface="Arial"/>
              </a:rPr>
              <a:t>Architecture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009138" y="1173861"/>
            <a:ext cx="1033462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5" dirty="0">
                <a:solidFill>
                  <a:srgbClr val="3E3E3E"/>
                </a:solidFill>
                <a:latin typeface="Trebuchet MS"/>
                <a:cs typeface="Trebuchet MS"/>
              </a:rPr>
              <a:t>Here’s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a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" dirty="0">
                <a:solidFill>
                  <a:srgbClr val="3E3E3E"/>
                </a:solidFill>
                <a:latin typeface="Trebuchet MS"/>
                <a:cs typeface="Trebuchet MS"/>
              </a:rPr>
              <a:t>brief</a:t>
            </a:r>
            <a:r>
              <a:rPr sz="2200" spc="-6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description</a:t>
            </a:r>
            <a:r>
              <a:rPr sz="2200" spc="-3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of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20" dirty="0">
                <a:solidFill>
                  <a:srgbClr val="3E3E3E"/>
                </a:solidFill>
                <a:latin typeface="Trebuchet MS"/>
                <a:cs typeface="Trebuchet MS"/>
              </a:rPr>
              <a:t>how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rebuchet MS"/>
                <a:cs typeface="Trebuchet MS"/>
              </a:rPr>
              <a:t>Ansible</a:t>
            </a:r>
            <a:r>
              <a:rPr sz="2200" spc="-5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rebuchet MS"/>
                <a:cs typeface="Trebuchet MS"/>
              </a:rPr>
              <a:t>works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10" dirty="0">
                <a:solidFill>
                  <a:srgbClr val="3E3E3E"/>
                </a:solidFill>
                <a:latin typeface="Trebuchet MS"/>
                <a:cs typeface="Trebuchet MS"/>
              </a:rPr>
              <a:t>and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20" dirty="0">
                <a:solidFill>
                  <a:srgbClr val="3E3E3E"/>
                </a:solidFill>
                <a:latin typeface="Trebuchet MS"/>
                <a:cs typeface="Trebuchet MS"/>
              </a:rPr>
              <a:t>how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pieces</a:t>
            </a:r>
            <a:r>
              <a:rPr sz="2200" spc="-6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fit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" dirty="0">
                <a:solidFill>
                  <a:srgbClr val="3E3E3E"/>
                </a:solidFill>
                <a:latin typeface="Trebuchet MS"/>
                <a:cs typeface="Trebuchet MS"/>
              </a:rPr>
              <a:t>together.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206751" y="1949195"/>
            <a:ext cx="3048000" cy="848994"/>
          </a:xfrm>
          <a:custGeom>
            <a:avLst/>
            <a:gdLst/>
            <a:ahLst/>
            <a:cxnLst/>
            <a:rect l="l" t="t" r="r" b="b"/>
            <a:pathLst>
              <a:path w="3048000" h="848994">
                <a:moveTo>
                  <a:pt x="2906522" y="0"/>
                </a:moveTo>
                <a:lnTo>
                  <a:pt x="141478" y="0"/>
                </a:lnTo>
                <a:lnTo>
                  <a:pt x="96771" y="7215"/>
                </a:lnTo>
                <a:lnTo>
                  <a:pt x="57936" y="27306"/>
                </a:lnTo>
                <a:lnTo>
                  <a:pt x="27306" y="57936"/>
                </a:lnTo>
                <a:lnTo>
                  <a:pt x="7215" y="96771"/>
                </a:lnTo>
                <a:lnTo>
                  <a:pt x="0" y="141477"/>
                </a:lnTo>
                <a:lnTo>
                  <a:pt x="0" y="707389"/>
                </a:lnTo>
                <a:lnTo>
                  <a:pt x="7215" y="752096"/>
                </a:lnTo>
                <a:lnTo>
                  <a:pt x="27306" y="790931"/>
                </a:lnTo>
                <a:lnTo>
                  <a:pt x="57936" y="821561"/>
                </a:lnTo>
                <a:lnTo>
                  <a:pt x="96771" y="841652"/>
                </a:lnTo>
                <a:lnTo>
                  <a:pt x="141478" y="848867"/>
                </a:lnTo>
                <a:lnTo>
                  <a:pt x="2906522" y="848867"/>
                </a:lnTo>
                <a:lnTo>
                  <a:pt x="2951228" y="841652"/>
                </a:lnTo>
                <a:lnTo>
                  <a:pt x="2990063" y="821561"/>
                </a:lnTo>
                <a:lnTo>
                  <a:pt x="3020693" y="790931"/>
                </a:lnTo>
                <a:lnTo>
                  <a:pt x="3040784" y="752096"/>
                </a:lnTo>
                <a:lnTo>
                  <a:pt x="3048000" y="707389"/>
                </a:lnTo>
                <a:lnTo>
                  <a:pt x="3048000" y="141477"/>
                </a:lnTo>
                <a:lnTo>
                  <a:pt x="3040784" y="96771"/>
                </a:lnTo>
                <a:lnTo>
                  <a:pt x="3020693" y="57936"/>
                </a:lnTo>
                <a:lnTo>
                  <a:pt x="2990063" y="27306"/>
                </a:lnTo>
                <a:lnTo>
                  <a:pt x="2951228" y="7215"/>
                </a:lnTo>
                <a:lnTo>
                  <a:pt x="2906522" y="0"/>
                </a:lnTo>
                <a:close/>
              </a:path>
            </a:pathLst>
          </a:custGeom>
          <a:solidFill>
            <a:srgbClr val="0184E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206751" y="1949195"/>
            <a:ext cx="3048000" cy="848994"/>
          </a:xfrm>
          <a:custGeom>
            <a:avLst/>
            <a:gdLst/>
            <a:ahLst/>
            <a:cxnLst/>
            <a:rect l="l" t="t" r="r" b="b"/>
            <a:pathLst>
              <a:path w="3048000" h="848994">
                <a:moveTo>
                  <a:pt x="0" y="141477"/>
                </a:moveTo>
                <a:lnTo>
                  <a:pt x="7215" y="96771"/>
                </a:lnTo>
                <a:lnTo>
                  <a:pt x="27306" y="57936"/>
                </a:lnTo>
                <a:lnTo>
                  <a:pt x="57936" y="27306"/>
                </a:lnTo>
                <a:lnTo>
                  <a:pt x="96771" y="7215"/>
                </a:lnTo>
                <a:lnTo>
                  <a:pt x="141478" y="0"/>
                </a:lnTo>
                <a:lnTo>
                  <a:pt x="2906522" y="0"/>
                </a:lnTo>
                <a:lnTo>
                  <a:pt x="2951228" y="7215"/>
                </a:lnTo>
                <a:lnTo>
                  <a:pt x="2990063" y="27306"/>
                </a:lnTo>
                <a:lnTo>
                  <a:pt x="3020693" y="57936"/>
                </a:lnTo>
                <a:lnTo>
                  <a:pt x="3040784" y="96771"/>
                </a:lnTo>
                <a:lnTo>
                  <a:pt x="3048000" y="141477"/>
                </a:lnTo>
                <a:lnTo>
                  <a:pt x="3048000" y="707389"/>
                </a:lnTo>
                <a:lnTo>
                  <a:pt x="3040784" y="752096"/>
                </a:lnTo>
                <a:lnTo>
                  <a:pt x="3020693" y="790931"/>
                </a:lnTo>
                <a:lnTo>
                  <a:pt x="2990063" y="821561"/>
                </a:lnTo>
                <a:lnTo>
                  <a:pt x="2951228" y="841652"/>
                </a:lnTo>
                <a:lnTo>
                  <a:pt x="2906522" y="848867"/>
                </a:lnTo>
                <a:lnTo>
                  <a:pt x="141478" y="848867"/>
                </a:lnTo>
                <a:lnTo>
                  <a:pt x="96771" y="841652"/>
                </a:lnTo>
                <a:lnTo>
                  <a:pt x="57936" y="821561"/>
                </a:lnTo>
                <a:lnTo>
                  <a:pt x="27306" y="790931"/>
                </a:lnTo>
                <a:lnTo>
                  <a:pt x="7215" y="752096"/>
                </a:lnTo>
                <a:lnTo>
                  <a:pt x="0" y="707389"/>
                </a:lnTo>
                <a:lnTo>
                  <a:pt x="0" y="141477"/>
                </a:lnTo>
                <a:close/>
              </a:path>
            </a:pathLst>
          </a:custGeom>
          <a:ln w="9525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155950" y="2178557"/>
            <a:ext cx="114744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125" dirty="0">
                <a:solidFill>
                  <a:srgbClr val="FFFFFF"/>
                </a:solidFill>
                <a:latin typeface="Trebuchet MS"/>
                <a:cs typeface="Trebuchet MS"/>
              </a:rPr>
              <a:t>Modules</a:t>
            </a:r>
            <a:endParaRPr sz="2200">
              <a:latin typeface="Trebuchet MS"/>
              <a:cs typeface="Trebuchet MS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2201989" y="3910393"/>
            <a:ext cx="3057525" cy="857250"/>
            <a:chOff x="2201989" y="3910393"/>
            <a:chExt cx="3057525" cy="857250"/>
          </a:xfrm>
        </p:grpSpPr>
        <p:sp>
          <p:nvSpPr>
            <p:cNvPr id="9" name="object 9"/>
            <p:cNvSpPr/>
            <p:nvPr/>
          </p:nvSpPr>
          <p:spPr>
            <a:xfrm>
              <a:off x="2206751" y="3915155"/>
              <a:ext cx="3048000" cy="847725"/>
            </a:xfrm>
            <a:custGeom>
              <a:avLst/>
              <a:gdLst/>
              <a:ahLst/>
              <a:cxnLst/>
              <a:rect l="l" t="t" r="r" b="b"/>
              <a:pathLst>
                <a:path w="3048000" h="847725">
                  <a:moveTo>
                    <a:pt x="2906776" y="0"/>
                  </a:moveTo>
                  <a:lnTo>
                    <a:pt x="141224" y="0"/>
                  </a:lnTo>
                  <a:lnTo>
                    <a:pt x="96593" y="7201"/>
                  </a:lnTo>
                  <a:lnTo>
                    <a:pt x="57826" y="27253"/>
                  </a:lnTo>
                  <a:lnTo>
                    <a:pt x="27253" y="57826"/>
                  </a:lnTo>
                  <a:lnTo>
                    <a:pt x="7201" y="96593"/>
                  </a:lnTo>
                  <a:lnTo>
                    <a:pt x="0" y="141224"/>
                  </a:lnTo>
                  <a:lnTo>
                    <a:pt x="0" y="706120"/>
                  </a:lnTo>
                  <a:lnTo>
                    <a:pt x="7201" y="750750"/>
                  </a:lnTo>
                  <a:lnTo>
                    <a:pt x="27253" y="789517"/>
                  </a:lnTo>
                  <a:lnTo>
                    <a:pt x="57826" y="820090"/>
                  </a:lnTo>
                  <a:lnTo>
                    <a:pt x="96593" y="840142"/>
                  </a:lnTo>
                  <a:lnTo>
                    <a:pt x="141224" y="847344"/>
                  </a:lnTo>
                  <a:lnTo>
                    <a:pt x="2906776" y="847344"/>
                  </a:lnTo>
                  <a:lnTo>
                    <a:pt x="2951406" y="840142"/>
                  </a:lnTo>
                  <a:lnTo>
                    <a:pt x="2990173" y="820090"/>
                  </a:lnTo>
                  <a:lnTo>
                    <a:pt x="3020746" y="789517"/>
                  </a:lnTo>
                  <a:lnTo>
                    <a:pt x="3040798" y="750750"/>
                  </a:lnTo>
                  <a:lnTo>
                    <a:pt x="3048000" y="706120"/>
                  </a:lnTo>
                  <a:lnTo>
                    <a:pt x="3048000" y="141224"/>
                  </a:lnTo>
                  <a:lnTo>
                    <a:pt x="3040798" y="96593"/>
                  </a:lnTo>
                  <a:lnTo>
                    <a:pt x="3020746" y="57826"/>
                  </a:lnTo>
                  <a:lnTo>
                    <a:pt x="2990173" y="27253"/>
                  </a:lnTo>
                  <a:lnTo>
                    <a:pt x="2951406" y="7201"/>
                  </a:lnTo>
                  <a:lnTo>
                    <a:pt x="2906776" y="0"/>
                  </a:lnTo>
                  <a:close/>
                </a:path>
              </a:pathLst>
            </a:custGeom>
            <a:solidFill>
              <a:srgbClr val="44AA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206751" y="3915155"/>
              <a:ext cx="3048000" cy="847725"/>
            </a:xfrm>
            <a:custGeom>
              <a:avLst/>
              <a:gdLst/>
              <a:ahLst/>
              <a:cxnLst/>
              <a:rect l="l" t="t" r="r" b="b"/>
              <a:pathLst>
                <a:path w="3048000" h="847725">
                  <a:moveTo>
                    <a:pt x="0" y="141224"/>
                  </a:moveTo>
                  <a:lnTo>
                    <a:pt x="7201" y="96593"/>
                  </a:lnTo>
                  <a:lnTo>
                    <a:pt x="27253" y="57826"/>
                  </a:lnTo>
                  <a:lnTo>
                    <a:pt x="57826" y="27253"/>
                  </a:lnTo>
                  <a:lnTo>
                    <a:pt x="96593" y="7201"/>
                  </a:lnTo>
                  <a:lnTo>
                    <a:pt x="141224" y="0"/>
                  </a:lnTo>
                  <a:lnTo>
                    <a:pt x="2906776" y="0"/>
                  </a:lnTo>
                  <a:lnTo>
                    <a:pt x="2951406" y="7201"/>
                  </a:lnTo>
                  <a:lnTo>
                    <a:pt x="2990173" y="27253"/>
                  </a:lnTo>
                  <a:lnTo>
                    <a:pt x="3020746" y="57826"/>
                  </a:lnTo>
                  <a:lnTo>
                    <a:pt x="3040798" y="96593"/>
                  </a:lnTo>
                  <a:lnTo>
                    <a:pt x="3048000" y="141224"/>
                  </a:lnTo>
                  <a:lnTo>
                    <a:pt x="3048000" y="706120"/>
                  </a:lnTo>
                  <a:lnTo>
                    <a:pt x="3040798" y="750750"/>
                  </a:lnTo>
                  <a:lnTo>
                    <a:pt x="3020746" y="789517"/>
                  </a:lnTo>
                  <a:lnTo>
                    <a:pt x="2990173" y="820090"/>
                  </a:lnTo>
                  <a:lnTo>
                    <a:pt x="2951406" y="840142"/>
                  </a:lnTo>
                  <a:lnTo>
                    <a:pt x="2906776" y="847344"/>
                  </a:lnTo>
                  <a:lnTo>
                    <a:pt x="141224" y="847344"/>
                  </a:lnTo>
                  <a:lnTo>
                    <a:pt x="96593" y="840142"/>
                  </a:lnTo>
                  <a:lnTo>
                    <a:pt x="57826" y="820090"/>
                  </a:lnTo>
                  <a:lnTo>
                    <a:pt x="27253" y="789517"/>
                  </a:lnTo>
                  <a:lnTo>
                    <a:pt x="7201" y="750750"/>
                  </a:lnTo>
                  <a:lnTo>
                    <a:pt x="0" y="706120"/>
                  </a:lnTo>
                  <a:lnTo>
                    <a:pt x="0" y="141224"/>
                  </a:lnTo>
                  <a:close/>
                </a:path>
              </a:pathLst>
            </a:custGeom>
            <a:ln w="9525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3250438" y="4143883"/>
            <a:ext cx="96075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60" dirty="0">
                <a:solidFill>
                  <a:srgbClr val="FFFFFF"/>
                </a:solidFill>
                <a:latin typeface="Trebuchet MS"/>
                <a:cs typeface="Trebuchet MS"/>
              </a:rPr>
              <a:t>Plugins</a:t>
            </a:r>
            <a:endParaRPr sz="2200">
              <a:latin typeface="Trebuchet MS"/>
              <a:cs typeface="Trebuchet MS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2201989" y="4893373"/>
            <a:ext cx="3057525" cy="857250"/>
            <a:chOff x="2201989" y="4893373"/>
            <a:chExt cx="3057525" cy="857250"/>
          </a:xfrm>
        </p:grpSpPr>
        <p:sp>
          <p:nvSpPr>
            <p:cNvPr id="13" name="object 13"/>
            <p:cNvSpPr/>
            <p:nvPr/>
          </p:nvSpPr>
          <p:spPr>
            <a:xfrm>
              <a:off x="2206751" y="4898135"/>
              <a:ext cx="3048000" cy="847725"/>
            </a:xfrm>
            <a:custGeom>
              <a:avLst/>
              <a:gdLst/>
              <a:ahLst/>
              <a:cxnLst/>
              <a:rect l="l" t="t" r="r" b="b"/>
              <a:pathLst>
                <a:path w="3048000" h="847725">
                  <a:moveTo>
                    <a:pt x="2906776" y="0"/>
                  </a:moveTo>
                  <a:lnTo>
                    <a:pt x="141224" y="0"/>
                  </a:lnTo>
                  <a:lnTo>
                    <a:pt x="96593" y="7201"/>
                  </a:lnTo>
                  <a:lnTo>
                    <a:pt x="57826" y="27253"/>
                  </a:lnTo>
                  <a:lnTo>
                    <a:pt x="27253" y="57826"/>
                  </a:lnTo>
                  <a:lnTo>
                    <a:pt x="7201" y="96593"/>
                  </a:lnTo>
                  <a:lnTo>
                    <a:pt x="0" y="141224"/>
                  </a:lnTo>
                  <a:lnTo>
                    <a:pt x="0" y="706119"/>
                  </a:lnTo>
                  <a:lnTo>
                    <a:pt x="7201" y="750750"/>
                  </a:lnTo>
                  <a:lnTo>
                    <a:pt x="27253" y="789517"/>
                  </a:lnTo>
                  <a:lnTo>
                    <a:pt x="57826" y="820090"/>
                  </a:lnTo>
                  <a:lnTo>
                    <a:pt x="96593" y="840142"/>
                  </a:lnTo>
                  <a:lnTo>
                    <a:pt x="141224" y="847343"/>
                  </a:lnTo>
                  <a:lnTo>
                    <a:pt x="2906776" y="847343"/>
                  </a:lnTo>
                  <a:lnTo>
                    <a:pt x="2951406" y="840142"/>
                  </a:lnTo>
                  <a:lnTo>
                    <a:pt x="2990173" y="820090"/>
                  </a:lnTo>
                  <a:lnTo>
                    <a:pt x="3020746" y="789517"/>
                  </a:lnTo>
                  <a:lnTo>
                    <a:pt x="3040798" y="750750"/>
                  </a:lnTo>
                  <a:lnTo>
                    <a:pt x="3048000" y="706119"/>
                  </a:lnTo>
                  <a:lnTo>
                    <a:pt x="3048000" y="141224"/>
                  </a:lnTo>
                  <a:lnTo>
                    <a:pt x="3040798" y="96593"/>
                  </a:lnTo>
                  <a:lnTo>
                    <a:pt x="3020746" y="57826"/>
                  </a:lnTo>
                  <a:lnTo>
                    <a:pt x="2990173" y="27253"/>
                  </a:lnTo>
                  <a:lnTo>
                    <a:pt x="2951406" y="7201"/>
                  </a:lnTo>
                  <a:lnTo>
                    <a:pt x="2906776" y="0"/>
                  </a:lnTo>
                  <a:close/>
                </a:path>
              </a:pathLst>
            </a:custGeom>
            <a:solidFill>
              <a:srgbClr val="44AA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206751" y="4898135"/>
              <a:ext cx="3048000" cy="847725"/>
            </a:xfrm>
            <a:custGeom>
              <a:avLst/>
              <a:gdLst/>
              <a:ahLst/>
              <a:cxnLst/>
              <a:rect l="l" t="t" r="r" b="b"/>
              <a:pathLst>
                <a:path w="3048000" h="847725">
                  <a:moveTo>
                    <a:pt x="0" y="141224"/>
                  </a:moveTo>
                  <a:lnTo>
                    <a:pt x="7201" y="96593"/>
                  </a:lnTo>
                  <a:lnTo>
                    <a:pt x="27253" y="57826"/>
                  </a:lnTo>
                  <a:lnTo>
                    <a:pt x="57826" y="27253"/>
                  </a:lnTo>
                  <a:lnTo>
                    <a:pt x="96593" y="7201"/>
                  </a:lnTo>
                  <a:lnTo>
                    <a:pt x="141224" y="0"/>
                  </a:lnTo>
                  <a:lnTo>
                    <a:pt x="2906776" y="0"/>
                  </a:lnTo>
                  <a:lnTo>
                    <a:pt x="2951406" y="7201"/>
                  </a:lnTo>
                  <a:lnTo>
                    <a:pt x="2990173" y="27253"/>
                  </a:lnTo>
                  <a:lnTo>
                    <a:pt x="3020746" y="57826"/>
                  </a:lnTo>
                  <a:lnTo>
                    <a:pt x="3040798" y="96593"/>
                  </a:lnTo>
                  <a:lnTo>
                    <a:pt x="3048000" y="141224"/>
                  </a:lnTo>
                  <a:lnTo>
                    <a:pt x="3048000" y="706119"/>
                  </a:lnTo>
                  <a:lnTo>
                    <a:pt x="3040798" y="750750"/>
                  </a:lnTo>
                  <a:lnTo>
                    <a:pt x="3020746" y="789517"/>
                  </a:lnTo>
                  <a:lnTo>
                    <a:pt x="2990173" y="820090"/>
                  </a:lnTo>
                  <a:lnTo>
                    <a:pt x="2951406" y="840142"/>
                  </a:lnTo>
                  <a:lnTo>
                    <a:pt x="2906776" y="847343"/>
                  </a:lnTo>
                  <a:lnTo>
                    <a:pt x="141224" y="847343"/>
                  </a:lnTo>
                  <a:lnTo>
                    <a:pt x="96593" y="840142"/>
                  </a:lnTo>
                  <a:lnTo>
                    <a:pt x="57826" y="820090"/>
                  </a:lnTo>
                  <a:lnTo>
                    <a:pt x="27253" y="789517"/>
                  </a:lnTo>
                  <a:lnTo>
                    <a:pt x="7201" y="750750"/>
                  </a:lnTo>
                  <a:lnTo>
                    <a:pt x="0" y="706119"/>
                  </a:lnTo>
                  <a:lnTo>
                    <a:pt x="0" y="141224"/>
                  </a:lnTo>
                  <a:close/>
                </a:path>
              </a:pathLst>
            </a:custGeom>
            <a:ln w="9525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3098038" y="5126863"/>
            <a:ext cx="126428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55" dirty="0">
                <a:solidFill>
                  <a:srgbClr val="FFFFFF"/>
                </a:solidFill>
                <a:latin typeface="Trebuchet MS"/>
                <a:cs typeface="Trebuchet MS"/>
              </a:rPr>
              <a:t>Invent</a:t>
            </a:r>
            <a:r>
              <a:rPr sz="2200" spc="6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200" spc="25" dirty="0">
                <a:solidFill>
                  <a:srgbClr val="FFFFFF"/>
                </a:solidFill>
                <a:latin typeface="Trebuchet MS"/>
                <a:cs typeface="Trebuchet MS"/>
              </a:rPr>
              <a:t>ry</a:t>
            </a:r>
            <a:endParaRPr sz="2200">
              <a:latin typeface="Trebuchet MS"/>
              <a:cs typeface="Trebuchet MS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2201989" y="5847397"/>
            <a:ext cx="3057525" cy="857250"/>
            <a:chOff x="2201989" y="5847397"/>
            <a:chExt cx="3057525" cy="857250"/>
          </a:xfrm>
        </p:grpSpPr>
        <p:sp>
          <p:nvSpPr>
            <p:cNvPr id="17" name="object 17"/>
            <p:cNvSpPr/>
            <p:nvPr/>
          </p:nvSpPr>
          <p:spPr>
            <a:xfrm>
              <a:off x="2206751" y="5852159"/>
              <a:ext cx="3048000" cy="847725"/>
            </a:xfrm>
            <a:custGeom>
              <a:avLst/>
              <a:gdLst/>
              <a:ahLst/>
              <a:cxnLst/>
              <a:rect l="l" t="t" r="r" b="b"/>
              <a:pathLst>
                <a:path w="3048000" h="847725">
                  <a:moveTo>
                    <a:pt x="2906776" y="0"/>
                  </a:moveTo>
                  <a:lnTo>
                    <a:pt x="141224" y="0"/>
                  </a:lnTo>
                  <a:lnTo>
                    <a:pt x="96593" y="7201"/>
                  </a:lnTo>
                  <a:lnTo>
                    <a:pt x="57826" y="27253"/>
                  </a:lnTo>
                  <a:lnTo>
                    <a:pt x="27253" y="57826"/>
                  </a:lnTo>
                  <a:lnTo>
                    <a:pt x="7201" y="96593"/>
                  </a:lnTo>
                  <a:lnTo>
                    <a:pt x="0" y="141223"/>
                  </a:lnTo>
                  <a:lnTo>
                    <a:pt x="0" y="706119"/>
                  </a:lnTo>
                  <a:lnTo>
                    <a:pt x="7201" y="750750"/>
                  </a:lnTo>
                  <a:lnTo>
                    <a:pt x="27253" y="789517"/>
                  </a:lnTo>
                  <a:lnTo>
                    <a:pt x="57826" y="820090"/>
                  </a:lnTo>
                  <a:lnTo>
                    <a:pt x="96593" y="840142"/>
                  </a:lnTo>
                  <a:lnTo>
                    <a:pt x="141224" y="847344"/>
                  </a:lnTo>
                  <a:lnTo>
                    <a:pt x="2906776" y="847344"/>
                  </a:lnTo>
                  <a:lnTo>
                    <a:pt x="2951406" y="840142"/>
                  </a:lnTo>
                  <a:lnTo>
                    <a:pt x="2990173" y="820090"/>
                  </a:lnTo>
                  <a:lnTo>
                    <a:pt x="3020746" y="789517"/>
                  </a:lnTo>
                  <a:lnTo>
                    <a:pt x="3040798" y="750750"/>
                  </a:lnTo>
                  <a:lnTo>
                    <a:pt x="3048000" y="706119"/>
                  </a:lnTo>
                  <a:lnTo>
                    <a:pt x="3048000" y="141223"/>
                  </a:lnTo>
                  <a:lnTo>
                    <a:pt x="3040798" y="96593"/>
                  </a:lnTo>
                  <a:lnTo>
                    <a:pt x="3020746" y="57826"/>
                  </a:lnTo>
                  <a:lnTo>
                    <a:pt x="2990173" y="27253"/>
                  </a:lnTo>
                  <a:lnTo>
                    <a:pt x="2951406" y="7201"/>
                  </a:lnTo>
                  <a:lnTo>
                    <a:pt x="2906776" y="0"/>
                  </a:lnTo>
                  <a:close/>
                </a:path>
              </a:pathLst>
            </a:custGeom>
            <a:solidFill>
              <a:srgbClr val="44AA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206751" y="5852159"/>
              <a:ext cx="3048000" cy="847725"/>
            </a:xfrm>
            <a:custGeom>
              <a:avLst/>
              <a:gdLst/>
              <a:ahLst/>
              <a:cxnLst/>
              <a:rect l="l" t="t" r="r" b="b"/>
              <a:pathLst>
                <a:path w="3048000" h="847725">
                  <a:moveTo>
                    <a:pt x="0" y="141223"/>
                  </a:moveTo>
                  <a:lnTo>
                    <a:pt x="7201" y="96593"/>
                  </a:lnTo>
                  <a:lnTo>
                    <a:pt x="27253" y="57826"/>
                  </a:lnTo>
                  <a:lnTo>
                    <a:pt x="57826" y="27253"/>
                  </a:lnTo>
                  <a:lnTo>
                    <a:pt x="96593" y="7201"/>
                  </a:lnTo>
                  <a:lnTo>
                    <a:pt x="141224" y="0"/>
                  </a:lnTo>
                  <a:lnTo>
                    <a:pt x="2906776" y="0"/>
                  </a:lnTo>
                  <a:lnTo>
                    <a:pt x="2951406" y="7201"/>
                  </a:lnTo>
                  <a:lnTo>
                    <a:pt x="2990173" y="27253"/>
                  </a:lnTo>
                  <a:lnTo>
                    <a:pt x="3020746" y="57826"/>
                  </a:lnTo>
                  <a:lnTo>
                    <a:pt x="3040798" y="96593"/>
                  </a:lnTo>
                  <a:lnTo>
                    <a:pt x="3048000" y="141223"/>
                  </a:lnTo>
                  <a:lnTo>
                    <a:pt x="3048000" y="706119"/>
                  </a:lnTo>
                  <a:lnTo>
                    <a:pt x="3040798" y="750750"/>
                  </a:lnTo>
                  <a:lnTo>
                    <a:pt x="3020746" y="789517"/>
                  </a:lnTo>
                  <a:lnTo>
                    <a:pt x="2990173" y="820090"/>
                  </a:lnTo>
                  <a:lnTo>
                    <a:pt x="2951406" y="840142"/>
                  </a:lnTo>
                  <a:lnTo>
                    <a:pt x="2906776" y="847344"/>
                  </a:lnTo>
                  <a:lnTo>
                    <a:pt x="141224" y="847344"/>
                  </a:lnTo>
                  <a:lnTo>
                    <a:pt x="96593" y="840142"/>
                  </a:lnTo>
                  <a:lnTo>
                    <a:pt x="57826" y="820090"/>
                  </a:lnTo>
                  <a:lnTo>
                    <a:pt x="27253" y="789517"/>
                  </a:lnTo>
                  <a:lnTo>
                    <a:pt x="7201" y="750750"/>
                  </a:lnTo>
                  <a:lnTo>
                    <a:pt x="0" y="706119"/>
                  </a:lnTo>
                  <a:lnTo>
                    <a:pt x="0" y="141223"/>
                  </a:lnTo>
                  <a:close/>
                </a:path>
              </a:pathLst>
            </a:custGeom>
            <a:ln w="9525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3056889" y="6081140"/>
            <a:ext cx="134747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35" dirty="0">
                <a:solidFill>
                  <a:srgbClr val="FFFFFF"/>
                </a:solidFill>
                <a:latin typeface="Trebuchet MS"/>
                <a:cs typeface="Trebuchet MS"/>
              </a:rPr>
              <a:t>Playb</a:t>
            </a:r>
            <a:r>
              <a:rPr sz="2200" spc="14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200" spc="15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200" spc="100" dirty="0">
                <a:solidFill>
                  <a:srgbClr val="FFFFFF"/>
                </a:solidFill>
                <a:latin typeface="Trebuchet MS"/>
                <a:cs typeface="Trebuchet MS"/>
              </a:rPr>
              <a:t>ks</a:t>
            </a:r>
            <a:endParaRPr sz="2200">
              <a:latin typeface="Trebuchet MS"/>
              <a:cs typeface="Trebuchet MS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2201989" y="6828853"/>
            <a:ext cx="3057525" cy="858519"/>
            <a:chOff x="2201989" y="6828853"/>
            <a:chExt cx="3057525" cy="858519"/>
          </a:xfrm>
        </p:grpSpPr>
        <p:sp>
          <p:nvSpPr>
            <p:cNvPr id="21" name="object 21"/>
            <p:cNvSpPr/>
            <p:nvPr/>
          </p:nvSpPr>
          <p:spPr>
            <a:xfrm>
              <a:off x="2206751" y="6833616"/>
              <a:ext cx="3048000" cy="848994"/>
            </a:xfrm>
            <a:custGeom>
              <a:avLst/>
              <a:gdLst/>
              <a:ahLst/>
              <a:cxnLst/>
              <a:rect l="l" t="t" r="r" b="b"/>
              <a:pathLst>
                <a:path w="3048000" h="848995">
                  <a:moveTo>
                    <a:pt x="2906522" y="0"/>
                  </a:moveTo>
                  <a:lnTo>
                    <a:pt x="141478" y="0"/>
                  </a:lnTo>
                  <a:lnTo>
                    <a:pt x="96771" y="7215"/>
                  </a:lnTo>
                  <a:lnTo>
                    <a:pt x="57936" y="27306"/>
                  </a:lnTo>
                  <a:lnTo>
                    <a:pt x="27306" y="57936"/>
                  </a:lnTo>
                  <a:lnTo>
                    <a:pt x="7215" y="96771"/>
                  </a:lnTo>
                  <a:lnTo>
                    <a:pt x="0" y="141477"/>
                  </a:lnTo>
                  <a:lnTo>
                    <a:pt x="0" y="707389"/>
                  </a:lnTo>
                  <a:lnTo>
                    <a:pt x="7215" y="752096"/>
                  </a:lnTo>
                  <a:lnTo>
                    <a:pt x="27306" y="790931"/>
                  </a:lnTo>
                  <a:lnTo>
                    <a:pt x="57936" y="821561"/>
                  </a:lnTo>
                  <a:lnTo>
                    <a:pt x="96771" y="841652"/>
                  </a:lnTo>
                  <a:lnTo>
                    <a:pt x="141478" y="848867"/>
                  </a:lnTo>
                  <a:lnTo>
                    <a:pt x="2906522" y="848867"/>
                  </a:lnTo>
                  <a:lnTo>
                    <a:pt x="2951228" y="841652"/>
                  </a:lnTo>
                  <a:lnTo>
                    <a:pt x="2990063" y="821561"/>
                  </a:lnTo>
                  <a:lnTo>
                    <a:pt x="3020693" y="790931"/>
                  </a:lnTo>
                  <a:lnTo>
                    <a:pt x="3040784" y="752096"/>
                  </a:lnTo>
                  <a:lnTo>
                    <a:pt x="3048000" y="707389"/>
                  </a:lnTo>
                  <a:lnTo>
                    <a:pt x="3048000" y="141477"/>
                  </a:lnTo>
                  <a:lnTo>
                    <a:pt x="3040784" y="96771"/>
                  </a:lnTo>
                  <a:lnTo>
                    <a:pt x="3020693" y="57936"/>
                  </a:lnTo>
                  <a:lnTo>
                    <a:pt x="2990063" y="27306"/>
                  </a:lnTo>
                  <a:lnTo>
                    <a:pt x="2951228" y="7215"/>
                  </a:lnTo>
                  <a:lnTo>
                    <a:pt x="2906522" y="0"/>
                  </a:lnTo>
                  <a:close/>
                </a:path>
              </a:pathLst>
            </a:custGeom>
            <a:solidFill>
              <a:srgbClr val="44AA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2206751" y="6833616"/>
              <a:ext cx="3048000" cy="848994"/>
            </a:xfrm>
            <a:custGeom>
              <a:avLst/>
              <a:gdLst/>
              <a:ahLst/>
              <a:cxnLst/>
              <a:rect l="l" t="t" r="r" b="b"/>
              <a:pathLst>
                <a:path w="3048000" h="848995">
                  <a:moveTo>
                    <a:pt x="0" y="141477"/>
                  </a:moveTo>
                  <a:lnTo>
                    <a:pt x="7215" y="96771"/>
                  </a:lnTo>
                  <a:lnTo>
                    <a:pt x="27306" y="57936"/>
                  </a:lnTo>
                  <a:lnTo>
                    <a:pt x="57936" y="27306"/>
                  </a:lnTo>
                  <a:lnTo>
                    <a:pt x="96771" y="7215"/>
                  </a:lnTo>
                  <a:lnTo>
                    <a:pt x="141478" y="0"/>
                  </a:lnTo>
                  <a:lnTo>
                    <a:pt x="2906522" y="0"/>
                  </a:lnTo>
                  <a:lnTo>
                    <a:pt x="2951228" y="7215"/>
                  </a:lnTo>
                  <a:lnTo>
                    <a:pt x="2990063" y="27306"/>
                  </a:lnTo>
                  <a:lnTo>
                    <a:pt x="3020693" y="57936"/>
                  </a:lnTo>
                  <a:lnTo>
                    <a:pt x="3040784" y="96771"/>
                  </a:lnTo>
                  <a:lnTo>
                    <a:pt x="3048000" y="141477"/>
                  </a:lnTo>
                  <a:lnTo>
                    <a:pt x="3048000" y="707389"/>
                  </a:lnTo>
                  <a:lnTo>
                    <a:pt x="3040784" y="752096"/>
                  </a:lnTo>
                  <a:lnTo>
                    <a:pt x="3020693" y="790931"/>
                  </a:lnTo>
                  <a:lnTo>
                    <a:pt x="2990063" y="821561"/>
                  </a:lnTo>
                  <a:lnTo>
                    <a:pt x="2951228" y="841652"/>
                  </a:lnTo>
                  <a:lnTo>
                    <a:pt x="2906522" y="848867"/>
                  </a:lnTo>
                  <a:lnTo>
                    <a:pt x="141478" y="848867"/>
                  </a:lnTo>
                  <a:lnTo>
                    <a:pt x="96771" y="841652"/>
                  </a:lnTo>
                  <a:lnTo>
                    <a:pt x="57936" y="821561"/>
                  </a:lnTo>
                  <a:lnTo>
                    <a:pt x="27306" y="790931"/>
                  </a:lnTo>
                  <a:lnTo>
                    <a:pt x="7215" y="752096"/>
                  </a:lnTo>
                  <a:lnTo>
                    <a:pt x="0" y="707389"/>
                  </a:lnTo>
                  <a:lnTo>
                    <a:pt x="0" y="141477"/>
                  </a:lnTo>
                  <a:close/>
                </a:path>
              </a:pathLst>
            </a:custGeom>
            <a:ln w="9525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2494533" y="6896227"/>
            <a:ext cx="2470150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937260" marR="5080" indent="-925194">
              <a:lnSpc>
                <a:spcPct val="100000"/>
              </a:lnSpc>
              <a:spcBef>
                <a:spcPts val="95"/>
              </a:spcBef>
            </a:pPr>
            <a:r>
              <a:rPr sz="2200" spc="30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2200" spc="-1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50" dirty="0">
                <a:solidFill>
                  <a:srgbClr val="FFFFFF"/>
                </a:solidFill>
                <a:latin typeface="Trebuchet MS"/>
                <a:cs typeface="Trebuchet MS"/>
              </a:rPr>
              <a:t>Ansible</a:t>
            </a:r>
            <a:r>
              <a:rPr sz="22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60" dirty="0">
                <a:solidFill>
                  <a:srgbClr val="FFFFFF"/>
                </a:solidFill>
                <a:latin typeface="Trebuchet MS"/>
                <a:cs typeface="Trebuchet MS"/>
              </a:rPr>
              <a:t>search </a:t>
            </a:r>
            <a:r>
              <a:rPr sz="2200" spc="-6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55" dirty="0">
                <a:solidFill>
                  <a:srgbClr val="FFFFFF"/>
                </a:solidFill>
                <a:latin typeface="Trebuchet MS"/>
                <a:cs typeface="Trebuchet MS"/>
              </a:rPr>
              <a:t>path</a:t>
            </a:r>
            <a:endParaRPr sz="2200">
              <a:latin typeface="Trebuchet MS"/>
              <a:cs typeface="Trebuchet MS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2201989" y="2927413"/>
            <a:ext cx="3057525" cy="857250"/>
            <a:chOff x="2201989" y="2927413"/>
            <a:chExt cx="3057525" cy="857250"/>
          </a:xfrm>
        </p:grpSpPr>
        <p:sp>
          <p:nvSpPr>
            <p:cNvPr id="25" name="object 25"/>
            <p:cNvSpPr/>
            <p:nvPr/>
          </p:nvSpPr>
          <p:spPr>
            <a:xfrm>
              <a:off x="2206751" y="2932176"/>
              <a:ext cx="3048000" cy="847725"/>
            </a:xfrm>
            <a:custGeom>
              <a:avLst/>
              <a:gdLst/>
              <a:ahLst/>
              <a:cxnLst/>
              <a:rect l="l" t="t" r="r" b="b"/>
              <a:pathLst>
                <a:path w="3048000" h="847725">
                  <a:moveTo>
                    <a:pt x="2906776" y="0"/>
                  </a:moveTo>
                  <a:lnTo>
                    <a:pt x="141224" y="0"/>
                  </a:lnTo>
                  <a:lnTo>
                    <a:pt x="96593" y="7201"/>
                  </a:lnTo>
                  <a:lnTo>
                    <a:pt x="57826" y="27253"/>
                  </a:lnTo>
                  <a:lnTo>
                    <a:pt x="27253" y="57826"/>
                  </a:lnTo>
                  <a:lnTo>
                    <a:pt x="7201" y="96593"/>
                  </a:lnTo>
                  <a:lnTo>
                    <a:pt x="0" y="141224"/>
                  </a:lnTo>
                  <a:lnTo>
                    <a:pt x="0" y="706120"/>
                  </a:lnTo>
                  <a:lnTo>
                    <a:pt x="7201" y="750750"/>
                  </a:lnTo>
                  <a:lnTo>
                    <a:pt x="27253" y="789517"/>
                  </a:lnTo>
                  <a:lnTo>
                    <a:pt x="57826" y="820090"/>
                  </a:lnTo>
                  <a:lnTo>
                    <a:pt x="96593" y="840142"/>
                  </a:lnTo>
                  <a:lnTo>
                    <a:pt x="141224" y="847344"/>
                  </a:lnTo>
                  <a:lnTo>
                    <a:pt x="2906776" y="847344"/>
                  </a:lnTo>
                  <a:lnTo>
                    <a:pt x="2951406" y="840142"/>
                  </a:lnTo>
                  <a:lnTo>
                    <a:pt x="2990173" y="820090"/>
                  </a:lnTo>
                  <a:lnTo>
                    <a:pt x="3020746" y="789517"/>
                  </a:lnTo>
                  <a:lnTo>
                    <a:pt x="3040798" y="750750"/>
                  </a:lnTo>
                  <a:lnTo>
                    <a:pt x="3048000" y="706120"/>
                  </a:lnTo>
                  <a:lnTo>
                    <a:pt x="3048000" y="141224"/>
                  </a:lnTo>
                  <a:lnTo>
                    <a:pt x="3040798" y="96593"/>
                  </a:lnTo>
                  <a:lnTo>
                    <a:pt x="3020746" y="57826"/>
                  </a:lnTo>
                  <a:lnTo>
                    <a:pt x="2990173" y="27253"/>
                  </a:lnTo>
                  <a:lnTo>
                    <a:pt x="2951406" y="7201"/>
                  </a:lnTo>
                  <a:lnTo>
                    <a:pt x="2906776" y="0"/>
                  </a:lnTo>
                  <a:close/>
                </a:path>
              </a:pathLst>
            </a:custGeom>
            <a:solidFill>
              <a:srgbClr val="44AA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2206751" y="2932176"/>
              <a:ext cx="3048000" cy="847725"/>
            </a:xfrm>
            <a:custGeom>
              <a:avLst/>
              <a:gdLst/>
              <a:ahLst/>
              <a:cxnLst/>
              <a:rect l="l" t="t" r="r" b="b"/>
              <a:pathLst>
                <a:path w="3048000" h="847725">
                  <a:moveTo>
                    <a:pt x="0" y="141224"/>
                  </a:moveTo>
                  <a:lnTo>
                    <a:pt x="7201" y="96593"/>
                  </a:lnTo>
                  <a:lnTo>
                    <a:pt x="27253" y="57826"/>
                  </a:lnTo>
                  <a:lnTo>
                    <a:pt x="57826" y="27253"/>
                  </a:lnTo>
                  <a:lnTo>
                    <a:pt x="96593" y="7201"/>
                  </a:lnTo>
                  <a:lnTo>
                    <a:pt x="141224" y="0"/>
                  </a:lnTo>
                  <a:lnTo>
                    <a:pt x="2906776" y="0"/>
                  </a:lnTo>
                  <a:lnTo>
                    <a:pt x="2951406" y="7201"/>
                  </a:lnTo>
                  <a:lnTo>
                    <a:pt x="2990173" y="27253"/>
                  </a:lnTo>
                  <a:lnTo>
                    <a:pt x="3020746" y="57826"/>
                  </a:lnTo>
                  <a:lnTo>
                    <a:pt x="3040798" y="96593"/>
                  </a:lnTo>
                  <a:lnTo>
                    <a:pt x="3048000" y="141224"/>
                  </a:lnTo>
                  <a:lnTo>
                    <a:pt x="3048000" y="706120"/>
                  </a:lnTo>
                  <a:lnTo>
                    <a:pt x="3040798" y="750750"/>
                  </a:lnTo>
                  <a:lnTo>
                    <a:pt x="3020746" y="789517"/>
                  </a:lnTo>
                  <a:lnTo>
                    <a:pt x="2990173" y="820090"/>
                  </a:lnTo>
                  <a:lnTo>
                    <a:pt x="2951406" y="840142"/>
                  </a:lnTo>
                  <a:lnTo>
                    <a:pt x="2906776" y="847344"/>
                  </a:lnTo>
                  <a:lnTo>
                    <a:pt x="141224" y="847344"/>
                  </a:lnTo>
                  <a:lnTo>
                    <a:pt x="96593" y="840142"/>
                  </a:lnTo>
                  <a:lnTo>
                    <a:pt x="57826" y="820090"/>
                  </a:lnTo>
                  <a:lnTo>
                    <a:pt x="27253" y="789517"/>
                  </a:lnTo>
                  <a:lnTo>
                    <a:pt x="7201" y="750750"/>
                  </a:lnTo>
                  <a:lnTo>
                    <a:pt x="0" y="706120"/>
                  </a:lnTo>
                  <a:lnTo>
                    <a:pt x="0" y="141224"/>
                  </a:lnTo>
                  <a:close/>
                </a:path>
              </a:pathLst>
            </a:custGeom>
            <a:ln w="9525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2715514" y="3161156"/>
            <a:ext cx="203009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125" dirty="0">
                <a:solidFill>
                  <a:srgbClr val="FFFFFF"/>
                </a:solidFill>
                <a:latin typeface="Trebuchet MS"/>
                <a:cs typeface="Trebuchet MS"/>
              </a:rPr>
              <a:t>Module</a:t>
            </a:r>
            <a:r>
              <a:rPr sz="2200" spc="-1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Trebuchet MS"/>
                <a:cs typeface="Trebuchet MS"/>
              </a:rPr>
              <a:t>utilities</a:t>
            </a:r>
            <a:endParaRPr sz="2200">
              <a:latin typeface="Trebuchet MS"/>
              <a:cs typeface="Trebuchet MS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5996749" y="1953577"/>
            <a:ext cx="7841615" cy="5236845"/>
            <a:chOff x="5996749" y="1953577"/>
            <a:chExt cx="7841615" cy="5236845"/>
          </a:xfrm>
        </p:grpSpPr>
        <p:sp>
          <p:nvSpPr>
            <p:cNvPr id="29" name="object 29"/>
            <p:cNvSpPr/>
            <p:nvPr/>
          </p:nvSpPr>
          <p:spPr>
            <a:xfrm>
              <a:off x="6001511" y="1958339"/>
              <a:ext cx="7832090" cy="5227320"/>
            </a:xfrm>
            <a:custGeom>
              <a:avLst/>
              <a:gdLst/>
              <a:ahLst/>
              <a:cxnLst/>
              <a:rect l="l" t="t" r="r" b="b"/>
              <a:pathLst>
                <a:path w="7832090" h="5227320">
                  <a:moveTo>
                    <a:pt x="6960615" y="0"/>
                  </a:moveTo>
                  <a:lnTo>
                    <a:pt x="871219" y="0"/>
                  </a:lnTo>
                  <a:lnTo>
                    <a:pt x="823414" y="1288"/>
                  </a:lnTo>
                  <a:lnTo>
                    <a:pt x="776283" y="5111"/>
                  </a:lnTo>
                  <a:lnTo>
                    <a:pt x="729893" y="11401"/>
                  </a:lnTo>
                  <a:lnTo>
                    <a:pt x="684310" y="20092"/>
                  </a:lnTo>
                  <a:lnTo>
                    <a:pt x="639600" y="31117"/>
                  </a:lnTo>
                  <a:lnTo>
                    <a:pt x="595831" y="44411"/>
                  </a:lnTo>
                  <a:lnTo>
                    <a:pt x="553067" y="59906"/>
                  </a:lnTo>
                  <a:lnTo>
                    <a:pt x="511377" y="77536"/>
                  </a:lnTo>
                  <a:lnTo>
                    <a:pt x="470825" y="97236"/>
                  </a:lnTo>
                  <a:lnTo>
                    <a:pt x="431480" y="118937"/>
                  </a:lnTo>
                  <a:lnTo>
                    <a:pt x="393406" y="142575"/>
                  </a:lnTo>
                  <a:lnTo>
                    <a:pt x="356670" y="168082"/>
                  </a:lnTo>
                  <a:lnTo>
                    <a:pt x="321340" y="195393"/>
                  </a:lnTo>
                  <a:lnTo>
                    <a:pt x="287480" y="224441"/>
                  </a:lnTo>
                  <a:lnTo>
                    <a:pt x="255158" y="255158"/>
                  </a:lnTo>
                  <a:lnTo>
                    <a:pt x="224441" y="287480"/>
                  </a:lnTo>
                  <a:lnTo>
                    <a:pt x="195393" y="321340"/>
                  </a:lnTo>
                  <a:lnTo>
                    <a:pt x="168082" y="356670"/>
                  </a:lnTo>
                  <a:lnTo>
                    <a:pt x="142575" y="393406"/>
                  </a:lnTo>
                  <a:lnTo>
                    <a:pt x="118937" y="431480"/>
                  </a:lnTo>
                  <a:lnTo>
                    <a:pt x="97236" y="470825"/>
                  </a:lnTo>
                  <a:lnTo>
                    <a:pt x="77536" y="511377"/>
                  </a:lnTo>
                  <a:lnTo>
                    <a:pt x="59906" y="553067"/>
                  </a:lnTo>
                  <a:lnTo>
                    <a:pt x="44411" y="595831"/>
                  </a:lnTo>
                  <a:lnTo>
                    <a:pt x="31117" y="639600"/>
                  </a:lnTo>
                  <a:lnTo>
                    <a:pt x="20092" y="684310"/>
                  </a:lnTo>
                  <a:lnTo>
                    <a:pt x="11401" y="729893"/>
                  </a:lnTo>
                  <a:lnTo>
                    <a:pt x="5111" y="776283"/>
                  </a:lnTo>
                  <a:lnTo>
                    <a:pt x="1288" y="823414"/>
                  </a:lnTo>
                  <a:lnTo>
                    <a:pt x="0" y="871219"/>
                  </a:lnTo>
                  <a:lnTo>
                    <a:pt x="0" y="4356099"/>
                  </a:lnTo>
                  <a:lnTo>
                    <a:pt x="1288" y="4403905"/>
                  </a:lnTo>
                  <a:lnTo>
                    <a:pt x="5111" y="4451036"/>
                  </a:lnTo>
                  <a:lnTo>
                    <a:pt x="11401" y="4497426"/>
                  </a:lnTo>
                  <a:lnTo>
                    <a:pt x="20092" y="4543009"/>
                  </a:lnTo>
                  <a:lnTo>
                    <a:pt x="31117" y="4587719"/>
                  </a:lnTo>
                  <a:lnTo>
                    <a:pt x="44411" y="4631488"/>
                  </a:lnTo>
                  <a:lnTo>
                    <a:pt x="59906" y="4674252"/>
                  </a:lnTo>
                  <a:lnTo>
                    <a:pt x="77536" y="4715942"/>
                  </a:lnTo>
                  <a:lnTo>
                    <a:pt x="97236" y="4756494"/>
                  </a:lnTo>
                  <a:lnTo>
                    <a:pt x="118937" y="4795839"/>
                  </a:lnTo>
                  <a:lnTo>
                    <a:pt x="142575" y="4833913"/>
                  </a:lnTo>
                  <a:lnTo>
                    <a:pt x="168082" y="4870649"/>
                  </a:lnTo>
                  <a:lnTo>
                    <a:pt x="195393" y="4905979"/>
                  </a:lnTo>
                  <a:lnTo>
                    <a:pt x="224441" y="4939839"/>
                  </a:lnTo>
                  <a:lnTo>
                    <a:pt x="255158" y="4972161"/>
                  </a:lnTo>
                  <a:lnTo>
                    <a:pt x="287480" y="5002878"/>
                  </a:lnTo>
                  <a:lnTo>
                    <a:pt x="321340" y="5031926"/>
                  </a:lnTo>
                  <a:lnTo>
                    <a:pt x="356670" y="5059237"/>
                  </a:lnTo>
                  <a:lnTo>
                    <a:pt x="393406" y="5084744"/>
                  </a:lnTo>
                  <a:lnTo>
                    <a:pt x="431480" y="5108382"/>
                  </a:lnTo>
                  <a:lnTo>
                    <a:pt x="470825" y="5130083"/>
                  </a:lnTo>
                  <a:lnTo>
                    <a:pt x="511377" y="5149783"/>
                  </a:lnTo>
                  <a:lnTo>
                    <a:pt x="553067" y="5167413"/>
                  </a:lnTo>
                  <a:lnTo>
                    <a:pt x="595831" y="5182908"/>
                  </a:lnTo>
                  <a:lnTo>
                    <a:pt x="639600" y="5196202"/>
                  </a:lnTo>
                  <a:lnTo>
                    <a:pt x="684310" y="5207227"/>
                  </a:lnTo>
                  <a:lnTo>
                    <a:pt x="729893" y="5215918"/>
                  </a:lnTo>
                  <a:lnTo>
                    <a:pt x="776283" y="5222208"/>
                  </a:lnTo>
                  <a:lnTo>
                    <a:pt x="823414" y="5226031"/>
                  </a:lnTo>
                  <a:lnTo>
                    <a:pt x="871219" y="5227320"/>
                  </a:lnTo>
                  <a:lnTo>
                    <a:pt x="6960615" y="5227320"/>
                  </a:lnTo>
                  <a:lnTo>
                    <a:pt x="7008421" y="5226031"/>
                  </a:lnTo>
                  <a:lnTo>
                    <a:pt x="7055552" y="5222208"/>
                  </a:lnTo>
                  <a:lnTo>
                    <a:pt x="7101942" y="5215918"/>
                  </a:lnTo>
                  <a:lnTo>
                    <a:pt x="7147525" y="5207227"/>
                  </a:lnTo>
                  <a:lnTo>
                    <a:pt x="7192235" y="5196202"/>
                  </a:lnTo>
                  <a:lnTo>
                    <a:pt x="7236004" y="5182908"/>
                  </a:lnTo>
                  <a:lnTo>
                    <a:pt x="7278768" y="5167413"/>
                  </a:lnTo>
                  <a:lnTo>
                    <a:pt x="7320458" y="5149783"/>
                  </a:lnTo>
                  <a:lnTo>
                    <a:pt x="7361010" y="5130083"/>
                  </a:lnTo>
                  <a:lnTo>
                    <a:pt x="7400355" y="5108382"/>
                  </a:lnTo>
                  <a:lnTo>
                    <a:pt x="7438429" y="5084744"/>
                  </a:lnTo>
                  <a:lnTo>
                    <a:pt x="7475165" y="5059237"/>
                  </a:lnTo>
                  <a:lnTo>
                    <a:pt x="7510495" y="5031926"/>
                  </a:lnTo>
                  <a:lnTo>
                    <a:pt x="7544355" y="5002878"/>
                  </a:lnTo>
                  <a:lnTo>
                    <a:pt x="7576677" y="4972161"/>
                  </a:lnTo>
                  <a:lnTo>
                    <a:pt x="7607394" y="4939839"/>
                  </a:lnTo>
                  <a:lnTo>
                    <a:pt x="7636442" y="4905979"/>
                  </a:lnTo>
                  <a:lnTo>
                    <a:pt x="7663753" y="4870649"/>
                  </a:lnTo>
                  <a:lnTo>
                    <a:pt x="7689260" y="4833913"/>
                  </a:lnTo>
                  <a:lnTo>
                    <a:pt x="7712898" y="4795839"/>
                  </a:lnTo>
                  <a:lnTo>
                    <a:pt x="7734599" y="4756494"/>
                  </a:lnTo>
                  <a:lnTo>
                    <a:pt x="7754299" y="4715942"/>
                  </a:lnTo>
                  <a:lnTo>
                    <a:pt x="7771929" y="4674252"/>
                  </a:lnTo>
                  <a:lnTo>
                    <a:pt x="7787424" y="4631488"/>
                  </a:lnTo>
                  <a:lnTo>
                    <a:pt x="7800718" y="4587719"/>
                  </a:lnTo>
                  <a:lnTo>
                    <a:pt x="7811743" y="4543009"/>
                  </a:lnTo>
                  <a:lnTo>
                    <a:pt x="7820434" y="4497426"/>
                  </a:lnTo>
                  <a:lnTo>
                    <a:pt x="7826724" y="4451036"/>
                  </a:lnTo>
                  <a:lnTo>
                    <a:pt x="7830547" y="4403905"/>
                  </a:lnTo>
                  <a:lnTo>
                    <a:pt x="7831836" y="4356099"/>
                  </a:lnTo>
                  <a:lnTo>
                    <a:pt x="7831836" y="871219"/>
                  </a:lnTo>
                  <a:lnTo>
                    <a:pt x="7830547" y="823414"/>
                  </a:lnTo>
                  <a:lnTo>
                    <a:pt x="7826724" y="776283"/>
                  </a:lnTo>
                  <a:lnTo>
                    <a:pt x="7820434" y="729893"/>
                  </a:lnTo>
                  <a:lnTo>
                    <a:pt x="7811743" y="684310"/>
                  </a:lnTo>
                  <a:lnTo>
                    <a:pt x="7800718" y="639600"/>
                  </a:lnTo>
                  <a:lnTo>
                    <a:pt x="7787424" y="595831"/>
                  </a:lnTo>
                  <a:lnTo>
                    <a:pt x="7771929" y="553067"/>
                  </a:lnTo>
                  <a:lnTo>
                    <a:pt x="7754299" y="511377"/>
                  </a:lnTo>
                  <a:lnTo>
                    <a:pt x="7734599" y="470825"/>
                  </a:lnTo>
                  <a:lnTo>
                    <a:pt x="7712898" y="431480"/>
                  </a:lnTo>
                  <a:lnTo>
                    <a:pt x="7689260" y="393406"/>
                  </a:lnTo>
                  <a:lnTo>
                    <a:pt x="7663753" y="356670"/>
                  </a:lnTo>
                  <a:lnTo>
                    <a:pt x="7636442" y="321340"/>
                  </a:lnTo>
                  <a:lnTo>
                    <a:pt x="7607394" y="287480"/>
                  </a:lnTo>
                  <a:lnTo>
                    <a:pt x="7576677" y="255158"/>
                  </a:lnTo>
                  <a:lnTo>
                    <a:pt x="7544355" y="224441"/>
                  </a:lnTo>
                  <a:lnTo>
                    <a:pt x="7510495" y="195393"/>
                  </a:lnTo>
                  <a:lnTo>
                    <a:pt x="7475165" y="168082"/>
                  </a:lnTo>
                  <a:lnTo>
                    <a:pt x="7438429" y="142575"/>
                  </a:lnTo>
                  <a:lnTo>
                    <a:pt x="7400355" y="118937"/>
                  </a:lnTo>
                  <a:lnTo>
                    <a:pt x="7361010" y="97236"/>
                  </a:lnTo>
                  <a:lnTo>
                    <a:pt x="7320458" y="77536"/>
                  </a:lnTo>
                  <a:lnTo>
                    <a:pt x="7278768" y="59906"/>
                  </a:lnTo>
                  <a:lnTo>
                    <a:pt x="7236004" y="44411"/>
                  </a:lnTo>
                  <a:lnTo>
                    <a:pt x="7192235" y="31117"/>
                  </a:lnTo>
                  <a:lnTo>
                    <a:pt x="7147525" y="20092"/>
                  </a:lnTo>
                  <a:lnTo>
                    <a:pt x="7101942" y="11401"/>
                  </a:lnTo>
                  <a:lnTo>
                    <a:pt x="7055552" y="5111"/>
                  </a:lnTo>
                  <a:lnTo>
                    <a:pt x="7008421" y="1288"/>
                  </a:lnTo>
                  <a:lnTo>
                    <a:pt x="696061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6001511" y="1958339"/>
              <a:ext cx="7832090" cy="5227320"/>
            </a:xfrm>
            <a:custGeom>
              <a:avLst/>
              <a:gdLst/>
              <a:ahLst/>
              <a:cxnLst/>
              <a:rect l="l" t="t" r="r" b="b"/>
              <a:pathLst>
                <a:path w="7832090" h="5227320">
                  <a:moveTo>
                    <a:pt x="0" y="871219"/>
                  </a:moveTo>
                  <a:lnTo>
                    <a:pt x="1288" y="823414"/>
                  </a:lnTo>
                  <a:lnTo>
                    <a:pt x="5111" y="776283"/>
                  </a:lnTo>
                  <a:lnTo>
                    <a:pt x="11401" y="729893"/>
                  </a:lnTo>
                  <a:lnTo>
                    <a:pt x="20092" y="684310"/>
                  </a:lnTo>
                  <a:lnTo>
                    <a:pt x="31117" y="639600"/>
                  </a:lnTo>
                  <a:lnTo>
                    <a:pt x="44411" y="595831"/>
                  </a:lnTo>
                  <a:lnTo>
                    <a:pt x="59906" y="553067"/>
                  </a:lnTo>
                  <a:lnTo>
                    <a:pt x="77536" y="511377"/>
                  </a:lnTo>
                  <a:lnTo>
                    <a:pt x="97236" y="470825"/>
                  </a:lnTo>
                  <a:lnTo>
                    <a:pt x="118937" y="431480"/>
                  </a:lnTo>
                  <a:lnTo>
                    <a:pt x="142575" y="393406"/>
                  </a:lnTo>
                  <a:lnTo>
                    <a:pt x="168082" y="356670"/>
                  </a:lnTo>
                  <a:lnTo>
                    <a:pt x="195393" y="321340"/>
                  </a:lnTo>
                  <a:lnTo>
                    <a:pt x="224441" y="287480"/>
                  </a:lnTo>
                  <a:lnTo>
                    <a:pt x="255158" y="255158"/>
                  </a:lnTo>
                  <a:lnTo>
                    <a:pt x="287480" y="224441"/>
                  </a:lnTo>
                  <a:lnTo>
                    <a:pt x="321340" y="195393"/>
                  </a:lnTo>
                  <a:lnTo>
                    <a:pt x="356670" y="168082"/>
                  </a:lnTo>
                  <a:lnTo>
                    <a:pt x="393406" y="142575"/>
                  </a:lnTo>
                  <a:lnTo>
                    <a:pt x="431480" y="118937"/>
                  </a:lnTo>
                  <a:lnTo>
                    <a:pt x="470825" y="97236"/>
                  </a:lnTo>
                  <a:lnTo>
                    <a:pt x="511377" y="77536"/>
                  </a:lnTo>
                  <a:lnTo>
                    <a:pt x="553067" y="59906"/>
                  </a:lnTo>
                  <a:lnTo>
                    <a:pt x="595831" y="44411"/>
                  </a:lnTo>
                  <a:lnTo>
                    <a:pt x="639600" y="31117"/>
                  </a:lnTo>
                  <a:lnTo>
                    <a:pt x="684310" y="20092"/>
                  </a:lnTo>
                  <a:lnTo>
                    <a:pt x="729893" y="11401"/>
                  </a:lnTo>
                  <a:lnTo>
                    <a:pt x="776283" y="5111"/>
                  </a:lnTo>
                  <a:lnTo>
                    <a:pt x="823414" y="1288"/>
                  </a:lnTo>
                  <a:lnTo>
                    <a:pt x="871219" y="0"/>
                  </a:lnTo>
                  <a:lnTo>
                    <a:pt x="6960615" y="0"/>
                  </a:lnTo>
                  <a:lnTo>
                    <a:pt x="7008421" y="1288"/>
                  </a:lnTo>
                  <a:lnTo>
                    <a:pt x="7055552" y="5111"/>
                  </a:lnTo>
                  <a:lnTo>
                    <a:pt x="7101942" y="11401"/>
                  </a:lnTo>
                  <a:lnTo>
                    <a:pt x="7147525" y="20092"/>
                  </a:lnTo>
                  <a:lnTo>
                    <a:pt x="7192235" y="31117"/>
                  </a:lnTo>
                  <a:lnTo>
                    <a:pt x="7236004" y="44411"/>
                  </a:lnTo>
                  <a:lnTo>
                    <a:pt x="7278768" y="59906"/>
                  </a:lnTo>
                  <a:lnTo>
                    <a:pt x="7320458" y="77536"/>
                  </a:lnTo>
                  <a:lnTo>
                    <a:pt x="7361010" y="97236"/>
                  </a:lnTo>
                  <a:lnTo>
                    <a:pt x="7400355" y="118937"/>
                  </a:lnTo>
                  <a:lnTo>
                    <a:pt x="7438429" y="142575"/>
                  </a:lnTo>
                  <a:lnTo>
                    <a:pt x="7475165" y="168082"/>
                  </a:lnTo>
                  <a:lnTo>
                    <a:pt x="7510495" y="195393"/>
                  </a:lnTo>
                  <a:lnTo>
                    <a:pt x="7544355" y="224441"/>
                  </a:lnTo>
                  <a:lnTo>
                    <a:pt x="7576677" y="255158"/>
                  </a:lnTo>
                  <a:lnTo>
                    <a:pt x="7607394" y="287480"/>
                  </a:lnTo>
                  <a:lnTo>
                    <a:pt x="7636442" y="321340"/>
                  </a:lnTo>
                  <a:lnTo>
                    <a:pt x="7663753" y="356670"/>
                  </a:lnTo>
                  <a:lnTo>
                    <a:pt x="7689260" y="393406"/>
                  </a:lnTo>
                  <a:lnTo>
                    <a:pt x="7712898" y="431480"/>
                  </a:lnTo>
                  <a:lnTo>
                    <a:pt x="7734599" y="470825"/>
                  </a:lnTo>
                  <a:lnTo>
                    <a:pt x="7754299" y="511377"/>
                  </a:lnTo>
                  <a:lnTo>
                    <a:pt x="7771929" y="553067"/>
                  </a:lnTo>
                  <a:lnTo>
                    <a:pt x="7787424" y="595831"/>
                  </a:lnTo>
                  <a:lnTo>
                    <a:pt x="7800718" y="639600"/>
                  </a:lnTo>
                  <a:lnTo>
                    <a:pt x="7811743" y="684310"/>
                  </a:lnTo>
                  <a:lnTo>
                    <a:pt x="7820434" y="729893"/>
                  </a:lnTo>
                  <a:lnTo>
                    <a:pt x="7826724" y="776283"/>
                  </a:lnTo>
                  <a:lnTo>
                    <a:pt x="7830547" y="823414"/>
                  </a:lnTo>
                  <a:lnTo>
                    <a:pt x="7831836" y="871219"/>
                  </a:lnTo>
                  <a:lnTo>
                    <a:pt x="7831836" y="4356099"/>
                  </a:lnTo>
                  <a:lnTo>
                    <a:pt x="7830547" y="4403905"/>
                  </a:lnTo>
                  <a:lnTo>
                    <a:pt x="7826724" y="4451036"/>
                  </a:lnTo>
                  <a:lnTo>
                    <a:pt x="7820434" y="4497426"/>
                  </a:lnTo>
                  <a:lnTo>
                    <a:pt x="7811743" y="4543009"/>
                  </a:lnTo>
                  <a:lnTo>
                    <a:pt x="7800718" y="4587719"/>
                  </a:lnTo>
                  <a:lnTo>
                    <a:pt x="7787424" y="4631488"/>
                  </a:lnTo>
                  <a:lnTo>
                    <a:pt x="7771929" y="4674252"/>
                  </a:lnTo>
                  <a:lnTo>
                    <a:pt x="7754299" y="4715942"/>
                  </a:lnTo>
                  <a:lnTo>
                    <a:pt x="7734599" y="4756494"/>
                  </a:lnTo>
                  <a:lnTo>
                    <a:pt x="7712898" y="4795839"/>
                  </a:lnTo>
                  <a:lnTo>
                    <a:pt x="7689260" y="4833913"/>
                  </a:lnTo>
                  <a:lnTo>
                    <a:pt x="7663753" y="4870649"/>
                  </a:lnTo>
                  <a:lnTo>
                    <a:pt x="7636442" y="4905979"/>
                  </a:lnTo>
                  <a:lnTo>
                    <a:pt x="7607394" y="4939839"/>
                  </a:lnTo>
                  <a:lnTo>
                    <a:pt x="7576677" y="4972161"/>
                  </a:lnTo>
                  <a:lnTo>
                    <a:pt x="7544355" y="5002878"/>
                  </a:lnTo>
                  <a:lnTo>
                    <a:pt x="7510495" y="5031926"/>
                  </a:lnTo>
                  <a:lnTo>
                    <a:pt x="7475165" y="5059237"/>
                  </a:lnTo>
                  <a:lnTo>
                    <a:pt x="7438429" y="5084744"/>
                  </a:lnTo>
                  <a:lnTo>
                    <a:pt x="7400355" y="5108382"/>
                  </a:lnTo>
                  <a:lnTo>
                    <a:pt x="7361010" y="5130083"/>
                  </a:lnTo>
                  <a:lnTo>
                    <a:pt x="7320458" y="5149783"/>
                  </a:lnTo>
                  <a:lnTo>
                    <a:pt x="7278768" y="5167413"/>
                  </a:lnTo>
                  <a:lnTo>
                    <a:pt x="7236004" y="5182908"/>
                  </a:lnTo>
                  <a:lnTo>
                    <a:pt x="7192235" y="5196202"/>
                  </a:lnTo>
                  <a:lnTo>
                    <a:pt x="7147525" y="5207227"/>
                  </a:lnTo>
                  <a:lnTo>
                    <a:pt x="7101942" y="5215918"/>
                  </a:lnTo>
                  <a:lnTo>
                    <a:pt x="7055552" y="5222208"/>
                  </a:lnTo>
                  <a:lnTo>
                    <a:pt x="7008421" y="5226031"/>
                  </a:lnTo>
                  <a:lnTo>
                    <a:pt x="6960615" y="5227320"/>
                  </a:lnTo>
                  <a:lnTo>
                    <a:pt x="871219" y="5227320"/>
                  </a:lnTo>
                  <a:lnTo>
                    <a:pt x="823414" y="5226031"/>
                  </a:lnTo>
                  <a:lnTo>
                    <a:pt x="776283" y="5222208"/>
                  </a:lnTo>
                  <a:lnTo>
                    <a:pt x="729893" y="5215918"/>
                  </a:lnTo>
                  <a:lnTo>
                    <a:pt x="684310" y="5207227"/>
                  </a:lnTo>
                  <a:lnTo>
                    <a:pt x="639600" y="5196202"/>
                  </a:lnTo>
                  <a:lnTo>
                    <a:pt x="595831" y="5182908"/>
                  </a:lnTo>
                  <a:lnTo>
                    <a:pt x="553067" y="5167413"/>
                  </a:lnTo>
                  <a:lnTo>
                    <a:pt x="511377" y="5149783"/>
                  </a:lnTo>
                  <a:lnTo>
                    <a:pt x="470825" y="5130083"/>
                  </a:lnTo>
                  <a:lnTo>
                    <a:pt x="431480" y="5108382"/>
                  </a:lnTo>
                  <a:lnTo>
                    <a:pt x="393406" y="5084744"/>
                  </a:lnTo>
                  <a:lnTo>
                    <a:pt x="356670" y="5059237"/>
                  </a:lnTo>
                  <a:lnTo>
                    <a:pt x="321340" y="5031926"/>
                  </a:lnTo>
                  <a:lnTo>
                    <a:pt x="287480" y="5002878"/>
                  </a:lnTo>
                  <a:lnTo>
                    <a:pt x="255158" y="4972161"/>
                  </a:lnTo>
                  <a:lnTo>
                    <a:pt x="224441" y="4939839"/>
                  </a:lnTo>
                  <a:lnTo>
                    <a:pt x="195393" y="4905979"/>
                  </a:lnTo>
                  <a:lnTo>
                    <a:pt x="168082" y="4870649"/>
                  </a:lnTo>
                  <a:lnTo>
                    <a:pt x="142575" y="4833913"/>
                  </a:lnTo>
                  <a:lnTo>
                    <a:pt x="118937" y="4795839"/>
                  </a:lnTo>
                  <a:lnTo>
                    <a:pt x="97236" y="4756494"/>
                  </a:lnTo>
                  <a:lnTo>
                    <a:pt x="77536" y="4715942"/>
                  </a:lnTo>
                  <a:lnTo>
                    <a:pt x="59906" y="4674252"/>
                  </a:lnTo>
                  <a:lnTo>
                    <a:pt x="44411" y="4631488"/>
                  </a:lnTo>
                  <a:lnTo>
                    <a:pt x="31117" y="4587719"/>
                  </a:lnTo>
                  <a:lnTo>
                    <a:pt x="20092" y="4543009"/>
                  </a:lnTo>
                  <a:lnTo>
                    <a:pt x="11401" y="4497426"/>
                  </a:lnTo>
                  <a:lnTo>
                    <a:pt x="5111" y="4451036"/>
                  </a:lnTo>
                  <a:lnTo>
                    <a:pt x="1288" y="4403905"/>
                  </a:lnTo>
                  <a:lnTo>
                    <a:pt x="0" y="4356099"/>
                  </a:lnTo>
                  <a:lnTo>
                    <a:pt x="0" y="871219"/>
                  </a:lnTo>
                  <a:close/>
                </a:path>
              </a:pathLst>
            </a:custGeom>
            <a:ln w="9525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6423786" y="2868294"/>
            <a:ext cx="6925945" cy="33788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0" marR="125730" indent="-368935">
              <a:lnSpc>
                <a:spcPct val="100000"/>
              </a:lnSpc>
              <a:spcBef>
                <a:spcPts val="95"/>
              </a:spcBef>
              <a:buFont typeface="Tahoma"/>
              <a:buChar char="●"/>
              <a:tabLst>
                <a:tab pos="381000" algn="l"/>
                <a:tab pos="381635" algn="l"/>
              </a:tabLst>
            </a:pPr>
            <a:r>
              <a:rPr sz="2200" spc="50" dirty="0">
                <a:solidFill>
                  <a:srgbClr val="3E3E3E"/>
                </a:solidFill>
                <a:latin typeface="Trebuchet MS"/>
                <a:cs typeface="Trebuchet MS"/>
              </a:rPr>
              <a:t>Ansible</a:t>
            </a:r>
            <a:r>
              <a:rPr sz="2200" spc="-6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rebuchet MS"/>
                <a:cs typeface="Trebuchet MS"/>
              </a:rPr>
              <a:t>connects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to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rebuchet MS"/>
                <a:cs typeface="Trebuchet MS"/>
              </a:rPr>
              <a:t>your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20" dirty="0">
                <a:solidFill>
                  <a:srgbClr val="3E3E3E"/>
                </a:solidFill>
                <a:latin typeface="Trebuchet MS"/>
                <a:cs typeface="Trebuchet MS"/>
              </a:rPr>
              <a:t>nodes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Trebuchet MS"/>
                <a:cs typeface="Trebuchet MS"/>
              </a:rPr>
              <a:t>and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14" dirty="0">
                <a:solidFill>
                  <a:srgbClr val="3E3E3E"/>
                </a:solidFill>
                <a:latin typeface="Trebuchet MS"/>
                <a:cs typeface="Trebuchet MS"/>
              </a:rPr>
              <a:t>sends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Trebuchet MS"/>
                <a:cs typeface="Trebuchet MS"/>
              </a:rPr>
              <a:t>scripts </a:t>
            </a:r>
            <a:r>
              <a:rPr sz="2200" spc="-64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10" dirty="0">
                <a:solidFill>
                  <a:srgbClr val="3E3E3E"/>
                </a:solidFill>
                <a:latin typeface="Trebuchet MS"/>
                <a:cs typeface="Trebuchet MS"/>
              </a:rPr>
              <a:t>known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Trebuchet MS"/>
                <a:cs typeface="Trebuchet MS"/>
              </a:rPr>
              <a:t>as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b="1" spc="15" dirty="0">
                <a:solidFill>
                  <a:srgbClr val="3E3E3E"/>
                </a:solidFill>
                <a:latin typeface="Arial"/>
                <a:cs typeface="Arial"/>
              </a:rPr>
              <a:t>Ansible</a:t>
            </a:r>
            <a:r>
              <a:rPr sz="2200" b="1" spc="-3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15" dirty="0">
                <a:solidFill>
                  <a:srgbClr val="3E3E3E"/>
                </a:solidFill>
                <a:latin typeface="Arial"/>
                <a:cs typeface="Arial"/>
              </a:rPr>
              <a:t>modules</a:t>
            </a:r>
            <a:r>
              <a:rPr sz="2200" spc="15" dirty="0">
                <a:solidFill>
                  <a:srgbClr val="3E3E3E"/>
                </a:solidFill>
                <a:latin typeface="Trebuchet MS"/>
                <a:cs typeface="Trebuchet MS"/>
              </a:rPr>
              <a:t>.</a:t>
            </a:r>
            <a:endParaRPr sz="2200">
              <a:latin typeface="Trebuchet MS"/>
              <a:cs typeface="Trebuchet MS"/>
            </a:endParaRPr>
          </a:p>
          <a:p>
            <a:pPr marL="381000" indent="-368935">
              <a:lnSpc>
                <a:spcPct val="100000"/>
              </a:lnSpc>
              <a:buFont typeface="Tahoma"/>
              <a:buChar char="●"/>
              <a:tabLst>
                <a:tab pos="381000" algn="l"/>
                <a:tab pos="381635" algn="l"/>
              </a:tabLst>
            </a:pPr>
            <a:r>
              <a:rPr sz="2200" spc="85" dirty="0">
                <a:solidFill>
                  <a:srgbClr val="3E3E3E"/>
                </a:solidFill>
                <a:latin typeface="Trebuchet MS"/>
                <a:cs typeface="Trebuchet MS"/>
              </a:rPr>
              <a:t>You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rebuchet MS"/>
                <a:cs typeface="Trebuchet MS"/>
              </a:rPr>
              <a:t>can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5" dirty="0">
                <a:solidFill>
                  <a:srgbClr val="3E3E3E"/>
                </a:solidFill>
                <a:latin typeface="Trebuchet MS"/>
                <a:cs typeface="Trebuchet MS"/>
              </a:rPr>
              <a:t>write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rebuchet MS"/>
                <a:cs typeface="Trebuchet MS"/>
              </a:rPr>
              <a:t>your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20" dirty="0">
                <a:solidFill>
                  <a:srgbClr val="3E3E3E"/>
                </a:solidFill>
                <a:latin typeface="Trebuchet MS"/>
                <a:cs typeface="Trebuchet MS"/>
              </a:rPr>
              <a:t>own</a:t>
            </a:r>
            <a:r>
              <a:rPr sz="2200" spc="-10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rebuchet MS"/>
                <a:cs typeface="Trebuchet MS"/>
              </a:rPr>
              <a:t>modules.</a:t>
            </a:r>
            <a:endParaRPr sz="2200">
              <a:latin typeface="Trebuchet MS"/>
              <a:cs typeface="Trebuchet MS"/>
            </a:endParaRPr>
          </a:p>
          <a:p>
            <a:pPr marL="381000" marR="251460" indent="-368935">
              <a:lnSpc>
                <a:spcPct val="100000"/>
              </a:lnSpc>
              <a:buFont typeface="Tahoma"/>
              <a:buChar char="●"/>
              <a:tabLst>
                <a:tab pos="381000" algn="l"/>
                <a:tab pos="381635" algn="l"/>
              </a:tabLst>
            </a:pPr>
            <a:r>
              <a:rPr sz="2200" spc="30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" dirty="0">
                <a:solidFill>
                  <a:srgbClr val="3E3E3E"/>
                </a:solidFill>
                <a:latin typeface="Trebuchet MS"/>
                <a:cs typeface="Trebuchet MS"/>
              </a:rPr>
              <a:t>majority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of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Trebuchet MS"/>
                <a:cs typeface="Trebuchet MS"/>
              </a:rPr>
              <a:t>modules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dirty="0">
                <a:solidFill>
                  <a:srgbClr val="3E3E3E"/>
                </a:solidFill>
                <a:latin typeface="Trebuchet MS"/>
                <a:cs typeface="Trebuchet MS"/>
              </a:rPr>
              <a:t>accept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parameters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5" dirty="0">
                <a:solidFill>
                  <a:srgbClr val="3E3E3E"/>
                </a:solidFill>
                <a:latin typeface="Trebuchet MS"/>
                <a:cs typeface="Trebuchet MS"/>
              </a:rPr>
              <a:t>that </a:t>
            </a:r>
            <a:r>
              <a:rPr sz="2200" spc="-65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Trebuchet MS"/>
                <a:cs typeface="Trebuchet MS"/>
              </a:rPr>
              <a:t>define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the </a:t>
            </a:r>
            <a:r>
              <a:rPr sz="2200" spc="90" dirty="0">
                <a:solidFill>
                  <a:srgbClr val="3E3E3E"/>
                </a:solidFill>
                <a:latin typeface="Trebuchet MS"/>
                <a:cs typeface="Trebuchet MS"/>
              </a:rPr>
              <a:t>system's </a:t>
            </a:r>
            <a:r>
              <a:rPr sz="2200" spc="60" dirty="0">
                <a:solidFill>
                  <a:srgbClr val="3E3E3E"/>
                </a:solidFill>
                <a:latin typeface="Trebuchet MS"/>
                <a:cs typeface="Trebuchet MS"/>
              </a:rPr>
              <a:t>desired </a:t>
            </a:r>
            <a:r>
              <a:rPr sz="2200" spc="-30" dirty="0">
                <a:solidFill>
                  <a:srgbClr val="3E3E3E"/>
                </a:solidFill>
                <a:latin typeface="Trebuchet MS"/>
                <a:cs typeface="Trebuchet MS"/>
              </a:rPr>
              <a:t>state. </a:t>
            </a:r>
            <a:r>
              <a:rPr sz="2200" spc="50" dirty="0">
                <a:solidFill>
                  <a:srgbClr val="3E3E3E"/>
                </a:solidFill>
                <a:latin typeface="Trebuchet MS"/>
                <a:cs typeface="Trebuchet MS"/>
              </a:rPr>
              <a:t>Ansible then </a:t>
            </a:r>
            <a:r>
              <a:rPr sz="2200" spc="5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14" dirty="0">
                <a:solidFill>
                  <a:srgbClr val="3E3E3E"/>
                </a:solidFill>
                <a:latin typeface="Trebuchet MS"/>
                <a:cs typeface="Trebuchet MS"/>
              </a:rPr>
              <a:t>runs </a:t>
            </a:r>
            <a:r>
              <a:rPr sz="2200" spc="50" dirty="0">
                <a:solidFill>
                  <a:srgbClr val="3E3E3E"/>
                </a:solidFill>
                <a:latin typeface="Trebuchet MS"/>
                <a:cs typeface="Trebuchet MS"/>
              </a:rPr>
              <a:t>these </a:t>
            </a:r>
            <a:r>
              <a:rPr sz="2200" spc="95" dirty="0">
                <a:solidFill>
                  <a:srgbClr val="3E3E3E"/>
                </a:solidFill>
                <a:latin typeface="Trebuchet MS"/>
                <a:cs typeface="Trebuchet MS"/>
              </a:rPr>
              <a:t>modules </a:t>
            </a:r>
            <a:r>
              <a:rPr sz="2200" spc="-10" dirty="0">
                <a:solidFill>
                  <a:srgbClr val="3E3E3E"/>
                </a:solidFill>
                <a:latin typeface="Trebuchet MS"/>
                <a:cs typeface="Trebuchet MS"/>
              </a:rPr>
              <a:t>(by </a:t>
            </a:r>
            <a:r>
              <a:rPr sz="2200" spc="10" dirty="0">
                <a:solidFill>
                  <a:srgbClr val="3E3E3E"/>
                </a:solidFill>
                <a:latin typeface="Trebuchet MS"/>
                <a:cs typeface="Trebuchet MS"/>
              </a:rPr>
              <a:t>default </a:t>
            </a:r>
            <a:r>
              <a:rPr sz="2200" spc="60" dirty="0">
                <a:solidFill>
                  <a:srgbClr val="3E3E3E"/>
                </a:solidFill>
                <a:latin typeface="Trebuchet MS"/>
                <a:cs typeface="Trebuchet MS"/>
              </a:rPr>
              <a:t>over </a:t>
            </a:r>
            <a:r>
              <a:rPr sz="2200" spc="75" dirty="0">
                <a:solidFill>
                  <a:srgbClr val="3E3E3E"/>
                </a:solidFill>
                <a:latin typeface="Trebuchet MS"/>
                <a:cs typeface="Trebuchet MS"/>
              </a:rPr>
              <a:t>SSH) </a:t>
            </a:r>
            <a:r>
              <a:rPr sz="2200" spc="105" dirty="0">
                <a:solidFill>
                  <a:srgbClr val="3E3E3E"/>
                </a:solidFill>
                <a:latin typeface="Trebuchet MS"/>
                <a:cs typeface="Trebuchet MS"/>
              </a:rPr>
              <a:t>and </a:t>
            </a:r>
            <a:r>
              <a:rPr sz="2200" spc="11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rebuchet MS"/>
                <a:cs typeface="Trebuchet MS"/>
              </a:rPr>
              <a:t>removes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rebuchet MS"/>
                <a:cs typeface="Trebuchet MS"/>
              </a:rPr>
              <a:t>them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rebuchet MS"/>
                <a:cs typeface="Trebuchet MS"/>
              </a:rPr>
              <a:t>when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they're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5" dirty="0">
                <a:solidFill>
                  <a:srgbClr val="3E3E3E"/>
                </a:solidFill>
                <a:latin typeface="Trebuchet MS"/>
                <a:cs typeface="Trebuchet MS"/>
              </a:rPr>
              <a:t>finished.</a:t>
            </a:r>
            <a:endParaRPr sz="2200">
              <a:latin typeface="Trebuchet MS"/>
              <a:cs typeface="Trebuchet MS"/>
            </a:endParaRPr>
          </a:p>
          <a:p>
            <a:pPr marL="381000" marR="5080" indent="-368935">
              <a:lnSpc>
                <a:spcPct val="100000"/>
              </a:lnSpc>
              <a:buFont typeface="Tahoma"/>
              <a:buChar char="●"/>
              <a:tabLst>
                <a:tab pos="381000" algn="l"/>
                <a:tab pos="381635" algn="l"/>
              </a:tabLst>
            </a:pPr>
            <a:r>
              <a:rPr sz="2200" spc="75" dirty="0">
                <a:solidFill>
                  <a:srgbClr val="3E3E3E"/>
                </a:solidFill>
                <a:latin typeface="Trebuchet MS"/>
                <a:cs typeface="Trebuchet MS"/>
              </a:rPr>
              <a:t>Your </a:t>
            </a:r>
            <a:r>
              <a:rPr sz="2200" spc="90" dirty="0">
                <a:solidFill>
                  <a:srgbClr val="3E3E3E"/>
                </a:solidFill>
                <a:latin typeface="Trebuchet MS"/>
                <a:cs typeface="Trebuchet MS"/>
              </a:rPr>
              <a:t>module </a:t>
            </a:r>
            <a:r>
              <a:rPr sz="2200" spc="15" dirty="0">
                <a:solidFill>
                  <a:srgbClr val="3E3E3E"/>
                </a:solidFill>
                <a:latin typeface="Trebuchet MS"/>
                <a:cs typeface="Trebuchet MS"/>
              </a:rPr>
              <a:t>library </a:t>
            </a:r>
            <a:r>
              <a:rPr sz="2200" spc="50" dirty="0">
                <a:solidFill>
                  <a:srgbClr val="3E3E3E"/>
                </a:solidFill>
                <a:latin typeface="Trebuchet MS"/>
                <a:cs typeface="Trebuchet MS"/>
              </a:rPr>
              <a:t>can </a:t>
            </a:r>
            <a:r>
              <a:rPr sz="2200" spc="75" dirty="0">
                <a:solidFill>
                  <a:srgbClr val="3E3E3E"/>
                </a:solidFill>
                <a:latin typeface="Trebuchet MS"/>
                <a:cs typeface="Trebuchet MS"/>
              </a:rPr>
              <a:t>be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stored </a:t>
            </a:r>
            <a:r>
              <a:rPr sz="2200" spc="145" dirty="0">
                <a:solidFill>
                  <a:srgbClr val="3E3E3E"/>
                </a:solidFill>
                <a:latin typeface="Trebuchet MS"/>
                <a:cs typeface="Trebuchet MS"/>
              </a:rPr>
              <a:t>on </a:t>
            </a:r>
            <a:r>
              <a:rPr sz="2200" spc="70" dirty="0">
                <a:solidFill>
                  <a:srgbClr val="3E3E3E"/>
                </a:solidFill>
                <a:latin typeface="Trebuchet MS"/>
                <a:cs typeface="Trebuchet MS"/>
              </a:rPr>
              <a:t>any </a:t>
            </a:r>
            <a:r>
              <a:rPr sz="2200" spc="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5" dirty="0">
                <a:solidFill>
                  <a:srgbClr val="3E3E3E"/>
                </a:solidFill>
                <a:latin typeface="Trebuchet MS"/>
                <a:cs typeface="Trebuchet MS"/>
              </a:rPr>
              <a:t>computer,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Trebuchet MS"/>
                <a:cs typeface="Trebuchet MS"/>
              </a:rPr>
              <a:t>and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45" dirty="0">
                <a:solidFill>
                  <a:srgbClr val="3E3E3E"/>
                </a:solidFill>
                <a:latin typeface="Trebuchet MS"/>
                <a:cs typeface="Trebuchet MS"/>
              </a:rPr>
              <a:t>no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5" dirty="0">
                <a:solidFill>
                  <a:srgbClr val="3E3E3E"/>
                </a:solidFill>
                <a:latin typeface="Trebuchet MS"/>
                <a:cs typeface="Trebuchet MS"/>
              </a:rPr>
              <a:t>servers,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rebuchet MS"/>
                <a:cs typeface="Trebuchet MS"/>
              </a:rPr>
              <a:t>daemons,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rebuchet MS"/>
                <a:cs typeface="Trebuchet MS"/>
              </a:rPr>
              <a:t>or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rebuchet MS"/>
                <a:cs typeface="Trebuchet MS"/>
              </a:rPr>
              <a:t>databases </a:t>
            </a:r>
            <a:r>
              <a:rPr sz="2200" spc="-64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are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needed.</a:t>
            </a:r>
            <a:endParaRPr sz="2200">
              <a:latin typeface="Trebuchet MS"/>
              <a:cs typeface="Trebuchet MS"/>
            </a:endParaRPr>
          </a:p>
        </p:txBody>
      </p:sp>
      <p:pic>
        <p:nvPicPr>
          <p:cNvPr id="32" name="object 3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181600" y="734568"/>
            <a:ext cx="5829300" cy="458724"/>
          </a:xfrm>
          <a:prstGeom prst="rect">
            <a:avLst/>
          </a:prstGeom>
        </p:spPr>
      </p:pic>
    </p:spTree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296659" y="306451"/>
            <a:ext cx="366077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20" dirty="0">
                <a:solidFill>
                  <a:srgbClr val="3E3E3E"/>
                </a:solidFill>
                <a:latin typeface="Arial"/>
                <a:cs typeface="Arial"/>
              </a:rPr>
              <a:t>Ansible</a:t>
            </a:r>
            <a:r>
              <a:rPr spc="-7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85" dirty="0">
                <a:solidFill>
                  <a:srgbClr val="3E3E3E"/>
                </a:solidFill>
                <a:latin typeface="Arial"/>
                <a:cs typeface="Arial"/>
              </a:rPr>
              <a:t>Architecture</a:t>
            </a:r>
          </a:p>
        </p:txBody>
      </p:sp>
      <p:sp>
        <p:nvSpPr>
          <p:cNvPr id="4" name="object 4"/>
          <p:cNvSpPr/>
          <p:nvPr/>
        </p:nvSpPr>
        <p:spPr>
          <a:xfrm>
            <a:off x="2206751" y="1949195"/>
            <a:ext cx="3048000" cy="848994"/>
          </a:xfrm>
          <a:custGeom>
            <a:avLst/>
            <a:gdLst/>
            <a:ahLst/>
            <a:cxnLst/>
            <a:rect l="l" t="t" r="r" b="b"/>
            <a:pathLst>
              <a:path w="3048000" h="848994">
                <a:moveTo>
                  <a:pt x="2906522" y="0"/>
                </a:moveTo>
                <a:lnTo>
                  <a:pt x="141478" y="0"/>
                </a:lnTo>
                <a:lnTo>
                  <a:pt x="96771" y="7215"/>
                </a:lnTo>
                <a:lnTo>
                  <a:pt x="57936" y="27306"/>
                </a:lnTo>
                <a:lnTo>
                  <a:pt x="27306" y="57936"/>
                </a:lnTo>
                <a:lnTo>
                  <a:pt x="7215" y="96771"/>
                </a:lnTo>
                <a:lnTo>
                  <a:pt x="0" y="141477"/>
                </a:lnTo>
                <a:lnTo>
                  <a:pt x="0" y="707389"/>
                </a:lnTo>
                <a:lnTo>
                  <a:pt x="7215" y="752096"/>
                </a:lnTo>
                <a:lnTo>
                  <a:pt x="27306" y="790931"/>
                </a:lnTo>
                <a:lnTo>
                  <a:pt x="57936" y="821561"/>
                </a:lnTo>
                <a:lnTo>
                  <a:pt x="96771" y="841652"/>
                </a:lnTo>
                <a:lnTo>
                  <a:pt x="141478" y="848867"/>
                </a:lnTo>
                <a:lnTo>
                  <a:pt x="2906522" y="848867"/>
                </a:lnTo>
                <a:lnTo>
                  <a:pt x="2951228" y="841652"/>
                </a:lnTo>
                <a:lnTo>
                  <a:pt x="2990063" y="821561"/>
                </a:lnTo>
                <a:lnTo>
                  <a:pt x="3020693" y="790931"/>
                </a:lnTo>
                <a:lnTo>
                  <a:pt x="3040784" y="752096"/>
                </a:lnTo>
                <a:lnTo>
                  <a:pt x="3048000" y="707389"/>
                </a:lnTo>
                <a:lnTo>
                  <a:pt x="3048000" y="141477"/>
                </a:lnTo>
                <a:lnTo>
                  <a:pt x="3040784" y="96771"/>
                </a:lnTo>
                <a:lnTo>
                  <a:pt x="3020693" y="57936"/>
                </a:lnTo>
                <a:lnTo>
                  <a:pt x="2990063" y="27306"/>
                </a:lnTo>
                <a:lnTo>
                  <a:pt x="2951228" y="7215"/>
                </a:lnTo>
                <a:lnTo>
                  <a:pt x="2906522" y="0"/>
                </a:lnTo>
                <a:close/>
              </a:path>
            </a:pathLst>
          </a:custGeom>
          <a:solidFill>
            <a:srgbClr val="44AAF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206751" y="1949195"/>
            <a:ext cx="3048000" cy="848994"/>
          </a:xfrm>
          <a:custGeom>
            <a:avLst/>
            <a:gdLst/>
            <a:ahLst/>
            <a:cxnLst/>
            <a:rect l="l" t="t" r="r" b="b"/>
            <a:pathLst>
              <a:path w="3048000" h="848994">
                <a:moveTo>
                  <a:pt x="0" y="141477"/>
                </a:moveTo>
                <a:lnTo>
                  <a:pt x="7215" y="96771"/>
                </a:lnTo>
                <a:lnTo>
                  <a:pt x="27306" y="57936"/>
                </a:lnTo>
                <a:lnTo>
                  <a:pt x="57936" y="27306"/>
                </a:lnTo>
                <a:lnTo>
                  <a:pt x="96771" y="7215"/>
                </a:lnTo>
                <a:lnTo>
                  <a:pt x="141478" y="0"/>
                </a:lnTo>
                <a:lnTo>
                  <a:pt x="2906522" y="0"/>
                </a:lnTo>
                <a:lnTo>
                  <a:pt x="2951228" y="7215"/>
                </a:lnTo>
                <a:lnTo>
                  <a:pt x="2990063" y="27306"/>
                </a:lnTo>
                <a:lnTo>
                  <a:pt x="3020693" y="57936"/>
                </a:lnTo>
                <a:lnTo>
                  <a:pt x="3040784" y="96771"/>
                </a:lnTo>
                <a:lnTo>
                  <a:pt x="3048000" y="141477"/>
                </a:lnTo>
                <a:lnTo>
                  <a:pt x="3048000" y="707389"/>
                </a:lnTo>
                <a:lnTo>
                  <a:pt x="3040784" y="752096"/>
                </a:lnTo>
                <a:lnTo>
                  <a:pt x="3020693" y="790931"/>
                </a:lnTo>
                <a:lnTo>
                  <a:pt x="2990063" y="821561"/>
                </a:lnTo>
                <a:lnTo>
                  <a:pt x="2951228" y="841652"/>
                </a:lnTo>
                <a:lnTo>
                  <a:pt x="2906522" y="848867"/>
                </a:lnTo>
                <a:lnTo>
                  <a:pt x="141478" y="848867"/>
                </a:lnTo>
                <a:lnTo>
                  <a:pt x="96771" y="841652"/>
                </a:lnTo>
                <a:lnTo>
                  <a:pt x="57936" y="821561"/>
                </a:lnTo>
                <a:lnTo>
                  <a:pt x="27306" y="790931"/>
                </a:lnTo>
                <a:lnTo>
                  <a:pt x="7215" y="752096"/>
                </a:lnTo>
                <a:lnTo>
                  <a:pt x="0" y="707389"/>
                </a:lnTo>
                <a:lnTo>
                  <a:pt x="0" y="141477"/>
                </a:lnTo>
                <a:close/>
              </a:path>
            </a:pathLst>
          </a:custGeom>
          <a:ln w="9525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2201989" y="3910393"/>
            <a:ext cx="3057525" cy="857250"/>
            <a:chOff x="2201989" y="3910393"/>
            <a:chExt cx="3057525" cy="857250"/>
          </a:xfrm>
        </p:grpSpPr>
        <p:sp>
          <p:nvSpPr>
            <p:cNvPr id="7" name="object 7"/>
            <p:cNvSpPr/>
            <p:nvPr/>
          </p:nvSpPr>
          <p:spPr>
            <a:xfrm>
              <a:off x="2206751" y="3915155"/>
              <a:ext cx="3048000" cy="847725"/>
            </a:xfrm>
            <a:custGeom>
              <a:avLst/>
              <a:gdLst/>
              <a:ahLst/>
              <a:cxnLst/>
              <a:rect l="l" t="t" r="r" b="b"/>
              <a:pathLst>
                <a:path w="3048000" h="847725">
                  <a:moveTo>
                    <a:pt x="2906776" y="0"/>
                  </a:moveTo>
                  <a:lnTo>
                    <a:pt x="141224" y="0"/>
                  </a:lnTo>
                  <a:lnTo>
                    <a:pt x="96593" y="7201"/>
                  </a:lnTo>
                  <a:lnTo>
                    <a:pt x="57826" y="27253"/>
                  </a:lnTo>
                  <a:lnTo>
                    <a:pt x="27253" y="57826"/>
                  </a:lnTo>
                  <a:lnTo>
                    <a:pt x="7201" y="96593"/>
                  </a:lnTo>
                  <a:lnTo>
                    <a:pt x="0" y="141224"/>
                  </a:lnTo>
                  <a:lnTo>
                    <a:pt x="0" y="706120"/>
                  </a:lnTo>
                  <a:lnTo>
                    <a:pt x="7201" y="750750"/>
                  </a:lnTo>
                  <a:lnTo>
                    <a:pt x="27253" y="789517"/>
                  </a:lnTo>
                  <a:lnTo>
                    <a:pt x="57826" y="820090"/>
                  </a:lnTo>
                  <a:lnTo>
                    <a:pt x="96593" y="840142"/>
                  </a:lnTo>
                  <a:lnTo>
                    <a:pt x="141224" y="847344"/>
                  </a:lnTo>
                  <a:lnTo>
                    <a:pt x="2906776" y="847344"/>
                  </a:lnTo>
                  <a:lnTo>
                    <a:pt x="2951406" y="840142"/>
                  </a:lnTo>
                  <a:lnTo>
                    <a:pt x="2990173" y="820090"/>
                  </a:lnTo>
                  <a:lnTo>
                    <a:pt x="3020746" y="789517"/>
                  </a:lnTo>
                  <a:lnTo>
                    <a:pt x="3040798" y="750750"/>
                  </a:lnTo>
                  <a:lnTo>
                    <a:pt x="3048000" y="706120"/>
                  </a:lnTo>
                  <a:lnTo>
                    <a:pt x="3048000" y="141224"/>
                  </a:lnTo>
                  <a:lnTo>
                    <a:pt x="3040798" y="96593"/>
                  </a:lnTo>
                  <a:lnTo>
                    <a:pt x="3020746" y="57826"/>
                  </a:lnTo>
                  <a:lnTo>
                    <a:pt x="2990173" y="27253"/>
                  </a:lnTo>
                  <a:lnTo>
                    <a:pt x="2951406" y="7201"/>
                  </a:lnTo>
                  <a:lnTo>
                    <a:pt x="2906776" y="0"/>
                  </a:lnTo>
                  <a:close/>
                </a:path>
              </a:pathLst>
            </a:custGeom>
            <a:solidFill>
              <a:srgbClr val="44AA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206751" y="3915155"/>
              <a:ext cx="3048000" cy="847725"/>
            </a:xfrm>
            <a:custGeom>
              <a:avLst/>
              <a:gdLst/>
              <a:ahLst/>
              <a:cxnLst/>
              <a:rect l="l" t="t" r="r" b="b"/>
              <a:pathLst>
                <a:path w="3048000" h="847725">
                  <a:moveTo>
                    <a:pt x="0" y="141224"/>
                  </a:moveTo>
                  <a:lnTo>
                    <a:pt x="7201" y="96593"/>
                  </a:lnTo>
                  <a:lnTo>
                    <a:pt x="27253" y="57826"/>
                  </a:lnTo>
                  <a:lnTo>
                    <a:pt x="57826" y="27253"/>
                  </a:lnTo>
                  <a:lnTo>
                    <a:pt x="96593" y="7201"/>
                  </a:lnTo>
                  <a:lnTo>
                    <a:pt x="141224" y="0"/>
                  </a:lnTo>
                  <a:lnTo>
                    <a:pt x="2906776" y="0"/>
                  </a:lnTo>
                  <a:lnTo>
                    <a:pt x="2951406" y="7201"/>
                  </a:lnTo>
                  <a:lnTo>
                    <a:pt x="2990173" y="27253"/>
                  </a:lnTo>
                  <a:lnTo>
                    <a:pt x="3020746" y="57826"/>
                  </a:lnTo>
                  <a:lnTo>
                    <a:pt x="3040798" y="96593"/>
                  </a:lnTo>
                  <a:lnTo>
                    <a:pt x="3048000" y="141224"/>
                  </a:lnTo>
                  <a:lnTo>
                    <a:pt x="3048000" y="706120"/>
                  </a:lnTo>
                  <a:lnTo>
                    <a:pt x="3040798" y="750750"/>
                  </a:lnTo>
                  <a:lnTo>
                    <a:pt x="3020746" y="789517"/>
                  </a:lnTo>
                  <a:lnTo>
                    <a:pt x="2990173" y="820090"/>
                  </a:lnTo>
                  <a:lnTo>
                    <a:pt x="2951406" y="840142"/>
                  </a:lnTo>
                  <a:lnTo>
                    <a:pt x="2906776" y="847344"/>
                  </a:lnTo>
                  <a:lnTo>
                    <a:pt x="141224" y="847344"/>
                  </a:lnTo>
                  <a:lnTo>
                    <a:pt x="96593" y="840142"/>
                  </a:lnTo>
                  <a:lnTo>
                    <a:pt x="57826" y="820090"/>
                  </a:lnTo>
                  <a:lnTo>
                    <a:pt x="27253" y="789517"/>
                  </a:lnTo>
                  <a:lnTo>
                    <a:pt x="7201" y="750750"/>
                  </a:lnTo>
                  <a:lnTo>
                    <a:pt x="0" y="706120"/>
                  </a:lnTo>
                  <a:lnTo>
                    <a:pt x="0" y="141224"/>
                  </a:lnTo>
                  <a:close/>
                </a:path>
              </a:pathLst>
            </a:custGeom>
            <a:ln w="9525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3250438" y="4143883"/>
            <a:ext cx="96075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60" dirty="0">
                <a:solidFill>
                  <a:srgbClr val="FFFFFF"/>
                </a:solidFill>
                <a:latin typeface="Trebuchet MS"/>
                <a:cs typeface="Trebuchet MS"/>
              </a:rPr>
              <a:t>Plugins</a:t>
            </a:r>
            <a:endParaRPr sz="2200">
              <a:latin typeface="Trebuchet MS"/>
              <a:cs typeface="Trebuchet MS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2201989" y="4893373"/>
            <a:ext cx="3057525" cy="857250"/>
            <a:chOff x="2201989" y="4893373"/>
            <a:chExt cx="3057525" cy="857250"/>
          </a:xfrm>
        </p:grpSpPr>
        <p:sp>
          <p:nvSpPr>
            <p:cNvPr id="11" name="object 11"/>
            <p:cNvSpPr/>
            <p:nvPr/>
          </p:nvSpPr>
          <p:spPr>
            <a:xfrm>
              <a:off x="2206751" y="4898135"/>
              <a:ext cx="3048000" cy="847725"/>
            </a:xfrm>
            <a:custGeom>
              <a:avLst/>
              <a:gdLst/>
              <a:ahLst/>
              <a:cxnLst/>
              <a:rect l="l" t="t" r="r" b="b"/>
              <a:pathLst>
                <a:path w="3048000" h="847725">
                  <a:moveTo>
                    <a:pt x="2906776" y="0"/>
                  </a:moveTo>
                  <a:lnTo>
                    <a:pt x="141224" y="0"/>
                  </a:lnTo>
                  <a:lnTo>
                    <a:pt x="96593" y="7201"/>
                  </a:lnTo>
                  <a:lnTo>
                    <a:pt x="57826" y="27253"/>
                  </a:lnTo>
                  <a:lnTo>
                    <a:pt x="27253" y="57826"/>
                  </a:lnTo>
                  <a:lnTo>
                    <a:pt x="7201" y="96593"/>
                  </a:lnTo>
                  <a:lnTo>
                    <a:pt x="0" y="141224"/>
                  </a:lnTo>
                  <a:lnTo>
                    <a:pt x="0" y="706119"/>
                  </a:lnTo>
                  <a:lnTo>
                    <a:pt x="7201" y="750750"/>
                  </a:lnTo>
                  <a:lnTo>
                    <a:pt x="27253" y="789517"/>
                  </a:lnTo>
                  <a:lnTo>
                    <a:pt x="57826" y="820090"/>
                  </a:lnTo>
                  <a:lnTo>
                    <a:pt x="96593" y="840142"/>
                  </a:lnTo>
                  <a:lnTo>
                    <a:pt x="141224" y="847343"/>
                  </a:lnTo>
                  <a:lnTo>
                    <a:pt x="2906776" y="847343"/>
                  </a:lnTo>
                  <a:lnTo>
                    <a:pt x="2951406" y="840142"/>
                  </a:lnTo>
                  <a:lnTo>
                    <a:pt x="2990173" y="820090"/>
                  </a:lnTo>
                  <a:lnTo>
                    <a:pt x="3020746" y="789517"/>
                  </a:lnTo>
                  <a:lnTo>
                    <a:pt x="3040798" y="750750"/>
                  </a:lnTo>
                  <a:lnTo>
                    <a:pt x="3048000" y="706119"/>
                  </a:lnTo>
                  <a:lnTo>
                    <a:pt x="3048000" y="141224"/>
                  </a:lnTo>
                  <a:lnTo>
                    <a:pt x="3040798" y="96593"/>
                  </a:lnTo>
                  <a:lnTo>
                    <a:pt x="3020746" y="57826"/>
                  </a:lnTo>
                  <a:lnTo>
                    <a:pt x="2990173" y="27253"/>
                  </a:lnTo>
                  <a:lnTo>
                    <a:pt x="2951406" y="7201"/>
                  </a:lnTo>
                  <a:lnTo>
                    <a:pt x="2906776" y="0"/>
                  </a:lnTo>
                  <a:close/>
                </a:path>
              </a:pathLst>
            </a:custGeom>
            <a:solidFill>
              <a:srgbClr val="44AA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206751" y="4898135"/>
              <a:ext cx="3048000" cy="847725"/>
            </a:xfrm>
            <a:custGeom>
              <a:avLst/>
              <a:gdLst/>
              <a:ahLst/>
              <a:cxnLst/>
              <a:rect l="l" t="t" r="r" b="b"/>
              <a:pathLst>
                <a:path w="3048000" h="847725">
                  <a:moveTo>
                    <a:pt x="0" y="141224"/>
                  </a:moveTo>
                  <a:lnTo>
                    <a:pt x="7201" y="96593"/>
                  </a:lnTo>
                  <a:lnTo>
                    <a:pt x="27253" y="57826"/>
                  </a:lnTo>
                  <a:lnTo>
                    <a:pt x="57826" y="27253"/>
                  </a:lnTo>
                  <a:lnTo>
                    <a:pt x="96593" y="7201"/>
                  </a:lnTo>
                  <a:lnTo>
                    <a:pt x="141224" y="0"/>
                  </a:lnTo>
                  <a:lnTo>
                    <a:pt x="2906776" y="0"/>
                  </a:lnTo>
                  <a:lnTo>
                    <a:pt x="2951406" y="7201"/>
                  </a:lnTo>
                  <a:lnTo>
                    <a:pt x="2990173" y="27253"/>
                  </a:lnTo>
                  <a:lnTo>
                    <a:pt x="3020746" y="57826"/>
                  </a:lnTo>
                  <a:lnTo>
                    <a:pt x="3040798" y="96593"/>
                  </a:lnTo>
                  <a:lnTo>
                    <a:pt x="3048000" y="141224"/>
                  </a:lnTo>
                  <a:lnTo>
                    <a:pt x="3048000" y="706119"/>
                  </a:lnTo>
                  <a:lnTo>
                    <a:pt x="3040798" y="750750"/>
                  </a:lnTo>
                  <a:lnTo>
                    <a:pt x="3020746" y="789517"/>
                  </a:lnTo>
                  <a:lnTo>
                    <a:pt x="2990173" y="820090"/>
                  </a:lnTo>
                  <a:lnTo>
                    <a:pt x="2951406" y="840142"/>
                  </a:lnTo>
                  <a:lnTo>
                    <a:pt x="2906776" y="847343"/>
                  </a:lnTo>
                  <a:lnTo>
                    <a:pt x="141224" y="847343"/>
                  </a:lnTo>
                  <a:lnTo>
                    <a:pt x="96593" y="840142"/>
                  </a:lnTo>
                  <a:lnTo>
                    <a:pt x="57826" y="820090"/>
                  </a:lnTo>
                  <a:lnTo>
                    <a:pt x="27253" y="789517"/>
                  </a:lnTo>
                  <a:lnTo>
                    <a:pt x="7201" y="750750"/>
                  </a:lnTo>
                  <a:lnTo>
                    <a:pt x="0" y="706119"/>
                  </a:lnTo>
                  <a:lnTo>
                    <a:pt x="0" y="141224"/>
                  </a:lnTo>
                  <a:close/>
                </a:path>
              </a:pathLst>
            </a:custGeom>
            <a:ln w="9525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3098038" y="5126863"/>
            <a:ext cx="126428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55" dirty="0">
                <a:solidFill>
                  <a:srgbClr val="FFFFFF"/>
                </a:solidFill>
                <a:latin typeface="Trebuchet MS"/>
                <a:cs typeface="Trebuchet MS"/>
              </a:rPr>
              <a:t>Invent</a:t>
            </a:r>
            <a:r>
              <a:rPr sz="2200" spc="6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200" spc="25" dirty="0">
                <a:solidFill>
                  <a:srgbClr val="FFFFFF"/>
                </a:solidFill>
                <a:latin typeface="Trebuchet MS"/>
                <a:cs typeface="Trebuchet MS"/>
              </a:rPr>
              <a:t>ry</a:t>
            </a:r>
            <a:endParaRPr sz="2200">
              <a:latin typeface="Trebuchet MS"/>
              <a:cs typeface="Trebuchet MS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2201989" y="5847397"/>
            <a:ext cx="3057525" cy="857250"/>
            <a:chOff x="2201989" y="5847397"/>
            <a:chExt cx="3057525" cy="857250"/>
          </a:xfrm>
        </p:grpSpPr>
        <p:sp>
          <p:nvSpPr>
            <p:cNvPr id="15" name="object 15"/>
            <p:cNvSpPr/>
            <p:nvPr/>
          </p:nvSpPr>
          <p:spPr>
            <a:xfrm>
              <a:off x="2206751" y="5852159"/>
              <a:ext cx="3048000" cy="847725"/>
            </a:xfrm>
            <a:custGeom>
              <a:avLst/>
              <a:gdLst/>
              <a:ahLst/>
              <a:cxnLst/>
              <a:rect l="l" t="t" r="r" b="b"/>
              <a:pathLst>
                <a:path w="3048000" h="847725">
                  <a:moveTo>
                    <a:pt x="2906776" y="0"/>
                  </a:moveTo>
                  <a:lnTo>
                    <a:pt x="141224" y="0"/>
                  </a:lnTo>
                  <a:lnTo>
                    <a:pt x="96593" y="7201"/>
                  </a:lnTo>
                  <a:lnTo>
                    <a:pt x="57826" y="27253"/>
                  </a:lnTo>
                  <a:lnTo>
                    <a:pt x="27253" y="57826"/>
                  </a:lnTo>
                  <a:lnTo>
                    <a:pt x="7201" y="96593"/>
                  </a:lnTo>
                  <a:lnTo>
                    <a:pt x="0" y="141223"/>
                  </a:lnTo>
                  <a:lnTo>
                    <a:pt x="0" y="706119"/>
                  </a:lnTo>
                  <a:lnTo>
                    <a:pt x="7201" y="750750"/>
                  </a:lnTo>
                  <a:lnTo>
                    <a:pt x="27253" y="789517"/>
                  </a:lnTo>
                  <a:lnTo>
                    <a:pt x="57826" y="820090"/>
                  </a:lnTo>
                  <a:lnTo>
                    <a:pt x="96593" y="840142"/>
                  </a:lnTo>
                  <a:lnTo>
                    <a:pt x="141224" y="847344"/>
                  </a:lnTo>
                  <a:lnTo>
                    <a:pt x="2906776" y="847344"/>
                  </a:lnTo>
                  <a:lnTo>
                    <a:pt x="2951406" y="840142"/>
                  </a:lnTo>
                  <a:lnTo>
                    <a:pt x="2990173" y="820090"/>
                  </a:lnTo>
                  <a:lnTo>
                    <a:pt x="3020746" y="789517"/>
                  </a:lnTo>
                  <a:lnTo>
                    <a:pt x="3040798" y="750750"/>
                  </a:lnTo>
                  <a:lnTo>
                    <a:pt x="3048000" y="706119"/>
                  </a:lnTo>
                  <a:lnTo>
                    <a:pt x="3048000" y="141223"/>
                  </a:lnTo>
                  <a:lnTo>
                    <a:pt x="3040798" y="96593"/>
                  </a:lnTo>
                  <a:lnTo>
                    <a:pt x="3020746" y="57826"/>
                  </a:lnTo>
                  <a:lnTo>
                    <a:pt x="2990173" y="27253"/>
                  </a:lnTo>
                  <a:lnTo>
                    <a:pt x="2951406" y="7201"/>
                  </a:lnTo>
                  <a:lnTo>
                    <a:pt x="2906776" y="0"/>
                  </a:lnTo>
                  <a:close/>
                </a:path>
              </a:pathLst>
            </a:custGeom>
            <a:solidFill>
              <a:srgbClr val="44AA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206751" y="5852159"/>
              <a:ext cx="3048000" cy="847725"/>
            </a:xfrm>
            <a:custGeom>
              <a:avLst/>
              <a:gdLst/>
              <a:ahLst/>
              <a:cxnLst/>
              <a:rect l="l" t="t" r="r" b="b"/>
              <a:pathLst>
                <a:path w="3048000" h="847725">
                  <a:moveTo>
                    <a:pt x="0" y="141223"/>
                  </a:moveTo>
                  <a:lnTo>
                    <a:pt x="7201" y="96593"/>
                  </a:lnTo>
                  <a:lnTo>
                    <a:pt x="27253" y="57826"/>
                  </a:lnTo>
                  <a:lnTo>
                    <a:pt x="57826" y="27253"/>
                  </a:lnTo>
                  <a:lnTo>
                    <a:pt x="96593" y="7201"/>
                  </a:lnTo>
                  <a:lnTo>
                    <a:pt x="141224" y="0"/>
                  </a:lnTo>
                  <a:lnTo>
                    <a:pt x="2906776" y="0"/>
                  </a:lnTo>
                  <a:lnTo>
                    <a:pt x="2951406" y="7201"/>
                  </a:lnTo>
                  <a:lnTo>
                    <a:pt x="2990173" y="27253"/>
                  </a:lnTo>
                  <a:lnTo>
                    <a:pt x="3020746" y="57826"/>
                  </a:lnTo>
                  <a:lnTo>
                    <a:pt x="3040798" y="96593"/>
                  </a:lnTo>
                  <a:lnTo>
                    <a:pt x="3048000" y="141223"/>
                  </a:lnTo>
                  <a:lnTo>
                    <a:pt x="3048000" y="706119"/>
                  </a:lnTo>
                  <a:lnTo>
                    <a:pt x="3040798" y="750750"/>
                  </a:lnTo>
                  <a:lnTo>
                    <a:pt x="3020746" y="789517"/>
                  </a:lnTo>
                  <a:lnTo>
                    <a:pt x="2990173" y="820090"/>
                  </a:lnTo>
                  <a:lnTo>
                    <a:pt x="2951406" y="840142"/>
                  </a:lnTo>
                  <a:lnTo>
                    <a:pt x="2906776" y="847344"/>
                  </a:lnTo>
                  <a:lnTo>
                    <a:pt x="141224" y="847344"/>
                  </a:lnTo>
                  <a:lnTo>
                    <a:pt x="96593" y="840142"/>
                  </a:lnTo>
                  <a:lnTo>
                    <a:pt x="57826" y="820090"/>
                  </a:lnTo>
                  <a:lnTo>
                    <a:pt x="27253" y="789517"/>
                  </a:lnTo>
                  <a:lnTo>
                    <a:pt x="7201" y="750750"/>
                  </a:lnTo>
                  <a:lnTo>
                    <a:pt x="0" y="706119"/>
                  </a:lnTo>
                  <a:lnTo>
                    <a:pt x="0" y="141223"/>
                  </a:lnTo>
                  <a:close/>
                </a:path>
              </a:pathLst>
            </a:custGeom>
            <a:ln w="9525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7" name="object 17"/>
          <p:cNvGrpSpPr/>
          <p:nvPr/>
        </p:nvGrpSpPr>
        <p:grpSpPr>
          <a:xfrm>
            <a:off x="2201989" y="6828853"/>
            <a:ext cx="3057525" cy="858519"/>
            <a:chOff x="2201989" y="6828853"/>
            <a:chExt cx="3057525" cy="858519"/>
          </a:xfrm>
        </p:grpSpPr>
        <p:sp>
          <p:nvSpPr>
            <p:cNvPr id="18" name="object 18"/>
            <p:cNvSpPr/>
            <p:nvPr/>
          </p:nvSpPr>
          <p:spPr>
            <a:xfrm>
              <a:off x="2206751" y="6833616"/>
              <a:ext cx="3048000" cy="848994"/>
            </a:xfrm>
            <a:custGeom>
              <a:avLst/>
              <a:gdLst/>
              <a:ahLst/>
              <a:cxnLst/>
              <a:rect l="l" t="t" r="r" b="b"/>
              <a:pathLst>
                <a:path w="3048000" h="848995">
                  <a:moveTo>
                    <a:pt x="2906522" y="0"/>
                  </a:moveTo>
                  <a:lnTo>
                    <a:pt x="141478" y="0"/>
                  </a:lnTo>
                  <a:lnTo>
                    <a:pt x="96771" y="7215"/>
                  </a:lnTo>
                  <a:lnTo>
                    <a:pt x="57936" y="27306"/>
                  </a:lnTo>
                  <a:lnTo>
                    <a:pt x="27306" y="57936"/>
                  </a:lnTo>
                  <a:lnTo>
                    <a:pt x="7215" y="96771"/>
                  </a:lnTo>
                  <a:lnTo>
                    <a:pt x="0" y="141477"/>
                  </a:lnTo>
                  <a:lnTo>
                    <a:pt x="0" y="707389"/>
                  </a:lnTo>
                  <a:lnTo>
                    <a:pt x="7215" y="752096"/>
                  </a:lnTo>
                  <a:lnTo>
                    <a:pt x="27306" y="790931"/>
                  </a:lnTo>
                  <a:lnTo>
                    <a:pt x="57936" y="821561"/>
                  </a:lnTo>
                  <a:lnTo>
                    <a:pt x="96771" y="841652"/>
                  </a:lnTo>
                  <a:lnTo>
                    <a:pt x="141478" y="848867"/>
                  </a:lnTo>
                  <a:lnTo>
                    <a:pt x="2906522" y="848867"/>
                  </a:lnTo>
                  <a:lnTo>
                    <a:pt x="2951228" y="841652"/>
                  </a:lnTo>
                  <a:lnTo>
                    <a:pt x="2990063" y="821561"/>
                  </a:lnTo>
                  <a:lnTo>
                    <a:pt x="3020693" y="790931"/>
                  </a:lnTo>
                  <a:lnTo>
                    <a:pt x="3040784" y="752096"/>
                  </a:lnTo>
                  <a:lnTo>
                    <a:pt x="3048000" y="707389"/>
                  </a:lnTo>
                  <a:lnTo>
                    <a:pt x="3048000" y="141477"/>
                  </a:lnTo>
                  <a:lnTo>
                    <a:pt x="3040784" y="96771"/>
                  </a:lnTo>
                  <a:lnTo>
                    <a:pt x="3020693" y="57936"/>
                  </a:lnTo>
                  <a:lnTo>
                    <a:pt x="2990063" y="27306"/>
                  </a:lnTo>
                  <a:lnTo>
                    <a:pt x="2951228" y="7215"/>
                  </a:lnTo>
                  <a:lnTo>
                    <a:pt x="2906522" y="0"/>
                  </a:lnTo>
                  <a:close/>
                </a:path>
              </a:pathLst>
            </a:custGeom>
            <a:solidFill>
              <a:srgbClr val="44AA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206751" y="6833616"/>
              <a:ext cx="3048000" cy="848994"/>
            </a:xfrm>
            <a:custGeom>
              <a:avLst/>
              <a:gdLst/>
              <a:ahLst/>
              <a:cxnLst/>
              <a:rect l="l" t="t" r="r" b="b"/>
              <a:pathLst>
                <a:path w="3048000" h="848995">
                  <a:moveTo>
                    <a:pt x="0" y="141477"/>
                  </a:moveTo>
                  <a:lnTo>
                    <a:pt x="7215" y="96771"/>
                  </a:lnTo>
                  <a:lnTo>
                    <a:pt x="27306" y="57936"/>
                  </a:lnTo>
                  <a:lnTo>
                    <a:pt x="57936" y="27306"/>
                  </a:lnTo>
                  <a:lnTo>
                    <a:pt x="96771" y="7215"/>
                  </a:lnTo>
                  <a:lnTo>
                    <a:pt x="141478" y="0"/>
                  </a:lnTo>
                  <a:lnTo>
                    <a:pt x="2906522" y="0"/>
                  </a:lnTo>
                  <a:lnTo>
                    <a:pt x="2951228" y="7215"/>
                  </a:lnTo>
                  <a:lnTo>
                    <a:pt x="2990063" y="27306"/>
                  </a:lnTo>
                  <a:lnTo>
                    <a:pt x="3020693" y="57936"/>
                  </a:lnTo>
                  <a:lnTo>
                    <a:pt x="3040784" y="96771"/>
                  </a:lnTo>
                  <a:lnTo>
                    <a:pt x="3048000" y="141477"/>
                  </a:lnTo>
                  <a:lnTo>
                    <a:pt x="3048000" y="707389"/>
                  </a:lnTo>
                  <a:lnTo>
                    <a:pt x="3040784" y="752096"/>
                  </a:lnTo>
                  <a:lnTo>
                    <a:pt x="3020693" y="790931"/>
                  </a:lnTo>
                  <a:lnTo>
                    <a:pt x="2990063" y="821561"/>
                  </a:lnTo>
                  <a:lnTo>
                    <a:pt x="2951228" y="841652"/>
                  </a:lnTo>
                  <a:lnTo>
                    <a:pt x="2906522" y="848867"/>
                  </a:lnTo>
                  <a:lnTo>
                    <a:pt x="141478" y="848867"/>
                  </a:lnTo>
                  <a:lnTo>
                    <a:pt x="96771" y="841652"/>
                  </a:lnTo>
                  <a:lnTo>
                    <a:pt x="57936" y="821561"/>
                  </a:lnTo>
                  <a:lnTo>
                    <a:pt x="27306" y="790931"/>
                  </a:lnTo>
                  <a:lnTo>
                    <a:pt x="7215" y="752096"/>
                  </a:lnTo>
                  <a:lnTo>
                    <a:pt x="0" y="707389"/>
                  </a:lnTo>
                  <a:lnTo>
                    <a:pt x="0" y="141477"/>
                  </a:lnTo>
                  <a:close/>
                </a:path>
              </a:pathLst>
            </a:custGeom>
            <a:ln w="9525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2494533" y="6081140"/>
            <a:ext cx="2470150" cy="15106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" algn="ctr">
              <a:lnSpc>
                <a:spcPct val="100000"/>
              </a:lnSpc>
              <a:spcBef>
                <a:spcPts val="95"/>
              </a:spcBef>
            </a:pPr>
            <a:r>
              <a:rPr sz="2200" spc="75" dirty="0">
                <a:solidFill>
                  <a:srgbClr val="FFFFFF"/>
                </a:solidFill>
                <a:latin typeface="Trebuchet MS"/>
                <a:cs typeface="Trebuchet MS"/>
              </a:rPr>
              <a:t>Playbooks</a:t>
            </a:r>
            <a:endParaRPr sz="2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3250">
              <a:latin typeface="Trebuchet MS"/>
              <a:cs typeface="Trebuchet MS"/>
            </a:endParaRPr>
          </a:p>
          <a:p>
            <a:pPr marL="12065" marR="5080" algn="ctr">
              <a:lnSpc>
                <a:spcPct val="100000"/>
              </a:lnSpc>
            </a:pPr>
            <a:r>
              <a:rPr sz="2200" spc="30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2200" spc="-1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50" dirty="0">
                <a:solidFill>
                  <a:srgbClr val="FFFFFF"/>
                </a:solidFill>
                <a:latin typeface="Trebuchet MS"/>
                <a:cs typeface="Trebuchet MS"/>
              </a:rPr>
              <a:t>Ansible</a:t>
            </a:r>
            <a:r>
              <a:rPr sz="22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60" dirty="0">
                <a:solidFill>
                  <a:srgbClr val="FFFFFF"/>
                </a:solidFill>
                <a:latin typeface="Trebuchet MS"/>
                <a:cs typeface="Trebuchet MS"/>
              </a:rPr>
              <a:t>search </a:t>
            </a:r>
            <a:r>
              <a:rPr sz="2200" spc="-6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55" dirty="0">
                <a:solidFill>
                  <a:srgbClr val="FFFFFF"/>
                </a:solidFill>
                <a:latin typeface="Trebuchet MS"/>
                <a:cs typeface="Trebuchet MS"/>
              </a:rPr>
              <a:t>path</a:t>
            </a:r>
            <a:endParaRPr sz="2200">
              <a:latin typeface="Trebuchet MS"/>
              <a:cs typeface="Trebuchet MS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2201989" y="2927413"/>
            <a:ext cx="3057525" cy="857250"/>
            <a:chOff x="2201989" y="2927413"/>
            <a:chExt cx="3057525" cy="857250"/>
          </a:xfrm>
        </p:grpSpPr>
        <p:sp>
          <p:nvSpPr>
            <p:cNvPr id="22" name="object 22"/>
            <p:cNvSpPr/>
            <p:nvPr/>
          </p:nvSpPr>
          <p:spPr>
            <a:xfrm>
              <a:off x="2206751" y="2932176"/>
              <a:ext cx="3048000" cy="847725"/>
            </a:xfrm>
            <a:custGeom>
              <a:avLst/>
              <a:gdLst/>
              <a:ahLst/>
              <a:cxnLst/>
              <a:rect l="l" t="t" r="r" b="b"/>
              <a:pathLst>
                <a:path w="3048000" h="847725">
                  <a:moveTo>
                    <a:pt x="2906776" y="0"/>
                  </a:moveTo>
                  <a:lnTo>
                    <a:pt x="141224" y="0"/>
                  </a:lnTo>
                  <a:lnTo>
                    <a:pt x="96593" y="7201"/>
                  </a:lnTo>
                  <a:lnTo>
                    <a:pt x="57826" y="27253"/>
                  </a:lnTo>
                  <a:lnTo>
                    <a:pt x="27253" y="57826"/>
                  </a:lnTo>
                  <a:lnTo>
                    <a:pt x="7201" y="96593"/>
                  </a:lnTo>
                  <a:lnTo>
                    <a:pt x="0" y="141224"/>
                  </a:lnTo>
                  <a:lnTo>
                    <a:pt x="0" y="706120"/>
                  </a:lnTo>
                  <a:lnTo>
                    <a:pt x="7201" y="750750"/>
                  </a:lnTo>
                  <a:lnTo>
                    <a:pt x="27253" y="789517"/>
                  </a:lnTo>
                  <a:lnTo>
                    <a:pt x="57826" y="820090"/>
                  </a:lnTo>
                  <a:lnTo>
                    <a:pt x="96593" y="840142"/>
                  </a:lnTo>
                  <a:lnTo>
                    <a:pt x="141224" y="847344"/>
                  </a:lnTo>
                  <a:lnTo>
                    <a:pt x="2906776" y="847344"/>
                  </a:lnTo>
                  <a:lnTo>
                    <a:pt x="2951406" y="840142"/>
                  </a:lnTo>
                  <a:lnTo>
                    <a:pt x="2990173" y="820090"/>
                  </a:lnTo>
                  <a:lnTo>
                    <a:pt x="3020746" y="789517"/>
                  </a:lnTo>
                  <a:lnTo>
                    <a:pt x="3040798" y="750750"/>
                  </a:lnTo>
                  <a:lnTo>
                    <a:pt x="3048000" y="706120"/>
                  </a:lnTo>
                  <a:lnTo>
                    <a:pt x="3048000" y="141224"/>
                  </a:lnTo>
                  <a:lnTo>
                    <a:pt x="3040798" y="96593"/>
                  </a:lnTo>
                  <a:lnTo>
                    <a:pt x="3020746" y="57826"/>
                  </a:lnTo>
                  <a:lnTo>
                    <a:pt x="2990173" y="27253"/>
                  </a:lnTo>
                  <a:lnTo>
                    <a:pt x="2951406" y="7201"/>
                  </a:lnTo>
                  <a:lnTo>
                    <a:pt x="2906776" y="0"/>
                  </a:lnTo>
                  <a:close/>
                </a:path>
              </a:pathLst>
            </a:custGeom>
            <a:solidFill>
              <a:srgbClr val="0184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206751" y="2932176"/>
              <a:ext cx="3048000" cy="847725"/>
            </a:xfrm>
            <a:custGeom>
              <a:avLst/>
              <a:gdLst/>
              <a:ahLst/>
              <a:cxnLst/>
              <a:rect l="l" t="t" r="r" b="b"/>
              <a:pathLst>
                <a:path w="3048000" h="847725">
                  <a:moveTo>
                    <a:pt x="0" y="141224"/>
                  </a:moveTo>
                  <a:lnTo>
                    <a:pt x="7201" y="96593"/>
                  </a:lnTo>
                  <a:lnTo>
                    <a:pt x="27253" y="57826"/>
                  </a:lnTo>
                  <a:lnTo>
                    <a:pt x="57826" y="27253"/>
                  </a:lnTo>
                  <a:lnTo>
                    <a:pt x="96593" y="7201"/>
                  </a:lnTo>
                  <a:lnTo>
                    <a:pt x="141224" y="0"/>
                  </a:lnTo>
                  <a:lnTo>
                    <a:pt x="2906776" y="0"/>
                  </a:lnTo>
                  <a:lnTo>
                    <a:pt x="2951406" y="7201"/>
                  </a:lnTo>
                  <a:lnTo>
                    <a:pt x="2990173" y="27253"/>
                  </a:lnTo>
                  <a:lnTo>
                    <a:pt x="3020746" y="57826"/>
                  </a:lnTo>
                  <a:lnTo>
                    <a:pt x="3040798" y="96593"/>
                  </a:lnTo>
                  <a:lnTo>
                    <a:pt x="3048000" y="141224"/>
                  </a:lnTo>
                  <a:lnTo>
                    <a:pt x="3048000" y="706120"/>
                  </a:lnTo>
                  <a:lnTo>
                    <a:pt x="3040798" y="750750"/>
                  </a:lnTo>
                  <a:lnTo>
                    <a:pt x="3020746" y="789517"/>
                  </a:lnTo>
                  <a:lnTo>
                    <a:pt x="2990173" y="820090"/>
                  </a:lnTo>
                  <a:lnTo>
                    <a:pt x="2951406" y="840142"/>
                  </a:lnTo>
                  <a:lnTo>
                    <a:pt x="2906776" y="847344"/>
                  </a:lnTo>
                  <a:lnTo>
                    <a:pt x="141224" y="847344"/>
                  </a:lnTo>
                  <a:lnTo>
                    <a:pt x="96593" y="840142"/>
                  </a:lnTo>
                  <a:lnTo>
                    <a:pt x="57826" y="820090"/>
                  </a:lnTo>
                  <a:lnTo>
                    <a:pt x="27253" y="789517"/>
                  </a:lnTo>
                  <a:lnTo>
                    <a:pt x="7201" y="750750"/>
                  </a:lnTo>
                  <a:lnTo>
                    <a:pt x="0" y="706120"/>
                  </a:lnTo>
                  <a:lnTo>
                    <a:pt x="0" y="141224"/>
                  </a:lnTo>
                  <a:close/>
                </a:path>
              </a:pathLst>
            </a:custGeom>
            <a:ln w="9525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2715514" y="2178557"/>
            <a:ext cx="2030095" cy="13430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2200" spc="125" dirty="0">
                <a:solidFill>
                  <a:srgbClr val="FFFFFF"/>
                </a:solidFill>
                <a:latin typeface="Trebuchet MS"/>
                <a:cs typeface="Trebuchet MS"/>
              </a:rPr>
              <a:t>Modules</a:t>
            </a:r>
            <a:endParaRPr sz="2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435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</a:pPr>
            <a:r>
              <a:rPr sz="2200" spc="125" dirty="0">
                <a:solidFill>
                  <a:srgbClr val="FFFFFF"/>
                </a:solidFill>
                <a:latin typeface="Trebuchet MS"/>
                <a:cs typeface="Trebuchet MS"/>
              </a:rPr>
              <a:t>Module</a:t>
            </a:r>
            <a:r>
              <a:rPr sz="2200" spc="-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Trebuchet MS"/>
                <a:cs typeface="Trebuchet MS"/>
              </a:rPr>
              <a:t>utilities</a:t>
            </a:r>
            <a:endParaRPr sz="2200">
              <a:latin typeface="Trebuchet MS"/>
              <a:cs typeface="Trebuchet MS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5996749" y="1953577"/>
            <a:ext cx="7841615" cy="5236845"/>
            <a:chOff x="5996749" y="1953577"/>
            <a:chExt cx="7841615" cy="5236845"/>
          </a:xfrm>
        </p:grpSpPr>
        <p:sp>
          <p:nvSpPr>
            <p:cNvPr id="26" name="object 26"/>
            <p:cNvSpPr/>
            <p:nvPr/>
          </p:nvSpPr>
          <p:spPr>
            <a:xfrm>
              <a:off x="6001511" y="1958339"/>
              <a:ext cx="7832090" cy="5227320"/>
            </a:xfrm>
            <a:custGeom>
              <a:avLst/>
              <a:gdLst/>
              <a:ahLst/>
              <a:cxnLst/>
              <a:rect l="l" t="t" r="r" b="b"/>
              <a:pathLst>
                <a:path w="7832090" h="5227320">
                  <a:moveTo>
                    <a:pt x="6960615" y="0"/>
                  </a:moveTo>
                  <a:lnTo>
                    <a:pt x="871219" y="0"/>
                  </a:lnTo>
                  <a:lnTo>
                    <a:pt x="823414" y="1288"/>
                  </a:lnTo>
                  <a:lnTo>
                    <a:pt x="776283" y="5111"/>
                  </a:lnTo>
                  <a:lnTo>
                    <a:pt x="729893" y="11401"/>
                  </a:lnTo>
                  <a:lnTo>
                    <a:pt x="684310" y="20092"/>
                  </a:lnTo>
                  <a:lnTo>
                    <a:pt x="639600" y="31117"/>
                  </a:lnTo>
                  <a:lnTo>
                    <a:pt x="595831" y="44411"/>
                  </a:lnTo>
                  <a:lnTo>
                    <a:pt x="553067" y="59906"/>
                  </a:lnTo>
                  <a:lnTo>
                    <a:pt x="511377" y="77536"/>
                  </a:lnTo>
                  <a:lnTo>
                    <a:pt x="470825" y="97236"/>
                  </a:lnTo>
                  <a:lnTo>
                    <a:pt x="431480" y="118937"/>
                  </a:lnTo>
                  <a:lnTo>
                    <a:pt x="393406" y="142575"/>
                  </a:lnTo>
                  <a:lnTo>
                    <a:pt x="356670" y="168082"/>
                  </a:lnTo>
                  <a:lnTo>
                    <a:pt x="321340" y="195393"/>
                  </a:lnTo>
                  <a:lnTo>
                    <a:pt x="287480" y="224441"/>
                  </a:lnTo>
                  <a:lnTo>
                    <a:pt x="255158" y="255158"/>
                  </a:lnTo>
                  <a:lnTo>
                    <a:pt x="224441" y="287480"/>
                  </a:lnTo>
                  <a:lnTo>
                    <a:pt x="195393" y="321340"/>
                  </a:lnTo>
                  <a:lnTo>
                    <a:pt x="168082" y="356670"/>
                  </a:lnTo>
                  <a:lnTo>
                    <a:pt x="142575" y="393406"/>
                  </a:lnTo>
                  <a:lnTo>
                    <a:pt x="118937" y="431480"/>
                  </a:lnTo>
                  <a:lnTo>
                    <a:pt x="97236" y="470825"/>
                  </a:lnTo>
                  <a:lnTo>
                    <a:pt x="77536" y="511377"/>
                  </a:lnTo>
                  <a:lnTo>
                    <a:pt x="59906" y="553067"/>
                  </a:lnTo>
                  <a:lnTo>
                    <a:pt x="44411" y="595831"/>
                  </a:lnTo>
                  <a:lnTo>
                    <a:pt x="31117" y="639600"/>
                  </a:lnTo>
                  <a:lnTo>
                    <a:pt x="20092" y="684310"/>
                  </a:lnTo>
                  <a:lnTo>
                    <a:pt x="11401" y="729893"/>
                  </a:lnTo>
                  <a:lnTo>
                    <a:pt x="5111" y="776283"/>
                  </a:lnTo>
                  <a:lnTo>
                    <a:pt x="1288" y="823414"/>
                  </a:lnTo>
                  <a:lnTo>
                    <a:pt x="0" y="871219"/>
                  </a:lnTo>
                  <a:lnTo>
                    <a:pt x="0" y="4356099"/>
                  </a:lnTo>
                  <a:lnTo>
                    <a:pt x="1288" y="4403905"/>
                  </a:lnTo>
                  <a:lnTo>
                    <a:pt x="5111" y="4451036"/>
                  </a:lnTo>
                  <a:lnTo>
                    <a:pt x="11401" y="4497426"/>
                  </a:lnTo>
                  <a:lnTo>
                    <a:pt x="20092" y="4543009"/>
                  </a:lnTo>
                  <a:lnTo>
                    <a:pt x="31117" y="4587719"/>
                  </a:lnTo>
                  <a:lnTo>
                    <a:pt x="44411" y="4631488"/>
                  </a:lnTo>
                  <a:lnTo>
                    <a:pt x="59906" y="4674252"/>
                  </a:lnTo>
                  <a:lnTo>
                    <a:pt x="77536" y="4715942"/>
                  </a:lnTo>
                  <a:lnTo>
                    <a:pt x="97236" y="4756494"/>
                  </a:lnTo>
                  <a:lnTo>
                    <a:pt x="118937" y="4795839"/>
                  </a:lnTo>
                  <a:lnTo>
                    <a:pt x="142575" y="4833913"/>
                  </a:lnTo>
                  <a:lnTo>
                    <a:pt x="168082" y="4870649"/>
                  </a:lnTo>
                  <a:lnTo>
                    <a:pt x="195393" y="4905979"/>
                  </a:lnTo>
                  <a:lnTo>
                    <a:pt x="224441" y="4939839"/>
                  </a:lnTo>
                  <a:lnTo>
                    <a:pt x="255158" y="4972161"/>
                  </a:lnTo>
                  <a:lnTo>
                    <a:pt x="287480" y="5002878"/>
                  </a:lnTo>
                  <a:lnTo>
                    <a:pt x="321340" y="5031926"/>
                  </a:lnTo>
                  <a:lnTo>
                    <a:pt x="356670" y="5059237"/>
                  </a:lnTo>
                  <a:lnTo>
                    <a:pt x="393406" y="5084744"/>
                  </a:lnTo>
                  <a:lnTo>
                    <a:pt x="431480" y="5108382"/>
                  </a:lnTo>
                  <a:lnTo>
                    <a:pt x="470825" y="5130083"/>
                  </a:lnTo>
                  <a:lnTo>
                    <a:pt x="511377" y="5149783"/>
                  </a:lnTo>
                  <a:lnTo>
                    <a:pt x="553067" y="5167413"/>
                  </a:lnTo>
                  <a:lnTo>
                    <a:pt x="595831" y="5182908"/>
                  </a:lnTo>
                  <a:lnTo>
                    <a:pt x="639600" y="5196202"/>
                  </a:lnTo>
                  <a:lnTo>
                    <a:pt x="684310" y="5207227"/>
                  </a:lnTo>
                  <a:lnTo>
                    <a:pt x="729893" y="5215918"/>
                  </a:lnTo>
                  <a:lnTo>
                    <a:pt x="776283" y="5222208"/>
                  </a:lnTo>
                  <a:lnTo>
                    <a:pt x="823414" y="5226031"/>
                  </a:lnTo>
                  <a:lnTo>
                    <a:pt x="871219" y="5227320"/>
                  </a:lnTo>
                  <a:lnTo>
                    <a:pt x="6960615" y="5227320"/>
                  </a:lnTo>
                  <a:lnTo>
                    <a:pt x="7008421" y="5226031"/>
                  </a:lnTo>
                  <a:lnTo>
                    <a:pt x="7055552" y="5222208"/>
                  </a:lnTo>
                  <a:lnTo>
                    <a:pt x="7101942" y="5215918"/>
                  </a:lnTo>
                  <a:lnTo>
                    <a:pt x="7147525" y="5207227"/>
                  </a:lnTo>
                  <a:lnTo>
                    <a:pt x="7192235" y="5196202"/>
                  </a:lnTo>
                  <a:lnTo>
                    <a:pt x="7236004" y="5182908"/>
                  </a:lnTo>
                  <a:lnTo>
                    <a:pt x="7278768" y="5167413"/>
                  </a:lnTo>
                  <a:lnTo>
                    <a:pt x="7320458" y="5149783"/>
                  </a:lnTo>
                  <a:lnTo>
                    <a:pt x="7361010" y="5130083"/>
                  </a:lnTo>
                  <a:lnTo>
                    <a:pt x="7400355" y="5108382"/>
                  </a:lnTo>
                  <a:lnTo>
                    <a:pt x="7438429" y="5084744"/>
                  </a:lnTo>
                  <a:lnTo>
                    <a:pt x="7475165" y="5059237"/>
                  </a:lnTo>
                  <a:lnTo>
                    <a:pt x="7510495" y="5031926"/>
                  </a:lnTo>
                  <a:lnTo>
                    <a:pt x="7544355" y="5002878"/>
                  </a:lnTo>
                  <a:lnTo>
                    <a:pt x="7576677" y="4972161"/>
                  </a:lnTo>
                  <a:lnTo>
                    <a:pt x="7607394" y="4939839"/>
                  </a:lnTo>
                  <a:lnTo>
                    <a:pt x="7636442" y="4905979"/>
                  </a:lnTo>
                  <a:lnTo>
                    <a:pt x="7663753" y="4870649"/>
                  </a:lnTo>
                  <a:lnTo>
                    <a:pt x="7689260" y="4833913"/>
                  </a:lnTo>
                  <a:lnTo>
                    <a:pt x="7712898" y="4795839"/>
                  </a:lnTo>
                  <a:lnTo>
                    <a:pt x="7734599" y="4756494"/>
                  </a:lnTo>
                  <a:lnTo>
                    <a:pt x="7754299" y="4715942"/>
                  </a:lnTo>
                  <a:lnTo>
                    <a:pt x="7771929" y="4674252"/>
                  </a:lnTo>
                  <a:lnTo>
                    <a:pt x="7787424" y="4631488"/>
                  </a:lnTo>
                  <a:lnTo>
                    <a:pt x="7800718" y="4587719"/>
                  </a:lnTo>
                  <a:lnTo>
                    <a:pt x="7811743" y="4543009"/>
                  </a:lnTo>
                  <a:lnTo>
                    <a:pt x="7820434" y="4497426"/>
                  </a:lnTo>
                  <a:lnTo>
                    <a:pt x="7826724" y="4451036"/>
                  </a:lnTo>
                  <a:lnTo>
                    <a:pt x="7830547" y="4403905"/>
                  </a:lnTo>
                  <a:lnTo>
                    <a:pt x="7831836" y="4356099"/>
                  </a:lnTo>
                  <a:lnTo>
                    <a:pt x="7831836" y="871219"/>
                  </a:lnTo>
                  <a:lnTo>
                    <a:pt x="7830547" y="823414"/>
                  </a:lnTo>
                  <a:lnTo>
                    <a:pt x="7826724" y="776283"/>
                  </a:lnTo>
                  <a:lnTo>
                    <a:pt x="7820434" y="729893"/>
                  </a:lnTo>
                  <a:lnTo>
                    <a:pt x="7811743" y="684310"/>
                  </a:lnTo>
                  <a:lnTo>
                    <a:pt x="7800718" y="639600"/>
                  </a:lnTo>
                  <a:lnTo>
                    <a:pt x="7787424" y="595831"/>
                  </a:lnTo>
                  <a:lnTo>
                    <a:pt x="7771929" y="553067"/>
                  </a:lnTo>
                  <a:lnTo>
                    <a:pt x="7754299" y="511377"/>
                  </a:lnTo>
                  <a:lnTo>
                    <a:pt x="7734599" y="470825"/>
                  </a:lnTo>
                  <a:lnTo>
                    <a:pt x="7712898" y="431480"/>
                  </a:lnTo>
                  <a:lnTo>
                    <a:pt x="7689260" y="393406"/>
                  </a:lnTo>
                  <a:lnTo>
                    <a:pt x="7663753" y="356670"/>
                  </a:lnTo>
                  <a:lnTo>
                    <a:pt x="7636442" y="321340"/>
                  </a:lnTo>
                  <a:lnTo>
                    <a:pt x="7607394" y="287480"/>
                  </a:lnTo>
                  <a:lnTo>
                    <a:pt x="7576677" y="255158"/>
                  </a:lnTo>
                  <a:lnTo>
                    <a:pt x="7544355" y="224441"/>
                  </a:lnTo>
                  <a:lnTo>
                    <a:pt x="7510495" y="195393"/>
                  </a:lnTo>
                  <a:lnTo>
                    <a:pt x="7475165" y="168082"/>
                  </a:lnTo>
                  <a:lnTo>
                    <a:pt x="7438429" y="142575"/>
                  </a:lnTo>
                  <a:lnTo>
                    <a:pt x="7400355" y="118937"/>
                  </a:lnTo>
                  <a:lnTo>
                    <a:pt x="7361010" y="97236"/>
                  </a:lnTo>
                  <a:lnTo>
                    <a:pt x="7320458" y="77536"/>
                  </a:lnTo>
                  <a:lnTo>
                    <a:pt x="7278768" y="59906"/>
                  </a:lnTo>
                  <a:lnTo>
                    <a:pt x="7236004" y="44411"/>
                  </a:lnTo>
                  <a:lnTo>
                    <a:pt x="7192235" y="31117"/>
                  </a:lnTo>
                  <a:lnTo>
                    <a:pt x="7147525" y="20092"/>
                  </a:lnTo>
                  <a:lnTo>
                    <a:pt x="7101942" y="11401"/>
                  </a:lnTo>
                  <a:lnTo>
                    <a:pt x="7055552" y="5111"/>
                  </a:lnTo>
                  <a:lnTo>
                    <a:pt x="7008421" y="1288"/>
                  </a:lnTo>
                  <a:lnTo>
                    <a:pt x="696061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6001511" y="1958339"/>
              <a:ext cx="7832090" cy="5227320"/>
            </a:xfrm>
            <a:custGeom>
              <a:avLst/>
              <a:gdLst/>
              <a:ahLst/>
              <a:cxnLst/>
              <a:rect l="l" t="t" r="r" b="b"/>
              <a:pathLst>
                <a:path w="7832090" h="5227320">
                  <a:moveTo>
                    <a:pt x="0" y="871219"/>
                  </a:moveTo>
                  <a:lnTo>
                    <a:pt x="1288" y="823414"/>
                  </a:lnTo>
                  <a:lnTo>
                    <a:pt x="5111" y="776283"/>
                  </a:lnTo>
                  <a:lnTo>
                    <a:pt x="11401" y="729893"/>
                  </a:lnTo>
                  <a:lnTo>
                    <a:pt x="20092" y="684310"/>
                  </a:lnTo>
                  <a:lnTo>
                    <a:pt x="31117" y="639600"/>
                  </a:lnTo>
                  <a:lnTo>
                    <a:pt x="44411" y="595831"/>
                  </a:lnTo>
                  <a:lnTo>
                    <a:pt x="59906" y="553067"/>
                  </a:lnTo>
                  <a:lnTo>
                    <a:pt x="77536" y="511377"/>
                  </a:lnTo>
                  <a:lnTo>
                    <a:pt x="97236" y="470825"/>
                  </a:lnTo>
                  <a:lnTo>
                    <a:pt x="118937" y="431480"/>
                  </a:lnTo>
                  <a:lnTo>
                    <a:pt x="142575" y="393406"/>
                  </a:lnTo>
                  <a:lnTo>
                    <a:pt x="168082" y="356670"/>
                  </a:lnTo>
                  <a:lnTo>
                    <a:pt x="195393" y="321340"/>
                  </a:lnTo>
                  <a:lnTo>
                    <a:pt x="224441" y="287480"/>
                  </a:lnTo>
                  <a:lnTo>
                    <a:pt x="255158" y="255158"/>
                  </a:lnTo>
                  <a:lnTo>
                    <a:pt x="287480" y="224441"/>
                  </a:lnTo>
                  <a:lnTo>
                    <a:pt x="321340" y="195393"/>
                  </a:lnTo>
                  <a:lnTo>
                    <a:pt x="356670" y="168082"/>
                  </a:lnTo>
                  <a:lnTo>
                    <a:pt x="393406" y="142575"/>
                  </a:lnTo>
                  <a:lnTo>
                    <a:pt x="431480" y="118937"/>
                  </a:lnTo>
                  <a:lnTo>
                    <a:pt x="470825" y="97236"/>
                  </a:lnTo>
                  <a:lnTo>
                    <a:pt x="511377" y="77536"/>
                  </a:lnTo>
                  <a:lnTo>
                    <a:pt x="553067" y="59906"/>
                  </a:lnTo>
                  <a:lnTo>
                    <a:pt x="595831" y="44411"/>
                  </a:lnTo>
                  <a:lnTo>
                    <a:pt x="639600" y="31117"/>
                  </a:lnTo>
                  <a:lnTo>
                    <a:pt x="684310" y="20092"/>
                  </a:lnTo>
                  <a:lnTo>
                    <a:pt x="729893" y="11401"/>
                  </a:lnTo>
                  <a:lnTo>
                    <a:pt x="776283" y="5111"/>
                  </a:lnTo>
                  <a:lnTo>
                    <a:pt x="823414" y="1288"/>
                  </a:lnTo>
                  <a:lnTo>
                    <a:pt x="871219" y="0"/>
                  </a:lnTo>
                  <a:lnTo>
                    <a:pt x="6960615" y="0"/>
                  </a:lnTo>
                  <a:lnTo>
                    <a:pt x="7008421" y="1288"/>
                  </a:lnTo>
                  <a:lnTo>
                    <a:pt x="7055552" y="5111"/>
                  </a:lnTo>
                  <a:lnTo>
                    <a:pt x="7101942" y="11401"/>
                  </a:lnTo>
                  <a:lnTo>
                    <a:pt x="7147525" y="20092"/>
                  </a:lnTo>
                  <a:lnTo>
                    <a:pt x="7192235" y="31117"/>
                  </a:lnTo>
                  <a:lnTo>
                    <a:pt x="7236004" y="44411"/>
                  </a:lnTo>
                  <a:lnTo>
                    <a:pt x="7278768" y="59906"/>
                  </a:lnTo>
                  <a:lnTo>
                    <a:pt x="7320458" y="77536"/>
                  </a:lnTo>
                  <a:lnTo>
                    <a:pt x="7361010" y="97236"/>
                  </a:lnTo>
                  <a:lnTo>
                    <a:pt x="7400355" y="118937"/>
                  </a:lnTo>
                  <a:lnTo>
                    <a:pt x="7438429" y="142575"/>
                  </a:lnTo>
                  <a:lnTo>
                    <a:pt x="7475165" y="168082"/>
                  </a:lnTo>
                  <a:lnTo>
                    <a:pt x="7510495" y="195393"/>
                  </a:lnTo>
                  <a:lnTo>
                    <a:pt x="7544355" y="224441"/>
                  </a:lnTo>
                  <a:lnTo>
                    <a:pt x="7576677" y="255158"/>
                  </a:lnTo>
                  <a:lnTo>
                    <a:pt x="7607394" y="287480"/>
                  </a:lnTo>
                  <a:lnTo>
                    <a:pt x="7636442" y="321340"/>
                  </a:lnTo>
                  <a:lnTo>
                    <a:pt x="7663753" y="356670"/>
                  </a:lnTo>
                  <a:lnTo>
                    <a:pt x="7689260" y="393406"/>
                  </a:lnTo>
                  <a:lnTo>
                    <a:pt x="7712898" y="431480"/>
                  </a:lnTo>
                  <a:lnTo>
                    <a:pt x="7734599" y="470825"/>
                  </a:lnTo>
                  <a:lnTo>
                    <a:pt x="7754299" y="511377"/>
                  </a:lnTo>
                  <a:lnTo>
                    <a:pt x="7771929" y="553067"/>
                  </a:lnTo>
                  <a:lnTo>
                    <a:pt x="7787424" y="595831"/>
                  </a:lnTo>
                  <a:lnTo>
                    <a:pt x="7800718" y="639600"/>
                  </a:lnTo>
                  <a:lnTo>
                    <a:pt x="7811743" y="684310"/>
                  </a:lnTo>
                  <a:lnTo>
                    <a:pt x="7820434" y="729893"/>
                  </a:lnTo>
                  <a:lnTo>
                    <a:pt x="7826724" y="776283"/>
                  </a:lnTo>
                  <a:lnTo>
                    <a:pt x="7830547" y="823414"/>
                  </a:lnTo>
                  <a:lnTo>
                    <a:pt x="7831836" y="871219"/>
                  </a:lnTo>
                  <a:lnTo>
                    <a:pt x="7831836" y="4356099"/>
                  </a:lnTo>
                  <a:lnTo>
                    <a:pt x="7830547" y="4403905"/>
                  </a:lnTo>
                  <a:lnTo>
                    <a:pt x="7826724" y="4451036"/>
                  </a:lnTo>
                  <a:lnTo>
                    <a:pt x="7820434" y="4497426"/>
                  </a:lnTo>
                  <a:lnTo>
                    <a:pt x="7811743" y="4543009"/>
                  </a:lnTo>
                  <a:lnTo>
                    <a:pt x="7800718" y="4587719"/>
                  </a:lnTo>
                  <a:lnTo>
                    <a:pt x="7787424" y="4631488"/>
                  </a:lnTo>
                  <a:lnTo>
                    <a:pt x="7771929" y="4674252"/>
                  </a:lnTo>
                  <a:lnTo>
                    <a:pt x="7754299" y="4715942"/>
                  </a:lnTo>
                  <a:lnTo>
                    <a:pt x="7734599" y="4756494"/>
                  </a:lnTo>
                  <a:lnTo>
                    <a:pt x="7712898" y="4795839"/>
                  </a:lnTo>
                  <a:lnTo>
                    <a:pt x="7689260" y="4833913"/>
                  </a:lnTo>
                  <a:lnTo>
                    <a:pt x="7663753" y="4870649"/>
                  </a:lnTo>
                  <a:lnTo>
                    <a:pt x="7636442" y="4905979"/>
                  </a:lnTo>
                  <a:lnTo>
                    <a:pt x="7607394" y="4939839"/>
                  </a:lnTo>
                  <a:lnTo>
                    <a:pt x="7576677" y="4972161"/>
                  </a:lnTo>
                  <a:lnTo>
                    <a:pt x="7544355" y="5002878"/>
                  </a:lnTo>
                  <a:lnTo>
                    <a:pt x="7510495" y="5031926"/>
                  </a:lnTo>
                  <a:lnTo>
                    <a:pt x="7475165" y="5059237"/>
                  </a:lnTo>
                  <a:lnTo>
                    <a:pt x="7438429" y="5084744"/>
                  </a:lnTo>
                  <a:lnTo>
                    <a:pt x="7400355" y="5108382"/>
                  </a:lnTo>
                  <a:lnTo>
                    <a:pt x="7361010" y="5130083"/>
                  </a:lnTo>
                  <a:lnTo>
                    <a:pt x="7320458" y="5149783"/>
                  </a:lnTo>
                  <a:lnTo>
                    <a:pt x="7278768" y="5167413"/>
                  </a:lnTo>
                  <a:lnTo>
                    <a:pt x="7236004" y="5182908"/>
                  </a:lnTo>
                  <a:lnTo>
                    <a:pt x="7192235" y="5196202"/>
                  </a:lnTo>
                  <a:lnTo>
                    <a:pt x="7147525" y="5207227"/>
                  </a:lnTo>
                  <a:lnTo>
                    <a:pt x="7101942" y="5215918"/>
                  </a:lnTo>
                  <a:lnTo>
                    <a:pt x="7055552" y="5222208"/>
                  </a:lnTo>
                  <a:lnTo>
                    <a:pt x="7008421" y="5226031"/>
                  </a:lnTo>
                  <a:lnTo>
                    <a:pt x="6960615" y="5227320"/>
                  </a:lnTo>
                  <a:lnTo>
                    <a:pt x="871219" y="5227320"/>
                  </a:lnTo>
                  <a:lnTo>
                    <a:pt x="823414" y="5226031"/>
                  </a:lnTo>
                  <a:lnTo>
                    <a:pt x="776283" y="5222208"/>
                  </a:lnTo>
                  <a:lnTo>
                    <a:pt x="729893" y="5215918"/>
                  </a:lnTo>
                  <a:lnTo>
                    <a:pt x="684310" y="5207227"/>
                  </a:lnTo>
                  <a:lnTo>
                    <a:pt x="639600" y="5196202"/>
                  </a:lnTo>
                  <a:lnTo>
                    <a:pt x="595831" y="5182908"/>
                  </a:lnTo>
                  <a:lnTo>
                    <a:pt x="553067" y="5167413"/>
                  </a:lnTo>
                  <a:lnTo>
                    <a:pt x="511377" y="5149783"/>
                  </a:lnTo>
                  <a:lnTo>
                    <a:pt x="470825" y="5130083"/>
                  </a:lnTo>
                  <a:lnTo>
                    <a:pt x="431480" y="5108382"/>
                  </a:lnTo>
                  <a:lnTo>
                    <a:pt x="393406" y="5084744"/>
                  </a:lnTo>
                  <a:lnTo>
                    <a:pt x="356670" y="5059237"/>
                  </a:lnTo>
                  <a:lnTo>
                    <a:pt x="321340" y="5031926"/>
                  </a:lnTo>
                  <a:lnTo>
                    <a:pt x="287480" y="5002878"/>
                  </a:lnTo>
                  <a:lnTo>
                    <a:pt x="255158" y="4972161"/>
                  </a:lnTo>
                  <a:lnTo>
                    <a:pt x="224441" y="4939839"/>
                  </a:lnTo>
                  <a:lnTo>
                    <a:pt x="195393" y="4905979"/>
                  </a:lnTo>
                  <a:lnTo>
                    <a:pt x="168082" y="4870649"/>
                  </a:lnTo>
                  <a:lnTo>
                    <a:pt x="142575" y="4833913"/>
                  </a:lnTo>
                  <a:lnTo>
                    <a:pt x="118937" y="4795839"/>
                  </a:lnTo>
                  <a:lnTo>
                    <a:pt x="97236" y="4756494"/>
                  </a:lnTo>
                  <a:lnTo>
                    <a:pt x="77536" y="4715942"/>
                  </a:lnTo>
                  <a:lnTo>
                    <a:pt x="59906" y="4674252"/>
                  </a:lnTo>
                  <a:lnTo>
                    <a:pt x="44411" y="4631488"/>
                  </a:lnTo>
                  <a:lnTo>
                    <a:pt x="31117" y="4587719"/>
                  </a:lnTo>
                  <a:lnTo>
                    <a:pt x="20092" y="4543009"/>
                  </a:lnTo>
                  <a:lnTo>
                    <a:pt x="11401" y="4497426"/>
                  </a:lnTo>
                  <a:lnTo>
                    <a:pt x="5111" y="4451036"/>
                  </a:lnTo>
                  <a:lnTo>
                    <a:pt x="1288" y="4403905"/>
                  </a:lnTo>
                  <a:lnTo>
                    <a:pt x="0" y="4356099"/>
                  </a:lnTo>
                  <a:lnTo>
                    <a:pt x="0" y="871219"/>
                  </a:lnTo>
                  <a:close/>
                </a:path>
              </a:pathLst>
            </a:custGeom>
            <a:ln w="9525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6423786" y="3538854"/>
            <a:ext cx="6998970" cy="2037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0" marR="385445" indent="-368935">
              <a:lnSpc>
                <a:spcPct val="100000"/>
              </a:lnSpc>
              <a:spcBef>
                <a:spcPts val="95"/>
              </a:spcBef>
              <a:buFont typeface="Tahoma"/>
              <a:buChar char="●"/>
              <a:tabLst>
                <a:tab pos="381000" algn="l"/>
                <a:tab pos="381635" algn="l"/>
              </a:tabLst>
            </a:pPr>
            <a:r>
              <a:rPr sz="2200" spc="50" dirty="0">
                <a:solidFill>
                  <a:srgbClr val="3E3E3E"/>
                </a:solidFill>
                <a:latin typeface="Trebuchet MS"/>
                <a:cs typeface="Trebuchet MS"/>
              </a:rPr>
              <a:t>Ansible</a:t>
            </a:r>
            <a:r>
              <a:rPr sz="2200" spc="-5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rebuchet MS"/>
                <a:cs typeface="Trebuchet MS"/>
              </a:rPr>
              <a:t>stores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Trebuchet MS"/>
                <a:cs typeface="Trebuchet MS"/>
              </a:rPr>
              <a:t>function</a:t>
            </a:r>
            <a:r>
              <a:rPr sz="2200" spc="-6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Trebuchet MS"/>
                <a:cs typeface="Trebuchet MS"/>
              </a:rPr>
              <a:t>as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rebuchet MS"/>
                <a:cs typeface="Trebuchet MS"/>
              </a:rPr>
              <a:t>module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20" dirty="0">
                <a:solidFill>
                  <a:srgbClr val="3E3E3E"/>
                </a:solidFill>
                <a:latin typeface="Trebuchet MS"/>
                <a:cs typeface="Trebuchet MS"/>
              </a:rPr>
              <a:t>utilities</a:t>
            </a:r>
            <a:r>
              <a:rPr sz="2200" spc="-4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rebuchet MS"/>
                <a:cs typeface="Trebuchet MS"/>
              </a:rPr>
              <a:t>when </a:t>
            </a:r>
            <a:r>
              <a:rPr sz="2200" spc="-65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Trebuchet MS"/>
                <a:cs typeface="Trebuchet MS"/>
              </a:rPr>
              <a:t>several </a:t>
            </a:r>
            <a:r>
              <a:rPr sz="2200" spc="95" dirty="0">
                <a:solidFill>
                  <a:srgbClr val="3E3E3E"/>
                </a:solidFill>
                <a:latin typeface="Trebuchet MS"/>
                <a:cs typeface="Trebuchet MS"/>
              </a:rPr>
              <a:t>modules </a:t>
            </a:r>
            <a:r>
              <a:rPr sz="2200" spc="105" dirty="0">
                <a:solidFill>
                  <a:srgbClr val="3E3E3E"/>
                </a:solidFill>
                <a:latin typeface="Trebuchet MS"/>
                <a:cs typeface="Trebuchet MS"/>
              </a:rPr>
              <a:t>use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the </a:t>
            </a:r>
            <a:r>
              <a:rPr sz="2200" spc="110" dirty="0">
                <a:solidFill>
                  <a:srgbClr val="3E3E3E"/>
                </a:solidFill>
                <a:latin typeface="Trebuchet MS"/>
                <a:cs typeface="Trebuchet MS"/>
              </a:rPr>
              <a:t>same </a:t>
            </a:r>
            <a:r>
              <a:rPr sz="2200" spc="-10" dirty="0">
                <a:solidFill>
                  <a:srgbClr val="3E3E3E"/>
                </a:solidFill>
                <a:latin typeface="Trebuchet MS"/>
                <a:cs typeface="Trebuchet MS"/>
              </a:rPr>
              <a:t>code, </a:t>
            </a:r>
            <a:r>
              <a:rPr sz="2200" spc="25" dirty="0">
                <a:solidFill>
                  <a:srgbClr val="3E3E3E"/>
                </a:solidFill>
                <a:latin typeface="Trebuchet MS"/>
                <a:cs typeface="Trebuchet MS"/>
              </a:rPr>
              <a:t>to </a:t>
            </a:r>
            <a:r>
              <a:rPr sz="2200" spc="50" dirty="0">
                <a:solidFill>
                  <a:srgbClr val="3E3E3E"/>
                </a:solidFill>
                <a:latin typeface="Trebuchet MS"/>
                <a:cs typeface="Trebuchet MS"/>
              </a:rPr>
              <a:t>reduce </a:t>
            </a:r>
            <a:r>
              <a:rPr sz="2200" spc="5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Trebuchet MS"/>
                <a:cs typeface="Trebuchet MS"/>
              </a:rPr>
              <a:t>duplication</a:t>
            </a:r>
            <a:r>
              <a:rPr sz="2200" spc="-5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Trebuchet MS"/>
                <a:cs typeface="Trebuchet MS"/>
              </a:rPr>
              <a:t>and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Trebuchet MS"/>
                <a:cs typeface="Trebuchet MS"/>
              </a:rPr>
              <a:t>maintenance.</a:t>
            </a:r>
            <a:endParaRPr sz="2200">
              <a:latin typeface="Trebuchet MS"/>
              <a:cs typeface="Trebuchet MS"/>
            </a:endParaRPr>
          </a:p>
          <a:p>
            <a:pPr marL="381000" marR="5080" indent="-368935" algn="just">
              <a:lnSpc>
                <a:spcPct val="100000"/>
              </a:lnSpc>
              <a:buFont typeface="Tahoma"/>
              <a:buChar char="●"/>
              <a:tabLst>
                <a:tab pos="381635" algn="l"/>
              </a:tabLst>
            </a:pPr>
            <a:r>
              <a:rPr sz="2200" spc="125" dirty="0">
                <a:solidFill>
                  <a:srgbClr val="3E3E3E"/>
                </a:solidFill>
                <a:latin typeface="Trebuchet MS"/>
                <a:cs typeface="Trebuchet MS"/>
              </a:rPr>
              <a:t>Module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20" dirty="0">
                <a:solidFill>
                  <a:srgbClr val="3E3E3E"/>
                </a:solidFill>
                <a:latin typeface="Trebuchet MS"/>
                <a:cs typeface="Trebuchet MS"/>
              </a:rPr>
              <a:t>utilities</a:t>
            </a:r>
            <a:r>
              <a:rPr sz="2200" spc="-5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rebuchet MS"/>
                <a:cs typeface="Trebuchet MS"/>
              </a:rPr>
              <a:t>can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rebuchet MS"/>
                <a:cs typeface="Trebuchet MS"/>
              </a:rPr>
              <a:t>be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also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15" dirty="0">
                <a:solidFill>
                  <a:srgbClr val="3E3E3E"/>
                </a:solidFill>
                <a:latin typeface="Trebuchet MS"/>
                <a:cs typeface="Trebuchet MS"/>
              </a:rPr>
              <a:t>created.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Trebuchet MS"/>
                <a:cs typeface="Trebuchet MS"/>
              </a:rPr>
              <a:t>However,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rebuchet MS"/>
                <a:cs typeface="Trebuchet MS"/>
              </a:rPr>
              <a:t>only </a:t>
            </a:r>
            <a:r>
              <a:rPr sz="2200" spc="-65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rebuchet MS"/>
                <a:cs typeface="Trebuchet MS"/>
              </a:rPr>
              <a:t>Python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rebuchet MS"/>
                <a:cs typeface="Trebuchet MS"/>
              </a:rPr>
              <a:t>or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Trebuchet MS"/>
                <a:cs typeface="Trebuchet MS"/>
              </a:rPr>
              <a:t>PowerShell</a:t>
            </a:r>
            <a:r>
              <a:rPr sz="2200" spc="-4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rebuchet MS"/>
                <a:cs typeface="Trebuchet MS"/>
              </a:rPr>
              <a:t>can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rebuchet MS"/>
                <a:cs typeface="Trebuchet MS"/>
              </a:rPr>
              <a:t>be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10" dirty="0">
                <a:solidFill>
                  <a:srgbClr val="3E3E3E"/>
                </a:solidFill>
                <a:latin typeface="Trebuchet MS"/>
                <a:cs typeface="Trebuchet MS"/>
              </a:rPr>
              <a:t>used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to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build</a:t>
            </a:r>
            <a:r>
              <a:rPr sz="2200" spc="-5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rebuchet MS"/>
                <a:cs typeface="Trebuchet MS"/>
              </a:rPr>
              <a:t>module </a:t>
            </a:r>
            <a:r>
              <a:rPr sz="2200" spc="-65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Trebuchet MS"/>
                <a:cs typeface="Trebuchet MS"/>
              </a:rPr>
              <a:t>utilities.</a:t>
            </a:r>
            <a:endParaRPr sz="2200">
              <a:latin typeface="Trebuchet MS"/>
              <a:cs typeface="Trebuchet MS"/>
            </a:endParaRPr>
          </a:p>
        </p:txBody>
      </p:sp>
      <p:pic>
        <p:nvPicPr>
          <p:cNvPr id="29" name="object 2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181600" y="734568"/>
            <a:ext cx="5829300" cy="458724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943091" y="306451"/>
            <a:ext cx="437007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45" dirty="0">
                <a:solidFill>
                  <a:srgbClr val="3E3E3E"/>
                </a:solidFill>
                <a:latin typeface="Trebuchet MS"/>
                <a:cs typeface="Trebuchet MS"/>
              </a:rPr>
              <a:t>Components</a:t>
            </a:r>
            <a:r>
              <a:rPr spc="-11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pc="90" dirty="0">
                <a:solidFill>
                  <a:srgbClr val="3E3E3E"/>
                </a:solidFill>
                <a:latin typeface="Trebuchet MS"/>
                <a:cs typeface="Trebuchet MS"/>
              </a:rPr>
              <a:t>of</a:t>
            </a:r>
            <a:r>
              <a:rPr spc="-12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pc="95" dirty="0">
                <a:solidFill>
                  <a:srgbClr val="3E3E3E"/>
                </a:solidFill>
                <a:latin typeface="Trebuchet MS"/>
                <a:cs typeface="Trebuchet MS"/>
              </a:rPr>
              <a:t>Linux</a:t>
            </a:r>
            <a:r>
              <a:rPr spc="-114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pc="180" dirty="0">
                <a:solidFill>
                  <a:srgbClr val="3E3E3E"/>
                </a:solidFill>
                <a:latin typeface="Trebuchet MS"/>
                <a:cs typeface="Trebuchet MS"/>
              </a:rPr>
              <a:t>OS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460491" y="2139695"/>
            <a:ext cx="5515356" cy="5420868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5258180" y="2292223"/>
            <a:ext cx="135001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90" dirty="0">
                <a:latin typeface="Tahoma"/>
                <a:cs typeface="Tahoma"/>
              </a:rPr>
              <a:t>Bootloader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833609" y="2292223"/>
            <a:ext cx="79121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40" dirty="0">
                <a:latin typeface="Tahoma"/>
                <a:cs typeface="Tahoma"/>
              </a:rPr>
              <a:t>K</a:t>
            </a:r>
            <a:r>
              <a:rPr sz="2000" spc="75" dirty="0">
                <a:latin typeface="Tahoma"/>
                <a:cs typeface="Tahoma"/>
              </a:rPr>
              <a:t>ernel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056111" y="3968876"/>
            <a:ext cx="131318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Tahoma"/>
                <a:cs typeface="Tahoma"/>
              </a:rPr>
              <a:t>Init</a:t>
            </a:r>
            <a:r>
              <a:rPr sz="2000" spc="-114" dirty="0">
                <a:latin typeface="Tahoma"/>
                <a:cs typeface="Tahoma"/>
              </a:rPr>
              <a:t> </a:t>
            </a:r>
            <a:r>
              <a:rPr sz="2000" spc="40" dirty="0">
                <a:latin typeface="Tahoma"/>
                <a:cs typeface="Tahoma"/>
              </a:rPr>
              <a:t>sy</a:t>
            </a:r>
            <a:r>
              <a:rPr sz="2000" spc="45" dirty="0">
                <a:latin typeface="Tahoma"/>
                <a:cs typeface="Tahoma"/>
              </a:rPr>
              <a:t>s</a:t>
            </a:r>
            <a:r>
              <a:rPr sz="2000" spc="90" dirty="0">
                <a:latin typeface="Tahoma"/>
                <a:cs typeface="Tahoma"/>
              </a:rPr>
              <a:t>tem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620247" y="6181471"/>
            <a:ext cx="1042669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105" dirty="0">
                <a:latin typeface="Tahoma"/>
                <a:cs typeface="Tahoma"/>
              </a:rPr>
              <a:t>Daemon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360411" y="7624978"/>
            <a:ext cx="196342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100" dirty="0">
                <a:latin typeface="Tahoma"/>
                <a:cs typeface="Tahoma"/>
              </a:rPr>
              <a:t>Graph</a:t>
            </a:r>
            <a:r>
              <a:rPr sz="2000" spc="35" dirty="0">
                <a:latin typeface="Tahoma"/>
                <a:cs typeface="Tahoma"/>
              </a:rPr>
              <a:t>i</a:t>
            </a:r>
            <a:r>
              <a:rPr sz="2000" spc="30" dirty="0">
                <a:latin typeface="Tahoma"/>
                <a:cs typeface="Tahoma"/>
              </a:rPr>
              <a:t>c</a:t>
            </a:r>
            <a:r>
              <a:rPr sz="2000" spc="70" dirty="0">
                <a:latin typeface="Tahoma"/>
                <a:cs typeface="Tahoma"/>
              </a:rPr>
              <a:t>a</a:t>
            </a:r>
            <a:r>
              <a:rPr sz="2000" spc="30" dirty="0">
                <a:latin typeface="Tahoma"/>
                <a:cs typeface="Tahoma"/>
              </a:rPr>
              <a:t>l</a:t>
            </a:r>
            <a:r>
              <a:rPr sz="2000" spc="-150" dirty="0">
                <a:latin typeface="Tahoma"/>
                <a:cs typeface="Tahoma"/>
              </a:rPr>
              <a:t> </a:t>
            </a:r>
            <a:r>
              <a:rPr sz="2000" spc="55" dirty="0">
                <a:latin typeface="Tahoma"/>
                <a:cs typeface="Tahoma"/>
              </a:rPr>
              <a:t>s</a:t>
            </a:r>
            <a:r>
              <a:rPr sz="2000" spc="75" dirty="0">
                <a:latin typeface="Tahoma"/>
                <a:cs typeface="Tahoma"/>
              </a:rPr>
              <a:t>e</a:t>
            </a:r>
            <a:r>
              <a:rPr sz="2000" spc="45" dirty="0">
                <a:latin typeface="Tahoma"/>
                <a:cs typeface="Tahoma"/>
              </a:rPr>
              <a:t>rv</a:t>
            </a:r>
            <a:r>
              <a:rPr sz="2000" spc="65" dirty="0">
                <a:latin typeface="Tahoma"/>
                <a:cs typeface="Tahoma"/>
              </a:rPr>
              <a:t>e</a:t>
            </a:r>
            <a:r>
              <a:rPr sz="2000" spc="95" dirty="0">
                <a:latin typeface="Tahoma"/>
                <a:cs typeface="Tahoma"/>
              </a:rPr>
              <a:t>r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289297" y="6027546"/>
            <a:ext cx="1553845" cy="6362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2000" spc="80" dirty="0">
                <a:latin typeface="Tahoma"/>
                <a:cs typeface="Tahoma"/>
              </a:rPr>
              <a:t>Desktop</a:t>
            </a:r>
            <a:endParaRPr sz="2000">
              <a:latin typeface="Tahoma"/>
              <a:cs typeface="Tahoma"/>
            </a:endParaRPr>
          </a:p>
          <a:p>
            <a:pPr algn="ctr">
              <a:lnSpc>
                <a:spcPct val="100000"/>
              </a:lnSpc>
            </a:pPr>
            <a:r>
              <a:rPr sz="2000" spc="80" dirty="0">
                <a:latin typeface="Tahoma"/>
                <a:cs typeface="Tahoma"/>
              </a:rPr>
              <a:t>environment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898772" y="3968876"/>
            <a:ext cx="147510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70" dirty="0">
                <a:latin typeface="Tahoma"/>
                <a:cs typeface="Tahoma"/>
              </a:rPr>
              <a:t>Applications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840992" y="1335024"/>
            <a:ext cx="4323715" cy="608330"/>
          </a:xfrm>
          <a:custGeom>
            <a:avLst/>
            <a:gdLst/>
            <a:ahLst/>
            <a:cxnLst/>
            <a:rect l="l" t="t" r="r" b="b"/>
            <a:pathLst>
              <a:path w="4323715" h="608330">
                <a:moveTo>
                  <a:pt x="4222242" y="0"/>
                </a:moveTo>
                <a:lnTo>
                  <a:pt x="101345" y="0"/>
                </a:lnTo>
                <a:lnTo>
                  <a:pt x="61882" y="7959"/>
                </a:lnTo>
                <a:lnTo>
                  <a:pt x="29670" y="29670"/>
                </a:lnTo>
                <a:lnTo>
                  <a:pt x="7959" y="61882"/>
                </a:lnTo>
                <a:lnTo>
                  <a:pt x="0" y="101346"/>
                </a:lnTo>
                <a:lnTo>
                  <a:pt x="0" y="506729"/>
                </a:lnTo>
                <a:lnTo>
                  <a:pt x="7959" y="546193"/>
                </a:lnTo>
                <a:lnTo>
                  <a:pt x="29670" y="578405"/>
                </a:lnTo>
                <a:lnTo>
                  <a:pt x="61882" y="600116"/>
                </a:lnTo>
                <a:lnTo>
                  <a:pt x="101345" y="608076"/>
                </a:lnTo>
                <a:lnTo>
                  <a:pt x="4222242" y="608076"/>
                </a:lnTo>
                <a:lnTo>
                  <a:pt x="4261705" y="600116"/>
                </a:lnTo>
                <a:lnTo>
                  <a:pt x="4293917" y="578405"/>
                </a:lnTo>
                <a:lnTo>
                  <a:pt x="4315628" y="546193"/>
                </a:lnTo>
                <a:lnTo>
                  <a:pt x="4323587" y="506729"/>
                </a:lnTo>
                <a:lnTo>
                  <a:pt x="4323587" y="101346"/>
                </a:lnTo>
                <a:lnTo>
                  <a:pt x="4315628" y="61882"/>
                </a:lnTo>
                <a:lnTo>
                  <a:pt x="4293917" y="29670"/>
                </a:lnTo>
                <a:lnTo>
                  <a:pt x="4261705" y="7959"/>
                </a:lnTo>
                <a:lnTo>
                  <a:pt x="4222242" y="0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2280920" y="1443609"/>
            <a:ext cx="344297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spc="114" dirty="0">
                <a:solidFill>
                  <a:srgbClr val="FFFFFF"/>
                </a:solidFill>
                <a:latin typeface="Trebuchet MS"/>
                <a:cs typeface="Trebuchet MS"/>
              </a:rPr>
              <a:t>Components</a:t>
            </a:r>
            <a:r>
              <a:rPr sz="2200" b="1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b="1" spc="70" dirty="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sz="2200" b="1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b="1" spc="70" dirty="0">
                <a:solidFill>
                  <a:srgbClr val="FFFFFF"/>
                </a:solidFill>
                <a:latin typeface="Trebuchet MS"/>
                <a:cs typeface="Trebuchet MS"/>
              </a:rPr>
              <a:t>Linux</a:t>
            </a:r>
            <a:r>
              <a:rPr sz="2200" b="1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b="1" spc="140" dirty="0">
                <a:solidFill>
                  <a:srgbClr val="FFFFFF"/>
                </a:solidFill>
                <a:latin typeface="Trebuchet MS"/>
                <a:cs typeface="Trebuchet MS"/>
              </a:rPr>
              <a:t>OS</a:t>
            </a:r>
            <a:endParaRPr sz="2200">
              <a:latin typeface="Trebuchet MS"/>
              <a:cs typeface="Trebuchet MS"/>
            </a:endParaRPr>
          </a:p>
        </p:txBody>
      </p:sp>
      <p:pic>
        <p:nvPicPr>
          <p:cNvPr id="14" name="object 1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828032" y="777240"/>
            <a:ext cx="6568440" cy="365759"/>
          </a:xfrm>
          <a:prstGeom prst="rect">
            <a:avLst/>
          </a:prstGeom>
        </p:spPr>
      </p:pic>
    </p:spTree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296659" y="306451"/>
            <a:ext cx="366077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20" dirty="0">
                <a:solidFill>
                  <a:srgbClr val="3E3E3E"/>
                </a:solidFill>
                <a:latin typeface="Arial"/>
                <a:cs typeface="Arial"/>
              </a:rPr>
              <a:t>Ansible</a:t>
            </a:r>
            <a:r>
              <a:rPr spc="-7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85" dirty="0">
                <a:solidFill>
                  <a:srgbClr val="3E3E3E"/>
                </a:solidFill>
                <a:latin typeface="Arial"/>
                <a:cs typeface="Arial"/>
              </a:rPr>
              <a:t>Architecture</a:t>
            </a:r>
          </a:p>
        </p:txBody>
      </p:sp>
      <p:sp>
        <p:nvSpPr>
          <p:cNvPr id="4" name="object 4"/>
          <p:cNvSpPr/>
          <p:nvPr/>
        </p:nvSpPr>
        <p:spPr>
          <a:xfrm>
            <a:off x="2206751" y="1949195"/>
            <a:ext cx="3048000" cy="848994"/>
          </a:xfrm>
          <a:custGeom>
            <a:avLst/>
            <a:gdLst/>
            <a:ahLst/>
            <a:cxnLst/>
            <a:rect l="l" t="t" r="r" b="b"/>
            <a:pathLst>
              <a:path w="3048000" h="848994">
                <a:moveTo>
                  <a:pt x="2906522" y="0"/>
                </a:moveTo>
                <a:lnTo>
                  <a:pt x="141478" y="0"/>
                </a:lnTo>
                <a:lnTo>
                  <a:pt x="96771" y="7215"/>
                </a:lnTo>
                <a:lnTo>
                  <a:pt x="57936" y="27306"/>
                </a:lnTo>
                <a:lnTo>
                  <a:pt x="27306" y="57936"/>
                </a:lnTo>
                <a:lnTo>
                  <a:pt x="7215" y="96771"/>
                </a:lnTo>
                <a:lnTo>
                  <a:pt x="0" y="141477"/>
                </a:lnTo>
                <a:lnTo>
                  <a:pt x="0" y="707389"/>
                </a:lnTo>
                <a:lnTo>
                  <a:pt x="7215" y="752096"/>
                </a:lnTo>
                <a:lnTo>
                  <a:pt x="27306" y="790931"/>
                </a:lnTo>
                <a:lnTo>
                  <a:pt x="57936" y="821561"/>
                </a:lnTo>
                <a:lnTo>
                  <a:pt x="96771" y="841652"/>
                </a:lnTo>
                <a:lnTo>
                  <a:pt x="141478" y="848867"/>
                </a:lnTo>
                <a:lnTo>
                  <a:pt x="2906522" y="848867"/>
                </a:lnTo>
                <a:lnTo>
                  <a:pt x="2951228" y="841652"/>
                </a:lnTo>
                <a:lnTo>
                  <a:pt x="2990063" y="821561"/>
                </a:lnTo>
                <a:lnTo>
                  <a:pt x="3020693" y="790931"/>
                </a:lnTo>
                <a:lnTo>
                  <a:pt x="3040784" y="752096"/>
                </a:lnTo>
                <a:lnTo>
                  <a:pt x="3048000" y="707389"/>
                </a:lnTo>
                <a:lnTo>
                  <a:pt x="3048000" y="141477"/>
                </a:lnTo>
                <a:lnTo>
                  <a:pt x="3040784" y="96771"/>
                </a:lnTo>
                <a:lnTo>
                  <a:pt x="3020693" y="57936"/>
                </a:lnTo>
                <a:lnTo>
                  <a:pt x="2990063" y="27306"/>
                </a:lnTo>
                <a:lnTo>
                  <a:pt x="2951228" y="7215"/>
                </a:lnTo>
                <a:lnTo>
                  <a:pt x="2906522" y="0"/>
                </a:lnTo>
                <a:close/>
              </a:path>
            </a:pathLst>
          </a:custGeom>
          <a:solidFill>
            <a:srgbClr val="44AAF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206751" y="1949195"/>
            <a:ext cx="3048000" cy="848994"/>
          </a:xfrm>
          <a:custGeom>
            <a:avLst/>
            <a:gdLst/>
            <a:ahLst/>
            <a:cxnLst/>
            <a:rect l="l" t="t" r="r" b="b"/>
            <a:pathLst>
              <a:path w="3048000" h="848994">
                <a:moveTo>
                  <a:pt x="0" y="141477"/>
                </a:moveTo>
                <a:lnTo>
                  <a:pt x="7215" y="96771"/>
                </a:lnTo>
                <a:lnTo>
                  <a:pt x="27306" y="57936"/>
                </a:lnTo>
                <a:lnTo>
                  <a:pt x="57936" y="27306"/>
                </a:lnTo>
                <a:lnTo>
                  <a:pt x="96771" y="7215"/>
                </a:lnTo>
                <a:lnTo>
                  <a:pt x="141478" y="0"/>
                </a:lnTo>
                <a:lnTo>
                  <a:pt x="2906522" y="0"/>
                </a:lnTo>
                <a:lnTo>
                  <a:pt x="2951228" y="7215"/>
                </a:lnTo>
                <a:lnTo>
                  <a:pt x="2990063" y="27306"/>
                </a:lnTo>
                <a:lnTo>
                  <a:pt x="3020693" y="57936"/>
                </a:lnTo>
                <a:lnTo>
                  <a:pt x="3040784" y="96771"/>
                </a:lnTo>
                <a:lnTo>
                  <a:pt x="3048000" y="141477"/>
                </a:lnTo>
                <a:lnTo>
                  <a:pt x="3048000" y="707389"/>
                </a:lnTo>
                <a:lnTo>
                  <a:pt x="3040784" y="752096"/>
                </a:lnTo>
                <a:lnTo>
                  <a:pt x="3020693" y="790931"/>
                </a:lnTo>
                <a:lnTo>
                  <a:pt x="2990063" y="821561"/>
                </a:lnTo>
                <a:lnTo>
                  <a:pt x="2951228" y="841652"/>
                </a:lnTo>
                <a:lnTo>
                  <a:pt x="2906522" y="848867"/>
                </a:lnTo>
                <a:lnTo>
                  <a:pt x="141478" y="848867"/>
                </a:lnTo>
                <a:lnTo>
                  <a:pt x="96771" y="841652"/>
                </a:lnTo>
                <a:lnTo>
                  <a:pt x="57936" y="821561"/>
                </a:lnTo>
                <a:lnTo>
                  <a:pt x="27306" y="790931"/>
                </a:lnTo>
                <a:lnTo>
                  <a:pt x="7215" y="752096"/>
                </a:lnTo>
                <a:lnTo>
                  <a:pt x="0" y="707389"/>
                </a:lnTo>
                <a:lnTo>
                  <a:pt x="0" y="141477"/>
                </a:lnTo>
                <a:close/>
              </a:path>
            </a:pathLst>
          </a:custGeom>
          <a:ln w="9525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155950" y="2178557"/>
            <a:ext cx="114744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125" dirty="0">
                <a:solidFill>
                  <a:srgbClr val="FFFFFF"/>
                </a:solidFill>
                <a:latin typeface="Trebuchet MS"/>
                <a:cs typeface="Trebuchet MS"/>
              </a:rPr>
              <a:t>Modules</a:t>
            </a:r>
            <a:endParaRPr sz="2200">
              <a:latin typeface="Trebuchet MS"/>
              <a:cs typeface="Trebuchet MS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2201989" y="3910393"/>
            <a:ext cx="3057525" cy="857250"/>
            <a:chOff x="2201989" y="3910393"/>
            <a:chExt cx="3057525" cy="857250"/>
          </a:xfrm>
        </p:grpSpPr>
        <p:sp>
          <p:nvSpPr>
            <p:cNvPr id="8" name="object 8"/>
            <p:cNvSpPr/>
            <p:nvPr/>
          </p:nvSpPr>
          <p:spPr>
            <a:xfrm>
              <a:off x="2206751" y="3915155"/>
              <a:ext cx="3048000" cy="847725"/>
            </a:xfrm>
            <a:custGeom>
              <a:avLst/>
              <a:gdLst/>
              <a:ahLst/>
              <a:cxnLst/>
              <a:rect l="l" t="t" r="r" b="b"/>
              <a:pathLst>
                <a:path w="3048000" h="847725">
                  <a:moveTo>
                    <a:pt x="2906776" y="0"/>
                  </a:moveTo>
                  <a:lnTo>
                    <a:pt x="141224" y="0"/>
                  </a:lnTo>
                  <a:lnTo>
                    <a:pt x="96593" y="7201"/>
                  </a:lnTo>
                  <a:lnTo>
                    <a:pt x="57826" y="27253"/>
                  </a:lnTo>
                  <a:lnTo>
                    <a:pt x="27253" y="57826"/>
                  </a:lnTo>
                  <a:lnTo>
                    <a:pt x="7201" y="96593"/>
                  </a:lnTo>
                  <a:lnTo>
                    <a:pt x="0" y="141224"/>
                  </a:lnTo>
                  <a:lnTo>
                    <a:pt x="0" y="706120"/>
                  </a:lnTo>
                  <a:lnTo>
                    <a:pt x="7201" y="750750"/>
                  </a:lnTo>
                  <a:lnTo>
                    <a:pt x="27253" y="789517"/>
                  </a:lnTo>
                  <a:lnTo>
                    <a:pt x="57826" y="820090"/>
                  </a:lnTo>
                  <a:lnTo>
                    <a:pt x="96593" y="840142"/>
                  </a:lnTo>
                  <a:lnTo>
                    <a:pt x="141224" y="847344"/>
                  </a:lnTo>
                  <a:lnTo>
                    <a:pt x="2906776" y="847344"/>
                  </a:lnTo>
                  <a:lnTo>
                    <a:pt x="2951406" y="840142"/>
                  </a:lnTo>
                  <a:lnTo>
                    <a:pt x="2990173" y="820090"/>
                  </a:lnTo>
                  <a:lnTo>
                    <a:pt x="3020746" y="789517"/>
                  </a:lnTo>
                  <a:lnTo>
                    <a:pt x="3040798" y="750750"/>
                  </a:lnTo>
                  <a:lnTo>
                    <a:pt x="3048000" y="706120"/>
                  </a:lnTo>
                  <a:lnTo>
                    <a:pt x="3048000" y="141224"/>
                  </a:lnTo>
                  <a:lnTo>
                    <a:pt x="3040798" y="96593"/>
                  </a:lnTo>
                  <a:lnTo>
                    <a:pt x="3020746" y="57826"/>
                  </a:lnTo>
                  <a:lnTo>
                    <a:pt x="2990173" y="27253"/>
                  </a:lnTo>
                  <a:lnTo>
                    <a:pt x="2951406" y="7201"/>
                  </a:lnTo>
                  <a:lnTo>
                    <a:pt x="2906776" y="0"/>
                  </a:lnTo>
                  <a:close/>
                </a:path>
              </a:pathLst>
            </a:custGeom>
            <a:solidFill>
              <a:srgbClr val="0184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206751" y="3915155"/>
              <a:ext cx="3048000" cy="847725"/>
            </a:xfrm>
            <a:custGeom>
              <a:avLst/>
              <a:gdLst/>
              <a:ahLst/>
              <a:cxnLst/>
              <a:rect l="l" t="t" r="r" b="b"/>
              <a:pathLst>
                <a:path w="3048000" h="847725">
                  <a:moveTo>
                    <a:pt x="0" y="141224"/>
                  </a:moveTo>
                  <a:lnTo>
                    <a:pt x="7201" y="96593"/>
                  </a:lnTo>
                  <a:lnTo>
                    <a:pt x="27253" y="57826"/>
                  </a:lnTo>
                  <a:lnTo>
                    <a:pt x="57826" y="27253"/>
                  </a:lnTo>
                  <a:lnTo>
                    <a:pt x="96593" y="7201"/>
                  </a:lnTo>
                  <a:lnTo>
                    <a:pt x="141224" y="0"/>
                  </a:lnTo>
                  <a:lnTo>
                    <a:pt x="2906776" y="0"/>
                  </a:lnTo>
                  <a:lnTo>
                    <a:pt x="2951406" y="7201"/>
                  </a:lnTo>
                  <a:lnTo>
                    <a:pt x="2990173" y="27253"/>
                  </a:lnTo>
                  <a:lnTo>
                    <a:pt x="3020746" y="57826"/>
                  </a:lnTo>
                  <a:lnTo>
                    <a:pt x="3040798" y="96593"/>
                  </a:lnTo>
                  <a:lnTo>
                    <a:pt x="3048000" y="141224"/>
                  </a:lnTo>
                  <a:lnTo>
                    <a:pt x="3048000" y="706120"/>
                  </a:lnTo>
                  <a:lnTo>
                    <a:pt x="3040798" y="750750"/>
                  </a:lnTo>
                  <a:lnTo>
                    <a:pt x="3020746" y="789517"/>
                  </a:lnTo>
                  <a:lnTo>
                    <a:pt x="2990173" y="820090"/>
                  </a:lnTo>
                  <a:lnTo>
                    <a:pt x="2951406" y="840142"/>
                  </a:lnTo>
                  <a:lnTo>
                    <a:pt x="2906776" y="847344"/>
                  </a:lnTo>
                  <a:lnTo>
                    <a:pt x="141224" y="847344"/>
                  </a:lnTo>
                  <a:lnTo>
                    <a:pt x="96593" y="840142"/>
                  </a:lnTo>
                  <a:lnTo>
                    <a:pt x="57826" y="820090"/>
                  </a:lnTo>
                  <a:lnTo>
                    <a:pt x="27253" y="789517"/>
                  </a:lnTo>
                  <a:lnTo>
                    <a:pt x="7201" y="750750"/>
                  </a:lnTo>
                  <a:lnTo>
                    <a:pt x="0" y="706120"/>
                  </a:lnTo>
                  <a:lnTo>
                    <a:pt x="0" y="141224"/>
                  </a:lnTo>
                  <a:close/>
                </a:path>
              </a:pathLst>
            </a:custGeom>
            <a:ln w="9525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3250438" y="4143883"/>
            <a:ext cx="96075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60" dirty="0">
                <a:solidFill>
                  <a:srgbClr val="FFFFFF"/>
                </a:solidFill>
                <a:latin typeface="Trebuchet MS"/>
                <a:cs typeface="Trebuchet MS"/>
              </a:rPr>
              <a:t>Plugins</a:t>
            </a:r>
            <a:endParaRPr sz="2200">
              <a:latin typeface="Trebuchet MS"/>
              <a:cs typeface="Trebuchet MS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2201989" y="4893373"/>
            <a:ext cx="3057525" cy="857250"/>
            <a:chOff x="2201989" y="4893373"/>
            <a:chExt cx="3057525" cy="857250"/>
          </a:xfrm>
        </p:grpSpPr>
        <p:sp>
          <p:nvSpPr>
            <p:cNvPr id="12" name="object 12"/>
            <p:cNvSpPr/>
            <p:nvPr/>
          </p:nvSpPr>
          <p:spPr>
            <a:xfrm>
              <a:off x="2206751" y="4898135"/>
              <a:ext cx="3048000" cy="847725"/>
            </a:xfrm>
            <a:custGeom>
              <a:avLst/>
              <a:gdLst/>
              <a:ahLst/>
              <a:cxnLst/>
              <a:rect l="l" t="t" r="r" b="b"/>
              <a:pathLst>
                <a:path w="3048000" h="847725">
                  <a:moveTo>
                    <a:pt x="2906776" y="0"/>
                  </a:moveTo>
                  <a:lnTo>
                    <a:pt x="141224" y="0"/>
                  </a:lnTo>
                  <a:lnTo>
                    <a:pt x="96593" y="7201"/>
                  </a:lnTo>
                  <a:lnTo>
                    <a:pt x="57826" y="27253"/>
                  </a:lnTo>
                  <a:lnTo>
                    <a:pt x="27253" y="57826"/>
                  </a:lnTo>
                  <a:lnTo>
                    <a:pt x="7201" y="96593"/>
                  </a:lnTo>
                  <a:lnTo>
                    <a:pt x="0" y="141224"/>
                  </a:lnTo>
                  <a:lnTo>
                    <a:pt x="0" y="706119"/>
                  </a:lnTo>
                  <a:lnTo>
                    <a:pt x="7201" y="750750"/>
                  </a:lnTo>
                  <a:lnTo>
                    <a:pt x="27253" y="789517"/>
                  </a:lnTo>
                  <a:lnTo>
                    <a:pt x="57826" y="820090"/>
                  </a:lnTo>
                  <a:lnTo>
                    <a:pt x="96593" y="840142"/>
                  </a:lnTo>
                  <a:lnTo>
                    <a:pt x="141224" y="847343"/>
                  </a:lnTo>
                  <a:lnTo>
                    <a:pt x="2906776" y="847343"/>
                  </a:lnTo>
                  <a:lnTo>
                    <a:pt x="2951406" y="840142"/>
                  </a:lnTo>
                  <a:lnTo>
                    <a:pt x="2990173" y="820090"/>
                  </a:lnTo>
                  <a:lnTo>
                    <a:pt x="3020746" y="789517"/>
                  </a:lnTo>
                  <a:lnTo>
                    <a:pt x="3040798" y="750750"/>
                  </a:lnTo>
                  <a:lnTo>
                    <a:pt x="3048000" y="706119"/>
                  </a:lnTo>
                  <a:lnTo>
                    <a:pt x="3048000" y="141224"/>
                  </a:lnTo>
                  <a:lnTo>
                    <a:pt x="3040798" y="96593"/>
                  </a:lnTo>
                  <a:lnTo>
                    <a:pt x="3020746" y="57826"/>
                  </a:lnTo>
                  <a:lnTo>
                    <a:pt x="2990173" y="27253"/>
                  </a:lnTo>
                  <a:lnTo>
                    <a:pt x="2951406" y="7201"/>
                  </a:lnTo>
                  <a:lnTo>
                    <a:pt x="2906776" y="0"/>
                  </a:lnTo>
                  <a:close/>
                </a:path>
              </a:pathLst>
            </a:custGeom>
            <a:solidFill>
              <a:srgbClr val="44AA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206751" y="4898135"/>
              <a:ext cx="3048000" cy="847725"/>
            </a:xfrm>
            <a:custGeom>
              <a:avLst/>
              <a:gdLst/>
              <a:ahLst/>
              <a:cxnLst/>
              <a:rect l="l" t="t" r="r" b="b"/>
              <a:pathLst>
                <a:path w="3048000" h="847725">
                  <a:moveTo>
                    <a:pt x="0" y="141224"/>
                  </a:moveTo>
                  <a:lnTo>
                    <a:pt x="7201" y="96593"/>
                  </a:lnTo>
                  <a:lnTo>
                    <a:pt x="27253" y="57826"/>
                  </a:lnTo>
                  <a:lnTo>
                    <a:pt x="57826" y="27253"/>
                  </a:lnTo>
                  <a:lnTo>
                    <a:pt x="96593" y="7201"/>
                  </a:lnTo>
                  <a:lnTo>
                    <a:pt x="141224" y="0"/>
                  </a:lnTo>
                  <a:lnTo>
                    <a:pt x="2906776" y="0"/>
                  </a:lnTo>
                  <a:lnTo>
                    <a:pt x="2951406" y="7201"/>
                  </a:lnTo>
                  <a:lnTo>
                    <a:pt x="2990173" y="27253"/>
                  </a:lnTo>
                  <a:lnTo>
                    <a:pt x="3020746" y="57826"/>
                  </a:lnTo>
                  <a:lnTo>
                    <a:pt x="3040798" y="96593"/>
                  </a:lnTo>
                  <a:lnTo>
                    <a:pt x="3048000" y="141224"/>
                  </a:lnTo>
                  <a:lnTo>
                    <a:pt x="3048000" y="706119"/>
                  </a:lnTo>
                  <a:lnTo>
                    <a:pt x="3040798" y="750750"/>
                  </a:lnTo>
                  <a:lnTo>
                    <a:pt x="3020746" y="789517"/>
                  </a:lnTo>
                  <a:lnTo>
                    <a:pt x="2990173" y="820090"/>
                  </a:lnTo>
                  <a:lnTo>
                    <a:pt x="2951406" y="840142"/>
                  </a:lnTo>
                  <a:lnTo>
                    <a:pt x="2906776" y="847343"/>
                  </a:lnTo>
                  <a:lnTo>
                    <a:pt x="141224" y="847343"/>
                  </a:lnTo>
                  <a:lnTo>
                    <a:pt x="96593" y="840142"/>
                  </a:lnTo>
                  <a:lnTo>
                    <a:pt x="57826" y="820090"/>
                  </a:lnTo>
                  <a:lnTo>
                    <a:pt x="27253" y="789517"/>
                  </a:lnTo>
                  <a:lnTo>
                    <a:pt x="7201" y="750750"/>
                  </a:lnTo>
                  <a:lnTo>
                    <a:pt x="0" y="706119"/>
                  </a:lnTo>
                  <a:lnTo>
                    <a:pt x="0" y="141224"/>
                  </a:lnTo>
                  <a:close/>
                </a:path>
              </a:pathLst>
            </a:custGeom>
            <a:ln w="9525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3098038" y="5126863"/>
            <a:ext cx="126428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55" dirty="0">
                <a:solidFill>
                  <a:srgbClr val="FFFFFF"/>
                </a:solidFill>
                <a:latin typeface="Trebuchet MS"/>
                <a:cs typeface="Trebuchet MS"/>
              </a:rPr>
              <a:t>Invent</a:t>
            </a:r>
            <a:r>
              <a:rPr sz="2200" spc="6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200" spc="25" dirty="0">
                <a:solidFill>
                  <a:srgbClr val="FFFFFF"/>
                </a:solidFill>
                <a:latin typeface="Trebuchet MS"/>
                <a:cs typeface="Trebuchet MS"/>
              </a:rPr>
              <a:t>ry</a:t>
            </a:r>
            <a:endParaRPr sz="2200">
              <a:latin typeface="Trebuchet MS"/>
              <a:cs typeface="Trebuchet MS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2201989" y="5847397"/>
            <a:ext cx="3057525" cy="857250"/>
            <a:chOff x="2201989" y="5847397"/>
            <a:chExt cx="3057525" cy="857250"/>
          </a:xfrm>
        </p:grpSpPr>
        <p:sp>
          <p:nvSpPr>
            <p:cNvPr id="16" name="object 16"/>
            <p:cNvSpPr/>
            <p:nvPr/>
          </p:nvSpPr>
          <p:spPr>
            <a:xfrm>
              <a:off x="2206751" y="5852159"/>
              <a:ext cx="3048000" cy="847725"/>
            </a:xfrm>
            <a:custGeom>
              <a:avLst/>
              <a:gdLst/>
              <a:ahLst/>
              <a:cxnLst/>
              <a:rect l="l" t="t" r="r" b="b"/>
              <a:pathLst>
                <a:path w="3048000" h="847725">
                  <a:moveTo>
                    <a:pt x="2906776" y="0"/>
                  </a:moveTo>
                  <a:lnTo>
                    <a:pt x="141224" y="0"/>
                  </a:lnTo>
                  <a:lnTo>
                    <a:pt x="96593" y="7201"/>
                  </a:lnTo>
                  <a:lnTo>
                    <a:pt x="57826" y="27253"/>
                  </a:lnTo>
                  <a:lnTo>
                    <a:pt x="27253" y="57826"/>
                  </a:lnTo>
                  <a:lnTo>
                    <a:pt x="7201" y="96593"/>
                  </a:lnTo>
                  <a:lnTo>
                    <a:pt x="0" y="141223"/>
                  </a:lnTo>
                  <a:lnTo>
                    <a:pt x="0" y="706119"/>
                  </a:lnTo>
                  <a:lnTo>
                    <a:pt x="7201" y="750750"/>
                  </a:lnTo>
                  <a:lnTo>
                    <a:pt x="27253" y="789517"/>
                  </a:lnTo>
                  <a:lnTo>
                    <a:pt x="57826" y="820090"/>
                  </a:lnTo>
                  <a:lnTo>
                    <a:pt x="96593" y="840142"/>
                  </a:lnTo>
                  <a:lnTo>
                    <a:pt x="141224" y="847344"/>
                  </a:lnTo>
                  <a:lnTo>
                    <a:pt x="2906776" y="847344"/>
                  </a:lnTo>
                  <a:lnTo>
                    <a:pt x="2951406" y="840142"/>
                  </a:lnTo>
                  <a:lnTo>
                    <a:pt x="2990173" y="820090"/>
                  </a:lnTo>
                  <a:lnTo>
                    <a:pt x="3020746" y="789517"/>
                  </a:lnTo>
                  <a:lnTo>
                    <a:pt x="3040798" y="750750"/>
                  </a:lnTo>
                  <a:lnTo>
                    <a:pt x="3048000" y="706119"/>
                  </a:lnTo>
                  <a:lnTo>
                    <a:pt x="3048000" y="141223"/>
                  </a:lnTo>
                  <a:lnTo>
                    <a:pt x="3040798" y="96593"/>
                  </a:lnTo>
                  <a:lnTo>
                    <a:pt x="3020746" y="57826"/>
                  </a:lnTo>
                  <a:lnTo>
                    <a:pt x="2990173" y="27253"/>
                  </a:lnTo>
                  <a:lnTo>
                    <a:pt x="2951406" y="7201"/>
                  </a:lnTo>
                  <a:lnTo>
                    <a:pt x="2906776" y="0"/>
                  </a:lnTo>
                  <a:close/>
                </a:path>
              </a:pathLst>
            </a:custGeom>
            <a:solidFill>
              <a:srgbClr val="44AA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206751" y="5852159"/>
              <a:ext cx="3048000" cy="847725"/>
            </a:xfrm>
            <a:custGeom>
              <a:avLst/>
              <a:gdLst/>
              <a:ahLst/>
              <a:cxnLst/>
              <a:rect l="l" t="t" r="r" b="b"/>
              <a:pathLst>
                <a:path w="3048000" h="847725">
                  <a:moveTo>
                    <a:pt x="0" y="141223"/>
                  </a:moveTo>
                  <a:lnTo>
                    <a:pt x="7201" y="96593"/>
                  </a:lnTo>
                  <a:lnTo>
                    <a:pt x="27253" y="57826"/>
                  </a:lnTo>
                  <a:lnTo>
                    <a:pt x="57826" y="27253"/>
                  </a:lnTo>
                  <a:lnTo>
                    <a:pt x="96593" y="7201"/>
                  </a:lnTo>
                  <a:lnTo>
                    <a:pt x="141224" y="0"/>
                  </a:lnTo>
                  <a:lnTo>
                    <a:pt x="2906776" y="0"/>
                  </a:lnTo>
                  <a:lnTo>
                    <a:pt x="2951406" y="7201"/>
                  </a:lnTo>
                  <a:lnTo>
                    <a:pt x="2990173" y="27253"/>
                  </a:lnTo>
                  <a:lnTo>
                    <a:pt x="3020746" y="57826"/>
                  </a:lnTo>
                  <a:lnTo>
                    <a:pt x="3040798" y="96593"/>
                  </a:lnTo>
                  <a:lnTo>
                    <a:pt x="3048000" y="141223"/>
                  </a:lnTo>
                  <a:lnTo>
                    <a:pt x="3048000" y="706119"/>
                  </a:lnTo>
                  <a:lnTo>
                    <a:pt x="3040798" y="750750"/>
                  </a:lnTo>
                  <a:lnTo>
                    <a:pt x="3020746" y="789517"/>
                  </a:lnTo>
                  <a:lnTo>
                    <a:pt x="2990173" y="820090"/>
                  </a:lnTo>
                  <a:lnTo>
                    <a:pt x="2951406" y="840142"/>
                  </a:lnTo>
                  <a:lnTo>
                    <a:pt x="2906776" y="847344"/>
                  </a:lnTo>
                  <a:lnTo>
                    <a:pt x="141224" y="847344"/>
                  </a:lnTo>
                  <a:lnTo>
                    <a:pt x="96593" y="840142"/>
                  </a:lnTo>
                  <a:lnTo>
                    <a:pt x="57826" y="820090"/>
                  </a:lnTo>
                  <a:lnTo>
                    <a:pt x="27253" y="789517"/>
                  </a:lnTo>
                  <a:lnTo>
                    <a:pt x="7201" y="750750"/>
                  </a:lnTo>
                  <a:lnTo>
                    <a:pt x="0" y="706119"/>
                  </a:lnTo>
                  <a:lnTo>
                    <a:pt x="0" y="141223"/>
                  </a:lnTo>
                  <a:close/>
                </a:path>
              </a:pathLst>
            </a:custGeom>
            <a:ln w="9525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8" name="object 18"/>
          <p:cNvGrpSpPr/>
          <p:nvPr/>
        </p:nvGrpSpPr>
        <p:grpSpPr>
          <a:xfrm>
            <a:off x="2201989" y="6828853"/>
            <a:ext cx="3057525" cy="858519"/>
            <a:chOff x="2201989" y="6828853"/>
            <a:chExt cx="3057525" cy="858519"/>
          </a:xfrm>
        </p:grpSpPr>
        <p:sp>
          <p:nvSpPr>
            <p:cNvPr id="19" name="object 19"/>
            <p:cNvSpPr/>
            <p:nvPr/>
          </p:nvSpPr>
          <p:spPr>
            <a:xfrm>
              <a:off x="2206751" y="6833616"/>
              <a:ext cx="3048000" cy="848994"/>
            </a:xfrm>
            <a:custGeom>
              <a:avLst/>
              <a:gdLst/>
              <a:ahLst/>
              <a:cxnLst/>
              <a:rect l="l" t="t" r="r" b="b"/>
              <a:pathLst>
                <a:path w="3048000" h="848995">
                  <a:moveTo>
                    <a:pt x="2906522" y="0"/>
                  </a:moveTo>
                  <a:lnTo>
                    <a:pt x="141478" y="0"/>
                  </a:lnTo>
                  <a:lnTo>
                    <a:pt x="96771" y="7215"/>
                  </a:lnTo>
                  <a:lnTo>
                    <a:pt x="57936" y="27306"/>
                  </a:lnTo>
                  <a:lnTo>
                    <a:pt x="27306" y="57936"/>
                  </a:lnTo>
                  <a:lnTo>
                    <a:pt x="7215" y="96771"/>
                  </a:lnTo>
                  <a:lnTo>
                    <a:pt x="0" y="141477"/>
                  </a:lnTo>
                  <a:lnTo>
                    <a:pt x="0" y="707389"/>
                  </a:lnTo>
                  <a:lnTo>
                    <a:pt x="7215" y="752096"/>
                  </a:lnTo>
                  <a:lnTo>
                    <a:pt x="27306" y="790931"/>
                  </a:lnTo>
                  <a:lnTo>
                    <a:pt x="57936" y="821561"/>
                  </a:lnTo>
                  <a:lnTo>
                    <a:pt x="96771" y="841652"/>
                  </a:lnTo>
                  <a:lnTo>
                    <a:pt x="141478" y="848867"/>
                  </a:lnTo>
                  <a:lnTo>
                    <a:pt x="2906522" y="848867"/>
                  </a:lnTo>
                  <a:lnTo>
                    <a:pt x="2951228" y="841652"/>
                  </a:lnTo>
                  <a:lnTo>
                    <a:pt x="2990063" y="821561"/>
                  </a:lnTo>
                  <a:lnTo>
                    <a:pt x="3020693" y="790931"/>
                  </a:lnTo>
                  <a:lnTo>
                    <a:pt x="3040784" y="752096"/>
                  </a:lnTo>
                  <a:lnTo>
                    <a:pt x="3048000" y="707389"/>
                  </a:lnTo>
                  <a:lnTo>
                    <a:pt x="3048000" y="141477"/>
                  </a:lnTo>
                  <a:lnTo>
                    <a:pt x="3040784" y="96771"/>
                  </a:lnTo>
                  <a:lnTo>
                    <a:pt x="3020693" y="57936"/>
                  </a:lnTo>
                  <a:lnTo>
                    <a:pt x="2990063" y="27306"/>
                  </a:lnTo>
                  <a:lnTo>
                    <a:pt x="2951228" y="7215"/>
                  </a:lnTo>
                  <a:lnTo>
                    <a:pt x="2906522" y="0"/>
                  </a:lnTo>
                  <a:close/>
                </a:path>
              </a:pathLst>
            </a:custGeom>
            <a:solidFill>
              <a:srgbClr val="44AA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2206751" y="6833616"/>
              <a:ext cx="3048000" cy="848994"/>
            </a:xfrm>
            <a:custGeom>
              <a:avLst/>
              <a:gdLst/>
              <a:ahLst/>
              <a:cxnLst/>
              <a:rect l="l" t="t" r="r" b="b"/>
              <a:pathLst>
                <a:path w="3048000" h="848995">
                  <a:moveTo>
                    <a:pt x="0" y="141477"/>
                  </a:moveTo>
                  <a:lnTo>
                    <a:pt x="7215" y="96771"/>
                  </a:lnTo>
                  <a:lnTo>
                    <a:pt x="27306" y="57936"/>
                  </a:lnTo>
                  <a:lnTo>
                    <a:pt x="57936" y="27306"/>
                  </a:lnTo>
                  <a:lnTo>
                    <a:pt x="96771" y="7215"/>
                  </a:lnTo>
                  <a:lnTo>
                    <a:pt x="141478" y="0"/>
                  </a:lnTo>
                  <a:lnTo>
                    <a:pt x="2906522" y="0"/>
                  </a:lnTo>
                  <a:lnTo>
                    <a:pt x="2951228" y="7215"/>
                  </a:lnTo>
                  <a:lnTo>
                    <a:pt x="2990063" y="27306"/>
                  </a:lnTo>
                  <a:lnTo>
                    <a:pt x="3020693" y="57936"/>
                  </a:lnTo>
                  <a:lnTo>
                    <a:pt x="3040784" y="96771"/>
                  </a:lnTo>
                  <a:lnTo>
                    <a:pt x="3048000" y="141477"/>
                  </a:lnTo>
                  <a:lnTo>
                    <a:pt x="3048000" y="707389"/>
                  </a:lnTo>
                  <a:lnTo>
                    <a:pt x="3040784" y="752096"/>
                  </a:lnTo>
                  <a:lnTo>
                    <a:pt x="3020693" y="790931"/>
                  </a:lnTo>
                  <a:lnTo>
                    <a:pt x="2990063" y="821561"/>
                  </a:lnTo>
                  <a:lnTo>
                    <a:pt x="2951228" y="841652"/>
                  </a:lnTo>
                  <a:lnTo>
                    <a:pt x="2906522" y="848867"/>
                  </a:lnTo>
                  <a:lnTo>
                    <a:pt x="141478" y="848867"/>
                  </a:lnTo>
                  <a:lnTo>
                    <a:pt x="96771" y="841652"/>
                  </a:lnTo>
                  <a:lnTo>
                    <a:pt x="57936" y="821561"/>
                  </a:lnTo>
                  <a:lnTo>
                    <a:pt x="27306" y="790931"/>
                  </a:lnTo>
                  <a:lnTo>
                    <a:pt x="7215" y="752096"/>
                  </a:lnTo>
                  <a:lnTo>
                    <a:pt x="0" y="707389"/>
                  </a:lnTo>
                  <a:lnTo>
                    <a:pt x="0" y="141477"/>
                  </a:lnTo>
                  <a:close/>
                </a:path>
              </a:pathLst>
            </a:custGeom>
            <a:ln w="9525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2494533" y="6081140"/>
            <a:ext cx="2470150" cy="15106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" algn="ctr">
              <a:lnSpc>
                <a:spcPct val="100000"/>
              </a:lnSpc>
              <a:spcBef>
                <a:spcPts val="95"/>
              </a:spcBef>
            </a:pPr>
            <a:r>
              <a:rPr sz="2200" spc="75" dirty="0">
                <a:solidFill>
                  <a:srgbClr val="FFFFFF"/>
                </a:solidFill>
                <a:latin typeface="Trebuchet MS"/>
                <a:cs typeface="Trebuchet MS"/>
              </a:rPr>
              <a:t>Playbooks</a:t>
            </a:r>
            <a:endParaRPr sz="2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3250">
              <a:latin typeface="Trebuchet MS"/>
              <a:cs typeface="Trebuchet MS"/>
            </a:endParaRPr>
          </a:p>
          <a:p>
            <a:pPr marL="12065" marR="5080" algn="ctr">
              <a:lnSpc>
                <a:spcPct val="100000"/>
              </a:lnSpc>
            </a:pPr>
            <a:r>
              <a:rPr sz="2200" spc="30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2200" spc="-1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50" dirty="0">
                <a:solidFill>
                  <a:srgbClr val="FFFFFF"/>
                </a:solidFill>
                <a:latin typeface="Trebuchet MS"/>
                <a:cs typeface="Trebuchet MS"/>
              </a:rPr>
              <a:t>Ansible</a:t>
            </a:r>
            <a:r>
              <a:rPr sz="22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60" dirty="0">
                <a:solidFill>
                  <a:srgbClr val="FFFFFF"/>
                </a:solidFill>
                <a:latin typeface="Trebuchet MS"/>
                <a:cs typeface="Trebuchet MS"/>
              </a:rPr>
              <a:t>search </a:t>
            </a:r>
            <a:r>
              <a:rPr sz="2200" spc="-6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55" dirty="0">
                <a:solidFill>
                  <a:srgbClr val="FFFFFF"/>
                </a:solidFill>
                <a:latin typeface="Trebuchet MS"/>
                <a:cs typeface="Trebuchet MS"/>
              </a:rPr>
              <a:t>path</a:t>
            </a:r>
            <a:endParaRPr sz="2200">
              <a:latin typeface="Trebuchet MS"/>
              <a:cs typeface="Trebuchet MS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2201989" y="2927413"/>
            <a:ext cx="3057525" cy="857250"/>
            <a:chOff x="2201989" y="2927413"/>
            <a:chExt cx="3057525" cy="857250"/>
          </a:xfrm>
        </p:grpSpPr>
        <p:sp>
          <p:nvSpPr>
            <p:cNvPr id="23" name="object 23"/>
            <p:cNvSpPr/>
            <p:nvPr/>
          </p:nvSpPr>
          <p:spPr>
            <a:xfrm>
              <a:off x="2206751" y="2932176"/>
              <a:ext cx="3048000" cy="847725"/>
            </a:xfrm>
            <a:custGeom>
              <a:avLst/>
              <a:gdLst/>
              <a:ahLst/>
              <a:cxnLst/>
              <a:rect l="l" t="t" r="r" b="b"/>
              <a:pathLst>
                <a:path w="3048000" h="847725">
                  <a:moveTo>
                    <a:pt x="2906776" y="0"/>
                  </a:moveTo>
                  <a:lnTo>
                    <a:pt x="141224" y="0"/>
                  </a:lnTo>
                  <a:lnTo>
                    <a:pt x="96593" y="7201"/>
                  </a:lnTo>
                  <a:lnTo>
                    <a:pt x="57826" y="27253"/>
                  </a:lnTo>
                  <a:lnTo>
                    <a:pt x="27253" y="57826"/>
                  </a:lnTo>
                  <a:lnTo>
                    <a:pt x="7201" y="96593"/>
                  </a:lnTo>
                  <a:lnTo>
                    <a:pt x="0" y="141224"/>
                  </a:lnTo>
                  <a:lnTo>
                    <a:pt x="0" y="706120"/>
                  </a:lnTo>
                  <a:lnTo>
                    <a:pt x="7201" y="750750"/>
                  </a:lnTo>
                  <a:lnTo>
                    <a:pt x="27253" y="789517"/>
                  </a:lnTo>
                  <a:lnTo>
                    <a:pt x="57826" y="820090"/>
                  </a:lnTo>
                  <a:lnTo>
                    <a:pt x="96593" y="840142"/>
                  </a:lnTo>
                  <a:lnTo>
                    <a:pt x="141224" y="847344"/>
                  </a:lnTo>
                  <a:lnTo>
                    <a:pt x="2906776" y="847344"/>
                  </a:lnTo>
                  <a:lnTo>
                    <a:pt x="2951406" y="840142"/>
                  </a:lnTo>
                  <a:lnTo>
                    <a:pt x="2990173" y="820090"/>
                  </a:lnTo>
                  <a:lnTo>
                    <a:pt x="3020746" y="789517"/>
                  </a:lnTo>
                  <a:lnTo>
                    <a:pt x="3040798" y="750750"/>
                  </a:lnTo>
                  <a:lnTo>
                    <a:pt x="3048000" y="706120"/>
                  </a:lnTo>
                  <a:lnTo>
                    <a:pt x="3048000" y="141224"/>
                  </a:lnTo>
                  <a:lnTo>
                    <a:pt x="3040798" y="96593"/>
                  </a:lnTo>
                  <a:lnTo>
                    <a:pt x="3020746" y="57826"/>
                  </a:lnTo>
                  <a:lnTo>
                    <a:pt x="2990173" y="27253"/>
                  </a:lnTo>
                  <a:lnTo>
                    <a:pt x="2951406" y="7201"/>
                  </a:lnTo>
                  <a:lnTo>
                    <a:pt x="2906776" y="0"/>
                  </a:lnTo>
                  <a:close/>
                </a:path>
              </a:pathLst>
            </a:custGeom>
            <a:solidFill>
              <a:srgbClr val="44AA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2206751" y="2932176"/>
              <a:ext cx="3048000" cy="847725"/>
            </a:xfrm>
            <a:custGeom>
              <a:avLst/>
              <a:gdLst/>
              <a:ahLst/>
              <a:cxnLst/>
              <a:rect l="l" t="t" r="r" b="b"/>
              <a:pathLst>
                <a:path w="3048000" h="847725">
                  <a:moveTo>
                    <a:pt x="0" y="141224"/>
                  </a:moveTo>
                  <a:lnTo>
                    <a:pt x="7201" y="96593"/>
                  </a:lnTo>
                  <a:lnTo>
                    <a:pt x="27253" y="57826"/>
                  </a:lnTo>
                  <a:lnTo>
                    <a:pt x="57826" y="27253"/>
                  </a:lnTo>
                  <a:lnTo>
                    <a:pt x="96593" y="7201"/>
                  </a:lnTo>
                  <a:lnTo>
                    <a:pt x="141224" y="0"/>
                  </a:lnTo>
                  <a:lnTo>
                    <a:pt x="2906776" y="0"/>
                  </a:lnTo>
                  <a:lnTo>
                    <a:pt x="2951406" y="7201"/>
                  </a:lnTo>
                  <a:lnTo>
                    <a:pt x="2990173" y="27253"/>
                  </a:lnTo>
                  <a:lnTo>
                    <a:pt x="3020746" y="57826"/>
                  </a:lnTo>
                  <a:lnTo>
                    <a:pt x="3040798" y="96593"/>
                  </a:lnTo>
                  <a:lnTo>
                    <a:pt x="3048000" y="141224"/>
                  </a:lnTo>
                  <a:lnTo>
                    <a:pt x="3048000" y="706120"/>
                  </a:lnTo>
                  <a:lnTo>
                    <a:pt x="3040798" y="750750"/>
                  </a:lnTo>
                  <a:lnTo>
                    <a:pt x="3020746" y="789517"/>
                  </a:lnTo>
                  <a:lnTo>
                    <a:pt x="2990173" y="820090"/>
                  </a:lnTo>
                  <a:lnTo>
                    <a:pt x="2951406" y="840142"/>
                  </a:lnTo>
                  <a:lnTo>
                    <a:pt x="2906776" y="847344"/>
                  </a:lnTo>
                  <a:lnTo>
                    <a:pt x="141224" y="847344"/>
                  </a:lnTo>
                  <a:lnTo>
                    <a:pt x="96593" y="840142"/>
                  </a:lnTo>
                  <a:lnTo>
                    <a:pt x="57826" y="820090"/>
                  </a:lnTo>
                  <a:lnTo>
                    <a:pt x="27253" y="789517"/>
                  </a:lnTo>
                  <a:lnTo>
                    <a:pt x="7201" y="750750"/>
                  </a:lnTo>
                  <a:lnTo>
                    <a:pt x="0" y="706120"/>
                  </a:lnTo>
                  <a:lnTo>
                    <a:pt x="0" y="141224"/>
                  </a:lnTo>
                  <a:close/>
                </a:path>
              </a:pathLst>
            </a:custGeom>
            <a:ln w="9525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2715514" y="3161156"/>
            <a:ext cx="203009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125" dirty="0">
                <a:solidFill>
                  <a:srgbClr val="FFFFFF"/>
                </a:solidFill>
                <a:latin typeface="Trebuchet MS"/>
                <a:cs typeface="Trebuchet MS"/>
              </a:rPr>
              <a:t>Module</a:t>
            </a:r>
            <a:r>
              <a:rPr sz="2200" spc="-1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Trebuchet MS"/>
                <a:cs typeface="Trebuchet MS"/>
              </a:rPr>
              <a:t>utilities</a:t>
            </a:r>
            <a:endParaRPr sz="2200">
              <a:latin typeface="Trebuchet MS"/>
              <a:cs typeface="Trebuchet MS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5996749" y="1953577"/>
            <a:ext cx="7841615" cy="5236845"/>
            <a:chOff x="5996749" y="1953577"/>
            <a:chExt cx="7841615" cy="5236845"/>
          </a:xfrm>
        </p:grpSpPr>
        <p:sp>
          <p:nvSpPr>
            <p:cNvPr id="27" name="object 27"/>
            <p:cNvSpPr/>
            <p:nvPr/>
          </p:nvSpPr>
          <p:spPr>
            <a:xfrm>
              <a:off x="6001511" y="1958339"/>
              <a:ext cx="7832090" cy="5227320"/>
            </a:xfrm>
            <a:custGeom>
              <a:avLst/>
              <a:gdLst/>
              <a:ahLst/>
              <a:cxnLst/>
              <a:rect l="l" t="t" r="r" b="b"/>
              <a:pathLst>
                <a:path w="7832090" h="5227320">
                  <a:moveTo>
                    <a:pt x="6960615" y="0"/>
                  </a:moveTo>
                  <a:lnTo>
                    <a:pt x="871219" y="0"/>
                  </a:lnTo>
                  <a:lnTo>
                    <a:pt x="823414" y="1288"/>
                  </a:lnTo>
                  <a:lnTo>
                    <a:pt x="776283" y="5111"/>
                  </a:lnTo>
                  <a:lnTo>
                    <a:pt x="729893" y="11401"/>
                  </a:lnTo>
                  <a:lnTo>
                    <a:pt x="684310" y="20092"/>
                  </a:lnTo>
                  <a:lnTo>
                    <a:pt x="639600" y="31117"/>
                  </a:lnTo>
                  <a:lnTo>
                    <a:pt x="595831" y="44411"/>
                  </a:lnTo>
                  <a:lnTo>
                    <a:pt x="553067" y="59906"/>
                  </a:lnTo>
                  <a:lnTo>
                    <a:pt x="511377" y="77536"/>
                  </a:lnTo>
                  <a:lnTo>
                    <a:pt x="470825" y="97236"/>
                  </a:lnTo>
                  <a:lnTo>
                    <a:pt x="431480" y="118937"/>
                  </a:lnTo>
                  <a:lnTo>
                    <a:pt x="393406" y="142575"/>
                  </a:lnTo>
                  <a:lnTo>
                    <a:pt x="356670" y="168082"/>
                  </a:lnTo>
                  <a:lnTo>
                    <a:pt x="321340" y="195393"/>
                  </a:lnTo>
                  <a:lnTo>
                    <a:pt x="287480" y="224441"/>
                  </a:lnTo>
                  <a:lnTo>
                    <a:pt x="255158" y="255158"/>
                  </a:lnTo>
                  <a:lnTo>
                    <a:pt x="224441" y="287480"/>
                  </a:lnTo>
                  <a:lnTo>
                    <a:pt x="195393" y="321340"/>
                  </a:lnTo>
                  <a:lnTo>
                    <a:pt x="168082" y="356670"/>
                  </a:lnTo>
                  <a:lnTo>
                    <a:pt x="142575" y="393406"/>
                  </a:lnTo>
                  <a:lnTo>
                    <a:pt x="118937" y="431480"/>
                  </a:lnTo>
                  <a:lnTo>
                    <a:pt x="97236" y="470825"/>
                  </a:lnTo>
                  <a:lnTo>
                    <a:pt x="77536" y="511377"/>
                  </a:lnTo>
                  <a:lnTo>
                    <a:pt x="59906" y="553067"/>
                  </a:lnTo>
                  <a:lnTo>
                    <a:pt x="44411" y="595831"/>
                  </a:lnTo>
                  <a:lnTo>
                    <a:pt x="31117" y="639600"/>
                  </a:lnTo>
                  <a:lnTo>
                    <a:pt x="20092" y="684310"/>
                  </a:lnTo>
                  <a:lnTo>
                    <a:pt x="11401" y="729893"/>
                  </a:lnTo>
                  <a:lnTo>
                    <a:pt x="5111" y="776283"/>
                  </a:lnTo>
                  <a:lnTo>
                    <a:pt x="1288" y="823414"/>
                  </a:lnTo>
                  <a:lnTo>
                    <a:pt x="0" y="871219"/>
                  </a:lnTo>
                  <a:lnTo>
                    <a:pt x="0" y="4356099"/>
                  </a:lnTo>
                  <a:lnTo>
                    <a:pt x="1288" y="4403905"/>
                  </a:lnTo>
                  <a:lnTo>
                    <a:pt x="5111" y="4451036"/>
                  </a:lnTo>
                  <a:lnTo>
                    <a:pt x="11401" y="4497426"/>
                  </a:lnTo>
                  <a:lnTo>
                    <a:pt x="20092" y="4543009"/>
                  </a:lnTo>
                  <a:lnTo>
                    <a:pt x="31117" y="4587719"/>
                  </a:lnTo>
                  <a:lnTo>
                    <a:pt x="44411" y="4631488"/>
                  </a:lnTo>
                  <a:lnTo>
                    <a:pt x="59906" y="4674252"/>
                  </a:lnTo>
                  <a:lnTo>
                    <a:pt x="77536" y="4715942"/>
                  </a:lnTo>
                  <a:lnTo>
                    <a:pt x="97236" y="4756494"/>
                  </a:lnTo>
                  <a:lnTo>
                    <a:pt x="118937" y="4795839"/>
                  </a:lnTo>
                  <a:lnTo>
                    <a:pt x="142575" y="4833913"/>
                  </a:lnTo>
                  <a:lnTo>
                    <a:pt x="168082" y="4870649"/>
                  </a:lnTo>
                  <a:lnTo>
                    <a:pt x="195393" y="4905979"/>
                  </a:lnTo>
                  <a:lnTo>
                    <a:pt x="224441" y="4939839"/>
                  </a:lnTo>
                  <a:lnTo>
                    <a:pt x="255158" y="4972161"/>
                  </a:lnTo>
                  <a:lnTo>
                    <a:pt x="287480" y="5002878"/>
                  </a:lnTo>
                  <a:lnTo>
                    <a:pt x="321340" y="5031926"/>
                  </a:lnTo>
                  <a:lnTo>
                    <a:pt x="356670" y="5059237"/>
                  </a:lnTo>
                  <a:lnTo>
                    <a:pt x="393406" y="5084744"/>
                  </a:lnTo>
                  <a:lnTo>
                    <a:pt x="431480" y="5108382"/>
                  </a:lnTo>
                  <a:lnTo>
                    <a:pt x="470825" y="5130083"/>
                  </a:lnTo>
                  <a:lnTo>
                    <a:pt x="511377" y="5149783"/>
                  </a:lnTo>
                  <a:lnTo>
                    <a:pt x="553067" y="5167413"/>
                  </a:lnTo>
                  <a:lnTo>
                    <a:pt x="595831" y="5182908"/>
                  </a:lnTo>
                  <a:lnTo>
                    <a:pt x="639600" y="5196202"/>
                  </a:lnTo>
                  <a:lnTo>
                    <a:pt x="684310" y="5207227"/>
                  </a:lnTo>
                  <a:lnTo>
                    <a:pt x="729893" y="5215918"/>
                  </a:lnTo>
                  <a:lnTo>
                    <a:pt x="776283" y="5222208"/>
                  </a:lnTo>
                  <a:lnTo>
                    <a:pt x="823414" y="5226031"/>
                  </a:lnTo>
                  <a:lnTo>
                    <a:pt x="871219" y="5227320"/>
                  </a:lnTo>
                  <a:lnTo>
                    <a:pt x="6960615" y="5227320"/>
                  </a:lnTo>
                  <a:lnTo>
                    <a:pt x="7008421" y="5226031"/>
                  </a:lnTo>
                  <a:lnTo>
                    <a:pt x="7055552" y="5222208"/>
                  </a:lnTo>
                  <a:lnTo>
                    <a:pt x="7101942" y="5215918"/>
                  </a:lnTo>
                  <a:lnTo>
                    <a:pt x="7147525" y="5207227"/>
                  </a:lnTo>
                  <a:lnTo>
                    <a:pt x="7192235" y="5196202"/>
                  </a:lnTo>
                  <a:lnTo>
                    <a:pt x="7236004" y="5182908"/>
                  </a:lnTo>
                  <a:lnTo>
                    <a:pt x="7278768" y="5167413"/>
                  </a:lnTo>
                  <a:lnTo>
                    <a:pt x="7320458" y="5149783"/>
                  </a:lnTo>
                  <a:lnTo>
                    <a:pt x="7361010" y="5130083"/>
                  </a:lnTo>
                  <a:lnTo>
                    <a:pt x="7400355" y="5108382"/>
                  </a:lnTo>
                  <a:lnTo>
                    <a:pt x="7438429" y="5084744"/>
                  </a:lnTo>
                  <a:lnTo>
                    <a:pt x="7475165" y="5059237"/>
                  </a:lnTo>
                  <a:lnTo>
                    <a:pt x="7510495" y="5031926"/>
                  </a:lnTo>
                  <a:lnTo>
                    <a:pt x="7544355" y="5002878"/>
                  </a:lnTo>
                  <a:lnTo>
                    <a:pt x="7576677" y="4972161"/>
                  </a:lnTo>
                  <a:lnTo>
                    <a:pt x="7607394" y="4939839"/>
                  </a:lnTo>
                  <a:lnTo>
                    <a:pt x="7636442" y="4905979"/>
                  </a:lnTo>
                  <a:lnTo>
                    <a:pt x="7663753" y="4870649"/>
                  </a:lnTo>
                  <a:lnTo>
                    <a:pt x="7689260" y="4833913"/>
                  </a:lnTo>
                  <a:lnTo>
                    <a:pt x="7712898" y="4795839"/>
                  </a:lnTo>
                  <a:lnTo>
                    <a:pt x="7734599" y="4756494"/>
                  </a:lnTo>
                  <a:lnTo>
                    <a:pt x="7754299" y="4715942"/>
                  </a:lnTo>
                  <a:lnTo>
                    <a:pt x="7771929" y="4674252"/>
                  </a:lnTo>
                  <a:lnTo>
                    <a:pt x="7787424" y="4631488"/>
                  </a:lnTo>
                  <a:lnTo>
                    <a:pt x="7800718" y="4587719"/>
                  </a:lnTo>
                  <a:lnTo>
                    <a:pt x="7811743" y="4543009"/>
                  </a:lnTo>
                  <a:lnTo>
                    <a:pt x="7820434" y="4497426"/>
                  </a:lnTo>
                  <a:lnTo>
                    <a:pt x="7826724" y="4451036"/>
                  </a:lnTo>
                  <a:lnTo>
                    <a:pt x="7830547" y="4403905"/>
                  </a:lnTo>
                  <a:lnTo>
                    <a:pt x="7831836" y="4356099"/>
                  </a:lnTo>
                  <a:lnTo>
                    <a:pt x="7831836" y="871219"/>
                  </a:lnTo>
                  <a:lnTo>
                    <a:pt x="7830547" y="823414"/>
                  </a:lnTo>
                  <a:lnTo>
                    <a:pt x="7826724" y="776283"/>
                  </a:lnTo>
                  <a:lnTo>
                    <a:pt x="7820434" y="729893"/>
                  </a:lnTo>
                  <a:lnTo>
                    <a:pt x="7811743" y="684310"/>
                  </a:lnTo>
                  <a:lnTo>
                    <a:pt x="7800718" y="639600"/>
                  </a:lnTo>
                  <a:lnTo>
                    <a:pt x="7787424" y="595831"/>
                  </a:lnTo>
                  <a:lnTo>
                    <a:pt x="7771929" y="553067"/>
                  </a:lnTo>
                  <a:lnTo>
                    <a:pt x="7754299" y="511377"/>
                  </a:lnTo>
                  <a:lnTo>
                    <a:pt x="7734599" y="470825"/>
                  </a:lnTo>
                  <a:lnTo>
                    <a:pt x="7712898" y="431480"/>
                  </a:lnTo>
                  <a:lnTo>
                    <a:pt x="7689260" y="393406"/>
                  </a:lnTo>
                  <a:lnTo>
                    <a:pt x="7663753" y="356670"/>
                  </a:lnTo>
                  <a:lnTo>
                    <a:pt x="7636442" y="321340"/>
                  </a:lnTo>
                  <a:lnTo>
                    <a:pt x="7607394" y="287480"/>
                  </a:lnTo>
                  <a:lnTo>
                    <a:pt x="7576677" y="255158"/>
                  </a:lnTo>
                  <a:lnTo>
                    <a:pt x="7544355" y="224441"/>
                  </a:lnTo>
                  <a:lnTo>
                    <a:pt x="7510495" y="195393"/>
                  </a:lnTo>
                  <a:lnTo>
                    <a:pt x="7475165" y="168082"/>
                  </a:lnTo>
                  <a:lnTo>
                    <a:pt x="7438429" y="142575"/>
                  </a:lnTo>
                  <a:lnTo>
                    <a:pt x="7400355" y="118937"/>
                  </a:lnTo>
                  <a:lnTo>
                    <a:pt x="7361010" y="97236"/>
                  </a:lnTo>
                  <a:lnTo>
                    <a:pt x="7320458" y="77536"/>
                  </a:lnTo>
                  <a:lnTo>
                    <a:pt x="7278768" y="59906"/>
                  </a:lnTo>
                  <a:lnTo>
                    <a:pt x="7236004" y="44411"/>
                  </a:lnTo>
                  <a:lnTo>
                    <a:pt x="7192235" y="31117"/>
                  </a:lnTo>
                  <a:lnTo>
                    <a:pt x="7147525" y="20092"/>
                  </a:lnTo>
                  <a:lnTo>
                    <a:pt x="7101942" y="11401"/>
                  </a:lnTo>
                  <a:lnTo>
                    <a:pt x="7055552" y="5111"/>
                  </a:lnTo>
                  <a:lnTo>
                    <a:pt x="7008421" y="1288"/>
                  </a:lnTo>
                  <a:lnTo>
                    <a:pt x="696061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6001511" y="1958339"/>
              <a:ext cx="7832090" cy="5227320"/>
            </a:xfrm>
            <a:custGeom>
              <a:avLst/>
              <a:gdLst/>
              <a:ahLst/>
              <a:cxnLst/>
              <a:rect l="l" t="t" r="r" b="b"/>
              <a:pathLst>
                <a:path w="7832090" h="5227320">
                  <a:moveTo>
                    <a:pt x="0" y="871219"/>
                  </a:moveTo>
                  <a:lnTo>
                    <a:pt x="1288" y="823414"/>
                  </a:lnTo>
                  <a:lnTo>
                    <a:pt x="5111" y="776283"/>
                  </a:lnTo>
                  <a:lnTo>
                    <a:pt x="11401" y="729893"/>
                  </a:lnTo>
                  <a:lnTo>
                    <a:pt x="20092" y="684310"/>
                  </a:lnTo>
                  <a:lnTo>
                    <a:pt x="31117" y="639600"/>
                  </a:lnTo>
                  <a:lnTo>
                    <a:pt x="44411" y="595831"/>
                  </a:lnTo>
                  <a:lnTo>
                    <a:pt x="59906" y="553067"/>
                  </a:lnTo>
                  <a:lnTo>
                    <a:pt x="77536" y="511377"/>
                  </a:lnTo>
                  <a:lnTo>
                    <a:pt x="97236" y="470825"/>
                  </a:lnTo>
                  <a:lnTo>
                    <a:pt x="118937" y="431480"/>
                  </a:lnTo>
                  <a:lnTo>
                    <a:pt x="142575" y="393406"/>
                  </a:lnTo>
                  <a:lnTo>
                    <a:pt x="168082" y="356670"/>
                  </a:lnTo>
                  <a:lnTo>
                    <a:pt x="195393" y="321340"/>
                  </a:lnTo>
                  <a:lnTo>
                    <a:pt x="224441" y="287480"/>
                  </a:lnTo>
                  <a:lnTo>
                    <a:pt x="255158" y="255158"/>
                  </a:lnTo>
                  <a:lnTo>
                    <a:pt x="287480" y="224441"/>
                  </a:lnTo>
                  <a:lnTo>
                    <a:pt x="321340" y="195393"/>
                  </a:lnTo>
                  <a:lnTo>
                    <a:pt x="356670" y="168082"/>
                  </a:lnTo>
                  <a:lnTo>
                    <a:pt x="393406" y="142575"/>
                  </a:lnTo>
                  <a:lnTo>
                    <a:pt x="431480" y="118937"/>
                  </a:lnTo>
                  <a:lnTo>
                    <a:pt x="470825" y="97236"/>
                  </a:lnTo>
                  <a:lnTo>
                    <a:pt x="511377" y="77536"/>
                  </a:lnTo>
                  <a:lnTo>
                    <a:pt x="553067" y="59906"/>
                  </a:lnTo>
                  <a:lnTo>
                    <a:pt x="595831" y="44411"/>
                  </a:lnTo>
                  <a:lnTo>
                    <a:pt x="639600" y="31117"/>
                  </a:lnTo>
                  <a:lnTo>
                    <a:pt x="684310" y="20092"/>
                  </a:lnTo>
                  <a:lnTo>
                    <a:pt x="729893" y="11401"/>
                  </a:lnTo>
                  <a:lnTo>
                    <a:pt x="776283" y="5111"/>
                  </a:lnTo>
                  <a:lnTo>
                    <a:pt x="823414" y="1288"/>
                  </a:lnTo>
                  <a:lnTo>
                    <a:pt x="871219" y="0"/>
                  </a:lnTo>
                  <a:lnTo>
                    <a:pt x="6960615" y="0"/>
                  </a:lnTo>
                  <a:lnTo>
                    <a:pt x="7008421" y="1288"/>
                  </a:lnTo>
                  <a:lnTo>
                    <a:pt x="7055552" y="5111"/>
                  </a:lnTo>
                  <a:lnTo>
                    <a:pt x="7101942" y="11401"/>
                  </a:lnTo>
                  <a:lnTo>
                    <a:pt x="7147525" y="20092"/>
                  </a:lnTo>
                  <a:lnTo>
                    <a:pt x="7192235" y="31117"/>
                  </a:lnTo>
                  <a:lnTo>
                    <a:pt x="7236004" y="44411"/>
                  </a:lnTo>
                  <a:lnTo>
                    <a:pt x="7278768" y="59906"/>
                  </a:lnTo>
                  <a:lnTo>
                    <a:pt x="7320458" y="77536"/>
                  </a:lnTo>
                  <a:lnTo>
                    <a:pt x="7361010" y="97236"/>
                  </a:lnTo>
                  <a:lnTo>
                    <a:pt x="7400355" y="118937"/>
                  </a:lnTo>
                  <a:lnTo>
                    <a:pt x="7438429" y="142575"/>
                  </a:lnTo>
                  <a:lnTo>
                    <a:pt x="7475165" y="168082"/>
                  </a:lnTo>
                  <a:lnTo>
                    <a:pt x="7510495" y="195393"/>
                  </a:lnTo>
                  <a:lnTo>
                    <a:pt x="7544355" y="224441"/>
                  </a:lnTo>
                  <a:lnTo>
                    <a:pt x="7576677" y="255158"/>
                  </a:lnTo>
                  <a:lnTo>
                    <a:pt x="7607394" y="287480"/>
                  </a:lnTo>
                  <a:lnTo>
                    <a:pt x="7636442" y="321340"/>
                  </a:lnTo>
                  <a:lnTo>
                    <a:pt x="7663753" y="356670"/>
                  </a:lnTo>
                  <a:lnTo>
                    <a:pt x="7689260" y="393406"/>
                  </a:lnTo>
                  <a:lnTo>
                    <a:pt x="7712898" y="431480"/>
                  </a:lnTo>
                  <a:lnTo>
                    <a:pt x="7734599" y="470825"/>
                  </a:lnTo>
                  <a:lnTo>
                    <a:pt x="7754299" y="511377"/>
                  </a:lnTo>
                  <a:lnTo>
                    <a:pt x="7771929" y="553067"/>
                  </a:lnTo>
                  <a:lnTo>
                    <a:pt x="7787424" y="595831"/>
                  </a:lnTo>
                  <a:lnTo>
                    <a:pt x="7800718" y="639600"/>
                  </a:lnTo>
                  <a:lnTo>
                    <a:pt x="7811743" y="684310"/>
                  </a:lnTo>
                  <a:lnTo>
                    <a:pt x="7820434" y="729893"/>
                  </a:lnTo>
                  <a:lnTo>
                    <a:pt x="7826724" y="776283"/>
                  </a:lnTo>
                  <a:lnTo>
                    <a:pt x="7830547" y="823414"/>
                  </a:lnTo>
                  <a:lnTo>
                    <a:pt x="7831836" y="871219"/>
                  </a:lnTo>
                  <a:lnTo>
                    <a:pt x="7831836" y="4356099"/>
                  </a:lnTo>
                  <a:lnTo>
                    <a:pt x="7830547" y="4403905"/>
                  </a:lnTo>
                  <a:lnTo>
                    <a:pt x="7826724" y="4451036"/>
                  </a:lnTo>
                  <a:lnTo>
                    <a:pt x="7820434" y="4497426"/>
                  </a:lnTo>
                  <a:lnTo>
                    <a:pt x="7811743" y="4543009"/>
                  </a:lnTo>
                  <a:lnTo>
                    <a:pt x="7800718" y="4587719"/>
                  </a:lnTo>
                  <a:lnTo>
                    <a:pt x="7787424" y="4631488"/>
                  </a:lnTo>
                  <a:lnTo>
                    <a:pt x="7771929" y="4674252"/>
                  </a:lnTo>
                  <a:lnTo>
                    <a:pt x="7754299" y="4715942"/>
                  </a:lnTo>
                  <a:lnTo>
                    <a:pt x="7734599" y="4756494"/>
                  </a:lnTo>
                  <a:lnTo>
                    <a:pt x="7712898" y="4795839"/>
                  </a:lnTo>
                  <a:lnTo>
                    <a:pt x="7689260" y="4833913"/>
                  </a:lnTo>
                  <a:lnTo>
                    <a:pt x="7663753" y="4870649"/>
                  </a:lnTo>
                  <a:lnTo>
                    <a:pt x="7636442" y="4905979"/>
                  </a:lnTo>
                  <a:lnTo>
                    <a:pt x="7607394" y="4939839"/>
                  </a:lnTo>
                  <a:lnTo>
                    <a:pt x="7576677" y="4972161"/>
                  </a:lnTo>
                  <a:lnTo>
                    <a:pt x="7544355" y="5002878"/>
                  </a:lnTo>
                  <a:lnTo>
                    <a:pt x="7510495" y="5031926"/>
                  </a:lnTo>
                  <a:lnTo>
                    <a:pt x="7475165" y="5059237"/>
                  </a:lnTo>
                  <a:lnTo>
                    <a:pt x="7438429" y="5084744"/>
                  </a:lnTo>
                  <a:lnTo>
                    <a:pt x="7400355" y="5108382"/>
                  </a:lnTo>
                  <a:lnTo>
                    <a:pt x="7361010" y="5130083"/>
                  </a:lnTo>
                  <a:lnTo>
                    <a:pt x="7320458" y="5149783"/>
                  </a:lnTo>
                  <a:lnTo>
                    <a:pt x="7278768" y="5167413"/>
                  </a:lnTo>
                  <a:lnTo>
                    <a:pt x="7236004" y="5182908"/>
                  </a:lnTo>
                  <a:lnTo>
                    <a:pt x="7192235" y="5196202"/>
                  </a:lnTo>
                  <a:lnTo>
                    <a:pt x="7147525" y="5207227"/>
                  </a:lnTo>
                  <a:lnTo>
                    <a:pt x="7101942" y="5215918"/>
                  </a:lnTo>
                  <a:lnTo>
                    <a:pt x="7055552" y="5222208"/>
                  </a:lnTo>
                  <a:lnTo>
                    <a:pt x="7008421" y="5226031"/>
                  </a:lnTo>
                  <a:lnTo>
                    <a:pt x="6960615" y="5227320"/>
                  </a:lnTo>
                  <a:lnTo>
                    <a:pt x="871219" y="5227320"/>
                  </a:lnTo>
                  <a:lnTo>
                    <a:pt x="823414" y="5226031"/>
                  </a:lnTo>
                  <a:lnTo>
                    <a:pt x="776283" y="5222208"/>
                  </a:lnTo>
                  <a:lnTo>
                    <a:pt x="729893" y="5215918"/>
                  </a:lnTo>
                  <a:lnTo>
                    <a:pt x="684310" y="5207227"/>
                  </a:lnTo>
                  <a:lnTo>
                    <a:pt x="639600" y="5196202"/>
                  </a:lnTo>
                  <a:lnTo>
                    <a:pt x="595831" y="5182908"/>
                  </a:lnTo>
                  <a:lnTo>
                    <a:pt x="553067" y="5167413"/>
                  </a:lnTo>
                  <a:lnTo>
                    <a:pt x="511377" y="5149783"/>
                  </a:lnTo>
                  <a:lnTo>
                    <a:pt x="470825" y="5130083"/>
                  </a:lnTo>
                  <a:lnTo>
                    <a:pt x="431480" y="5108382"/>
                  </a:lnTo>
                  <a:lnTo>
                    <a:pt x="393406" y="5084744"/>
                  </a:lnTo>
                  <a:lnTo>
                    <a:pt x="356670" y="5059237"/>
                  </a:lnTo>
                  <a:lnTo>
                    <a:pt x="321340" y="5031926"/>
                  </a:lnTo>
                  <a:lnTo>
                    <a:pt x="287480" y="5002878"/>
                  </a:lnTo>
                  <a:lnTo>
                    <a:pt x="255158" y="4972161"/>
                  </a:lnTo>
                  <a:lnTo>
                    <a:pt x="224441" y="4939839"/>
                  </a:lnTo>
                  <a:lnTo>
                    <a:pt x="195393" y="4905979"/>
                  </a:lnTo>
                  <a:lnTo>
                    <a:pt x="168082" y="4870649"/>
                  </a:lnTo>
                  <a:lnTo>
                    <a:pt x="142575" y="4833913"/>
                  </a:lnTo>
                  <a:lnTo>
                    <a:pt x="118937" y="4795839"/>
                  </a:lnTo>
                  <a:lnTo>
                    <a:pt x="97236" y="4756494"/>
                  </a:lnTo>
                  <a:lnTo>
                    <a:pt x="77536" y="4715942"/>
                  </a:lnTo>
                  <a:lnTo>
                    <a:pt x="59906" y="4674252"/>
                  </a:lnTo>
                  <a:lnTo>
                    <a:pt x="44411" y="4631488"/>
                  </a:lnTo>
                  <a:lnTo>
                    <a:pt x="31117" y="4587719"/>
                  </a:lnTo>
                  <a:lnTo>
                    <a:pt x="20092" y="4543009"/>
                  </a:lnTo>
                  <a:lnTo>
                    <a:pt x="11401" y="4497426"/>
                  </a:lnTo>
                  <a:lnTo>
                    <a:pt x="5111" y="4451036"/>
                  </a:lnTo>
                  <a:lnTo>
                    <a:pt x="1288" y="4403905"/>
                  </a:lnTo>
                  <a:lnTo>
                    <a:pt x="0" y="4356099"/>
                  </a:lnTo>
                  <a:lnTo>
                    <a:pt x="0" y="871219"/>
                  </a:lnTo>
                  <a:close/>
                </a:path>
              </a:pathLst>
            </a:custGeom>
            <a:ln w="9525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6423786" y="3203574"/>
            <a:ext cx="7051040" cy="27082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0" marR="945515" indent="-368935">
              <a:lnSpc>
                <a:spcPct val="100000"/>
              </a:lnSpc>
              <a:spcBef>
                <a:spcPts val="95"/>
              </a:spcBef>
              <a:buFont typeface="Tahoma"/>
              <a:buChar char="●"/>
              <a:tabLst>
                <a:tab pos="381000" algn="l"/>
                <a:tab pos="381635" algn="l"/>
              </a:tabLst>
            </a:pPr>
            <a:r>
              <a:rPr sz="2200" spc="70" dirty="0">
                <a:solidFill>
                  <a:srgbClr val="3E3E3E"/>
                </a:solidFill>
                <a:latin typeface="Trebuchet MS"/>
                <a:cs typeface="Trebuchet MS"/>
              </a:rPr>
              <a:t>Ansible's</a:t>
            </a:r>
            <a:r>
              <a:rPr sz="2200" spc="-5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core</a:t>
            </a:r>
            <a:r>
              <a:rPr sz="2200" spc="-10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" dirty="0">
                <a:solidFill>
                  <a:srgbClr val="3E3E3E"/>
                </a:solidFill>
                <a:latin typeface="Trebuchet MS"/>
                <a:cs typeface="Trebuchet MS"/>
              </a:rPr>
              <a:t>functionality</a:t>
            </a:r>
            <a:r>
              <a:rPr sz="2200" spc="-5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is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rebuchet MS"/>
                <a:cs typeface="Trebuchet MS"/>
              </a:rPr>
              <a:t>augmented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rebuchet MS"/>
                <a:cs typeface="Trebuchet MS"/>
              </a:rPr>
              <a:t>by </a:t>
            </a:r>
            <a:r>
              <a:rPr sz="2200" spc="-64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Trebuchet MS"/>
                <a:cs typeface="Trebuchet MS"/>
              </a:rPr>
              <a:t>plugins.</a:t>
            </a:r>
            <a:endParaRPr sz="2200">
              <a:latin typeface="Trebuchet MS"/>
              <a:cs typeface="Trebuchet MS"/>
            </a:endParaRPr>
          </a:p>
          <a:p>
            <a:pPr marL="381000" indent="-368935">
              <a:lnSpc>
                <a:spcPct val="100000"/>
              </a:lnSpc>
              <a:buFont typeface="Tahoma"/>
              <a:buChar char="●"/>
              <a:tabLst>
                <a:tab pos="381000" algn="l"/>
                <a:tab pos="381635" algn="l"/>
              </a:tabLst>
            </a:pPr>
            <a:r>
              <a:rPr sz="2200" spc="60" dirty="0">
                <a:solidFill>
                  <a:srgbClr val="3E3E3E"/>
                </a:solidFill>
                <a:latin typeface="Trebuchet MS"/>
                <a:cs typeface="Trebuchet MS"/>
              </a:rPr>
              <a:t>Plugins</a:t>
            </a:r>
            <a:r>
              <a:rPr sz="2200" spc="-5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5" dirty="0">
                <a:solidFill>
                  <a:srgbClr val="3E3E3E"/>
                </a:solidFill>
                <a:latin typeface="Trebuchet MS"/>
                <a:cs typeface="Trebuchet MS"/>
              </a:rPr>
              <a:t>execute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45" dirty="0">
                <a:solidFill>
                  <a:srgbClr val="3E3E3E"/>
                </a:solidFill>
                <a:latin typeface="Trebuchet MS"/>
                <a:cs typeface="Trebuchet MS"/>
              </a:rPr>
              <a:t>on</a:t>
            </a:r>
            <a:r>
              <a:rPr sz="2200" spc="-10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5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control</a:t>
            </a:r>
            <a:r>
              <a:rPr sz="2200" spc="-10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10" dirty="0">
                <a:solidFill>
                  <a:srgbClr val="3E3E3E"/>
                </a:solidFill>
                <a:latin typeface="Trebuchet MS"/>
                <a:cs typeface="Trebuchet MS"/>
              </a:rPr>
              <a:t>node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5" dirty="0">
                <a:solidFill>
                  <a:srgbClr val="3E3E3E"/>
                </a:solidFill>
                <a:latin typeface="Trebuchet MS"/>
                <a:cs typeface="Trebuchet MS"/>
              </a:rPr>
              <a:t>within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endParaRPr sz="2200">
              <a:latin typeface="Trebuchet MS"/>
              <a:cs typeface="Trebuchet MS"/>
            </a:endParaRPr>
          </a:p>
          <a:p>
            <a:pPr marL="381000" marR="5080">
              <a:lnSpc>
                <a:spcPct val="100000"/>
              </a:lnSpc>
            </a:pPr>
            <a:r>
              <a:rPr sz="2200" spc="-15" dirty="0">
                <a:solidFill>
                  <a:srgbClr val="3E3E3E"/>
                </a:solidFill>
                <a:latin typeface="Trebuchet MS"/>
                <a:cs typeface="Trebuchet MS"/>
              </a:rPr>
              <a:t>/usr/bin/ansible</a:t>
            </a:r>
            <a:r>
              <a:rPr sz="2200" spc="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method,</a:t>
            </a:r>
            <a:r>
              <a:rPr sz="2200" spc="2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" dirty="0">
                <a:solidFill>
                  <a:srgbClr val="3E3E3E"/>
                </a:solidFill>
                <a:latin typeface="Trebuchet MS"/>
                <a:cs typeface="Trebuchet MS"/>
              </a:rPr>
              <a:t>while</a:t>
            </a:r>
            <a:r>
              <a:rPr sz="2200" spc="5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Trebuchet MS"/>
                <a:cs typeface="Trebuchet MS"/>
              </a:rPr>
              <a:t>modules</a:t>
            </a:r>
            <a:r>
              <a:rPr sz="2200" spc="5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5" dirty="0">
                <a:solidFill>
                  <a:srgbClr val="3E3E3E"/>
                </a:solidFill>
                <a:latin typeface="Trebuchet MS"/>
                <a:cs typeface="Trebuchet MS"/>
              </a:rPr>
              <a:t>execute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45" dirty="0">
                <a:solidFill>
                  <a:srgbClr val="3E3E3E"/>
                </a:solidFill>
                <a:latin typeface="Trebuchet MS"/>
                <a:cs typeface="Trebuchet MS"/>
              </a:rPr>
              <a:t>on</a:t>
            </a:r>
            <a:r>
              <a:rPr sz="2200" spc="-10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5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" dirty="0">
                <a:solidFill>
                  <a:srgbClr val="3E3E3E"/>
                </a:solidFill>
                <a:latin typeface="Trebuchet MS"/>
                <a:cs typeface="Trebuchet MS"/>
              </a:rPr>
              <a:t>target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rebuchet MS"/>
                <a:cs typeface="Trebuchet MS"/>
              </a:rPr>
              <a:t>system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in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Trebuchet MS"/>
                <a:cs typeface="Trebuchet MS"/>
              </a:rPr>
              <a:t>separate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rebuchet MS"/>
                <a:cs typeface="Trebuchet MS"/>
              </a:rPr>
              <a:t>processes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(usually </a:t>
            </a:r>
            <a:r>
              <a:rPr sz="2200" spc="-64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45" dirty="0">
                <a:solidFill>
                  <a:srgbClr val="3E3E3E"/>
                </a:solidFill>
                <a:latin typeface="Trebuchet MS"/>
                <a:cs typeface="Trebuchet MS"/>
              </a:rPr>
              <a:t>on</a:t>
            </a:r>
            <a:r>
              <a:rPr sz="2200" spc="-10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a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rebuchet MS"/>
                <a:cs typeface="Trebuchet MS"/>
              </a:rPr>
              <a:t>remote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" dirty="0">
                <a:solidFill>
                  <a:srgbClr val="3E3E3E"/>
                </a:solidFill>
                <a:latin typeface="Trebuchet MS"/>
                <a:cs typeface="Trebuchet MS"/>
              </a:rPr>
              <a:t>system).</a:t>
            </a:r>
            <a:endParaRPr sz="2200">
              <a:latin typeface="Trebuchet MS"/>
              <a:cs typeface="Trebuchet MS"/>
            </a:endParaRPr>
          </a:p>
          <a:p>
            <a:pPr marL="381000" indent="-368935">
              <a:lnSpc>
                <a:spcPct val="100000"/>
              </a:lnSpc>
              <a:buFont typeface="Tahoma"/>
              <a:buChar char="●"/>
              <a:tabLst>
                <a:tab pos="381000" algn="l"/>
                <a:tab pos="381635" algn="l"/>
              </a:tabLst>
            </a:pPr>
            <a:r>
              <a:rPr sz="2200" spc="50" dirty="0">
                <a:solidFill>
                  <a:srgbClr val="3E3E3E"/>
                </a:solidFill>
                <a:latin typeface="Trebuchet MS"/>
                <a:cs typeface="Trebuchet MS"/>
              </a:rPr>
              <a:t>Ansible</a:t>
            </a:r>
            <a:r>
              <a:rPr sz="2200" spc="-5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Trebuchet MS"/>
                <a:cs typeface="Trebuchet MS"/>
              </a:rPr>
              <a:t>comes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" dirty="0">
                <a:solidFill>
                  <a:srgbClr val="3E3E3E"/>
                </a:solidFill>
                <a:latin typeface="Trebuchet MS"/>
                <a:cs typeface="Trebuchet MS"/>
              </a:rPr>
              <a:t>with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Trebuchet MS"/>
                <a:cs typeface="Trebuchet MS"/>
              </a:rPr>
              <a:t>many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Trebuchet MS"/>
                <a:cs typeface="Trebuchet MS"/>
              </a:rPr>
              <a:t>useful</a:t>
            </a:r>
            <a:r>
              <a:rPr sz="2200" spc="-6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plugins,</a:t>
            </a:r>
            <a:r>
              <a:rPr sz="2200" spc="-5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Trebuchet MS"/>
                <a:cs typeface="Trebuchet MS"/>
              </a:rPr>
              <a:t>and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rebuchet MS"/>
                <a:cs typeface="Trebuchet MS"/>
              </a:rPr>
              <a:t>can</a:t>
            </a:r>
            <a:endParaRPr sz="2200">
              <a:latin typeface="Trebuchet MS"/>
              <a:cs typeface="Trebuchet MS"/>
            </a:endParaRPr>
          </a:p>
          <a:p>
            <a:pPr marL="381000">
              <a:lnSpc>
                <a:spcPct val="100000"/>
              </a:lnSpc>
              <a:spcBef>
                <a:spcPts val="5"/>
              </a:spcBef>
            </a:pP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also</a:t>
            </a:r>
            <a:r>
              <a:rPr sz="2200" spc="-10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rebuchet MS"/>
                <a:cs typeface="Trebuchet MS"/>
              </a:rPr>
              <a:t>be</a:t>
            </a:r>
            <a:r>
              <a:rPr sz="2200" spc="-11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Trebuchet MS"/>
                <a:cs typeface="Trebuchet MS"/>
              </a:rPr>
              <a:t>created..</a:t>
            </a:r>
            <a:endParaRPr sz="2200">
              <a:latin typeface="Trebuchet MS"/>
              <a:cs typeface="Trebuchet MS"/>
            </a:endParaRPr>
          </a:p>
        </p:txBody>
      </p:sp>
      <p:pic>
        <p:nvPicPr>
          <p:cNvPr id="30" name="object 3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181600" y="734568"/>
            <a:ext cx="5829300" cy="458724"/>
          </a:xfrm>
          <a:prstGeom prst="rect">
            <a:avLst/>
          </a:prstGeom>
        </p:spPr>
      </p:pic>
    </p:spTree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296659" y="306451"/>
            <a:ext cx="366077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20" dirty="0">
                <a:solidFill>
                  <a:srgbClr val="3E3E3E"/>
                </a:solidFill>
                <a:latin typeface="Arial"/>
                <a:cs typeface="Arial"/>
              </a:rPr>
              <a:t>Ansible</a:t>
            </a:r>
            <a:r>
              <a:rPr spc="-7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85" dirty="0">
                <a:solidFill>
                  <a:srgbClr val="3E3E3E"/>
                </a:solidFill>
                <a:latin typeface="Arial"/>
                <a:cs typeface="Arial"/>
              </a:rPr>
              <a:t>Architecture</a:t>
            </a:r>
          </a:p>
        </p:txBody>
      </p:sp>
      <p:sp>
        <p:nvSpPr>
          <p:cNvPr id="4" name="object 4"/>
          <p:cNvSpPr/>
          <p:nvPr/>
        </p:nvSpPr>
        <p:spPr>
          <a:xfrm>
            <a:off x="2206751" y="1949195"/>
            <a:ext cx="3048000" cy="848994"/>
          </a:xfrm>
          <a:custGeom>
            <a:avLst/>
            <a:gdLst/>
            <a:ahLst/>
            <a:cxnLst/>
            <a:rect l="l" t="t" r="r" b="b"/>
            <a:pathLst>
              <a:path w="3048000" h="848994">
                <a:moveTo>
                  <a:pt x="2906522" y="0"/>
                </a:moveTo>
                <a:lnTo>
                  <a:pt x="141478" y="0"/>
                </a:lnTo>
                <a:lnTo>
                  <a:pt x="96771" y="7215"/>
                </a:lnTo>
                <a:lnTo>
                  <a:pt x="57936" y="27306"/>
                </a:lnTo>
                <a:lnTo>
                  <a:pt x="27306" y="57936"/>
                </a:lnTo>
                <a:lnTo>
                  <a:pt x="7215" y="96771"/>
                </a:lnTo>
                <a:lnTo>
                  <a:pt x="0" y="141477"/>
                </a:lnTo>
                <a:lnTo>
                  <a:pt x="0" y="707389"/>
                </a:lnTo>
                <a:lnTo>
                  <a:pt x="7215" y="752096"/>
                </a:lnTo>
                <a:lnTo>
                  <a:pt x="27306" y="790931"/>
                </a:lnTo>
                <a:lnTo>
                  <a:pt x="57936" y="821561"/>
                </a:lnTo>
                <a:lnTo>
                  <a:pt x="96771" y="841652"/>
                </a:lnTo>
                <a:lnTo>
                  <a:pt x="141478" y="848867"/>
                </a:lnTo>
                <a:lnTo>
                  <a:pt x="2906522" y="848867"/>
                </a:lnTo>
                <a:lnTo>
                  <a:pt x="2951228" y="841652"/>
                </a:lnTo>
                <a:lnTo>
                  <a:pt x="2990063" y="821561"/>
                </a:lnTo>
                <a:lnTo>
                  <a:pt x="3020693" y="790931"/>
                </a:lnTo>
                <a:lnTo>
                  <a:pt x="3040784" y="752096"/>
                </a:lnTo>
                <a:lnTo>
                  <a:pt x="3048000" y="707389"/>
                </a:lnTo>
                <a:lnTo>
                  <a:pt x="3048000" y="141477"/>
                </a:lnTo>
                <a:lnTo>
                  <a:pt x="3040784" y="96771"/>
                </a:lnTo>
                <a:lnTo>
                  <a:pt x="3020693" y="57936"/>
                </a:lnTo>
                <a:lnTo>
                  <a:pt x="2990063" y="27306"/>
                </a:lnTo>
                <a:lnTo>
                  <a:pt x="2951228" y="7215"/>
                </a:lnTo>
                <a:lnTo>
                  <a:pt x="2906522" y="0"/>
                </a:lnTo>
                <a:close/>
              </a:path>
            </a:pathLst>
          </a:custGeom>
          <a:solidFill>
            <a:srgbClr val="44AAF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206751" y="1949195"/>
            <a:ext cx="3048000" cy="848994"/>
          </a:xfrm>
          <a:custGeom>
            <a:avLst/>
            <a:gdLst/>
            <a:ahLst/>
            <a:cxnLst/>
            <a:rect l="l" t="t" r="r" b="b"/>
            <a:pathLst>
              <a:path w="3048000" h="848994">
                <a:moveTo>
                  <a:pt x="0" y="141477"/>
                </a:moveTo>
                <a:lnTo>
                  <a:pt x="7215" y="96771"/>
                </a:lnTo>
                <a:lnTo>
                  <a:pt x="27306" y="57936"/>
                </a:lnTo>
                <a:lnTo>
                  <a:pt x="57936" y="27306"/>
                </a:lnTo>
                <a:lnTo>
                  <a:pt x="96771" y="7215"/>
                </a:lnTo>
                <a:lnTo>
                  <a:pt x="141478" y="0"/>
                </a:lnTo>
                <a:lnTo>
                  <a:pt x="2906522" y="0"/>
                </a:lnTo>
                <a:lnTo>
                  <a:pt x="2951228" y="7215"/>
                </a:lnTo>
                <a:lnTo>
                  <a:pt x="2990063" y="27306"/>
                </a:lnTo>
                <a:lnTo>
                  <a:pt x="3020693" y="57936"/>
                </a:lnTo>
                <a:lnTo>
                  <a:pt x="3040784" y="96771"/>
                </a:lnTo>
                <a:lnTo>
                  <a:pt x="3048000" y="141477"/>
                </a:lnTo>
                <a:lnTo>
                  <a:pt x="3048000" y="707389"/>
                </a:lnTo>
                <a:lnTo>
                  <a:pt x="3040784" y="752096"/>
                </a:lnTo>
                <a:lnTo>
                  <a:pt x="3020693" y="790931"/>
                </a:lnTo>
                <a:lnTo>
                  <a:pt x="2990063" y="821561"/>
                </a:lnTo>
                <a:lnTo>
                  <a:pt x="2951228" y="841652"/>
                </a:lnTo>
                <a:lnTo>
                  <a:pt x="2906522" y="848867"/>
                </a:lnTo>
                <a:lnTo>
                  <a:pt x="141478" y="848867"/>
                </a:lnTo>
                <a:lnTo>
                  <a:pt x="96771" y="841652"/>
                </a:lnTo>
                <a:lnTo>
                  <a:pt x="57936" y="821561"/>
                </a:lnTo>
                <a:lnTo>
                  <a:pt x="27306" y="790931"/>
                </a:lnTo>
                <a:lnTo>
                  <a:pt x="7215" y="752096"/>
                </a:lnTo>
                <a:lnTo>
                  <a:pt x="0" y="707389"/>
                </a:lnTo>
                <a:lnTo>
                  <a:pt x="0" y="141477"/>
                </a:lnTo>
                <a:close/>
              </a:path>
            </a:pathLst>
          </a:custGeom>
          <a:ln w="9525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155950" y="2178557"/>
            <a:ext cx="114744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125" dirty="0">
                <a:solidFill>
                  <a:srgbClr val="FFFFFF"/>
                </a:solidFill>
                <a:latin typeface="Trebuchet MS"/>
                <a:cs typeface="Trebuchet MS"/>
              </a:rPr>
              <a:t>Modules</a:t>
            </a:r>
            <a:endParaRPr sz="2200">
              <a:latin typeface="Trebuchet MS"/>
              <a:cs typeface="Trebuchet MS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2201989" y="3910393"/>
            <a:ext cx="3057525" cy="857250"/>
            <a:chOff x="2201989" y="3910393"/>
            <a:chExt cx="3057525" cy="857250"/>
          </a:xfrm>
        </p:grpSpPr>
        <p:sp>
          <p:nvSpPr>
            <p:cNvPr id="8" name="object 8"/>
            <p:cNvSpPr/>
            <p:nvPr/>
          </p:nvSpPr>
          <p:spPr>
            <a:xfrm>
              <a:off x="2206751" y="3915155"/>
              <a:ext cx="3048000" cy="847725"/>
            </a:xfrm>
            <a:custGeom>
              <a:avLst/>
              <a:gdLst/>
              <a:ahLst/>
              <a:cxnLst/>
              <a:rect l="l" t="t" r="r" b="b"/>
              <a:pathLst>
                <a:path w="3048000" h="847725">
                  <a:moveTo>
                    <a:pt x="2906776" y="0"/>
                  </a:moveTo>
                  <a:lnTo>
                    <a:pt x="141224" y="0"/>
                  </a:lnTo>
                  <a:lnTo>
                    <a:pt x="96593" y="7201"/>
                  </a:lnTo>
                  <a:lnTo>
                    <a:pt x="57826" y="27253"/>
                  </a:lnTo>
                  <a:lnTo>
                    <a:pt x="27253" y="57826"/>
                  </a:lnTo>
                  <a:lnTo>
                    <a:pt x="7201" y="96593"/>
                  </a:lnTo>
                  <a:lnTo>
                    <a:pt x="0" y="141224"/>
                  </a:lnTo>
                  <a:lnTo>
                    <a:pt x="0" y="706120"/>
                  </a:lnTo>
                  <a:lnTo>
                    <a:pt x="7201" y="750750"/>
                  </a:lnTo>
                  <a:lnTo>
                    <a:pt x="27253" y="789517"/>
                  </a:lnTo>
                  <a:lnTo>
                    <a:pt x="57826" y="820090"/>
                  </a:lnTo>
                  <a:lnTo>
                    <a:pt x="96593" y="840142"/>
                  </a:lnTo>
                  <a:lnTo>
                    <a:pt x="141224" y="847344"/>
                  </a:lnTo>
                  <a:lnTo>
                    <a:pt x="2906776" y="847344"/>
                  </a:lnTo>
                  <a:lnTo>
                    <a:pt x="2951406" y="840142"/>
                  </a:lnTo>
                  <a:lnTo>
                    <a:pt x="2990173" y="820090"/>
                  </a:lnTo>
                  <a:lnTo>
                    <a:pt x="3020746" y="789517"/>
                  </a:lnTo>
                  <a:lnTo>
                    <a:pt x="3040798" y="750750"/>
                  </a:lnTo>
                  <a:lnTo>
                    <a:pt x="3048000" y="706120"/>
                  </a:lnTo>
                  <a:lnTo>
                    <a:pt x="3048000" y="141224"/>
                  </a:lnTo>
                  <a:lnTo>
                    <a:pt x="3040798" y="96593"/>
                  </a:lnTo>
                  <a:lnTo>
                    <a:pt x="3020746" y="57826"/>
                  </a:lnTo>
                  <a:lnTo>
                    <a:pt x="2990173" y="27253"/>
                  </a:lnTo>
                  <a:lnTo>
                    <a:pt x="2951406" y="7201"/>
                  </a:lnTo>
                  <a:lnTo>
                    <a:pt x="2906776" y="0"/>
                  </a:lnTo>
                  <a:close/>
                </a:path>
              </a:pathLst>
            </a:custGeom>
            <a:solidFill>
              <a:srgbClr val="44AA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206751" y="3915155"/>
              <a:ext cx="3048000" cy="847725"/>
            </a:xfrm>
            <a:custGeom>
              <a:avLst/>
              <a:gdLst/>
              <a:ahLst/>
              <a:cxnLst/>
              <a:rect l="l" t="t" r="r" b="b"/>
              <a:pathLst>
                <a:path w="3048000" h="847725">
                  <a:moveTo>
                    <a:pt x="0" y="141224"/>
                  </a:moveTo>
                  <a:lnTo>
                    <a:pt x="7201" y="96593"/>
                  </a:lnTo>
                  <a:lnTo>
                    <a:pt x="27253" y="57826"/>
                  </a:lnTo>
                  <a:lnTo>
                    <a:pt x="57826" y="27253"/>
                  </a:lnTo>
                  <a:lnTo>
                    <a:pt x="96593" y="7201"/>
                  </a:lnTo>
                  <a:lnTo>
                    <a:pt x="141224" y="0"/>
                  </a:lnTo>
                  <a:lnTo>
                    <a:pt x="2906776" y="0"/>
                  </a:lnTo>
                  <a:lnTo>
                    <a:pt x="2951406" y="7201"/>
                  </a:lnTo>
                  <a:lnTo>
                    <a:pt x="2990173" y="27253"/>
                  </a:lnTo>
                  <a:lnTo>
                    <a:pt x="3020746" y="57826"/>
                  </a:lnTo>
                  <a:lnTo>
                    <a:pt x="3040798" y="96593"/>
                  </a:lnTo>
                  <a:lnTo>
                    <a:pt x="3048000" y="141224"/>
                  </a:lnTo>
                  <a:lnTo>
                    <a:pt x="3048000" y="706120"/>
                  </a:lnTo>
                  <a:lnTo>
                    <a:pt x="3040798" y="750750"/>
                  </a:lnTo>
                  <a:lnTo>
                    <a:pt x="3020746" y="789517"/>
                  </a:lnTo>
                  <a:lnTo>
                    <a:pt x="2990173" y="820090"/>
                  </a:lnTo>
                  <a:lnTo>
                    <a:pt x="2951406" y="840142"/>
                  </a:lnTo>
                  <a:lnTo>
                    <a:pt x="2906776" y="847344"/>
                  </a:lnTo>
                  <a:lnTo>
                    <a:pt x="141224" y="847344"/>
                  </a:lnTo>
                  <a:lnTo>
                    <a:pt x="96593" y="840142"/>
                  </a:lnTo>
                  <a:lnTo>
                    <a:pt x="57826" y="820090"/>
                  </a:lnTo>
                  <a:lnTo>
                    <a:pt x="27253" y="789517"/>
                  </a:lnTo>
                  <a:lnTo>
                    <a:pt x="7201" y="750750"/>
                  </a:lnTo>
                  <a:lnTo>
                    <a:pt x="0" y="706120"/>
                  </a:lnTo>
                  <a:lnTo>
                    <a:pt x="0" y="141224"/>
                  </a:lnTo>
                  <a:close/>
                </a:path>
              </a:pathLst>
            </a:custGeom>
            <a:ln w="9525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3250438" y="4143883"/>
            <a:ext cx="96075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60" dirty="0">
                <a:solidFill>
                  <a:srgbClr val="FFFFFF"/>
                </a:solidFill>
                <a:latin typeface="Trebuchet MS"/>
                <a:cs typeface="Trebuchet MS"/>
              </a:rPr>
              <a:t>Plugins</a:t>
            </a:r>
            <a:endParaRPr sz="2200">
              <a:latin typeface="Trebuchet MS"/>
              <a:cs typeface="Trebuchet MS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2201989" y="4893373"/>
            <a:ext cx="3057525" cy="857250"/>
            <a:chOff x="2201989" y="4893373"/>
            <a:chExt cx="3057525" cy="857250"/>
          </a:xfrm>
        </p:grpSpPr>
        <p:sp>
          <p:nvSpPr>
            <p:cNvPr id="12" name="object 12"/>
            <p:cNvSpPr/>
            <p:nvPr/>
          </p:nvSpPr>
          <p:spPr>
            <a:xfrm>
              <a:off x="2206751" y="4898135"/>
              <a:ext cx="3048000" cy="847725"/>
            </a:xfrm>
            <a:custGeom>
              <a:avLst/>
              <a:gdLst/>
              <a:ahLst/>
              <a:cxnLst/>
              <a:rect l="l" t="t" r="r" b="b"/>
              <a:pathLst>
                <a:path w="3048000" h="847725">
                  <a:moveTo>
                    <a:pt x="2906776" y="0"/>
                  </a:moveTo>
                  <a:lnTo>
                    <a:pt x="141224" y="0"/>
                  </a:lnTo>
                  <a:lnTo>
                    <a:pt x="96593" y="7201"/>
                  </a:lnTo>
                  <a:lnTo>
                    <a:pt x="57826" y="27253"/>
                  </a:lnTo>
                  <a:lnTo>
                    <a:pt x="27253" y="57826"/>
                  </a:lnTo>
                  <a:lnTo>
                    <a:pt x="7201" y="96593"/>
                  </a:lnTo>
                  <a:lnTo>
                    <a:pt x="0" y="141224"/>
                  </a:lnTo>
                  <a:lnTo>
                    <a:pt x="0" y="706119"/>
                  </a:lnTo>
                  <a:lnTo>
                    <a:pt x="7201" y="750750"/>
                  </a:lnTo>
                  <a:lnTo>
                    <a:pt x="27253" y="789517"/>
                  </a:lnTo>
                  <a:lnTo>
                    <a:pt x="57826" y="820090"/>
                  </a:lnTo>
                  <a:lnTo>
                    <a:pt x="96593" y="840142"/>
                  </a:lnTo>
                  <a:lnTo>
                    <a:pt x="141224" y="847343"/>
                  </a:lnTo>
                  <a:lnTo>
                    <a:pt x="2906776" y="847343"/>
                  </a:lnTo>
                  <a:lnTo>
                    <a:pt x="2951406" y="840142"/>
                  </a:lnTo>
                  <a:lnTo>
                    <a:pt x="2990173" y="820090"/>
                  </a:lnTo>
                  <a:lnTo>
                    <a:pt x="3020746" y="789517"/>
                  </a:lnTo>
                  <a:lnTo>
                    <a:pt x="3040798" y="750750"/>
                  </a:lnTo>
                  <a:lnTo>
                    <a:pt x="3048000" y="706119"/>
                  </a:lnTo>
                  <a:lnTo>
                    <a:pt x="3048000" y="141224"/>
                  </a:lnTo>
                  <a:lnTo>
                    <a:pt x="3040798" y="96593"/>
                  </a:lnTo>
                  <a:lnTo>
                    <a:pt x="3020746" y="57826"/>
                  </a:lnTo>
                  <a:lnTo>
                    <a:pt x="2990173" y="27253"/>
                  </a:lnTo>
                  <a:lnTo>
                    <a:pt x="2951406" y="7201"/>
                  </a:lnTo>
                  <a:lnTo>
                    <a:pt x="2906776" y="0"/>
                  </a:lnTo>
                  <a:close/>
                </a:path>
              </a:pathLst>
            </a:custGeom>
            <a:solidFill>
              <a:srgbClr val="0184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206751" y="4898135"/>
              <a:ext cx="3048000" cy="847725"/>
            </a:xfrm>
            <a:custGeom>
              <a:avLst/>
              <a:gdLst/>
              <a:ahLst/>
              <a:cxnLst/>
              <a:rect l="l" t="t" r="r" b="b"/>
              <a:pathLst>
                <a:path w="3048000" h="847725">
                  <a:moveTo>
                    <a:pt x="0" y="141224"/>
                  </a:moveTo>
                  <a:lnTo>
                    <a:pt x="7201" y="96593"/>
                  </a:lnTo>
                  <a:lnTo>
                    <a:pt x="27253" y="57826"/>
                  </a:lnTo>
                  <a:lnTo>
                    <a:pt x="57826" y="27253"/>
                  </a:lnTo>
                  <a:lnTo>
                    <a:pt x="96593" y="7201"/>
                  </a:lnTo>
                  <a:lnTo>
                    <a:pt x="141224" y="0"/>
                  </a:lnTo>
                  <a:lnTo>
                    <a:pt x="2906776" y="0"/>
                  </a:lnTo>
                  <a:lnTo>
                    <a:pt x="2951406" y="7201"/>
                  </a:lnTo>
                  <a:lnTo>
                    <a:pt x="2990173" y="27253"/>
                  </a:lnTo>
                  <a:lnTo>
                    <a:pt x="3020746" y="57826"/>
                  </a:lnTo>
                  <a:lnTo>
                    <a:pt x="3040798" y="96593"/>
                  </a:lnTo>
                  <a:lnTo>
                    <a:pt x="3048000" y="141224"/>
                  </a:lnTo>
                  <a:lnTo>
                    <a:pt x="3048000" y="706119"/>
                  </a:lnTo>
                  <a:lnTo>
                    <a:pt x="3040798" y="750750"/>
                  </a:lnTo>
                  <a:lnTo>
                    <a:pt x="3020746" y="789517"/>
                  </a:lnTo>
                  <a:lnTo>
                    <a:pt x="2990173" y="820090"/>
                  </a:lnTo>
                  <a:lnTo>
                    <a:pt x="2951406" y="840142"/>
                  </a:lnTo>
                  <a:lnTo>
                    <a:pt x="2906776" y="847343"/>
                  </a:lnTo>
                  <a:lnTo>
                    <a:pt x="141224" y="847343"/>
                  </a:lnTo>
                  <a:lnTo>
                    <a:pt x="96593" y="840142"/>
                  </a:lnTo>
                  <a:lnTo>
                    <a:pt x="57826" y="820090"/>
                  </a:lnTo>
                  <a:lnTo>
                    <a:pt x="27253" y="789517"/>
                  </a:lnTo>
                  <a:lnTo>
                    <a:pt x="7201" y="750750"/>
                  </a:lnTo>
                  <a:lnTo>
                    <a:pt x="0" y="706119"/>
                  </a:lnTo>
                  <a:lnTo>
                    <a:pt x="0" y="141224"/>
                  </a:lnTo>
                  <a:close/>
                </a:path>
              </a:pathLst>
            </a:custGeom>
            <a:ln w="9525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3098038" y="5126863"/>
            <a:ext cx="126428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55" dirty="0">
                <a:solidFill>
                  <a:srgbClr val="FFFFFF"/>
                </a:solidFill>
                <a:latin typeface="Trebuchet MS"/>
                <a:cs typeface="Trebuchet MS"/>
              </a:rPr>
              <a:t>Invent</a:t>
            </a:r>
            <a:r>
              <a:rPr sz="2200" spc="6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200" spc="25" dirty="0">
                <a:solidFill>
                  <a:srgbClr val="FFFFFF"/>
                </a:solidFill>
                <a:latin typeface="Trebuchet MS"/>
                <a:cs typeface="Trebuchet MS"/>
              </a:rPr>
              <a:t>ry</a:t>
            </a:r>
            <a:endParaRPr sz="2200">
              <a:latin typeface="Trebuchet MS"/>
              <a:cs typeface="Trebuchet MS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2201989" y="5847397"/>
            <a:ext cx="3057525" cy="857250"/>
            <a:chOff x="2201989" y="5847397"/>
            <a:chExt cx="3057525" cy="857250"/>
          </a:xfrm>
        </p:grpSpPr>
        <p:sp>
          <p:nvSpPr>
            <p:cNvPr id="16" name="object 16"/>
            <p:cNvSpPr/>
            <p:nvPr/>
          </p:nvSpPr>
          <p:spPr>
            <a:xfrm>
              <a:off x="2206751" y="5852159"/>
              <a:ext cx="3048000" cy="847725"/>
            </a:xfrm>
            <a:custGeom>
              <a:avLst/>
              <a:gdLst/>
              <a:ahLst/>
              <a:cxnLst/>
              <a:rect l="l" t="t" r="r" b="b"/>
              <a:pathLst>
                <a:path w="3048000" h="847725">
                  <a:moveTo>
                    <a:pt x="2906776" y="0"/>
                  </a:moveTo>
                  <a:lnTo>
                    <a:pt x="141224" y="0"/>
                  </a:lnTo>
                  <a:lnTo>
                    <a:pt x="96593" y="7201"/>
                  </a:lnTo>
                  <a:lnTo>
                    <a:pt x="57826" y="27253"/>
                  </a:lnTo>
                  <a:lnTo>
                    <a:pt x="27253" y="57826"/>
                  </a:lnTo>
                  <a:lnTo>
                    <a:pt x="7201" y="96593"/>
                  </a:lnTo>
                  <a:lnTo>
                    <a:pt x="0" y="141223"/>
                  </a:lnTo>
                  <a:lnTo>
                    <a:pt x="0" y="706119"/>
                  </a:lnTo>
                  <a:lnTo>
                    <a:pt x="7201" y="750750"/>
                  </a:lnTo>
                  <a:lnTo>
                    <a:pt x="27253" y="789517"/>
                  </a:lnTo>
                  <a:lnTo>
                    <a:pt x="57826" y="820090"/>
                  </a:lnTo>
                  <a:lnTo>
                    <a:pt x="96593" y="840142"/>
                  </a:lnTo>
                  <a:lnTo>
                    <a:pt x="141224" y="847344"/>
                  </a:lnTo>
                  <a:lnTo>
                    <a:pt x="2906776" y="847344"/>
                  </a:lnTo>
                  <a:lnTo>
                    <a:pt x="2951406" y="840142"/>
                  </a:lnTo>
                  <a:lnTo>
                    <a:pt x="2990173" y="820090"/>
                  </a:lnTo>
                  <a:lnTo>
                    <a:pt x="3020746" y="789517"/>
                  </a:lnTo>
                  <a:lnTo>
                    <a:pt x="3040798" y="750750"/>
                  </a:lnTo>
                  <a:lnTo>
                    <a:pt x="3048000" y="706119"/>
                  </a:lnTo>
                  <a:lnTo>
                    <a:pt x="3048000" y="141223"/>
                  </a:lnTo>
                  <a:lnTo>
                    <a:pt x="3040798" y="96593"/>
                  </a:lnTo>
                  <a:lnTo>
                    <a:pt x="3020746" y="57826"/>
                  </a:lnTo>
                  <a:lnTo>
                    <a:pt x="2990173" y="27253"/>
                  </a:lnTo>
                  <a:lnTo>
                    <a:pt x="2951406" y="7201"/>
                  </a:lnTo>
                  <a:lnTo>
                    <a:pt x="2906776" y="0"/>
                  </a:lnTo>
                  <a:close/>
                </a:path>
              </a:pathLst>
            </a:custGeom>
            <a:solidFill>
              <a:srgbClr val="44AA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206751" y="5852159"/>
              <a:ext cx="3048000" cy="847725"/>
            </a:xfrm>
            <a:custGeom>
              <a:avLst/>
              <a:gdLst/>
              <a:ahLst/>
              <a:cxnLst/>
              <a:rect l="l" t="t" r="r" b="b"/>
              <a:pathLst>
                <a:path w="3048000" h="847725">
                  <a:moveTo>
                    <a:pt x="0" y="141223"/>
                  </a:moveTo>
                  <a:lnTo>
                    <a:pt x="7201" y="96593"/>
                  </a:lnTo>
                  <a:lnTo>
                    <a:pt x="27253" y="57826"/>
                  </a:lnTo>
                  <a:lnTo>
                    <a:pt x="57826" y="27253"/>
                  </a:lnTo>
                  <a:lnTo>
                    <a:pt x="96593" y="7201"/>
                  </a:lnTo>
                  <a:lnTo>
                    <a:pt x="141224" y="0"/>
                  </a:lnTo>
                  <a:lnTo>
                    <a:pt x="2906776" y="0"/>
                  </a:lnTo>
                  <a:lnTo>
                    <a:pt x="2951406" y="7201"/>
                  </a:lnTo>
                  <a:lnTo>
                    <a:pt x="2990173" y="27253"/>
                  </a:lnTo>
                  <a:lnTo>
                    <a:pt x="3020746" y="57826"/>
                  </a:lnTo>
                  <a:lnTo>
                    <a:pt x="3040798" y="96593"/>
                  </a:lnTo>
                  <a:lnTo>
                    <a:pt x="3048000" y="141223"/>
                  </a:lnTo>
                  <a:lnTo>
                    <a:pt x="3048000" y="706119"/>
                  </a:lnTo>
                  <a:lnTo>
                    <a:pt x="3040798" y="750750"/>
                  </a:lnTo>
                  <a:lnTo>
                    <a:pt x="3020746" y="789517"/>
                  </a:lnTo>
                  <a:lnTo>
                    <a:pt x="2990173" y="820090"/>
                  </a:lnTo>
                  <a:lnTo>
                    <a:pt x="2951406" y="840142"/>
                  </a:lnTo>
                  <a:lnTo>
                    <a:pt x="2906776" y="847344"/>
                  </a:lnTo>
                  <a:lnTo>
                    <a:pt x="141224" y="847344"/>
                  </a:lnTo>
                  <a:lnTo>
                    <a:pt x="96593" y="840142"/>
                  </a:lnTo>
                  <a:lnTo>
                    <a:pt x="57826" y="820090"/>
                  </a:lnTo>
                  <a:lnTo>
                    <a:pt x="27253" y="789517"/>
                  </a:lnTo>
                  <a:lnTo>
                    <a:pt x="7201" y="750750"/>
                  </a:lnTo>
                  <a:lnTo>
                    <a:pt x="0" y="706119"/>
                  </a:lnTo>
                  <a:lnTo>
                    <a:pt x="0" y="141223"/>
                  </a:lnTo>
                  <a:close/>
                </a:path>
              </a:pathLst>
            </a:custGeom>
            <a:ln w="9525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8" name="object 18"/>
          <p:cNvGrpSpPr/>
          <p:nvPr/>
        </p:nvGrpSpPr>
        <p:grpSpPr>
          <a:xfrm>
            <a:off x="2201989" y="6828853"/>
            <a:ext cx="3057525" cy="858519"/>
            <a:chOff x="2201989" y="6828853"/>
            <a:chExt cx="3057525" cy="858519"/>
          </a:xfrm>
        </p:grpSpPr>
        <p:sp>
          <p:nvSpPr>
            <p:cNvPr id="19" name="object 19"/>
            <p:cNvSpPr/>
            <p:nvPr/>
          </p:nvSpPr>
          <p:spPr>
            <a:xfrm>
              <a:off x="2206751" y="6833616"/>
              <a:ext cx="3048000" cy="848994"/>
            </a:xfrm>
            <a:custGeom>
              <a:avLst/>
              <a:gdLst/>
              <a:ahLst/>
              <a:cxnLst/>
              <a:rect l="l" t="t" r="r" b="b"/>
              <a:pathLst>
                <a:path w="3048000" h="848995">
                  <a:moveTo>
                    <a:pt x="2906522" y="0"/>
                  </a:moveTo>
                  <a:lnTo>
                    <a:pt x="141478" y="0"/>
                  </a:lnTo>
                  <a:lnTo>
                    <a:pt x="96771" y="7215"/>
                  </a:lnTo>
                  <a:lnTo>
                    <a:pt x="57936" y="27306"/>
                  </a:lnTo>
                  <a:lnTo>
                    <a:pt x="27306" y="57936"/>
                  </a:lnTo>
                  <a:lnTo>
                    <a:pt x="7215" y="96771"/>
                  </a:lnTo>
                  <a:lnTo>
                    <a:pt x="0" y="141477"/>
                  </a:lnTo>
                  <a:lnTo>
                    <a:pt x="0" y="707389"/>
                  </a:lnTo>
                  <a:lnTo>
                    <a:pt x="7215" y="752096"/>
                  </a:lnTo>
                  <a:lnTo>
                    <a:pt x="27306" y="790931"/>
                  </a:lnTo>
                  <a:lnTo>
                    <a:pt x="57936" y="821561"/>
                  </a:lnTo>
                  <a:lnTo>
                    <a:pt x="96771" y="841652"/>
                  </a:lnTo>
                  <a:lnTo>
                    <a:pt x="141478" y="848867"/>
                  </a:lnTo>
                  <a:lnTo>
                    <a:pt x="2906522" y="848867"/>
                  </a:lnTo>
                  <a:lnTo>
                    <a:pt x="2951228" y="841652"/>
                  </a:lnTo>
                  <a:lnTo>
                    <a:pt x="2990063" y="821561"/>
                  </a:lnTo>
                  <a:lnTo>
                    <a:pt x="3020693" y="790931"/>
                  </a:lnTo>
                  <a:lnTo>
                    <a:pt x="3040784" y="752096"/>
                  </a:lnTo>
                  <a:lnTo>
                    <a:pt x="3048000" y="707389"/>
                  </a:lnTo>
                  <a:lnTo>
                    <a:pt x="3048000" y="141477"/>
                  </a:lnTo>
                  <a:lnTo>
                    <a:pt x="3040784" y="96771"/>
                  </a:lnTo>
                  <a:lnTo>
                    <a:pt x="3020693" y="57936"/>
                  </a:lnTo>
                  <a:lnTo>
                    <a:pt x="2990063" y="27306"/>
                  </a:lnTo>
                  <a:lnTo>
                    <a:pt x="2951228" y="7215"/>
                  </a:lnTo>
                  <a:lnTo>
                    <a:pt x="2906522" y="0"/>
                  </a:lnTo>
                  <a:close/>
                </a:path>
              </a:pathLst>
            </a:custGeom>
            <a:solidFill>
              <a:srgbClr val="44AA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2206751" y="6833616"/>
              <a:ext cx="3048000" cy="848994"/>
            </a:xfrm>
            <a:custGeom>
              <a:avLst/>
              <a:gdLst/>
              <a:ahLst/>
              <a:cxnLst/>
              <a:rect l="l" t="t" r="r" b="b"/>
              <a:pathLst>
                <a:path w="3048000" h="848995">
                  <a:moveTo>
                    <a:pt x="0" y="141477"/>
                  </a:moveTo>
                  <a:lnTo>
                    <a:pt x="7215" y="96771"/>
                  </a:lnTo>
                  <a:lnTo>
                    <a:pt x="27306" y="57936"/>
                  </a:lnTo>
                  <a:lnTo>
                    <a:pt x="57936" y="27306"/>
                  </a:lnTo>
                  <a:lnTo>
                    <a:pt x="96771" y="7215"/>
                  </a:lnTo>
                  <a:lnTo>
                    <a:pt x="141478" y="0"/>
                  </a:lnTo>
                  <a:lnTo>
                    <a:pt x="2906522" y="0"/>
                  </a:lnTo>
                  <a:lnTo>
                    <a:pt x="2951228" y="7215"/>
                  </a:lnTo>
                  <a:lnTo>
                    <a:pt x="2990063" y="27306"/>
                  </a:lnTo>
                  <a:lnTo>
                    <a:pt x="3020693" y="57936"/>
                  </a:lnTo>
                  <a:lnTo>
                    <a:pt x="3040784" y="96771"/>
                  </a:lnTo>
                  <a:lnTo>
                    <a:pt x="3048000" y="141477"/>
                  </a:lnTo>
                  <a:lnTo>
                    <a:pt x="3048000" y="707389"/>
                  </a:lnTo>
                  <a:lnTo>
                    <a:pt x="3040784" y="752096"/>
                  </a:lnTo>
                  <a:lnTo>
                    <a:pt x="3020693" y="790931"/>
                  </a:lnTo>
                  <a:lnTo>
                    <a:pt x="2990063" y="821561"/>
                  </a:lnTo>
                  <a:lnTo>
                    <a:pt x="2951228" y="841652"/>
                  </a:lnTo>
                  <a:lnTo>
                    <a:pt x="2906522" y="848867"/>
                  </a:lnTo>
                  <a:lnTo>
                    <a:pt x="141478" y="848867"/>
                  </a:lnTo>
                  <a:lnTo>
                    <a:pt x="96771" y="841652"/>
                  </a:lnTo>
                  <a:lnTo>
                    <a:pt x="57936" y="821561"/>
                  </a:lnTo>
                  <a:lnTo>
                    <a:pt x="27306" y="790931"/>
                  </a:lnTo>
                  <a:lnTo>
                    <a:pt x="7215" y="752096"/>
                  </a:lnTo>
                  <a:lnTo>
                    <a:pt x="0" y="707389"/>
                  </a:lnTo>
                  <a:lnTo>
                    <a:pt x="0" y="141477"/>
                  </a:lnTo>
                  <a:close/>
                </a:path>
              </a:pathLst>
            </a:custGeom>
            <a:ln w="9525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2494533" y="6081140"/>
            <a:ext cx="2470150" cy="15106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" algn="ctr">
              <a:lnSpc>
                <a:spcPct val="100000"/>
              </a:lnSpc>
              <a:spcBef>
                <a:spcPts val="95"/>
              </a:spcBef>
            </a:pPr>
            <a:r>
              <a:rPr sz="2200" spc="75" dirty="0">
                <a:solidFill>
                  <a:srgbClr val="FFFFFF"/>
                </a:solidFill>
                <a:latin typeface="Trebuchet MS"/>
                <a:cs typeface="Trebuchet MS"/>
              </a:rPr>
              <a:t>Playbooks</a:t>
            </a:r>
            <a:endParaRPr sz="2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3250">
              <a:latin typeface="Trebuchet MS"/>
              <a:cs typeface="Trebuchet MS"/>
            </a:endParaRPr>
          </a:p>
          <a:p>
            <a:pPr marL="12065" marR="5080" algn="ctr">
              <a:lnSpc>
                <a:spcPct val="100000"/>
              </a:lnSpc>
            </a:pPr>
            <a:r>
              <a:rPr sz="2200" spc="30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2200" spc="-1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50" dirty="0">
                <a:solidFill>
                  <a:srgbClr val="FFFFFF"/>
                </a:solidFill>
                <a:latin typeface="Trebuchet MS"/>
                <a:cs typeface="Trebuchet MS"/>
              </a:rPr>
              <a:t>Ansible</a:t>
            </a:r>
            <a:r>
              <a:rPr sz="22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60" dirty="0">
                <a:solidFill>
                  <a:srgbClr val="FFFFFF"/>
                </a:solidFill>
                <a:latin typeface="Trebuchet MS"/>
                <a:cs typeface="Trebuchet MS"/>
              </a:rPr>
              <a:t>search </a:t>
            </a:r>
            <a:r>
              <a:rPr sz="2200" spc="-6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55" dirty="0">
                <a:solidFill>
                  <a:srgbClr val="FFFFFF"/>
                </a:solidFill>
                <a:latin typeface="Trebuchet MS"/>
                <a:cs typeface="Trebuchet MS"/>
              </a:rPr>
              <a:t>path</a:t>
            </a:r>
            <a:endParaRPr sz="2200">
              <a:latin typeface="Trebuchet MS"/>
              <a:cs typeface="Trebuchet MS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2201989" y="2927413"/>
            <a:ext cx="3057525" cy="857250"/>
            <a:chOff x="2201989" y="2927413"/>
            <a:chExt cx="3057525" cy="857250"/>
          </a:xfrm>
        </p:grpSpPr>
        <p:sp>
          <p:nvSpPr>
            <p:cNvPr id="23" name="object 23"/>
            <p:cNvSpPr/>
            <p:nvPr/>
          </p:nvSpPr>
          <p:spPr>
            <a:xfrm>
              <a:off x="2206751" y="2932176"/>
              <a:ext cx="3048000" cy="847725"/>
            </a:xfrm>
            <a:custGeom>
              <a:avLst/>
              <a:gdLst/>
              <a:ahLst/>
              <a:cxnLst/>
              <a:rect l="l" t="t" r="r" b="b"/>
              <a:pathLst>
                <a:path w="3048000" h="847725">
                  <a:moveTo>
                    <a:pt x="2906776" y="0"/>
                  </a:moveTo>
                  <a:lnTo>
                    <a:pt x="141224" y="0"/>
                  </a:lnTo>
                  <a:lnTo>
                    <a:pt x="96593" y="7201"/>
                  </a:lnTo>
                  <a:lnTo>
                    <a:pt x="57826" y="27253"/>
                  </a:lnTo>
                  <a:lnTo>
                    <a:pt x="27253" y="57826"/>
                  </a:lnTo>
                  <a:lnTo>
                    <a:pt x="7201" y="96593"/>
                  </a:lnTo>
                  <a:lnTo>
                    <a:pt x="0" y="141224"/>
                  </a:lnTo>
                  <a:lnTo>
                    <a:pt x="0" y="706120"/>
                  </a:lnTo>
                  <a:lnTo>
                    <a:pt x="7201" y="750750"/>
                  </a:lnTo>
                  <a:lnTo>
                    <a:pt x="27253" y="789517"/>
                  </a:lnTo>
                  <a:lnTo>
                    <a:pt x="57826" y="820090"/>
                  </a:lnTo>
                  <a:lnTo>
                    <a:pt x="96593" y="840142"/>
                  </a:lnTo>
                  <a:lnTo>
                    <a:pt x="141224" y="847344"/>
                  </a:lnTo>
                  <a:lnTo>
                    <a:pt x="2906776" y="847344"/>
                  </a:lnTo>
                  <a:lnTo>
                    <a:pt x="2951406" y="840142"/>
                  </a:lnTo>
                  <a:lnTo>
                    <a:pt x="2990173" y="820090"/>
                  </a:lnTo>
                  <a:lnTo>
                    <a:pt x="3020746" y="789517"/>
                  </a:lnTo>
                  <a:lnTo>
                    <a:pt x="3040798" y="750750"/>
                  </a:lnTo>
                  <a:lnTo>
                    <a:pt x="3048000" y="706120"/>
                  </a:lnTo>
                  <a:lnTo>
                    <a:pt x="3048000" y="141224"/>
                  </a:lnTo>
                  <a:lnTo>
                    <a:pt x="3040798" y="96593"/>
                  </a:lnTo>
                  <a:lnTo>
                    <a:pt x="3020746" y="57826"/>
                  </a:lnTo>
                  <a:lnTo>
                    <a:pt x="2990173" y="27253"/>
                  </a:lnTo>
                  <a:lnTo>
                    <a:pt x="2951406" y="7201"/>
                  </a:lnTo>
                  <a:lnTo>
                    <a:pt x="2906776" y="0"/>
                  </a:lnTo>
                  <a:close/>
                </a:path>
              </a:pathLst>
            </a:custGeom>
            <a:solidFill>
              <a:srgbClr val="44AA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2206751" y="2932176"/>
              <a:ext cx="3048000" cy="847725"/>
            </a:xfrm>
            <a:custGeom>
              <a:avLst/>
              <a:gdLst/>
              <a:ahLst/>
              <a:cxnLst/>
              <a:rect l="l" t="t" r="r" b="b"/>
              <a:pathLst>
                <a:path w="3048000" h="847725">
                  <a:moveTo>
                    <a:pt x="0" y="141224"/>
                  </a:moveTo>
                  <a:lnTo>
                    <a:pt x="7201" y="96593"/>
                  </a:lnTo>
                  <a:lnTo>
                    <a:pt x="27253" y="57826"/>
                  </a:lnTo>
                  <a:lnTo>
                    <a:pt x="57826" y="27253"/>
                  </a:lnTo>
                  <a:lnTo>
                    <a:pt x="96593" y="7201"/>
                  </a:lnTo>
                  <a:lnTo>
                    <a:pt x="141224" y="0"/>
                  </a:lnTo>
                  <a:lnTo>
                    <a:pt x="2906776" y="0"/>
                  </a:lnTo>
                  <a:lnTo>
                    <a:pt x="2951406" y="7201"/>
                  </a:lnTo>
                  <a:lnTo>
                    <a:pt x="2990173" y="27253"/>
                  </a:lnTo>
                  <a:lnTo>
                    <a:pt x="3020746" y="57826"/>
                  </a:lnTo>
                  <a:lnTo>
                    <a:pt x="3040798" y="96593"/>
                  </a:lnTo>
                  <a:lnTo>
                    <a:pt x="3048000" y="141224"/>
                  </a:lnTo>
                  <a:lnTo>
                    <a:pt x="3048000" y="706120"/>
                  </a:lnTo>
                  <a:lnTo>
                    <a:pt x="3040798" y="750750"/>
                  </a:lnTo>
                  <a:lnTo>
                    <a:pt x="3020746" y="789517"/>
                  </a:lnTo>
                  <a:lnTo>
                    <a:pt x="2990173" y="820090"/>
                  </a:lnTo>
                  <a:lnTo>
                    <a:pt x="2951406" y="840142"/>
                  </a:lnTo>
                  <a:lnTo>
                    <a:pt x="2906776" y="847344"/>
                  </a:lnTo>
                  <a:lnTo>
                    <a:pt x="141224" y="847344"/>
                  </a:lnTo>
                  <a:lnTo>
                    <a:pt x="96593" y="840142"/>
                  </a:lnTo>
                  <a:lnTo>
                    <a:pt x="57826" y="820090"/>
                  </a:lnTo>
                  <a:lnTo>
                    <a:pt x="27253" y="789517"/>
                  </a:lnTo>
                  <a:lnTo>
                    <a:pt x="7201" y="750750"/>
                  </a:lnTo>
                  <a:lnTo>
                    <a:pt x="0" y="706120"/>
                  </a:lnTo>
                  <a:lnTo>
                    <a:pt x="0" y="141224"/>
                  </a:lnTo>
                  <a:close/>
                </a:path>
              </a:pathLst>
            </a:custGeom>
            <a:ln w="9525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2715514" y="3161156"/>
            <a:ext cx="203009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125" dirty="0">
                <a:solidFill>
                  <a:srgbClr val="FFFFFF"/>
                </a:solidFill>
                <a:latin typeface="Trebuchet MS"/>
                <a:cs typeface="Trebuchet MS"/>
              </a:rPr>
              <a:t>Module</a:t>
            </a:r>
            <a:r>
              <a:rPr sz="2200" spc="-1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Trebuchet MS"/>
                <a:cs typeface="Trebuchet MS"/>
              </a:rPr>
              <a:t>utilities</a:t>
            </a:r>
            <a:endParaRPr sz="2200">
              <a:latin typeface="Trebuchet MS"/>
              <a:cs typeface="Trebuchet MS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5996749" y="1953577"/>
            <a:ext cx="7841615" cy="5236845"/>
            <a:chOff x="5996749" y="1953577"/>
            <a:chExt cx="7841615" cy="5236845"/>
          </a:xfrm>
        </p:grpSpPr>
        <p:sp>
          <p:nvSpPr>
            <p:cNvPr id="27" name="object 27"/>
            <p:cNvSpPr/>
            <p:nvPr/>
          </p:nvSpPr>
          <p:spPr>
            <a:xfrm>
              <a:off x="6001511" y="1958339"/>
              <a:ext cx="7832090" cy="5227320"/>
            </a:xfrm>
            <a:custGeom>
              <a:avLst/>
              <a:gdLst/>
              <a:ahLst/>
              <a:cxnLst/>
              <a:rect l="l" t="t" r="r" b="b"/>
              <a:pathLst>
                <a:path w="7832090" h="5227320">
                  <a:moveTo>
                    <a:pt x="6960615" y="0"/>
                  </a:moveTo>
                  <a:lnTo>
                    <a:pt x="871219" y="0"/>
                  </a:lnTo>
                  <a:lnTo>
                    <a:pt x="823414" y="1288"/>
                  </a:lnTo>
                  <a:lnTo>
                    <a:pt x="776283" y="5111"/>
                  </a:lnTo>
                  <a:lnTo>
                    <a:pt x="729893" y="11401"/>
                  </a:lnTo>
                  <a:lnTo>
                    <a:pt x="684310" y="20092"/>
                  </a:lnTo>
                  <a:lnTo>
                    <a:pt x="639600" y="31117"/>
                  </a:lnTo>
                  <a:lnTo>
                    <a:pt x="595831" y="44411"/>
                  </a:lnTo>
                  <a:lnTo>
                    <a:pt x="553067" y="59906"/>
                  </a:lnTo>
                  <a:lnTo>
                    <a:pt x="511377" y="77536"/>
                  </a:lnTo>
                  <a:lnTo>
                    <a:pt x="470825" y="97236"/>
                  </a:lnTo>
                  <a:lnTo>
                    <a:pt x="431480" y="118937"/>
                  </a:lnTo>
                  <a:lnTo>
                    <a:pt x="393406" y="142575"/>
                  </a:lnTo>
                  <a:lnTo>
                    <a:pt x="356670" y="168082"/>
                  </a:lnTo>
                  <a:lnTo>
                    <a:pt x="321340" y="195393"/>
                  </a:lnTo>
                  <a:lnTo>
                    <a:pt x="287480" y="224441"/>
                  </a:lnTo>
                  <a:lnTo>
                    <a:pt x="255158" y="255158"/>
                  </a:lnTo>
                  <a:lnTo>
                    <a:pt x="224441" y="287480"/>
                  </a:lnTo>
                  <a:lnTo>
                    <a:pt x="195393" y="321340"/>
                  </a:lnTo>
                  <a:lnTo>
                    <a:pt x="168082" y="356670"/>
                  </a:lnTo>
                  <a:lnTo>
                    <a:pt x="142575" y="393406"/>
                  </a:lnTo>
                  <a:lnTo>
                    <a:pt x="118937" y="431480"/>
                  </a:lnTo>
                  <a:lnTo>
                    <a:pt x="97236" y="470825"/>
                  </a:lnTo>
                  <a:lnTo>
                    <a:pt x="77536" y="511377"/>
                  </a:lnTo>
                  <a:lnTo>
                    <a:pt x="59906" y="553067"/>
                  </a:lnTo>
                  <a:lnTo>
                    <a:pt x="44411" y="595831"/>
                  </a:lnTo>
                  <a:lnTo>
                    <a:pt x="31117" y="639600"/>
                  </a:lnTo>
                  <a:lnTo>
                    <a:pt x="20092" y="684310"/>
                  </a:lnTo>
                  <a:lnTo>
                    <a:pt x="11401" y="729893"/>
                  </a:lnTo>
                  <a:lnTo>
                    <a:pt x="5111" y="776283"/>
                  </a:lnTo>
                  <a:lnTo>
                    <a:pt x="1288" y="823414"/>
                  </a:lnTo>
                  <a:lnTo>
                    <a:pt x="0" y="871219"/>
                  </a:lnTo>
                  <a:lnTo>
                    <a:pt x="0" y="4356099"/>
                  </a:lnTo>
                  <a:lnTo>
                    <a:pt x="1288" y="4403905"/>
                  </a:lnTo>
                  <a:lnTo>
                    <a:pt x="5111" y="4451036"/>
                  </a:lnTo>
                  <a:lnTo>
                    <a:pt x="11401" y="4497426"/>
                  </a:lnTo>
                  <a:lnTo>
                    <a:pt x="20092" y="4543009"/>
                  </a:lnTo>
                  <a:lnTo>
                    <a:pt x="31117" y="4587719"/>
                  </a:lnTo>
                  <a:lnTo>
                    <a:pt x="44411" y="4631488"/>
                  </a:lnTo>
                  <a:lnTo>
                    <a:pt x="59906" y="4674252"/>
                  </a:lnTo>
                  <a:lnTo>
                    <a:pt x="77536" y="4715942"/>
                  </a:lnTo>
                  <a:lnTo>
                    <a:pt x="97236" y="4756494"/>
                  </a:lnTo>
                  <a:lnTo>
                    <a:pt x="118937" y="4795839"/>
                  </a:lnTo>
                  <a:lnTo>
                    <a:pt x="142575" y="4833913"/>
                  </a:lnTo>
                  <a:lnTo>
                    <a:pt x="168082" y="4870649"/>
                  </a:lnTo>
                  <a:lnTo>
                    <a:pt x="195393" y="4905979"/>
                  </a:lnTo>
                  <a:lnTo>
                    <a:pt x="224441" y="4939839"/>
                  </a:lnTo>
                  <a:lnTo>
                    <a:pt x="255158" y="4972161"/>
                  </a:lnTo>
                  <a:lnTo>
                    <a:pt x="287480" y="5002878"/>
                  </a:lnTo>
                  <a:lnTo>
                    <a:pt x="321340" y="5031926"/>
                  </a:lnTo>
                  <a:lnTo>
                    <a:pt x="356670" y="5059237"/>
                  </a:lnTo>
                  <a:lnTo>
                    <a:pt x="393406" y="5084744"/>
                  </a:lnTo>
                  <a:lnTo>
                    <a:pt x="431480" y="5108382"/>
                  </a:lnTo>
                  <a:lnTo>
                    <a:pt x="470825" y="5130083"/>
                  </a:lnTo>
                  <a:lnTo>
                    <a:pt x="511377" y="5149783"/>
                  </a:lnTo>
                  <a:lnTo>
                    <a:pt x="553067" y="5167413"/>
                  </a:lnTo>
                  <a:lnTo>
                    <a:pt x="595831" y="5182908"/>
                  </a:lnTo>
                  <a:lnTo>
                    <a:pt x="639600" y="5196202"/>
                  </a:lnTo>
                  <a:lnTo>
                    <a:pt x="684310" y="5207227"/>
                  </a:lnTo>
                  <a:lnTo>
                    <a:pt x="729893" y="5215918"/>
                  </a:lnTo>
                  <a:lnTo>
                    <a:pt x="776283" y="5222208"/>
                  </a:lnTo>
                  <a:lnTo>
                    <a:pt x="823414" y="5226031"/>
                  </a:lnTo>
                  <a:lnTo>
                    <a:pt x="871219" y="5227320"/>
                  </a:lnTo>
                  <a:lnTo>
                    <a:pt x="6960615" y="5227320"/>
                  </a:lnTo>
                  <a:lnTo>
                    <a:pt x="7008421" y="5226031"/>
                  </a:lnTo>
                  <a:lnTo>
                    <a:pt x="7055552" y="5222208"/>
                  </a:lnTo>
                  <a:lnTo>
                    <a:pt x="7101942" y="5215918"/>
                  </a:lnTo>
                  <a:lnTo>
                    <a:pt x="7147525" y="5207227"/>
                  </a:lnTo>
                  <a:lnTo>
                    <a:pt x="7192235" y="5196202"/>
                  </a:lnTo>
                  <a:lnTo>
                    <a:pt x="7236004" y="5182908"/>
                  </a:lnTo>
                  <a:lnTo>
                    <a:pt x="7278768" y="5167413"/>
                  </a:lnTo>
                  <a:lnTo>
                    <a:pt x="7320458" y="5149783"/>
                  </a:lnTo>
                  <a:lnTo>
                    <a:pt x="7361010" y="5130083"/>
                  </a:lnTo>
                  <a:lnTo>
                    <a:pt x="7400355" y="5108382"/>
                  </a:lnTo>
                  <a:lnTo>
                    <a:pt x="7438429" y="5084744"/>
                  </a:lnTo>
                  <a:lnTo>
                    <a:pt x="7475165" y="5059237"/>
                  </a:lnTo>
                  <a:lnTo>
                    <a:pt x="7510495" y="5031926"/>
                  </a:lnTo>
                  <a:lnTo>
                    <a:pt x="7544355" y="5002878"/>
                  </a:lnTo>
                  <a:lnTo>
                    <a:pt x="7576677" y="4972161"/>
                  </a:lnTo>
                  <a:lnTo>
                    <a:pt x="7607394" y="4939839"/>
                  </a:lnTo>
                  <a:lnTo>
                    <a:pt x="7636442" y="4905979"/>
                  </a:lnTo>
                  <a:lnTo>
                    <a:pt x="7663753" y="4870649"/>
                  </a:lnTo>
                  <a:lnTo>
                    <a:pt x="7689260" y="4833913"/>
                  </a:lnTo>
                  <a:lnTo>
                    <a:pt x="7712898" y="4795839"/>
                  </a:lnTo>
                  <a:lnTo>
                    <a:pt x="7734599" y="4756494"/>
                  </a:lnTo>
                  <a:lnTo>
                    <a:pt x="7754299" y="4715942"/>
                  </a:lnTo>
                  <a:lnTo>
                    <a:pt x="7771929" y="4674252"/>
                  </a:lnTo>
                  <a:lnTo>
                    <a:pt x="7787424" y="4631488"/>
                  </a:lnTo>
                  <a:lnTo>
                    <a:pt x="7800718" y="4587719"/>
                  </a:lnTo>
                  <a:lnTo>
                    <a:pt x="7811743" y="4543009"/>
                  </a:lnTo>
                  <a:lnTo>
                    <a:pt x="7820434" y="4497426"/>
                  </a:lnTo>
                  <a:lnTo>
                    <a:pt x="7826724" y="4451036"/>
                  </a:lnTo>
                  <a:lnTo>
                    <a:pt x="7830547" y="4403905"/>
                  </a:lnTo>
                  <a:lnTo>
                    <a:pt x="7831836" y="4356099"/>
                  </a:lnTo>
                  <a:lnTo>
                    <a:pt x="7831836" y="871219"/>
                  </a:lnTo>
                  <a:lnTo>
                    <a:pt x="7830547" y="823414"/>
                  </a:lnTo>
                  <a:lnTo>
                    <a:pt x="7826724" y="776283"/>
                  </a:lnTo>
                  <a:lnTo>
                    <a:pt x="7820434" y="729893"/>
                  </a:lnTo>
                  <a:lnTo>
                    <a:pt x="7811743" y="684310"/>
                  </a:lnTo>
                  <a:lnTo>
                    <a:pt x="7800718" y="639600"/>
                  </a:lnTo>
                  <a:lnTo>
                    <a:pt x="7787424" y="595831"/>
                  </a:lnTo>
                  <a:lnTo>
                    <a:pt x="7771929" y="553067"/>
                  </a:lnTo>
                  <a:lnTo>
                    <a:pt x="7754299" y="511377"/>
                  </a:lnTo>
                  <a:lnTo>
                    <a:pt x="7734599" y="470825"/>
                  </a:lnTo>
                  <a:lnTo>
                    <a:pt x="7712898" y="431480"/>
                  </a:lnTo>
                  <a:lnTo>
                    <a:pt x="7689260" y="393406"/>
                  </a:lnTo>
                  <a:lnTo>
                    <a:pt x="7663753" y="356670"/>
                  </a:lnTo>
                  <a:lnTo>
                    <a:pt x="7636442" y="321340"/>
                  </a:lnTo>
                  <a:lnTo>
                    <a:pt x="7607394" y="287480"/>
                  </a:lnTo>
                  <a:lnTo>
                    <a:pt x="7576677" y="255158"/>
                  </a:lnTo>
                  <a:lnTo>
                    <a:pt x="7544355" y="224441"/>
                  </a:lnTo>
                  <a:lnTo>
                    <a:pt x="7510495" y="195393"/>
                  </a:lnTo>
                  <a:lnTo>
                    <a:pt x="7475165" y="168082"/>
                  </a:lnTo>
                  <a:lnTo>
                    <a:pt x="7438429" y="142575"/>
                  </a:lnTo>
                  <a:lnTo>
                    <a:pt x="7400355" y="118937"/>
                  </a:lnTo>
                  <a:lnTo>
                    <a:pt x="7361010" y="97236"/>
                  </a:lnTo>
                  <a:lnTo>
                    <a:pt x="7320458" y="77536"/>
                  </a:lnTo>
                  <a:lnTo>
                    <a:pt x="7278768" y="59906"/>
                  </a:lnTo>
                  <a:lnTo>
                    <a:pt x="7236004" y="44411"/>
                  </a:lnTo>
                  <a:lnTo>
                    <a:pt x="7192235" y="31117"/>
                  </a:lnTo>
                  <a:lnTo>
                    <a:pt x="7147525" y="20092"/>
                  </a:lnTo>
                  <a:lnTo>
                    <a:pt x="7101942" y="11401"/>
                  </a:lnTo>
                  <a:lnTo>
                    <a:pt x="7055552" y="5111"/>
                  </a:lnTo>
                  <a:lnTo>
                    <a:pt x="7008421" y="1288"/>
                  </a:lnTo>
                  <a:lnTo>
                    <a:pt x="696061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6001511" y="1958339"/>
              <a:ext cx="7832090" cy="5227320"/>
            </a:xfrm>
            <a:custGeom>
              <a:avLst/>
              <a:gdLst/>
              <a:ahLst/>
              <a:cxnLst/>
              <a:rect l="l" t="t" r="r" b="b"/>
              <a:pathLst>
                <a:path w="7832090" h="5227320">
                  <a:moveTo>
                    <a:pt x="0" y="871219"/>
                  </a:moveTo>
                  <a:lnTo>
                    <a:pt x="1288" y="823414"/>
                  </a:lnTo>
                  <a:lnTo>
                    <a:pt x="5111" y="776283"/>
                  </a:lnTo>
                  <a:lnTo>
                    <a:pt x="11401" y="729893"/>
                  </a:lnTo>
                  <a:lnTo>
                    <a:pt x="20092" y="684310"/>
                  </a:lnTo>
                  <a:lnTo>
                    <a:pt x="31117" y="639600"/>
                  </a:lnTo>
                  <a:lnTo>
                    <a:pt x="44411" y="595831"/>
                  </a:lnTo>
                  <a:lnTo>
                    <a:pt x="59906" y="553067"/>
                  </a:lnTo>
                  <a:lnTo>
                    <a:pt x="77536" y="511377"/>
                  </a:lnTo>
                  <a:lnTo>
                    <a:pt x="97236" y="470825"/>
                  </a:lnTo>
                  <a:lnTo>
                    <a:pt x="118937" y="431480"/>
                  </a:lnTo>
                  <a:lnTo>
                    <a:pt x="142575" y="393406"/>
                  </a:lnTo>
                  <a:lnTo>
                    <a:pt x="168082" y="356670"/>
                  </a:lnTo>
                  <a:lnTo>
                    <a:pt x="195393" y="321340"/>
                  </a:lnTo>
                  <a:lnTo>
                    <a:pt x="224441" y="287480"/>
                  </a:lnTo>
                  <a:lnTo>
                    <a:pt x="255158" y="255158"/>
                  </a:lnTo>
                  <a:lnTo>
                    <a:pt x="287480" y="224441"/>
                  </a:lnTo>
                  <a:lnTo>
                    <a:pt x="321340" y="195393"/>
                  </a:lnTo>
                  <a:lnTo>
                    <a:pt x="356670" y="168082"/>
                  </a:lnTo>
                  <a:lnTo>
                    <a:pt x="393406" y="142575"/>
                  </a:lnTo>
                  <a:lnTo>
                    <a:pt x="431480" y="118937"/>
                  </a:lnTo>
                  <a:lnTo>
                    <a:pt x="470825" y="97236"/>
                  </a:lnTo>
                  <a:lnTo>
                    <a:pt x="511377" y="77536"/>
                  </a:lnTo>
                  <a:lnTo>
                    <a:pt x="553067" y="59906"/>
                  </a:lnTo>
                  <a:lnTo>
                    <a:pt x="595831" y="44411"/>
                  </a:lnTo>
                  <a:lnTo>
                    <a:pt x="639600" y="31117"/>
                  </a:lnTo>
                  <a:lnTo>
                    <a:pt x="684310" y="20092"/>
                  </a:lnTo>
                  <a:lnTo>
                    <a:pt x="729893" y="11401"/>
                  </a:lnTo>
                  <a:lnTo>
                    <a:pt x="776283" y="5111"/>
                  </a:lnTo>
                  <a:lnTo>
                    <a:pt x="823414" y="1288"/>
                  </a:lnTo>
                  <a:lnTo>
                    <a:pt x="871219" y="0"/>
                  </a:lnTo>
                  <a:lnTo>
                    <a:pt x="6960615" y="0"/>
                  </a:lnTo>
                  <a:lnTo>
                    <a:pt x="7008421" y="1288"/>
                  </a:lnTo>
                  <a:lnTo>
                    <a:pt x="7055552" y="5111"/>
                  </a:lnTo>
                  <a:lnTo>
                    <a:pt x="7101942" y="11401"/>
                  </a:lnTo>
                  <a:lnTo>
                    <a:pt x="7147525" y="20092"/>
                  </a:lnTo>
                  <a:lnTo>
                    <a:pt x="7192235" y="31117"/>
                  </a:lnTo>
                  <a:lnTo>
                    <a:pt x="7236004" y="44411"/>
                  </a:lnTo>
                  <a:lnTo>
                    <a:pt x="7278768" y="59906"/>
                  </a:lnTo>
                  <a:lnTo>
                    <a:pt x="7320458" y="77536"/>
                  </a:lnTo>
                  <a:lnTo>
                    <a:pt x="7361010" y="97236"/>
                  </a:lnTo>
                  <a:lnTo>
                    <a:pt x="7400355" y="118937"/>
                  </a:lnTo>
                  <a:lnTo>
                    <a:pt x="7438429" y="142575"/>
                  </a:lnTo>
                  <a:lnTo>
                    <a:pt x="7475165" y="168082"/>
                  </a:lnTo>
                  <a:lnTo>
                    <a:pt x="7510495" y="195393"/>
                  </a:lnTo>
                  <a:lnTo>
                    <a:pt x="7544355" y="224441"/>
                  </a:lnTo>
                  <a:lnTo>
                    <a:pt x="7576677" y="255158"/>
                  </a:lnTo>
                  <a:lnTo>
                    <a:pt x="7607394" y="287480"/>
                  </a:lnTo>
                  <a:lnTo>
                    <a:pt x="7636442" y="321340"/>
                  </a:lnTo>
                  <a:lnTo>
                    <a:pt x="7663753" y="356670"/>
                  </a:lnTo>
                  <a:lnTo>
                    <a:pt x="7689260" y="393406"/>
                  </a:lnTo>
                  <a:lnTo>
                    <a:pt x="7712898" y="431480"/>
                  </a:lnTo>
                  <a:lnTo>
                    <a:pt x="7734599" y="470825"/>
                  </a:lnTo>
                  <a:lnTo>
                    <a:pt x="7754299" y="511377"/>
                  </a:lnTo>
                  <a:lnTo>
                    <a:pt x="7771929" y="553067"/>
                  </a:lnTo>
                  <a:lnTo>
                    <a:pt x="7787424" y="595831"/>
                  </a:lnTo>
                  <a:lnTo>
                    <a:pt x="7800718" y="639600"/>
                  </a:lnTo>
                  <a:lnTo>
                    <a:pt x="7811743" y="684310"/>
                  </a:lnTo>
                  <a:lnTo>
                    <a:pt x="7820434" y="729893"/>
                  </a:lnTo>
                  <a:lnTo>
                    <a:pt x="7826724" y="776283"/>
                  </a:lnTo>
                  <a:lnTo>
                    <a:pt x="7830547" y="823414"/>
                  </a:lnTo>
                  <a:lnTo>
                    <a:pt x="7831836" y="871219"/>
                  </a:lnTo>
                  <a:lnTo>
                    <a:pt x="7831836" y="4356099"/>
                  </a:lnTo>
                  <a:lnTo>
                    <a:pt x="7830547" y="4403905"/>
                  </a:lnTo>
                  <a:lnTo>
                    <a:pt x="7826724" y="4451036"/>
                  </a:lnTo>
                  <a:lnTo>
                    <a:pt x="7820434" y="4497426"/>
                  </a:lnTo>
                  <a:lnTo>
                    <a:pt x="7811743" y="4543009"/>
                  </a:lnTo>
                  <a:lnTo>
                    <a:pt x="7800718" y="4587719"/>
                  </a:lnTo>
                  <a:lnTo>
                    <a:pt x="7787424" y="4631488"/>
                  </a:lnTo>
                  <a:lnTo>
                    <a:pt x="7771929" y="4674252"/>
                  </a:lnTo>
                  <a:lnTo>
                    <a:pt x="7754299" y="4715942"/>
                  </a:lnTo>
                  <a:lnTo>
                    <a:pt x="7734599" y="4756494"/>
                  </a:lnTo>
                  <a:lnTo>
                    <a:pt x="7712898" y="4795839"/>
                  </a:lnTo>
                  <a:lnTo>
                    <a:pt x="7689260" y="4833913"/>
                  </a:lnTo>
                  <a:lnTo>
                    <a:pt x="7663753" y="4870649"/>
                  </a:lnTo>
                  <a:lnTo>
                    <a:pt x="7636442" y="4905979"/>
                  </a:lnTo>
                  <a:lnTo>
                    <a:pt x="7607394" y="4939839"/>
                  </a:lnTo>
                  <a:lnTo>
                    <a:pt x="7576677" y="4972161"/>
                  </a:lnTo>
                  <a:lnTo>
                    <a:pt x="7544355" y="5002878"/>
                  </a:lnTo>
                  <a:lnTo>
                    <a:pt x="7510495" y="5031926"/>
                  </a:lnTo>
                  <a:lnTo>
                    <a:pt x="7475165" y="5059237"/>
                  </a:lnTo>
                  <a:lnTo>
                    <a:pt x="7438429" y="5084744"/>
                  </a:lnTo>
                  <a:lnTo>
                    <a:pt x="7400355" y="5108382"/>
                  </a:lnTo>
                  <a:lnTo>
                    <a:pt x="7361010" y="5130083"/>
                  </a:lnTo>
                  <a:lnTo>
                    <a:pt x="7320458" y="5149783"/>
                  </a:lnTo>
                  <a:lnTo>
                    <a:pt x="7278768" y="5167413"/>
                  </a:lnTo>
                  <a:lnTo>
                    <a:pt x="7236004" y="5182908"/>
                  </a:lnTo>
                  <a:lnTo>
                    <a:pt x="7192235" y="5196202"/>
                  </a:lnTo>
                  <a:lnTo>
                    <a:pt x="7147525" y="5207227"/>
                  </a:lnTo>
                  <a:lnTo>
                    <a:pt x="7101942" y="5215918"/>
                  </a:lnTo>
                  <a:lnTo>
                    <a:pt x="7055552" y="5222208"/>
                  </a:lnTo>
                  <a:lnTo>
                    <a:pt x="7008421" y="5226031"/>
                  </a:lnTo>
                  <a:lnTo>
                    <a:pt x="6960615" y="5227320"/>
                  </a:lnTo>
                  <a:lnTo>
                    <a:pt x="871219" y="5227320"/>
                  </a:lnTo>
                  <a:lnTo>
                    <a:pt x="823414" y="5226031"/>
                  </a:lnTo>
                  <a:lnTo>
                    <a:pt x="776283" y="5222208"/>
                  </a:lnTo>
                  <a:lnTo>
                    <a:pt x="729893" y="5215918"/>
                  </a:lnTo>
                  <a:lnTo>
                    <a:pt x="684310" y="5207227"/>
                  </a:lnTo>
                  <a:lnTo>
                    <a:pt x="639600" y="5196202"/>
                  </a:lnTo>
                  <a:lnTo>
                    <a:pt x="595831" y="5182908"/>
                  </a:lnTo>
                  <a:lnTo>
                    <a:pt x="553067" y="5167413"/>
                  </a:lnTo>
                  <a:lnTo>
                    <a:pt x="511377" y="5149783"/>
                  </a:lnTo>
                  <a:lnTo>
                    <a:pt x="470825" y="5130083"/>
                  </a:lnTo>
                  <a:lnTo>
                    <a:pt x="431480" y="5108382"/>
                  </a:lnTo>
                  <a:lnTo>
                    <a:pt x="393406" y="5084744"/>
                  </a:lnTo>
                  <a:lnTo>
                    <a:pt x="356670" y="5059237"/>
                  </a:lnTo>
                  <a:lnTo>
                    <a:pt x="321340" y="5031926"/>
                  </a:lnTo>
                  <a:lnTo>
                    <a:pt x="287480" y="5002878"/>
                  </a:lnTo>
                  <a:lnTo>
                    <a:pt x="255158" y="4972161"/>
                  </a:lnTo>
                  <a:lnTo>
                    <a:pt x="224441" y="4939839"/>
                  </a:lnTo>
                  <a:lnTo>
                    <a:pt x="195393" y="4905979"/>
                  </a:lnTo>
                  <a:lnTo>
                    <a:pt x="168082" y="4870649"/>
                  </a:lnTo>
                  <a:lnTo>
                    <a:pt x="142575" y="4833913"/>
                  </a:lnTo>
                  <a:lnTo>
                    <a:pt x="118937" y="4795839"/>
                  </a:lnTo>
                  <a:lnTo>
                    <a:pt x="97236" y="4756494"/>
                  </a:lnTo>
                  <a:lnTo>
                    <a:pt x="77536" y="4715942"/>
                  </a:lnTo>
                  <a:lnTo>
                    <a:pt x="59906" y="4674252"/>
                  </a:lnTo>
                  <a:lnTo>
                    <a:pt x="44411" y="4631488"/>
                  </a:lnTo>
                  <a:lnTo>
                    <a:pt x="31117" y="4587719"/>
                  </a:lnTo>
                  <a:lnTo>
                    <a:pt x="20092" y="4543009"/>
                  </a:lnTo>
                  <a:lnTo>
                    <a:pt x="11401" y="4497426"/>
                  </a:lnTo>
                  <a:lnTo>
                    <a:pt x="5111" y="4451036"/>
                  </a:lnTo>
                  <a:lnTo>
                    <a:pt x="1288" y="4403905"/>
                  </a:lnTo>
                  <a:lnTo>
                    <a:pt x="0" y="4356099"/>
                  </a:lnTo>
                  <a:lnTo>
                    <a:pt x="0" y="871219"/>
                  </a:lnTo>
                  <a:close/>
                </a:path>
              </a:pathLst>
            </a:custGeom>
            <a:ln w="9525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6423786" y="3035935"/>
            <a:ext cx="6864350" cy="30435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0" marR="29209" indent="-368935">
              <a:lnSpc>
                <a:spcPct val="100000"/>
              </a:lnSpc>
              <a:spcBef>
                <a:spcPts val="95"/>
              </a:spcBef>
              <a:buFont typeface="Tahoma"/>
              <a:buChar char="●"/>
              <a:tabLst>
                <a:tab pos="381000" algn="l"/>
                <a:tab pos="381635" algn="l"/>
              </a:tabLst>
            </a:pPr>
            <a:r>
              <a:rPr sz="2200" spc="30" dirty="0">
                <a:solidFill>
                  <a:srgbClr val="3E3E3E"/>
                </a:solidFill>
                <a:latin typeface="Trebuchet MS"/>
                <a:cs typeface="Trebuchet MS"/>
              </a:rPr>
              <a:t>The </a:t>
            </a:r>
            <a:r>
              <a:rPr sz="2200" spc="100" dirty="0">
                <a:solidFill>
                  <a:srgbClr val="3E3E3E"/>
                </a:solidFill>
                <a:latin typeface="Trebuchet MS"/>
                <a:cs typeface="Trebuchet MS"/>
              </a:rPr>
              <a:t>hosts </a:t>
            </a:r>
            <a:r>
              <a:rPr sz="2200" spc="110" dirty="0">
                <a:solidFill>
                  <a:srgbClr val="3E3E3E"/>
                </a:solidFill>
                <a:latin typeface="Trebuchet MS"/>
                <a:cs typeface="Trebuchet MS"/>
              </a:rPr>
              <a:t>and </a:t>
            </a:r>
            <a:r>
              <a:rPr sz="2200" spc="114" dirty="0">
                <a:solidFill>
                  <a:srgbClr val="3E3E3E"/>
                </a:solidFill>
                <a:latin typeface="Trebuchet MS"/>
                <a:cs typeface="Trebuchet MS"/>
              </a:rPr>
              <a:t>groups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of </a:t>
            </a:r>
            <a:r>
              <a:rPr sz="2200" spc="100" dirty="0">
                <a:solidFill>
                  <a:srgbClr val="3E3E3E"/>
                </a:solidFill>
                <a:latin typeface="Trebuchet MS"/>
                <a:cs typeface="Trebuchet MS"/>
              </a:rPr>
              <a:t>hosts </a:t>
            </a:r>
            <a:r>
              <a:rPr sz="2200" spc="145" dirty="0">
                <a:solidFill>
                  <a:srgbClr val="3E3E3E"/>
                </a:solidFill>
                <a:latin typeface="Trebuchet MS"/>
                <a:cs typeface="Trebuchet MS"/>
              </a:rPr>
              <a:t>on </a:t>
            </a:r>
            <a:r>
              <a:rPr sz="2200" spc="45" dirty="0">
                <a:solidFill>
                  <a:srgbClr val="3E3E3E"/>
                </a:solidFill>
                <a:latin typeface="Trebuchet MS"/>
                <a:cs typeface="Trebuchet MS"/>
              </a:rPr>
              <a:t>which </a:t>
            </a:r>
            <a:r>
              <a:rPr sz="2200" spc="5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rebuchet MS"/>
                <a:cs typeface="Trebuchet MS"/>
              </a:rPr>
              <a:t>commands,</a:t>
            </a:r>
            <a:r>
              <a:rPr sz="2200" spc="-6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rebuchet MS"/>
                <a:cs typeface="Trebuchet MS"/>
              </a:rPr>
              <a:t>modules,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Trebuchet MS"/>
                <a:cs typeface="Trebuchet MS"/>
              </a:rPr>
              <a:t>and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rebuchet MS"/>
                <a:cs typeface="Trebuchet MS"/>
              </a:rPr>
              <a:t>tasks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in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a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rebuchet MS"/>
                <a:cs typeface="Trebuchet MS"/>
              </a:rPr>
              <a:t>playbook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Trebuchet MS"/>
                <a:cs typeface="Trebuchet MS"/>
              </a:rPr>
              <a:t>run </a:t>
            </a:r>
            <a:r>
              <a:rPr sz="2200" spc="-65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are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rebuchet MS"/>
                <a:cs typeface="Trebuchet MS"/>
              </a:rPr>
              <a:t>described</a:t>
            </a:r>
            <a:r>
              <a:rPr sz="2200" spc="-4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in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rebuchet MS"/>
                <a:cs typeface="Trebuchet MS"/>
              </a:rPr>
              <a:t>Ansible</a:t>
            </a:r>
            <a:r>
              <a:rPr sz="2200" spc="-5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inventory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file.</a:t>
            </a:r>
            <a:endParaRPr sz="2200">
              <a:latin typeface="Trebuchet MS"/>
              <a:cs typeface="Trebuchet MS"/>
            </a:endParaRPr>
          </a:p>
          <a:p>
            <a:pPr marL="381000" marR="36195" indent="-368935">
              <a:lnSpc>
                <a:spcPct val="100000"/>
              </a:lnSpc>
              <a:buFont typeface="Tahoma"/>
              <a:buChar char="●"/>
              <a:tabLst>
                <a:tab pos="381000" algn="l"/>
                <a:tab pos="381635" algn="l"/>
              </a:tabLst>
            </a:pPr>
            <a:r>
              <a:rPr sz="2200" spc="95" dirty="0">
                <a:solidFill>
                  <a:srgbClr val="3E3E3E"/>
                </a:solidFill>
                <a:latin typeface="Trebuchet MS"/>
                <a:cs typeface="Trebuchet MS"/>
              </a:rPr>
              <a:t>Depending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45" dirty="0">
                <a:solidFill>
                  <a:srgbClr val="3E3E3E"/>
                </a:solidFill>
                <a:latin typeface="Trebuchet MS"/>
                <a:cs typeface="Trebuchet MS"/>
              </a:rPr>
              <a:t>on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rebuchet MS"/>
                <a:cs typeface="Trebuchet MS"/>
              </a:rPr>
              <a:t>Ansible</a:t>
            </a:r>
            <a:r>
              <a:rPr sz="2200" spc="-5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setting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Trebuchet MS"/>
                <a:cs typeface="Trebuchet MS"/>
              </a:rPr>
              <a:t>and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plugins,</a:t>
            </a:r>
            <a:r>
              <a:rPr sz="2200" spc="-4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55" dirty="0">
                <a:solidFill>
                  <a:srgbClr val="3E3E3E"/>
                </a:solidFill>
                <a:latin typeface="Trebuchet MS"/>
                <a:cs typeface="Trebuchet MS"/>
              </a:rPr>
              <a:t>file </a:t>
            </a:r>
            <a:r>
              <a:rPr sz="2200" spc="-64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rebuchet MS"/>
                <a:cs typeface="Trebuchet MS"/>
              </a:rPr>
              <a:t>can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rebuchet MS"/>
                <a:cs typeface="Trebuchet MS"/>
              </a:rPr>
              <a:t>be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in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a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10" dirty="0">
                <a:solidFill>
                  <a:srgbClr val="3E3E3E"/>
                </a:solidFill>
                <a:latin typeface="Trebuchet MS"/>
                <a:cs typeface="Trebuchet MS"/>
              </a:rPr>
              <a:t>number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of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5" dirty="0">
                <a:solidFill>
                  <a:srgbClr val="3E3E3E"/>
                </a:solidFill>
                <a:latin typeface="Trebuchet MS"/>
                <a:cs typeface="Trebuchet MS"/>
              </a:rPr>
              <a:t>formats.</a:t>
            </a:r>
            <a:endParaRPr sz="2200">
              <a:latin typeface="Trebuchet MS"/>
              <a:cs typeface="Trebuchet MS"/>
            </a:endParaRPr>
          </a:p>
          <a:p>
            <a:pPr marL="381000" marR="307975" indent="-368935">
              <a:lnSpc>
                <a:spcPct val="100000"/>
              </a:lnSpc>
              <a:buFont typeface="Tahoma"/>
              <a:buChar char="●"/>
              <a:tabLst>
                <a:tab pos="381000" algn="l"/>
                <a:tab pos="381635" algn="l"/>
              </a:tabLst>
            </a:pPr>
            <a:r>
              <a:rPr sz="2200" spc="-20" dirty="0">
                <a:solidFill>
                  <a:srgbClr val="3E3E3E"/>
                </a:solidFill>
                <a:latin typeface="Trebuchet MS"/>
                <a:cs typeface="Trebuchet MS"/>
              </a:rPr>
              <a:t>/etc/ansible/hosts</a:t>
            </a:r>
            <a:r>
              <a:rPr sz="2200" spc="-4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is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" dirty="0">
                <a:solidFill>
                  <a:srgbClr val="3E3E3E"/>
                </a:solidFill>
                <a:latin typeface="Trebuchet MS"/>
                <a:cs typeface="Trebuchet MS"/>
              </a:rPr>
              <a:t>default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5" dirty="0">
                <a:solidFill>
                  <a:srgbClr val="3E3E3E"/>
                </a:solidFill>
                <a:latin typeface="Trebuchet MS"/>
                <a:cs typeface="Trebuchet MS"/>
              </a:rPr>
              <a:t>location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for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5" dirty="0">
                <a:solidFill>
                  <a:srgbClr val="3E3E3E"/>
                </a:solidFill>
                <a:latin typeface="Trebuchet MS"/>
                <a:cs typeface="Trebuchet MS"/>
              </a:rPr>
              <a:t>the </a:t>
            </a:r>
            <a:r>
              <a:rPr sz="2200" spc="-64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inventory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5" dirty="0">
                <a:solidFill>
                  <a:srgbClr val="3E3E3E"/>
                </a:solidFill>
                <a:latin typeface="Trebuchet MS"/>
                <a:cs typeface="Trebuchet MS"/>
              </a:rPr>
              <a:t>register.</a:t>
            </a:r>
            <a:endParaRPr sz="2200">
              <a:latin typeface="Trebuchet MS"/>
              <a:cs typeface="Trebuchet MS"/>
            </a:endParaRPr>
          </a:p>
          <a:p>
            <a:pPr marL="381000" indent="-368935">
              <a:lnSpc>
                <a:spcPct val="100000"/>
              </a:lnSpc>
              <a:buFont typeface="Tahoma"/>
              <a:buChar char="●"/>
              <a:tabLst>
                <a:tab pos="381000" algn="l"/>
                <a:tab pos="381635" algn="l"/>
              </a:tabLst>
            </a:pPr>
            <a:r>
              <a:rPr sz="2200" spc="-15" dirty="0">
                <a:solidFill>
                  <a:srgbClr val="3E3E3E"/>
                </a:solidFill>
                <a:latin typeface="Trebuchet MS"/>
                <a:cs typeface="Trebuchet MS"/>
              </a:rPr>
              <a:t>Project-specific</a:t>
            </a:r>
            <a:r>
              <a:rPr sz="2200" spc="-3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inventory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15" dirty="0">
                <a:solidFill>
                  <a:srgbClr val="3E3E3E"/>
                </a:solidFill>
                <a:latin typeface="Trebuchet MS"/>
                <a:cs typeface="Trebuchet MS"/>
              </a:rPr>
              <a:t>files</a:t>
            </a:r>
            <a:r>
              <a:rPr sz="2200" spc="-5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rebuchet MS"/>
                <a:cs typeface="Trebuchet MS"/>
              </a:rPr>
              <a:t>can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rebuchet MS"/>
                <a:cs typeface="Trebuchet MS"/>
              </a:rPr>
              <a:t>also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rebuchet MS"/>
                <a:cs typeface="Trebuchet MS"/>
              </a:rPr>
              <a:t>be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5" dirty="0">
                <a:solidFill>
                  <a:srgbClr val="3E3E3E"/>
                </a:solidFill>
                <a:latin typeface="Trebuchet MS"/>
                <a:cs typeface="Trebuchet MS"/>
              </a:rPr>
              <a:t>created</a:t>
            </a:r>
            <a:endParaRPr sz="2200">
              <a:latin typeface="Trebuchet MS"/>
              <a:cs typeface="Trebuchet MS"/>
            </a:endParaRPr>
          </a:p>
          <a:p>
            <a:pPr marL="381000">
              <a:lnSpc>
                <a:spcPct val="100000"/>
              </a:lnSpc>
              <a:spcBef>
                <a:spcPts val="5"/>
              </a:spcBef>
            </a:pP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in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dirty="0">
                <a:solidFill>
                  <a:srgbClr val="3E3E3E"/>
                </a:solidFill>
                <a:latin typeface="Trebuchet MS"/>
                <a:cs typeface="Trebuchet MS"/>
              </a:rPr>
              <a:t>different</a:t>
            </a:r>
            <a:r>
              <a:rPr sz="2200" spc="-4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locations</a:t>
            </a:r>
            <a:r>
              <a:rPr sz="2200" spc="-6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if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necessary.</a:t>
            </a:r>
            <a:endParaRPr sz="2200">
              <a:latin typeface="Trebuchet MS"/>
              <a:cs typeface="Trebuchet MS"/>
            </a:endParaRPr>
          </a:p>
        </p:txBody>
      </p:sp>
      <p:pic>
        <p:nvPicPr>
          <p:cNvPr id="30" name="object 3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181600" y="734568"/>
            <a:ext cx="5829300" cy="458724"/>
          </a:xfrm>
          <a:prstGeom prst="rect">
            <a:avLst/>
          </a:prstGeom>
        </p:spPr>
      </p:pic>
    </p:spTree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296659" y="306451"/>
            <a:ext cx="366077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20" dirty="0">
                <a:solidFill>
                  <a:srgbClr val="3E3E3E"/>
                </a:solidFill>
                <a:latin typeface="Arial"/>
                <a:cs typeface="Arial"/>
              </a:rPr>
              <a:t>Ansible</a:t>
            </a:r>
            <a:r>
              <a:rPr spc="-7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85" dirty="0">
                <a:solidFill>
                  <a:srgbClr val="3E3E3E"/>
                </a:solidFill>
                <a:latin typeface="Arial"/>
                <a:cs typeface="Arial"/>
              </a:rPr>
              <a:t>Architecture</a:t>
            </a:r>
          </a:p>
        </p:txBody>
      </p:sp>
      <p:sp>
        <p:nvSpPr>
          <p:cNvPr id="4" name="object 4"/>
          <p:cNvSpPr/>
          <p:nvPr/>
        </p:nvSpPr>
        <p:spPr>
          <a:xfrm>
            <a:off x="2206751" y="1949195"/>
            <a:ext cx="3048000" cy="848994"/>
          </a:xfrm>
          <a:custGeom>
            <a:avLst/>
            <a:gdLst/>
            <a:ahLst/>
            <a:cxnLst/>
            <a:rect l="l" t="t" r="r" b="b"/>
            <a:pathLst>
              <a:path w="3048000" h="848994">
                <a:moveTo>
                  <a:pt x="2906522" y="0"/>
                </a:moveTo>
                <a:lnTo>
                  <a:pt x="141478" y="0"/>
                </a:lnTo>
                <a:lnTo>
                  <a:pt x="96771" y="7215"/>
                </a:lnTo>
                <a:lnTo>
                  <a:pt x="57936" y="27306"/>
                </a:lnTo>
                <a:lnTo>
                  <a:pt x="27306" y="57936"/>
                </a:lnTo>
                <a:lnTo>
                  <a:pt x="7215" y="96771"/>
                </a:lnTo>
                <a:lnTo>
                  <a:pt x="0" y="141477"/>
                </a:lnTo>
                <a:lnTo>
                  <a:pt x="0" y="707389"/>
                </a:lnTo>
                <a:lnTo>
                  <a:pt x="7215" y="752096"/>
                </a:lnTo>
                <a:lnTo>
                  <a:pt x="27306" y="790931"/>
                </a:lnTo>
                <a:lnTo>
                  <a:pt x="57936" y="821561"/>
                </a:lnTo>
                <a:lnTo>
                  <a:pt x="96771" y="841652"/>
                </a:lnTo>
                <a:lnTo>
                  <a:pt x="141478" y="848867"/>
                </a:lnTo>
                <a:lnTo>
                  <a:pt x="2906522" y="848867"/>
                </a:lnTo>
                <a:lnTo>
                  <a:pt x="2951228" y="841652"/>
                </a:lnTo>
                <a:lnTo>
                  <a:pt x="2990063" y="821561"/>
                </a:lnTo>
                <a:lnTo>
                  <a:pt x="3020693" y="790931"/>
                </a:lnTo>
                <a:lnTo>
                  <a:pt x="3040784" y="752096"/>
                </a:lnTo>
                <a:lnTo>
                  <a:pt x="3048000" y="707389"/>
                </a:lnTo>
                <a:lnTo>
                  <a:pt x="3048000" y="141477"/>
                </a:lnTo>
                <a:lnTo>
                  <a:pt x="3040784" y="96771"/>
                </a:lnTo>
                <a:lnTo>
                  <a:pt x="3020693" y="57936"/>
                </a:lnTo>
                <a:lnTo>
                  <a:pt x="2990063" y="27306"/>
                </a:lnTo>
                <a:lnTo>
                  <a:pt x="2951228" y="7215"/>
                </a:lnTo>
                <a:lnTo>
                  <a:pt x="2906522" y="0"/>
                </a:lnTo>
                <a:close/>
              </a:path>
            </a:pathLst>
          </a:custGeom>
          <a:solidFill>
            <a:srgbClr val="44AAF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206751" y="1949195"/>
            <a:ext cx="3048000" cy="848994"/>
          </a:xfrm>
          <a:custGeom>
            <a:avLst/>
            <a:gdLst/>
            <a:ahLst/>
            <a:cxnLst/>
            <a:rect l="l" t="t" r="r" b="b"/>
            <a:pathLst>
              <a:path w="3048000" h="848994">
                <a:moveTo>
                  <a:pt x="0" y="141477"/>
                </a:moveTo>
                <a:lnTo>
                  <a:pt x="7215" y="96771"/>
                </a:lnTo>
                <a:lnTo>
                  <a:pt x="27306" y="57936"/>
                </a:lnTo>
                <a:lnTo>
                  <a:pt x="57936" y="27306"/>
                </a:lnTo>
                <a:lnTo>
                  <a:pt x="96771" y="7215"/>
                </a:lnTo>
                <a:lnTo>
                  <a:pt x="141478" y="0"/>
                </a:lnTo>
                <a:lnTo>
                  <a:pt x="2906522" y="0"/>
                </a:lnTo>
                <a:lnTo>
                  <a:pt x="2951228" y="7215"/>
                </a:lnTo>
                <a:lnTo>
                  <a:pt x="2990063" y="27306"/>
                </a:lnTo>
                <a:lnTo>
                  <a:pt x="3020693" y="57936"/>
                </a:lnTo>
                <a:lnTo>
                  <a:pt x="3040784" y="96771"/>
                </a:lnTo>
                <a:lnTo>
                  <a:pt x="3048000" y="141477"/>
                </a:lnTo>
                <a:lnTo>
                  <a:pt x="3048000" y="707389"/>
                </a:lnTo>
                <a:lnTo>
                  <a:pt x="3040784" y="752096"/>
                </a:lnTo>
                <a:lnTo>
                  <a:pt x="3020693" y="790931"/>
                </a:lnTo>
                <a:lnTo>
                  <a:pt x="2990063" y="821561"/>
                </a:lnTo>
                <a:lnTo>
                  <a:pt x="2951228" y="841652"/>
                </a:lnTo>
                <a:lnTo>
                  <a:pt x="2906522" y="848867"/>
                </a:lnTo>
                <a:lnTo>
                  <a:pt x="141478" y="848867"/>
                </a:lnTo>
                <a:lnTo>
                  <a:pt x="96771" y="841652"/>
                </a:lnTo>
                <a:lnTo>
                  <a:pt x="57936" y="821561"/>
                </a:lnTo>
                <a:lnTo>
                  <a:pt x="27306" y="790931"/>
                </a:lnTo>
                <a:lnTo>
                  <a:pt x="7215" y="752096"/>
                </a:lnTo>
                <a:lnTo>
                  <a:pt x="0" y="707389"/>
                </a:lnTo>
                <a:lnTo>
                  <a:pt x="0" y="141477"/>
                </a:lnTo>
                <a:close/>
              </a:path>
            </a:pathLst>
          </a:custGeom>
          <a:ln w="9525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155950" y="2178557"/>
            <a:ext cx="114744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125" dirty="0">
                <a:solidFill>
                  <a:srgbClr val="FFFFFF"/>
                </a:solidFill>
                <a:latin typeface="Trebuchet MS"/>
                <a:cs typeface="Trebuchet MS"/>
              </a:rPr>
              <a:t>Modules</a:t>
            </a:r>
            <a:endParaRPr sz="2200">
              <a:latin typeface="Trebuchet MS"/>
              <a:cs typeface="Trebuchet MS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2201989" y="3910393"/>
            <a:ext cx="3057525" cy="857250"/>
            <a:chOff x="2201989" y="3910393"/>
            <a:chExt cx="3057525" cy="857250"/>
          </a:xfrm>
        </p:grpSpPr>
        <p:sp>
          <p:nvSpPr>
            <p:cNvPr id="8" name="object 8"/>
            <p:cNvSpPr/>
            <p:nvPr/>
          </p:nvSpPr>
          <p:spPr>
            <a:xfrm>
              <a:off x="2206751" y="3915155"/>
              <a:ext cx="3048000" cy="847725"/>
            </a:xfrm>
            <a:custGeom>
              <a:avLst/>
              <a:gdLst/>
              <a:ahLst/>
              <a:cxnLst/>
              <a:rect l="l" t="t" r="r" b="b"/>
              <a:pathLst>
                <a:path w="3048000" h="847725">
                  <a:moveTo>
                    <a:pt x="2906776" y="0"/>
                  </a:moveTo>
                  <a:lnTo>
                    <a:pt x="141224" y="0"/>
                  </a:lnTo>
                  <a:lnTo>
                    <a:pt x="96593" y="7201"/>
                  </a:lnTo>
                  <a:lnTo>
                    <a:pt x="57826" y="27253"/>
                  </a:lnTo>
                  <a:lnTo>
                    <a:pt x="27253" y="57826"/>
                  </a:lnTo>
                  <a:lnTo>
                    <a:pt x="7201" y="96593"/>
                  </a:lnTo>
                  <a:lnTo>
                    <a:pt x="0" y="141224"/>
                  </a:lnTo>
                  <a:lnTo>
                    <a:pt x="0" y="706120"/>
                  </a:lnTo>
                  <a:lnTo>
                    <a:pt x="7201" y="750750"/>
                  </a:lnTo>
                  <a:lnTo>
                    <a:pt x="27253" y="789517"/>
                  </a:lnTo>
                  <a:lnTo>
                    <a:pt x="57826" y="820090"/>
                  </a:lnTo>
                  <a:lnTo>
                    <a:pt x="96593" y="840142"/>
                  </a:lnTo>
                  <a:lnTo>
                    <a:pt x="141224" y="847344"/>
                  </a:lnTo>
                  <a:lnTo>
                    <a:pt x="2906776" y="847344"/>
                  </a:lnTo>
                  <a:lnTo>
                    <a:pt x="2951406" y="840142"/>
                  </a:lnTo>
                  <a:lnTo>
                    <a:pt x="2990173" y="820090"/>
                  </a:lnTo>
                  <a:lnTo>
                    <a:pt x="3020746" y="789517"/>
                  </a:lnTo>
                  <a:lnTo>
                    <a:pt x="3040798" y="750750"/>
                  </a:lnTo>
                  <a:lnTo>
                    <a:pt x="3048000" y="706120"/>
                  </a:lnTo>
                  <a:lnTo>
                    <a:pt x="3048000" y="141224"/>
                  </a:lnTo>
                  <a:lnTo>
                    <a:pt x="3040798" y="96593"/>
                  </a:lnTo>
                  <a:lnTo>
                    <a:pt x="3020746" y="57826"/>
                  </a:lnTo>
                  <a:lnTo>
                    <a:pt x="2990173" y="27253"/>
                  </a:lnTo>
                  <a:lnTo>
                    <a:pt x="2951406" y="7201"/>
                  </a:lnTo>
                  <a:lnTo>
                    <a:pt x="2906776" y="0"/>
                  </a:lnTo>
                  <a:close/>
                </a:path>
              </a:pathLst>
            </a:custGeom>
            <a:solidFill>
              <a:srgbClr val="44AA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206751" y="3915155"/>
              <a:ext cx="3048000" cy="847725"/>
            </a:xfrm>
            <a:custGeom>
              <a:avLst/>
              <a:gdLst/>
              <a:ahLst/>
              <a:cxnLst/>
              <a:rect l="l" t="t" r="r" b="b"/>
              <a:pathLst>
                <a:path w="3048000" h="847725">
                  <a:moveTo>
                    <a:pt x="0" y="141224"/>
                  </a:moveTo>
                  <a:lnTo>
                    <a:pt x="7201" y="96593"/>
                  </a:lnTo>
                  <a:lnTo>
                    <a:pt x="27253" y="57826"/>
                  </a:lnTo>
                  <a:lnTo>
                    <a:pt x="57826" y="27253"/>
                  </a:lnTo>
                  <a:lnTo>
                    <a:pt x="96593" y="7201"/>
                  </a:lnTo>
                  <a:lnTo>
                    <a:pt x="141224" y="0"/>
                  </a:lnTo>
                  <a:lnTo>
                    <a:pt x="2906776" y="0"/>
                  </a:lnTo>
                  <a:lnTo>
                    <a:pt x="2951406" y="7201"/>
                  </a:lnTo>
                  <a:lnTo>
                    <a:pt x="2990173" y="27253"/>
                  </a:lnTo>
                  <a:lnTo>
                    <a:pt x="3020746" y="57826"/>
                  </a:lnTo>
                  <a:lnTo>
                    <a:pt x="3040798" y="96593"/>
                  </a:lnTo>
                  <a:lnTo>
                    <a:pt x="3048000" y="141224"/>
                  </a:lnTo>
                  <a:lnTo>
                    <a:pt x="3048000" y="706120"/>
                  </a:lnTo>
                  <a:lnTo>
                    <a:pt x="3040798" y="750750"/>
                  </a:lnTo>
                  <a:lnTo>
                    <a:pt x="3020746" y="789517"/>
                  </a:lnTo>
                  <a:lnTo>
                    <a:pt x="2990173" y="820090"/>
                  </a:lnTo>
                  <a:lnTo>
                    <a:pt x="2951406" y="840142"/>
                  </a:lnTo>
                  <a:lnTo>
                    <a:pt x="2906776" y="847344"/>
                  </a:lnTo>
                  <a:lnTo>
                    <a:pt x="141224" y="847344"/>
                  </a:lnTo>
                  <a:lnTo>
                    <a:pt x="96593" y="840142"/>
                  </a:lnTo>
                  <a:lnTo>
                    <a:pt x="57826" y="820090"/>
                  </a:lnTo>
                  <a:lnTo>
                    <a:pt x="27253" y="789517"/>
                  </a:lnTo>
                  <a:lnTo>
                    <a:pt x="7201" y="750750"/>
                  </a:lnTo>
                  <a:lnTo>
                    <a:pt x="0" y="706120"/>
                  </a:lnTo>
                  <a:lnTo>
                    <a:pt x="0" y="141224"/>
                  </a:lnTo>
                  <a:close/>
                </a:path>
              </a:pathLst>
            </a:custGeom>
            <a:ln w="9525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3250438" y="4143883"/>
            <a:ext cx="96075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60" dirty="0">
                <a:solidFill>
                  <a:srgbClr val="FFFFFF"/>
                </a:solidFill>
                <a:latin typeface="Trebuchet MS"/>
                <a:cs typeface="Trebuchet MS"/>
              </a:rPr>
              <a:t>Plugins</a:t>
            </a:r>
            <a:endParaRPr sz="2200">
              <a:latin typeface="Trebuchet MS"/>
              <a:cs typeface="Trebuchet MS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2201989" y="4893373"/>
            <a:ext cx="3057525" cy="857250"/>
            <a:chOff x="2201989" y="4893373"/>
            <a:chExt cx="3057525" cy="857250"/>
          </a:xfrm>
        </p:grpSpPr>
        <p:sp>
          <p:nvSpPr>
            <p:cNvPr id="12" name="object 12"/>
            <p:cNvSpPr/>
            <p:nvPr/>
          </p:nvSpPr>
          <p:spPr>
            <a:xfrm>
              <a:off x="2206751" y="4898135"/>
              <a:ext cx="3048000" cy="847725"/>
            </a:xfrm>
            <a:custGeom>
              <a:avLst/>
              <a:gdLst/>
              <a:ahLst/>
              <a:cxnLst/>
              <a:rect l="l" t="t" r="r" b="b"/>
              <a:pathLst>
                <a:path w="3048000" h="847725">
                  <a:moveTo>
                    <a:pt x="2906776" y="0"/>
                  </a:moveTo>
                  <a:lnTo>
                    <a:pt x="141224" y="0"/>
                  </a:lnTo>
                  <a:lnTo>
                    <a:pt x="96593" y="7201"/>
                  </a:lnTo>
                  <a:lnTo>
                    <a:pt x="57826" y="27253"/>
                  </a:lnTo>
                  <a:lnTo>
                    <a:pt x="27253" y="57826"/>
                  </a:lnTo>
                  <a:lnTo>
                    <a:pt x="7201" y="96593"/>
                  </a:lnTo>
                  <a:lnTo>
                    <a:pt x="0" y="141224"/>
                  </a:lnTo>
                  <a:lnTo>
                    <a:pt x="0" y="706119"/>
                  </a:lnTo>
                  <a:lnTo>
                    <a:pt x="7201" y="750750"/>
                  </a:lnTo>
                  <a:lnTo>
                    <a:pt x="27253" y="789517"/>
                  </a:lnTo>
                  <a:lnTo>
                    <a:pt x="57826" y="820090"/>
                  </a:lnTo>
                  <a:lnTo>
                    <a:pt x="96593" y="840142"/>
                  </a:lnTo>
                  <a:lnTo>
                    <a:pt x="141224" y="847343"/>
                  </a:lnTo>
                  <a:lnTo>
                    <a:pt x="2906776" y="847343"/>
                  </a:lnTo>
                  <a:lnTo>
                    <a:pt x="2951406" y="840142"/>
                  </a:lnTo>
                  <a:lnTo>
                    <a:pt x="2990173" y="820090"/>
                  </a:lnTo>
                  <a:lnTo>
                    <a:pt x="3020746" y="789517"/>
                  </a:lnTo>
                  <a:lnTo>
                    <a:pt x="3040798" y="750750"/>
                  </a:lnTo>
                  <a:lnTo>
                    <a:pt x="3048000" y="706119"/>
                  </a:lnTo>
                  <a:lnTo>
                    <a:pt x="3048000" y="141224"/>
                  </a:lnTo>
                  <a:lnTo>
                    <a:pt x="3040798" y="96593"/>
                  </a:lnTo>
                  <a:lnTo>
                    <a:pt x="3020746" y="57826"/>
                  </a:lnTo>
                  <a:lnTo>
                    <a:pt x="2990173" y="27253"/>
                  </a:lnTo>
                  <a:lnTo>
                    <a:pt x="2951406" y="7201"/>
                  </a:lnTo>
                  <a:lnTo>
                    <a:pt x="2906776" y="0"/>
                  </a:lnTo>
                  <a:close/>
                </a:path>
              </a:pathLst>
            </a:custGeom>
            <a:solidFill>
              <a:srgbClr val="44AA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206751" y="4898135"/>
              <a:ext cx="3048000" cy="847725"/>
            </a:xfrm>
            <a:custGeom>
              <a:avLst/>
              <a:gdLst/>
              <a:ahLst/>
              <a:cxnLst/>
              <a:rect l="l" t="t" r="r" b="b"/>
              <a:pathLst>
                <a:path w="3048000" h="847725">
                  <a:moveTo>
                    <a:pt x="0" y="141224"/>
                  </a:moveTo>
                  <a:lnTo>
                    <a:pt x="7201" y="96593"/>
                  </a:lnTo>
                  <a:lnTo>
                    <a:pt x="27253" y="57826"/>
                  </a:lnTo>
                  <a:lnTo>
                    <a:pt x="57826" y="27253"/>
                  </a:lnTo>
                  <a:lnTo>
                    <a:pt x="96593" y="7201"/>
                  </a:lnTo>
                  <a:lnTo>
                    <a:pt x="141224" y="0"/>
                  </a:lnTo>
                  <a:lnTo>
                    <a:pt x="2906776" y="0"/>
                  </a:lnTo>
                  <a:lnTo>
                    <a:pt x="2951406" y="7201"/>
                  </a:lnTo>
                  <a:lnTo>
                    <a:pt x="2990173" y="27253"/>
                  </a:lnTo>
                  <a:lnTo>
                    <a:pt x="3020746" y="57826"/>
                  </a:lnTo>
                  <a:lnTo>
                    <a:pt x="3040798" y="96593"/>
                  </a:lnTo>
                  <a:lnTo>
                    <a:pt x="3048000" y="141224"/>
                  </a:lnTo>
                  <a:lnTo>
                    <a:pt x="3048000" y="706119"/>
                  </a:lnTo>
                  <a:lnTo>
                    <a:pt x="3040798" y="750750"/>
                  </a:lnTo>
                  <a:lnTo>
                    <a:pt x="3020746" y="789517"/>
                  </a:lnTo>
                  <a:lnTo>
                    <a:pt x="2990173" y="820090"/>
                  </a:lnTo>
                  <a:lnTo>
                    <a:pt x="2951406" y="840142"/>
                  </a:lnTo>
                  <a:lnTo>
                    <a:pt x="2906776" y="847343"/>
                  </a:lnTo>
                  <a:lnTo>
                    <a:pt x="141224" y="847343"/>
                  </a:lnTo>
                  <a:lnTo>
                    <a:pt x="96593" y="840142"/>
                  </a:lnTo>
                  <a:lnTo>
                    <a:pt x="57826" y="820090"/>
                  </a:lnTo>
                  <a:lnTo>
                    <a:pt x="27253" y="789517"/>
                  </a:lnTo>
                  <a:lnTo>
                    <a:pt x="7201" y="750750"/>
                  </a:lnTo>
                  <a:lnTo>
                    <a:pt x="0" y="706119"/>
                  </a:lnTo>
                  <a:lnTo>
                    <a:pt x="0" y="141224"/>
                  </a:lnTo>
                  <a:close/>
                </a:path>
              </a:pathLst>
            </a:custGeom>
            <a:ln w="9525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3098038" y="5126863"/>
            <a:ext cx="126428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55" dirty="0">
                <a:solidFill>
                  <a:srgbClr val="FFFFFF"/>
                </a:solidFill>
                <a:latin typeface="Trebuchet MS"/>
                <a:cs typeface="Trebuchet MS"/>
              </a:rPr>
              <a:t>Invent</a:t>
            </a:r>
            <a:r>
              <a:rPr sz="2200" spc="6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200" spc="25" dirty="0">
                <a:solidFill>
                  <a:srgbClr val="FFFFFF"/>
                </a:solidFill>
                <a:latin typeface="Trebuchet MS"/>
                <a:cs typeface="Trebuchet MS"/>
              </a:rPr>
              <a:t>ry</a:t>
            </a:r>
            <a:endParaRPr sz="2200">
              <a:latin typeface="Trebuchet MS"/>
              <a:cs typeface="Trebuchet MS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2201989" y="5847397"/>
            <a:ext cx="3057525" cy="857250"/>
            <a:chOff x="2201989" y="5847397"/>
            <a:chExt cx="3057525" cy="857250"/>
          </a:xfrm>
        </p:grpSpPr>
        <p:sp>
          <p:nvSpPr>
            <p:cNvPr id="16" name="object 16"/>
            <p:cNvSpPr/>
            <p:nvPr/>
          </p:nvSpPr>
          <p:spPr>
            <a:xfrm>
              <a:off x="2206751" y="5852159"/>
              <a:ext cx="3048000" cy="847725"/>
            </a:xfrm>
            <a:custGeom>
              <a:avLst/>
              <a:gdLst/>
              <a:ahLst/>
              <a:cxnLst/>
              <a:rect l="l" t="t" r="r" b="b"/>
              <a:pathLst>
                <a:path w="3048000" h="847725">
                  <a:moveTo>
                    <a:pt x="2906776" y="0"/>
                  </a:moveTo>
                  <a:lnTo>
                    <a:pt x="141224" y="0"/>
                  </a:lnTo>
                  <a:lnTo>
                    <a:pt x="96593" y="7201"/>
                  </a:lnTo>
                  <a:lnTo>
                    <a:pt x="57826" y="27253"/>
                  </a:lnTo>
                  <a:lnTo>
                    <a:pt x="27253" y="57826"/>
                  </a:lnTo>
                  <a:lnTo>
                    <a:pt x="7201" y="96593"/>
                  </a:lnTo>
                  <a:lnTo>
                    <a:pt x="0" y="141223"/>
                  </a:lnTo>
                  <a:lnTo>
                    <a:pt x="0" y="706119"/>
                  </a:lnTo>
                  <a:lnTo>
                    <a:pt x="7201" y="750750"/>
                  </a:lnTo>
                  <a:lnTo>
                    <a:pt x="27253" y="789517"/>
                  </a:lnTo>
                  <a:lnTo>
                    <a:pt x="57826" y="820090"/>
                  </a:lnTo>
                  <a:lnTo>
                    <a:pt x="96593" y="840142"/>
                  </a:lnTo>
                  <a:lnTo>
                    <a:pt x="141224" y="847344"/>
                  </a:lnTo>
                  <a:lnTo>
                    <a:pt x="2906776" y="847344"/>
                  </a:lnTo>
                  <a:lnTo>
                    <a:pt x="2951406" y="840142"/>
                  </a:lnTo>
                  <a:lnTo>
                    <a:pt x="2990173" y="820090"/>
                  </a:lnTo>
                  <a:lnTo>
                    <a:pt x="3020746" y="789517"/>
                  </a:lnTo>
                  <a:lnTo>
                    <a:pt x="3040798" y="750750"/>
                  </a:lnTo>
                  <a:lnTo>
                    <a:pt x="3048000" y="706119"/>
                  </a:lnTo>
                  <a:lnTo>
                    <a:pt x="3048000" y="141223"/>
                  </a:lnTo>
                  <a:lnTo>
                    <a:pt x="3040798" y="96593"/>
                  </a:lnTo>
                  <a:lnTo>
                    <a:pt x="3020746" y="57826"/>
                  </a:lnTo>
                  <a:lnTo>
                    <a:pt x="2990173" y="27253"/>
                  </a:lnTo>
                  <a:lnTo>
                    <a:pt x="2951406" y="7201"/>
                  </a:lnTo>
                  <a:lnTo>
                    <a:pt x="2906776" y="0"/>
                  </a:lnTo>
                  <a:close/>
                </a:path>
              </a:pathLst>
            </a:custGeom>
            <a:solidFill>
              <a:srgbClr val="0184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206751" y="5852159"/>
              <a:ext cx="3048000" cy="847725"/>
            </a:xfrm>
            <a:custGeom>
              <a:avLst/>
              <a:gdLst/>
              <a:ahLst/>
              <a:cxnLst/>
              <a:rect l="l" t="t" r="r" b="b"/>
              <a:pathLst>
                <a:path w="3048000" h="847725">
                  <a:moveTo>
                    <a:pt x="0" y="141223"/>
                  </a:moveTo>
                  <a:lnTo>
                    <a:pt x="7201" y="96593"/>
                  </a:lnTo>
                  <a:lnTo>
                    <a:pt x="27253" y="57826"/>
                  </a:lnTo>
                  <a:lnTo>
                    <a:pt x="57826" y="27253"/>
                  </a:lnTo>
                  <a:lnTo>
                    <a:pt x="96593" y="7201"/>
                  </a:lnTo>
                  <a:lnTo>
                    <a:pt x="141224" y="0"/>
                  </a:lnTo>
                  <a:lnTo>
                    <a:pt x="2906776" y="0"/>
                  </a:lnTo>
                  <a:lnTo>
                    <a:pt x="2951406" y="7201"/>
                  </a:lnTo>
                  <a:lnTo>
                    <a:pt x="2990173" y="27253"/>
                  </a:lnTo>
                  <a:lnTo>
                    <a:pt x="3020746" y="57826"/>
                  </a:lnTo>
                  <a:lnTo>
                    <a:pt x="3040798" y="96593"/>
                  </a:lnTo>
                  <a:lnTo>
                    <a:pt x="3048000" y="141223"/>
                  </a:lnTo>
                  <a:lnTo>
                    <a:pt x="3048000" y="706119"/>
                  </a:lnTo>
                  <a:lnTo>
                    <a:pt x="3040798" y="750750"/>
                  </a:lnTo>
                  <a:lnTo>
                    <a:pt x="3020746" y="789517"/>
                  </a:lnTo>
                  <a:lnTo>
                    <a:pt x="2990173" y="820090"/>
                  </a:lnTo>
                  <a:lnTo>
                    <a:pt x="2951406" y="840142"/>
                  </a:lnTo>
                  <a:lnTo>
                    <a:pt x="2906776" y="847344"/>
                  </a:lnTo>
                  <a:lnTo>
                    <a:pt x="141224" y="847344"/>
                  </a:lnTo>
                  <a:lnTo>
                    <a:pt x="96593" y="840142"/>
                  </a:lnTo>
                  <a:lnTo>
                    <a:pt x="57826" y="820090"/>
                  </a:lnTo>
                  <a:lnTo>
                    <a:pt x="27253" y="789517"/>
                  </a:lnTo>
                  <a:lnTo>
                    <a:pt x="7201" y="750750"/>
                  </a:lnTo>
                  <a:lnTo>
                    <a:pt x="0" y="706119"/>
                  </a:lnTo>
                  <a:lnTo>
                    <a:pt x="0" y="141223"/>
                  </a:lnTo>
                  <a:close/>
                </a:path>
              </a:pathLst>
            </a:custGeom>
            <a:ln w="9525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8" name="object 18"/>
          <p:cNvGrpSpPr/>
          <p:nvPr/>
        </p:nvGrpSpPr>
        <p:grpSpPr>
          <a:xfrm>
            <a:off x="2201989" y="6828853"/>
            <a:ext cx="3057525" cy="858519"/>
            <a:chOff x="2201989" y="6828853"/>
            <a:chExt cx="3057525" cy="858519"/>
          </a:xfrm>
        </p:grpSpPr>
        <p:sp>
          <p:nvSpPr>
            <p:cNvPr id="19" name="object 19"/>
            <p:cNvSpPr/>
            <p:nvPr/>
          </p:nvSpPr>
          <p:spPr>
            <a:xfrm>
              <a:off x="2206751" y="6833616"/>
              <a:ext cx="3048000" cy="848994"/>
            </a:xfrm>
            <a:custGeom>
              <a:avLst/>
              <a:gdLst/>
              <a:ahLst/>
              <a:cxnLst/>
              <a:rect l="l" t="t" r="r" b="b"/>
              <a:pathLst>
                <a:path w="3048000" h="848995">
                  <a:moveTo>
                    <a:pt x="2906522" y="0"/>
                  </a:moveTo>
                  <a:lnTo>
                    <a:pt x="141478" y="0"/>
                  </a:lnTo>
                  <a:lnTo>
                    <a:pt x="96771" y="7215"/>
                  </a:lnTo>
                  <a:lnTo>
                    <a:pt x="57936" y="27306"/>
                  </a:lnTo>
                  <a:lnTo>
                    <a:pt x="27306" y="57936"/>
                  </a:lnTo>
                  <a:lnTo>
                    <a:pt x="7215" y="96771"/>
                  </a:lnTo>
                  <a:lnTo>
                    <a:pt x="0" y="141477"/>
                  </a:lnTo>
                  <a:lnTo>
                    <a:pt x="0" y="707389"/>
                  </a:lnTo>
                  <a:lnTo>
                    <a:pt x="7215" y="752096"/>
                  </a:lnTo>
                  <a:lnTo>
                    <a:pt x="27306" y="790931"/>
                  </a:lnTo>
                  <a:lnTo>
                    <a:pt x="57936" y="821561"/>
                  </a:lnTo>
                  <a:lnTo>
                    <a:pt x="96771" y="841652"/>
                  </a:lnTo>
                  <a:lnTo>
                    <a:pt x="141478" y="848867"/>
                  </a:lnTo>
                  <a:lnTo>
                    <a:pt x="2906522" y="848867"/>
                  </a:lnTo>
                  <a:lnTo>
                    <a:pt x="2951228" y="841652"/>
                  </a:lnTo>
                  <a:lnTo>
                    <a:pt x="2990063" y="821561"/>
                  </a:lnTo>
                  <a:lnTo>
                    <a:pt x="3020693" y="790931"/>
                  </a:lnTo>
                  <a:lnTo>
                    <a:pt x="3040784" y="752096"/>
                  </a:lnTo>
                  <a:lnTo>
                    <a:pt x="3048000" y="707389"/>
                  </a:lnTo>
                  <a:lnTo>
                    <a:pt x="3048000" y="141477"/>
                  </a:lnTo>
                  <a:lnTo>
                    <a:pt x="3040784" y="96771"/>
                  </a:lnTo>
                  <a:lnTo>
                    <a:pt x="3020693" y="57936"/>
                  </a:lnTo>
                  <a:lnTo>
                    <a:pt x="2990063" y="27306"/>
                  </a:lnTo>
                  <a:lnTo>
                    <a:pt x="2951228" y="7215"/>
                  </a:lnTo>
                  <a:lnTo>
                    <a:pt x="2906522" y="0"/>
                  </a:lnTo>
                  <a:close/>
                </a:path>
              </a:pathLst>
            </a:custGeom>
            <a:solidFill>
              <a:srgbClr val="44AA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2206751" y="6833616"/>
              <a:ext cx="3048000" cy="848994"/>
            </a:xfrm>
            <a:custGeom>
              <a:avLst/>
              <a:gdLst/>
              <a:ahLst/>
              <a:cxnLst/>
              <a:rect l="l" t="t" r="r" b="b"/>
              <a:pathLst>
                <a:path w="3048000" h="848995">
                  <a:moveTo>
                    <a:pt x="0" y="141477"/>
                  </a:moveTo>
                  <a:lnTo>
                    <a:pt x="7215" y="96771"/>
                  </a:lnTo>
                  <a:lnTo>
                    <a:pt x="27306" y="57936"/>
                  </a:lnTo>
                  <a:lnTo>
                    <a:pt x="57936" y="27306"/>
                  </a:lnTo>
                  <a:lnTo>
                    <a:pt x="96771" y="7215"/>
                  </a:lnTo>
                  <a:lnTo>
                    <a:pt x="141478" y="0"/>
                  </a:lnTo>
                  <a:lnTo>
                    <a:pt x="2906522" y="0"/>
                  </a:lnTo>
                  <a:lnTo>
                    <a:pt x="2951228" y="7215"/>
                  </a:lnTo>
                  <a:lnTo>
                    <a:pt x="2990063" y="27306"/>
                  </a:lnTo>
                  <a:lnTo>
                    <a:pt x="3020693" y="57936"/>
                  </a:lnTo>
                  <a:lnTo>
                    <a:pt x="3040784" y="96771"/>
                  </a:lnTo>
                  <a:lnTo>
                    <a:pt x="3048000" y="141477"/>
                  </a:lnTo>
                  <a:lnTo>
                    <a:pt x="3048000" y="707389"/>
                  </a:lnTo>
                  <a:lnTo>
                    <a:pt x="3040784" y="752096"/>
                  </a:lnTo>
                  <a:lnTo>
                    <a:pt x="3020693" y="790931"/>
                  </a:lnTo>
                  <a:lnTo>
                    <a:pt x="2990063" y="821561"/>
                  </a:lnTo>
                  <a:lnTo>
                    <a:pt x="2951228" y="841652"/>
                  </a:lnTo>
                  <a:lnTo>
                    <a:pt x="2906522" y="848867"/>
                  </a:lnTo>
                  <a:lnTo>
                    <a:pt x="141478" y="848867"/>
                  </a:lnTo>
                  <a:lnTo>
                    <a:pt x="96771" y="841652"/>
                  </a:lnTo>
                  <a:lnTo>
                    <a:pt x="57936" y="821561"/>
                  </a:lnTo>
                  <a:lnTo>
                    <a:pt x="27306" y="790931"/>
                  </a:lnTo>
                  <a:lnTo>
                    <a:pt x="7215" y="752096"/>
                  </a:lnTo>
                  <a:lnTo>
                    <a:pt x="0" y="707389"/>
                  </a:lnTo>
                  <a:lnTo>
                    <a:pt x="0" y="141477"/>
                  </a:lnTo>
                  <a:close/>
                </a:path>
              </a:pathLst>
            </a:custGeom>
            <a:ln w="9525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2494533" y="6081140"/>
            <a:ext cx="2470150" cy="15106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" algn="ctr">
              <a:lnSpc>
                <a:spcPct val="100000"/>
              </a:lnSpc>
              <a:spcBef>
                <a:spcPts val="95"/>
              </a:spcBef>
            </a:pPr>
            <a:r>
              <a:rPr sz="2200" spc="75" dirty="0">
                <a:solidFill>
                  <a:srgbClr val="FFFFFF"/>
                </a:solidFill>
                <a:latin typeface="Trebuchet MS"/>
                <a:cs typeface="Trebuchet MS"/>
              </a:rPr>
              <a:t>Playbooks</a:t>
            </a:r>
            <a:endParaRPr sz="2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3250">
              <a:latin typeface="Trebuchet MS"/>
              <a:cs typeface="Trebuchet MS"/>
            </a:endParaRPr>
          </a:p>
          <a:p>
            <a:pPr marL="12065" marR="5080" algn="ctr">
              <a:lnSpc>
                <a:spcPct val="100000"/>
              </a:lnSpc>
            </a:pPr>
            <a:r>
              <a:rPr sz="2200" spc="30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2200" spc="-1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50" dirty="0">
                <a:solidFill>
                  <a:srgbClr val="FFFFFF"/>
                </a:solidFill>
                <a:latin typeface="Trebuchet MS"/>
                <a:cs typeface="Trebuchet MS"/>
              </a:rPr>
              <a:t>Ansible</a:t>
            </a:r>
            <a:r>
              <a:rPr sz="22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60" dirty="0">
                <a:solidFill>
                  <a:srgbClr val="FFFFFF"/>
                </a:solidFill>
                <a:latin typeface="Trebuchet MS"/>
                <a:cs typeface="Trebuchet MS"/>
              </a:rPr>
              <a:t>search </a:t>
            </a:r>
            <a:r>
              <a:rPr sz="2200" spc="-6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55" dirty="0">
                <a:solidFill>
                  <a:srgbClr val="FFFFFF"/>
                </a:solidFill>
                <a:latin typeface="Trebuchet MS"/>
                <a:cs typeface="Trebuchet MS"/>
              </a:rPr>
              <a:t>path</a:t>
            </a:r>
            <a:endParaRPr sz="2200">
              <a:latin typeface="Trebuchet MS"/>
              <a:cs typeface="Trebuchet MS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2201989" y="2927413"/>
            <a:ext cx="3057525" cy="857250"/>
            <a:chOff x="2201989" y="2927413"/>
            <a:chExt cx="3057525" cy="857250"/>
          </a:xfrm>
        </p:grpSpPr>
        <p:sp>
          <p:nvSpPr>
            <p:cNvPr id="23" name="object 23"/>
            <p:cNvSpPr/>
            <p:nvPr/>
          </p:nvSpPr>
          <p:spPr>
            <a:xfrm>
              <a:off x="2206751" y="2932176"/>
              <a:ext cx="3048000" cy="847725"/>
            </a:xfrm>
            <a:custGeom>
              <a:avLst/>
              <a:gdLst/>
              <a:ahLst/>
              <a:cxnLst/>
              <a:rect l="l" t="t" r="r" b="b"/>
              <a:pathLst>
                <a:path w="3048000" h="847725">
                  <a:moveTo>
                    <a:pt x="2906776" y="0"/>
                  </a:moveTo>
                  <a:lnTo>
                    <a:pt x="141224" y="0"/>
                  </a:lnTo>
                  <a:lnTo>
                    <a:pt x="96593" y="7201"/>
                  </a:lnTo>
                  <a:lnTo>
                    <a:pt x="57826" y="27253"/>
                  </a:lnTo>
                  <a:lnTo>
                    <a:pt x="27253" y="57826"/>
                  </a:lnTo>
                  <a:lnTo>
                    <a:pt x="7201" y="96593"/>
                  </a:lnTo>
                  <a:lnTo>
                    <a:pt x="0" y="141224"/>
                  </a:lnTo>
                  <a:lnTo>
                    <a:pt x="0" y="706120"/>
                  </a:lnTo>
                  <a:lnTo>
                    <a:pt x="7201" y="750750"/>
                  </a:lnTo>
                  <a:lnTo>
                    <a:pt x="27253" y="789517"/>
                  </a:lnTo>
                  <a:lnTo>
                    <a:pt x="57826" y="820090"/>
                  </a:lnTo>
                  <a:lnTo>
                    <a:pt x="96593" y="840142"/>
                  </a:lnTo>
                  <a:lnTo>
                    <a:pt x="141224" y="847344"/>
                  </a:lnTo>
                  <a:lnTo>
                    <a:pt x="2906776" y="847344"/>
                  </a:lnTo>
                  <a:lnTo>
                    <a:pt x="2951406" y="840142"/>
                  </a:lnTo>
                  <a:lnTo>
                    <a:pt x="2990173" y="820090"/>
                  </a:lnTo>
                  <a:lnTo>
                    <a:pt x="3020746" y="789517"/>
                  </a:lnTo>
                  <a:lnTo>
                    <a:pt x="3040798" y="750750"/>
                  </a:lnTo>
                  <a:lnTo>
                    <a:pt x="3048000" y="706120"/>
                  </a:lnTo>
                  <a:lnTo>
                    <a:pt x="3048000" y="141224"/>
                  </a:lnTo>
                  <a:lnTo>
                    <a:pt x="3040798" y="96593"/>
                  </a:lnTo>
                  <a:lnTo>
                    <a:pt x="3020746" y="57826"/>
                  </a:lnTo>
                  <a:lnTo>
                    <a:pt x="2990173" y="27253"/>
                  </a:lnTo>
                  <a:lnTo>
                    <a:pt x="2951406" y="7201"/>
                  </a:lnTo>
                  <a:lnTo>
                    <a:pt x="2906776" y="0"/>
                  </a:lnTo>
                  <a:close/>
                </a:path>
              </a:pathLst>
            </a:custGeom>
            <a:solidFill>
              <a:srgbClr val="44AA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2206751" y="2932176"/>
              <a:ext cx="3048000" cy="847725"/>
            </a:xfrm>
            <a:custGeom>
              <a:avLst/>
              <a:gdLst/>
              <a:ahLst/>
              <a:cxnLst/>
              <a:rect l="l" t="t" r="r" b="b"/>
              <a:pathLst>
                <a:path w="3048000" h="847725">
                  <a:moveTo>
                    <a:pt x="0" y="141224"/>
                  </a:moveTo>
                  <a:lnTo>
                    <a:pt x="7201" y="96593"/>
                  </a:lnTo>
                  <a:lnTo>
                    <a:pt x="27253" y="57826"/>
                  </a:lnTo>
                  <a:lnTo>
                    <a:pt x="57826" y="27253"/>
                  </a:lnTo>
                  <a:lnTo>
                    <a:pt x="96593" y="7201"/>
                  </a:lnTo>
                  <a:lnTo>
                    <a:pt x="141224" y="0"/>
                  </a:lnTo>
                  <a:lnTo>
                    <a:pt x="2906776" y="0"/>
                  </a:lnTo>
                  <a:lnTo>
                    <a:pt x="2951406" y="7201"/>
                  </a:lnTo>
                  <a:lnTo>
                    <a:pt x="2990173" y="27253"/>
                  </a:lnTo>
                  <a:lnTo>
                    <a:pt x="3020746" y="57826"/>
                  </a:lnTo>
                  <a:lnTo>
                    <a:pt x="3040798" y="96593"/>
                  </a:lnTo>
                  <a:lnTo>
                    <a:pt x="3048000" y="141224"/>
                  </a:lnTo>
                  <a:lnTo>
                    <a:pt x="3048000" y="706120"/>
                  </a:lnTo>
                  <a:lnTo>
                    <a:pt x="3040798" y="750750"/>
                  </a:lnTo>
                  <a:lnTo>
                    <a:pt x="3020746" y="789517"/>
                  </a:lnTo>
                  <a:lnTo>
                    <a:pt x="2990173" y="820090"/>
                  </a:lnTo>
                  <a:lnTo>
                    <a:pt x="2951406" y="840142"/>
                  </a:lnTo>
                  <a:lnTo>
                    <a:pt x="2906776" y="847344"/>
                  </a:lnTo>
                  <a:lnTo>
                    <a:pt x="141224" y="847344"/>
                  </a:lnTo>
                  <a:lnTo>
                    <a:pt x="96593" y="840142"/>
                  </a:lnTo>
                  <a:lnTo>
                    <a:pt x="57826" y="820090"/>
                  </a:lnTo>
                  <a:lnTo>
                    <a:pt x="27253" y="789517"/>
                  </a:lnTo>
                  <a:lnTo>
                    <a:pt x="7201" y="750750"/>
                  </a:lnTo>
                  <a:lnTo>
                    <a:pt x="0" y="706120"/>
                  </a:lnTo>
                  <a:lnTo>
                    <a:pt x="0" y="141224"/>
                  </a:lnTo>
                  <a:close/>
                </a:path>
              </a:pathLst>
            </a:custGeom>
            <a:ln w="9525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2715514" y="3161156"/>
            <a:ext cx="203009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125" dirty="0">
                <a:solidFill>
                  <a:srgbClr val="FFFFFF"/>
                </a:solidFill>
                <a:latin typeface="Trebuchet MS"/>
                <a:cs typeface="Trebuchet MS"/>
              </a:rPr>
              <a:t>Module</a:t>
            </a:r>
            <a:r>
              <a:rPr sz="2200" spc="-1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Trebuchet MS"/>
                <a:cs typeface="Trebuchet MS"/>
              </a:rPr>
              <a:t>utilities</a:t>
            </a:r>
            <a:endParaRPr sz="2200">
              <a:latin typeface="Trebuchet MS"/>
              <a:cs typeface="Trebuchet MS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5996749" y="1953577"/>
            <a:ext cx="7841615" cy="5236845"/>
            <a:chOff x="5996749" y="1953577"/>
            <a:chExt cx="7841615" cy="5236845"/>
          </a:xfrm>
        </p:grpSpPr>
        <p:sp>
          <p:nvSpPr>
            <p:cNvPr id="27" name="object 27"/>
            <p:cNvSpPr/>
            <p:nvPr/>
          </p:nvSpPr>
          <p:spPr>
            <a:xfrm>
              <a:off x="6001511" y="1958339"/>
              <a:ext cx="7832090" cy="5227320"/>
            </a:xfrm>
            <a:custGeom>
              <a:avLst/>
              <a:gdLst/>
              <a:ahLst/>
              <a:cxnLst/>
              <a:rect l="l" t="t" r="r" b="b"/>
              <a:pathLst>
                <a:path w="7832090" h="5227320">
                  <a:moveTo>
                    <a:pt x="6960615" y="0"/>
                  </a:moveTo>
                  <a:lnTo>
                    <a:pt x="871219" y="0"/>
                  </a:lnTo>
                  <a:lnTo>
                    <a:pt x="823414" y="1288"/>
                  </a:lnTo>
                  <a:lnTo>
                    <a:pt x="776283" y="5111"/>
                  </a:lnTo>
                  <a:lnTo>
                    <a:pt x="729893" y="11401"/>
                  </a:lnTo>
                  <a:lnTo>
                    <a:pt x="684310" y="20092"/>
                  </a:lnTo>
                  <a:lnTo>
                    <a:pt x="639600" y="31117"/>
                  </a:lnTo>
                  <a:lnTo>
                    <a:pt x="595831" y="44411"/>
                  </a:lnTo>
                  <a:lnTo>
                    <a:pt x="553067" y="59906"/>
                  </a:lnTo>
                  <a:lnTo>
                    <a:pt x="511377" y="77536"/>
                  </a:lnTo>
                  <a:lnTo>
                    <a:pt x="470825" y="97236"/>
                  </a:lnTo>
                  <a:lnTo>
                    <a:pt x="431480" y="118937"/>
                  </a:lnTo>
                  <a:lnTo>
                    <a:pt x="393406" y="142575"/>
                  </a:lnTo>
                  <a:lnTo>
                    <a:pt x="356670" y="168082"/>
                  </a:lnTo>
                  <a:lnTo>
                    <a:pt x="321340" y="195393"/>
                  </a:lnTo>
                  <a:lnTo>
                    <a:pt x="287480" y="224441"/>
                  </a:lnTo>
                  <a:lnTo>
                    <a:pt x="255158" y="255158"/>
                  </a:lnTo>
                  <a:lnTo>
                    <a:pt x="224441" y="287480"/>
                  </a:lnTo>
                  <a:lnTo>
                    <a:pt x="195393" y="321340"/>
                  </a:lnTo>
                  <a:lnTo>
                    <a:pt x="168082" y="356670"/>
                  </a:lnTo>
                  <a:lnTo>
                    <a:pt x="142575" y="393406"/>
                  </a:lnTo>
                  <a:lnTo>
                    <a:pt x="118937" y="431480"/>
                  </a:lnTo>
                  <a:lnTo>
                    <a:pt x="97236" y="470825"/>
                  </a:lnTo>
                  <a:lnTo>
                    <a:pt x="77536" y="511377"/>
                  </a:lnTo>
                  <a:lnTo>
                    <a:pt x="59906" y="553067"/>
                  </a:lnTo>
                  <a:lnTo>
                    <a:pt x="44411" y="595831"/>
                  </a:lnTo>
                  <a:lnTo>
                    <a:pt x="31117" y="639600"/>
                  </a:lnTo>
                  <a:lnTo>
                    <a:pt x="20092" y="684310"/>
                  </a:lnTo>
                  <a:lnTo>
                    <a:pt x="11401" y="729893"/>
                  </a:lnTo>
                  <a:lnTo>
                    <a:pt x="5111" y="776283"/>
                  </a:lnTo>
                  <a:lnTo>
                    <a:pt x="1288" y="823414"/>
                  </a:lnTo>
                  <a:lnTo>
                    <a:pt x="0" y="871219"/>
                  </a:lnTo>
                  <a:lnTo>
                    <a:pt x="0" y="4356099"/>
                  </a:lnTo>
                  <a:lnTo>
                    <a:pt x="1288" y="4403905"/>
                  </a:lnTo>
                  <a:lnTo>
                    <a:pt x="5111" y="4451036"/>
                  </a:lnTo>
                  <a:lnTo>
                    <a:pt x="11401" y="4497426"/>
                  </a:lnTo>
                  <a:lnTo>
                    <a:pt x="20092" y="4543009"/>
                  </a:lnTo>
                  <a:lnTo>
                    <a:pt x="31117" y="4587719"/>
                  </a:lnTo>
                  <a:lnTo>
                    <a:pt x="44411" y="4631488"/>
                  </a:lnTo>
                  <a:lnTo>
                    <a:pt x="59906" y="4674252"/>
                  </a:lnTo>
                  <a:lnTo>
                    <a:pt x="77536" y="4715942"/>
                  </a:lnTo>
                  <a:lnTo>
                    <a:pt x="97236" y="4756494"/>
                  </a:lnTo>
                  <a:lnTo>
                    <a:pt x="118937" y="4795839"/>
                  </a:lnTo>
                  <a:lnTo>
                    <a:pt x="142575" y="4833913"/>
                  </a:lnTo>
                  <a:lnTo>
                    <a:pt x="168082" y="4870649"/>
                  </a:lnTo>
                  <a:lnTo>
                    <a:pt x="195393" y="4905979"/>
                  </a:lnTo>
                  <a:lnTo>
                    <a:pt x="224441" y="4939839"/>
                  </a:lnTo>
                  <a:lnTo>
                    <a:pt x="255158" y="4972161"/>
                  </a:lnTo>
                  <a:lnTo>
                    <a:pt x="287480" y="5002878"/>
                  </a:lnTo>
                  <a:lnTo>
                    <a:pt x="321340" y="5031926"/>
                  </a:lnTo>
                  <a:lnTo>
                    <a:pt x="356670" y="5059237"/>
                  </a:lnTo>
                  <a:lnTo>
                    <a:pt x="393406" y="5084744"/>
                  </a:lnTo>
                  <a:lnTo>
                    <a:pt x="431480" y="5108382"/>
                  </a:lnTo>
                  <a:lnTo>
                    <a:pt x="470825" y="5130083"/>
                  </a:lnTo>
                  <a:lnTo>
                    <a:pt x="511377" y="5149783"/>
                  </a:lnTo>
                  <a:lnTo>
                    <a:pt x="553067" y="5167413"/>
                  </a:lnTo>
                  <a:lnTo>
                    <a:pt x="595831" y="5182908"/>
                  </a:lnTo>
                  <a:lnTo>
                    <a:pt x="639600" y="5196202"/>
                  </a:lnTo>
                  <a:lnTo>
                    <a:pt x="684310" y="5207227"/>
                  </a:lnTo>
                  <a:lnTo>
                    <a:pt x="729893" y="5215918"/>
                  </a:lnTo>
                  <a:lnTo>
                    <a:pt x="776283" y="5222208"/>
                  </a:lnTo>
                  <a:lnTo>
                    <a:pt x="823414" y="5226031"/>
                  </a:lnTo>
                  <a:lnTo>
                    <a:pt x="871219" y="5227320"/>
                  </a:lnTo>
                  <a:lnTo>
                    <a:pt x="6960615" y="5227320"/>
                  </a:lnTo>
                  <a:lnTo>
                    <a:pt x="7008421" y="5226031"/>
                  </a:lnTo>
                  <a:lnTo>
                    <a:pt x="7055552" y="5222208"/>
                  </a:lnTo>
                  <a:lnTo>
                    <a:pt x="7101942" y="5215918"/>
                  </a:lnTo>
                  <a:lnTo>
                    <a:pt x="7147525" y="5207227"/>
                  </a:lnTo>
                  <a:lnTo>
                    <a:pt x="7192235" y="5196202"/>
                  </a:lnTo>
                  <a:lnTo>
                    <a:pt x="7236004" y="5182908"/>
                  </a:lnTo>
                  <a:lnTo>
                    <a:pt x="7278768" y="5167413"/>
                  </a:lnTo>
                  <a:lnTo>
                    <a:pt x="7320458" y="5149783"/>
                  </a:lnTo>
                  <a:lnTo>
                    <a:pt x="7361010" y="5130083"/>
                  </a:lnTo>
                  <a:lnTo>
                    <a:pt x="7400355" y="5108382"/>
                  </a:lnTo>
                  <a:lnTo>
                    <a:pt x="7438429" y="5084744"/>
                  </a:lnTo>
                  <a:lnTo>
                    <a:pt x="7475165" y="5059237"/>
                  </a:lnTo>
                  <a:lnTo>
                    <a:pt x="7510495" y="5031926"/>
                  </a:lnTo>
                  <a:lnTo>
                    <a:pt x="7544355" y="5002878"/>
                  </a:lnTo>
                  <a:lnTo>
                    <a:pt x="7576677" y="4972161"/>
                  </a:lnTo>
                  <a:lnTo>
                    <a:pt x="7607394" y="4939839"/>
                  </a:lnTo>
                  <a:lnTo>
                    <a:pt x="7636442" y="4905979"/>
                  </a:lnTo>
                  <a:lnTo>
                    <a:pt x="7663753" y="4870649"/>
                  </a:lnTo>
                  <a:lnTo>
                    <a:pt x="7689260" y="4833913"/>
                  </a:lnTo>
                  <a:lnTo>
                    <a:pt x="7712898" y="4795839"/>
                  </a:lnTo>
                  <a:lnTo>
                    <a:pt x="7734599" y="4756494"/>
                  </a:lnTo>
                  <a:lnTo>
                    <a:pt x="7754299" y="4715942"/>
                  </a:lnTo>
                  <a:lnTo>
                    <a:pt x="7771929" y="4674252"/>
                  </a:lnTo>
                  <a:lnTo>
                    <a:pt x="7787424" y="4631488"/>
                  </a:lnTo>
                  <a:lnTo>
                    <a:pt x="7800718" y="4587719"/>
                  </a:lnTo>
                  <a:lnTo>
                    <a:pt x="7811743" y="4543009"/>
                  </a:lnTo>
                  <a:lnTo>
                    <a:pt x="7820434" y="4497426"/>
                  </a:lnTo>
                  <a:lnTo>
                    <a:pt x="7826724" y="4451036"/>
                  </a:lnTo>
                  <a:lnTo>
                    <a:pt x="7830547" y="4403905"/>
                  </a:lnTo>
                  <a:lnTo>
                    <a:pt x="7831836" y="4356099"/>
                  </a:lnTo>
                  <a:lnTo>
                    <a:pt x="7831836" y="871219"/>
                  </a:lnTo>
                  <a:lnTo>
                    <a:pt x="7830547" y="823414"/>
                  </a:lnTo>
                  <a:lnTo>
                    <a:pt x="7826724" y="776283"/>
                  </a:lnTo>
                  <a:lnTo>
                    <a:pt x="7820434" y="729893"/>
                  </a:lnTo>
                  <a:lnTo>
                    <a:pt x="7811743" y="684310"/>
                  </a:lnTo>
                  <a:lnTo>
                    <a:pt x="7800718" y="639600"/>
                  </a:lnTo>
                  <a:lnTo>
                    <a:pt x="7787424" y="595831"/>
                  </a:lnTo>
                  <a:lnTo>
                    <a:pt x="7771929" y="553067"/>
                  </a:lnTo>
                  <a:lnTo>
                    <a:pt x="7754299" y="511377"/>
                  </a:lnTo>
                  <a:lnTo>
                    <a:pt x="7734599" y="470825"/>
                  </a:lnTo>
                  <a:lnTo>
                    <a:pt x="7712898" y="431480"/>
                  </a:lnTo>
                  <a:lnTo>
                    <a:pt x="7689260" y="393406"/>
                  </a:lnTo>
                  <a:lnTo>
                    <a:pt x="7663753" y="356670"/>
                  </a:lnTo>
                  <a:lnTo>
                    <a:pt x="7636442" y="321340"/>
                  </a:lnTo>
                  <a:lnTo>
                    <a:pt x="7607394" y="287480"/>
                  </a:lnTo>
                  <a:lnTo>
                    <a:pt x="7576677" y="255158"/>
                  </a:lnTo>
                  <a:lnTo>
                    <a:pt x="7544355" y="224441"/>
                  </a:lnTo>
                  <a:lnTo>
                    <a:pt x="7510495" y="195393"/>
                  </a:lnTo>
                  <a:lnTo>
                    <a:pt x="7475165" y="168082"/>
                  </a:lnTo>
                  <a:lnTo>
                    <a:pt x="7438429" y="142575"/>
                  </a:lnTo>
                  <a:lnTo>
                    <a:pt x="7400355" y="118937"/>
                  </a:lnTo>
                  <a:lnTo>
                    <a:pt x="7361010" y="97236"/>
                  </a:lnTo>
                  <a:lnTo>
                    <a:pt x="7320458" y="77536"/>
                  </a:lnTo>
                  <a:lnTo>
                    <a:pt x="7278768" y="59906"/>
                  </a:lnTo>
                  <a:lnTo>
                    <a:pt x="7236004" y="44411"/>
                  </a:lnTo>
                  <a:lnTo>
                    <a:pt x="7192235" y="31117"/>
                  </a:lnTo>
                  <a:lnTo>
                    <a:pt x="7147525" y="20092"/>
                  </a:lnTo>
                  <a:lnTo>
                    <a:pt x="7101942" y="11401"/>
                  </a:lnTo>
                  <a:lnTo>
                    <a:pt x="7055552" y="5111"/>
                  </a:lnTo>
                  <a:lnTo>
                    <a:pt x="7008421" y="1288"/>
                  </a:lnTo>
                  <a:lnTo>
                    <a:pt x="696061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6001511" y="1958339"/>
              <a:ext cx="7832090" cy="5227320"/>
            </a:xfrm>
            <a:custGeom>
              <a:avLst/>
              <a:gdLst/>
              <a:ahLst/>
              <a:cxnLst/>
              <a:rect l="l" t="t" r="r" b="b"/>
              <a:pathLst>
                <a:path w="7832090" h="5227320">
                  <a:moveTo>
                    <a:pt x="0" y="871219"/>
                  </a:moveTo>
                  <a:lnTo>
                    <a:pt x="1288" y="823414"/>
                  </a:lnTo>
                  <a:lnTo>
                    <a:pt x="5111" y="776283"/>
                  </a:lnTo>
                  <a:lnTo>
                    <a:pt x="11401" y="729893"/>
                  </a:lnTo>
                  <a:lnTo>
                    <a:pt x="20092" y="684310"/>
                  </a:lnTo>
                  <a:lnTo>
                    <a:pt x="31117" y="639600"/>
                  </a:lnTo>
                  <a:lnTo>
                    <a:pt x="44411" y="595831"/>
                  </a:lnTo>
                  <a:lnTo>
                    <a:pt x="59906" y="553067"/>
                  </a:lnTo>
                  <a:lnTo>
                    <a:pt x="77536" y="511377"/>
                  </a:lnTo>
                  <a:lnTo>
                    <a:pt x="97236" y="470825"/>
                  </a:lnTo>
                  <a:lnTo>
                    <a:pt x="118937" y="431480"/>
                  </a:lnTo>
                  <a:lnTo>
                    <a:pt x="142575" y="393406"/>
                  </a:lnTo>
                  <a:lnTo>
                    <a:pt x="168082" y="356670"/>
                  </a:lnTo>
                  <a:lnTo>
                    <a:pt x="195393" y="321340"/>
                  </a:lnTo>
                  <a:lnTo>
                    <a:pt x="224441" y="287480"/>
                  </a:lnTo>
                  <a:lnTo>
                    <a:pt x="255158" y="255158"/>
                  </a:lnTo>
                  <a:lnTo>
                    <a:pt x="287480" y="224441"/>
                  </a:lnTo>
                  <a:lnTo>
                    <a:pt x="321340" y="195393"/>
                  </a:lnTo>
                  <a:lnTo>
                    <a:pt x="356670" y="168082"/>
                  </a:lnTo>
                  <a:lnTo>
                    <a:pt x="393406" y="142575"/>
                  </a:lnTo>
                  <a:lnTo>
                    <a:pt x="431480" y="118937"/>
                  </a:lnTo>
                  <a:lnTo>
                    <a:pt x="470825" y="97236"/>
                  </a:lnTo>
                  <a:lnTo>
                    <a:pt x="511377" y="77536"/>
                  </a:lnTo>
                  <a:lnTo>
                    <a:pt x="553067" y="59906"/>
                  </a:lnTo>
                  <a:lnTo>
                    <a:pt x="595831" y="44411"/>
                  </a:lnTo>
                  <a:lnTo>
                    <a:pt x="639600" y="31117"/>
                  </a:lnTo>
                  <a:lnTo>
                    <a:pt x="684310" y="20092"/>
                  </a:lnTo>
                  <a:lnTo>
                    <a:pt x="729893" y="11401"/>
                  </a:lnTo>
                  <a:lnTo>
                    <a:pt x="776283" y="5111"/>
                  </a:lnTo>
                  <a:lnTo>
                    <a:pt x="823414" y="1288"/>
                  </a:lnTo>
                  <a:lnTo>
                    <a:pt x="871219" y="0"/>
                  </a:lnTo>
                  <a:lnTo>
                    <a:pt x="6960615" y="0"/>
                  </a:lnTo>
                  <a:lnTo>
                    <a:pt x="7008421" y="1288"/>
                  </a:lnTo>
                  <a:lnTo>
                    <a:pt x="7055552" y="5111"/>
                  </a:lnTo>
                  <a:lnTo>
                    <a:pt x="7101942" y="11401"/>
                  </a:lnTo>
                  <a:lnTo>
                    <a:pt x="7147525" y="20092"/>
                  </a:lnTo>
                  <a:lnTo>
                    <a:pt x="7192235" y="31117"/>
                  </a:lnTo>
                  <a:lnTo>
                    <a:pt x="7236004" y="44411"/>
                  </a:lnTo>
                  <a:lnTo>
                    <a:pt x="7278768" y="59906"/>
                  </a:lnTo>
                  <a:lnTo>
                    <a:pt x="7320458" y="77536"/>
                  </a:lnTo>
                  <a:lnTo>
                    <a:pt x="7361010" y="97236"/>
                  </a:lnTo>
                  <a:lnTo>
                    <a:pt x="7400355" y="118937"/>
                  </a:lnTo>
                  <a:lnTo>
                    <a:pt x="7438429" y="142575"/>
                  </a:lnTo>
                  <a:lnTo>
                    <a:pt x="7475165" y="168082"/>
                  </a:lnTo>
                  <a:lnTo>
                    <a:pt x="7510495" y="195393"/>
                  </a:lnTo>
                  <a:lnTo>
                    <a:pt x="7544355" y="224441"/>
                  </a:lnTo>
                  <a:lnTo>
                    <a:pt x="7576677" y="255158"/>
                  </a:lnTo>
                  <a:lnTo>
                    <a:pt x="7607394" y="287480"/>
                  </a:lnTo>
                  <a:lnTo>
                    <a:pt x="7636442" y="321340"/>
                  </a:lnTo>
                  <a:lnTo>
                    <a:pt x="7663753" y="356670"/>
                  </a:lnTo>
                  <a:lnTo>
                    <a:pt x="7689260" y="393406"/>
                  </a:lnTo>
                  <a:lnTo>
                    <a:pt x="7712898" y="431480"/>
                  </a:lnTo>
                  <a:lnTo>
                    <a:pt x="7734599" y="470825"/>
                  </a:lnTo>
                  <a:lnTo>
                    <a:pt x="7754299" y="511377"/>
                  </a:lnTo>
                  <a:lnTo>
                    <a:pt x="7771929" y="553067"/>
                  </a:lnTo>
                  <a:lnTo>
                    <a:pt x="7787424" y="595831"/>
                  </a:lnTo>
                  <a:lnTo>
                    <a:pt x="7800718" y="639600"/>
                  </a:lnTo>
                  <a:lnTo>
                    <a:pt x="7811743" y="684310"/>
                  </a:lnTo>
                  <a:lnTo>
                    <a:pt x="7820434" y="729893"/>
                  </a:lnTo>
                  <a:lnTo>
                    <a:pt x="7826724" y="776283"/>
                  </a:lnTo>
                  <a:lnTo>
                    <a:pt x="7830547" y="823414"/>
                  </a:lnTo>
                  <a:lnTo>
                    <a:pt x="7831836" y="871219"/>
                  </a:lnTo>
                  <a:lnTo>
                    <a:pt x="7831836" y="4356099"/>
                  </a:lnTo>
                  <a:lnTo>
                    <a:pt x="7830547" y="4403905"/>
                  </a:lnTo>
                  <a:lnTo>
                    <a:pt x="7826724" y="4451036"/>
                  </a:lnTo>
                  <a:lnTo>
                    <a:pt x="7820434" y="4497426"/>
                  </a:lnTo>
                  <a:lnTo>
                    <a:pt x="7811743" y="4543009"/>
                  </a:lnTo>
                  <a:lnTo>
                    <a:pt x="7800718" y="4587719"/>
                  </a:lnTo>
                  <a:lnTo>
                    <a:pt x="7787424" y="4631488"/>
                  </a:lnTo>
                  <a:lnTo>
                    <a:pt x="7771929" y="4674252"/>
                  </a:lnTo>
                  <a:lnTo>
                    <a:pt x="7754299" y="4715942"/>
                  </a:lnTo>
                  <a:lnTo>
                    <a:pt x="7734599" y="4756494"/>
                  </a:lnTo>
                  <a:lnTo>
                    <a:pt x="7712898" y="4795839"/>
                  </a:lnTo>
                  <a:lnTo>
                    <a:pt x="7689260" y="4833913"/>
                  </a:lnTo>
                  <a:lnTo>
                    <a:pt x="7663753" y="4870649"/>
                  </a:lnTo>
                  <a:lnTo>
                    <a:pt x="7636442" y="4905979"/>
                  </a:lnTo>
                  <a:lnTo>
                    <a:pt x="7607394" y="4939839"/>
                  </a:lnTo>
                  <a:lnTo>
                    <a:pt x="7576677" y="4972161"/>
                  </a:lnTo>
                  <a:lnTo>
                    <a:pt x="7544355" y="5002878"/>
                  </a:lnTo>
                  <a:lnTo>
                    <a:pt x="7510495" y="5031926"/>
                  </a:lnTo>
                  <a:lnTo>
                    <a:pt x="7475165" y="5059237"/>
                  </a:lnTo>
                  <a:lnTo>
                    <a:pt x="7438429" y="5084744"/>
                  </a:lnTo>
                  <a:lnTo>
                    <a:pt x="7400355" y="5108382"/>
                  </a:lnTo>
                  <a:lnTo>
                    <a:pt x="7361010" y="5130083"/>
                  </a:lnTo>
                  <a:lnTo>
                    <a:pt x="7320458" y="5149783"/>
                  </a:lnTo>
                  <a:lnTo>
                    <a:pt x="7278768" y="5167413"/>
                  </a:lnTo>
                  <a:lnTo>
                    <a:pt x="7236004" y="5182908"/>
                  </a:lnTo>
                  <a:lnTo>
                    <a:pt x="7192235" y="5196202"/>
                  </a:lnTo>
                  <a:lnTo>
                    <a:pt x="7147525" y="5207227"/>
                  </a:lnTo>
                  <a:lnTo>
                    <a:pt x="7101942" y="5215918"/>
                  </a:lnTo>
                  <a:lnTo>
                    <a:pt x="7055552" y="5222208"/>
                  </a:lnTo>
                  <a:lnTo>
                    <a:pt x="7008421" y="5226031"/>
                  </a:lnTo>
                  <a:lnTo>
                    <a:pt x="6960615" y="5227320"/>
                  </a:lnTo>
                  <a:lnTo>
                    <a:pt x="871219" y="5227320"/>
                  </a:lnTo>
                  <a:lnTo>
                    <a:pt x="823414" y="5226031"/>
                  </a:lnTo>
                  <a:lnTo>
                    <a:pt x="776283" y="5222208"/>
                  </a:lnTo>
                  <a:lnTo>
                    <a:pt x="729893" y="5215918"/>
                  </a:lnTo>
                  <a:lnTo>
                    <a:pt x="684310" y="5207227"/>
                  </a:lnTo>
                  <a:lnTo>
                    <a:pt x="639600" y="5196202"/>
                  </a:lnTo>
                  <a:lnTo>
                    <a:pt x="595831" y="5182908"/>
                  </a:lnTo>
                  <a:lnTo>
                    <a:pt x="553067" y="5167413"/>
                  </a:lnTo>
                  <a:lnTo>
                    <a:pt x="511377" y="5149783"/>
                  </a:lnTo>
                  <a:lnTo>
                    <a:pt x="470825" y="5130083"/>
                  </a:lnTo>
                  <a:lnTo>
                    <a:pt x="431480" y="5108382"/>
                  </a:lnTo>
                  <a:lnTo>
                    <a:pt x="393406" y="5084744"/>
                  </a:lnTo>
                  <a:lnTo>
                    <a:pt x="356670" y="5059237"/>
                  </a:lnTo>
                  <a:lnTo>
                    <a:pt x="321340" y="5031926"/>
                  </a:lnTo>
                  <a:lnTo>
                    <a:pt x="287480" y="5002878"/>
                  </a:lnTo>
                  <a:lnTo>
                    <a:pt x="255158" y="4972161"/>
                  </a:lnTo>
                  <a:lnTo>
                    <a:pt x="224441" y="4939839"/>
                  </a:lnTo>
                  <a:lnTo>
                    <a:pt x="195393" y="4905979"/>
                  </a:lnTo>
                  <a:lnTo>
                    <a:pt x="168082" y="4870649"/>
                  </a:lnTo>
                  <a:lnTo>
                    <a:pt x="142575" y="4833913"/>
                  </a:lnTo>
                  <a:lnTo>
                    <a:pt x="118937" y="4795839"/>
                  </a:lnTo>
                  <a:lnTo>
                    <a:pt x="97236" y="4756494"/>
                  </a:lnTo>
                  <a:lnTo>
                    <a:pt x="77536" y="4715942"/>
                  </a:lnTo>
                  <a:lnTo>
                    <a:pt x="59906" y="4674252"/>
                  </a:lnTo>
                  <a:lnTo>
                    <a:pt x="44411" y="4631488"/>
                  </a:lnTo>
                  <a:lnTo>
                    <a:pt x="31117" y="4587719"/>
                  </a:lnTo>
                  <a:lnTo>
                    <a:pt x="20092" y="4543009"/>
                  </a:lnTo>
                  <a:lnTo>
                    <a:pt x="11401" y="4497426"/>
                  </a:lnTo>
                  <a:lnTo>
                    <a:pt x="5111" y="4451036"/>
                  </a:lnTo>
                  <a:lnTo>
                    <a:pt x="1288" y="4403905"/>
                  </a:lnTo>
                  <a:lnTo>
                    <a:pt x="0" y="4356099"/>
                  </a:lnTo>
                  <a:lnTo>
                    <a:pt x="0" y="871219"/>
                  </a:lnTo>
                  <a:close/>
                </a:path>
              </a:pathLst>
            </a:custGeom>
            <a:ln w="9525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6423786" y="3035935"/>
            <a:ext cx="6861809" cy="30435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0" marR="13335" indent="-368935" algn="just">
              <a:lnSpc>
                <a:spcPct val="100000"/>
              </a:lnSpc>
              <a:spcBef>
                <a:spcPts val="95"/>
              </a:spcBef>
              <a:buFont typeface="Tahoma"/>
              <a:buChar char="●"/>
              <a:tabLst>
                <a:tab pos="381635" algn="l"/>
              </a:tabLst>
            </a:pPr>
            <a:r>
              <a:rPr sz="2200" spc="114" dirty="0">
                <a:solidFill>
                  <a:srgbClr val="3E3E3E"/>
                </a:solidFill>
                <a:latin typeface="Trebuchet MS"/>
                <a:cs typeface="Trebuchet MS"/>
              </a:rPr>
              <a:t>An</a:t>
            </a:r>
            <a:r>
              <a:rPr sz="2200" spc="-10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rebuchet MS"/>
                <a:cs typeface="Trebuchet MS"/>
              </a:rPr>
              <a:t>Ansible</a:t>
            </a:r>
            <a:r>
              <a:rPr sz="2200" spc="-5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rebuchet MS"/>
                <a:cs typeface="Trebuchet MS"/>
              </a:rPr>
              <a:t>playbook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is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a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Trebuchet MS"/>
                <a:cs typeface="Trebuchet MS"/>
              </a:rPr>
              <a:t>blueprint</a:t>
            </a:r>
            <a:r>
              <a:rPr sz="2200" spc="-5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for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automation </a:t>
            </a:r>
            <a:r>
              <a:rPr sz="2200" spc="-65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" dirty="0">
                <a:solidFill>
                  <a:srgbClr val="3E3E3E"/>
                </a:solidFill>
                <a:latin typeface="Trebuchet MS"/>
                <a:cs typeface="Trebuchet MS"/>
              </a:rPr>
              <a:t>tasks,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Trebuchet MS"/>
                <a:cs typeface="Trebuchet MS"/>
              </a:rPr>
              <a:t>which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are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rebuchet MS"/>
                <a:cs typeface="Trebuchet MS"/>
              </a:rPr>
              <a:t>complex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Trebuchet MS"/>
                <a:cs typeface="Trebuchet MS"/>
              </a:rPr>
              <a:t>IT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rebuchet MS"/>
                <a:cs typeface="Trebuchet MS"/>
              </a:rPr>
              <a:t>tasks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carried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rebuchet MS"/>
                <a:cs typeface="Trebuchet MS"/>
              </a:rPr>
              <a:t>out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" dirty="0">
                <a:solidFill>
                  <a:srgbClr val="3E3E3E"/>
                </a:solidFill>
                <a:latin typeface="Trebuchet MS"/>
                <a:cs typeface="Trebuchet MS"/>
              </a:rPr>
              <a:t>with </a:t>
            </a:r>
            <a:r>
              <a:rPr sz="2200" spc="-65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little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to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45" dirty="0">
                <a:solidFill>
                  <a:srgbClr val="3E3E3E"/>
                </a:solidFill>
                <a:latin typeface="Trebuchet MS"/>
                <a:cs typeface="Trebuchet MS"/>
              </a:rPr>
              <a:t>no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40" dirty="0">
                <a:solidFill>
                  <a:srgbClr val="3E3E3E"/>
                </a:solidFill>
                <a:latin typeface="Trebuchet MS"/>
                <a:cs typeface="Trebuchet MS"/>
              </a:rPr>
              <a:t>human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" dirty="0">
                <a:solidFill>
                  <a:srgbClr val="3E3E3E"/>
                </a:solidFill>
                <a:latin typeface="Trebuchet MS"/>
                <a:cs typeface="Trebuchet MS"/>
              </a:rPr>
              <a:t>intervention.</a:t>
            </a:r>
            <a:endParaRPr sz="2200">
              <a:latin typeface="Trebuchet MS"/>
              <a:cs typeface="Trebuchet MS"/>
            </a:endParaRPr>
          </a:p>
          <a:p>
            <a:pPr marL="381000" marR="5080" indent="-368935" algn="just">
              <a:lnSpc>
                <a:spcPct val="100000"/>
              </a:lnSpc>
              <a:buFont typeface="Tahoma"/>
              <a:buChar char="●"/>
              <a:tabLst>
                <a:tab pos="381635" algn="l"/>
              </a:tabLst>
            </a:pPr>
            <a:r>
              <a:rPr sz="2200" spc="50" dirty="0">
                <a:solidFill>
                  <a:srgbClr val="3E3E3E"/>
                </a:solidFill>
                <a:latin typeface="Trebuchet MS"/>
                <a:cs typeface="Trebuchet MS"/>
              </a:rPr>
              <a:t>Ansible</a:t>
            </a:r>
            <a:r>
              <a:rPr sz="2200" spc="-6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rebuchet MS"/>
                <a:cs typeface="Trebuchet MS"/>
              </a:rPr>
              <a:t>playbooks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are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rebuchet MS"/>
                <a:cs typeface="Trebuchet MS"/>
              </a:rPr>
              <a:t>simply</a:t>
            </a:r>
            <a:r>
              <a:rPr sz="2200" spc="-5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frameworks,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rebuchet MS"/>
                <a:cs typeface="Trebuchet MS"/>
              </a:rPr>
              <a:t>or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5" dirty="0">
                <a:solidFill>
                  <a:srgbClr val="3E3E3E"/>
                </a:solidFill>
                <a:latin typeface="Trebuchet MS"/>
                <a:cs typeface="Trebuchet MS"/>
              </a:rPr>
              <a:t>pre- </a:t>
            </a:r>
            <a:r>
              <a:rPr sz="2200" spc="-65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dirty="0">
                <a:solidFill>
                  <a:srgbClr val="3E3E3E"/>
                </a:solidFill>
                <a:latin typeface="Trebuchet MS"/>
                <a:cs typeface="Trebuchet MS"/>
              </a:rPr>
              <a:t>written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rebuchet MS"/>
                <a:cs typeface="Trebuchet MS"/>
              </a:rPr>
              <a:t>code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dirty="0">
                <a:solidFill>
                  <a:srgbClr val="3E3E3E"/>
                </a:solidFill>
                <a:latin typeface="Trebuchet MS"/>
                <a:cs typeface="Trebuchet MS"/>
              </a:rPr>
              <a:t>that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rebuchet MS"/>
                <a:cs typeface="Trebuchet MS"/>
              </a:rPr>
              <a:t>developers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rebuchet MS"/>
                <a:cs typeface="Trebuchet MS"/>
              </a:rPr>
              <a:t>can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Trebuchet MS"/>
                <a:cs typeface="Trebuchet MS"/>
              </a:rPr>
              <a:t>use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Trebuchet MS"/>
                <a:cs typeface="Trebuchet MS"/>
              </a:rPr>
              <a:t>as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a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5" dirty="0">
                <a:solidFill>
                  <a:srgbClr val="3E3E3E"/>
                </a:solidFill>
                <a:latin typeface="Trebuchet MS"/>
                <a:cs typeface="Trebuchet MS"/>
              </a:rPr>
              <a:t>starting </a:t>
            </a:r>
            <a:r>
              <a:rPr sz="2200" spc="-65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dirty="0">
                <a:solidFill>
                  <a:srgbClr val="3E3E3E"/>
                </a:solidFill>
                <a:latin typeface="Trebuchet MS"/>
                <a:cs typeface="Trebuchet MS"/>
              </a:rPr>
              <a:t>point.</a:t>
            </a:r>
            <a:endParaRPr sz="2200">
              <a:latin typeface="Trebuchet MS"/>
              <a:cs typeface="Trebuchet MS"/>
            </a:endParaRPr>
          </a:p>
          <a:p>
            <a:pPr marL="381000" marR="88900" indent="-368935">
              <a:lnSpc>
                <a:spcPct val="100000"/>
              </a:lnSpc>
              <a:buFont typeface="Tahoma"/>
              <a:buChar char="●"/>
              <a:tabLst>
                <a:tab pos="381000" algn="l"/>
                <a:tab pos="381635" algn="l"/>
              </a:tabLst>
            </a:pPr>
            <a:r>
              <a:rPr sz="2200" spc="-35" dirty="0">
                <a:solidFill>
                  <a:srgbClr val="3E3E3E"/>
                </a:solidFill>
                <a:latin typeface="Trebuchet MS"/>
                <a:cs typeface="Trebuchet MS"/>
              </a:rPr>
              <a:t>IT</a:t>
            </a:r>
            <a:r>
              <a:rPr sz="2200" spc="-10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" dirty="0">
                <a:solidFill>
                  <a:srgbClr val="3E3E3E"/>
                </a:solidFill>
                <a:latin typeface="Trebuchet MS"/>
                <a:cs typeface="Trebuchet MS"/>
              </a:rPr>
              <a:t>infrastructure,</a:t>
            </a:r>
            <a:r>
              <a:rPr sz="2200" spc="-5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Trebuchet MS"/>
                <a:cs typeface="Trebuchet MS"/>
              </a:rPr>
              <a:t>networks,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5" dirty="0">
                <a:solidFill>
                  <a:srgbClr val="3E3E3E"/>
                </a:solidFill>
                <a:latin typeface="Trebuchet MS"/>
                <a:cs typeface="Trebuchet MS"/>
              </a:rPr>
              <a:t>security</a:t>
            </a:r>
            <a:r>
              <a:rPr sz="2200" spc="-6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systems,</a:t>
            </a:r>
            <a:r>
              <a:rPr sz="2200" spc="-6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Trebuchet MS"/>
                <a:cs typeface="Trebuchet MS"/>
              </a:rPr>
              <a:t>and </a:t>
            </a:r>
            <a:r>
              <a:rPr sz="2200" spc="-65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rebuchet MS"/>
                <a:cs typeface="Trebuchet MS"/>
              </a:rPr>
              <a:t>developer </a:t>
            </a:r>
            <a:r>
              <a:rPr sz="2200" spc="105" dirty="0">
                <a:solidFill>
                  <a:srgbClr val="3E3E3E"/>
                </a:solidFill>
                <a:latin typeface="Trebuchet MS"/>
                <a:cs typeface="Trebuchet MS"/>
              </a:rPr>
              <a:t>personas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are </a:t>
            </a:r>
            <a:r>
              <a:rPr sz="2200" spc="-45" dirty="0">
                <a:solidFill>
                  <a:srgbClr val="3E3E3E"/>
                </a:solidFill>
                <a:latin typeface="Trebuchet MS"/>
                <a:cs typeface="Trebuchet MS"/>
              </a:rPr>
              <a:t>all </a:t>
            </a:r>
            <a:r>
              <a:rPr sz="2200" spc="25" dirty="0">
                <a:solidFill>
                  <a:srgbClr val="3E3E3E"/>
                </a:solidFill>
                <a:latin typeface="Trebuchet MS"/>
                <a:cs typeface="Trebuchet MS"/>
              </a:rPr>
              <a:t>routinely </a:t>
            </a:r>
            <a:r>
              <a:rPr sz="2200" spc="60" dirty="0">
                <a:solidFill>
                  <a:srgbClr val="3E3E3E"/>
                </a:solidFill>
                <a:latin typeface="Trebuchet MS"/>
                <a:cs typeface="Trebuchet MS"/>
              </a:rPr>
              <a:t>automated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rebuchet MS"/>
                <a:cs typeface="Trebuchet MS"/>
              </a:rPr>
              <a:t>using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rebuchet MS"/>
                <a:cs typeface="Trebuchet MS"/>
              </a:rPr>
              <a:t>Ansible</a:t>
            </a:r>
            <a:r>
              <a:rPr sz="2200" spc="-5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Trebuchet MS"/>
                <a:cs typeface="Trebuchet MS"/>
              </a:rPr>
              <a:t>playbooks.</a:t>
            </a:r>
            <a:endParaRPr sz="2200">
              <a:latin typeface="Trebuchet MS"/>
              <a:cs typeface="Trebuchet MS"/>
            </a:endParaRPr>
          </a:p>
        </p:txBody>
      </p:sp>
      <p:pic>
        <p:nvPicPr>
          <p:cNvPr id="30" name="object 3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181600" y="734568"/>
            <a:ext cx="5829300" cy="458724"/>
          </a:xfrm>
          <a:prstGeom prst="rect">
            <a:avLst/>
          </a:prstGeom>
        </p:spPr>
      </p:pic>
    </p:spTree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296659" y="306451"/>
            <a:ext cx="366077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20" dirty="0">
                <a:solidFill>
                  <a:srgbClr val="3E3E3E"/>
                </a:solidFill>
                <a:latin typeface="Arial"/>
                <a:cs typeface="Arial"/>
              </a:rPr>
              <a:t>Ansible</a:t>
            </a:r>
            <a:r>
              <a:rPr spc="-7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85" dirty="0">
                <a:solidFill>
                  <a:srgbClr val="3E3E3E"/>
                </a:solidFill>
                <a:latin typeface="Arial"/>
                <a:cs typeface="Arial"/>
              </a:rPr>
              <a:t>Architecture</a:t>
            </a:r>
          </a:p>
        </p:txBody>
      </p:sp>
      <p:sp>
        <p:nvSpPr>
          <p:cNvPr id="4" name="object 4"/>
          <p:cNvSpPr/>
          <p:nvPr/>
        </p:nvSpPr>
        <p:spPr>
          <a:xfrm>
            <a:off x="2206751" y="1949195"/>
            <a:ext cx="3048000" cy="848994"/>
          </a:xfrm>
          <a:custGeom>
            <a:avLst/>
            <a:gdLst/>
            <a:ahLst/>
            <a:cxnLst/>
            <a:rect l="l" t="t" r="r" b="b"/>
            <a:pathLst>
              <a:path w="3048000" h="848994">
                <a:moveTo>
                  <a:pt x="2906522" y="0"/>
                </a:moveTo>
                <a:lnTo>
                  <a:pt x="141478" y="0"/>
                </a:lnTo>
                <a:lnTo>
                  <a:pt x="96771" y="7215"/>
                </a:lnTo>
                <a:lnTo>
                  <a:pt x="57936" y="27306"/>
                </a:lnTo>
                <a:lnTo>
                  <a:pt x="27306" y="57936"/>
                </a:lnTo>
                <a:lnTo>
                  <a:pt x="7215" y="96771"/>
                </a:lnTo>
                <a:lnTo>
                  <a:pt x="0" y="141477"/>
                </a:lnTo>
                <a:lnTo>
                  <a:pt x="0" y="707389"/>
                </a:lnTo>
                <a:lnTo>
                  <a:pt x="7215" y="752096"/>
                </a:lnTo>
                <a:lnTo>
                  <a:pt x="27306" y="790931"/>
                </a:lnTo>
                <a:lnTo>
                  <a:pt x="57936" y="821561"/>
                </a:lnTo>
                <a:lnTo>
                  <a:pt x="96771" y="841652"/>
                </a:lnTo>
                <a:lnTo>
                  <a:pt x="141478" y="848867"/>
                </a:lnTo>
                <a:lnTo>
                  <a:pt x="2906522" y="848867"/>
                </a:lnTo>
                <a:lnTo>
                  <a:pt x="2951228" y="841652"/>
                </a:lnTo>
                <a:lnTo>
                  <a:pt x="2990063" y="821561"/>
                </a:lnTo>
                <a:lnTo>
                  <a:pt x="3020693" y="790931"/>
                </a:lnTo>
                <a:lnTo>
                  <a:pt x="3040784" y="752096"/>
                </a:lnTo>
                <a:lnTo>
                  <a:pt x="3048000" y="707389"/>
                </a:lnTo>
                <a:lnTo>
                  <a:pt x="3048000" y="141477"/>
                </a:lnTo>
                <a:lnTo>
                  <a:pt x="3040784" y="96771"/>
                </a:lnTo>
                <a:lnTo>
                  <a:pt x="3020693" y="57936"/>
                </a:lnTo>
                <a:lnTo>
                  <a:pt x="2990063" y="27306"/>
                </a:lnTo>
                <a:lnTo>
                  <a:pt x="2951228" y="7215"/>
                </a:lnTo>
                <a:lnTo>
                  <a:pt x="2906522" y="0"/>
                </a:lnTo>
                <a:close/>
              </a:path>
            </a:pathLst>
          </a:custGeom>
          <a:solidFill>
            <a:srgbClr val="44AAF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206751" y="1949195"/>
            <a:ext cx="3048000" cy="848994"/>
          </a:xfrm>
          <a:custGeom>
            <a:avLst/>
            <a:gdLst/>
            <a:ahLst/>
            <a:cxnLst/>
            <a:rect l="l" t="t" r="r" b="b"/>
            <a:pathLst>
              <a:path w="3048000" h="848994">
                <a:moveTo>
                  <a:pt x="0" y="141477"/>
                </a:moveTo>
                <a:lnTo>
                  <a:pt x="7215" y="96771"/>
                </a:lnTo>
                <a:lnTo>
                  <a:pt x="27306" y="57936"/>
                </a:lnTo>
                <a:lnTo>
                  <a:pt x="57936" y="27306"/>
                </a:lnTo>
                <a:lnTo>
                  <a:pt x="96771" y="7215"/>
                </a:lnTo>
                <a:lnTo>
                  <a:pt x="141478" y="0"/>
                </a:lnTo>
                <a:lnTo>
                  <a:pt x="2906522" y="0"/>
                </a:lnTo>
                <a:lnTo>
                  <a:pt x="2951228" y="7215"/>
                </a:lnTo>
                <a:lnTo>
                  <a:pt x="2990063" y="27306"/>
                </a:lnTo>
                <a:lnTo>
                  <a:pt x="3020693" y="57936"/>
                </a:lnTo>
                <a:lnTo>
                  <a:pt x="3040784" y="96771"/>
                </a:lnTo>
                <a:lnTo>
                  <a:pt x="3048000" y="141477"/>
                </a:lnTo>
                <a:lnTo>
                  <a:pt x="3048000" y="707389"/>
                </a:lnTo>
                <a:lnTo>
                  <a:pt x="3040784" y="752096"/>
                </a:lnTo>
                <a:lnTo>
                  <a:pt x="3020693" y="790931"/>
                </a:lnTo>
                <a:lnTo>
                  <a:pt x="2990063" y="821561"/>
                </a:lnTo>
                <a:lnTo>
                  <a:pt x="2951228" y="841652"/>
                </a:lnTo>
                <a:lnTo>
                  <a:pt x="2906522" y="848867"/>
                </a:lnTo>
                <a:lnTo>
                  <a:pt x="141478" y="848867"/>
                </a:lnTo>
                <a:lnTo>
                  <a:pt x="96771" y="841652"/>
                </a:lnTo>
                <a:lnTo>
                  <a:pt x="57936" y="821561"/>
                </a:lnTo>
                <a:lnTo>
                  <a:pt x="27306" y="790931"/>
                </a:lnTo>
                <a:lnTo>
                  <a:pt x="7215" y="752096"/>
                </a:lnTo>
                <a:lnTo>
                  <a:pt x="0" y="707389"/>
                </a:lnTo>
                <a:lnTo>
                  <a:pt x="0" y="141477"/>
                </a:lnTo>
                <a:close/>
              </a:path>
            </a:pathLst>
          </a:custGeom>
          <a:ln w="9525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155950" y="2178557"/>
            <a:ext cx="114744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125" dirty="0">
                <a:solidFill>
                  <a:srgbClr val="FFFFFF"/>
                </a:solidFill>
                <a:latin typeface="Trebuchet MS"/>
                <a:cs typeface="Trebuchet MS"/>
              </a:rPr>
              <a:t>Modules</a:t>
            </a:r>
            <a:endParaRPr sz="2200">
              <a:latin typeface="Trebuchet MS"/>
              <a:cs typeface="Trebuchet MS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2201989" y="3910393"/>
            <a:ext cx="3057525" cy="857250"/>
            <a:chOff x="2201989" y="3910393"/>
            <a:chExt cx="3057525" cy="857250"/>
          </a:xfrm>
        </p:grpSpPr>
        <p:sp>
          <p:nvSpPr>
            <p:cNvPr id="8" name="object 8"/>
            <p:cNvSpPr/>
            <p:nvPr/>
          </p:nvSpPr>
          <p:spPr>
            <a:xfrm>
              <a:off x="2206751" y="3915155"/>
              <a:ext cx="3048000" cy="847725"/>
            </a:xfrm>
            <a:custGeom>
              <a:avLst/>
              <a:gdLst/>
              <a:ahLst/>
              <a:cxnLst/>
              <a:rect l="l" t="t" r="r" b="b"/>
              <a:pathLst>
                <a:path w="3048000" h="847725">
                  <a:moveTo>
                    <a:pt x="2906776" y="0"/>
                  </a:moveTo>
                  <a:lnTo>
                    <a:pt x="141224" y="0"/>
                  </a:lnTo>
                  <a:lnTo>
                    <a:pt x="96593" y="7201"/>
                  </a:lnTo>
                  <a:lnTo>
                    <a:pt x="57826" y="27253"/>
                  </a:lnTo>
                  <a:lnTo>
                    <a:pt x="27253" y="57826"/>
                  </a:lnTo>
                  <a:lnTo>
                    <a:pt x="7201" y="96593"/>
                  </a:lnTo>
                  <a:lnTo>
                    <a:pt x="0" y="141224"/>
                  </a:lnTo>
                  <a:lnTo>
                    <a:pt x="0" y="706120"/>
                  </a:lnTo>
                  <a:lnTo>
                    <a:pt x="7201" y="750750"/>
                  </a:lnTo>
                  <a:lnTo>
                    <a:pt x="27253" y="789517"/>
                  </a:lnTo>
                  <a:lnTo>
                    <a:pt x="57826" y="820090"/>
                  </a:lnTo>
                  <a:lnTo>
                    <a:pt x="96593" y="840142"/>
                  </a:lnTo>
                  <a:lnTo>
                    <a:pt x="141224" y="847344"/>
                  </a:lnTo>
                  <a:lnTo>
                    <a:pt x="2906776" y="847344"/>
                  </a:lnTo>
                  <a:lnTo>
                    <a:pt x="2951406" y="840142"/>
                  </a:lnTo>
                  <a:lnTo>
                    <a:pt x="2990173" y="820090"/>
                  </a:lnTo>
                  <a:lnTo>
                    <a:pt x="3020746" y="789517"/>
                  </a:lnTo>
                  <a:lnTo>
                    <a:pt x="3040798" y="750750"/>
                  </a:lnTo>
                  <a:lnTo>
                    <a:pt x="3048000" y="706120"/>
                  </a:lnTo>
                  <a:lnTo>
                    <a:pt x="3048000" y="141224"/>
                  </a:lnTo>
                  <a:lnTo>
                    <a:pt x="3040798" y="96593"/>
                  </a:lnTo>
                  <a:lnTo>
                    <a:pt x="3020746" y="57826"/>
                  </a:lnTo>
                  <a:lnTo>
                    <a:pt x="2990173" y="27253"/>
                  </a:lnTo>
                  <a:lnTo>
                    <a:pt x="2951406" y="7201"/>
                  </a:lnTo>
                  <a:lnTo>
                    <a:pt x="2906776" y="0"/>
                  </a:lnTo>
                  <a:close/>
                </a:path>
              </a:pathLst>
            </a:custGeom>
            <a:solidFill>
              <a:srgbClr val="44AA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206751" y="3915155"/>
              <a:ext cx="3048000" cy="847725"/>
            </a:xfrm>
            <a:custGeom>
              <a:avLst/>
              <a:gdLst/>
              <a:ahLst/>
              <a:cxnLst/>
              <a:rect l="l" t="t" r="r" b="b"/>
              <a:pathLst>
                <a:path w="3048000" h="847725">
                  <a:moveTo>
                    <a:pt x="0" y="141224"/>
                  </a:moveTo>
                  <a:lnTo>
                    <a:pt x="7201" y="96593"/>
                  </a:lnTo>
                  <a:lnTo>
                    <a:pt x="27253" y="57826"/>
                  </a:lnTo>
                  <a:lnTo>
                    <a:pt x="57826" y="27253"/>
                  </a:lnTo>
                  <a:lnTo>
                    <a:pt x="96593" y="7201"/>
                  </a:lnTo>
                  <a:lnTo>
                    <a:pt x="141224" y="0"/>
                  </a:lnTo>
                  <a:lnTo>
                    <a:pt x="2906776" y="0"/>
                  </a:lnTo>
                  <a:lnTo>
                    <a:pt x="2951406" y="7201"/>
                  </a:lnTo>
                  <a:lnTo>
                    <a:pt x="2990173" y="27253"/>
                  </a:lnTo>
                  <a:lnTo>
                    <a:pt x="3020746" y="57826"/>
                  </a:lnTo>
                  <a:lnTo>
                    <a:pt x="3040798" y="96593"/>
                  </a:lnTo>
                  <a:lnTo>
                    <a:pt x="3048000" y="141224"/>
                  </a:lnTo>
                  <a:lnTo>
                    <a:pt x="3048000" y="706120"/>
                  </a:lnTo>
                  <a:lnTo>
                    <a:pt x="3040798" y="750750"/>
                  </a:lnTo>
                  <a:lnTo>
                    <a:pt x="3020746" y="789517"/>
                  </a:lnTo>
                  <a:lnTo>
                    <a:pt x="2990173" y="820090"/>
                  </a:lnTo>
                  <a:lnTo>
                    <a:pt x="2951406" y="840142"/>
                  </a:lnTo>
                  <a:lnTo>
                    <a:pt x="2906776" y="847344"/>
                  </a:lnTo>
                  <a:lnTo>
                    <a:pt x="141224" y="847344"/>
                  </a:lnTo>
                  <a:lnTo>
                    <a:pt x="96593" y="840142"/>
                  </a:lnTo>
                  <a:lnTo>
                    <a:pt x="57826" y="820090"/>
                  </a:lnTo>
                  <a:lnTo>
                    <a:pt x="27253" y="789517"/>
                  </a:lnTo>
                  <a:lnTo>
                    <a:pt x="7201" y="750750"/>
                  </a:lnTo>
                  <a:lnTo>
                    <a:pt x="0" y="706120"/>
                  </a:lnTo>
                  <a:lnTo>
                    <a:pt x="0" y="141224"/>
                  </a:lnTo>
                  <a:close/>
                </a:path>
              </a:pathLst>
            </a:custGeom>
            <a:ln w="9525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3250438" y="4143883"/>
            <a:ext cx="96075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60" dirty="0">
                <a:solidFill>
                  <a:srgbClr val="FFFFFF"/>
                </a:solidFill>
                <a:latin typeface="Trebuchet MS"/>
                <a:cs typeface="Trebuchet MS"/>
              </a:rPr>
              <a:t>Plugins</a:t>
            </a:r>
            <a:endParaRPr sz="2200">
              <a:latin typeface="Trebuchet MS"/>
              <a:cs typeface="Trebuchet MS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2201989" y="4893373"/>
            <a:ext cx="3057525" cy="857250"/>
            <a:chOff x="2201989" y="4893373"/>
            <a:chExt cx="3057525" cy="857250"/>
          </a:xfrm>
        </p:grpSpPr>
        <p:sp>
          <p:nvSpPr>
            <p:cNvPr id="12" name="object 12"/>
            <p:cNvSpPr/>
            <p:nvPr/>
          </p:nvSpPr>
          <p:spPr>
            <a:xfrm>
              <a:off x="2206751" y="4898135"/>
              <a:ext cx="3048000" cy="847725"/>
            </a:xfrm>
            <a:custGeom>
              <a:avLst/>
              <a:gdLst/>
              <a:ahLst/>
              <a:cxnLst/>
              <a:rect l="l" t="t" r="r" b="b"/>
              <a:pathLst>
                <a:path w="3048000" h="847725">
                  <a:moveTo>
                    <a:pt x="2906776" y="0"/>
                  </a:moveTo>
                  <a:lnTo>
                    <a:pt x="141224" y="0"/>
                  </a:lnTo>
                  <a:lnTo>
                    <a:pt x="96593" y="7201"/>
                  </a:lnTo>
                  <a:lnTo>
                    <a:pt x="57826" y="27253"/>
                  </a:lnTo>
                  <a:lnTo>
                    <a:pt x="27253" y="57826"/>
                  </a:lnTo>
                  <a:lnTo>
                    <a:pt x="7201" y="96593"/>
                  </a:lnTo>
                  <a:lnTo>
                    <a:pt x="0" y="141224"/>
                  </a:lnTo>
                  <a:lnTo>
                    <a:pt x="0" y="706119"/>
                  </a:lnTo>
                  <a:lnTo>
                    <a:pt x="7201" y="750750"/>
                  </a:lnTo>
                  <a:lnTo>
                    <a:pt x="27253" y="789517"/>
                  </a:lnTo>
                  <a:lnTo>
                    <a:pt x="57826" y="820090"/>
                  </a:lnTo>
                  <a:lnTo>
                    <a:pt x="96593" y="840142"/>
                  </a:lnTo>
                  <a:lnTo>
                    <a:pt x="141224" y="847343"/>
                  </a:lnTo>
                  <a:lnTo>
                    <a:pt x="2906776" y="847343"/>
                  </a:lnTo>
                  <a:lnTo>
                    <a:pt x="2951406" y="840142"/>
                  </a:lnTo>
                  <a:lnTo>
                    <a:pt x="2990173" y="820090"/>
                  </a:lnTo>
                  <a:lnTo>
                    <a:pt x="3020746" y="789517"/>
                  </a:lnTo>
                  <a:lnTo>
                    <a:pt x="3040798" y="750750"/>
                  </a:lnTo>
                  <a:lnTo>
                    <a:pt x="3048000" y="706119"/>
                  </a:lnTo>
                  <a:lnTo>
                    <a:pt x="3048000" y="141224"/>
                  </a:lnTo>
                  <a:lnTo>
                    <a:pt x="3040798" y="96593"/>
                  </a:lnTo>
                  <a:lnTo>
                    <a:pt x="3020746" y="57826"/>
                  </a:lnTo>
                  <a:lnTo>
                    <a:pt x="2990173" y="27253"/>
                  </a:lnTo>
                  <a:lnTo>
                    <a:pt x="2951406" y="7201"/>
                  </a:lnTo>
                  <a:lnTo>
                    <a:pt x="2906776" y="0"/>
                  </a:lnTo>
                  <a:close/>
                </a:path>
              </a:pathLst>
            </a:custGeom>
            <a:solidFill>
              <a:srgbClr val="44AA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206751" y="4898135"/>
              <a:ext cx="3048000" cy="847725"/>
            </a:xfrm>
            <a:custGeom>
              <a:avLst/>
              <a:gdLst/>
              <a:ahLst/>
              <a:cxnLst/>
              <a:rect l="l" t="t" r="r" b="b"/>
              <a:pathLst>
                <a:path w="3048000" h="847725">
                  <a:moveTo>
                    <a:pt x="0" y="141224"/>
                  </a:moveTo>
                  <a:lnTo>
                    <a:pt x="7201" y="96593"/>
                  </a:lnTo>
                  <a:lnTo>
                    <a:pt x="27253" y="57826"/>
                  </a:lnTo>
                  <a:lnTo>
                    <a:pt x="57826" y="27253"/>
                  </a:lnTo>
                  <a:lnTo>
                    <a:pt x="96593" y="7201"/>
                  </a:lnTo>
                  <a:lnTo>
                    <a:pt x="141224" y="0"/>
                  </a:lnTo>
                  <a:lnTo>
                    <a:pt x="2906776" y="0"/>
                  </a:lnTo>
                  <a:lnTo>
                    <a:pt x="2951406" y="7201"/>
                  </a:lnTo>
                  <a:lnTo>
                    <a:pt x="2990173" y="27253"/>
                  </a:lnTo>
                  <a:lnTo>
                    <a:pt x="3020746" y="57826"/>
                  </a:lnTo>
                  <a:lnTo>
                    <a:pt x="3040798" y="96593"/>
                  </a:lnTo>
                  <a:lnTo>
                    <a:pt x="3048000" y="141224"/>
                  </a:lnTo>
                  <a:lnTo>
                    <a:pt x="3048000" y="706119"/>
                  </a:lnTo>
                  <a:lnTo>
                    <a:pt x="3040798" y="750750"/>
                  </a:lnTo>
                  <a:lnTo>
                    <a:pt x="3020746" y="789517"/>
                  </a:lnTo>
                  <a:lnTo>
                    <a:pt x="2990173" y="820090"/>
                  </a:lnTo>
                  <a:lnTo>
                    <a:pt x="2951406" y="840142"/>
                  </a:lnTo>
                  <a:lnTo>
                    <a:pt x="2906776" y="847343"/>
                  </a:lnTo>
                  <a:lnTo>
                    <a:pt x="141224" y="847343"/>
                  </a:lnTo>
                  <a:lnTo>
                    <a:pt x="96593" y="840142"/>
                  </a:lnTo>
                  <a:lnTo>
                    <a:pt x="57826" y="820090"/>
                  </a:lnTo>
                  <a:lnTo>
                    <a:pt x="27253" y="789517"/>
                  </a:lnTo>
                  <a:lnTo>
                    <a:pt x="7201" y="750750"/>
                  </a:lnTo>
                  <a:lnTo>
                    <a:pt x="0" y="706119"/>
                  </a:lnTo>
                  <a:lnTo>
                    <a:pt x="0" y="141224"/>
                  </a:lnTo>
                  <a:close/>
                </a:path>
              </a:pathLst>
            </a:custGeom>
            <a:ln w="9525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3098038" y="5126863"/>
            <a:ext cx="126428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55" dirty="0">
                <a:solidFill>
                  <a:srgbClr val="FFFFFF"/>
                </a:solidFill>
                <a:latin typeface="Trebuchet MS"/>
                <a:cs typeface="Trebuchet MS"/>
              </a:rPr>
              <a:t>Invent</a:t>
            </a:r>
            <a:r>
              <a:rPr sz="2200" spc="6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200" spc="25" dirty="0">
                <a:solidFill>
                  <a:srgbClr val="FFFFFF"/>
                </a:solidFill>
                <a:latin typeface="Trebuchet MS"/>
                <a:cs typeface="Trebuchet MS"/>
              </a:rPr>
              <a:t>ry</a:t>
            </a:r>
            <a:endParaRPr sz="2200">
              <a:latin typeface="Trebuchet MS"/>
              <a:cs typeface="Trebuchet MS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2201989" y="5847397"/>
            <a:ext cx="3057525" cy="857250"/>
            <a:chOff x="2201989" y="5847397"/>
            <a:chExt cx="3057525" cy="857250"/>
          </a:xfrm>
        </p:grpSpPr>
        <p:sp>
          <p:nvSpPr>
            <p:cNvPr id="16" name="object 16"/>
            <p:cNvSpPr/>
            <p:nvPr/>
          </p:nvSpPr>
          <p:spPr>
            <a:xfrm>
              <a:off x="2206751" y="5852159"/>
              <a:ext cx="3048000" cy="847725"/>
            </a:xfrm>
            <a:custGeom>
              <a:avLst/>
              <a:gdLst/>
              <a:ahLst/>
              <a:cxnLst/>
              <a:rect l="l" t="t" r="r" b="b"/>
              <a:pathLst>
                <a:path w="3048000" h="847725">
                  <a:moveTo>
                    <a:pt x="2906776" y="0"/>
                  </a:moveTo>
                  <a:lnTo>
                    <a:pt x="141224" y="0"/>
                  </a:lnTo>
                  <a:lnTo>
                    <a:pt x="96593" y="7201"/>
                  </a:lnTo>
                  <a:lnTo>
                    <a:pt x="57826" y="27253"/>
                  </a:lnTo>
                  <a:lnTo>
                    <a:pt x="27253" y="57826"/>
                  </a:lnTo>
                  <a:lnTo>
                    <a:pt x="7201" y="96593"/>
                  </a:lnTo>
                  <a:lnTo>
                    <a:pt x="0" y="141223"/>
                  </a:lnTo>
                  <a:lnTo>
                    <a:pt x="0" y="706119"/>
                  </a:lnTo>
                  <a:lnTo>
                    <a:pt x="7201" y="750750"/>
                  </a:lnTo>
                  <a:lnTo>
                    <a:pt x="27253" y="789517"/>
                  </a:lnTo>
                  <a:lnTo>
                    <a:pt x="57826" y="820090"/>
                  </a:lnTo>
                  <a:lnTo>
                    <a:pt x="96593" y="840142"/>
                  </a:lnTo>
                  <a:lnTo>
                    <a:pt x="141224" y="847344"/>
                  </a:lnTo>
                  <a:lnTo>
                    <a:pt x="2906776" y="847344"/>
                  </a:lnTo>
                  <a:lnTo>
                    <a:pt x="2951406" y="840142"/>
                  </a:lnTo>
                  <a:lnTo>
                    <a:pt x="2990173" y="820090"/>
                  </a:lnTo>
                  <a:lnTo>
                    <a:pt x="3020746" y="789517"/>
                  </a:lnTo>
                  <a:lnTo>
                    <a:pt x="3040798" y="750750"/>
                  </a:lnTo>
                  <a:lnTo>
                    <a:pt x="3048000" y="706119"/>
                  </a:lnTo>
                  <a:lnTo>
                    <a:pt x="3048000" y="141223"/>
                  </a:lnTo>
                  <a:lnTo>
                    <a:pt x="3040798" y="96593"/>
                  </a:lnTo>
                  <a:lnTo>
                    <a:pt x="3020746" y="57826"/>
                  </a:lnTo>
                  <a:lnTo>
                    <a:pt x="2990173" y="27253"/>
                  </a:lnTo>
                  <a:lnTo>
                    <a:pt x="2951406" y="7201"/>
                  </a:lnTo>
                  <a:lnTo>
                    <a:pt x="2906776" y="0"/>
                  </a:lnTo>
                  <a:close/>
                </a:path>
              </a:pathLst>
            </a:custGeom>
            <a:solidFill>
              <a:srgbClr val="44AA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206751" y="5852159"/>
              <a:ext cx="3048000" cy="847725"/>
            </a:xfrm>
            <a:custGeom>
              <a:avLst/>
              <a:gdLst/>
              <a:ahLst/>
              <a:cxnLst/>
              <a:rect l="l" t="t" r="r" b="b"/>
              <a:pathLst>
                <a:path w="3048000" h="847725">
                  <a:moveTo>
                    <a:pt x="0" y="141223"/>
                  </a:moveTo>
                  <a:lnTo>
                    <a:pt x="7201" y="96593"/>
                  </a:lnTo>
                  <a:lnTo>
                    <a:pt x="27253" y="57826"/>
                  </a:lnTo>
                  <a:lnTo>
                    <a:pt x="57826" y="27253"/>
                  </a:lnTo>
                  <a:lnTo>
                    <a:pt x="96593" y="7201"/>
                  </a:lnTo>
                  <a:lnTo>
                    <a:pt x="141224" y="0"/>
                  </a:lnTo>
                  <a:lnTo>
                    <a:pt x="2906776" y="0"/>
                  </a:lnTo>
                  <a:lnTo>
                    <a:pt x="2951406" y="7201"/>
                  </a:lnTo>
                  <a:lnTo>
                    <a:pt x="2990173" y="27253"/>
                  </a:lnTo>
                  <a:lnTo>
                    <a:pt x="3020746" y="57826"/>
                  </a:lnTo>
                  <a:lnTo>
                    <a:pt x="3040798" y="96593"/>
                  </a:lnTo>
                  <a:lnTo>
                    <a:pt x="3048000" y="141223"/>
                  </a:lnTo>
                  <a:lnTo>
                    <a:pt x="3048000" y="706119"/>
                  </a:lnTo>
                  <a:lnTo>
                    <a:pt x="3040798" y="750750"/>
                  </a:lnTo>
                  <a:lnTo>
                    <a:pt x="3020746" y="789517"/>
                  </a:lnTo>
                  <a:lnTo>
                    <a:pt x="2990173" y="820090"/>
                  </a:lnTo>
                  <a:lnTo>
                    <a:pt x="2951406" y="840142"/>
                  </a:lnTo>
                  <a:lnTo>
                    <a:pt x="2906776" y="847344"/>
                  </a:lnTo>
                  <a:lnTo>
                    <a:pt x="141224" y="847344"/>
                  </a:lnTo>
                  <a:lnTo>
                    <a:pt x="96593" y="840142"/>
                  </a:lnTo>
                  <a:lnTo>
                    <a:pt x="57826" y="820090"/>
                  </a:lnTo>
                  <a:lnTo>
                    <a:pt x="27253" y="789517"/>
                  </a:lnTo>
                  <a:lnTo>
                    <a:pt x="7201" y="750750"/>
                  </a:lnTo>
                  <a:lnTo>
                    <a:pt x="0" y="706119"/>
                  </a:lnTo>
                  <a:lnTo>
                    <a:pt x="0" y="141223"/>
                  </a:lnTo>
                  <a:close/>
                </a:path>
              </a:pathLst>
            </a:custGeom>
            <a:ln w="9525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8" name="object 18"/>
          <p:cNvGrpSpPr/>
          <p:nvPr/>
        </p:nvGrpSpPr>
        <p:grpSpPr>
          <a:xfrm>
            <a:off x="2201989" y="6828853"/>
            <a:ext cx="3057525" cy="858519"/>
            <a:chOff x="2201989" y="6828853"/>
            <a:chExt cx="3057525" cy="858519"/>
          </a:xfrm>
        </p:grpSpPr>
        <p:sp>
          <p:nvSpPr>
            <p:cNvPr id="19" name="object 19"/>
            <p:cNvSpPr/>
            <p:nvPr/>
          </p:nvSpPr>
          <p:spPr>
            <a:xfrm>
              <a:off x="2206751" y="6833616"/>
              <a:ext cx="3048000" cy="848994"/>
            </a:xfrm>
            <a:custGeom>
              <a:avLst/>
              <a:gdLst/>
              <a:ahLst/>
              <a:cxnLst/>
              <a:rect l="l" t="t" r="r" b="b"/>
              <a:pathLst>
                <a:path w="3048000" h="848995">
                  <a:moveTo>
                    <a:pt x="2906522" y="0"/>
                  </a:moveTo>
                  <a:lnTo>
                    <a:pt x="141478" y="0"/>
                  </a:lnTo>
                  <a:lnTo>
                    <a:pt x="96771" y="7215"/>
                  </a:lnTo>
                  <a:lnTo>
                    <a:pt x="57936" y="27306"/>
                  </a:lnTo>
                  <a:lnTo>
                    <a:pt x="27306" y="57936"/>
                  </a:lnTo>
                  <a:lnTo>
                    <a:pt x="7215" y="96771"/>
                  </a:lnTo>
                  <a:lnTo>
                    <a:pt x="0" y="141477"/>
                  </a:lnTo>
                  <a:lnTo>
                    <a:pt x="0" y="707389"/>
                  </a:lnTo>
                  <a:lnTo>
                    <a:pt x="7215" y="752096"/>
                  </a:lnTo>
                  <a:lnTo>
                    <a:pt x="27306" y="790931"/>
                  </a:lnTo>
                  <a:lnTo>
                    <a:pt x="57936" y="821561"/>
                  </a:lnTo>
                  <a:lnTo>
                    <a:pt x="96771" y="841652"/>
                  </a:lnTo>
                  <a:lnTo>
                    <a:pt x="141478" y="848867"/>
                  </a:lnTo>
                  <a:lnTo>
                    <a:pt x="2906522" y="848867"/>
                  </a:lnTo>
                  <a:lnTo>
                    <a:pt x="2951228" y="841652"/>
                  </a:lnTo>
                  <a:lnTo>
                    <a:pt x="2990063" y="821561"/>
                  </a:lnTo>
                  <a:lnTo>
                    <a:pt x="3020693" y="790931"/>
                  </a:lnTo>
                  <a:lnTo>
                    <a:pt x="3040784" y="752096"/>
                  </a:lnTo>
                  <a:lnTo>
                    <a:pt x="3048000" y="707389"/>
                  </a:lnTo>
                  <a:lnTo>
                    <a:pt x="3048000" y="141477"/>
                  </a:lnTo>
                  <a:lnTo>
                    <a:pt x="3040784" y="96771"/>
                  </a:lnTo>
                  <a:lnTo>
                    <a:pt x="3020693" y="57936"/>
                  </a:lnTo>
                  <a:lnTo>
                    <a:pt x="2990063" y="27306"/>
                  </a:lnTo>
                  <a:lnTo>
                    <a:pt x="2951228" y="7215"/>
                  </a:lnTo>
                  <a:lnTo>
                    <a:pt x="2906522" y="0"/>
                  </a:lnTo>
                  <a:close/>
                </a:path>
              </a:pathLst>
            </a:custGeom>
            <a:solidFill>
              <a:srgbClr val="0184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2206751" y="6833616"/>
              <a:ext cx="3048000" cy="848994"/>
            </a:xfrm>
            <a:custGeom>
              <a:avLst/>
              <a:gdLst/>
              <a:ahLst/>
              <a:cxnLst/>
              <a:rect l="l" t="t" r="r" b="b"/>
              <a:pathLst>
                <a:path w="3048000" h="848995">
                  <a:moveTo>
                    <a:pt x="0" y="141477"/>
                  </a:moveTo>
                  <a:lnTo>
                    <a:pt x="7215" y="96771"/>
                  </a:lnTo>
                  <a:lnTo>
                    <a:pt x="27306" y="57936"/>
                  </a:lnTo>
                  <a:lnTo>
                    <a:pt x="57936" y="27306"/>
                  </a:lnTo>
                  <a:lnTo>
                    <a:pt x="96771" y="7215"/>
                  </a:lnTo>
                  <a:lnTo>
                    <a:pt x="141478" y="0"/>
                  </a:lnTo>
                  <a:lnTo>
                    <a:pt x="2906522" y="0"/>
                  </a:lnTo>
                  <a:lnTo>
                    <a:pt x="2951228" y="7215"/>
                  </a:lnTo>
                  <a:lnTo>
                    <a:pt x="2990063" y="27306"/>
                  </a:lnTo>
                  <a:lnTo>
                    <a:pt x="3020693" y="57936"/>
                  </a:lnTo>
                  <a:lnTo>
                    <a:pt x="3040784" y="96771"/>
                  </a:lnTo>
                  <a:lnTo>
                    <a:pt x="3048000" y="141477"/>
                  </a:lnTo>
                  <a:lnTo>
                    <a:pt x="3048000" y="707389"/>
                  </a:lnTo>
                  <a:lnTo>
                    <a:pt x="3040784" y="752096"/>
                  </a:lnTo>
                  <a:lnTo>
                    <a:pt x="3020693" y="790931"/>
                  </a:lnTo>
                  <a:lnTo>
                    <a:pt x="2990063" y="821561"/>
                  </a:lnTo>
                  <a:lnTo>
                    <a:pt x="2951228" y="841652"/>
                  </a:lnTo>
                  <a:lnTo>
                    <a:pt x="2906522" y="848867"/>
                  </a:lnTo>
                  <a:lnTo>
                    <a:pt x="141478" y="848867"/>
                  </a:lnTo>
                  <a:lnTo>
                    <a:pt x="96771" y="841652"/>
                  </a:lnTo>
                  <a:lnTo>
                    <a:pt x="57936" y="821561"/>
                  </a:lnTo>
                  <a:lnTo>
                    <a:pt x="27306" y="790931"/>
                  </a:lnTo>
                  <a:lnTo>
                    <a:pt x="7215" y="752096"/>
                  </a:lnTo>
                  <a:lnTo>
                    <a:pt x="0" y="707389"/>
                  </a:lnTo>
                  <a:lnTo>
                    <a:pt x="0" y="141477"/>
                  </a:lnTo>
                  <a:close/>
                </a:path>
              </a:pathLst>
            </a:custGeom>
            <a:ln w="9525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2494533" y="6081140"/>
            <a:ext cx="2470150" cy="15106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" algn="ctr">
              <a:lnSpc>
                <a:spcPct val="100000"/>
              </a:lnSpc>
              <a:spcBef>
                <a:spcPts val="95"/>
              </a:spcBef>
            </a:pPr>
            <a:r>
              <a:rPr sz="2200" spc="75" dirty="0">
                <a:solidFill>
                  <a:srgbClr val="FFFFFF"/>
                </a:solidFill>
                <a:latin typeface="Trebuchet MS"/>
                <a:cs typeface="Trebuchet MS"/>
              </a:rPr>
              <a:t>Playbooks</a:t>
            </a:r>
            <a:endParaRPr sz="2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3250">
              <a:latin typeface="Trebuchet MS"/>
              <a:cs typeface="Trebuchet MS"/>
            </a:endParaRPr>
          </a:p>
          <a:p>
            <a:pPr marL="12065" marR="5080" algn="ctr">
              <a:lnSpc>
                <a:spcPct val="100000"/>
              </a:lnSpc>
            </a:pPr>
            <a:r>
              <a:rPr sz="2200" spc="30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2200" spc="-1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50" dirty="0">
                <a:solidFill>
                  <a:srgbClr val="FFFFFF"/>
                </a:solidFill>
                <a:latin typeface="Trebuchet MS"/>
                <a:cs typeface="Trebuchet MS"/>
              </a:rPr>
              <a:t>Ansible</a:t>
            </a:r>
            <a:r>
              <a:rPr sz="22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60" dirty="0">
                <a:solidFill>
                  <a:srgbClr val="FFFFFF"/>
                </a:solidFill>
                <a:latin typeface="Trebuchet MS"/>
                <a:cs typeface="Trebuchet MS"/>
              </a:rPr>
              <a:t>search </a:t>
            </a:r>
            <a:r>
              <a:rPr sz="2200" spc="-6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55" dirty="0">
                <a:solidFill>
                  <a:srgbClr val="FFFFFF"/>
                </a:solidFill>
                <a:latin typeface="Trebuchet MS"/>
                <a:cs typeface="Trebuchet MS"/>
              </a:rPr>
              <a:t>path</a:t>
            </a:r>
            <a:endParaRPr sz="2200">
              <a:latin typeface="Trebuchet MS"/>
              <a:cs typeface="Trebuchet MS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2201989" y="2927413"/>
            <a:ext cx="3057525" cy="857250"/>
            <a:chOff x="2201989" y="2927413"/>
            <a:chExt cx="3057525" cy="857250"/>
          </a:xfrm>
        </p:grpSpPr>
        <p:sp>
          <p:nvSpPr>
            <p:cNvPr id="23" name="object 23"/>
            <p:cNvSpPr/>
            <p:nvPr/>
          </p:nvSpPr>
          <p:spPr>
            <a:xfrm>
              <a:off x="2206751" y="2932176"/>
              <a:ext cx="3048000" cy="847725"/>
            </a:xfrm>
            <a:custGeom>
              <a:avLst/>
              <a:gdLst/>
              <a:ahLst/>
              <a:cxnLst/>
              <a:rect l="l" t="t" r="r" b="b"/>
              <a:pathLst>
                <a:path w="3048000" h="847725">
                  <a:moveTo>
                    <a:pt x="2906776" y="0"/>
                  </a:moveTo>
                  <a:lnTo>
                    <a:pt x="141224" y="0"/>
                  </a:lnTo>
                  <a:lnTo>
                    <a:pt x="96593" y="7201"/>
                  </a:lnTo>
                  <a:lnTo>
                    <a:pt x="57826" y="27253"/>
                  </a:lnTo>
                  <a:lnTo>
                    <a:pt x="27253" y="57826"/>
                  </a:lnTo>
                  <a:lnTo>
                    <a:pt x="7201" y="96593"/>
                  </a:lnTo>
                  <a:lnTo>
                    <a:pt x="0" y="141224"/>
                  </a:lnTo>
                  <a:lnTo>
                    <a:pt x="0" y="706120"/>
                  </a:lnTo>
                  <a:lnTo>
                    <a:pt x="7201" y="750750"/>
                  </a:lnTo>
                  <a:lnTo>
                    <a:pt x="27253" y="789517"/>
                  </a:lnTo>
                  <a:lnTo>
                    <a:pt x="57826" y="820090"/>
                  </a:lnTo>
                  <a:lnTo>
                    <a:pt x="96593" y="840142"/>
                  </a:lnTo>
                  <a:lnTo>
                    <a:pt x="141224" y="847344"/>
                  </a:lnTo>
                  <a:lnTo>
                    <a:pt x="2906776" y="847344"/>
                  </a:lnTo>
                  <a:lnTo>
                    <a:pt x="2951406" y="840142"/>
                  </a:lnTo>
                  <a:lnTo>
                    <a:pt x="2990173" y="820090"/>
                  </a:lnTo>
                  <a:lnTo>
                    <a:pt x="3020746" y="789517"/>
                  </a:lnTo>
                  <a:lnTo>
                    <a:pt x="3040798" y="750750"/>
                  </a:lnTo>
                  <a:lnTo>
                    <a:pt x="3048000" y="706120"/>
                  </a:lnTo>
                  <a:lnTo>
                    <a:pt x="3048000" y="141224"/>
                  </a:lnTo>
                  <a:lnTo>
                    <a:pt x="3040798" y="96593"/>
                  </a:lnTo>
                  <a:lnTo>
                    <a:pt x="3020746" y="57826"/>
                  </a:lnTo>
                  <a:lnTo>
                    <a:pt x="2990173" y="27253"/>
                  </a:lnTo>
                  <a:lnTo>
                    <a:pt x="2951406" y="7201"/>
                  </a:lnTo>
                  <a:lnTo>
                    <a:pt x="2906776" y="0"/>
                  </a:lnTo>
                  <a:close/>
                </a:path>
              </a:pathLst>
            </a:custGeom>
            <a:solidFill>
              <a:srgbClr val="44AA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2206751" y="2932176"/>
              <a:ext cx="3048000" cy="847725"/>
            </a:xfrm>
            <a:custGeom>
              <a:avLst/>
              <a:gdLst/>
              <a:ahLst/>
              <a:cxnLst/>
              <a:rect l="l" t="t" r="r" b="b"/>
              <a:pathLst>
                <a:path w="3048000" h="847725">
                  <a:moveTo>
                    <a:pt x="0" y="141224"/>
                  </a:moveTo>
                  <a:lnTo>
                    <a:pt x="7201" y="96593"/>
                  </a:lnTo>
                  <a:lnTo>
                    <a:pt x="27253" y="57826"/>
                  </a:lnTo>
                  <a:lnTo>
                    <a:pt x="57826" y="27253"/>
                  </a:lnTo>
                  <a:lnTo>
                    <a:pt x="96593" y="7201"/>
                  </a:lnTo>
                  <a:lnTo>
                    <a:pt x="141224" y="0"/>
                  </a:lnTo>
                  <a:lnTo>
                    <a:pt x="2906776" y="0"/>
                  </a:lnTo>
                  <a:lnTo>
                    <a:pt x="2951406" y="7201"/>
                  </a:lnTo>
                  <a:lnTo>
                    <a:pt x="2990173" y="27253"/>
                  </a:lnTo>
                  <a:lnTo>
                    <a:pt x="3020746" y="57826"/>
                  </a:lnTo>
                  <a:lnTo>
                    <a:pt x="3040798" y="96593"/>
                  </a:lnTo>
                  <a:lnTo>
                    <a:pt x="3048000" y="141224"/>
                  </a:lnTo>
                  <a:lnTo>
                    <a:pt x="3048000" y="706120"/>
                  </a:lnTo>
                  <a:lnTo>
                    <a:pt x="3040798" y="750750"/>
                  </a:lnTo>
                  <a:lnTo>
                    <a:pt x="3020746" y="789517"/>
                  </a:lnTo>
                  <a:lnTo>
                    <a:pt x="2990173" y="820090"/>
                  </a:lnTo>
                  <a:lnTo>
                    <a:pt x="2951406" y="840142"/>
                  </a:lnTo>
                  <a:lnTo>
                    <a:pt x="2906776" y="847344"/>
                  </a:lnTo>
                  <a:lnTo>
                    <a:pt x="141224" y="847344"/>
                  </a:lnTo>
                  <a:lnTo>
                    <a:pt x="96593" y="840142"/>
                  </a:lnTo>
                  <a:lnTo>
                    <a:pt x="57826" y="820090"/>
                  </a:lnTo>
                  <a:lnTo>
                    <a:pt x="27253" y="789517"/>
                  </a:lnTo>
                  <a:lnTo>
                    <a:pt x="7201" y="750750"/>
                  </a:lnTo>
                  <a:lnTo>
                    <a:pt x="0" y="706120"/>
                  </a:lnTo>
                  <a:lnTo>
                    <a:pt x="0" y="141224"/>
                  </a:lnTo>
                  <a:close/>
                </a:path>
              </a:pathLst>
            </a:custGeom>
            <a:ln w="9525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2715514" y="3161156"/>
            <a:ext cx="203009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125" dirty="0">
                <a:solidFill>
                  <a:srgbClr val="FFFFFF"/>
                </a:solidFill>
                <a:latin typeface="Trebuchet MS"/>
                <a:cs typeface="Trebuchet MS"/>
              </a:rPr>
              <a:t>Module</a:t>
            </a:r>
            <a:r>
              <a:rPr sz="2200" spc="-1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Trebuchet MS"/>
                <a:cs typeface="Trebuchet MS"/>
              </a:rPr>
              <a:t>utilities</a:t>
            </a:r>
            <a:endParaRPr sz="2200">
              <a:latin typeface="Trebuchet MS"/>
              <a:cs typeface="Trebuchet MS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5996749" y="1953577"/>
            <a:ext cx="7841615" cy="5236845"/>
            <a:chOff x="5996749" y="1953577"/>
            <a:chExt cx="7841615" cy="5236845"/>
          </a:xfrm>
        </p:grpSpPr>
        <p:sp>
          <p:nvSpPr>
            <p:cNvPr id="27" name="object 27"/>
            <p:cNvSpPr/>
            <p:nvPr/>
          </p:nvSpPr>
          <p:spPr>
            <a:xfrm>
              <a:off x="6001511" y="1958339"/>
              <a:ext cx="7832090" cy="5227320"/>
            </a:xfrm>
            <a:custGeom>
              <a:avLst/>
              <a:gdLst/>
              <a:ahLst/>
              <a:cxnLst/>
              <a:rect l="l" t="t" r="r" b="b"/>
              <a:pathLst>
                <a:path w="7832090" h="5227320">
                  <a:moveTo>
                    <a:pt x="6960615" y="0"/>
                  </a:moveTo>
                  <a:lnTo>
                    <a:pt x="871219" y="0"/>
                  </a:lnTo>
                  <a:lnTo>
                    <a:pt x="823414" y="1288"/>
                  </a:lnTo>
                  <a:lnTo>
                    <a:pt x="776283" y="5111"/>
                  </a:lnTo>
                  <a:lnTo>
                    <a:pt x="729893" y="11401"/>
                  </a:lnTo>
                  <a:lnTo>
                    <a:pt x="684310" y="20092"/>
                  </a:lnTo>
                  <a:lnTo>
                    <a:pt x="639600" y="31117"/>
                  </a:lnTo>
                  <a:lnTo>
                    <a:pt x="595831" y="44411"/>
                  </a:lnTo>
                  <a:lnTo>
                    <a:pt x="553067" y="59906"/>
                  </a:lnTo>
                  <a:lnTo>
                    <a:pt x="511377" y="77536"/>
                  </a:lnTo>
                  <a:lnTo>
                    <a:pt x="470825" y="97236"/>
                  </a:lnTo>
                  <a:lnTo>
                    <a:pt x="431480" y="118937"/>
                  </a:lnTo>
                  <a:lnTo>
                    <a:pt x="393406" y="142575"/>
                  </a:lnTo>
                  <a:lnTo>
                    <a:pt x="356670" y="168082"/>
                  </a:lnTo>
                  <a:lnTo>
                    <a:pt x="321340" y="195393"/>
                  </a:lnTo>
                  <a:lnTo>
                    <a:pt x="287480" y="224441"/>
                  </a:lnTo>
                  <a:lnTo>
                    <a:pt x="255158" y="255158"/>
                  </a:lnTo>
                  <a:lnTo>
                    <a:pt x="224441" y="287480"/>
                  </a:lnTo>
                  <a:lnTo>
                    <a:pt x="195393" y="321340"/>
                  </a:lnTo>
                  <a:lnTo>
                    <a:pt x="168082" y="356670"/>
                  </a:lnTo>
                  <a:lnTo>
                    <a:pt x="142575" y="393406"/>
                  </a:lnTo>
                  <a:lnTo>
                    <a:pt x="118937" y="431480"/>
                  </a:lnTo>
                  <a:lnTo>
                    <a:pt x="97236" y="470825"/>
                  </a:lnTo>
                  <a:lnTo>
                    <a:pt x="77536" y="511377"/>
                  </a:lnTo>
                  <a:lnTo>
                    <a:pt x="59906" y="553067"/>
                  </a:lnTo>
                  <a:lnTo>
                    <a:pt x="44411" y="595831"/>
                  </a:lnTo>
                  <a:lnTo>
                    <a:pt x="31117" y="639600"/>
                  </a:lnTo>
                  <a:lnTo>
                    <a:pt x="20092" y="684310"/>
                  </a:lnTo>
                  <a:lnTo>
                    <a:pt x="11401" y="729893"/>
                  </a:lnTo>
                  <a:lnTo>
                    <a:pt x="5111" y="776283"/>
                  </a:lnTo>
                  <a:lnTo>
                    <a:pt x="1288" y="823414"/>
                  </a:lnTo>
                  <a:lnTo>
                    <a:pt x="0" y="871219"/>
                  </a:lnTo>
                  <a:lnTo>
                    <a:pt x="0" y="4356099"/>
                  </a:lnTo>
                  <a:lnTo>
                    <a:pt x="1288" y="4403905"/>
                  </a:lnTo>
                  <a:lnTo>
                    <a:pt x="5111" y="4451036"/>
                  </a:lnTo>
                  <a:lnTo>
                    <a:pt x="11401" y="4497426"/>
                  </a:lnTo>
                  <a:lnTo>
                    <a:pt x="20092" y="4543009"/>
                  </a:lnTo>
                  <a:lnTo>
                    <a:pt x="31117" y="4587719"/>
                  </a:lnTo>
                  <a:lnTo>
                    <a:pt x="44411" y="4631488"/>
                  </a:lnTo>
                  <a:lnTo>
                    <a:pt x="59906" y="4674252"/>
                  </a:lnTo>
                  <a:lnTo>
                    <a:pt x="77536" y="4715942"/>
                  </a:lnTo>
                  <a:lnTo>
                    <a:pt x="97236" y="4756494"/>
                  </a:lnTo>
                  <a:lnTo>
                    <a:pt x="118937" y="4795839"/>
                  </a:lnTo>
                  <a:lnTo>
                    <a:pt x="142575" y="4833913"/>
                  </a:lnTo>
                  <a:lnTo>
                    <a:pt x="168082" y="4870649"/>
                  </a:lnTo>
                  <a:lnTo>
                    <a:pt x="195393" y="4905979"/>
                  </a:lnTo>
                  <a:lnTo>
                    <a:pt x="224441" y="4939839"/>
                  </a:lnTo>
                  <a:lnTo>
                    <a:pt x="255158" y="4972161"/>
                  </a:lnTo>
                  <a:lnTo>
                    <a:pt x="287480" y="5002878"/>
                  </a:lnTo>
                  <a:lnTo>
                    <a:pt x="321340" y="5031926"/>
                  </a:lnTo>
                  <a:lnTo>
                    <a:pt x="356670" y="5059237"/>
                  </a:lnTo>
                  <a:lnTo>
                    <a:pt x="393406" y="5084744"/>
                  </a:lnTo>
                  <a:lnTo>
                    <a:pt x="431480" y="5108382"/>
                  </a:lnTo>
                  <a:lnTo>
                    <a:pt x="470825" y="5130083"/>
                  </a:lnTo>
                  <a:lnTo>
                    <a:pt x="511377" y="5149783"/>
                  </a:lnTo>
                  <a:lnTo>
                    <a:pt x="553067" y="5167413"/>
                  </a:lnTo>
                  <a:lnTo>
                    <a:pt x="595831" y="5182908"/>
                  </a:lnTo>
                  <a:lnTo>
                    <a:pt x="639600" y="5196202"/>
                  </a:lnTo>
                  <a:lnTo>
                    <a:pt x="684310" y="5207227"/>
                  </a:lnTo>
                  <a:lnTo>
                    <a:pt x="729893" y="5215918"/>
                  </a:lnTo>
                  <a:lnTo>
                    <a:pt x="776283" y="5222208"/>
                  </a:lnTo>
                  <a:lnTo>
                    <a:pt x="823414" y="5226031"/>
                  </a:lnTo>
                  <a:lnTo>
                    <a:pt x="871219" y="5227320"/>
                  </a:lnTo>
                  <a:lnTo>
                    <a:pt x="6960615" y="5227320"/>
                  </a:lnTo>
                  <a:lnTo>
                    <a:pt x="7008421" y="5226031"/>
                  </a:lnTo>
                  <a:lnTo>
                    <a:pt x="7055552" y="5222208"/>
                  </a:lnTo>
                  <a:lnTo>
                    <a:pt x="7101942" y="5215918"/>
                  </a:lnTo>
                  <a:lnTo>
                    <a:pt x="7147525" y="5207227"/>
                  </a:lnTo>
                  <a:lnTo>
                    <a:pt x="7192235" y="5196202"/>
                  </a:lnTo>
                  <a:lnTo>
                    <a:pt x="7236004" y="5182908"/>
                  </a:lnTo>
                  <a:lnTo>
                    <a:pt x="7278768" y="5167413"/>
                  </a:lnTo>
                  <a:lnTo>
                    <a:pt x="7320458" y="5149783"/>
                  </a:lnTo>
                  <a:lnTo>
                    <a:pt x="7361010" y="5130083"/>
                  </a:lnTo>
                  <a:lnTo>
                    <a:pt x="7400355" y="5108382"/>
                  </a:lnTo>
                  <a:lnTo>
                    <a:pt x="7438429" y="5084744"/>
                  </a:lnTo>
                  <a:lnTo>
                    <a:pt x="7475165" y="5059237"/>
                  </a:lnTo>
                  <a:lnTo>
                    <a:pt x="7510495" y="5031926"/>
                  </a:lnTo>
                  <a:lnTo>
                    <a:pt x="7544355" y="5002878"/>
                  </a:lnTo>
                  <a:lnTo>
                    <a:pt x="7576677" y="4972161"/>
                  </a:lnTo>
                  <a:lnTo>
                    <a:pt x="7607394" y="4939839"/>
                  </a:lnTo>
                  <a:lnTo>
                    <a:pt x="7636442" y="4905979"/>
                  </a:lnTo>
                  <a:lnTo>
                    <a:pt x="7663753" y="4870649"/>
                  </a:lnTo>
                  <a:lnTo>
                    <a:pt x="7689260" y="4833913"/>
                  </a:lnTo>
                  <a:lnTo>
                    <a:pt x="7712898" y="4795839"/>
                  </a:lnTo>
                  <a:lnTo>
                    <a:pt x="7734599" y="4756494"/>
                  </a:lnTo>
                  <a:lnTo>
                    <a:pt x="7754299" y="4715942"/>
                  </a:lnTo>
                  <a:lnTo>
                    <a:pt x="7771929" y="4674252"/>
                  </a:lnTo>
                  <a:lnTo>
                    <a:pt x="7787424" y="4631488"/>
                  </a:lnTo>
                  <a:lnTo>
                    <a:pt x="7800718" y="4587719"/>
                  </a:lnTo>
                  <a:lnTo>
                    <a:pt x="7811743" y="4543009"/>
                  </a:lnTo>
                  <a:lnTo>
                    <a:pt x="7820434" y="4497426"/>
                  </a:lnTo>
                  <a:lnTo>
                    <a:pt x="7826724" y="4451036"/>
                  </a:lnTo>
                  <a:lnTo>
                    <a:pt x="7830547" y="4403905"/>
                  </a:lnTo>
                  <a:lnTo>
                    <a:pt x="7831836" y="4356099"/>
                  </a:lnTo>
                  <a:lnTo>
                    <a:pt x="7831836" y="871219"/>
                  </a:lnTo>
                  <a:lnTo>
                    <a:pt x="7830547" y="823414"/>
                  </a:lnTo>
                  <a:lnTo>
                    <a:pt x="7826724" y="776283"/>
                  </a:lnTo>
                  <a:lnTo>
                    <a:pt x="7820434" y="729893"/>
                  </a:lnTo>
                  <a:lnTo>
                    <a:pt x="7811743" y="684310"/>
                  </a:lnTo>
                  <a:lnTo>
                    <a:pt x="7800718" y="639600"/>
                  </a:lnTo>
                  <a:lnTo>
                    <a:pt x="7787424" y="595831"/>
                  </a:lnTo>
                  <a:lnTo>
                    <a:pt x="7771929" y="553067"/>
                  </a:lnTo>
                  <a:lnTo>
                    <a:pt x="7754299" y="511377"/>
                  </a:lnTo>
                  <a:lnTo>
                    <a:pt x="7734599" y="470825"/>
                  </a:lnTo>
                  <a:lnTo>
                    <a:pt x="7712898" y="431480"/>
                  </a:lnTo>
                  <a:lnTo>
                    <a:pt x="7689260" y="393406"/>
                  </a:lnTo>
                  <a:lnTo>
                    <a:pt x="7663753" y="356670"/>
                  </a:lnTo>
                  <a:lnTo>
                    <a:pt x="7636442" y="321340"/>
                  </a:lnTo>
                  <a:lnTo>
                    <a:pt x="7607394" y="287480"/>
                  </a:lnTo>
                  <a:lnTo>
                    <a:pt x="7576677" y="255158"/>
                  </a:lnTo>
                  <a:lnTo>
                    <a:pt x="7544355" y="224441"/>
                  </a:lnTo>
                  <a:lnTo>
                    <a:pt x="7510495" y="195393"/>
                  </a:lnTo>
                  <a:lnTo>
                    <a:pt x="7475165" y="168082"/>
                  </a:lnTo>
                  <a:lnTo>
                    <a:pt x="7438429" y="142575"/>
                  </a:lnTo>
                  <a:lnTo>
                    <a:pt x="7400355" y="118937"/>
                  </a:lnTo>
                  <a:lnTo>
                    <a:pt x="7361010" y="97236"/>
                  </a:lnTo>
                  <a:lnTo>
                    <a:pt x="7320458" y="77536"/>
                  </a:lnTo>
                  <a:lnTo>
                    <a:pt x="7278768" y="59906"/>
                  </a:lnTo>
                  <a:lnTo>
                    <a:pt x="7236004" y="44411"/>
                  </a:lnTo>
                  <a:lnTo>
                    <a:pt x="7192235" y="31117"/>
                  </a:lnTo>
                  <a:lnTo>
                    <a:pt x="7147525" y="20092"/>
                  </a:lnTo>
                  <a:lnTo>
                    <a:pt x="7101942" y="11401"/>
                  </a:lnTo>
                  <a:lnTo>
                    <a:pt x="7055552" y="5111"/>
                  </a:lnTo>
                  <a:lnTo>
                    <a:pt x="7008421" y="1288"/>
                  </a:lnTo>
                  <a:lnTo>
                    <a:pt x="696061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6001511" y="1958339"/>
              <a:ext cx="7832090" cy="5227320"/>
            </a:xfrm>
            <a:custGeom>
              <a:avLst/>
              <a:gdLst/>
              <a:ahLst/>
              <a:cxnLst/>
              <a:rect l="l" t="t" r="r" b="b"/>
              <a:pathLst>
                <a:path w="7832090" h="5227320">
                  <a:moveTo>
                    <a:pt x="0" y="871219"/>
                  </a:moveTo>
                  <a:lnTo>
                    <a:pt x="1288" y="823414"/>
                  </a:lnTo>
                  <a:lnTo>
                    <a:pt x="5111" y="776283"/>
                  </a:lnTo>
                  <a:lnTo>
                    <a:pt x="11401" y="729893"/>
                  </a:lnTo>
                  <a:lnTo>
                    <a:pt x="20092" y="684310"/>
                  </a:lnTo>
                  <a:lnTo>
                    <a:pt x="31117" y="639600"/>
                  </a:lnTo>
                  <a:lnTo>
                    <a:pt x="44411" y="595831"/>
                  </a:lnTo>
                  <a:lnTo>
                    <a:pt x="59906" y="553067"/>
                  </a:lnTo>
                  <a:lnTo>
                    <a:pt x="77536" y="511377"/>
                  </a:lnTo>
                  <a:lnTo>
                    <a:pt x="97236" y="470825"/>
                  </a:lnTo>
                  <a:lnTo>
                    <a:pt x="118937" y="431480"/>
                  </a:lnTo>
                  <a:lnTo>
                    <a:pt x="142575" y="393406"/>
                  </a:lnTo>
                  <a:lnTo>
                    <a:pt x="168082" y="356670"/>
                  </a:lnTo>
                  <a:lnTo>
                    <a:pt x="195393" y="321340"/>
                  </a:lnTo>
                  <a:lnTo>
                    <a:pt x="224441" y="287480"/>
                  </a:lnTo>
                  <a:lnTo>
                    <a:pt x="255158" y="255158"/>
                  </a:lnTo>
                  <a:lnTo>
                    <a:pt x="287480" y="224441"/>
                  </a:lnTo>
                  <a:lnTo>
                    <a:pt x="321340" y="195393"/>
                  </a:lnTo>
                  <a:lnTo>
                    <a:pt x="356670" y="168082"/>
                  </a:lnTo>
                  <a:lnTo>
                    <a:pt x="393406" y="142575"/>
                  </a:lnTo>
                  <a:lnTo>
                    <a:pt x="431480" y="118937"/>
                  </a:lnTo>
                  <a:lnTo>
                    <a:pt x="470825" y="97236"/>
                  </a:lnTo>
                  <a:lnTo>
                    <a:pt x="511377" y="77536"/>
                  </a:lnTo>
                  <a:lnTo>
                    <a:pt x="553067" y="59906"/>
                  </a:lnTo>
                  <a:lnTo>
                    <a:pt x="595831" y="44411"/>
                  </a:lnTo>
                  <a:lnTo>
                    <a:pt x="639600" y="31117"/>
                  </a:lnTo>
                  <a:lnTo>
                    <a:pt x="684310" y="20092"/>
                  </a:lnTo>
                  <a:lnTo>
                    <a:pt x="729893" y="11401"/>
                  </a:lnTo>
                  <a:lnTo>
                    <a:pt x="776283" y="5111"/>
                  </a:lnTo>
                  <a:lnTo>
                    <a:pt x="823414" y="1288"/>
                  </a:lnTo>
                  <a:lnTo>
                    <a:pt x="871219" y="0"/>
                  </a:lnTo>
                  <a:lnTo>
                    <a:pt x="6960615" y="0"/>
                  </a:lnTo>
                  <a:lnTo>
                    <a:pt x="7008421" y="1288"/>
                  </a:lnTo>
                  <a:lnTo>
                    <a:pt x="7055552" y="5111"/>
                  </a:lnTo>
                  <a:lnTo>
                    <a:pt x="7101942" y="11401"/>
                  </a:lnTo>
                  <a:lnTo>
                    <a:pt x="7147525" y="20092"/>
                  </a:lnTo>
                  <a:lnTo>
                    <a:pt x="7192235" y="31117"/>
                  </a:lnTo>
                  <a:lnTo>
                    <a:pt x="7236004" y="44411"/>
                  </a:lnTo>
                  <a:lnTo>
                    <a:pt x="7278768" y="59906"/>
                  </a:lnTo>
                  <a:lnTo>
                    <a:pt x="7320458" y="77536"/>
                  </a:lnTo>
                  <a:lnTo>
                    <a:pt x="7361010" y="97236"/>
                  </a:lnTo>
                  <a:lnTo>
                    <a:pt x="7400355" y="118937"/>
                  </a:lnTo>
                  <a:lnTo>
                    <a:pt x="7438429" y="142575"/>
                  </a:lnTo>
                  <a:lnTo>
                    <a:pt x="7475165" y="168082"/>
                  </a:lnTo>
                  <a:lnTo>
                    <a:pt x="7510495" y="195393"/>
                  </a:lnTo>
                  <a:lnTo>
                    <a:pt x="7544355" y="224441"/>
                  </a:lnTo>
                  <a:lnTo>
                    <a:pt x="7576677" y="255158"/>
                  </a:lnTo>
                  <a:lnTo>
                    <a:pt x="7607394" y="287480"/>
                  </a:lnTo>
                  <a:lnTo>
                    <a:pt x="7636442" y="321340"/>
                  </a:lnTo>
                  <a:lnTo>
                    <a:pt x="7663753" y="356670"/>
                  </a:lnTo>
                  <a:lnTo>
                    <a:pt x="7689260" y="393406"/>
                  </a:lnTo>
                  <a:lnTo>
                    <a:pt x="7712898" y="431480"/>
                  </a:lnTo>
                  <a:lnTo>
                    <a:pt x="7734599" y="470825"/>
                  </a:lnTo>
                  <a:lnTo>
                    <a:pt x="7754299" y="511377"/>
                  </a:lnTo>
                  <a:lnTo>
                    <a:pt x="7771929" y="553067"/>
                  </a:lnTo>
                  <a:lnTo>
                    <a:pt x="7787424" y="595831"/>
                  </a:lnTo>
                  <a:lnTo>
                    <a:pt x="7800718" y="639600"/>
                  </a:lnTo>
                  <a:lnTo>
                    <a:pt x="7811743" y="684310"/>
                  </a:lnTo>
                  <a:lnTo>
                    <a:pt x="7820434" y="729893"/>
                  </a:lnTo>
                  <a:lnTo>
                    <a:pt x="7826724" y="776283"/>
                  </a:lnTo>
                  <a:lnTo>
                    <a:pt x="7830547" y="823414"/>
                  </a:lnTo>
                  <a:lnTo>
                    <a:pt x="7831836" y="871219"/>
                  </a:lnTo>
                  <a:lnTo>
                    <a:pt x="7831836" y="4356099"/>
                  </a:lnTo>
                  <a:lnTo>
                    <a:pt x="7830547" y="4403905"/>
                  </a:lnTo>
                  <a:lnTo>
                    <a:pt x="7826724" y="4451036"/>
                  </a:lnTo>
                  <a:lnTo>
                    <a:pt x="7820434" y="4497426"/>
                  </a:lnTo>
                  <a:lnTo>
                    <a:pt x="7811743" y="4543009"/>
                  </a:lnTo>
                  <a:lnTo>
                    <a:pt x="7800718" y="4587719"/>
                  </a:lnTo>
                  <a:lnTo>
                    <a:pt x="7787424" y="4631488"/>
                  </a:lnTo>
                  <a:lnTo>
                    <a:pt x="7771929" y="4674252"/>
                  </a:lnTo>
                  <a:lnTo>
                    <a:pt x="7754299" y="4715942"/>
                  </a:lnTo>
                  <a:lnTo>
                    <a:pt x="7734599" y="4756494"/>
                  </a:lnTo>
                  <a:lnTo>
                    <a:pt x="7712898" y="4795839"/>
                  </a:lnTo>
                  <a:lnTo>
                    <a:pt x="7689260" y="4833913"/>
                  </a:lnTo>
                  <a:lnTo>
                    <a:pt x="7663753" y="4870649"/>
                  </a:lnTo>
                  <a:lnTo>
                    <a:pt x="7636442" y="4905979"/>
                  </a:lnTo>
                  <a:lnTo>
                    <a:pt x="7607394" y="4939839"/>
                  </a:lnTo>
                  <a:lnTo>
                    <a:pt x="7576677" y="4972161"/>
                  </a:lnTo>
                  <a:lnTo>
                    <a:pt x="7544355" y="5002878"/>
                  </a:lnTo>
                  <a:lnTo>
                    <a:pt x="7510495" y="5031926"/>
                  </a:lnTo>
                  <a:lnTo>
                    <a:pt x="7475165" y="5059237"/>
                  </a:lnTo>
                  <a:lnTo>
                    <a:pt x="7438429" y="5084744"/>
                  </a:lnTo>
                  <a:lnTo>
                    <a:pt x="7400355" y="5108382"/>
                  </a:lnTo>
                  <a:lnTo>
                    <a:pt x="7361010" y="5130083"/>
                  </a:lnTo>
                  <a:lnTo>
                    <a:pt x="7320458" y="5149783"/>
                  </a:lnTo>
                  <a:lnTo>
                    <a:pt x="7278768" y="5167413"/>
                  </a:lnTo>
                  <a:lnTo>
                    <a:pt x="7236004" y="5182908"/>
                  </a:lnTo>
                  <a:lnTo>
                    <a:pt x="7192235" y="5196202"/>
                  </a:lnTo>
                  <a:lnTo>
                    <a:pt x="7147525" y="5207227"/>
                  </a:lnTo>
                  <a:lnTo>
                    <a:pt x="7101942" y="5215918"/>
                  </a:lnTo>
                  <a:lnTo>
                    <a:pt x="7055552" y="5222208"/>
                  </a:lnTo>
                  <a:lnTo>
                    <a:pt x="7008421" y="5226031"/>
                  </a:lnTo>
                  <a:lnTo>
                    <a:pt x="6960615" y="5227320"/>
                  </a:lnTo>
                  <a:lnTo>
                    <a:pt x="871219" y="5227320"/>
                  </a:lnTo>
                  <a:lnTo>
                    <a:pt x="823414" y="5226031"/>
                  </a:lnTo>
                  <a:lnTo>
                    <a:pt x="776283" y="5222208"/>
                  </a:lnTo>
                  <a:lnTo>
                    <a:pt x="729893" y="5215918"/>
                  </a:lnTo>
                  <a:lnTo>
                    <a:pt x="684310" y="5207227"/>
                  </a:lnTo>
                  <a:lnTo>
                    <a:pt x="639600" y="5196202"/>
                  </a:lnTo>
                  <a:lnTo>
                    <a:pt x="595831" y="5182908"/>
                  </a:lnTo>
                  <a:lnTo>
                    <a:pt x="553067" y="5167413"/>
                  </a:lnTo>
                  <a:lnTo>
                    <a:pt x="511377" y="5149783"/>
                  </a:lnTo>
                  <a:lnTo>
                    <a:pt x="470825" y="5130083"/>
                  </a:lnTo>
                  <a:lnTo>
                    <a:pt x="431480" y="5108382"/>
                  </a:lnTo>
                  <a:lnTo>
                    <a:pt x="393406" y="5084744"/>
                  </a:lnTo>
                  <a:lnTo>
                    <a:pt x="356670" y="5059237"/>
                  </a:lnTo>
                  <a:lnTo>
                    <a:pt x="321340" y="5031926"/>
                  </a:lnTo>
                  <a:lnTo>
                    <a:pt x="287480" y="5002878"/>
                  </a:lnTo>
                  <a:lnTo>
                    <a:pt x="255158" y="4972161"/>
                  </a:lnTo>
                  <a:lnTo>
                    <a:pt x="224441" y="4939839"/>
                  </a:lnTo>
                  <a:lnTo>
                    <a:pt x="195393" y="4905979"/>
                  </a:lnTo>
                  <a:lnTo>
                    <a:pt x="168082" y="4870649"/>
                  </a:lnTo>
                  <a:lnTo>
                    <a:pt x="142575" y="4833913"/>
                  </a:lnTo>
                  <a:lnTo>
                    <a:pt x="118937" y="4795839"/>
                  </a:lnTo>
                  <a:lnTo>
                    <a:pt x="97236" y="4756494"/>
                  </a:lnTo>
                  <a:lnTo>
                    <a:pt x="77536" y="4715942"/>
                  </a:lnTo>
                  <a:lnTo>
                    <a:pt x="59906" y="4674252"/>
                  </a:lnTo>
                  <a:lnTo>
                    <a:pt x="44411" y="4631488"/>
                  </a:lnTo>
                  <a:lnTo>
                    <a:pt x="31117" y="4587719"/>
                  </a:lnTo>
                  <a:lnTo>
                    <a:pt x="20092" y="4543009"/>
                  </a:lnTo>
                  <a:lnTo>
                    <a:pt x="11401" y="4497426"/>
                  </a:lnTo>
                  <a:lnTo>
                    <a:pt x="5111" y="4451036"/>
                  </a:lnTo>
                  <a:lnTo>
                    <a:pt x="1288" y="4403905"/>
                  </a:lnTo>
                  <a:lnTo>
                    <a:pt x="0" y="4356099"/>
                  </a:lnTo>
                  <a:lnTo>
                    <a:pt x="0" y="871219"/>
                  </a:lnTo>
                  <a:close/>
                </a:path>
              </a:pathLst>
            </a:custGeom>
            <a:ln w="9525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6423786" y="3035935"/>
            <a:ext cx="6992620" cy="30435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0" marR="128905" indent="-368935">
              <a:lnSpc>
                <a:spcPct val="100000"/>
              </a:lnSpc>
              <a:spcBef>
                <a:spcPts val="95"/>
              </a:spcBef>
              <a:buFont typeface="Tahoma"/>
              <a:buChar char="●"/>
              <a:tabLst>
                <a:tab pos="381000" algn="l"/>
                <a:tab pos="381635" algn="l"/>
              </a:tabLst>
            </a:pPr>
            <a:r>
              <a:rPr sz="2200" spc="80" dirty="0">
                <a:solidFill>
                  <a:srgbClr val="3E3E3E"/>
                </a:solidFill>
                <a:latin typeface="Trebuchet MS"/>
                <a:cs typeface="Trebuchet MS"/>
              </a:rPr>
              <a:t>Modules,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rebuchet MS"/>
                <a:cs typeface="Trebuchet MS"/>
              </a:rPr>
              <a:t>module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Trebuchet MS"/>
                <a:cs typeface="Trebuchet MS"/>
              </a:rPr>
              <a:t>utilities,</a:t>
            </a:r>
            <a:r>
              <a:rPr sz="2200" spc="-5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plugins,</a:t>
            </a:r>
            <a:r>
              <a:rPr sz="2200" spc="-6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Trebuchet MS"/>
                <a:cs typeface="Trebuchet MS"/>
              </a:rPr>
              <a:t>playbooks,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Trebuchet MS"/>
                <a:cs typeface="Trebuchet MS"/>
              </a:rPr>
              <a:t>and </a:t>
            </a:r>
            <a:r>
              <a:rPr sz="2200" spc="-64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rebuchet MS"/>
                <a:cs typeface="Trebuchet MS"/>
              </a:rPr>
              <a:t>tasks</a:t>
            </a:r>
            <a:r>
              <a:rPr sz="2200" spc="-10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rebuchet MS"/>
                <a:cs typeface="Trebuchet MS"/>
              </a:rPr>
              <a:t>can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Trebuchet MS"/>
                <a:cs typeface="Trebuchet MS"/>
              </a:rPr>
              <a:t>all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rebuchet MS"/>
                <a:cs typeface="Trebuchet MS"/>
              </a:rPr>
              <a:t>be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rebuchet MS"/>
                <a:cs typeface="Trebuchet MS"/>
              </a:rPr>
              <a:t>stored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in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dirty="0">
                <a:solidFill>
                  <a:srgbClr val="3E3E3E"/>
                </a:solidFill>
                <a:latin typeface="Trebuchet MS"/>
                <a:cs typeface="Trebuchet MS"/>
              </a:rPr>
              <a:t>different</a:t>
            </a:r>
            <a:r>
              <a:rPr sz="2200" spc="-5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" dirty="0">
                <a:solidFill>
                  <a:srgbClr val="3E3E3E"/>
                </a:solidFill>
                <a:latin typeface="Trebuchet MS"/>
                <a:cs typeface="Trebuchet MS"/>
              </a:rPr>
              <a:t>locations.</a:t>
            </a:r>
            <a:endParaRPr sz="2200">
              <a:latin typeface="Trebuchet MS"/>
              <a:cs typeface="Trebuchet MS"/>
            </a:endParaRPr>
          </a:p>
          <a:p>
            <a:pPr marL="381000" marR="5080" indent="-368935">
              <a:lnSpc>
                <a:spcPct val="100000"/>
              </a:lnSpc>
              <a:buFont typeface="Tahoma"/>
              <a:buChar char="●"/>
              <a:tabLst>
                <a:tab pos="381000" algn="l"/>
                <a:tab pos="381635" algn="l"/>
              </a:tabLst>
            </a:pPr>
            <a:r>
              <a:rPr sz="2200" spc="30" dirty="0">
                <a:solidFill>
                  <a:srgbClr val="3E3E3E"/>
                </a:solidFill>
                <a:latin typeface="Trebuchet MS"/>
                <a:cs typeface="Trebuchet MS"/>
              </a:rPr>
              <a:t>Several </a:t>
            </a:r>
            <a:r>
              <a:rPr sz="2200" spc="-15" dirty="0">
                <a:solidFill>
                  <a:srgbClr val="3E3E3E"/>
                </a:solidFill>
                <a:latin typeface="Trebuchet MS"/>
                <a:cs typeface="Trebuchet MS"/>
              </a:rPr>
              <a:t>files </a:t>
            </a:r>
            <a:r>
              <a:rPr sz="2200" spc="5" dirty="0">
                <a:solidFill>
                  <a:srgbClr val="3E3E3E"/>
                </a:solidFill>
                <a:latin typeface="Trebuchet MS"/>
                <a:cs typeface="Trebuchet MS"/>
              </a:rPr>
              <a:t>with </a:t>
            </a:r>
            <a:r>
              <a:rPr sz="2200" spc="30" dirty="0">
                <a:solidFill>
                  <a:srgbClr val="3E3E3E"/>
                </a:solidFill>
                <a:latin typeface="Trebuchet MS"/>
                <a:cs typeface="Trebuchet MS"/>
              </a:rPr>
              <a:t>similar </a:t>
            </a:r>
            <a:r>
              <a:rPr sz="2200" spc="90" dirty="0">
                <a:solidFill>
                  <a:srgbClr val="3E3E3E"/>
                </a:solidFill>
                <a:latin typeface="Trebuchet MS"/>
                <a:cs typeface="Trebuchet MS"/>
              </a:rPr>
              <a:t>or </a:t>
            </a:r>
            <a:r>
              <a:rPr sz="2200" spc="-5" dirty="0">
                <a:solidFill>
                  <a:srgbClr val="3E3E3E"/>
                </a:solidFill>
                <a:latin typeface="Trebuchet MS"/>
                <a:cs typeface="Trebuchet MS"/>
              </a:rPr>
              <a:t>identical </a:t>
            </a:r>
            <a:r>
              <a:rPr sz="2200" spc="120" dirty="0">
                <a:solidFill>
                  <a:srgbClr val="3E3E3E"/>
                </a:solidFill>
                <a:latin typeface="Trebuchet MS"/>
                <a:cs typeface="Trebuchet MS"/>
              </a:rPr>
              <a:t>names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in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dirty="0">
                <a:solidFill>
                  <a:srgbClr val="3E3E3E"/>
                </a:solidFill>
                <a:latin typeface="Trebuchet MS"/>
                <a:cs typeface="Trebuchet MS"/>
              </a:rPr>
              <a:t>different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locations </a:t>
            </a:r>
            <a:r>
              <a:rPr sz="2200" spc="50" dirty="0">
                <a:solidFill>
                  <a:srgbClr val="3E3E3E"/>
                </a:solidFill>
                <a:latin typeface="Trebuchet MS"/>
                <a:cs typeface="Trebuchet MS"/>
              </a:rPr>
              <a:t>can </a:t>
            </a:r>
            <a:r>
              <a:rPr sz="2200" spc="75" dirty="0">
                <a:solidFill>
                  <a:srgbClr val="3E3E3E"/>
                </a:solidFill>
                <a:latin typeface="Trebuchet MS"/>
                <a:cs typeface="Trebuchet MS"/>
              </a:rPr>
              <a:t>be </a:t>
            </a:r>
            <a:r>
              <a:rPr sz="2200" spc="5" dirty="0">
                <a:solidFill>
                  <a:srgbClr val="3E3E3E"/>
                </a:solidFill>
                <a:latin typeface="Trebuchet MS"/>
                <a:cs typeface="Trebuchet MS"/>
              </a:rPr>
              <a:t>available </a:t>
            </a:r>
            <a:r>
              <a:rPr sz="2200" spc="145" dirty="0">
                <a:solidFill>
                  <a:srgbClr val="3E3E3E"/>
                </a:solidFill>
                <a:latin typeface="Trebuchet MS"/>
                <a:cs typeface="Trebuchet MS"/>
              </a:rPr>
              <a:t>on </a:t>
            </a:r>
            <a:r>
              <a:rPr sz="2200" spc="25" dirty="0">
                <a:solidFill>
                  <a:srgbClr val="3E3E3E"/>
                </a:solidFill>
                <a:latin typeface="Trebuchet MS"/>
                <a:cs typeface="Trebuchet MS"/>
              </a:rPr>
              <a:t>the </a:t>
            </a:r>
            <a:r>
              <a:rPr sz="2200" spc="50" dirty="0">
                <a:solidFill>
                  <a:srgbClr val="3E3E3E"/>
                </a:solidFill>
                <a:latin typeface="Trebuchet MS"/>
                <a:cs typeface="Trebuchet MS"/>
              </a:rPr>
              <a:t>Ansible </a:t>
            </a:r>
            <a:r>
              <a:rPr sz="2200" spc="-65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Trebuchet MS"/>
                <a:cs typeface="Trebuchet MS"/>
              </a:rPr>
              <a:t>control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Trebuchet MS"/>
                <a:cs typeface="Trebuchet MS"/>
              </a:rPr>
              <a:t>node,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if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20" dirty="0">
                <a:solidFill>
                  <a:srgbClr val="3E3E3E"/>
                </a:solidFill>
                <a:latin typeface="Trebuchet MS"/>
                <a:cs typeface="Trebuchet MS"/>
              </a:rPr>
              <a:t>own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rebuchet MS"/>
                <a:cs typeface="Trebuchet MS"/>
              </a:rPr>
              <a:t>code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Trebuchet MS"/>
                <a:cs typeface="Trebuchet MS"/>
              </a:rPr>
              <a:t>will</a:t>
            </a:r>
            <a:r>
              <a:rPr sz="2200" spc="-5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rebuchet MS"/>
                <a:cs typeface="Trebuchet MS"/>
              </a:rPr>
              <a:t>be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dirty="0">
                <a:solidFill>
                  <a:srgbClr val="3E3E3E"/>
                </a:solidFill>
                <a:latin typeface="Trebuchet MS"/>
                <a:cs typeface="Trebuchet MS"/>
              </a:rPr>
              <a:t>written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to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rebuchet MS"/>
                <a:cs typeface="Trebuchet MS"/>
              </a:rPr>
              <a:t>expand </a:t>
            </a:r>
            <a:r>
              <a:rPr sz="2200" spc="-64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rebuchet MS"/>
                <a:cs typeface="Trebuchet MS"/>
              </a:rPr>
              <a:t>Ansible's</a:t>
            </a:r>
            <a:r>
              <a:rPr sz="2200" spc="-5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core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" dirty="0">
                <a:solidFill>
                  <a:srgbClr val="3E3E3E"/>
                </a:solidFill>
                <a:latin typeface="Trebuchet MS"/>
                <a:cs typeface="Trebuchet MS"/>
              </a:rPr>
              <a:t>features.</a:t>
            </a:r>
            <a:endParaRPr sz="2200">
              <a:latin typeface="Trebuchet MS"/>
              <a:cs typeface="Trebuchet MS"/>
            </a:endParaRPr>
          </a:p>
          <a:p>
            <a:pPr marL="381000" marR="329565" indent="-368935">
              <a:lnSpc>
                <a:spcPct val="100000"/>
              </a:lnSpc>
              <a:buFont typeface="Tahoma"/>
              <a:buChar char="●"/>
              <a:tabLst>
                <a:tab pos="381000" algn="l"/>
                <a:tab pos="381635" algn="l"/>
              </a:tabLst>
            </a:pPr>
            <a:r>
              <a:rPr sz="2200" spc="185" dirty="0">
                <a:solidFill>
                  <a:srgbClr val="3E3E3E"/>
                </a:solidFill>
                <a:latin typeface="Trebuchet MS"/>
                <a:cs typeface="Trebuchet MS"/>
              </a:rPr>
              <a:t>On </a:t>
            </a:r>
            <a:r>
              <a:rPr sz="2200" spc="75" dirty="0">
                <a:solidFill>
                  <a:srgbClr val="3E3E3E"/>
                </a:solidFill>
                <a:latin typeface="Trebuchet MS"/>
                <a:cs typeface="Trebuchet MS"/>
              </a:rPr>
              <a:t>any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given </a:t>
            </a:r>
            <a:r>
              <a:rPr sz="2200" spc="70" dirty="0">
                <a:solidFill>
                  <a:srgbClr val="3E3E3E"/>
                </a:solidFill>
                <a:latin typeface="Trebuchet MS"/>
                <a:cs typeface="Trebuchet MS"/>
              </a:rPr>
              <a:t>playbook </a:t>
            </a:r>
            <a:r>
              <a:rPr sz="2200" spc="10" dirty="0">
                <a:solidFill>
                  <a:srgbClr val="3E3E3E"/>
                </a:solidFill>
                <a:latin typeface="Trebuchet MS"/>
                <a:cs typeface="Trebuchet MS"/>
              </a:rPr>
              <a:t>run, </a:t>
            </a:r>
            <a:r>
              <a:rPr sz="2200" spc="25" dirty="0">
                <a:solidFill>
                  <a:srgbClr val="3E3E3E"/>
                </a:solidFill>
                <a:latin typeface="Trebuchet MS"/>
                <a:cs typeface="Trebuchet MS"/>
              </a:rPr>
              <a:t>the </a:t>
            </a:r>
            <a:r>
              <a:rPr sz="2200" spc="60" dirty="0">
                <a:solidFill>
                  <a:srgbClr val="3E3E3E"/>
                </a:solidFill>
                <a:latin typeface="Trebuchet MS"/>
                <a:cs typeface="Trebuchet MS"/>
              </a:rPr>
              <a:t>search </a:t>
            </a:r>
            <a:r>
              <a:rPr sz="2200" spc="55" dirty="0">
                <a:solidFill>
                  <a:srgbClr val="3E3E3E"/>
                </a:solidFill>
                <a:latin typeface="Trebuchet MS"/>
                <a:cs typeface="Trebuchet MS"/>
              </a:rPr>
              <a:t>path </a:t>
            </a:r>
            <a:r>
              <a:rPr sz="2200" spc="6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Trebuchet MS"/>
                <a:cs typeface="Trebuchet MS"/>
              </a:rPr>
              <a:t>decides</a:t>
            </a:r>
            <a:r>
              <a:rPr sz="2200" spc="-6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Trebuchet MS"/>
                <a:cs typeface="Trebuchet MS"/>
              </a:rPr>
              <a:t>which</a:t>
            </a:r>
            <a:r>
              <a:rPr sz="2200" spc="-6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of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rebuchet MS"/>
                <a:cs typeface="Trebuchet MS"/>
              </a:rPr>
              <a:t>these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15" dirty="0">
                <a:solidFill>
                  <a:srgbClr val="3E3E3E"/>
                </a:solidFill>
                <a:latin typeface="Trebuchet MS"/>
                <a:cs typeface="Trebuchet MS"/>
              </a:rPr>
              <a:t>files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rebuchet MS"/>
                <a:cs typeface="Trebuchet MS"/>
              </a:rPr>
              <a:t>Ansible</a:t>
            </a:r>
            <a:r>
              <a:rPr sz="2200" spc="-5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rebuchet MS"/>
                <a:cs typeface="Trebuchet MS"/>
              </a:rPr>
              <a:t>can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5" dirty="0">
                <a:solidFill>
                  <a:srgbClr val="3E3E3E"/>
                </a:solidFill>
                <a:latin typeface="Trebuchet MS"/>
                <a:cs typeface="Trebuchet MS"/>
              </a:rPr>
              <a:t>find</a:t>
            </a:r>
            <a:r>
              <a:rPr sz="2200" spc="-6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Trebuchet MS"/>
                <a:cs typeface="Trebuchet MS"/>
              </a:rPr>
              <a:t>and </a:t>
            </a:r>
            <a:r>
              <a:rPr sz="2200" spc="-64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use.</a:t>
            </a:r>
            <a:endParaRPr sz="2200">
              <a:latin typeface="Trebuchet MS"/>
              <a:cs typeface="Trebuchet MS"/>
            </a:endParaRPr>
          </a:p>
        </p:txBody>
      </p:sp>
      <p:pic>
        <p:nvPicPr>
          <p:cNvPr id="30" name="object 3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254752" y="734568"/>
            <a:ext cx="5756148" cy="458724"/>
          </a:xfrm>
          <a:prstGeom prst="rect">
            <a:avLst/>
          </a:prstGeom>
        </p:spPr>
      </p:pic>
    </p:spTree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43447" y="306400"/>
            <a:ext cx="476885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20" dirty="0">
                <a:solidFill>
                  <a:srgbClr val="3E3E3E"/>
                </a:solidFill>
                <a:latin typeface="Arial"/>
                <a:cs typeface="Arial"/>
              </a:rPr>
              <a:t>Ansible</a:t>
            </a:r>
            <a:r>
              <a:rPr spc="-7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-10" dirty="0">
                <a:solidFill>
                  <a:srgbClr val="3E3E3E"/>
                </a:solidFill>
                <a:latin typeface="Arial"/>
                <a:cs typeface="Arial"/>
              </a:rPr>
              <a:t>Ad-Hoc</a:t>
            </a:r>
            <a:r>
              <a:rPr spc="-6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50" dirty="0">
                <a:solidFill>
                  <a:srgbClr val="3E3E3E"/>
                </a:solidFill>
                <a:latin typeface="Arial"/>
                <a:cs typeface="Arial"/>
              </a:rPr>
              <a:t>Commands</a:t>
            </a:r>
          </a:p>
        </p:txBody>
      </p:sp>
      <p:sp>
        <p:nvSpPr>
          <p:cNvPr id="4" name="object 4"/>
          <p:cNvSpPr/>
          <p:nvPr/>
        </p:nvSpPr>
        <p:spPr>
          <a:xfrm>
            <a:off x="2193035" y="1261872"/>
            <a:ext cx="11870690" cy="1167765"/>
          </a:xfrm>
          <a:custGeom>
            <a:avLst/>
            <a:gdLst/>
            <a:ahLst/>
            <a:cxnLst/>
            <a:rect l="l" t="t" r="r" b="b"/>
            <a:pathLst>
              <a:path w="11870690" h="1167764">
                <a:moveTo>
                  <a:pt x="11675871" y="0"/>
                </a:moveTo>
                <a:lnTo>
                  <a:pt x="194563" y="0"/>
                </a:lnTo>
                <a:lnTo>
                  <a:pt x="149956" y="5139"/>
                </a:lnTo>
                <a:lnTo>
                  <a:pt x="109005" y="19777"/>
                </a:lnTo>
                <a:lnTo>
                  <a:pt x="72879" y="42747"/>
                </a:lnTo>
                <a:lnTo>
                  <a:pt x="42747" y="72879"/>
                </a:lnTo>
                <a:lnTo>
                  <a:pt x="19777" y="109005"/>
                </a:lnTo>
                <a:lnTo>
                  <a:pt x="5139" y="149956"/>
                </a:lnTo>
                <a:lnTo>
                  <a:pt x="0" y="194563"/>
                </a:lnTo>
                <a:lnTo>
                  <a:pt x="0" y="972820"/>
                </a:lnTo>
                <a:lnTo>
                  <a:pt x="5139" y="1017427"/>
                </a:lnTo>
                <a:lnTo>
                  <a:pt x="19777" y="1058378"/>
                </a:lnTo>
                <a:lnTo>
                  <a:pt x="42747" y="1094504"/>
                </a:lnTo>
                <a:lnTo>
                  <a:pt x="72879" y="1124636"/>
                </a:lnTo>
                <a:lnTo>
                  <a:pt x="109005" y="1147606"/>
                </a:lnTo>
                <a:lnTo>
                  <a:pt x="149956" y="1162244"/>
                </a:lnTo>
                <a:lnTo>
                  <a:pt x="194563" y="1167383"/>
                </a:lnTo>
                <a:lnTo>
                  <a:pt x="11675871" y="1167383"/>
                </a:lnTo>
                <a:lnTo>
                  <a:pt x="11720479" y="1162244"/>
                </a:lnTo>
                <a:lnTo>
                  <a:pt x="11761430" y="1147606"/>
                </a:lnTo>
                <a:lnTo>
                  <a:pt x="11797556" y="1124636"/>
                </a:lnTo>
                <a:lnTo>
                  <a:pt x="11827688" y="1094504"/>
                </a:lnTo>
                <a:lnTo>
                  <a:pt x="11850658" y="1058378"/>
                </a:lnTo>
                <a:lnTo>
                  <a:pt x="11865296" y="1017427"/>
                </a:lnTo>
                <a:lnTo>
                  <a:pt x="11870435" y="972820"/>
                </a:lnTo>
                <a:lnTo>
                  <a:pt x="11870435" y="194563"/>
                </a:lnTo>
                <a:lnTo>
                  <a:pt x="11865296" y="149956"/>
                </a:lnTo>
                <a:lnTo>
                  <a:pt x="11850658" y="109005"/>
                </a:lnTo>
                <a:lnTo>
                  <a:pt x="11827688" y="72879"/>
                </a:lnTo>
                <a:lnTo>
                  <a:pt x="11797556" y="42747"/>
                </a:lnTo>
                <a:lnTo>
                  <a:pt x="11761430" y="19777"/>
                </a:lnTo>
                <a:lnTo>
                  <a:pt x="11720479" y="5139"/>
                </a:lnTo>
                <a:lnTo>
                  <a:pt x="1167587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193035" y="1261872"/>
            <a:ext cx="11870690" cy="1167765"/>
          </a:xfrm>
          <a:custGeom>
            <a:avLst/>
            <a:gdLst/>
            <a:ahLst/>
            <a:cxnLst/>
            <a:rect l="l" t="t" r="r" b="b"/>
            <a:pathLst>
              <a:path w="11870690" h="1167764">
                <a:moveTo>
                  <a:pt x="0" y="194563"/>
                </a:moveTo>
                <a:lnTo>
                  <a:pt x="5139" y="149956"/>
                </a:lnTo>
                <a:lnTo>
                  <a:pt x="19777" y="109005"/>
                </a:lnTo>
                <a:lnTo>
                  <a:pt x="42747" y="72879"/>
                </a:lnTo>
                <a:lnTo>
                  <a:pt x="72879" y="42747"/>
                </a:lnTo>
                <a:lnTo>
                  <a:pt x="109005" y="19777"/>
                </a:lnTo>
                <a:lnTo>
                  <a:pt x="149956" y="5139"/>
                </a:lnTo>
                <a:lnTo>
                  <a:pt x="194563" y="0"/>
                </a:lnTo>
                <a:lnTo>
                  <a:pt x="11675871" y="0"/>
                </a:lnTo>
                <a:lnTo>
                  <a:pt x="11720479" y="5139"/>
                </a:lnTo>
                <a:lnTo>
                  <a:pt x="11761430" y="19777"/>
                </a:lnTo>
                <a:lnTo>
                  <a:pt x="11797556" y="42747"/>
                </a:lnTo>
                <a:lnTo>
                  <a:pt x="11827688" y="72879"/>
                </a:lnTo>
                <a:lnTo>
                  <a:pt x="11850658" y="109005"/>
                </a:lnTo>
                <a:lnTo>
                  <a:pt x="11865296" y="149956"/>
                </a:lnTo>
                <a:lnTo>
                  <a:pt x="11870435" y="194563"/>
                </a:lnTo>
                <a:lnTo>
                  <a:pt x="11870435" y="972820"/>
                </a:lnTo>
                <a:lnTo>
                  <a:pt x="11865296" y="1017427"/>
                </a:lnTo>
                <a:lnTo>
                  <a:pt x="11850658" y="1058378"/>
                </a:lnTo>
                <a:lnTo>
                  <a:pt x="11827688" y="1094504"/>
                </a:lnTo>
                <a:lnTo>
                  <a:pt x="11797556" y="1124636"/>
                </a:lnTo>
                <a:lnTo>
                  <a:pt x="11761430" y="1147606"/>
                </a:lnTo>
                <a:lnTo>
                  <a:pt x="11720479" y="1162244"/>
                </a:lnTo>
                <a:lnTo>
                  <a:pt x="11675871" y="1167383"/>
                </a:lnTo>
                <a:lnTo>
                  <a:pt x="194563" y="1167383"/>
                </a:lnTo>
                <a:lnTo>
                  <a:pt x="149956" y="1162244"/>
                </a:lnTo>
                <a:lnTo>
                  <a:pt x="109005" y="1147606"/>
                </a:lnTo>
                <a:lnTo>
                  <a:pt x="72879" y="1124636"/>
                </a:lnTo>
                <a:lnTo>
                  <a:pt x="42747" y="1094504"/>
                </a:lnTo>
                <a:lnTo>
                  <a:pt x="19777" y="1058378"/>
                </a:lnTo>
                <a:lnTo>
                  <a:pt x="5139" y="1017427"/>
                </a:lnTo>
                <a:lnTo>
                  <a:pt x="0" y="972820"/>
                </a:lnTo>
                <a:lnTo>
                  <a:pt x="0" y="194563"/>
                </a:lnTo>
                <a:close/>
              </a:path>
            </a:pathLst>
          </a:custGeom>
          <a:ln w="9525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819780" y="1482598"/>
            <a:ext cx="10615295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614805" marR="5080" indent="-1602105">
              <a:lnSpc>
                <a:spcPct val="100000"/>
              </a:lnSpc>
              <a:spcBef>
                <a:spcPts val="95"/>
              </a:spcBef>
            </a:pPr>
            <a:r>
              <a:rPr sz="2200" spc="30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15" dirty="0">
                <a:solidFill>
                  <a:srgbClr val="3E3E3E"/>
                </a:solidFill>
                <a:latin typeface="Trebuchet MS"/>
                <a:cs typeface="Trebuchet MS"/>
              </a:rPr>
              <a:t>/usr/bin/ansible</a:t>
            </a:r>
            <a:r>
              <a:rPr sz="2200" spc="-2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rebuchet MS"/>
                <a:cs typeface="Trebuchet MS"/>
              </a:rPr>
              <a:t>command-line</a:t>
            </a:r>
            <a:r>
              <a:rPr sz="2200" spc="-2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5" dirty="0">
                <a:solidFill>
                  <a:srgbClr val="3E3E3E"/>
                </a:solidFill>
                <a:latin typeface="Trebuchet MS"/>
                <a:cs typeface="Trebuchet MS"/>
              </a:rPr>
              <a:t>tool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is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10" dirty="0">
                <a:solidFill>
                  <a:srgbClr val="3E3E3E"/>
                </a:solidFill>
                <a:latin typeface="Trebuchet MS"/>
                <a:cs typeface="Trebuchet MS"/>
              </a:rPr>
              <a:t>used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in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rebuchet MS"/>
                <a:cs typeface="Trebuchet MS"/>
              </a:rPr>
              <a:t>an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rebuchet MS"/>
                <a:cs typeface="Trebuchet MS"/>
              </a:rPr>
              <a:t>Ansible</a:t>
            </a:r>
            <a:r>
              <a:rPr sz="2200" spc="-5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rebuchet MS"/>
                <a:cs typeface="Trebuchet MS"/>
              </a:rPr>
              <a:t>ad-hoc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14" dirty="0">
                <a:solidFill>
                  <a:srgbClr val="3E3E3E"/>
                </a:solidFill>
                <a:latin typeface="Trebuchet MS"/>
                <a:cs typeface="Trebuchet MS"/>
              </a:rPr>
              <a:t>command</a:t>
            </a:r>
            <a:r>
              <a:rPr sz="2200" spc="-5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5" dirty="0">
                <a:solidFill>
                  <a:srgbClr val="3E3E3E"/>
                </a:solidFill>
                <a:latin typeface="Trebuchet MS"/>
                <a:cs typeface="Trebuchet MS"/>
              </a:rPr>
              <a:t>to </a:t>
            </a:r>
            <a:r>
              <a:rPr sz="2200" spc="-65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rebuchet MS"/>
                <a:cs typeface="Trebuchet MS"/>
              </a:rPr>
              <a:t>automate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a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single</a:t>
            </a:r>
            <a:r>
              <a:rPr sz="2200" spc="-5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task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45" dirty="0">
                <a:solidFill>
                  <a:srgbClr val="3E3E3E"/>
                </a:solidFill>
                <a:latin typeface="Trebuchet MS"/>
                <a:cs typeface="Trebuchet MS"/>
              </a:rPr>
              <a:t>on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Trebuchet MS"/>
                <a:cs typeface="Trebuchet MS"/>
              </a:rPr>
              <a:t>one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rebuchet MS"/>
                <a:cs typeface="Trebuchet MS"/>
              </a:rPr>
              <a:t>or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Trebuchet MS"/>
                <a:cs typeface="Trebuchet MS"/>
              </a:rPr>
              <a:t>more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5" dirty="0">
                <a:solidFill>
                  <a:srgbClr val="3E3E3E"/>
                </a:solidFill>
                <a:latin typeface="Trebuchet MS"/>
                <a:cs typeface="Trebuchet MS"/>
              </a:rPr>
              <a:t>controlled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rebuchet MS"/>
                <a:cs typeface="Trebuchet MS"/>
              </a:rPr>
              <a:t>nodes.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456179" y="3129533"/>
            <a:ext cx="8710295" cy="44729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105" dirty="0">
                <a:solidFill>
                  <a:srgbClr val="3E3E3E"/>
                </a:solidFill>
                <a:latin typeface="Trebuchet MS"/>
                <a:cs typeface="Trebuchet MS"/>
              </a:rPr>
              <a:t>Why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Trebuchet MS"/>
                <a:cs typeface="Trebuchet MS"/>
              </a:rPr>
              <a:t>use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rebuchet MS"/>
                <a:cs typeface="Trebuchet MS"/>
              </a:rPr>
              <a:t>ad-hoc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20" dirty="0">
                <a:solidFill>
                  <a:srgbClr val="3E3E3E"/>
                </a:solidFill>
                <a:latin typeface="Trebuchet MS"/>
                <a:cs typeface="Trebuchet MS"/>
              </a:rPr>
              <a:t>command?</a:t>
            </a:r>
            <a:endParaRPr sz="2200">
              <a:latin typeface="Trebuchet MS"/>
              <a:cs typeface="Trebuchet MS"/>
            </a:endParaRPr>
          </a:p>
          <a:p>
            <a:pPr marL="469900" indent="-368935">
              <a:lnSpc>
                <a:spcPct val="100000"/>
              </a:lnSpc>
              <a:spcBef>
                <a:spcPts val="2640"/>
              </a:spcBef>
              <a:buFont typeface="Tahoma"/>
              <a:buChar char="●"/>
              <a:tabLst>
                <a:tab pos="469265" algn="l"/>
                <a:tab pos="469900" algn="l"/>
              </a:tabLst>
            </a:pPr>
            <a:r>
              <a:rPr sz="2200" spc="60" dirty="0">
                <a:solidFill>
                  <a:srgbClr val="3E3E3E"/>
                </a:solidFill>
                <a:latin typeface="Trebuchet MS"/>
                <a:cs typeface="Trebuchet MS"/>
              </a:rPr>
              <a:t>Ad-hoc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20" dirty="0">
                <a:solidFill>
                  <a:srgbClr val="3E3E3E"/>
                </a:solidFill>
                <a:latin typeface="Trebuchet MS"/>
                <a:cs typeface="Trebuchet MS"/>
              </a:rPr>
              <a:t>commands</a:t>
            </a:r>
            <a:r>
              <a:rPr sz="2200" spc="-6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are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" dirty="0">
                <a:solidFill>
                  <a:srgbClr val="3E3E3E"/>
                </a:solidFill>
                <a:latin typeface="Trebuchet MS"/>
                <a:cs typeface="Trebuchet MS"/>
              </a:rPr>
              <a:t>ideal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for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rebuchet MS"/>
                <a:cs typeface="Trebuchet MS"/>
              </a:rPr>
              <a:t>tasks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dirty="0">
                <a:solidFill>
                  <a:srgbClr val="3E3E3E"/>
                </a:solidFill>
                <a:latin typeface="Trebuchet MS"/>
                <a:cs typeface="Trebuchet MS"/>
              </a:rPr>
              <a:t>that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are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rebuchet MS"/>
                <a:cs typeface="Trebuchet MS"/>
              </a:rPr>
              <a:t>only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rebuchet MS"/>
                <a:cs typeface="Trebuchet MS"/>
              </a:rPr>
              <a:t>performed</a:t>
            </a:r>
            <a:endParaRPr sz="2200">
              <a:latin typeface="Trebuchet MS"/>
              <a:cs typeface="Trebuchet MS"/>
            </a:endParaRPr>
          </a:p>
          <a:p>
            <a:pPr marL="469900">
              <a:lnSpc>
                <a:spcPct val="100000"/>
              </a:lnSpc>
            </a:pPr>
            <a:r>
              <a:rPr sz="2200" spc="-20" dirty="0">
                <a:solidFill>
                  <a:srgbClr val="3E3E3E"/>
                </a:solidFill>
                <a:latin typeface="Trebuchet MS"/>
                <a:cs typeface="Trebuchet MS"/>
              </a:rPr>
              <a:t>rarely.</a:t>
            </a:r>
            <a:endParaRPr sz="2200">
              <a:latin typeface="Trebuchet MS"/>
              <a:cs typeface="Trebuchet MS"/>
            </a:endParaRPr>
          </a:p>
          <a:p>
            <a:pPr marL="469900" marR="5080" indent="-368935">
              <a:lnSpc>
                <a:spcPct val="100000"/>
              </a:lnSpc>
              <a:spcBef>
                <a:spcPts val="2640"/>
              </a:spcBef>
              <a:buFont typeface="Tahoma"/>
              <a:buChar char="●"/>
              <a:tabLst>
                <a:tab pos="469265" algn="l"/>
                <a:tab pos="469900" algn="l"/>
              </a:tabLst>
            </a:pPr>
            <a:r>
              <a:rPr sz="2200" spc="50" dirty="0">
                <a:solidFill>
                  <a:srgbClr val="3E3E3E"/>
                </a:solidFill>
                <a:latin typeface="Trebuchet MS"/>
                <a:cs typeface="Trebuchet MS"/>
              </a:rPr>
              <a:t>For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5" dirty="0">
                <a:solidFill>
                  <a:srgbClr val="3E3E3E"/>
                </a:solidFill>
                <a:latin typeface="Trebuchet MS"/>
                <a:cs typeface="Trebuchet MS"/>
              </a:rPr>
              <a:t>example,</a:t>
            </a:r>
            <a:r>
              <a:rPr sz="2200" spc="-6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if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rebuchet MS"/>
                <a:cs typeface="Trebuchet MS"/>
              </a:rPr>
              <a:t>you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Trebuchet MS"/>
                <a:cs typeface="Trebuchet MS"/>
              </a:rPr>
              <a:t>want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to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10" dirty="0">
                <a:solidFill>
                  <a:srgbClr val="3E3E3E"/>
                </a:solidFill>
                <a:latin typeface="Trebuchet MS"/>
                <a:cs typeface="Trebuchet MS"/>
              </a:rPr>
              <a:t>send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Trebuchet MS"/>
                <a:cs typeface="Trebuchet MS"/>
              </a:rPr>
              <a:t>greetings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to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rebuchet MS"/>
                <a:cs typeface="Trebuchet MS"/>
              </a:rPr>
              <a:t>user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45" dirty="0">
                <a:solidFill>
                  <a:srgbClr val="3E3E3E"/>
                </a:solidFill>
                <a:latin typeface="Trebuchet MS"/>
                <a:cs typeface="Trebuchet MS"/>
              </a:rPr>
              <a:t>on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rebuchet MS"/>
                <a:cs typeface="Trebuchet MS"/>
              </a:rPr>
              <a:t>his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rebuchet MS"/>
                <a:cs typeface="Trebuchet MS"/>
              </a:rPr>
              <a:t>or </a:t>
            </a:r>
            <a:r>
              <a:rPr sz="2200" spc="-65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rebuchet MS"/>
                <a:cs typeface="Trebuchet MS"/>
              </a:rPr>
              <a:t>her </a:t>
            </a:r>
            <a:r>
              <a:rPr sz="2200" spc="5" dirty="0">
                <a:solidFill>
                  <a:srgbClr val="3E3E3E"/>
                </a:solidFill>
                <a:latin typeface="Trebuchet MS"/>
                <a:cs typeface="Trebuchet MS"/>
              </a:rPr>
              <a:t>birthday, </a:t>
            </a:r>
            <a:r>
              <a:rPr sz="2200" spc="100" dirty="0">
                <a:solidFill>
                  <a:srgbClr val="3E3E3E"/>
                </a:solidFill>
                <a:latin typeface="Trebuchet MS"/>
                <a:cs typeface="Trebuchet MS"/>
              </a:rPr>
              <a:t>you </a:t>
            </a:r>
            <a:r>
              <a:rPr sz="2200" spc="50" dirty="0">
                <a:solidFill>
                  <a:srgbClr val="3E3E3E"/>
                </a:solidFill>
                <a:latin typeface="Trebuchet MS"/>
                <a:cs typeface="Trebuchet MS"/>
              </a:rPr>
              <a:t>could </a:t>
            </a:r>
            <a:r>
              <a:rPr sz="2200" spc="15" dirty="0">
                <a:solidFill>
                  <a:srgbClr val="3E3E3E"/>
                </a:solidFill>
                <a:latin typeface="Trebuchet MS"/>
                <a:cs typeface="Trebuchet MS"/>
              </a:rPr>
              <a:t>execute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a </a:t>
            </a:r>
            <a:r>
              <a:rPr sz="2200" spc="30" dirty="0">
                <a:solidFill>
                  <a:srgbClr val="3E3E3E"/>
                </a:solidFill>
                <a:latin typeface="Trebuchet MS"/>
                <a:cs typeface="Trebuchet MS"/>
              </a:rPr>
              <a:t>quick one-liner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in </a:t>
            </a:r>
            <a:r>
              <a:rPr sz="2200" spc="50" dirty="0">
                <a:solidFill>
                  <a:srgbClr val="3E3E3E"/>
                </a:solidFill>
                <a:latin typeface="Trebuchet MS"/>
                <a:cs typeface="Trebuchet MS"/>
              </a:rPr>
              <a:t>Ansible </a:t>
            </a:r>
            <a:r>
              <a:rPr sz="2200" spc="5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Trebuchet MS"/>
                <a:cs typeface="Trebuchet MS"/>
              </a:rPr>
              <a:t>without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5" dirty="0">
                <a:solidFill>
                  <a:srgbClr val="3E3E3E"/>
                </a:solidFill>
                <a:latin typeface="Trebuchet MS"/>
                <a:cs typeface="Trebuchet MS"/>
              </a:rPr>
              <a:t>writing</a:t>
            </a:r>
            <a:r>
              <a:rPr sz="2200" spc="-6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a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playbook.</a:t>
            </a:r>
            <a:endParaRPr sz="2200">
              <a:latin typeface="Trebuchet MS"/>
              <a:cs typeface="Trebuchet MS"/>
            </a:endParaRPr>
          </a:p>
          <a:p>
            <a:pPr marL="469900" indent="-368935">
              <a:lnSpc>
                <a:spcPct val="100000"/>
              </a:lnSpc>
              <a:spcBef>
                <a:spcPts val="2645"/>
              </a:spcBef>
              <a:buFont typeface="Tahoma"/>
              <a:buChar char="●"/>
              <a:tabLst>
                <a:tab pos="469265" algn="l"/>
                <a:tab pos="469900" algn="l"/>
              </a:tabLst>
            </a:pPr>
            <a:r>
              <a:rPr sz="2200" spc="114" dirty="0">
                <a:solidFill>
                  <a:srgbClr val="3E3E3E"/>
                </a:solidFill>
                <a:latin typeface="Trebuchet MS"/>
                <a:cs typeface="Trebuchet MS"/>
              </a:rPr>
              <a:t>An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rebuchet MS"/>
                <a:cs typeface="Trebuchet MS"/>
              </a:rPr>
              <a:t>ad-hoc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14" dirty="0">
                <a:solidFill>
                  <a:srgbClr val="3E3E3E"/>
                </a:solidFill>
                <a:latin typeface="Trebuchet MS"/>
                <a:cs typeface="Trebuchet MS"/>
              </a:rPr>
              <a:t>command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rebuchet MS"/>
                <a:cs typeface="Trebuchet MS"/>
              </a:rPr>
              <a:t>looks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Trebuchet MS"/>
                <a:cs typeface="Trebuchet MS"/>
              </a:rPr>
              <a:t>like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Trebuchet MS"/>
                <a:cs typeface="Trebuchet MS"/>
              </a:rPr>
              <a:t>this:</a:t>
            </a:r>
            <a:endParaRPr sz="2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3000">
              <a:latin typeface="Trebuchet MS"/>
              <a:cs typeface="Trebuchet MS"/>
            </a:endParaRPr>
          </a:p>
          <a:p>
            <a:pPr marL="127000">
              <a:lnSpc>
                <a:spcPct val="100000"/>
              </a:lnSpc>
              <a:spcBef>
                <a:spcPts val="2495"/>
              </a:spcBef>
            </a:pPr>
            <a:r>
              <a:rPr sz="2200" b="1" spc="25" dirty="0">
                <a:solidFill>
                  <a:srgbClr val="3E3E3E"/>
                </a:solidFill>
                <a:latin typeface="Arial"/>
                <a:cs typeface="Arial"/>
              </a:rPr>
              <a:t>$</a:t>
            </a:r>
            <a:r>
              <a:rPr sz="2200" b="1" spc="-4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40" dirty="0">
                <a:solidFill>
                  <a:srgbClr val="3E3E3E"/>
                </a:solidFill>
                <a:latin typeface="Arial"/>
                <a:cs typeface="Arial"/>
              </a:rPr>
              <a:t>ansible</a:t>
            </a:r>
            <a:r>
              <a:rPr sz="2200" b="1" spc="-4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95" dirty="0">
                <a:solidFill>
                  <a:srgbClr val="3E3E3E"/>
                </a:solidFill>
                <a:latin typeface="Arial"/>
                <a:cs typeface="Arial"/>
              </a:rPr>
              <a:t>[pattern]</a:t>
            </a:r>
            <a:r>
              <a:rPr sz="2200" b="1" spc="-3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85" dirty="0">
                <a:solidFill>
                  <a:srgbClr val="3E3E3E"/>
                </a:solidFill>
                <a:latin typeface="Arial"/>
                <a:cs typeface="Arial"/>
              </a:rPr>
              <a:t>-m</a:t>
            </a:r>
            <a:r>
              <a:rPr sz="2200" b="1" spc="-3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55" dirty="0">
                <a:solidFill>
                  <a:srgbClr val="3E3E3E"/>
                </a:solidFill>
                <a:latin typeface="Arial"/>
                <a:cs typeface="Arial"/>
              </a:rPr>
              <a:t>[module]</a:t>
            </a:r>
            <a:r>
              <a:rPr sz="2200" b="1" spc="-2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35" dirty="0">
                <a:solidFill>
                  <a:srgbClr val="3E3E3E"/>
                </a:solidFill>
                <a:latin typeface="Arial"/>
                <a:cs typeface="Arial"/>
              </a:rPr>
              <a:t>-a</a:t>
            </a:r>
            <a:r>
              <a:rPr sz="2200" b="1" spc="-3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55" dirty="0">
                <a:solidFill>
                  <a:srgbClr val="3E3E3E"/>
                </a:solidFill>
                <a:latin typeface="Arial"/>
                <a:cs typeface="Arial"/>
              </a:rPr>
              <a:t>"[module</a:t>
            </a:r>
            <a:r>
              <a:rPr sz="2200" b="1" spc="-2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25" dirty="0">
                <a:solidFill>
                  <a:srgbClr val="3E3E3E"/>
                </a:solidFill>
                <a:latin typeface="Arial"/>
                <a:cs typeface="Arial"/>
              </a:rPr>
              <a:t>options]"</a:t>
            </a:r>
            <a:endParaRPr sz="2200">
              <a:latin typeface="Arial"/>
              <a:cs typeface="Arial"/>
            </a:endParaRP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294107" y="4239767"/>
            <a:ext cx="2429255" cy="2430779"/>
          </a:xfrm>
          <a:prstGeom prst="rect">
            <a:avLst/>
          </a:prstGeom>
        </p:spPr>
      </p:pic>
    </p:spTree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14491" y="306400"/>
            <a:ext cx="482663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5" dirty="0">
                <a:solidFill>
                  <a:srgbClr val="3E3E3E"/>
                </a:solidFill>
                <a:latin typeface="Arial"/>
                <a:cs typeface="Arial"/>
              </a:rPr>
              <a:t>Use</a:t>
            </a:r>
            <a:r>
              <a:rPr spc="-5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-75" dirty="0">
                <a:solidFill>
                  <a:srgbClr val="3E3E3E"/>
                </a:solidFill>
                <a:latin typeface="Arial"/>
                <a:cs typeface="Arial"/>
              </a:rPr>
              <a:t>Cases</a:t>
            </a:r>
            <a:r>
              <a:rPr spc="-7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110" dirty="0">
                <a:solidFill>
                  <a:srgbClr val="3E3E3E"/>
                </a:solidFill>
                <a:latin typeface="Arial"/>
                <a:cs typeface="Arial"/>
              </a:rPr>
              <a:t>for</a:t>
            </a:r>
            <a:r>
              <a:rPr spc="-5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-15" dirty="0">
                <a:solidFill>
                  <a:srgbClr val="3E3E3E"/>
                </a:solidFill>
                <a:latin typeface="Arial"/>
                <a:cs typeface="Arial"/>
              </a:rPr>
              <a:t>Ad-Hoc</a:t>
            </a:r>
            <a:r>
              <a:rPr spc="-30" dirty="0">
                <a:solidFill>
                  <a:srgbClr val="3E3E3E"/>
                </a:solidFill>
                <a:latin typeface="Arial"/>
                <a:cs typeface="Arial"/>
              </a:rPr>
              <a:t> Tasks</a:t>
            </a:r>
          </a:p>
        </p:txBody>
      </p:sp>
      <p:sp>
        <p:nvSpPr>
          <p:cNvPr id="4" name="object 4"/>
          <p:cNvSpPr/>
          <p:nvPr/>
        </p:nvSpPr>
        <p:spPr>
          <a:xfrm>
            <a:off x="8164068" y="2072639"/>
            <a:ext cx="2176780" cy="2463165"/>
          </a:xfrm>
          <a:custGeom>
            <a:avLst/>
            <a:gdLst/>
            <a:ahLst/>
            <a:cxnLst/>
            <a:rect l="l" t="t" r="r" b="b"/>
            <a:pathLst>
              <a:path w="2176779" h="2463165">
                <a:moveTo>
                  <a:pt x="99186" y="0"/>
                </a:moveTo>
                <a:lnTo>
                  <a:pt x="75027" y="416"/>
                </a:lnTo>
                <a:lnTo>
                  <a:pt x="25659" y="2250"/>
                </a:lnTo>
                <a:lnTo>
                  <a:pt x="0" y="2666"/>
                </a:lnTo>
                <a:lnTo>
                  <a:pt x="1399031" y="2462783"/>
                </a:lnTo>
                <a:lnTo>
                  <a:pt x="2165604" y="1119504"/>
                </a:lnTo>
                <a:lnTo>
                  <a:pt x="2168271" y="1114043"/>
                </a:lnTo>
                <a:lnTo>
                  <a:pt x="2170937" y="1111376"/>
                </a:lnTo>
                <a:lnTo>
                  <a:pt x="2146755" y="1066598"/>
                </a:lnTo>
                <a:lnTo>
                  <a:pt x="2116518" y="1025207"/>
                </a:lnTo>
                <a:lnTo>
                  <a:pt x="2085591" y="984506"/>
                </a:lnTo>
                <a:lnTo>
                  <a:pt x="2054002" y="944467"/>
                </a:lnTo>
                <a:lnTo>
                  <a:pt x="2021783" y="905058"/>
                </a:lnTo>
                <a:lnTo>
                  <a:pt x="1988962" y="866251"/>
                </a:lnTo>
                <a:lnTo>
                  <a:pt x="1955570" y="828015"/>
                </a:lnTo>
                <a:lnTo>
                  <a:pt x="1921636" y="790320"/>
                </a:lnTo>
                <a:lnTo>
                  <a:pt x="1884983" y="802947"/>
                </a:lnTo>
                <a:lnTo>
                  <a:pt x="1847580" y="812276"/>
                </a:lnTo>
                <a:lnTo>
                  <a:pt x="1809676" y="818056"/>
                </a:lnTo>
                <a:lnTo>
                  <a:pt x="1771523" y="820038"/>
                </a:lnTo>
                <a:lnTo>
                  <a:pt x="1717323" y="816217"/>
                </a:lnTo>
                <a:lnTo>
                  <a:pt x="1664519" y="805014"/>
                </a:lnTo>
                <a:lnTo>
                  <a:pt x="1613898" y="786818"/>
                </a:lnTo>
                <a:lnTo>
                  <a:pt x="1566246" y="762021"/>
                </a:lnTo>
                <a:lnTo>
                  <a:pt x="1522349" y="731011"/>
                </a:lnTo>
                <a:lnTo>
                  <a:pt x="1484460" y="696235"/>
                </a:lnTo>
                <a:lnTo>
                  <a:pt x="1451482" y="656970"/>
                </a:lnTo>
                <a:lnTo>
                  <a:pt x="1423860" y="613663"/>
                </a:lnTo>
                <a:lnTo>
                  <a:pt x="1402037" y="566758"/>
                </a:lnTo>
                <a:lnTo>
                  <a:pt x="1386458" y="516699"/>
                </a:lnTo>
                <a:lnTo>
                  <a:pt x="1377568" y="463930"/>
                </a:lnTo>
                <a:lnTo>
                  <a:pt x="1374902" y="408670"/>
                </a:lnTo>
                <a:lnTo>
                  <a:pt x="1376818" y="381259"/>
                </a:lnTo>
                <a:lnTo>
                  <a:pt x="1380235" y="353313"/>
                </a:lnTo>
                <a:lnTo>
                  <a:pt x="1338299" y="328839"/>
                </a:lnTo>
                <a:lnTo>
                  <a:pt x="1295863" y="305151"/>
                </a:lnTo>
                <a:lnTo>
                  <a:pt x="1252937" y="282261"/>
                </a:lnTo>
                <a:lnTo>
                  <a:pt x="1209531" y="260178"/>
                </a:lnTo>
                <a:lnTo>
                  <a:pt x="1165652" y="238914"/>
                </a:lnTo>
                <a:lnTo>
                  <a:pt x="1121311" y="218479"/>
                </a:lnTo>
                <a:lnTo>
                  <a:pt x="1076516" y="198884"/>
                </a:lnTo>
                <a:lnTo>
                  <a:pt x="1031275" y="180140"/>
                </a:lnTo>
                <a:lnTo>
                  <a:pt x="985599" y="162258"/>
                </a:lnTo>
                <a:lnTo>
                  <a:pt x="939497" y="145249"/>
                </a:lnTo>
                <a:lnTo>
                  <a:pt x="892976" y="129123"/>
                </a:lnTo>
                <a:lnTo>
                  <a:pt x="846047" y="113890"/>
                </a:lnTo>
                <a:lnTo>
                  <a:pt x="798718" y="99562"/>
                </a:lnTo>
                <a:lnTo>
                  <a:pt x="750998" y="86150"/>
                </a:lnTo>
                <a:lnTo>
                  <a:pt x="702896" y="73664"/>
                </a:lnTo>
                <a:lnTo>
                  <a:pt x="654422" y="62116"/>
                </a:lnTo>
                <a:lnTo>
                  <a:pt x="605584" y="51514"/>
                </a:lnTo>
                <a:lnTo>
                  <a:pt x="556391" y="41872"/>
                </a:lnTo>
                <a:lnTo>
                  <a:pt x="506853" y="33199"/>
                </a:lnTo>
                <a:lnTo>
                  <a:pt x="456978" y="25505"/>
                </a:lnTo>
                <a:lnTo>
                  <a:pt x="406776" y="18803"/>
                </a:lnTo>
                <a:lnTo>
                  <a:pt x="356255" y="13102"/>
                </a:lnTo>
                <a:lnTo>
                  <a:pt x="305424" y="8414"/>
                </a:lnTo>
                <a:lnTo>
                  <a:pt x="254293" y="4749"/>
                </a:lnTo>
                <a:lnTo>
                  <a:pt x="202870" y="2117"/>
                </a:lnTo>
                <a:lnTo>
                  <a:pt x="151165" y="531"/>
                </a:lnTo>
                <a:lnTo>
                  <a:pt x="99186" y="0"/>
                </a:lnTo>
                <a:close/>
              </a:path>
            </a:pathLst>
          </a:custGeom>
          <a:solidFill>
            <a:srgbClr val="9BBA5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615508" y="2173390"/>
            <a:ext cx="636270" cy="640080"/>
          </a:xfrm>
          <a:custGeom>
            <a:avLst/>
            <a:gdLst/>
            <a:ahLst/>
            <a:cxnLst/>
            <a:rect l="l" t="t" r="r" b="b"/>
            <a:pathLst>
              <a:path w="636270" h="640080">
                <a:moveTo>
                  <a:pt x="305898" y="0"/>
                </a:moveTo>
                <a:lnTo>
                  <a:pt x="261662" y="5139"/>
                </a:lnTo>
                <a:lnTo>
                  <a:pt x="218444" y="16376"/>
                </a:lnTo>
                <a:lnTo>
                  <a:pt x="176944" y="33614"/>
                </a:lnTo>
                <a:lnTo>
                  <a:pt x="137864" y="56754"/>
                </a:lnTo>
                <a:lnTo>
                  <a:pt x="101904" y="85701"/>
                </a:lnTo>
                <a:lnTo>
                  <a:pt x="69765" y="120355"/>
                </a:lnTo>
                <a:lnTo>
                  <a:pt x="43019" y="159352"/>
                </a:lnTo>
                <a:lnTo>
                  <a:pt x="22730" y="200849"/>
                </a:lnTo>
                <a:lnTo>
                  <a:pt x="8837" y="244142"/>
                </a:lnTo>
                <a:lnTo>
                  <a:pt x="1281" y="288526"/>
                </a:lnTo>
                <a:lnTo>
                  <a:pt x="0" y="333297"/>
                </a:lnTo>
                <a:lnTo>
                  <a:pt x="4933" y="377749"/>
                </a:lnTo>
                <a:lnTo>
                  <a:pt x="16020" y="421179"/>
                </a:lnTo>
                <a:lnTo>
                  <a:pt x="33200" y="462880"/>
                </a:lnTo>
                <a:lnTo>
                  <a:pt x="56412" y="502149"/>
                </a:lnTo>
                <a:lnTo>
                  <a:pt x="85597" y="538281"/>
                </a:lnTo>
                <a:lnTo>
                  <a:pt x="120692" y="570570"/>
                </a:lnTo>
                <a:lnTo>
                  <a:pt x="159444" y="597379"/>
                </a:lnTo>
                <a:lnTo>
                  <a:pt x="200574" y="617604"/>
                </a:lnTo>
                <a:lnTo>
                  <a:pt x="243405" y="631342"/>
                </a:lnTo>
                <a:lnTo>
                  <a:pt x="287260" y="638690"/>
                </a:lnTo>
                <a:lnTo>
                  <a:pt x="331463" y="639745"/>
                </a:lnTo>
                <a:lnTo>
                  <a:pt x="375336" y="634606"/>
                </a:lnTo>
                <a:lnTo>
                  <a:pt x="418204" y="623369"/>
                </a:lnTo>
                <a:lnTo>
                  <a:pt x="459389" y="606131"/>
                </a:lnTo>
                <a:lnTo>
                  <a:pt x="498214" y="582991"/>
                </a:lnTo>
                <a:lnTo>
                  <a:pt x="534004" y="554044"/>
                </a:lnTo>
                <a:lnTo>
                  <a:pt x="566081" y="519389"/>
                </a:lnTo>
                <a:lnTo>
                  <a:pt x="592829" y="480393"/>
                </a:lnTo>
                <a:lnTo>
                  <a:pt x="613132" y="438896"/>
                </a:lnTo>
                <a:lnTo>
                  <a:pt x="627063" y="395603"/>
                </a:lnTo>
                <a:lnTo>
                  <a:pt x="634693" y="351219"/>
                </a:lnTo>
                <a:lnTo>
                  <a:pt x="636097" y="306448"/>
                </a:lnTo>
                <a:lnTo>
                  <a:pt x="631346" y="261995"/>
                </a:lnTo>
                <a:lnTo>
                  <a:pt x="620514" y="218566"/>
                </a:lnTo>
                <a:lnTo>
                  <a:pt x="603672" y="176865"/>
                </a:lnTo>
                <a:lnTo>
                  <a:pt x="580895" y="137596"/>
                </a:lnTo>
                <a:lnTo>
                  <a:pt x="552253" y="101464"/>
                </a:lnTo>
                <a:lnTo>
                  <a:pt x="517821" y="69174"/>
                </a:lnTo>
                <a:lnTo>
                  <a:pt x="479007" y="42365"/>
                </a:lnTo>
                <a:lnTo>
                  <a:pt x="437706" y="22141"/>
                </a:lnTo>
                <a:lnTo>
                  <a:pt x="394621" y="8403"/>
                </a:lnTo>
                <a:lnTo>
                  <a:pt x="350451" y="1055"/>
                </a:lnTo>
                <a:lnTo>
                  <a:pt x="305898" y="0"/>
                </a:lnTo>
                <a:close/>
              </a:path>
            </a:pathLst>
          </a:custGeom>
          <a:solidFill>
            <a:srgbClr val="9BBA5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965692" y="3233927"/>
            <a:ext cx="2266315" cy="2467610"/>
          </a:xfrm>
          <a:custGeom>
            <a:avLst/>
            <a:gdLst/>
            <a:ahLst/>
            <a:cxnLst/>
            <a:rect l="l" t="t" r="r" b="b"/>
            <a:pathLst>
              <a:path w="2266315" h="2467610">
                <a:moveTo>
                  <a:pt x="1804416" y="1364488"/>
                </a:moveTo>
                <a:lnTo>
                  <a:pt x="1803882" y="1312722"/>
                </a:lnTo>
                <a:lnTo>
                  <a:pt x="1802320" y="1261186"/>
                </a:lnTo>
                <a:lnTo>
                  <a:pt x="1799729" y="1209903"/>
                </a:lnTo>
                <a:lnTo>
                  <a:pt x="1796122" y="1158887"/>
                </a:lnTo>
                <a:lnTo>
                  <a:pt x="1791512" y="1108138"/>
                </a:lnTo>
                <a:lnTo>
                  <a:pt x="1785912" y="1057681"/>
                </a:lnTo>
                <a:lnTo>
                  <a:pt x="1779320" y="1007516"/>
                </a:lnTo>
                <a:lnTo>
                  <a:pt x="1771751" y="957656"/>
                </a:lnTo>
                <a:lnTo>
                  <a:pt x="1763229" y="908113"/>
                </a:lnTo>
                <a:lnTo>
                  <a:pt x="1753768" y="858901"/>
                </a:lnTo>
                <a:lnTo>
                  <a:pt x="1743354" y="810031"/>
                </a:lnTo>
                <a:lnTo>
                  <a:pt x="1732013" y="761504"/>
                </a:lnTo>
                <a:lnTo>
                  <a:pt x="1719757" y="713333"/>
                </a:lnTo>
                <a:lnTo>
                  <a:pt x="1706600" y="665530"/>
                </a:lnTo>
                <a:lnTo>
                  <a:pt x="1692541" y="618109"/>
                </a:lnTo>
                <a:lnTo>
                  <a:pt x="1677606" y="571080"/>
                </a:lnTo>
                <a:lnTo>
                  <a:pt x="1661795" y="524446"/>
                </a:lnTo>
                <a:lnTo>
                  <a:pt x="1645132" y="478231"/>
                </a:lnTo>
                <a:lnTo>
                  <a:pt x="1627606" y="432435"/>
                </a:lnTo>
                <a:lnTo>
                  <a:pt x="1609255" y="387070"/>
                </a:lnTo>
                <a:lnTo>
                  <a:pt x="1590078" y="342150"/>
                </a:lnTo>
                <a:lnTo>
                  <a:pt x="1570075" y="297688"/>
                </a:lnTo>
                <a:lnTo>
                  <a:pt x="1549273" y="253682"/>
                </a:lnTo>
                <a:lnTo>
                  <a:pt x="1527670" y="210146"/>
                </a:lnTo>
                <a:lnTo>
                  <a:pt x="1505292" y="167106"/>
                </a:lnTo>
                <a:lnTo>
                  <a:pt x="1482140" y="124561"/>
                </a:lnTo>
                <a:lnTo>
                  <a:pt x="1458226" y="82524"/>
                </a:lnTo>
                <a:lnTo>
                  <a:pt x="1433563" y="40995"/>
                </a:lnTo>
                <a:lnTo>
                  <a:pt x="1408176" y="0"/>
                </a:lnTo>
                <a:lnTo>
                  <a:pt x="626491" y="1369822"/>
                </a:lnTo>
                <a:lnTo>
                  <a:pt x="621157" y="1380617"/>
                </a:lnTo>
                <a:lnTo>
                  <a:pt x="615696" y="1386078"/>
                </a:lnTo>
                <a:lnTo>
                  <a:pt x="0" y="2464689"/>
                </a:lnTo>
                <a:lnTo>
                  <a:pt x="1547368" y="2464689"/>
                </a:lnTo>
                <a:lnTo>
                  <a:pt x="1552702" y="2467356"/>
                </a:lnTo>
                <a:lnTo>
                  <a:pt x="1574419" y="2420467"/>
                </a:lnTo>
                <a:lnTo>
                  <a:pt x="1595348" y="2372880"/>
                </a:lnTo>
                <a:lnTo>
                  <a:pt x="1615465" y="2324671"/>
                </a:lnTo>
                <a:lnTo>
                  <a:pt x="1634744" y="2275890"/>
                </a:lnTo>
                <a:lnTo>
                  <a:pt x="1653133" y="2226614"/>
                </a:lnTo>
                <a:lnTo>
                  <a:pt x="1670608" y="2176881"/>
                </a:lnTo>
                <a:lnTo>
                  <a:pt x="1687131" y="2126767"/>
                </a:lnTo>
                <a:lnTo>
                  <a:pt x="1702689" y="2076323"/>
                </a:lnTo>
                <a:lnTo>
                  <a:pt x="1682673" y="2059597"/>
                </a:lnTo>
                <a:lnTo>
                  <a:pt x="1663166" y="2041613"/>
                </a:lnTo>
                <a:lnTo>
                  <a:pt x="1627759" y="2000885"/>
                </a:lnTo>
                <a:lnTo>
                  <a:pt x="1599895" y="1957400"/>
                </a:lnTo>
                <a:lnTo>
                  <a:pt x="1578063" y="1910892"/>
                </a:lnTo>
                <a:lnTo>
                  <a:pt x="1562481" y="1861985"/>
                </a:lnTo>
                <a:lnTo>
                  <a:pt x="1553362" y="1811274"/>
                </a:lnTo>
                <a:lnTo>
                  <a:pt x="1550962" y="1759369"/>
                </a:lnTo>
                <a:lnTo>
                  <a:pt x="1555496" y="1706880"/>
                </a:lnTo>
                <a:lnTo>
                  <a:pt x="1565325" y="1659420"/>
                </a:lnTo>
                <a:lnTo>
                  <a:pt x="1580388" y="1614284"/>
                </a:lnTo>
                <a:lnTo>
                  <a:pt x="1600352" y="1571815"/>
                </a:lnTo>
                <a:lnTo>
                  <a:pt x="1624876" y="1532331"/>
                </a:lnTo>
                <a:lnTo>
                  <a:pt x="1653641" y="1496174"/>
                </a:lnTo>
                <a:lnTo>
                  <a:pt x="1686306" y="1463662"/>
                </a:lnTo>
                <a:lnTo>
                  <a:pt x="1722551" y="1435150"/>
                </a:lnTo>
                <a:lnTo>
                  <a:pt x="1762023" y="1410957"/>
                </a:lnTo>
                <a:lnTo>
                  <a:pt x="1804416" y="1391412"/>
                </a:lnTo>
                <a:lnTo>
                  <a:pt x="1804416" y="1364488"/>
                </a:lnTo>
                <a:close/>
              </a:path>
              <a:path w="2266315" h="2467610">
                <a:moveTo>
                  <a:pt x="2265972" y="1761718"/>
                </a:moveTo>
                <a:lnTo>
                  <a:pt x="2262797" y="1715528"/>
                </a:lnTo>
                <a:lnTo>
                  <a:pt x="2253170" y="1671129"/>
                </a:lnTo>
                <a:lnTo>
                  <a:pt x="2237498" y="1629067"/>
                </a:lnTo>
                <a:lnTo>
                  <a:pt x="2216200" y="1589913"/>
                </a:lnTo>
                <a:lnTo>
                  <a:pt x="2189696" y="1554226"/>
                </a:lnTo>
                <a:lnTo>
                  <a:pt x="2158428" y="1522564"/>
                </a:lnTo>
                <a:lnTo>
                  <a:pt x="2122805" y="1495501"/>
                </a:lnTo>
                <a:lnTo>
                  <a:pt x="2083244" y="1473568"/>
                </a:lnTo>
                <a:lnTo>
                  <a:pt x="2040178" y="1457363"/>
                </a:lnTo>
                <a:lnTo>
                  <a:pt x="1994027" y="1447419"/>
                </a:lnTo>
                <a:lnTo>
                  <a:pt x="1946897" y="1443659"/>
                </a:lnTo>
                <a:lnTo>
                  <a:pt x="1900986" y="1446834"/>
                </a:lnTo>
                <a:lnTo>
                  <a:pt x="1856854" y="1456524"/>
                </a:lnTo>
                <a:lnTo>
                  <a:pt x="1815071" y="1472311"/>
                </a:lnTo>
                <a:lnTo>
                  <a:pt x="1776171" y="1493748"/>
                </a:lnTo>
                <a:lnTo>
                  <a:pt x="1740712" y="1520431"/>
                </a:lnTo>
                <a:lnTo>
                  <a:pt x="1709267" y="1551914"/>
                </a:lnTo>
                <a:lnTo>
                  <a:pt x="1682369" y="1587792"/>
                </a:lnTo>
                <a:lnTo>
                  <a:pt x="1660601" y="1627619"/>
                </a:lnTo>
                <a:lnTo>
                  <a:pt x="1644484" y="1670964"/>
                </a:lnTo>
                <a:lnTo>
                  <a:pt x="1634617" y="1717421"/>
                </a:lnTo>
                <a:lnTo>
                  <a:pt x="1630883" y="1764830"/>
                </a:lnTo>
                <a:lnTo>
                  <a:pt x="1634058" y="1811020"/>
                </a:lnTo>
                <a:lnTo>
                  <a:pt x="1643684" y="1855419"/>
                </a:lnTo>
                <a:lnTo>
                  <a:pt x="1659356" y="1897481"/>
                </a:lnTo>
                <a:lnTo>
                  <a:pt x="1680654" y="1936635"/>
                </a:lnTo>
                <a:lnTo>
                  <a:pt x="1707159" y="1972322"/>
                </a:lnTo>
                <a:lnTo>
                  <a:pt x="1738426" y="2003983"/>
                </a:lnTo>
                <a:lnTo>
                  <a:pt x="1774050" y="2031047"/>
                </a:lnTo>
                <a:lnTo>
                  <a:pt x="1813610" y="2052980"/>
                </a:lnTo>
                <a:lnTo>
                  <a:pt x="1856676" y="2069185"/>
                </a:lnTo>
                <a:lnTo>
                  <a:pt x="1902841" y="2079117"/>
                </a:lnTo>
                <a:lnTo>
                  <a:pt x="1949958" y="2082888"/>
                </a:lnTo>
                <a:lnTo>
                  <a:pt x="1995868" y="2079713"/>
                </a:lnTo>
                <a:lnTo>
                  <a:pt x="2040001" y="2070023"/>
                </a:lnTo>
                <a:lnTo>
                  <a:pt x="2081784" y="2054237"/>
                </a:lnTo>
                <a:lnTo>
                  <a:pt x="2120684" y="2032800"/>
                </a:lnTo>
                <a:lnTo>
                  <a:pt x="2156142" y="2006117"/>
                </a:lnTo>
                <a:lnTo>
                  <a:pt x="2187587" y="1974634"/>
                </a:lnTo>
                <a:lnTo>
                  <a:pt x="2214486" y="1938756"/>
                </a:lnTo>
                <a:lnTo>
                  <a:pt x="2236254" y="1898929"/>
                </a:lnTo>
                <a:lnTo>
                  <a:pt x="2252370" y="1855584"/>
                </a:lnTo>
                <a:lnTo>
                  <a:pt x="2262251" y="1809115"/>
                </a:lnTo>
                <a:lnTo>
                  <a:pt x="2265972" y="1761718"/>
                </a:lnTo>
                <a:close/>
              </a:path>
            </a:pathLst>
          </a:custGeom>
          <a:solidFill>
            <a:srgbClr val="F19B25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" name="object 7"/>
          <p:cNvGrpSpPr/>
          <p:nvPr/>
        </p:nvGrpSpPr>
        <p:grpSpPr>
          <a:xfrm>
            <a:off x="5282398" y="3493008"/>
            <a:ext cx="5207635" cy="3952875"/>
            <a:chOff x="5282398" y="3493008"/>
            <a:chExt cx="5207635" cy="3952875"/>
          </a:xfrm>
        </p:grpSpPr>
        <p:sp>
          <p:nvSpPr>
            <p:cNvPr id="8" name="object 8"/>
            <p:cNvSpPr/>
            <p:nvPr/>
          </p:nvSpPr>
          <p:spPr>
            <a:xfrm>
              <a:off x="7661148" y="5757672"/>
              <a:ext cx="2828925" cy="1687830"/>
            </a:xfrm>
            <a:custGeom>
              <a:avLst/>
              <a:gdLst/>
              <a:ahLst/>
              <a:cxnLst/>
              <a:rect l="l" t="t" r="r" b="b"/>
              <a:pathLst>
                <a:path w="2828925" h="1687829">
                  <a:moveTo>
                    <a:pt x="1875447" y="1344980"/>
                  </a:moveTo>
                  <a:lnTo>
                    <a:pt x="1868906" y="1299286"/>
                  </a:lnTo>
                  <a:lnTo>
                    <a:pt x="1855597" y="1253998"/>
                  </a:lnTo>
                  <a:lnTo>
                    <a:pt x="1835238" y="1211173"/>
                  </a:lnTo>
                  <a:lnTo>
                    <a:pt x="1809661" y="1172667"/>
                  </a:lnTo>
                  <a:lnTo>
                    <a:pt x="1779435" y="1138783"/>
                  </a:lnTo>
                  <a:lnTo>
                    <a:pt x="1745170" y="1109827"/>
                  </a:lnTo>
                  <a:lnTo>
                    <a:pt x="1707476" y="1086104"/>
                  </a:lnTo>
                  <a:lnTo>
                    <a:pt x="1666963" y="1067917"/>
                  </a:lnTo>
                  <a:lnTo>
                    <a:pt x="1624228" y="1055560"/>
                  </a:lnTo>
                  <a:lnTo>
                    <a:pt x="1579867" y="1049362"/>
                  </a:lnTo>
                  <a:lnTo>
                    <a:pt x="1534490" y="1049591"/>
                  </a:lnTo>
                  <a:lnTo>
                    <a:pt x="1488694" y="1056576"/>
                  </a:lnTo>
                  <a:lnTo>
                    <a:pt x="1443101" y="1070610"/>
                  </a:lnTo>
                  <a:lnTo>
                    <a:pt x="1400657" y="1090485"/>
                  </a:lnTo>
                  <a:lnTo>
                    <a:pt x="1362595" y="1115847"/>
                  </a:lnTo>
                  <a:lnTo>
                    <a:pt x="1329169" y="1146060"/>
                  </a:lnTo>
                  <a:lnTo>
                    <a:pt x="1300657" y="1180439"/>
                  </a:lnTo>
                  <a:lnTo>
                    <a:pt x="1277327" y="1218361"/>
                  </a:lnTo>
                  <a:lnTo>
                    <a:pt x="1259446" y="1259141"/>
                  </a:lnTo>
                  <a:lnTo>
                    <a:pt x="1247267" y="1302131"/>
                  </a:lnTo>
                  <a:lnTo>
                    <a:pt x="1241069" y="1346682"/>
                  </a:lnTo>
                  <a:lnTo>
                    <a:pt x="1241107" y="1392135"/>
                  </a:lnTo>
                  <a:lnTo>
                    <a:pt x="1247648" y="1437830"/>
                  </a:lnTo>
                  <a:lnTo>
                    <a:pt x="1260983" y="1483106"/>
                  </a:lnTo>
                  <a:lnTo>
                    <a:pt x="1281328" y="1525943"/>
                  </a:lnTo>
                  <a:lnTo>
                    <a:pt x="1306893" y="1564449"/>
                  </a:lnTo>
                  <a:lnTo>
                    <a:pt x="1337081" y="1598333"/>
                  </a:lnTo>
                  <a:lnTo>
                    <a:pt x="1371269" y="1627289"/>
                  </a:lnTo>
                  <a:lnTo>
                    <a:pt x="1408836" y="1651012"/>
                  </a:lnTo>
                  <a:lnTo>
                    <a:pt x="1449171" y="1669199"/>
                  </a:lnTo>
                  <a:lnTo>
                    <a:pt x="1491653" y="1681556"/>
                  </a:lnTo>
                  <a:lnTo>
                    <a:pt x="1535684" y="1687753"/>
                  </a:lnTo>
                  <a:lnTo>
                    <a:pt x="1580616" y="1687525"/>
                  </a:lnTo>
                  <a:lnTo>
                    <a:pt x="1625866" y="1680540"/>
                  </a:lnTo>
                  <a:lnTo>
                    <a:pt x="1670812" y="1666494"/>
                  </a:lnTo>
                  <a:lnTo>
                    <a:pt x="1713915" y="1646631"/>
                  </a:lnTo>
                  <a:lnTo>
                    <a:pt x="1752511" y="1621269"/>
                  </a:lnTo>
                  <a:lnTo>
                    <a:pt x="1786369" y="1591056"/>
                  </a:lnTo>
                  <a:lnTo>
                    <a:pt x="1815211" y="1556677"/>
                  </a:lnTo>
                  <a:lnTo>
                    <a:pt x="1838807" y="1518754"/>
                  </a:lnTo>
                  <a:lnTo>
                    <a:pt x="1856867" y="1477975"/>
                  </a:lnTo>
                  <a:lnTo>
                    <a:pt x="1869173" y="1434985"/>
                  </a:lnTo>
                  <a:lnTo>
                    <a:pt x="1875447" y="1390434"/>
                  </a:lnTo>
                  <a:lnTo>
                    <a:pt x="1875447" y="1344980"/>
                  </a:lnTo>
                  <a:close/>
                </a:path>
                <a:path w="2828925" h="1687829">
                  <a:moveTo>
                    <a:pt x="2828544" y="0"/>
                  </a:moveTo>
                  <a:lnTo>
                    <a:pt x="1253617" y="0"/>
                  </a:lnTo>
                  <a:lnTo>
                    <a:pt x="0" y="0"/>
                  </a:lnTo>
                  <a:lnTo>
                    <a:pt x="763397" y="1342898"/>
                  </a:lnTo>
                  <a:lnTo>
                    <a:pt x="766064" y="1348232"/>
                  </a:lnTo>
                  <a:lnTo>
                    <a:pt x="766064" y="1356360"/>
                  </a:lnTo>
                  <a:lnTo>
                    <a:pt x="820280" y="1351813"/>
                  </a:lnTo>
                  <a:lnTo>
                    <a:pt x="874420" y="1346250"/>
                  </a:lnTo>
                  <a:lnTo>
                    <a:pt x="928370" y="1339672"/>
                  </a:lnTo>
                  <a:lnTo>
                    <a:pt x="982027" y="1332077"/>
                  </a:lnTo>
                  <a:lnTo>
                    <a:pt x="1035304" y="1323479"/>
                  </a:lnTo>
                  <a:lnTo>
                    <a:pt x="1088097" y="1313865"/>
                  </a:lnTo>
                  <a:lnTo>
                    <a:pt x="1140333" y="1303235"/>
                  </a:lnTo>
                  <a:lnTo>
                    <a:pt x="1191895" y="1291590"/>
                  </a:lnTo>
                  <a:lnTo>
                    <a:pt x="1203782" y="1246949"/>
                  </a:lnTo>
                  <a:lnTo>
                    <a:pt x="1221155" y="1204290"/>
                  </a:lnTo>
                  <a:lnTo>
                    <a:pt x="1243749" y="1164094"/>
                  </a:lnTo>
                  <a:lnTo>
                    <a:pt x="1271270" y="1126832"/>
                  </a:lnTo>
                  <a:lnTo>
                    <a:pt x="1303426" y="1092974"/>
                  </a:lnTo>
                  <a:lnTo>
                    <a:pt x="1339938" y="1063015"/>
                  </a:lnTo>
                  <a:lnTo>
                    <a:pt x="1380540" y="1037412"/>
                  </a:lnTo>
                  <a:lnTo>
                    <a:pt x="1424940" y="1016635"/>
                  </a:lnTo>
                  <a:lnTo>
                    <a:pt x="1471587" y="1001814"/>
                  </a:lnTo>
                  <a:lnTo>
                    <a:pt x="1518691" y="993521"/>
                  </a:lnTo>
                  <a:lnTo>
                    <a:pt x="1565719" y="991489"/>
                  </a:lnTo>
                  <a:lnTo>
                    <a:pt x="1612150" y="995413"/>
                  </a:lnTo>
                  <a:lnTo>
                    <a:pt x="1657438" y="1005039"/>
                  </a:lnTo>
                  <a:lnTo>
                    <a:pt x="1701063" y="1020051"/>
                  </a:lnTo>
                  <a:lnTo>
                    <a:pt x="1742478" y="1040193"/>
                  </a:lnTo>
                  <a:lnTo>
                    <a:pt x="1781175" y="1065149"/>
                  </a:lnTo>
                  <a:lnTo>
                    <a:pt x="1825637" y="1040714"/>
                  </a:lnTo>
                  <a:lnTo>
                    <a:pt x="1869567" y="1015403"/>
                  </a:lnTo>
                  <a:lnTo>
                    <a:pt x="1912924" y="989241"/>
                  </a:lnTo>
                  <a:lnTo>
                    <a:pt x="1955711" y="962215"/>
                  </a:lnTo>
                  <a:lnTo>
                    <a:pt x="1997925" y="934364"/>
                  </a:lnTo>
                  <a:lnTo>
                    <a:pt x="2039531" y="905700"/>
                  </a:lnTo>
                  <a:lnTo>
                    <a:pt x="2080539" y="876211"/>
                  </a:lnTo>
                  <a:lnTo>
                    <a:pt x="2120912" y="845921"/>
                  </a:lnTo>
                  <a:lnTo>
                    <a:pt x="2160663" y="814844"/>
                  </a:lnTo>
                  <a:lnTo>
                    <a:pt x="2199779" y="782993"/>
                  </a:lnTo>
                  <a:lnTo>
                    <a:pt x="2238222" y="750366"/>
                  </a:lnTo>
                  <a:lnTo>
                    <a:pt x="2276005" y="716991"/>
                  </a:lnTo>
                  <a:lnTo>
                    <a:pt x="2313114" y="682879"/>
                  </a:lnTo>
                  <a:lnTo>
                    <a:pt x="2349538" y="648017"/>
                  </a:lnTo>
                  <a:lnTo>
                    <a:pt x="2385237" y="612444"/>
                  </a:lnTo>
                  <a:lnTo>
                    <a:pt x="2420239" y="576160"/>
                  </a:lnTo>
                  <a:lnTo>
                    <a:pt x="2454516" y="539178"/>
                  </a:lnTo>
                  <a:lnTo>
                    <a:pt x="2488044" y="501510"/>
                  </a:lnTo>
                  <a:lnTo>
                    <a:pt x="2520823" y="463169"/>
                  </a:lnTo>
                  <a:lnTo>
                    <a:pt x="2552852" y="424154"/>
                  </a:lnTo>
                  <a:lnTo>
                    <a:pt x="2584094" y="384492"/>
                  </a:lnTo>
                  <a:lnTo>
                    <a:pt x="2614561" y="344182"/>
                  </a:lnTo>
                  <a:lnTo>
                    <a:pt x="2644216" y="303250"/>
                  </a:lnTo>
                  <a:lnTo>
                    <a:pt x="2673070" y="261696"/>
                  </a:lnTo>
                  <a:lnTo>
                    <a:pt x="2701112" y="219532"/>
                  </a:lnTo>
                  <a:lnTo>
                    <a:pt x="2728303" y="176771"/>
                  </a:lnTo>
                  <a:lnTo>
                    <a:pt x="2754655" y="133426"/>
                  </a:lnTo>
                  <a:lnTo>
                    <a:pt x="2780157" y="89509"/>
                  </a:lnTo>
                  <a:lnTo>
                    <a:pt x="2804795" y="45034"/>
                  </a:lnTo>
                  <a:lnTo>
                    <a:pt x="2828544" y="0"/>
                  </a:lnTo>
                  <a:close/>
                </a:path>
              </a:pathLst>
            </a:custGeom>
            <a:solidFill>
              <a:srgbClr val="D1435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175248" y="4649723"/>
              <a:ext cx="2188845" cy="2470785"/>
            </a:xfrm>
            <a:custGeom>
              <a:avLst/>
              <a:gdLst/>
              <a:ahLst/>
              <a:cxnLst/>
              <a:rect l="l" t="t" r="r" b="b"/>
              <a:pathLst>
                <a:path w="2188845" h="2470784">
                  <a:moveTo>
                    <a:pt x="720509" y="2051443"/>
                  </a:moveTo>
                  <a:lnTo>
                    <a:pt x="715746" y="2007400"/>
                  </a:lnTo>
                  <a:lnTo>
                    <a:pt x="704926" y="1964359"/>
                  </a:lnTo>
                  <a:lnTo>
                    <a:pt x="688073" y="1923008"/>
                  </a:lnTo>
                  <a:lnTo>
                    <a:pt x="665302" y="1884019"/>
                  </a:lnTo>
                  <a:lnTo>
                    <a:pt x="636663" y="1848078"/>
                  </a:lnTo>
                  <a:lnTo>
                    <a:pt x="602234" y="1815846"/>
                  </a:lnTo>
                  <a:lnTo>
                    <a:pt x="562813" y="1788985"/>
                  </a:lnTo>
                  <a:lnTo>
                    <a:pt x="521144" y="1768589"/>
                  </a:lnTo>
                  <a:lnTo>
                    <a:pt x="477875" y="1754593"/>
                  </a:lnTo>
                  <a:lnTo>
                    <a:pt x="433679" y="1746935"/>
                  </a:lnTo>
                  <a:lnTo>
                    <a:pt x="389216" y="1745526"/>
                  </a:lnTo>
                  <a:lnTo>
                    <a:pt x="345160" y="1750301"/>
                  </a:lnTo>
                  <a:lnTo>
                    <a:pt x="302171" y="1761185"/>
                  </a:lnTo>
                  <a:lnTo>
                    <a:pt x="260921" y="1778114"/>
                  </a:lnTo>
                  <a:lnTo>
                    <a:pt x="222059" y="1800999"/>
                  </a:lnTo>
                  <a:lnTo>
                    <a:pt x="186245" y="1829777"/>
                  </a:lnTo>
                  <a:lnTo>
                    <a:pt x="154178" y="1864360"/>
                  </a:lnTo>
                  <a:lnTo>
                    <a:pt x="127419" y="1903298"/>
                  </a:lnTo>
                  <a:lnTo>
                    <a:pt x="107124" y="1944738"/>
                  </a:lnTo>
                  <a:lnTo>
                    <a:pt x="93192" y="1987969"/>
                  </a:lnTo>
                  <a:lnTo>
                    <a:pt x="85559" y="2032304"/>
                  </a:lnTo>
                  <a:lnTo>
                    <a:pt x="84150" y="2077034"/>
                  </a:lnTo>
                  <a:lnTo>
                    <a:pt x="88912" y="2121458"/>
                  </a:lnTo>
                  <a:lnTo>
                    <a:pt x="99733" y="2164854"/>
                  </a:lnTo>
                  <a:lnTo>
                    <a:pt x="116586" y="2206536"/>
                  </a:lnTo>
                  <a:lnTo>
                    <a:pt x="139357" y="2245791"/>
                  </a:lnTo>
                  <a:lnTo>
                    <a:pt x="167995" y="2281910"/>
                  </a:lnTo>
                  <a:lnTo>
                    <a:pt x="202438" y="2314194"/>
                  </a:lnTo>
                  <a:lnTo>
                    <a:pt x="241249" y="2341067"/>
                  </a:lnTo>
                  <a:lnTo>
                    <a:pt x="282549" y="2361450"/>
                  </a:lnTo>
                  <a:lnTo>
                    <a:pt x="325628" y="2375408"/>
                  </a:lnTo>
                  <a:lnTo>
                    <a:pt x="369798" y="2382990"/>
                  </a:lnTo>
                  <a:lnTo>
                    <a:pt x="414350" y="2384272"/>
                  </a:lnTo>
                  <a:lnTo>
                    <a:pt x="458597" y="2379319"/>
                  </a:lnTo>
                  <a:lnTo>
                    <a:pt x="501815" y="2368181"/>
                  </a:lnTo>
                  <a:lnTo>
                    <a:pt x="543306" y="2350909"/>
                  </a:lnTo>
                  <a:lnTo>
                    <a:pt x="582383" y="2327592"/>
                  </a:lnTo>
                  <a:lnTo>
                    <a:pt x="618350" y="2298281"/>
                  </a:lnTo>
                  <a:lnTo>
                    <a:pt x="650494" y="2263013"/>
                  </a:lnTo>
                  <a:lnTo>
                    <a:pt x="677240" y="2224125"/>
                  </a:lnTo>
                  <a:lnTo>
                    <a:pt x="697534" y="2182838"/>
                  </a:lnTo>
                  <a:lnTo>
                    <a:pt x="711466" y="2139848"/>
                  </a:lnTo>
                  <a:lnTo>
                    <a:pt x="719099" y="2095817"/>
                  </a:lnTo>
                  <a:lnTo>
                    <a:pt x="720509" y="2051443"/>
                  </a:lnTo>
                  <a:close/>
                </a:path>
                <a:path w="2188845" h="2470784">
                  <a:moveTo>
                    <a:pt x="2188464" y="2467737"/>
                  </a:moveTo>
                  <a:lnTo>
                    <a:pt x="784860" y="0"/>
                  </a:lnTo>
                  <a:lnTo>
                    <a:pt x="10668" y="1332230"/>
                  </a:lnTo>
                  <a:lnTo>
                    <a:pt x="8001" y="1337691"/>
                  </a:lnTo>
                  <a:lnTo>
                    <a:pt x="2667" y="1340358"/>
                  </a:lnTo>
                  <a:lnTo>
                    <a:pt x="27279" y="1383296"/>
                  </a:lnTo>
                  <a:lnTo>
                    <a:pt x="55473" y="1423136"/>
                  </a:lnTo>
                  <a:lnTo>
                    <a:pt x="84531" y="1462532"/>
                  </a:lnTo>
                  <a:lnTo>
                    <a:pt x="114376" y="1501457"/>
                  </a:lnTo>
                  <a:lnTo>
                    <a:pt x="144957" y="1539887"/>
                  </a:lnTo>
                  <a:lnTo>
                    <a:pt x="176187" y="1577822"/>
                  </a:lnTo>
                  <a:lnTo>
                    <a:pt x="208013" y="1615224"/>
                  </a:lnTo>
                  <a:lnTo>
                    <a:pt x="240360" y="1652066"/>
                  </a:lnTo>
                  <a:lnTo>
                    <a:pt x="273177" y="1688338"/>
                  </a:lnTo>
                  <a:lnTo>
                    <a:pt x="305384" y="1677670"/>
                  </a:lnTo>
                  <a:lnTo>
                    <a:pt x="337832" y="1670050"/>
                  </a:lnTo>
                  <a:lnTo>
                    <a:pt x="370776" y="1665478"/>
                  </a:lnTo>
                  <a:lnTo>
                    <a:pt x="404495" y="1663954"/>
                  </a:lnTo>
                  <a:lnTo>
                    <a:pt x="457377" y="1667776"/>
                  </a:lnTo>
                  <a:lnTo>
                    <a:pt x="509358" y="1678990"/>
                  </a:lnTo>
                  <a:lnTo>
                    <a:pt x="559536" y="1697177"/>
                  </a:lnTo>
                  <a:lnTo>
                    <a:pt x="607009" y="1721980"/>
                  </a:lnTo>
                  <a:lnTo>
                    <a:pt x="650875" y="1752981"/>
                  </a:lnTo>
                  <a:lnTo>
                    <a:pt x="689292" y="1788426"/>
                  </a:lnTo>
                  <a:lnTo>
                    <a:pt x="722083" y="1827593"/>
                  </a:lnTo>
                  <a:lnTo>
                    <a:pt x="749173" y="1869922"/>
                  </a:lnTo>
                  <a:lnTo>
                    <a:pt x="770445" y="1914829"/>
                  </a:lnTo>
                  <a:lnTo>
                    <a:pt x="785812" y="1961769"/>
                  </a:lnTo>
                  <a:lnTo>
                    <a:pt x="795172" y="2010143"/>
                  </a:lnTo>
                  <a:lnTo>
                    <a:pt x="798449" y="2059406"/>
                  </a:lnTo>
                  <a:lnTo>
                    <a:pt x="795528" y="2108962"/>
                  </a:lnTo>
                  <a:lnTo>
                    <a:pt x="837755" y="2134031"/>
                  </a:lnTo>
                  <a:lnTo>
                    <a:pt x="880503" y="2158301"/>
                  </a:lnTo>
                  <a:lnTo>
                    <a:pt x="923747" y="2181733"/>
                  </a:lnTo>
                  <a:lnTo>
                    <a:pt x="967511" y="2204351"/>
                  </a:lnTo>
                  <a:lnTo>
                    <a:pt x="1011745" y="2226119"/>
                  </a:lnTo>
                  <a:lnTo>
                    <a:pt x="1056462" y="2247036"/>
                  </a:lnTo>
                  <a:lnTo>
                    <a:pt x="1101636" y="2267089"/>
                  </a:lnTo>
                  <a:lnTo>
                    <a:pt x="1147279" y="2286266"/>
                  </a:lnTo>
                  <a:lnTo>
                    <a:pt x="1193355" y="2304554"/>
                  </a:lnTo>
                  <a:lnTo>
                    <a:pt x="1239875" y="2321953"/>
                  </a:lnTo>
                  <a:lnTo>
                    <a:pt x="1286802" y="2338451"/>
                  </a:lnTo>
                  <a:lnTo>
                    <a:pt x="1334160" y="2354034"/>
                  </a:lnTo>
                  <a:lnTo>
                    <a:pt x="1381912" y="2368677"/>
                  </a:lnTo>
                  <a:lnTo>
                    <a:pt x="1430045" y="2382393"/>
                  </a:lnTo>
                  <a:lnTo>
                    <a:pt x="1478572" y="2395156"/>
                  </a:lnTo>
                  <a:lnTo>
                    <a:pt x="1527467" y="2406954"/>
                  </a:lnTo>
                  <a:lnTo>
                    <a:pt x="1576717" y="2417788"/>
                  </a:lnTo>
                  <a:lnTo>
                    <a:pt x="1626323" y="2427643"/>
                  </a:lnTo>
                  <a:lnTo>
                    <a:pt x="1676273" y="2436507"/>
                  </a:lnTo>
                  <a:lnTo>
                    <a:pt x="1726539" y="2444369"/>
                  </a:lnTo>
                  <a:lnTo>
                    <a:pt x="1777123" y="2451214"/>
                  </a:lnTo>
                  <a:lnTo>
                    <a:pt x="1828025" y="2457031"/>
                  </a:lnTo>
                  <a:lnTo>
                    <a:pt x="1879219" y="2461818"/>
                  </a:lnTo>
                  <a:lnTo>
                    <a:pt x="1930692" y="2465565"/>
                  </a:lnTo>
                  <a:lnTo>
                    <a:pt x="1982444" y="2468245"/>
                  </a:lnTo>
                  <a:lnTo>
                    <a:pt x="2034463" y="2469870"/>
                  </a:lnTo>
                  <a:lnTo>
                    <a:pt x="2086737" y="2470404"/>
                  </a:lnTo>
                  <a:lnTo>
                    <a:pt x="2137600" y="2470073"/>
                  </a:lnTo>
                  <a:lnTo>
                    <a:pt x="2162772" y="2469286"/>
                  </a:lnTo>
                  <a:lnTo>
                    <a:pt x="2188464" y="2467737"/>
                  </a:lnTo>
                  <a:close/>
                </a:path>
              </a:pathLst>
            </a:custGeom>
            <a:solidFill>
              <a:srgbClr val="44536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282387" y="3493007"/>
              <a:ext cx="2282825" cy="2446020"/>
            </a:xfrm>
            <a:custGeom>
              <a:avLst/>
              <a:gdLst/>
              <a:ahLst/>
              <a:cxnLst/>
              <a:rect l="l" t="t" r="r" b="b"/>
              <a:pathLst>
                <a:path w="2282825" h="2446020">
                  <a:moveTo>
                    <a:pt x="637082" y="716165"/>
                  </a:moveTo>
                  <a:lnTo>
                    <a:pt x="633374" y="670420"/>
                  </a:lnTo>
                  <a:lnTo>
                    <a:pt x="623316" y="626275"/>
                  </a:lnTo>
                  <a:lnTo>
                    <a:pt x="607301" y="584314"/>
                  </a:lnTo>
                  <a:lnTo>
                    <a:pt x="585749" y="545147"/>
                  </a:lnTo>
                  <a:lnTo>
                    <a:pt x="559066" y="509346"/>
                  </a:lnTo>
                  <a:lnTo>
                    <a:pt x="527672" y="477520"/>
                  </a:lnTo>
                  <a:lnTo>
                    <a:pt x="491972" y="450265"/>
                  </a:lnTo>
                  <a:lnTo>
                    <a:pt x="452374" y="428167"/>
                  </a:lnTo>
                  <a:lnTo>
                    <a:pt x="409295" y="411822"/>
                  </a:lnTo>
                  <a:lnTo>
                    <a:pt x="363143" y="401828"/>
                  </a:lnTo>
                  <a:lnTo>
                    <a:pt x="316611" y="398094"/>
                  </a:lnTo>
                  <a:lnTo>
                    <a:pt x="271081" y="401281"/>
                  </a:lnTo>
                  <a:lnTo>
                    <a:pt x="227126" y="410959"/>
                  </a:lnTo>
                  <a:lnTo>
                    <a:pt x="185356" y="426707"/>
                  </a:lnTo>
                  <a:lnTo>
                    <a:pt x="146367" y="448106"/>
                  </a:lnTo>
                  <a:lnTo>
                    <a:pt x="110731" y="474726"/>
                  </a:lnTo>
                  <a:lnTo>
                    <a:pt x="79057" y="506145"/>
                  </a:lnTo>
                  <a:lnTo>
                    <a:pt x="51917" y="541921"/>
                  </a:lnTo>
                  <a:lnTo>
                    <a:pt x="29933" y="581634"/>
                  </a:lnTo>
                  <a:lnTo>
                    <a:pt x="13665" y="624878"/>
                  </a:lnTo>
                  <a:lnTo>
                    <a:pt x="3733" y="671195"/>
                  </a:lnTo>
                  <a:lnTo>
                    <a:pt x="0" y="718540"/>
                  </a:lnTo>
                  <a:lnTo>
                    <a:pt x="3175" y="764667"/>
                  </a:lnTo>
                  <a:lnTo>
                    <a:pt x="12801" y="809028"/>
                  </a:lnTo>
                  <a:lnTo>
                    <a:pt x="28473" y="851077"/>
                  </a:lnTo>
                  <a:lnTo>
                    <a:pt x="49771" y="890282"/>
                  </a:lnTo>
                  <a:lnTo>
                    <a:pt x="76276" y="926084"/>
                  </a:lnTo>
                  <a:lnTo>
                    <a:pt x="107543" y="957935"/>
                  </a:lnTo>
                  <a:lnTo>
                    <a:pt x="143167" y="985291"/>
                  </a:lnTo>
                  <a:lnTo>
                    <a:pt x="182727" y="1007605"/>
                  </a:lnTo>
                  <a:lnTo>
                    <a:pt x="225793" y="1024331"/>
                  </a:lnTo>
                  <a:lnTo>
                    <a:pt x="271957" y="1034923"/>
                  </a:lnTo>
                  <a:lnTo>
                    <a:pt x="319087" y="1038009"/>
                  </a:lnTo>
                  <a:lnTo>
                    <a:pt x="364998" y="1034275"/>
                  </a:lnTo>
                  <a:lnTo>
                    <a:pt x="409168" y="1024166"/>
                  </a:lnTo>
                  <a:lnTo>
                    <a:pt x="451027" y="1008075"/>
                  </a:lnTo>
                  <a:lnTo>
                    <a:pt x="490054" y="986421"/>
                  </a:lnTo>
                  <a:lnTo>
                    <a:pt x="525691" y="959624"/>
                  </a:lnTo>
                  <a:lnTo>
                    <a:pt x="557390" y="928090"/>
                  </a:lnTo>
                  <a:lnTo>
                    <a:pt x="584619" y="892225"/>
                  </a:lnTo>
                  <a:lnTo>
                    <a:pt x="606831" y="852474"/>
                  </a:lnTo>
                  <a:lnTo>
                    <a:pt x="623481" y="809218"/>
                  </a:lnTo>
                  <a:lnTo>
                    <a:pt x="634034" y="762889"/>
                  </a:lnTo>
                  <a:lnTo>
                    <a:pt x="637082" y="716165"/>
                  </a:lnTo>
                  <a:close/>
                </a:path>
                <a:path w="2282825" h="2446020">
                  <a:moveTo>
                    <a:pt x="2282748" y="2667"/>
                  </a:moveTo>
                  <a:lnTo>
                    <a:pt x="740714" y="2667"/>
                  </a:lnTo>
                  <a:lnTo>
                    <a:pt x="732713" y="2667"/>
                  </a:lnTo>
                  <a:lnTo>
                    <a:pt x="730046" y="0"/>
                  </a:lnTo>
                  <a:lnTo>
                    <a:pt x="708977" y="44272"/>
                  </a:lnTo>
                  <a:lnTo>
                    <a:pt x="688746" y="88925"/>
                  </a:lnTo>
                  <a:lnTo>
                    <a:pt x="669340" y="133959"/>
                  </a:lnTo>
                  <a:lnTo>
                    <a:pt x="650811" y="179400"/>
                  </a:lnTo>
                  <a:lnTo>
                    <a:pt x="633158" y="225234"/>
                  </a:lnTo>
                  <a:lnTo>
                    <a:pt x="616407" y="271475"/>
                  </a:lnTo>
                  <a:lnTo>
                    <a:pt x="600583" y="318122"/>
                  </a:lnTo>
                  <a:lnTo>
                    <a:pt x="585711" y="365163"/>
                  </a:lnTo>
                  <a:lnTo>
                    <a:pt x="571804" y="412623"/>
                  </a:lnTo>
                  <a:lnTo>
                    <a:pt x="589394" y="427736"/>
                  </a:lnTo>
                  <a:lnTo>
                    <a:pt x="605993" y="444347"/>
                  </a:lnTo>
                  <a:lnTo>
                    <a:pt x="636193" y="480060"/>
                  </a:lnTo>
                  <a:lnTo>
                    <a:pt x="664095" y="524675"/>
                  </a:lnTo>
                  <a:lnTo>
                    <a:pt x="685977" y="571906"/>
                  </a:lnTo>
                  <a:lnTo>
                    <a:pt x="701573" y="621258"/>
                  </a:lnTo>
                  <a:lnTo>
                    <a:pt x="710692" y="672198"/>
                  </a:lnTo>
                  <a:lnTo>
                    <a:pt x="713105" y="724192"/>
                  </a:lnTo>
                  <a:lnTo>
                    <a:pt x="708583" y="776732"/>
                  </a:lnTo>
                  <a:lnTo>
                    <a:pt x="698220" y="827227"/>
                  </a:lnTo>
                  <a:lnTo>
                    <a:pt x="681532" y="875207"/>
                  </a:lnTo>
                  <a:lnTo>
                    <a:pt x="659015" y="920229"/>
                  </a:lnTo>
                  <a:lnTo>
                    <a:pt x="631126" y="961796"/>
                  </a:lnTo>
                  <a:lnTo>
                    <a:pt x="598335" y="999439"/>
                  </a:lnTo>
                  <a:lnTo>
                    <a:pt x="561111" y="1032675"/>
                  </a:lnTo>
                  <a:lnTo>
                    <a:pt x="519938" y="1061059"/>
                  </a:lnTo>
                  <a:lnTo>
                    <a:pt x="475284" y="1084072"/>
                  </a:lnTo>
                  <a:lnTo>
                    <a:pt x="475284" y="1105662"/>
                  </a:lnTo>
                  <a:lnTo>
                    <a:pt x="475818" y="1158138"/>
                  </a:lnTo>
                  <a:lnTo>
                    <a:pt x="477443" y="1210386"/>
                  </a:lnTo>
                  <a:lnTo>
                    <a:pt x="480123" y="1262367"/>
                  </a:lnTo>
                  <a:lnTo>
                    <a:pt x="483857" y="1314094"/>
                  </a:lnTo>
                  <a:lnTo>
                    <a:pt x="488632" y="1365542"/>
                  </a:lnTo>
                  <a:lnTo>
                    <a:pt x="494436" y="1416697"/>
                  </a:lnTo>
                  <a:lnTo>
                    <a:pt x="501256" y="1467561"/>
                  </a:lnTo>
                  <a:lnTo>
                    <a:pt x="509079" y="1518119"/>
                  </a:lnTo>
                  <a:lnTo>
                    <a:pt x="517906" y="1568348"/>
                  </a:lnTo>
                  <a:lnTo>
                    <a:pt x="527710" y="1618246"/>
                  </a:lnTo>
                  <a:lnTo>
                    <a:pt x="538480" y="1667802"/>
                  </a:lnTo>
                  <a:lnTo>
                    <a:pt x="550214" y="1717001"/>
                  </a:lnTo>
                  <a:lnTo>
                    <a:pt x="562902" y="1765833"/>
                  </a:lnTo>
                  <a:lnTo>
                    <a:pt x="576516" y="1814283"/>
                  </a:lnTo>
                  <a:lnTo>
                    <a:pt x="591058" y="1862340"/>
                  </a:lnTo>
                  <a:lnTo>
                    <a:pt x="606501" y="1909991"/>
                  </a:lnTo>
                  <a:lnTo>
                    <a:pt x="622858" y="1957222"/>
                  </a:lnTo>
                  <a:lnTo>
                    <a:pt x="640105" y="2004034"/>
                  </a:lnTo>
                  <a:lnTo>
                    <a:pt x="658215" y="2050402"/>
                  </a:lnTo>
                  <a:lnTo>
                    <a:pt x="677202" y="2096325"/>
                  </a:lnTo>
                  <a:lnTo>
                    <a:pt x="697039" y="2141778"/>
                  </a:lnTo>
                  <a:lnTo>
                    <a:pt x="717715" y="2186762"/>
                  </a:lnTo>
                  <a:lnTo>
                    <a:pt x="739228" y="2231263"/>
                  </a:lnTo>
                  <a:lnTo>
                    <a:pt x="761555" y="2275255"/>
                  </a:lnTo>
                  <a:lnTo>
                    <a:pt x="784694" y="2318740"/>
                  </a:lnTo>
                  <a:lnTo>
                    <a:pt x="808621" y="2361704"/>
                  </a:lnTo>
                  <a:lnTo>
                    <a:pt x="833335" y="2404135"/>
                  </a:lnTo>
                  <a:lnTo>
                    <a:pt x="858824" y="2446020"/>
                  </a:lnTo>
                  <a:lnTo>
                    <a:pt x="2282748" y="2667"/>
                  </a:lnTo>
                  <a:close/>
                </a:path>
              </a:pathLst>
            </a:custGeom>
            <a:solidFill>
              <a:srgbClr val="F33A4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/>
          <p:nvPr/>
        </p:nvSpPr>
        <p:spPr>
          <a:xfrm>
            <a:off x="6038088" y="1764067"/>
            <a:ext cx="2830195" cy="1672589"/>
          </a:xfrm>
          <a:custGeom>
            <a:avLst/>
            <a:gdLst/>
            <a:ahLst/>
            <a:cxnLst/>
            <a:rect l="l" t="t" r="r" b="b"/>
            <a:pathLst>
              <a:path w="2830195" h="1672589">
                <a:moveTo>
                  <a:pt x="1570697" y="340906"/>
                </a:moveTo>
                <a:lnTo>
                  <a:pt x="1570659" y="295249"/>
                </a:lnTo>
                <a:lnTo>
                  <a:pt x="1564119" y="249174"/>
                </a:lnTo>
                <a:lnTo>
                  <a:pt x="1550797" y="203288"/>
                </a:lnTo>
                <a:lnTo>
                  <a:pt x="1531048" y="160591"/>
                </a:lnTo>
                <a:lnTo>
                  <a:pt x="1505839" y="122288"/>
                </a:lnTo>
                <a:lnTo>
                  <a:pt x="1475841" y="88658"/>
                </a:lnTo>
                <a:lnTo>
                  <a:pt x="1441678" y="59969"/>
                </a:lnTo>
                <a:lnTo>
                  <a:pt x="1404010" y="36499"/>
                </a:lnTo>
                <a:lnTo>
                  <a:pt x="1363497" y="18503"/>
                </a:lnTo>
                <a:lnTo>
                  <a:pt x="1320787" y="6248"/>
                </a:lnTo>
                <a:lnTo>
                  <a:pt x="1276527" y="0"/>
                </a:lnTo>
                <a:lnTo>
                  <a:pt x="1231366" y="38"/>
                </a:lnTo>
                <a:lnTo>
                  <a:pt x="1185964" y="6629"/>
                </a:lnTo>
                <a:lnTo>
                  <a:pt x="1140968" y="20027"/>
                </a:lnTo>
                <a:lnTo>
                  <a:pt x="1098461" y="39903"/>
                </a:lnTo>
                <a:lnTo>
                  <a:pt x="1060221" y="65265"/>
                </a:lnTo>
                <a:lnTo>
                  <a:pt x="1026553" y="95465"/>
                </a:lnTo>
                <a:lnTo>
                  <a:pt x="997724" y="129857"/>
                </a:lnTo>
                <a:lnTo>
                  <a:pt x="974051" y="167767"/>
                </a:lnTo>
                <a:lnTo>
                  <a:pt x="955802" y="208534"/>
                </a:lnTo>
                <a:lnTo>
                  <a:pt x="943267" y="251523"/>
                </a:lnTo>
                <a:lnTo>
                  <a:pt x="936752" y="296062"/>
                </a:lnTo>
                <a:lnTo>
                  <a:pt x="936536" y="341490"/>
                </a:lnTo>
                <a:lnTo>
                  <a:pt x="942911" y="387159"/>
                </a:lnTo>
                <a:lnTo>
                  <a:pt x="956183" y="432396"/>
                </a:lnTo>
                <a:lnTo>
                  <a:pt x="976579" y="475208"/>
                </a:lnTo>
                <a:lnTo>
                  <a:pt x="1002334" y="513702"/>
                </a:lnTo>
                <a:lnTo>
                  <a:pt x="1032776" y="547598"/>
                </a:lnTo>
                <a:lnTo>
                  <a:pt x="1067269" y="576618"/>
                </a:lnTo>
                <a:lnTo>
                  <a:pt x="1105192" y="600456"/>
                </a:lnTo>
                <a:lnTo>
                  <a:pt x="1145882" y="618832"/>
                </a:lnTo>
                <a:lnTo>
                  <a:pt x="1188720" y="631444"/>
                </a:lnTo>
                <a:lnTo>
                  <a:pt x="1233055" y="637997"/>
                </a:lnTo>
                <a:lnTo>
                  <a:pt x="1278255" y="638213"/>
                </a:lnTo>
                <a:lnTo>
                  <a:pt x="1323670" y="631799"/>
                </a:lnTo>
                <a:lnTo>
                  <a:pt x="1368679" y="618451"/>
                </a:lnTo>
                <a:lnTo>
                  <a:pt x="1411109" y="597954"/>
                </a:lnTo>
                <a:lnTo>
                  <a:pt x="1449171" y="572185"/>
                </a:lnTo>
                <a:lnTo>
                  <a:pt x="1482598" y="541756"/>
                </a:lnTo>
                <a:lnTo>
                  <a:pt x="1511109" y="507263"/>
                </a:lnTo>
                <a:lnTo>
                  <a:pt x="1534439" y="469328"/>
                </a:lnTo>
                <a:lnTo>
                  <a:pt x="1552321" y="428561"/>
                </a:lnTo>
                <a:lnTo>
                  <a:pt x="1564500" y="385546"/>
                </a:lnTo>
                <a:lnTo>
                  <a:pt x="1570697" y="340906"/>
                </a:lnTo>
                <a:close/>
              </a:path>
              <a:path w="2830195" h="1672589">
                <a:moveTo>
                  <a:pt x="2830068" y="1672551"/>
                </a:moveTo>
                <a:lnTo>
                  <a:pt x="2066290" y="326986"/>
                </a:lnTo>
                <a:lnTo>
                  <a:pt x="2063623" y="324319"/>
                </a:lnTo>
                <a:lnTo>
                  <a:pt x="2063623" y="316191"/>
                </a:lnTo>
                <a:lnTo>
                  <a:pt x="2009686" y="320751"/>
                </a:lnTo>
                <a:lnTo>
                  <a:pt x="1956422" y="326313"/>
                </a:lnTo>
                <a:lnTo>
                  <a:pt x="1903742" y="332892"/>
                </a:lnTo>
                <a:lnTo>
                  <a:pt x="1851520" y="340487"/>
                </a:lnTo>
                <a:lnTo>
                  <a:pt x="1799691" y="349084"/>
                </a:lnTo>
                <a:lnTo>
                  <a:pt x="1748142" y="358698"/>
                </a:lnTo>
                <a:lnTo>
                  <a:pt x="1696796" y="369328"/>
                </a:lnTo>
                <a:lnTo>
                  <a:pt x="1645539" y="380961"/>
                </a:lnTo>
                <a:lnTo>
                  <a:pt x="1640928" y="405599"/>
                </a:lnTo>
                <a:lnTo>
                  <a:pt x="1634807" y="430771"/>
                </a:lnTo>
                <a:lnTo>
                  <a:pt x="1616075" y="480656"/>
                </a:lnTo>
                <a:lnTo>
                  <a:pt x="1591767" y="527354"/>
                </a:lnTo>
                <a:lnTo>
                  <a:pt x="1562036" y="569988"/>
                </a:lnTo>
                <a:lnTo>
                  <a:pt x="1527251" y="608101"/>
                </a:lnTo>
                <a:lnTo>
                  <a:pt x="1487766" y="641273"/>
                </a:lnTo>
                <a:lnTo>
                  <a:pt x="1443977" y="669048"/>
                </a:lnTo>
                <a:lnTo>
                  <a:pt x="1396238" y="690968"/>
                </a:lnTo>
                <a:lnTo>
                  <a:pt x="1326286" y="710590"/>
                </a:lnTo>
                <a:lnTo>
                  <a:pt x="1254252" y="718019"/>
                </a:lnTo>
                <a:lnTo>
                  <a:pt x="1200277" y="714209"/>
                </a:lnTo>
                <a:lnTo>
                  <a:pt x="1148118" y="702995"/>
                </a:lnTo>
                <a:lnTo>
                  <a:pt x="1098283" y="684809"/>
                </a:lnTo>
                <a:lnTo>
                  <a:pt x="1051280" y="660006"/>
                </a:lnTo>
                <a:lnTo>
                  <a:pt x="1007618" y="628992"/>
                </a:lnTo>
                <a:lnTo>
                  <a:pt x="963536" y="654265"/>
                </a:lnTo>
                <a:lnTo>
                  <a:pt x="920026" y="680415"/>
                </a:lnTo>
                <a:lnTo>
                  <a:pt x="877100" y="707415"/>
                </a:lnTo>
                <a:lnTo>
                  <a:pt x="834758" y="735266"/>
                </a:lnTo>
                <a:lnTo>
                  <a:pt x="793013" y="763955"/>
                </a:lnTo>
                <a:lnTo>
                  <a:pt x="751878" y="793470"/>
                </a:lnTo>
                <a:lnTo>
                  <a:pt x="711365" y="823798"/>
                </a:lnTo>
                <a:lnTo>
                  <a:pt x="671487" y="854925"/>
                </a:lnTo>
                <a:lnTo>
                  <a:pt x="632244" y="886841"/>
                </a:lnTo>
                <a:lnTo>
                  <a:pt x="593661" y="919543"/>
                </a:lnTo>
                <a:lnTo>
                  <a:pt x="555752" y="952995"/>
                </a:lnTo>
                <a:lnTo>
                  <a:pt x="518515" y="987209"/>
                </a:lnTo>
                <a:lnTo>
                  <a:pt x="481965" y="1022159"/>
                </a:lnTo>
                <a:lnTo>
                  <a:pt x="446112" y="1057846"/>
                </a:lnTo>
                <a:lnTo>
                  <a:pt x="410984" y="1094244"/>
                </a:lnTo>
                <a:lnTo>
                  <a:pt x="376567" y="1131354"/>
                </a:lnTo>
                <a:lnTo>
                  <a:pt x="342887" y="1169162"/>
                </a:lnTo>
                <a:lnTo>
                  <a:pt x="309943" y="1207643"/>
                </a:lnTo>
                <a:lnTo>
                  <a:pt x="277761" y="1246797"/>
                </a:lnTo>
                <a:lnTo>
                  <a:pt x="246354" y="1286598"/>
                </a:lnTo>
                <a:lnTo>
                  <a:pt x="215722" y="1327061"/>
                </a:lnTo>
                <a:lnTo>
                  <a:pt x="185877" y="1368158"/>
                </a:lnTo>
                <a:lnTo>
                  <a:pt x="156832" y="1409865"/>
                </a:lnTo>
                <a:lnTo>
                  <a:pt x="128600" y="1452194"/>
                </a:lnTo>
                <a:lnTo>
                  <a:pt x="101180" y="1495120"/>
                </a:lnTo>
                <a:lnTo>
                  <a:pt x="74612" y="1538630"/>
                </a:lnTo>
                <a:lnTo>
                  <a:pt x="48869" y="1582712"/>
                </a:lnTo>
                <a:lnTo>
                  <a:pt x="24003" y="1627365"/>
                </a:lnTo>
                <a:lnTo>
                  <a:pt x="0" y="1672551"/>
                </a:lnTo>
                <a:lnTo>
                  <a:pt x="2830068" y="1672551"/>
                </a:lnTo>
                <a:close/>
              </a:path>
            </a:pathLst>
          </a:custGeom>
          <a:solidFill>
            <a:srgbClr val="2CA99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7221728" y="1918207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3E3E3E"/>
                </a:solidFill>
                <a:latin typeface="Calibri"/>
                <a:cs typeface="Calibri"/>
              </a:rPr>
              <a:t>1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557142" y="1674114"/>
            <a:ext cx="237807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60" dirty="0">
                <a:solidFill>
                  <a:srgbClr val="3E3E3E"/>
                </a:solidFill>
                <a:latin typeface="Trebuchet MS"/>
                <a:cs typeface="Trebuchet MS"/>
              </a:rPr>
              <a:t>Rebooting</a:t>
            </a:r>
            <a:r>
              <a:rPr sz="2200" spc="-13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servers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9863708" y="2329053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3E3E3E"/>
                </a:solidFill>
                <a:latin typeface="Calibri"/>
                <a:cs typeface="Calibri"/>
              </a:rPr>
              <a:t>2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0844530" y="4832984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3E3E3E"/>
                </a:solidFill>
                <a:latin typeface="Calibri"/>
                <a:cs typeface="Calibri"/>
              </a:rPr>
              <a:t>3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9149333" y="6961758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3E3E3E"/>
                </a:solidFill>
                <a:latin typeface="Calibri"/>
                <a:cs typeface="Calibri"/>
              </a:rPr>
              <a:t>4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507606" y="6550914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3E3E3E"/>
                </a:solidFill>
                <a:latin typeface="Calibri"/>
                <a:cs typeface="Calibri"/>
              </a:rPr>
              <a:t>5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529198" y="4015232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3E3E3E"/>
                </a:solidFill>
                <a:latin typeface="Calibri"/>
                <a:cs typeface="Calibri"/>
              </a:rPr>
              <a:t>6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003295" y="6356680"/>
            <a:ext cx="190627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114" dirty="0">
                <a:solidFill>
                  <a:srgbClr val="3E3E3E"/>
                </a:solidFill>
                <a:latin typeface="Trebuchet MS"/>
                <a:cs typeface="Trebuchet MS"/>
              </a:rPr>
              <a:t>Managing</a:t>
            </a:r>
            <a:r>
              <a:rPr sz="2200" spc="-11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15" dirty="0">
                <a:solidFill>
                  <a:srgbClr val="3E3E3E"/>
                </a:solidFill>
                <a:latin typeface="Trebuchet MS"/>
                <a:cs typeface="Trebuchet MS"/>
              </a:rPr>
              <a:t>files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1029315" y="2101088"/>
            <a:ext cx="364426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120" dirty="0">
                <a:solidFill>
                  <a:srgbClr val="3E3E3E"/>
                </a:solidFill>
                <a:latin typeface="Trebuchet MS"/>
                <a:cs typeface="Trebuchet MS"/>
              </a:rPr>
              <a:t>Managing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rebuchet MS"/>
                <a:cs typeface="Trebuchet MS"/>
              </a:rPr>
              <a:t>users</a:t>
            </a:r>
            <a:r>
              <a:rPr sz="2200" spc="-10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Trebuchet MS"/>
                <a:cs typeface="Trebuchet MS"/>
              </a:rPr>
              <a:t>and</a:t>
            </a:r>
            <a:r>
              <a:rPr sz="2200" spc="-10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14" dirty="0">
                <a:solidFill>
                  <a:srgbClr val="3E3E3E"/>
                </a:solidFill>
                <a:latin typeface="Trebuchet MS"/>
                <a:cs typeface="Trebuchet MS"/>
              </a:rPr>
              <a:t>groups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0757407" y="6755130"/>
            <a:ext cx="200787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45" dirty="0">
                <a:solidFill>
                  <a:srgbClr val="3E3E3E"/>
                </a:solidFill>
                <a:latin typeface="Trebuchet MS"/>
                <a:cs typeface="Trebuchet MS"/>
              </a:rPr>
              <a:t>Gathering</a:t>
            </a:r>
            <a:r>
              <a:rPr sz="2200" spc="-114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dirty="0">
                <a:solidFill>
                  <a:srgbClr val="3E3E3E"/>
                </a:solidFill>
                <a:latin typeface="Trebuchet MS"/>
                <a:cs typeface="Trebuchet MS"/>
              </a:rPr>
              <a:t>facts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761235" y="3856736"/>
            <a:ext cx="258508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120" dirty="0">
                <a:solidFill>
                  <a:srgbClr val="3E3E3E"/>
                </a:solidFill>
                <a:latin typeface="Trebuchet MS"/>
                <a:cs typeface="Trebuchet MS"/>
              </a:rPr>
              <a:t>Managing</a:t>
            </a:r>
            <a:r>
              <a:rPr sz="2200" spc="-13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packages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2212193" y="4644009"/>
            <a:ext cx="241871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114" dirty="0">
                <a:solidFill>
                  <a:srgbClr val="3E3E3E"/>
                </a:solidFill>
                <a:latin typeface="Trebuchet MS"/>
                <a:cs typeface="Trebuchet MS"/>
              </a:rPr>
              <a:t>Managing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services</a:t>
            </a:r>
            <a:endParaRPr sz="2200">
              <a:latin typeface="Trebuchet MS"/>
              <a:cs typeface="Trebuchet MS"/>
            </a:endParaRPr>
          </a:p>
        </p:txBody>
      </p:sp>
      <p:pic>
        <p:nvPicPr>
          <p:cNvPr id="24" name="object 2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572000" y="734568"/>
            <a:ext cx="7373111" cy="458724"/>
          </a:xfrm>
          <a:prstGeom prst="rect">
            <a:avLst/>
          </a:prstGeom>
        </p:spPr>
      </p:pic>
    </p:spTree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14491" y="306400"/>
            <a:ext cx="482663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5" dirty="0">
                <a:solidFill>
                  <a:srgbClr val="3E3E3E"/>
                </a:solidFill>
                <a:latin typeface="Arial"/>
                <a:cs typeface="Arial"/>
              </a:rPr>
              <a:t>Use</a:t>
            </a:r>
            <a:r>
              <a:rPr spc="-5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-75" dirty="0">
                <a:solidFill>
                  <a:srgbClr val="3E3E3E"/>
                </a:solidFill>
                <a:latin typeface="Arial"/>
                <a:cs typeface="Arial"/>
              </a:rPr>
              <a:t>Cases</a:t>
            </a:r>
            <a:r>
              <a:rPr spc="-7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110" dirty="0">
                <a:solidFill>
                  <a:srgbClr val="3E3E3E"/>
                </a:solidFill>
                <a:latin typeface="Arial"/>
                <a:cs typeface="Arial"/>
              </a:rPr>
              <a:t>for</a:t>
            </a:r>
            <a:r>
              <a:rPr spc="-5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-15" dirty="0">
                <a:solidFill>
                  <a:srgbClr val="3E3E3E"/>
                </a:solidFill>
                <a:latin typeface="Arial"/>
                <a:cs typeface="Arial"/>
              </a:rPr>
              <a:t>Ad-Hoc</a:t>
            </a:r>
            <a:r>
              <a:rPr spc="-30" dirty="0">
                <a:solidFill>
                  <a:srgbClr val="3E3E3E"/>
                </a:solidFill>
                <a:latin typeface="Arial"/>
                <a:cs typeface="Arial"/>
              </a:rPr>
              <a:t> Tasks</a:t>
            </a:r>
          </a:p>
        </p:txBody>
      </p:sp>
      <p:sp>
        <p:nvSpPr>
          <p:cNvPr id="4" name="object 4"/>
          <p:cNvSpPr/>
          <p:nvPr/>
        </p:nvSpPr>
        <p:spPr>
          <a:xfrm>
            <a:off x="1636014" y="1357122"/>
            <a:ext cx="2173605" cy="812800"/>
          </a:xfrm>
          <a:custGeom>
            <a:avLst/>
            <a:gdLst/>
            <a:ahLst/>
            <a:cxnLst/>
            <a:rect l="l" t="t" r="r" b="b"/>
            <a:pathLst>
              <a:path w="2173604" h="812800">
                <a:moveTo>
                  <a:pt x="2037841" y="0"/>
                </a:moveTo>
                <a:lnTo>
                  <a:pt x="135381" y="0"/>
                </a:lnTo>
                <a:lnTo>
                  <a:pt x="92577" y="6898"/>
                </a:lnTo>
                <a:lnTo>
                  <a:pt x="55412" y="26111"/>
                </a:lnTo>
                <a:lnTo>
                  <a:pt x="26111" y="55412"/>
                </a:lnTo>
                <a:lnTo>
                  <a:pt x="6898" y="92577"/>
                </a:lnTo>
                <a:lnTo>
                  <a:pt x="0" y="135381"/>
                </a:lnTo>
                <a:lnTo>
                  <a:pt x="0" y="676909"/>
                </a:lnTo>
                <a:lnTo>
                  <a:pt x="6898" y="719714"/>
                </a:lnTo>
                <a:lnTo>
                  <a:pt x="26111" y="756879"/>
                </a:lnTo>
                <a:lnTo>
                  <a:pt x="55412" y="786180"/>
                </a:lnTo>
                <a:lnTo>
                  <a:pt x="92577" y="805393"/>
                </a:lnTo>
                <a:lnTo>
                  <a:pt x="135381" y="812292"/>
                </a:lnTo>
                <a:lnTo>
                  <a:pt x="2037841" y="812292"/>
                </a:lnTo>
                <a:lnTo>
                  <a:pt x="2080646" y="805393"/>
                </a:lnTo>
                <a:lnTo>
                  <a:pt x="2117811" y="786180"/>
                </a:lnTo>
                <a:lnTo>
                  <a:pt x="2147112" y="756879"/>
                </a:lnTo>
                <a:lnTo>
                  <a:pt x="2166325" y="719714"/>
                </a:lnTo>
                <a:lnTo>
                  <a:pt x="2173224" y="676909"/>
                </a:lnTo>
                <a:lnTo>
                  <a:pt x="2173224" y="135381"/>
                </a:lnTo>
                <a:lnTo>
                  <a:pt x="2166325" y="92577"/>
                </a:lnTo>
                <a:lnTo>
                  <a:pt x="2147112" y="55412"/>
                </a:lnTo>
                <a:lnTo>
                  <a:pt x="2117811" y="26111"/>
                </a:lnTo>
                <a:lnTo>
                  <a:pt x="2080646" y="6898"/>
                </a:lnTo>
                <a:lnTo>
                  <a:pt x="2037841" y="0"/>
                </a:lnTo>
                <a:close/>
              </a:path>
            </a:pathLst>
          </a:custGeom>
          <a:solidFill>
            <a:srgbClr val="0184E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636014" y="1357122"/>
            <a:ext cx="2173605" cy="812800"/>
          </a:xfrm>
          <a:custGeom>
            <a:avLst/>
            <a:gdLst/>
            <a:ahLst/>
            <a:cxnLst/>
            <a:rect l="l" t="t" r="r" b="b"/>
            <a:pathLst>
              <a:path w="2173604" h="812800">
                <a:moveTo>
                  <a:pt x="0" y="135381"/>
                </a:moveTo>
                <a:lnTo>
                  <a:pt x="6898" y="92577"/>
                </a:lnTo>
                <a:lnTo>
                  <a:pt x="26111" y="55412"/>
                </a:lnTo>
                <a:lnTo>
                  <a:pt x="55412" y="26111"/>
                </a:lnTo>
                <a:lnTo>
                  <a:pt x="92577" y="6898"/>
                </a:lnTo>
                <a:lnTo>
                  <a:pt x="135381" y="0"/>
                </a:lnTo>
                <a:lnTo>
                  <a:pt x="2037841" y="0"/>
                </a:lnTo>
                <a:lnTo>
                  <a:pt x="2080646" y="6898"/>
                </a:lnTo>
                <a:lnTo>
                  <a:pt x="2117811" y="26111"/>
                </a:lnTo>
                <a:lnTo>
                  <a:pt x="2147112" y="55412"/>
                </a:lnTo>
                <a:lnTo>
                  <a:pt x="2166325" y="92577"/>
                </a:lnTo>
                <a:lnTo>
                  <a:pt x="2173224" y="135381"/>
                </a:lnTo>
                <a:lnTo>
                  <a:pt x="2173224" y="676909"/>
                </a:lnTo>
                <a:lnTo>
                  <a:pt x="2166325" y="719714"/>
                </a:lnTo>
                <a:lnTo>
                  <a:pt x="2147112" y="756879"/>
                </a:lnTo>
                <a:lnTo>
                  <a:pt x="2117811" y="786180"/>
                </a:lnTo>
                <a:lnTo>
                  <a:pt x="2080646" y="805393"/>
                </a:lnTo>
                <a:lnTo>
                  <a:pt x="2037841" y="812292"/>
                </a:lnTo>
                <a:lnTo>
                  <a:pt x="135381" y="812292"/>
                </a:lnTo>
                <a:lnTo>
                  <a:pt x="92577" y="805393"/>
                </a:lnTo>
                <a:lnTo>
                  <a:pt x="55412" y="786180"/>
                </a:lnTo>
                <a:lnTo>
                  <a:pt x="26111" y="756879"/>
                </a:lnTo>
                <a:lnTo>
                  <a:pt x="6898" y="719714"/>
                </a:lnTo>
                <a:lnTo>
                  <a:pt x="0" y="676909"/>
                </a:lnTo>
                <a:lnTo>
                  <a:pt x="0" y="135381"/>
                </a:lnTo>
                <a:close/>
              </a:path>
            </a:pathLst>
          </a:custGeom>
          <a:ln w="28574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043429" y="1399159"/>
            <a:ext cx="1356360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04470" marR="5080" indent="-192405">
              <a:lnSpc>
                <a:spcPct val="100000"/>
              </a:lnSpc>
              <a:spcBef>
                <a:spcPts val="95"/>
              </a:spcBef>
            </a:pPr>
            <a:r>
              <a:rPr sz="2200" spc="95" dirty="0">
                <a:solidFill>
                  <a:srgbClr val="FFFFFF"/>
                </a:solidFill>
                <a:latin typeface="Trebuchet MS"/>
                <a:cs typeface="Trebuchet MS"/>
              </a:rPr>
              <a:t>Rebo</a:t>
            </a:r>
            <a:r>
              <a:rPr sz="2200" spc="10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200" spc="10" dirty="0">
                <a:solidFill>
                  <a:srgbClr val="FFFFFF"/>
                </a:solidFill>
                <a:latin typeface="Trebuchet MS"/>
                <a:cs typeface="Trebuchet MS"/>
              </a:rPr>
              <a:t>ting  </a:t>
            </a:r>
            <a:r>
              <a:rPr sz="2200" spc="65" dirty="0">
                <a:solidFill>
                  <a:srgbClr val="FFFFFF"/>
                </a:solidFill>
                <a:latin typeface="Trebuchet MS"/>
                <a:cs typeface="Trebuchet MS"/>
              </a:rPr>
              <a:t>servers</a:t>
            </a:r>
            <a:endParaRPr sz="2200">
              <a:latin typeface="Trebuchet MS"/>
              <a:cs typeface="Trebuchet MS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621726" y="2444686"/>
            <a:ext cx="2202180" cy="839469"/>
            <a:chOff x="1621726" y="2444686"/>
            <a:chExt cx="2202180" cy="839469"/>
          </a:xfrm>
        </p:grpSpPr>
        <p:sp>
          <p:nvSpPr>
            <p:cNvPr id="8" name="object 8"/>
            <p:cNvSpPr/>
            <p:nvPr/>
          </p:nvSpPr>
          <p:spPr>
            <a:xfrm>
              <a:off x="1636013" y="2458973"/>
              <a:ext cx="2173605" cy="810895"/>
            </a:xfrm>
            <a:custGeom>
              <a:avLst/>
              <a:gdLst/>
              <a:ahLst/>
              <a:cxnLst/>
              <a:rect l="l" t="t" r="r" b="b"/>
              <a:pathLst>
                <a:path w="2173604" h="810895">
                  <a:moveTo>
                    <a:pt x="2038096" y="0"/>
                  </a:moveTo>
                  <a:lnTo>
                    <a:pt x="135128" y="0"/>
                  </a:lnTo>
                  <a:lnTo>
                    <a:pt x="92399" y="6884"/>
                  </a:lnTo>
                  <a:lnTo>
                    <a:pt x="55302" y="26058"/>
                  </a:lnTo>
                  <a:lnTo>
                    <a:pt x="26058" y="55302"/>
                  </a:lnTo>
                  <a:lnTo>
                    <a:pt x="6884" y="92399"/>
                  </a:lnTo>
                  <a:lnTo>
                    <a:pt x="0" y="135127"/>
                  </a:lnTo>
                  <a:lnTo>
                    <a:pt x="0" y="675639"/>
                  </a:lnTo>
                  <a:lnTo>
                    <a:pt x="6884" y="718368"/>
                  </a:lnTo>
                  <a:lnTo>
                    <a:pt x="26058" y="755465"/>
                  </a:lnTo>
                  <a:lnTo>
                    <a:pt x="55302" y="784709"/>
                  </a:lnTo>
                  <a:lnTo>
                    <a:pt x="92399" y="803883"/>
                  </a:lnTo>
                  <a:lnTo>
                    <a:pt x="135128" y="810767"/>
                  </a:lnTo>
                  <a:lnTo>
                    <a:pt x="2038096" y="810767"/>
                  </a:lnTo>
                  <a:lnTo>
                    <a:pt x="2080824" y="803883"/>
                  </a:lnTo>
                  <a:lnTo>
                    <a:pt x="2117921" y="784709"/>
                  </a:lnTo>
                  <a:lnTo>
                    <a:pt x="2147165" y="755465"/>
                  </a:lnTo>
                  <a:lnTo>
                    <a:pt x="2166339" y="718368"/>
                  </a:lnTo>
                  <a:lnTo>
                    <a:pt x="2173224" y="675639"/>
                  </a:lnTo>
                  <a:lnTo>
                    <a:pt x="2173224" y="135127"/>
                  </a:lnTo>
                  <a:lnTo>
                    <a:pt x="2166339" y="92399"/>
                  </a:lnTo>
                  <a:lnTo>
                    <a:pt x="2147165" y="55302"/>
                  </a:lnTo>
                  <a:lnTo>
                    <a:pt x="2117921" y="26058"/>
                  </a:lnTo>
                  <a:lnTo>
                    <a:pt x="2080824" y="6884"/>
                  </a:lnTo>
                  <a:lnTo>
                    <a:pt x="2038096" y="0"/>
                  </a:lnTo>
                  <a:close/>
                </a:path>
              </a:pathLst>
            </a:custGeom>
            <a:solidFill>
              <a:srgbClr val="44AA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636013" y="2458973"/>
              <a:ext cx="2173605" cy="810895"/>
            </a:xfrm>
            <a:custGeom>
              <a:avLst/>
              <a:gdLst/>
              <a:ahLst/>
              <a:cxnLst/>
              <a:rect l="l" t="t" r="r" b="b"/>
              <a:pathLst>
                <a:path w="2173604" h="810895">
                  <a:moveTo>
                    <a:pt x="0" y="135127"/>
                  </a:moveTo>
                  <a:lnTo>
                    <a:pt x="6884" y="92399"/>
                  </a:lnTo>
                  <a:lnTo>
                    <a:pt x="26058" y="55302"/>
                  </a:lnTo>
                  <a:lnTo>
                    <a:pt x="55302" y="26058"/>
                  </a:lnTo>
                  <a:lnTo>
                    <a:pt x="92399" y="6884"/>
                  </a:lnTo>
                  <a:lnTo>
                    <a:pt x="135128" y="0"/>
                  </a:lnTo>
                  <a:lnTo>
                    <a:pt x="2038096" y="0"/>
                  </a:lnTo>
                  <a:lnTo>
                    <a:pt x="2080824" y="6884"/>
                  </a:lnTo>
                  <a:lnTo>
                    <a:pt x="2117921" y="26058"/>
                  </a:lnTo>
                  <a:lnTo>
                    <a:pt x="2147165" y="55302"/>
                  </a:lnTo>
                  <a:lnTo>
                    <a:pt x="2166339" y="92399"/>
                  </a:lnTo>
                  <a:lnTo>
                    <a:pt x="2173224" y="135127"/>
                  </a:lnTo>
                  <a:lnTo>
                    <a:pt x="2173224" y="675639"/>
                  </a:lnTo>
                  <a:lnTo>
                    <a:pt x="2166339" y="718368"/>
                  </a:lnTo>
                  <a:lnTo>
                    <a:pt x="2147165" y="755465"/>
                  </a:lnTo>
                  <a:lnTo>
                    <a:pt x="2117921" y="784709"/>
                  </a:lnTo>
                  <a:lnTo>
                    <a:pt x="2080824" y="803883"/>
                  </a:lnTo>
                  <a:lnTo>
                    <a:pt x="2038096" y="810767"/>
                  </a:lnTo>
                  <a:lnTo>
                    <a:pt x="135128" y="810767"/>
                  </a:lnTo>
                  <a:lnTo>
                    <a:pt x="92399" y="803883"/>
                  </a:lnTo>
                  <a:lnTo>
                    <a:pt x="55302" y="784709"/>
                  </a:lnTo>
                  <a:lnTo>
                    <a:pt x="26058" y="755465"/>
                  </a:lnTo>
                  <a:lnTo>
                    <a:pt x="6884" y="718368"/>
                  </a:lnTo>
                  <a:lnTo>
                    <a:pt x="0" y="675639"/>
                  </a:lnTo>
                  <a:lnTo>
                    <a:pt x="0" y="135127"/>
                  </a:lnTo>
                  <a:close/>
                </a:path>
              </a:pathLst>
            </a:custGeom>
            <a:ln w="28575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1769110" y="2668650"/>
            <a:ext cx="190627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120" dirty="0">
                <a:solidFill>
                  <a:srgbClr val="FFFFFF"/>
                </a:solidFill>
                <a:latin typeface="Trebuchet MS"/>
                <a:cs typeface="Trebuchet MS"/>
              </a:rPr>
              <a:t>Managing</a:t>
            </a:r>
            <a:r>
              <a:rPr sz="2200" spc="-1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Trebuchet MS"/>
                <a:cs typeface="Trebuchet MS"/>
              </a:rPr>
              <a:t>files</a:t>
            </a:r>
            <a:endParaRPr sz="2200">
              <a:latin typeface="Trebuchet MS"/>
              <a:cs typeface="Trebuchet MS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1621726" y="3545014"/>
            <a:ext cx="2202180" cy="841375"/>
            <a:chOff x="1621726" y="3545014"/>
            <a:chExt cx="2202180" cy="841375"/>
          </a:xfrm>
        </p:grpSpPr>
        <p:sp>
          <p:nvSpPr>
            <p:cNvPr id="12" name="object 12"/>
            <p:cNvSpPr/>
            <p:nvPr/>
          </p:nvSpPr>
          <p:spPr>
            <a:xfrm>
              <a:off x="1636013" y="3559302"/>
              <a:ext cx="2173605" cy="812800"/>
            </a:xfrm>
            <a:custGeom>
              <a:avLst/>
              <a:gdLst/>
              <a:ahLst/>
              <a:cxnLst/>
              <a:rect l="l" t="t" r="r" b="b"/>
              <a:pathLst>
                <a:path w="2173604" h="812800">
                  <a:moveTo>
                    <a:pt x="2037841" y="0"/>
                  </a:moveTo>
                  <a:lnTo>
                    <a:pt x="135381" y="0"/>
                  </a:lnTo>
                  <a:lnTo>
                    <a:pt x="92577" y="6898"/>
                  </a:lnTo>
                  <a:lnTo>
                    <a:pt x="55412" y="26111"/>
                  </a:lnTo>
                  <a:lnTo>
                    <a:pt x="26111" y="55412"/>
                  </a:lnTo>
                  <a:lnTo>
                    <a:pt x="6898" y="92577"/>
                  </a:lnTo>
                  <a:lnTo>
                    <a:pt x="0" y="135382"/>
                  </a:lnTo>
                  <a:lnTo>
                    <a:pt x="0" y="676910"/>
                  </a:lnTo>
                  <a:lnTo>
                    <a:pt x="6898" y="719714"/>
                  </a:lnTo>
                  <a:lnTo>
                    <a:pt x="26111" y="756879"/>
                  </a:lnTo>
                  <a:lnTo>
                    <a:pt x="55412" y="786180"/>
                  </a:lnTo>
                  <a:lnTo>
                    <a:pt x="92577" y="805393"/>
                  </a:lnTo>
                  <a:lnTo>
                    <a:pt x="135381" y="812292"/>
                  </a:lnTo>
                  <a:lnTo>
                    <a:pt x="2037841" y="812292"/>
                  </a:lnTo>
                  <a:lnTo>
                    <a:pt x="2080646" y="805393"/>
                  </a:lnTo>
                  <a:lnTo>
                    <a:pt x="2117811" y="786180"/>
                  </a:lnTo>
                  <a:lnTo>
                    <a:pt x="2147112" y="756879"/>
                  </a:lnTo>
                  <a:lnTo>
                    <a:pt x="2166325" y="719714"/>
                  </a:lnTo>
                  <a:lnTo>
                    <a:pt x="2173224" y="676910"/>
                  </a:lnTo>
                  <a:lnTo>
                    <a:pt x="2173224" y="135382"/>
                  </a:lnTo>
                  <a:lnTo>
                    <a:pt x="2166325" y="92577"/>
                  </a:lnTo>
                  <a:lnTo>
                    <a:pt x="2147112" y="55412"/>
                  </a:lnTo>
                  <a:lnTo>
                    <a:pt x="2117811" y="26111"/>
                  </a:lnTo>
                  <a:lnTo>
                    <a:pt x="2080646" y="6898"/>
                  </a:lnTo>
                  <a:lnTo>
                    <a:pt x="2037841" y="0"/>
                  </a:lnTo>
                  <a:close/>
                </a:path>
              </a:pathLst>
            </a:custGeom>
            <a:solidFill>
              <a:srgbClr val="44AA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636013" y="3559302"/>
              <a:ext cx="2173605" cy="812800"/>
            </a:xfrm>
            <a:custGeom>
              <a:avLst/>
              <a:gdLst/>
              <a:ahLst/>
              <a:cxnLst/>
              <a:rect l="l" t="t" r="r" b="b"/>
              <a:pathLst>
                <a:path w="2173604" h="812800">
                  <a:moveTo>
                    <a:pt x="0" y="135382"/>
                  </a:moveTo>
                  <a:lnTo>
                    <a:pt x="6898" y="92577"/>
                  </a:lnTo>
                  <a:lnTo>
                    <a:pt x="26111" y="55412"/>
                  </a:lnTo>
                  <a:lnTo>
                    <a:pt x="55412" y="26111"/>
                  </a:lnTo>
                  <a:lnTo>
                    <a:pt x="92577" y="6898"/>
                  </a:lnTo>
                  <a:lnTo>
                    <a:pt x="135381" y="0"/>
                  </a:lnTo>
                  <a:lnTo>
                    <a:pt x="2037841" y="0"/>
                  </a:lnTo>
                  <a:lnTo>
                    <a:pt x="2080646" y="6898"/>
                  </a:lnTo>
                  <a:lnTo>
                    <a:pt x="2117811" y="26111"/>
                  </a:lnTo>
                  <a:lnTo>
                    <a:pt x="2147112" y="55412"/>
                  </a:lnTo>
                  <a:lnTo>
                    <a:pt x="2166325" y="92577"/>
                  </a:lnTo>
                  <a:lnTo>
                    <a:pt x="2173224" y="135382"/>
                  </a:lnTo>
                  <a:lnTo>
                    <a:pt x="2173224" y="676910"/>
                  </a:lnTo>
                  <a:lnTo>
                    <a:pt x="2166325" y="719714"/>
                  </a:lnTo>
                  <a:lnTo>
                    <a:pt x="2147112" y="756879"/>
                  </a:lnTo>
                  <a:lnTo>
                    <a:pt x="2117811" y="786180"/>
                  </a:lnTo>
                  <a:lnTo>
                    <a:pt x="2080646" y="805393"/>
                  </a:lnTo>
                  <a:lnTo>
                    <a:pt x="2037841" y="812292"/>
                  </a:lnTo>
                  <a:lnTo>
                    <a:pt x="135381" y="812292"/>
                  </a:lnTo>
                  <a:lnTo>
                    <a:pt x="92577" y="805393"/>
                  </a:lnTo>
                  <a:lnTo>
                    <a:pt x="55412" y="786180"/>
                  </a:lnTo>
                  <a:lnTo>
                    <a:pt x="26111" y="756879"/>
                  </a:lnTo>
                  <a:lnTo>
                    <a:pt x="6898" y="719714"/>
                  </a:lnTo>
                  <a:lnTo>
                    <a:pt x="0" y="676910"/>
                  </a:lnTo>
                  <a:lnTo>
                    <a:pt x="0" y="135382"/>
                  </a:lnTo>
                  <a:close/>
                </a:path>
              </a:pathLst>
            </a:custGeom>
            <a:ln w="28574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2069338" y="3602863"/>
            <a:ext cx="1305560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0800" marR="5080" indent="-38100">
              <a:lnSpc>
                <a:spcPct val="100000"/>
              </a:lnSpc>
              <a:spcBef>
                <a:spcPts val="95"/>
              </a:spcBef>
            </a:pPr>
            <a:r>
              <a:rPr sz="2200" spc="130" dirty="0">
                <a:solidFill>
                  <a:srgbClr val="FFFFFF"/>
                </a:solidFill>
                <a:latin typeface="Trebuchet MS"/>
                <a:cs typeface="Trebuchet MS"/>
              </a:rPr>
              <a:t>Manag</a:t>
            </a:r>
            <a:r>
              <a:rPr sz="2200" spc="5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200" spc="95" dirty="0">
                <a:solidFill>
                  <a:srgbClr val="FFFFFF"/>
                </a:solidFill>
                <a:latin typeface="Trebuchet MS"/>
                <a:cs typeface="Trebuchet MS"/>
              </a:rPr>
              <a:t>ng  </a:t>
            </a:r>
            <a:r>
              <a:rPr sz="2200" spc="65" dirty="0">
                <a:solidFill>
                  <a:srgbClr val="FFFFFF"/>
                </a:solidFill>
                <a:latin typeface="Trebuchet MS"/>
                <a:cs typeface="Trebuchet MS"/>
              </a:rPr>
              <a:t>packages</a:t>
            </a:r>
            <a:endParaRPr sz="2200">
              <a:latin typeface="Trebuchet MS"/>
              <a:cs typeface="Trebuchet MS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1621726" y="4646866"/>
            <a:ext cx="2202180" cy="841375"/>
            <a:chOff x="1621726" y="4646866"/>
            <a:chExt cx="2202180" cy="841375"/>
          </a:xfrm>
        </p:grpSpPr>
        <p:sp>
          <p:nvSpPr>
            <p:cNvPr id="16" name="object 16"/>
            <p:cNvSpPr/>
            <p:nvPr/>
          </p:nvSpPr>
          <p:spPr>
            <a:xfrm>
              <a:off x="1636013" y="4661153"/>
              <a:ext cx="2173605" cy="812800"/>
            </a:xfrm>
            <a:custGeom>
              <a:avLst/>
              <a:gdLst/>
              <a:ahLst/>
              <a:cxnLst/>
              <a:rect l="l" t="t" r="r" b="b"/>
              <a:pathLst>
                <a:path w="2173604" h="812800">
                  <a:moveTo>
                    <a:pt x="2037841" y="0"/>
                  </a:moveTo>
                  <a:lnTo>
                    <a:pt x="135381" y="0"/>
                  </a:lnTo>
                  <a:lnTo>
                    <a:pt x="92577" y="6898"/>
                  </a:lnTo>
                  <a:lnTo>
                    <a:pt x="55412" y="26111"/>
                  </a:lnTo>
                  <a:lnTo>
                    <a:pt x="26111" y="55412"/>
                  </a:lnTo>
                  <a:lnTo>
                    <a:pt x="6898" y="92577"/>
                  </a:lnTo>
                  <a:lnTo>
                    <a:pt x="0" y="135382"/>
                  </a:lnTo>
                  <a:lnTo>
                    <a:pt x="0" y="676910"/>
                  </a:lnTo>
                  <a:lnTo>
                    <a:pt x="6898" y="719714"/>
                  </a:lnTo>
                  <a:lnTo>
                    <a:pt x="26111" y="756879"/>
                  </a:lnTo>
                  <a:lnTo>
                    <a:pt x="55412" y="786180"/>
                  </a:lnTo>
                  <a:lnTo>
                    <a:pt x="92577" y="805393"/>
                  </a:lnTo>
                  <a:lnTo>
                    <a:pt x="135381" y="812292"/>
                  </a:lnTo>
                  <a:lnTo>
                    <a:pt x="2037841" y="812292"/>
                  </a:lnTo>
                  <a:lnTo>
                    <a:pt x="2080646" y="805393"/>
                  </a:lnTo>
                  <a:lnTo>
                    <a:pt x="2117811" y="786180"/>
                  </a:lnTo>
                  <a:lnTo>
                    <a:pt x="2147112" y="756879"/>
                  </a:lnTo>
                  <a:lnTo>
                    <a:pt x="2166325" y="719714"/>
                  </a:lnTo>
                  <a:lnTo>
                    <a:pt x="2173224" y="676910"/>
                  </a:lnTo>
                  <a:lnTo>
                    <a:pt x="2173224" y="135382"/>
                  </a:lnTo>
                  <a:lnTo>
                    <a:pt x="2166325" y="92577"/>
                  </a:lnTo>
                  <a:lnTo>
                    <a:pt x="2147112" y="55412"/>
                  </a:lnTo>
                  <a:lnTo>
                    <a:pt x="2117811" y="26111"/>
                  </a:lnTo>
                  <a:lnTo>
                    <a:pt x="2080646" y="6898"/>
                  </a:lnTo>
                  <a:lnTo>
                    <a:pt x="2037841" y="0"/>
                  </a:lnTo>
                  <a:close/>
                </a:path>
              </a:pathLst>
            </a:custGeom>
            <a:solidFill>
              <a:srgbClr val="44AA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636013" y="4661153"/>
              <a:ext cx="2173605" cy="812800"/>
            </a:xfrm>
            <a:custGeom>
              <a:avLst/>
              <a:gdLst/>
              <a:ahLst/>
              <a:cxnLst/>
              <a:rect l="l" t="t" r="r" b="b"/>
              <a:pathLst>
                <a:path w="2173604" h="812800">
                  <a:moveTo>
                    <a:pt x="0" y="135382"/>
                  </a:moveTo>
                  <a:lnTo>
                    <a:pt x="6898" y="92577"/>
                  </a:lnTo>
                  <a:lnTo>
                    <a:pt x="26111" y="55412"/>
                  </a:lnTo>
                  <a:lnTo>
                    <a:pt x="55412" y="26111"/>
                  </a:lnTo>
                  <a:lnTo>
                    <a:pt x="92577" y="6898"/>
                  </a:lnTo>
                  <a:lnTo>
                    <a:pt x="135381" y="0"/>
                  </a:lnTo>
                  <a:lnTo>
                    <a:pt x="2037841" y="0"/>
                  </a:lnTo>
                  <a:lnTo>
                    <a:pt x="2080646" y="6898"/>
                  </a:lnTo>
                  <a:lnTo>
                    <a:pt x="2117811" y="26111"/>
                  </a:lnTo>
                  <a:lnTo>
                    <a:pt x="2147112" y="55412"/>
                  </a:lnTo>
                  <a:lnTo>
                    <a:pt x="2166325" y="92577"/>
                  </a:lnTo>
                  <a:lnTo>
                    <a:pt x="2173224" y="135382"/>
                  </a:lnTo>
                  <a:lnTo>
                    <a:pt x="2173224" y="676910"/>
                  </a:lnTo>
                  <a:lnTo>
                    <a:pt x="2166325" y="719714"/>
                  </a:lnTo>
                  <a:lnTo>
                    <a:pt x="2147112" y="756879"/>
                  </a:lnTo>
                  <a:lnTo>
                    <a:pt x="2117811" y="786180"/>
                  </a:lnTo>
                  <a:lnTo>
                    <a:pt x="2080646" y="805393"/>
                  </a:lnTo>
                  <a:lnTo>
                    <a:pt x="2037841" y="812292"/>
                  </a:lnTo>
                  <a:lnTo>
                    <a:pt x="135381" y="812292"/>
                  </a:lnTo>
                  <a:lnTo>
                    <a:pt x="92577" y="805393"/>
                  </a:lnTo>
                  <a:lnTo>
                    <a:pt x="55412" y="786180"/>
                  </a:lnTo>
                  <a:lnTo>
                    <a:pt x="26111" y="756879"/>
                  </a:lnTo>
                  <a:lnTo>
                    <a:pt x="6898" y="719714"/>
                  </a:lnTo>
                  <a:lnTo>
                    <a:pt x="0" y="676910"/>
                  </a:lnTo>
                  <a:lnTo>
                    <a:pt x="0" y="135382"/>
                  </a:lnTo>
                  <a:close/>
                </a:path>
              </a:pathLst>
            </a:custGeom>
            <a:ln w="28574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2069338" y="4704715"/>
            <a:ext cx="1305560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9085" marR="5080" indent="-287020">
              <a:lnSpc>
                <a:spcPct val="100000"/>
              </a:lnSpc>
              <a:spcBef>
                <a:spcPts val="95"/>
              </a:spcBef>
            </a:pPr>
            <a:r>
              <a:rPr sz="2200" spc="130" dirty="0">
                <a:solidFill>
                  <a:srgbClr val="FFFFFF"/>
                </a:solidFill>
                <a:latin typeface="Trebuchet MS"/>
                <a:cs typeface="Trebuchet MS"/>
              </a:rPr>
              <a:t>Manag</a:t>
            </a:r>
            <a:r>
              <a:rPr sz="2200" spc="5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200" spc="95" dirty="0">
                <a:solidFill>
                  <a:srgbClr val="FFFFFF"/>
                </a:solidFill>
                <a:latin typeface="Trebuchet MS"/>
                <a:cs typeface="Trebuchet MS"/>
              </a:rPr>
              <a:t>ng  </a:t>
            </a:r>
            <a:r>
              <a:rPr sz="2200" spc="100" dirty="0">
                <a:solidFill>
                  <a:srgbClr val="FFFFFF"/>
                </a:solidFill>
                <a:latin typeface="Trebuchet MS"/>
                <a:cs typeface="Trebuchet MS"/>
              </a:rPr>
              <a:t>users</a:t>
            </a:r>
            <a:endParaRPr sz="2200">
              <a:latin typeface="Trebuchet MS"/>
              <a:cs typeface="Trebuchet MS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1621726" y="5748718"/>
            <a:ext cx="2202180" cy="841375"/>
            <a:chOff x="1621726" y="5748718"/>
            <a:chExt cx="2202180" cy="841375"/>
          </a:xfrm>
        </p:grpSpPr>
        <p:sp>
          <p:nvSpPr>
            <p:cNvPr id="20" name="object 20"/>
            <p:cNvSpPr/>
            <p:nvPr/>
          </p:nvSpPr>
          <p:spPr>
            <a:xfrm>
              <a:off x="1636013" y="5763005"/>
              <a:ext cx="2173605" cy="812800"/>
            </a:xfrm>
            <a:custGeom>
              <a:avLst/>
              <a:gdLst/>
              <a:ahLst/>
              <a:cxnLst/>
              <a:rect l="l" t="t" r="r" b="b"/>
              <a:pathLst>
                <a:path w="2173604" h="812800">
                  <a:moveTo>
                    <a:pt x="2037841" y="0"/>
                  </a:moveTo>
                  <a:lnTo>
                    <a:pt x="135381" y="0"/>
                  </a:lnTo>
                  <a:lnTo>
                    <a:pt x="92577" y="6898"/>
                  </a:lnTo>
                  <a:lnTo>
                    <a:pt x="55412" y="26111"/>
                  </a:lnTo>
                  <a:lnTo>
                    <a:pt x="26111" y="55412"/>
                  </a:lnTo>
                  <a:lnTo>
                    <a:pt x="6898" y="92577"/>
                  </a:lnTo>
                  <a:lnTo>
                    <a:pt x="0" y="135382"/>
                  </a:lnTo>
                  <a:lnTo>
                    <a:pt x="0" y="676910"/>
                  </a:lnTo>
                  <a:lnTo>
                    <a:pt x="6898" y="719714"/>
                  </a:lnTo>
                  <a:lnTo>
                    <a:pt x="26111" y="756879"/>
                  </a:lnTo>
                  <a:lnTo>
                    <a:pt x="55412" y="786180"/>
                  </a:lnTo>
                  <a:lnTo>
                    <a:pt x="92577" y="805393"/>
                  </a:lnTo>
                  <a:lnTo>
                    <a:pt x="135381" y="812292"/>
                  </a:lnTo>
                  <a:lnTo>
                    <a:pt x="2037841" y="812292"/>
                  </a:lnTo>
                  <a:lnTo>
                    <a:pt x="2080646" y="805393"/>
                  </a:lnTo>
                  <a:lnTo>
                    <a:pt x="2117811" y="786180"/>
                  </a:lnTo>
                  <a:lnTo>
                    <a:pt x="2147112" y="756879"/>
                  </a:lnTo>
                  <a:lnTo>
                    <a:pt x="2166325" y="719714"/>
                  </a:lnTo>
                  <a:lnTo>
                    <a:pt x="2173224" y="676910"/>
                  </a:lnTo>
                  <a:lnTo>
                    <a:pt x="2173224" y="135382"/>
                  </a:lnTo>
                  <a:lnTo>
                    <a:pt x="2166325" y="92577"/>
                  </a:lnTo>
                  <a:lnTo>
                    <a:pt x="2147112" y="55412"/>
                  </a:lnTo>
                  <a:lnTo>
                    <a:pt x="2117811" y="26111"/>
                  </a:lnTo>
                  <a:lnTo>
                    <a:pt x="2080646" y="6898"/>
                  </a:lnTo>
                  <a:lnTo>
                    <a:pt x="2037841" y="0"/>
                  </a:lnTo>
                  <a:close/>
                </a:path>
              </a:pathLst>
            </a:custGeom>
            <a:solidFill>
              <a:srgbClr val="44AA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636013" y="5763005"/>
              <a:ext cx="2173605" cy="812800"/>
            </a:xfrm>
            <a:custGeom>
              <a:avLst/>
              <a:gdLst/>
              <a:ahLst/>
              <a:cxnLst/>
              <a:rect l="l" t="t" r="r" b="b"/>
              <a:pathLst>
                <a:path w="2173604" h="812800">
                  <a:moveTo>
                    <a:pt x="0" y="135382"/>
                  </a:moveTo>
                  <a:lnTo>
                    <a:pt x="6898" y="92577"/>
                  </a:lnTo>
                  <a:lnTo>
                    <a:pt x="26111" y="55412"/>
                  </a:lnTo>
                  <a:lnTo>
                    <a:pt x="55412" y="26111"/>
                  </a:lnTo>
                  <a:lnTo>
                    <a:pt x="92577" y="6898"/>
                  </a:lnTo>
                  <a:lnTo>
                    <a:pt x="135381" y="0"/>
                  </a:lnTo>
                  <a:lnTo>
                    <a:pt x="2037841" y="0"/>
                  </a:lnTo>
                  <a:lnTo>
                    <a:pt x="2080646" y="6898"/>
                  </a:lnTo>
                  <a:lnTo>
                    <a:pt x="2117811" y="26111"/>
                  </a:lnTo>
                  <a:lnTo>
                    <a:pt x="2147112" y="55412"/>
                  </a:lnTo>
                  <a:lnTo>
                    <a:pt x="2166325" y="92577"/>
                  </a:lnTo>
                  <a:lnTo>
                    <a:pt x="2173224" y="135382"/>
                  </a:lnTo>
                  <a:lnTo>
                    <a:pt x="2173224" y="676910"/>
                  </a:lnTo>
                  <a:lnTo>
                    <a:pt x="2166325" y="719714"/>
                  </a:lnTo>
                  <a:lnTo>
                    <a:pt x="2147112" y="756879"/>
                  </a:lnTo>
                  <a:lnTo>
                    <a:pt x="2117811" y="786180"/>
                  </a:lnTo>
                  <a:lnTo>
                    <a:pt x="2080646" y="805393"/>
                  </a:lnTo>
                  <a:lnTo>
                    <a:pt x="2037841" y="812292"/>
                  </a:lnTo>
                  <a:lnTo>
                    <a:pt x="135381" y="812292"/>
                  </a:lnTo>
                  <a:lnTo>
                    <a:pt x="92577" y="805393"/>
                  </a:lnTo>
                  <a:lnTo>
                    <a:pt x="55412" y="786180"/>
                  </a:lnTo>
                  <a:lnTo>
                    <a:pt x="26111" y="756879"/>
                  </a:lnTo>
                  <a:lnTo>
                    <a:pt x="6898" y="719714"/>
                  </a:lnTo>
                  <a:lnTo>
                    <a:pt x="0" y="676910"/>
                  </a:lnTo>
                  <a:lnTo>
                    <a:pt x="0" y="135382"/>
                  </a:lnTo>
                  <a:close/>
                </a:path>
              </a:pathLst>
            </a:custGeom>
            <a:ln w="28574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2069338" y="5806566"/>
            <a:ext cx="1305560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33985" marR="5080" indent="-121920">
              <a:lnSpc>
                <a:spcPct val="100000"/>
              </a:lnSpc>
              <a:spcBef>
                <a:spcPts val="95"/>
              </a:spcBef>
            </a:pPr>
            <a:r>
              <a:rPr sz="2200" spc="130" dirty="0">
                <a:solidFill>
                  <a:srgbClr val="FFFFFF"/>
                </a:solidFill>
                <a:latin typeface="Trebuchet MS"/>
                <a:cs typeface="Trebuchet MS"/>
              </a:rPr>
              <a:t>Manag</a:t>
            </a:r>
            <a:r>
              <a:rPr sz="2200" spc="5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200" spc="95" dirty="0">
                <a:solidFill>
                  <a:srgbClr val="FFFFFF"/>
                </a:solidFill>
                <a:latin typeface="Trebuchet MS"/>
                <a:cs typeface="Trebuchet MS"/>
              </a:rPr>
              <a:t>ng  </a:t>
            </a:r>
            <a:r>
              <a:rPr sz="2200" spc="35" dirty="0">
                <a:solidFill>
                  <a:srgbClr val="FFFFFF"/>
                </a:solidFill>
                <a:latin typeface="Trebuchet MS"/>
                <a:cs typeface="Trebuchet MS"/>
              </a:rPr>
              <a:t>services</a:t>
            </a:r>
            <a:endParaRPr sz="2200">
              <a:latin typeface="Trebuchet MS"/>
              <a:cs typeface="Trebuchet MS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1621726" y="6850570"/>
            <a:ext cx="2202180" cy="841375"/>
            <a:chOff x="1621726" y="6850570"/>
            <a:chExt cx="2202180" cy="841375"/>
          </a:xfrm>
        </p:grpSpPr>
        <p:sp>
          <p:nvSpPr>
            <p:cNvPr id="24" name="object 24"/>
            <p:cNvSpPr/>
            <p:nvPr/>
          </p:nvSpPr>
          <p:spPr>
            <a:xfrm>
              <a:off x="1636013" y="6864857"/>
              <a:ext cx="2173605" cy="812800"/>
            </a:xfrm>
            <a:custGeom>
              <a:avLst/>
              <a:gdLst/>
              <a:ahLst/>
              <a:cxnLst/>
              <a:rect l="l" t="t" r="r" b="b"/>
              <a:pathLst>
                <a:path w="2173604" h="812800">
                  <a:moveTo>
                    <a:pt x="2037841" y="0"/>
                  </a:moveTo>
                  <a:lnTo>
                    <a:pt x="135381" y="0"/>
                  </a:lnTo>
                  <a:lnTo>
                    <a:pt x="92577" y="6898"/>
                  </a:lnTo>
                  <a:lnTo>
                    <a:pt x="55412" y="26111"/>
                  </a:lnTo>
                  <a:lnTo>
                    <a:pt x="26111" y="55412"/>
                  </a:lnTo>
                  <a:lnTo>
                    <a:pt x="6898" y="92577"/>
                  </a:lnTo>
                  <a:lnTo>
                    <a:pt x="0" y="135382"/>
                  </a:lnTo>
                  <a:lnTo>
                    <a:pt x="0" y="676910"/>
                  </a:lnTo>
                  <a:lnTo>
                    <a:pt x="6898" y="719714"/>
                  </a:lnTo>
                  <a:lnTo>
                    <a:pt x="26111" y="756879"/>
                  </a:lnTo>
                  <a:lnTo>
                    <a:pt x="55412" y="786180"/>
                  </a:lnTo>
                  <a:lnTo>
                    <a:pt x="92577" y="805393"/>
                  </a:lnTo>
                  <a:lnTo>
                    <a:pt x="135381" y="812292"/>
                  </a:lnTo>
                  <a:lnTo>
                    <a:pt x="2037841" y="812292"/>
                  </a:lnTo>
                  <a:lnTo>
                    <a:pt x="2080646" y="805393"/>
                  </a:lnTo>
                  <a:lnTo>
                    <a:pt x="2117811" y="786180"/>
                  </a:lnTo>
                  <a:lnTo>
                    <a:pt x="2147112" y="756879"/>
                  </a:lnTo>
                  <a:lnTo>
                    <a:pt x="2166325" y="719714"/>
                  </a:lnTo>
                  <a:lnTo>
                    <a:pt x="2173224" y="676910"/>
                  </a:lnTo>
                  <a:lnTo>
                    <a:pt x="2173224" y="135382"/>
                  </a:lnTo>
                  <a:lnTo>
                    <a:pt x="2166325" y="92577"/>
                  </a:lnTo>
                  <a:lnTo>
                    <a:pt x="2147112" y="55412"/>
                  </a:lnTo>
                  <a:lnTo>
                    <a:pt x="2117811" y="26111"/>
                  </a:lnTo>
                  <a:lnTo>
                    <a:pt x="2080646" y="6898"/>
                  </a:lnTo>
                  <a:lnTo>
                    <a:pt x="2037841" y="0"/>
                  </a:lnTo>
                  <a:close/>
                </a:path>
              </a:pathLst>
            </a:custGeom>
            <a:solidFill>
              <a:srgbClr val="44AA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636013" y="6864857"/>
              <a:ext cx="2173605" cy="812800"/>
            </a:xfrm>
            <a:custGeom>
              <a:avLst/>
              <a:gdLst/>
              <a:ahLst/>
              <a:cxnLst/>
              <a:rect l="l" t="t" r="r" b="b"/>
              <a:pathLst>
                <a:path w="2173604" h="812800">
                  <a:moveTo>
                    <a:pt x="0" y="135382"/>
                  </a:moveTo>
                  <a:lnTo>
                    <a:pt x="6898" y="92577"/>
                  </a:lnTo>
                  <a:lnTo>
                    <a:pt x="26111" y="55412"/>
                  </a:lnTo>
                  <a:lnTo>
                    <a:pt x="55412" y="26111"/>
                  </a:lnTo>
                  <a:lnTo>
                    <a:pt x="92577" y="6898"/>
                  </a:lnTo>
                  <a:lnTo>
                    <a:pt x="135381" y="0"/>
                  </a:lnTo>
                  <a:lnTo>
                    <a:pt x="2037841" y="0"/>
                  </a:lnTo>
                  <a:lnTo>
                    <a:pt x="2080646" y="6898"/>
                  </a:lnTo>
                  <a:lnTo>
                    <a:pt x="2117811" y="26111"/>
                  </a:lnTo>
                  <a:lnTo>
                    <a:pt x="2147112" y="55412"/>
                  </a:lnTo>
                  <a:lnTo>
                    <a:pt x="2166325" y="92577"/>
                  </a:lnTo>
                  <a:lnTo>
                    <a:pt x="2173224" y="135382"/>
                  </a:lnTo>
                  <a:lnTo>
                    <a:pt x="2173224" y="676910"/>
                  </a:lnTo>
                  <a:lnTo>
                    <a:pt x="2166325" y="719714"/>
                  </a:lnTo>
                  <a:lnTo>
                    <a:pt x="2147112" y="756879"/>
                  </a:lnTo>
                  <a:lnTo>
                    <a:pt x="2117811" y="786180"/>
                  </a:lnTo>
                  <a:lnTo>
                    <a:pt x="2080646" y="805393"/>
                  </a:lnTo>
                  <a:lnTo>
                    <a:pt x="2037841" y="812292"/>
                  </a:lnTo>
                  <a:lnTo>
                    <a:pt x="135381" y="812292"/>
                  </a:lnTo>
                  <a:lnTo>
                    <a:pt x="92577" y="805393"/>
                  </a:lnTo>
                  <a:lnTo>
                    <a:pt x="55412" y="786180"/>
                  </a:lnTo>
                  <a:lnTo>
                    <a:pt x="26111" y="756879"/>
                  </a:lnTo>
                  <a:lnTo>
                    <a:pt x="6898" y="719714"/>
                  </a:lnTo>
                  <a:lnTo>
                    <a:pt x="0" y="676910"/>
                  </a:lnTo>
                  <a:lnTo>
                    <a:pt x="0" y="135382"/>
                  </a:lnTo>
                  <a:close/>
                </a:path>
              </a:pathLst>
            </a:custGeom>
            <a:ln w="28575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2063242" y="6908418"/>
            <a:ext cx="1318260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0520" marR="5080" indent="-338455">
              <a:lnSpc>
                <a:spcPct val="100000"/>
              </a:lnSpc>
              <a:spcBef>
                <a:spcPts val="95"/>
              </a:spcBef>
            </a:pPr>
            <a:r>
              <a:rPr sz="2200" spc="45" dirty="0">
                <a:solidFill>
                  <a:srgbClr val="FFFFFF"/>
                </a:solidFill>
                <a:latin typeface="Trebuchet MS"/>
                <a:cs typeface="Trebuchet MS"/>
              </a:rPr>
              <a:t>Gathe</a:t>
            </a:r>
            <a:r>
              <a:rPr sz="2200" spc="4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200" spc="2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200" spc="3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200" spc="70" dirty="0">
                <a:solidFill>
                  <a:srgbClr val="FFFFFF"/>
                </a:solidFill>
                <a:latin typeface="Trebuchet MS"/>
                <a:cs typeface="Trebuchet MS"/>
              </a:rPr>
              <a:t>g  </a:t>
            </a:r>
            <a:r>
              <a:rPr sz="2200" dirty="0">
                <a:solidFill>
                  <a:srgbClr val="FFFFFF"/>
                </a:solidFill>
                <a:latin typeface="Trebuchet MS"/>
                <a:cs typeface="Trebuchet MS"/>
              </a:rPr>
              <a:t>facts</a:t>
            </a:r>
            <a:endParaRPr sz="2200">
              <a:latin typeface="Trebuchet MS"/>
              <a:cs typeface="Trebuchet MS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4836985" y="1461325"/>
            <a:ext cx="9789160" cy="6017260"/>
            <a:chOff x="4836985" y="1461325"/>
            <a:chExt cx="9789160" cy="6017260"/>
          </a:xfrm>
        </p:grpSpPr>
        <p:sp>
          <p:nvSpPr>
            <p:cNvPr id="28" name="object 28"/>
            <p:cNvSpPr/>
            <p:nvPr/>
          </p:nvSpPr>
          <p:spPr>
            <a:xfrm>
              <a:off x="4841747" y="1466088"/>
              <a:ext cx="9779635" cy="6007735"/>
            </a:xfrm>
            <a:custGeom>
              <a:avLst/>
              <a:gdLst/>
              <a:ahLst/>
              <a:cxnLst/>
              <a:rect l="l" t="t" r="r" b="b"/>
              <a:pathLst>
                <a:path w="9779635" h="6007734">
                  <a:moveTo>
                    <a:pt x="8778240" y="0"/>
                  </a:moveTo>
                  <a:lnTo>
                    <a:pt x="1001267" y="0"/>
                  </a:lnTo>
                  <a:lnTo>
                    <a:pt x="952757" y="1154"/>
                  </a:lnTo>
                  <a:lnTo>
                    <a:pt x="904843" y="4583"/>
                  </a:lnTo>
                  <a:lnTo>
                    <a:pt x="857577" y="10234"/>
                  </a:lnTo>
                  <a:lnTo>
                    <a:pt x="811011" y="18055"/>
                  </a:lnTo>
                  <a:lnTo>
                    <a:pt x="765198" y="27992"/>
                  </a:lnTo>
                  <a:lnTo>
                    <a:pt x="720190" y="39994"/>
                  </a:lnTo>
                  <a:lnTo>
                    <a:pt x="676041" y="54009"/>
                  </a:lnTo>
                  <a:lnTo>
                    <a:pt x="632802" y="69983"/>
                  </a:lnTo>
                  <a:lnTo>
                    <a:pt x="590526" y="87864"/>
                  </a:lnTo>
                  <a:lnTo>
                    <a:pt x="549265" y="107599"/>
                  </a:lnTo>
                  <a:lnTo>
                    <a:pt x="509072" y="129137"/>
                  </a:lnTo>
                  <a:lnTo>
                    <a:pt x="469999" y="152425"/>
                  </a:lnTo>
                  <a:lnTo>
                    <a:pt x="432099" y="177410"/>
                  </a:lnTo>
                  <a:lnTo>
                    <a:pt x="395424" y="204040"/>
                  </a:lnTo>
                  <a:lnTo>
                    <a:pt x="360026" y="232262"/>
                  </a:lnTo>
                  <a:lnTo>
                    <a:pt x="325959" y="262025"/>
                  </a:lnTo>
                  <a:lnTo>
                    <a:pt x="293274" y="293274"/>
                  </a:lnTo>
                  <a:lnTo>
                    <a:pt x="262025" y="325959"/>
                  </a:lnTo>
                  <a:lnTo>
                    <a:pt x="232262" y="360026"/>
                  </a:lnTo>
                  <a:lnTo>
                    <a:pt x="204040" y="395424"/>
                  </a:lnTo>
                  <a:lnTo>
                    <a:pt x="177410" y="432099"/>
                  </a:lnTo>
                  <a:lnTo>
                    <a:pt x="152425" y="469999"/>
                  </a:lnTo>
                  <a:lnTo>
                    <a:pt x="129137" y="509072"/>
                  </a:lnTo>
                  <a:lnTo>
                    <a:pt x="107599" y="549265"/>
                  </a:lnTo>
                  <a:lnTo>
                    <a:pt x="87864" y="590526"/>
                  </a:lnTo>
                  <a:lnTo>
                    <a:pt x="69983" y="632802"/>
                  </a:lnTo>
                  <a:lnTo>
                    <a:pt x="54009" y="676041"/>
                  </a:lnTo>
                  <a:lnTo>
                    <a:pt x="39994" y="720190"/>
                  </a:lnTo>
                  <a:lnTo>
                    <a:pt x="27992" y="765198"/>
                  </a:lnTo>
                  <a:lnTo>
                    <a:pt x="18055" y="811011"/>
                  </a:lnTo>
                  <a:lnTo>
                    <a:pt x="10234" y="857577"/>
                  </a:lnTo>
                  <a:lnTo>
                    <a:pt x="4583" y="904843"/>
                  </a:lnTo>
                  <a:lnTo>
                    <a:pt x="1154" y="952757"/>
                  </a:lnTo>
                  <a:lnTo>
                    <a:pt x="0" y="1001267"/>
                  </a:lnTo>
                  <a:lnTo>
                    <a:pt x="0" y="5006339"/>
                  </a:lnTo>
                  <a:lnTo>
                    <a:pt x="1154" y="5054850"/>
                  </a:lnTo>
                  <a:lnTo>
                    <a:pt x="4583" y="5102764"/>
                  </a:lnTo>
                  <a:lnTo>
                    <a:pt x="10234" y="5150030"/>
                  </a:lnTo>
                  <a:lnTo>
                    <a:pt x="18055" y="5196596"/>
                  </a:lnTo>
                  <a:lnTo>
                    <a:pt x="27992" y="5242409"/>
                  </a:lnTo>
                  <a:lnTo>
                    <a:pt x="39994" y="5287417"/>
                  </a:lnTo>
                  <a:lnTo>
                    <a:pt x="54009" y="5331566"/>
                  </a:lnTo>
                  <a:lnTo>
                    <a:pt x="69983" y="5374805"/>
                  </a:lnTo>
                  <a:lnTo>
                    <a:pt x="87864" y="5417081"/>
                  </a:lnTo>
                  <a:lnTo>
                    <a:pt x="107599" y="5458342"/>
                  </a:lnTo>
                  <a:lnTo>
                    <a:pt x="129137" y="5498535"/>
                  </a:lnTo>
                  <a:lnTo>
                    <a:pt x="152425" y="5537608"/>
                  </a:lnTo>
                  <a:lnTo>
                    <a:pt x="177410" y="5575508"/>
                  </a:lnTo>
                  <a:lnTo>
                    <a:pt x="204040" y="5612183"/>
                  </a:lnTo>
                  <a:lnTo>
                    <a:pt x="232262" y="5647581"/>
                  </a:lnTo>
                  <a:lnTo>
                    <a:pt x="262025" y="5681648"/>
                  </a:lnTo>
                  <a:lnTo>
                    <a:pt x="293274" y="5714333"/>
                  </a:lnTo>
                  <a:lnTo>
                    <a:pt x="325959" y="5745582"/>
                  </a:lnTo>
                  <a:lnTo>
                    <a:pt x="360026" y="5775345"/>
                  </a:lnTo>
                  <a:lnTo>
                    <a:pt x="395424" y="5803567"/>
                  </a:lnTo>
                  <a:lnTo>
                    <a:pt x="432099" y="5830197"/>
                  </a:lnTo>
                  <a:lnTo>
                    <a:pt x="469999" y="5855182"/>
                  </a:lnTo>
                  <a:lnTo>
                    <a:pt x="509072" y="5878470"/>
                  </a:lnTo>
                  <a:lnTo>
                    <a:pt x="549265" y="5900008"/>
                  </a:lnTo>
                  <a:lnTo>
                    <a:pt x="590526" y="5919743"/>
                  </a:lnTo>
                  <a:lnTo>
                    <a:pt x="632802" y="5937624"/>
                  </a:lnTo>
                  <a:lnTo>
                    <a:pt x="676041" y="5953598"/>
                  </a:lnTo>
                  <a:lnTo>
                    <a:pt x="720190" y="5967613"/>
                  </a:lnTo>
                  <a:lnTo>
                    <a:pt x="765198" y="5979615"/>
                  </a:lnTo>
                  <a:lnTo>
                    <a:pt x="811011" y="5989552"/>
                  </a:lnTo>
                  <a:lnTo>
                    <a:pt x="857577" y="5997373"/>
                  </a:lnTo>
                  <a:lnTo>
                    <a:pt x="904843" y="6003024"/>
                  </a:lnTo>
                  <a:lnTo>
                    <a:pt x="952757" y="6006453"/>
                  </a:lnTo>
                  <a:lnTo>
                    <a:pt x="1001267" y="6007608"/>
                  </a:lnTo>
                  <a:lnTo>
                    <a:pt x="8778240" y="6007608"/>
                  </a:lnTo>
                  <a:lnTo>
                    <a:pt x="8826750" y="6006453"/>
                  </a:lnTo>
                  <a:lnTo>
                    <a:pt x="8874664" y="6003024"/>
                  </a:lnTo>
                  <a:lnTo>
                    <a:pt x="8921930" y="5997373"/>
                  </a:lnTo>
                  <a:lnTo>
                    <a:pt x="8968496" y="5989552"/>
                  </a:lnTo>
                  <a:lnTo>
                    <a:pt x="9014309" y="5979615"/>
                  </a:lnTo>
                  <a:lnTo>
                    <a:pt x="9059317" y="5967613"/>
                  </a:lnTo>
                  <a:lnTo>
                    <a:pt x="9103466" y="5953598"/>
                  </a:lnTo>
                  <a:lnTo>
                    <a:pt x="9146705" y="5937624"/>
                  </a:lnTo>
                  <a:lnTo>
                    <a:pt x="9188981" y="5919743"/>
                  </a:lnTo>
                  <a:lnTo>
                    <a:pt x="9230242" y="5900008"/>
                  </a:lnTo>
                  <a:lnTo>
                    <a:pt x="9270435" y="5878470"/>
                  </a:lnTo>
                  <a:lnTo>
                    <a:pt x="9309508" y="5855182"/>
                  </a:lnTo>
                  <a:lnTo>
                    <a:pt x="9347408" y="5830197"/>
                  </a:lnTo>
                  <a:lnTo>
                    <a:pt x="9384083" y="5803567"/>
                  </a:lnTo>
                  <a:lnTo>
                    <a:pt x="9419481" y="5775345"/>
                  </a:lnTo>
                  <a:lnTo>
                    <a:pt x="9453548" y="5745582"/>
                  </a:lnTo>
                  <a:lnTo>
                    <a:pt x="9486233" y="5714333"/>
                  </a:lnTo>
                  <a:lnTo>
                    <a:pt x="9517482" y="5681648"/>
                  </a:lnTo>
                  <a:lnTo>
                    <a:pt x="9547245" y="5647581"/>
                  </a:lnTo>
                  <a:lnTo>
                    <a:pt x="9575467" y="5612183"/>
                  </a:lnTo>
                  <a:lnTo>
                    <a:pt x="9602097" y="5575508"/>
                  </a:lnTo>
                  <a:lnTo>
                    <a:pt x="9627082" y="5537608"/>
                  </a:lnTo>
                  <a:lnTo>
                    <a:pt x="9650370" y="5498535"/>
                  </a:lnTo>
                  <a:lnTo>
                    <a:pt x="9671908" y="5458342"/>
                  </a:lnTo>
                  <a:lnTo>
                    <a:pt x="9691643" y="5417081"/>
                  </a:lnTo>
                  <a:lnTo>
                    <a:pt x="9709524" y="5374805"/>
                  </a:lnTo>
                  <a:lnTo>
                    <a:pt x="9725498" y="5331566"/>
                  </a:lnTo>
                  <a:lnTo>
                    <a:pt x="9739513" y="5287417"/>
                  </a:lnTo>
                  <a:lnTo>
                    <a:pt x="9751515" y="5242409"/>
                  </a:lnTo>
                  <a:lnTo>
                    <a:pt x="9761452" y="5196596"/>
                  </a:lnTo>
                  <a:lnTo>
                    <a:pt x="9769273" y="5150030"/>
                  </a:lnTo>
                  <a:lnTo>
                    <a:pt x="9774924" y="5102764"/>
                  </a:lnTo>
                  <a:lnTo>
                    <a:pt x="9778353" y="5054850"/>
                  </a:lnTo>
                  <a:lnTo>
                    <a:pt x="9779508" y="5006339"/>
                  </a:lnTo>
                  <a:lnTo>
                    <a:pt x="9779508" y="1001267"/>
                  </a:lnTo>
                  <a:lnTo>
                    <a:pt x="9778353" y="952757"/>
                  </a:lnTo>
                  <a:lnTo>
                    <a:pt x="9774924" y="904843"/>
                  </a:lnTo>
                  <a:lnTo>
                    <a:pt x="9769273" y="857577"/>
                  </a:lnTo>
                  <a:lnTo>
                    <a:pt x="9761452" y="811011"/>
                  </a:lnTo>
                  <a:lnTo>
                    <a:pt x="9751515" y="765198"/>
                  </a:lnTo>
                  <a:lnTo>
                    <a:pt x="9739513" y="720190"/>
                  </a:lnTo>
                  <a:lnTo>
                    <a:pt x="9725498" y="676041"/>
                  </a:lnTo>
                  <a:lnTo>
                    <a:pt x="9709524" y="632802"/>
                  </a:lnTo>
                  <a:lnTo>
                    <a:pt x="9691643" y="590526"/>
                  </a:lnTo>
                  <a:lnTo>
                    <a:pt x="9671908" y="549265"/>
                  </a:lnTo>
                  <a:lnTo>
                    <a:pt x="9650370" y="509072"/>
                  </a:lnTo>
                  <a:lnTo>
                    <a:pt x="9627082" y="469999"/>
                  </a:lnTo>
                  <a:lnTo>
                    <a:pt x="9602097" y="432099"/>
                  </a:lnTo>
                  <a:lnTo>
                    <a:pt x="9575467" y="395424"/>
                  </a:lnTo>
                  <a:lnTo>
                    <a:pt x="9547245" y="360026"/>
                  </a:lnTo>
                  <a:lnTo>
                    <a:pt x="9517482" y="325959"/>
                  </a:lnTo>
                  <a:lnTo>
                    <a:pt x="9486233" y="293274"/>
                  </a:lnTo>
                  <a:lnTo>
                    <a:pt x="9453548" y="262025"/>
                  </a:lnTo>
                  <a:lnTo>
                    <a:pt x="9419481" y="232262"/>
                  </a:lnTo>
                  <a:lnTo>
                    <a:pt x="9384083" y="204040"/>
                  </a:lnTo>
                  <a:lnTo>
                    <a:pt x="9347408" y="177410"/>
                  </a:lnTo>
                  <a:lnTo>
                    <a:pt x="9309508" y="152425"/>
                  </a:lnTo>
                  <a:lnTo>
                    <a:pt x="9270435" y="129137"/>
                  </a:lnTo>
                  <a:lnTo>
                    <a:pt x="9230242" y="107599"/>
                  </a:lnTo>
                  <a:lnTo>
                    <a:pt x="9188981" y="87864"/>
                  </a:lnTo>
                  <a:lnTo>
                    <a:pt x="9146705" y="69983"/>
                  </a:lnTo>
                  <a:lnTo>
                    <a:pt x="9103466" y="54009"/>
                  </a:lnTo>
                  <a:lnTo>
                    <a:pt x="9059317" y="39994"/>
                  </a:lnTo>
                  <a:lnTo>
                    <a:pt x="9014309" y="27992"/>
                  </a:lnTo>
                  <a:lnTo>
                    <a:pt x="8968496" y="18055"/>
                  </a:lnTo>
                  <a:lnTo>
                    <a:pt x="8921930" y="10234"/>
                  </a:lnTo>
                  <a:lnTo>
                    <a:pt x="8874664" y="4583"/>
                  </a:lnTo>
                  <a:lnTo>
                    <a:pt x="8826750" y="1154"/>
                  </a:lnTo>
                  <a:lnTo>
                    <a:pt x="877824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4841747" y="1466088"/>
              <a:ext cx="9779635" cy="6007735"/>
            </a:xfrm>
            <a:custGeom>
              <a:avLst/>
              <a:gdLst/>
              <a:ahLst/>
              <a:cxnLst/>
              <a:rect l="l" t="t" r="r" b="b"/>
              <a:pathLst>
                <a:path w="9779635" h="6007734">
                  <a:moveTo>
                    <a:pt x="0" y="1001267"/>
                  </a:moveTo>
                  <a:lnTo>
                    <a:pt x="1154" y="952757"/>
                  </a:lnTo>
                  <a:lnTo>
                    <a:pt x="4583" y="904843"/>
                  </a:lnTo>
                  <a:lnTo>
                    <a:pt x="10234" y="857577"/>
                  </a:lnTo>
                  <a:lnTo>
                    <a:pt x="18055" y="811011"/>
                  </a:lnTo>
                  <a:lnTo>
                    <a:pt x="27992" y="765198"/>
                  </a:lnTo>
                  <a:lnTo>
                    <a:pt x="39994" y="720190"/>
                  </a:lnTo>
                  <a:lnTo>
                    <a:pt x="54009" y="676041"/>
                  </a:lnTo>
                  <a:lnTo>
                    <a:pt x="69983" y="632802"/>
                  </a:lnTo>
                  <a:lnTo>
                    <a:pt x="87864" y="590526"/>
                  </a:lnTo>
                  <a:lnTo>
                    <a:pt x="107599" y="549265"/>
                  </a:lnTo>
                  <a:lnTo>
                    <a:pt x="129137" y="509072"/>
                  </a:lnTo>
                  <a:lnTo>
                    <a:pt x="152425" y="469999"/>
                  </a:lnTo>
                  <a:lnTo>
                    <a:pt x="177410" y="432099"/>
                  </a:lnTo>
                  <a:lnTo>
                    <a:pt x="204040" y="395424"/>
                  </a:lnTo>
                  <a:lnTo>
                    <a:pt x="232262" y="360026"/>
                  </a:lnTo>
                  <a:lnTo>
                    <a:pt x="262025" y="325959"/>
                  </a:lnTo>
                  <a:lnTo>
                    <a:pt x="293274" y="293274"/>
                  </a:lnTo>
                  <a:lnTo>
                    <a:pt x="325959" y="262025"/>
                  </a:lnTo>
                  <a:lnTo>
                    <a:pt x="360026" y="232262"/>
                  </a:lnTo>
                  <a:lnTo>
                    <a:pt x="395424" y="204040"/>
                  </a:lnTo>
                  <a:lnTo>
                    <a:pt x="432099" y="177410"/>
                  </a:lnTo>
                  <a:lnTo>
                    <a:pt x="469999" y="152425"/>
                  </a:lnTo>
                  <a:lnTo>
                    <a:pt x="509072" y="129137"/>
                  </a:lnTo>
                  <a:lnTo>
                    <a:pt x="549265" y="107599"/>
                  </a:lnTo>
                  <a:lnTo>
                    <a:pt x="590526" y="87864"/>
                  </a:lnTo>
                  <a:lnTo>
                    <a:pt x="632802" y="69983"/>
                  </a:lnTo>
                  <a:lnTo>
                    <a:pt x="676041" y="54009"/>
                  </a:lnTo>
                  <a:lnTo>
                    <a:pt x="720190" y="39994"/>
                  </a:lnTo>
                  <a:lnTo>
                    <a:pt x="765198" y="27992"/>
                  </a:lnTo>
                  <a:lnTo>
                    <a:pt x="811011" y="18055"/>
                  </a:lnTo>
                  <a:lnTo>
                    <a:pt x="857577" y="10234"/>
                  </a:lnTo>
                  <a:lnTo>
                    <a:pt x="904843" y="4583"/>
                  </a:lnTo>
                  <a:lnTo>
                    <a:pt x="952757" y="1154"/>
                  </a:lnTo>
                  <a:lnTo>
                    <a:pt x="1001267" y="0"/>
                  </a:lnTo>
                  <a:lnTo>
                    <a:pt x="8778240" y="0"/>
                  </a:lnTo>
                  <a:lnTo>
                    <a:pt x="8826750" y="1154"/>
                  </a:lnTo>
                  <a:lnTo>
                    <a:pt x="8874664" y="4583"/>
                  </a:lnTo>
                  <a:lnTo>
                    <a:pt x="8921930" y="10234"/>
                  </a:lnTo>
                  <a:lnTo>
                    <a:pt x="8968496" y="18055"/>
                  </a:lnTo>
                  <a:lnTo>
                    <a:pt x="9014309" y="27992"/>
                  </a:lnTo>
                  <a:lnTo>
                    <a:pt x="9059317" y="39994"/>
                  </a:lnTo>
                  <a:lnTo>
                    <a:pt x="9103466" y="54009"/>
                  </a:lnTo>
                  <a:lnTo>
                    <a:pt x="9146705" y="69983"/>
                  </a:lnTo>
                  <a:lnTo>
                    <a:pt x="9188981" y="87864"/>
                  </a:lnTo>
                  <a:lnTo>
                    <a:pt x="9230242" y="107599"/>
                  </a:lnTo>
                  <a:lnTo>
                    <a:pt x="9270435" y="129137"/>
                  </a:lnTo>
                  <a:lnTo>
                    <a:pt x="9309508" y="152425"/>
                  </a:lnTo>
                  <a:lnTo>
                    <a:pt x="9347408" y="177410"/>
                  </a:lnTo>
                  <a:lnTo>
                    <a:pt x="9384083" y="204040"/>
                  </a:lnTo>
                  <a:lnTo>
                    <a:pt x="9419481" y="232262"/>
                  </a:lnTo>
                  <a:lnTo>
                    <a:pt x="9453548" y="262025"/>
                  </a:lnTo>
                  <a:lnTo>
                    <a:pt x="9486233" y="293274"/>
                  </a:lnTo>
                  <a:lnTo>
                    <a:pt x="9517482" y="325959"/>
                  </a:lnTo>
                  <a:lnTo>
                    <a:pt x="9547245" y="360026"/>
                  </a:lnTo>
                  <a:lnTo>
                    <a:pt x="9575467" y="395424"/>
                  </a:lnTo>
                  <a:lnTo>
                    <a:pt x="9602097" y="432099"/>
                  </a:lnTo>
                  <a:lnTo>
                    <a:pt x="9627082" y="469999"/>
                  </a:lnTo>
                  <a:lnTo>
                    <a:pt x="9650370" y="509072"/>
                  </a:lnTo>
                  <a:lnTo>
                    <a:pt x="9671908" y="549265"/>
                  </a:lnTo>
                  <a:lnTo>
                    <a:pt x="9691643" y="590526"/>
                  </a:lnTo>
                  <a:lnTo>
                    <a:pt x="9709524" y="632802"/>
                  </a:lnTo>
                  <a:lnTo>
                    <a:pt x="9725498" y="676041"/>
                  </a:lnTo>
                  <a:lnTo>
                    <a:pt x="9739513" y="720190"/>
                  </a:lnTo>
                  <a:lnTo>
                    <a:pt x="9751515" y="765198"/>
                  </a:lnTo>
                  <a:lnTo>
                    <a:pt x="9761452" y="811011"/>
                  </a:lnTo>
                  <a:lnTo>
                    <a:pt x="9769273" y="857577"/>
                  </a:lnTo>
                  <a:lnTo>
                    <a:pt x="9774924" y="904843"/>
                  </a:lnTo>
                  <a:lnTo>
                    <a:pt x="9778353" y="952757"/>
                  </a:lnTo>
                  <a:lnTo>
                    <a:pt x="9779508" y="1001267"/>
                  </a:lnTo>
                  <a:lnTo>
                    <a:pt x="9779508" y="5006339"/>
                  </a:lnTo>
                  <a:lnTo>
                    <a:pt x="9778353" y="5054850"/>
                  </a:lnTo>
                  <a:lnTo>
                    <a:pt x="9774924" y="5102764"/>
                  </a:lnTo>
                  <a:lnTo>
                    <a:pt x="9769273" y="5150030"/>
                  </a:lnTo>
                  <a:lnTo>
                    <a:pt x="9761452" y="5196596"/>
                  </a:lnTo>
                  <a:lnTo>
                    <a:pt x="9751515" y="5242409"/>
                  </a:lnTo>
                  <a:lnTo>
                    <a:pt x="9739513" y="5287417"/>
                  </a:lnTo>
                  <a:lnTo>
                    <a:pt x="9725498" y="5331566"/>
                  </a:lnTo>
                  <a:lnTo>
                    <a:pt x="9709524" y="5374805"/>
                  </a:lnTo>
                  <a:lnTo>
                    <a:pt x="9691643" y="5417081"/>
                  </a:lnTo>
                  <a:lnTo>
                    <a:pt x="9671908" y="5458342"/>
                  </a:lnTo>
                  <a:lnTo>
                    <a:pt x="9650370" y="5498535"/>
                  </a:lnTo>
                  <a:lnTo>
                    <a:pt x="9627082" y="5537608"/>
                  </a:lnTo>
                  <a:lnTo>
                    <a:pt x="9602097" y="5575508"/>
                  </a:lnTo>
                  <a:lnTo>
                    <a:pt x="9575467" y="5612183"/>
                  </a:lnTo>
                  <a:lnTo>
                    <a:pt x="9547245" y="5647581"/>
                  </a:lnTo>
                  <a:lnTo>
                    <a:pt x="9517482" y="5681648"/>
                  </a:lnTo>
                  <a:lnTo>
                    <a:pt x="9486233" y="5714333"/>
                  </a:lnTo>
                  <a:lnTo>
                    <a:pt x="9453548" y="5745582"/>
                  </a:lnTo>
                  <a:lnTo>
                    <a:pt x="9419481" y="5775345"/>
                  </a:lnTo>
                  <a:lnTo>
                    <a:pt x="9384083" y="5803567"/>
                  </a:lnTo>
                  <a:lnTo>
                    <a:pt x="9347408" y="5830197"/>
                  </a:lnTo>
                  <a:lnTo>
                    <a:pt x="9309508" y="5855182"/>
                  </a:lnTo>
                  <a:lnTo>
                    <a:pt x="9270435" y="5878470"/>
                  </a:lnTo>
                  <a:lnTo>
                    <a:pt x="9230242" y="5900008"/>
                  </a:lnTo>
                  <a:lnTo>
                    <a:pt x="9188981" y="5919743"/>
                  </a:lnTo>
                  <a:lnTo>
                    <a:pt x="9146705" y="5937624"/>
                  </a:lnTo>
                  <a:lnTo>
                    <a:pt x="9103466" y="5953598"/>
                  </a:lnTo>
                  <a:lnTo>
                    <a:pt x="9059317" y="5967613"/>
                  </a:lnTo>
                  <a:lnTo>
                    <a:pt x="9014309" y="5979615"/>
                  </a:lnTo>
                  <a:lnTo>
                    <a:pt x="8968496" y="5989552"/>
                  </a:lnTo>
                  <a:lnTo>
                    <a:pt x="8921930" y="5997373"/>
                  </a:lnTo>
                  <a:lnTo>
                    <a:pt x="8874664" y="6003024"/>
                  </a:lnTo>
                  <a:lnTo>
                    <a:pt x="8826750" y="6006453"/>
                  </a:lnTo>
                  <a:lnTo>
                    <a:pt x="8778240" y="6007608"/>
                  </a:lnTo>
                  <a:lnTo>
                    <a:pt x="1001267" y="6007608"/>
                  </a:lnTo>
                  <a:lnTo>
                    <a:pt x="952757" y="6006453"/>
                  </a:lnTo>
                  <a:lnTo>
                    <a:pt x="904843" y="6003024"/>
                  </a:lnTo>
                  <a:lnTo>
                    <a:pt x="857577" y="5997373"/>
                  </a:lnTo>
                  <a:lnTo>
                    <a:pt x="811011" y="5989552"/>
                  </a:lnTo>
                  <a:lnTo>
                    <a:pt x="765198" y="5979615"/>
                  </a:lnTo>
                  <a:lnTo>
                    <a:pt x="720190" y="5967613"/>
                  </a:lnTo>
                  <a:lnTo>
                    <a:pt x="676041" y="5953598"/>
                  </a:lnTo>
                  <a:lnTo>
                    <a:pt x="632802" y="5937624"/>
                  </a:lnTo>
                  <a:lnTo>
                    <a:pt x="590526" y="5919743"/>
                  </a:lnTo>
                  <a:lnTo>
                    <a:pt x="549265" y="5900008"/>
                  </a:lnTo>
                  <a:lnTo>
                    <a:pt x="509072" y="5878470"/>
                  </a:lnTo>
                  <a:lnTo>
                    <a:pt x="469999" y="5855182"/>
                  </a:lnTo>
                  <a:lnTo>
                    <a:pt x="432099" y="5830197"/>
                  </a:lnTo>
                  <a:lnTo>
                    <a:pt x="395424" y="5803567"/>
                  </a:lnTo>
                  <a:lnTo>
                    <a:pt x="360026" y="5775345"/>
                  </a:lnTo>
                  <a:lnTo>
                    <a:pt x="325959" y="5745582"/>
                  </a:lnTo>
                  <a:lnTo>
                    <a:pt x="293274" y="5714333"/>
                  </a:lnTo>
                  <a:lnTo>
                    <a:pt x="262025" y="5681648"/>
                  </a:lnTo>
                  <a:lnTo>
                    <a:pt x="232262" y="5647581"/>
                  </a:lnTo>
                  <a:lnTo>
                    <a:pt x="204040" y="5612183"/>
                  </a:lnTo>
                  <a:lnTo>
                    <a:pt x="177410" y="5575508"/>
                  </a:lnTo>
                  <a:lnTo>
                    <a:pt x="152425" y="5537608"/>
                  </a:lnTo>
                  <a:lnTo>
                    <a:pt x="129137" y="5498535"/>
                  </a:lnTo>
                  <a:lnTo>
                    <a:pt x="107599" y="5458342"/>
                  </a:lnTo>
                  <a:lnTo>
                    <a:pt x="87864" y="5417081"/>
                  </a:lnTo>
                  <a:lnTo>
                    <a:pt x="69983" y="5374805"/>
                  </a:lnTo>
                  <a:lnTo>
                    <a:pt x="54009" y="5331566"/>
                  </a:lnTo>
                  <a:lnTo>
                    <a:pt x="39994" y="5287417"/>
                  </a:lnTo>
                  <a:lnTo>
                    <a:pt x="27992" y="5242409"/>
                  </a:lnTo>
                  <a:lnTo>
                    <a:pt x="18055" y="5196596"/>
                  </a:lnTo>
                  <a:lnTo>
                    <a:pt x="10234" y="5150030"/>
                  </a:lnTo>
                  <a:lnTo>
                    <a:pt x="4583" y="5102764"/>
                  </a:lnTo>
                  <a:lnTo>
                    <a:pt x="1154" y="5054850"/>
                  </a:lnTo>
                  <a:lnTo>
                    <a:pt x="0" y="5006339"/>
                  </a:lnTo>
                  <a:lnTo>
                    <a:pt x="0" y="1001267"/>
                  </a:lnTo>
                  <a:close/>
                </a:path>
              </a:pathLst>
            </a:custGeom>
            <a:ln w="9525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5213984" y="1731010"/>
            <a:ext cx="500126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95"/>
              </a:spcBef>
              <a:buFont typeface="Tahoma"/>
              <a:buChar char="•"/>
              <a:tabLst>
                <a:tab pos="354965" algn="l"/>
                <a:tab pos="355600" algn="l"/>
              </a:tabLst>
            </a:pP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To</a:t>
            </a:r>
            <a:r>
              <a:rPr sz="2200" spc="-10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rebuchet MS"/>
                <a:cs typeface="Trebuchet MS"/>
              </a:rPr>
              <a:t>reboot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Trebuchet MS"/>
                <a:cs typeface="Trebuchet MS"/>
              </a:rPr>
              <a:t>all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servers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in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a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rebuchet MS"/>
                <a:cs typeface="Trebuchet MS"/>
              </a:rPr>
              <a:t>group: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5213984" y="2396998"/>
            <a:ext cx="478790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solidFill>
                  <a:srgbClr val="3E3E3E"/>
                </a:solidFill>
                <a:latin typeface="Courier New"/>
                <a:cs typeface="Courier New"/>
              </a:rPr>
              <a:t>$ ansible &lt;groupname&gt;</a:t>
            </a:r>
            <a:r>
              <a:rPr sz="1600" b="1" spc="20" dirty="0">
                <a:solidFill>
                  <a:srgbClr val="3E3E3E"/>
                </a:solidFill>
                <a:latin typeface="Courier New"/>
                <a:cs typeface="Courier New"/>
              </a:rPr>
              <a:t> </a:t>
            </a:r>
            <a:r>
              <a:rPr sz="1600" b="1" spc="-5" dirty="0">
                <a:solidFill>
                  <a:srgbClr val="3E3E3E"/>
                </a:solidFill>
                <a:latin typeface="Courier New"/>
                <a:cs typeface="Courier New"/>
              </a:rPr>
              <a:t>-a</a:t>
            </a:r>
            <a:r>
              <a:rPr sz="1600" b="1" spc="5" dirty="0">
                <a:solidFill>
                  <a:srgbClr val="3E3E3E"/>
                </a:solidFill>
                <a:latin typeface="Courier New"/>
                <a:cs typeface="Courier New"/>
              </a:rPr>
              <a:t> </a:t>
            </a:r>
            <a:r>
              <a:rPr sz="1600" b="1" spc="-5" dirty="0">
                <a:solidFill>
                  <a:srgbClr val="3E3E3E"/>
                </a:solidFill>
                <a:latin typeface="Courier New"/>
                <a:cs typeface="Courier New"/>
              </a:rPr>
              <a:t>"/sbin/reboot“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5213984" y="2889630"/>
            <a:ext cx="6784975" cy="843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95"/>
              </a:spcBef>
              <a:buFont typeface="Tahoma"/>
              <a:buChar char="•"/>
              <a:tabLst>
                <a:tab pos="354965" algn="l"/>
                <a:tab pos="355600" algn="l"/>
              </a:tabLst>
            </a:pP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To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rebuchet MS"/>
                <a:cs typeface="Trebuchet MS"/>
              </a:rPr>
              <a:t>reboot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servers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" dirty="0">
                <a:solidFill>
                  <a:srgbClr val="3E3E3E"/>
                </a:solidFill>
                <a:latin typeface="Trebuchet MS"/>
                <a:cs typeface="Trebuchet MS"/>
              </a:rPr>
              <a:t>with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5" dirty="0">
                <a:solidFill>
                  <a:srgbClr val="3E3E3E"/>
                </a:solidFill>
                <a:latin typeface="Trebuchet MS"/>
                <a:cs typeface="Trebuchet MS"/>
              </a:rPr>
              <a:t>multiple</a:t>
            </a:r>
            <a:r>
              <a:rPr sz="2200" spc="-3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dirty="0">
                <a:solidFill>
                  <a:srgbClr val="3E3E3E"/>
                </a:solidFill>
                <a:latin typeface="Trebuchet MS"/>
                <a:cs typeface="Trebuchet MS"/>
              </a:rPr>
              <a:t>parallel</a:t>
            </a:r>
            <a:r>
              <a:rPr sz="2200" spc="-5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5" dirty="0">
                <a:solidFill>
                  <a:srgbClr val="3E3E3E"/>
                </a:solidFill>
                <a:latin typeface="Trebuchet MS"/>
                <a:cs typeface="Trebuchet MS"/>
              </a:rPr>
              <a:t>forks:</a:t>
            </a:r>
            <a:endParaRPr sz="22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885"/>
              </a:spcBef>
            </a:pPr>
            <a:r>
              <a:rPr sz="1600" b="1" spc="-5" dirty="0">
                <a:solidFill>
                  <a:srgbClr val="3E3E3E"/>
                </a:solidFill>
                <a:latin typeface="Courier New"/>
                <a:cs typeface="Courier New"/>
              </a:rPr>
              <a:t>$ ansible</a:t>
            </a:r>
            <a:r>
              <a:rPr sz="1600" b="1" dirty="0">
                <a:solidFill>
                  <a:srgbClr val="3E3E3E"/>
                </a:solidFill>
                <a:latin typeface="Courier New"/>
                <a:cs typeface="Courier New"/>
              </a:rPr>
              <a:t> </a:t>
            </a:r>
            <a:r>
              <a:rPr sz="1600" b="1" spc="-5" dirty="0">
                <a:solidFill>
                  <a:srgbClr val="3E3E3E"/>
                </a:solidFill>
                <a:latin typeface="Courier New"/>
                <a:cs typeface="Courier New"/>
              </a:rPr>
              <a:t>&lt;groupname&gt;</a:t>
            </a:r>
            <a:r>
              <a:rPr sz="1600" b="1" spc="25" dirty="0">
                <a:solidFill>
                  <a:srgbClr val="3E3E3E"/>
                </a:solidFill>
                <a:latin typeface="Courier New"/>
                <a:cs typeface="Courier New"/>
              </a:rPr>
              <a:t> </a:t>
            </a:r>
            <a:r>
              <a:rPr sz="1600" b="1" spc="-5" dirty="0">
                <a:solidFill>
                  <a:srgbClr val="3E3E3E"/>
                </a:solidFill>
                <a:latin typeface="Courier New"/>
                <a:cs typeface="Courier New"/>
              </a:rPr>
              <a:t>-a</a:t>
            </a:r>
            <a:r>
              <a:rPr sz="1600" b="1" spc="5" dirty="0">
                <a:solidFill>
                  <a:srgbClr val="3E3E3E"/>
                </a:solidFill>
                <a:latin typeface="Courier New"/>
                <a:cs typeface="Courier New"/>
              </a:rPr>
              <a:t> </a:t>
            </a:r>
            <a:r>
              <a:rPr sz="1600" b="1" spc="-5" dirty="0">
                <a:solidFill>
                  <a:srgbClr val="3E3E3E"/>
                </a:solidFill>
                <a:latin typeface="Courier New"/>
                <a:cs typeface="Courier New"/>
              </a:rPr>
              <a:t>"/sbin/reboot"</a:t>
            </a:r>
            <a:r>
              <a:rPr sz="1600" b="1" spc="15" dirty="0">
                <a:solidFill>
                  <a:srgbClr val="3E3E3E"/>
                </a:solidFill>
                <a:latin typeface="Courier New"/>
                <a:cs typeface="Courier New"/>
              </a:rPr>
              <a:t> </a:t>
            </a:r>
            <a:r>
              <a:rPr sz="1600" b="1" spc="-5" dirty="0">
                <a:solidFill>
                  <a:srgbClr val="3E3E3E"/>
                </a:solidFill>
                <a:latin typeface="Courier New"/>
                <a:cs typeface="Courier New"/>
              </a:rPr>
              <a:t>-f</a:t>
            </a:r>
            <a:r>
              <a:rPr sz="1600" b="1" spc="10" dirty="0">
                <a:solidFill>
                  <a:srgbClr val="3E3E3E"/>
                </a:solidFill>
                <a:latin typeface="Courier New"/>
                <a:cs typeface="Courier New"/>
              </a:rPr>
              <a:t> </a:t>
            </a:r>
            <a:r>
              <a:rPr sz="1600" b="1" spc="-10" dirty="0">
                <a:solidFill>
                  <a:srgbClr val="3E3E3E"/>
                </a:solidFill>
                <a:latin typeface="Courier New"/>
                <a:cs typeface="Courier New"/>
              </a:rPr>
              <a:t>10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5213984" y="3956430"/>
            <a:ext cx="431292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95"/>
              </a:spcBef>
              <a:buFont typeface="Tahoma"/>
              <a:buChar char="•"/>
              <a:tabLst>
                <a:tab pos="354965" algn="l"/>
                <a:tab pos="355600" algn="l"/>
              </a:tabLst>
            </a:pP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To</a:t>
            </a:r>
            <a:r>
              <a:rPr sz="2200" spc="-10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connect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Trebuchet MS"/>
                <a:cs typeface="Trebuchet MS"/>
              </a:rPr>
              <a:t>as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a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dirty="0">
                <a:solidFill>
                  <a:srgbClr val="3E3E3E"/>
                </a:solidFill>
                <a:latin typeface="Trebuchet MS"/>
                <a:cs typeface="Trebuchet MS"/>
              </a:rPr>
              <a:t>different</a:t>
            </a:r>
            <a:r>
              <a:rPr sz="2200" spc="-5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5" dirty="0">
                <a:solidFill>
                  <a:srgbClr val="3E3E3E"/>
                </a:solidFill>
                <a:latin typeface="Trebuchet MS"/>
                <a:cs typeface="Trebuchet MS"/>
              </a:rPr>
              <a:t>user: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5213984" y="4622673"/>
            <a:ext cx="698754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solidFill>
                  <a:srgbClr val="3E3E3E"/>
                </a:solidFill>
                <a:latin typeface="Courier New"/>
                <a:cs typeface="Courier New"/>
              </a:rPr>
              <a:t>$</a:t>
            </a:r>
            <a:r>
              <a:rPr sz="1600" b="1" dirty="0">
                <a:solidFill>
                  <a:srgbClr val="3E3E3E"/>
                </a:solidFill>
                <a:latin typeface="Courier New"/>
                <a:cs typeface="Courier New"/>
              </a:rPr>
              <a:t> </a:t>
            </a:r>
            <a:r>
              <a:rPr sz="1600" b="1" spc="-5" dirty="0">
                <a:solidFill>
                  <a:srgbClr val="3E3E3E"/>
                </a:solidFill>
                <a:latin typeface="Courier New"/>
                <a:cs typeface="Courier New"/>
              </a:rPr>
              <a:t>ansible</a:t>
            </a:r>
            <a:r>
              <a:rPr sz="1600" b="1" dirty="0">
                <a:solidFill>
                  <a:srgbClr val="3E3E3E"/>
                </a:solidFill>
                <a:latin typeface="Courier New"/>
                <a:cs typeface="Courier New"/>
              </a:rPr>
              <a:t> </a:t>
            </a:r>
            <a:r>
              <a:rPr sz="1600" b="1" spc="-5" dirty="0">
                <a:solidFill>
                  <a:srgbClr val="3E3E3E"/>
                </a:solidFill>
                <a:latin typeface="Courier New"/>
                <a:cs typeface="Courier New"/>
              </a:rPr>
              <a:t>&lt;groupname&gt;</a:t>
            </a:r>
            <a:r>
              <a:rPr sz="1600" b="1" spc="25" dirty="0">
                <a:solidFill>
                  <a:srgbClr val="3E3E3E"/>
                </a:solidFill>
                <a:latin typeface="Courier New"/>
                <a:cs typeface="Courier New"/>
              </a:rPr>
              <a:t> </a:t>
            </a:r>
            <a:r>
              <a:rPr sz="1600" b="1" spc="-5" dirty="0">
                <a:solidFill>
                  <a:srgbClr val="3E3E3E"/>
                </a:solidFill>
                <a:latin typeface="Courier New"/>
                <a:cs typeface="Courier New"/>
              </a:rPr>
              <a:t>-a</a:t>
            </a:r>
            <a:r>
              <a:rPr sz="1600" b="1" spc="10" dirty="0">
                <a:solidFill>
                  <a:srgbClr val="3E3E3E"/>
                </a:solidFill>
                <a:latin typeface="Courier New"/>
                <a:cs typeface="Courier New"/>
              </a:rPr>
              <a:t> </a:t>
            </a:r>
            <a:r>
              <a:rPr sz="1600" b="1" spc="-5" dirty="0">
                <a:solidFill>
                  <a:srgbClr val="3E3E3E"/>
                </a:solidFill>
                <a:latin typeface="Courier New"/>
                <a:cs typeface="Courier New"/>
              </a:rPr>
              <a:t>"/sbin/reboot"</a:t>
            </a:r>
            <a:r>
              <a:rPr sz="1600" b="1" spc="15" dirty="0">
                <a:solidFill>
                  <a:srgbClr val="3E3E3E"/>
                </a:solidFill>
                <a:latin typeface="Courier New"/>
                <a:cs typeface="Courier New"/>
              </a:rPr>
              <a:t> </a:t>
            </a:r>
            <a:r>
              <a:rPr sz="1600" b="1" spc="-5" dirty="0">
                <a:solidFill>
                  <a:srgbClr val="3E3E3E"/>
                </a:solidFill>
                <a:latin typeface="Courier New"/>
                <a:cs typeface="Courier New"/>
              </a:rPr>
              <a:t>-f</a:t>
            </a:r>
            <a:r>
              <a:rPr sz="1600" b="1" spc="10" dirty="0">
                <a:solidFill>
                  <a:srgbClr val="3E3E3E"/>
                </a:solidFill>
                <a:latin typeface="Courier New"/>
                <a:cs typeface="Courier New"/>
              </a:rPr>
              <a:t> </a:t>
            </a:r>
            <a:r>
              <a:rPr sz="1600" b="1" spc="-5" dirty="0">
                <a:solidFill>
                  <a:srgbClr val="3E3E3E"/>
                </a:solidFill>
                <a:latin typeface="Courier New"/>
                <a:cs typeface="Courier New"/>
              </a:rPr>
              <a:t>10</a:t>
            </a:r>
            <a:r>
              <a:rPr sz="1600" b="1" spc="5" dirty="0">
                <a:solidFill>
                  <a:srgbClr val="3E3E3E"/>
                </a:solidFill>
                <a:latin typeface="Courier New"/>
                <a:cs typeface="Courier New"/>
              </a:rPr>
              <a:t> </a:t>
            </a:r>
            <a:r>
              <a:rPr sz="1600" b="1" spc="-5" dirty="0">
                <a:solidFill>
                  <a:srgbClr val="3E3E3E"/>
                </a:solidFill>
                <a:latin typeface="Courier New"/>
                <a:cs typeface="Courier New"/>
              </a:rPr>
              <a:t>-u</a:t>
            </a:r>
            <a:r>
              <a:rPr sz="1600" b="1" spc="10" dirty="0">
                <a:solidFill>
                  <a:srgbClr val="3E3E3E"/>
                </a:solidFill>
                <a:latin typeface="Courier New"/>
                <a:cs typeface="Courier New"/>
              </a:rPr>
              <a:t> </a:t>
            </a:r>
            <a:r>
              <a:rPr sz="1600" b="1" spc="-5" dirty="0">
                <a:solidFill>
                  <a:srgbClr val="3E3E3E"/>
                </a:solidFill>
                <a:latin typeface="Courier New"/>
                <a:cs typeface="Courier New"/>
              </a:rPr>
              <a:t>username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5213984" y="5113401"/>
            <a:ext cx="8863965" cy="10325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95"/>
              </a:spcBef>
              <a:buFont typeface="Tahoma"/>
              <a:buChar char="•"/>
              <a:tabLst>
                <a:tab pos="354965" algn="l"/>
                <a:tab pos="355600" algn="l"/>
              </a:tabLst>
            </a:pPr>
            <a:r>
              <a:rPr sz="2200" spc="50" dirty="0">
                <a:solidFill>
                  <a:srgbClr val="3E3E3E"/>
                </a:solidFill>
                <a:latin typeface="Trebuchet MS"/>
                <a:cs typeface="Trebuchet MS"/>
              </a:rPr>
              <a:t>For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" dirty="0">
                <a:solidFill>
                  <a:srgbClr val="3E3E3E"/>
                </a:solidFill>
                <a:latin typeface="Trebuchet MS"/>
                <a:cs typeface="Trebuchet MS"/>
              </a:rPr>
              <a:t>privilege</a:t>
            </a:r>
            <a:r>
              <a:rPr sz="2200" spc="-5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dirty="0">
                <a:solidFill>
                  <a:srgbClr val="3E3E3E"/>
                </a:solidFill>
                <a:latin typeface="Trebuchet MS"/>
                <a:cs typeface="Trebuchet MS"/>
              </a:rPr>
              <a:t>escalation,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connect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to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rebuchet MS"/>
                <a:cs typeface="Trebuchet MS"/>
              </a:rPr>
              <a:t>server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" dirty="0">
                <a:solidFill>
                  <a:srgbClr val="3E3E3E"/>
                </a:solidFill>
                <a:latin typeface="Trebuchet MS"/>
                <a:cs typeface="Trebuchet MS"/>
              </a:rPr>
              <a:t>with</a:t>
            </a:r>
            <a:r>
              <a:rPr sz="2200" spc="-5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rebuchet MS"/>
                <a:cs typeface="Trebuchet MS"/>
              </a:rPr>
              <a:t>username</a:t>
            </a:r>
            <a:r>
              <a:rPr sz="2200" spc="-5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Trebuchet MS"/>
                <a:cs typeface="Trebuchet MS"/>
              </a:rPr>
              <a:t>and </a:t>
            </a:r>
            <a:r>
              <a:rPr sz="2200" spc="-64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Trebuchet MS"/>
                <a:cs typeface="Trebuchet MS"/>
              </a:rPr>
              <a:t>run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rebuchet MS"/>
                <a:cs typeface="Trebuchet MS"/>
              </a:rPr>
              <a:t>below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14" dirty="0">
                <a:solidFill>
                  <a:srgbClr val="3E3E3E"/>
                </a:solidFill>
                <a:latin typeface="Trebuchet MS"/>
                <a:cs typeface="Trebuchet MS"/>
              </a:rPr>
              <a:t>command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Trebuchet MS"/>
                <a:cs typeface="Trebuchet MS"/>
              </a:rPr>
              <a:t>as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rebuchet MS"/>
                <a:cs typeface="Trebuchet MS"/>
              </a:rPr>
              <a:t>root</a:t>
            </a:r>
            <a:r>
              <a:rPr sz="2200" spc="-10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rebuchet MS"/>
                <a:cs typeface="Trebuchet MS"/>
              </a:rPr>
              <a:t>user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rebuchet MS"/>
                <a:cs typeface="Trebuchet MS"/>
              </a:rPr>
              <a:t>by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rebuchet MS"/>
                <a:cs typeface="Trebuchet MS"/>
              </a:rPr>
              <a:t>using</a:t>
            </a:r>
            <a:endParaRPr sz="2200">
              <a:latin typeface="Trebuchet MS"/>
              <a:cs typeface="Trebuchet MS"/>
            </a:endParaRPr>
          </a:p>
          <a:p>
            <a:pPr marL="355600">
              <a:lnSpc>
                <a:spcPct val="100000"/>
              </a:lnSpc>
              <a:spcBef>
                <a:spcPts val="10"/>
              </a:spcBef>
            </a:pP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11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b="1" spc="50" dirty="0">
                <a:solidFill>
                  <a:srgbClr val="3E3E3E"/>
                </a:solidFill>
                <a:latin typeface="Arial"/>
                <a:cs typeface="Arial"/>
              </a:rPr>
              <a:t>become</a:t>
            </a:r>
            <a:r>
              <a:rPr sz="2200" b="1" spc="-5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Trebuchet MS"/>
                <a:cs typeface="Trebuchet MS"/>
              </a:rPr>
              <a:t>keyword: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5213984" y="6447282"/>
            <a:ext cx="857758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solidFill>
                  <a:srgbClr val="3E3E3E"/>
                </a:solidFill>
                <a:latin typeface="Courier New"/>
                <a:cs typeface="Courier New"/>
              </a:rPr>
              <a:t>$</a:t>
            </a:r>
            <a:r>
              <a:rPr sz="1600" b="1" dirty="0">
                <a:solidFill>
                  <a:srgbClr val="3E3E3E"/>
                </a:solidFill>
                <a:latin typeface="Courier New"/>
                <a:cs typeface="Courier New"/>
              </a:rPr>
              <a:t> </a:t>
            </a:r>
            <a:r>
              <a:rPr sz="1600" b="1" spc="-5" dirty="0">
                <a:solidFill>
                  <a:srgbClr val="3E3E3E"/>
                </a:solidFill>
                <a:latin typeface="Courier New"/>
                <a:cs typeface="Courier New"/>
              </a:rPr>
              <a:t>ansible</a:t>
            </a:r>
            <a:r>
              <a:rPr sz="1600" b="1" spc="5" dirty="0">
                <a:solidFill>
                  <a:srgbClr val="3E3E3E"/>
                </a:solidFill>
                <a:latin typeface="Courier New"/>
                <a:cs typeface="Courier New"/>
              </a:rPr>
              <a:t> </a:t>
            </a:r>
            <a:r>
              <a:rPr sz="1600" b="1" spc="-5" dirty="0">
                <a:solidFill>
                  <a:srgbClr val="3E3E3E"/>
                </a:solidFill>
                <a:latin typeface="Courier New"/>
                <a:cs typeface="Courier New"/>
              </a:rPr>
              <a:t>&lt;groupname&gt;</a:t>
            </a:r>
            <a:r>
              <a:rPr sz="1600" b="1" spc="30" dirty="0">
                <a:solidFill>
                  <a:srgbClr val="3E3E3E"/>
                </a:solidFill>
                <a:latin typeface="Courier New"/>
                <a:cs typeface="Courier New"/>
              </a:rPr>
              <a:t> </a:t>
            </a:r>
            <a:r>
              <a:rPr sz="1600" b="1" spc="-5" dirty="0">
                <a:solidFill>
                  <a:srgbClr val="3E3E3E"/>
                </a:solidFill>
                <a:latin typeface="Courier New"/>
                <a:cs typeface="Courier New"/>
              </a:rPr>
              <a:t>-a</a:t>
            </a:r>
            <a:r>
              <a:rPr sz="1600" b="1" spc="10" dirty="0">
                <a:solidFill>
                  <a:srgbClr val="3E3E3E"/>
                </a:solidFill>
                <a:latin typeface="Courier New"/>
                <a:cs typeface="Courier New"/>
              </a:rPr>
              <a:t> </a:t>
            </a:r>
            <a:r>
              <a:rPr sz="1600" b="1" spc="-5" dirty="0">
                <a:solidFill>
                  <a:srgbClr val="3E3E3E"/>
                </a:solidFill>
                <a:latin typeface="Courier New"/>
                <a:cs typeface="Courier New"/>
              </a:rPr>
              <a:t>"/sbin/reboot"</a:t>
            </a:r>
            <a:r>
              <a:rPr sz="1600" b="1" spc="20" dirty="0">
                <a:solidFill>
                  <a:srgbClr val="3E3E3E"/>
                </a:solidFill>
                <a:latin typeface="Courier New"/>
                <a:cs typeface="Courier New"/>
              </a:rPr>
              <a:t> </a:t>
            </a:r>
            <a:r>
              <a:rPr sz="1600" b="1" spc="-5" dirty="0">
                <a:solidFill>
                  <a:srgbClr val="3E3E3E"/>
                </a:solidFill>
                <a:latin typeface="Courier New"/>
                <a:cs typeface="Courier New"/>
              </a:rPr>
              <a:t>-f</a:t>
            </a:r>
            <a:r>
              <a:rPr sz="1600" b="1" spc="15" dirty="0">
                <a:solidFill>
                  <a:srgbClr val="3E3E3E"/>
                </a:solidFill>
                <a:latin typeface="Courier New"/>
                <a:cs typeface="Courier New"/>
              </a:rPr>
              <a:t> </a:t>
            </a:r>
            <a:r>
              <a:rPr sz="1600" b="1" spc="-5" dirty="0">
                <a:solidFill>
                  <a:srgbClr val="3E3E3E"/>
                </a:solidFill>
                <a:latin typeface="Courier New"/>
                <a:cs typeface="Courier New"/>
              </a:rPr>
              <a:t>10</a:t>
            </a:r>
            <a:r>
              <a:rPr sz="1600" b="1" spc="5" dirty="0">
                <a:solidFill>
                  <a:srgbClr val="3E3E3E"/>
                </a:solidFill>
                <a:latin typeface="Courier New"/>
                <a:cs typeface="Courier New"/>
              </a:rPr>
              <a:t> </a:t>
            </a:r>
            <a:r>
              <a:rPr sz="1600" b="1" spc="-5" dirty="0">
                <a:solidFill>
                  <a:srgbClr val="3E3E3E"/>
                </a:solidFill>
                <a:latin typeface="Courier New"/>
                <a:cs typeface="Courier New"/>
              </a:rPr>
              <a:t>-u</a:t>
            </a:r>
            <a:r>
              <a:rPr sz="1600" b="1" spc="15" dirty="0">
                <a:solidFill>
                  <a:srgbClr val="3E3E3E"/>
                </a:solidFill>
                <a:latin typeface="Courier New"/>
                <a:cs typeface="Courier New"/>
              </a:rPr>
              <a:t> </a:t>
            </a:r>
            <a:r>
              <a:rPr sz="1600" b="1" spc="-5" dirty="0">
                <a:solidFill>
                  <a:srgbClr val="3E3E3E"/>
                </a:solidFill>
                <a:latin typeface="Courier New"/>
                <a:cs typeface="Courier New"/>
              </a:rPr>
              <a:t>username</a:t>
            </a:r>
            <a:r>
              <a:rPr sz="1600" b="1" spc="15" dirty="0">
                <a:solidFill>
                  <a:srgbClr val="3E3E3E"/>
                </a:solidFill>
                <a:latin typeface="Courier New"/>
                <a:cs typeface="Courier New"/>
              </a:rPr>
              <a:t> </a:t>
            </a:r>
            <a:r>
              <a:rPr sz="1600" b="1" spc="-5" dirty="0">
                <a:solidFill>
                  <a:srgbClr val="3E3E3E"/>
                </a:solidFill>
                <a:latin typeface="Courier New"/>
                <a:cs typeface="Courier New"/>
              </a:rPr>
              <a:t>--become</a:t>
            </a:r>
            <a:r>
              <a:rPr sz="1600" b="1" spc="15" dirty="0">
                <a:solidFill>
                  <a:srgbClr val="3E3E3E"/>
                </a:solidFill>
                <a:latin typeface="Courier New"/>
                <a:cs typeface="Courier New"/>
              </a:rPr>
              <a:t> </a:t>
            </a:r>
            <a:r>
              <a:rPr sz="1600" b="1" spc="-5" dirty="0">
                <a:solidFill>
                  <a:srgbClr val="3E3E3E"/>
                </a:solidFill>
                <a:latin typeface="Courier New"/>
                <a:cs typeface="Courier New"/>
              </a:rPr>
              <a:t>[-- </a:t>
            </a:r>
            <a:r>
              <a:rPr sz="1600" b="1" spc="-944" dirty="0">
                <a:solidFill>
                  <a:srgbClr val="3E3E3E"/>
                </a:solidFill>
                <a:latin typeface="Courier New"/>
                <a:cs typeface="Courier New"/>
              </a:rPr>
              <a:t> </a:t>
            </a:r>
            <a:r>
              <a:rPr sz="1600" b="1" spc="-5" dirty="0">
                <a:solidFill>
                  <a:srgbClr val="3E3E3E"/>
                </a:solidFill>
                <a:latin typeface="Courier New"/>
                <a:cs typeface="Courier New"/>
              </a:rPr>
              <a:t>ask-become-pass]</a:t>
            </a:r>
            <a:endParaRPr sz="1600">
              <a:latin typeface="Courier New"/>
              <a:cs typeface="Courier New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4410138" y="724979"/>
            <a:ext cx="7466965" cy="478155"/>
            <a:chOff x="4410138" y="724979"/>
            <a:chExt cx="7466965" cy="478155"/>
          </a:xfrm>
        </p:grpSpPr>
        <p:pic>
          <p:nvPicPr>
            <p:cNvPr id="38" name="object 3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19600" y="734567"/>
              <a:ext cx="7447788" cy="458724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4414901" y="729741"/>
              <a:ext cx="7457440" cy="468630"/>
            </a:xfrm>
            <a:custGeom>
              <a:avLst/>
              <a:gdLst/>
              <a:ahLst/>
              <a:cxnLst/>
              <a:rect l="l" t="t" r="r" b="b"/>
              <a:pathLst>
                <a:path w="7457440" h="468630">
                  <a:moveTo>
                    <a:pt x="0" y="468249"/>
                  </a:moveTo>
                  <a:lnTo>
                    <a:pt x="7457313" y="468249"/>
                  </a:lnTo>
                  <a:lnTo>
                    <a:pt x="7457313" y="0"/>
                  </a:lnTo>
                  <a:lnTo>
                    <a:pt x="0" y="0"/>
                  </a:lnTo>
                  <a:lnTo>
                    <a:pt x="0" y="468249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14491" y="306400"/>
            <a:ext cx="482663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5" dirty="0">
                <a:solidFill>
                  <a:srgbClr val="3E3E3E"/>
                </a:solidFill>
                <a:latin typeface="Arial"/>
                <a:cs typeface="Arial"/>
              </a:rPr>
              <a:t>Use</a:t>
            </a:r>
            <a:r>
              <a:rPr spc="-5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-75" dirty="0">
                <a:solidFill>
                  <a:srgbClr val="3E3E3E"/>
                </a:solidFill>
                <a:latin typeface="Arial"/>
                <a:cs typeface="Arial"/>
              </a:rPr>
              <a:t>Cases</a:t>
            </a:r>
            <a:r>
              <a:rPr spc="-7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110" dirty="0">
                <a:solidFill>
                  <a:srgbClr val="3E3E3E"/>
                </a:solidFill>
                <a:latin typeface="Arial"/>
                <a:cs typeface="Arial"/>
              </a:rPr>
              <a:t>for</a:t>
            </a:r>
            <a:r>
              <a:rPr spc="-5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-15" dirty="0">
                <a:solidFill>
                  <a:srgbClr val="3E3E3E"/>
                </a:solidFill>
                <a:latin typeface="Arial"/>
                <a:cs typeface="Arial"/>
              </a:rPr>
              <a:t>Ad-Hoc</a:t>
            </a:r>
            <a:r>
              <a:rPr spc="-30" dirty="0">
                <a:solidFill>
                  <a:srgbClr val="3E3E3E"/>
                </a:solidFill>
                <a:latin typeface="Arial"/>
                <a:cs typeface="Arial"/>
              </a:rPr>
              <a:t> Tasks</a:t>
            </a:r>
          </a:p>
        </p:txBody>
      </p:sp>
      <p:sp>
        <p:nvSpPr>
          <p:cNvPr id="4" name="object 4"/>
          <p:cNvSpPr/>
          <p:nvPr/>
        </p:nvSpPr>
        <p:spPr>
          <a:xfrm>
            <a:off x="1636014" y="1357122"/>
            <a:ext cx="2173605" cy="812800"/>
          </a:xfrm>
          <a:custGeom>
            <a:avLst/>
            <a:gdLst/>
            <a:ahLst/>
            <a:cxnLst/>
            <a:rect l="l" t="t" r="r" b="b"/>
            <a:pathLst>
              <a:path w="2173604" h="812800">
                <a:moveTo>
                  <a:pt x="2037841" y="0"/>
                </a:moveTo>
                <a:lnTo>
                  <a:pt x="135381" y="0"/>
                </a:lnTo>
                <a:lnTo>
                  <a:pt x="92577" y="6898"/>
                </a:lnTo>
                <a:lnTo>
                  <a:pt x="55412" y="26111"/>
                </a:lnTo>
                <a:lnTo>
                  <a:pt x="26111" y="55412"/>
                </a:lnTo>
                <a:lnTo>
                  <a:pt x="6898" y="92577"/>
                </a:lnTo>
                <a:lnTo>
                  <a:pt x="0" y="135381"/>
                </a:lnTo>
                <a:lnTo>
                  <a:pt x="0" y="676909"/>
                </a:lnTo>
                <a:lnTo>
                  <a:pt x="6898" y="719714"/>
                </a:lnTo>
                <a:lnTo>
                  <a:pt x="26111" y="756879"/>
                </a:lnTo>
                <a:lnTo>
                  <a:pt x="55412" y="786180"/>
                </a:lnTo>
                <a:lnTo>
                  <a:pt x="92577" y="805393"/>
                </a:lnTo>
                <a:lnTo>
                  <a:pt x="135381" y="812292"/>
                </a:lnTo>
                <a:lnTo>
                  <a:pt x="2037841" y="812292"/>
                </a:lnTo>
                <a:lnTo>
                  <a:pt x="2080646" y="805393"/>
                </a:lnTo>
                <a:lnTo>
                  <a:pt x="2117811" y="786180"/>
                </a:lnTo>
                <a:lnTo>
                  <a:pt x="2147112" y="756879"/>
                </a:lnTo>
                <a:lnTo>
                  <a:pt x="2166325" y="719714"/>
                </a:lnTo>
                <a:lnTo>
                  <a:pt x="2173224" y="676909"/>
                </a:lnTo>
                <a:lnTo>
                  <a:pt x="2173224" y="135381"/>
                </a:lnTo>
                <a:lnTo>
                  <a:pt x="2166325" y="92577"/>
                </a:lnTo>
                <a:lnTo>
                  <a:pt x="2147112" y="55412"/>
                </a:lnTo>
                <a:lnTo>
                  <a:pt x="2117811" y="26111"/>
                </a:lnTo>
                <a:lnTo>
                  <a:pt x="2080646" y="6898"/>
                </a:lnTo>
                <a:lnTo>
                  <a:pt x="2037841" y="0"/>
                </a:lnTo>
                <a:close/>
              </a:path>
            </a:pathLst>
          </a:custGeom>
          <a:solidFill>
            <a:srgbClr val="44AAF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636014" y="1357122"/>
            <a:ext cx="2173605" cy="812800"/>
          </a:xfrm>
          <a:custGeom>
            <a:avLst/>
            <a:gdLst/>
            <a:ahLst/>
            <a:cxnLst/>
            <a:rect l="l" t="t" r="r" b="b"/>
            <a:pathLst>
              <a:path w="2173604" h="812800">
                <a:moveTo>
                  <a:pt x="0" y="135381"/>
                </a:moveTo>
                <a:lnTo>
                  <a:pt x="6898" y="92577"/>
                </a:lnTo>
                <a:lnTo>
                  <a:pt x="26111" y="55412"/>
                </a:lnTo>
                <a:lnTo>
                  <a:pt x="55412" y="26111"/>
                </a:lnTo>
                <a:lnTo>
                  <a:pt x="92577" y="6898"/>
                </a:lnTo>
                <a:lnTo>
                  <a:pt x="135381" y="0"/>
                </a:lnTo>
                <a:lnTo>
                  <a:pt x="2037841" y="0"/>
                </a:lnTo>
                <a:lnTo>
                  <a:pt x="2080646" y="6898"/>
                </a:lnTo>
                <a:lnTo>
                  <a:pt x="2117811" y="26111"/>
                </a:lnTo>
                <a:lnTo>
                  <a:pt x="2147112" y="55412"/>
                </a:lnTo>
                <a:lnTo>
                  <a:pt x="2166325" y="92577"/>
                </a:lnTo>
                <a:lnTo>
                  <a:pt x="2173224" y="135381"/>
                </a:lnTo>
                <a:lnTo>
                  <a:pt x="2173224" y="676909"/>
                </a:lnTo>
                <a:lnTo>
                  <a:pt x="2166325" y="719714"/>
                </a:lnTo>
                <a:lnTo>
                  <a:pt x="2147112" y="756879"/>
                </a:lnTo>
                <a:lnTo>
                  <a:pt x="2117811" y="786180"/>
                </a:lnTo>
                <a:lnTo>
                  <a:pt x="2080646" y="805393"/>
                </a:lnTo>
                <a:lnTo>
                  <a:pt x="2037841" y="812292"/>
                </a:lnTo>
                <a:lnTo>
                  <a:pt x="135381" y="812292"/>
                </a:lnTo>
                <a:lnTo>
                  <a:pt x="92577" y="805393"/>
                </a:lnTo>
                <a:lnTo>
                  <a:pt x="55412" y="786180"/>
                </a:lnTo>
                <a:lnTo>
                  <a:pt x="26111" y="756879"/>
                </a:lnTo>
                <a:lnTo>
                  <a:pt x="6898" y="719714"/>
                </a:lnTo>
                <a:lnTo>
                  <a:pt x="0" y="676909"/>
                </a:lnTo>
                <a:lnTo>
                  <a:pt x="0" y="135381"/>
                </a:lnTo>
                <a:close/>
              </a:path>
            </a:pathLst>
          </a:custGeom>
          <a:ln w="28574">
            <a:solidFill>
              <a:srgbClr val="0184E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043429" y="1399159"/>
            <a:ext cx="1356360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04470" marR="5080" indent="-192405">
              <a:lnSpc>
                <a:spcPct val="100000"/>
              </a:lnSpc>
              <a:spcBef>
                <a:spcPts val="95"/>
              </a:spcBef>
            </a:pPr>
            <a:r>
              <a:rPr sz="2200" spc="95" dirty="0">
                <a:solidFill>
                  <a:srgbClr val="FFFFFF"/>
                </a:solidFill>
                <a:latin typeface="Trebuchet MS"/>
                <a:cs typeface="Trebuchet MS"/>
              </a:rPr>
              <a:t>Rebo</a:t>
            </a:r>
            <a:r>
              <a:rPr sz="2200" spc="10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200" spc="10" dirty="0">
                <a:solidFill>
                  <a:srgbClr val="FFFFFF"/>
                </a:solidFill>
                <a:latin typeface="Trebuchet MS"/>
                <a:cs typeface="Trebuchet MS"/>
              </a:rPr>
              <a:t>ting  </a:t>
            </a:r>
            <a:r>
              <a:rPr sz="2200" spc="65" dirty="0">
                <a:solidFill>
                  <a:srgbClr val="FFFFFF"/>
                </a:solidFill>
                <a:latin typeface="Trebuchet MS"/>
                <a:cs typeface="Trebuchet MS"/>
              </a:rPr>
              <a:t>servers</a:t>
            </a:r>
            <a:endParaRPr sz="2200">
              <a:latin typeface="Trebuchet MS"/>
              <a:cs typeface="Trebuchet MS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621726" y="2444686"/>
            <a:ext cx="2202180" cy="839469"/>
            <a:chOff x="1621726" y="2444686"/>
            <a:chExt cx="2202180" cy="839469"/>
          </a:xfrm>
        </p:grpSpPr>
        <p:sp>
          <p:nvSpPr>
            <p:cNvPr id="8" name="object 8"/>
            <p:cNvSpPr/>
            <p:nvPr/>
          </p:nvSpPr>
          <p:spPr>
            <a:xfrm>
              <a:off x="1636013" y="2458973"/>
              <a:ext cx="2173605" cy="810895"/>
            </a:xfrm>
            <a:custGeom>
              <a:avLst/>
              <a:gdLst/>
              <a:ahLst/>
              <a:cxnLst/>
              <a:rect l="l" t="t" r="r" b="b"/>
              <a:pathLst>
                <a:path w="2173604" h="810895">
                  <a:moveTo>
                    <a:pt x="2038096" y="0"/>
                  </a:moveTo>
                  <a:lnTo>
                    <a:pt x="135128" y="0"/>
                  </a:lnTo>
                  <a:lnTo>
                    <a:pt x="92399" y="6884"/>
                  </a:lnTo>
                  <a:lnTo>
                    <a:pt x="55302" y="26058"/>
                  </a:lnTo>
                  <a:lnTo>
                    <a:pt x="26058" y="55302"/>
                  </a:lnTo>
                  <a:lnTo>
                    <a:pt x="6884" y="92399"/>
                  </a:lnTo>
                  <a:lnTo>
                    <a:pt x="0" y="135127"/>
                  </a:lnTo>
                  <a:lnTo>
                    <a:pt x="0" y="675639"/>
                  </a:lnTo>
                  <a:lnTo>
                    <a:pt x="6884" y="718368"/>
                  </a:lnTo>
                  <a:lnTo>
                    <a:pt x="26058" y="755465"/>
                  </a:lnTo>
                  <a:lnTo>
                    <a:pt x="55302" y="784709"/>
                  </a:lnTo>
                  <a:lnTo>
                    <a:pt x="92399" y="803883"/>
                  </a:lnTo>
                  <a:lnTo>
                    <a:pt x="135128" y="810767"/>
                  </a:lnTo>
                  <a:lnTo>
                    <a:pt x="2038096" y="810767"/>
                  </a:lnTo>
                  <a:lnTo>
                    <a:pt x="2080824" y="803883"/>
                  </a:lnTo>
                  <a:lnTo>
                    <a:pt x="2117921" y="784709"/>
                  </a:lnTo>
                  <a:lnTo>
                    <a:pt x="2147165" y="755465"/>
                  </a:lnTo>
                  <a:lnTo>
                    <a:pt x="2166339" y="718368"/>
                  </a:lnTo>
                  <a:lnTo>
                    <a:pt x="2173224" y="675639"/>
                  </a:lnTo>
                  <a:lnTo>
                    <a:pt x="2173224" y="135127"/>
                  </a:lnTo>
                  <a:lnTo>
                    <a:pt x="2166339" y="92399"/>
                  </a:lnTo>
                  <a:lnTo>
                    <a:pt x="2147165" y="55302"/>
                  </a:lnTo>
                  <a:lnTo>
                    <a:pt x="2117921" y="26058"/>
                  </a:lnTo>
                  <a:lnTo>
                    <a:pt x="2080824" y="6884"/>
                  </a:lnTo>
                  <a:lnTo>
                    <a:pt x="2038096" y="0"/>
                  </a:lnTo>
                  <a:close/>
                </a:path>
              </a:pathLst>
            </a:custGeom>
            <a:solidFill>
              <a:srgbClr val="0184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636013" y="2458973"/>
              <a:ext cx="2173605" cy="810895"/>
            </a:xfrm>
            <a:custGeom>
              <a:avLst/>
              <a:gdLst/>
              <a:ahLst/>
              <a:cxnLst/>
              <a:rect l="l" t="t" r="r" b="b"/>
              <a:pathLst>
                <a:path w="2173604" h="810895">
                  <a:moveTo>
                    <a:pt x="0" y="135127"/>
                  </a:moveTo>
                  <a:lnTo>
                    <a:pt x="6884" y="92399"/>
                  </a:lnTo>
                  <a:lnTo>
                    <a:pt x="26058" y="55302"/>
                  </a:lnTo>
                  <a:lnTo>
                    <a:pt x="55302" y="26058"/>
                  </a:lnTo>
                  <a:lnTo>
                    <a:pt x="92399" y="6884"/>
                  </a:lnTo>
                  <a:lnTo>
                    <a:pt x="135128" y="0"/>
                  </a:lnTo>
                  <a:lnTo>
                    <a:pt x="2038096" y="0"/>
                  </a:lnTo>
                  <a:lnTo>
                    <a:pt x="2080824" y="6884"/>
                  </a:lnTo>
                  <a:lnTo>
                    <a:pt x="2117921" y="26058"/>
                  </a:lnTo>
                  <a:lnTo>
                    <a:pt x="2147165" y="55302"/>
                  </a:lnTo>
                  <a:lnTo>
                    <a:pt x="2166339" y="92399"/>
                  </a:lnTo>
                  <a:lnTo>
                    <a:pt x="2173224" y="135127"/>
                  </a:lnTo>
                  <a:lnTo>
                    <a:pt x="2173224" y="675639"/>
                  </a:lnTo>
                  <a:lnTo>
                    <a:pt x="2166339" y="718368"/>
                  </a:lnTo>
                  <a:lnTo>
                    <a:pt x="2147165" y="755465"/>
                  </a:lnTo>
                  <a:lnTo>
                    <a:pt x="2117921" y="784709"/>
                  </a:lnTo>
                  <a:lnTo>
                    <a:pt x="2080824" y="803883"/>
                  </a:lnTo>
                  <a:lnTo>
                    <a:pt x="2038096" y="810767"/>
                  </a:lnTo>
                  <a:lnTo>
                    <a:pt x="135128" y="810767"/>
                  </a:lnTo>
                  <a:lnTo>
                    <a:pt x="92399" y="803883"/>
                  </a:lnTo>
                  <a:lnTo>
                    <a:pt x="55302" y="784709"/>
                  </a:lnTo>
                  <a:lnTo>
                    <a:pt x="26058" y="755465"/>
                  </a:lnTo>
                  <a:lnTo>
                    <a:pt x="6884" y="718368"/>
                  </a:lnTo>
                  <a:lnTo>
                    <a:pt x="0" y="675639"/>
                  </a:lnTo>
                  <a:lnTo>
                    <a:pt x="0" y="135127"/>
                  </a:lnTo>
                  <a:close/>
                </a:path>
              </a:pathLst>
            </a:custGeom>
            <a:ln w="28575">
              <a:solidFill>
                <a:srgbClr val="0184E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1769110" y="2668650"/>
            <a:ext cx="190627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120" dirty="0">
                <a:solidFill>
                  <a:srgbClr val="FFFFFF"/>
                </a:solidFill>
                <a:latin typeface="Trebuchet MS"/>
                <a:cs typeface="Trebuchet MS"/>
              </a:rPr>
              <a:t>Managing</a:t>
            </a:r>
            <a:r>
              <a:rPr sz="2200" spc="-1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Trebuchet MS"/>
                <a:cs typeface="Trebuchet MS"/>
              </a:rPr>
              <a:t>files</a:t>
            </a:r>
            <a:endParaRPr sz="2200">
              <a:latin typeface="Trebuchet MS"/>
              <a:cs typeface="Trebuchet MS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1621726" y="3545014"/>
            <a:ext cx="2202180" cy="841375"/>
            <a:chOff x="1621726" y="3545014"/>
            <a:chExt cx="2202180" cy="841375"/>
          </a:xfrm>
        </p:grpSpPr>
        <p:sp>
          <p:nvSpPr>
            <p:cNvPr id="12" name="object 12"/>
            <p:cNvSpPr/>
            <p:nvPr/>
          </p:nvSpPr>
          <p:spPr>
            <a:xfrm>
              <a:off x="1636013" y="3559302"/>
              <a:ext cx="2173605" cy="812800"/>
            </a:xfrm>
            <a:custGeom>
              <a:avLst/>
              <a:gdLst/>
              <a:ahLst/>
              <a:cxnLst/>
              <a:rect l="l" t="t" r="r" b="b"/>
              <a:pathLst>
                <a:path w="2173604" h="812800">
                  <a:moveTo>
                    <a:pt x="2037841" y="0"/>
                  </a:moveTo>
                  <a:lnTo>
                    <a:pt x="135381" y="0"/>
                  </a:lnTo>
                  <a:lnTo>
                    <a:pt x="92577" y="6898"/>
                  </a:lnTo>
                  <a:lnTo>
                    <a:pt x="55412" y="26111"/>
                  </a:lnTo>
                  <a:lnTo>
                    <a:pt x="26111" y="55412"/>
                  </a:lnTo>
                  <a:lnTo>
                    <a:pt x="6898" y="92577"/>
                  </a:lnTo>
                  <a:lnTo>
                    <a:pt x="0" y="135382"/>
                  </a:lnTo>
                  <a:lnTo>
                    <a:pt x="0" y="676910"/>
                  </a:lnTo>
                  <a:lnTo>
                    <a:pt x="6898" y="719714"/>
                  </a:lnTo>
                  <a:lnTo>
                    <a:pt x="26111" y="756879"/>
                  </a:lnTo>
                  <a:lnTo>
                    <a:pt x="55412" y="786180"/>
                  </a:lnTo>
                  <a:lnTo>
                    <a:pt x="92577" y="805393"/>
                  </a:lnTo>
                  <a:lnTo>
                    <a:pt x="135381" y="812292"/>
                  </a:lnTo>
                  <a:lnTo>
                    <a:pt x="2037841" y="812292"/>
                  </a:lnTo>
                  <a:lnTo>
                    <a:pt x="2080646" y="805393"/>
                  </a:lnTo>
                  <a:lnTo>
                    <a:pt x="2117811" y="786180"/>
                  </a:lnTo>
                  <a:lnTo>
                    <a:pt x="2147112" y="756879"/>
                  </a:lnTo>
                  <a:lnTo>
                    <a:pt x="2166325" y="719714"/>
                  </a:lnTo>
                  <a:lnTo>
                    <a:pt x="2173224" y="676910"/>
                  </a:lnTo>
                  <a:lnTo>
                    <a:pt x="2173224" y="135382"/>
                  </a:lnTo>
                  <a:lnTo>
                    <a:pt x="2166325" y="92577"/>
                  </a:lnTo>
                  <a:lnTo>
                    <a:pt x="2147112" y="55412"/>
                  </a:lnTo>
                  <a:lnTo>
                    <a:pt x="2117811" y="26111"/>
                  </a:lnTo>
                  <a:lnTo>
                    <a:pt x="2080646" y="6898"/>
                  </a:lnTo>
                  <a:lnTo>
                    <a:pt x="2037841" y="0"/>
                  </a:lnTo>
                  <a:close/>
                </a:path>
              </a:pathLst>
            </a:custGeom>
            <a:solidFill>
              <a:srgbClr val="44AA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636013" y="3559302"/>
              <a:ext cx="2173605" cy="812800"/>
            </a:xfrm>
            <a:custGeom>
              <a:avLst/>
              <a:gdLst/>
              <a:ahLst/>
              <a:cxnLst/>
              <a:rect l="l" t="t" r="r" b="b"/>
              <a:pathLst>
                <a:path w="2173604" h="812800">
                  <a:moveTo>
                    <a:pt x="0" y="135382"/>
                  </a:moveTo>
                  <a:lnTo>
                    <a:pt x="6898" y="92577"/>
                  </a:lnTo>
                  <a:lnTo>
                    <a:pt x="26111" y="55412"/>
                  </a:lnTo>
                  <a:lnTo>
                    <a:pt x="55412" y="26111"/>
                  </a:lnTo>
                  <a:lnTo>
                    <a:pt x="92577" y="6898"/>
                  </a:lnTo>
                  <a:lnTo>
                    <a:pt x="135381" y="0"/>
                  </a:lnTo>
                  <a:lnTo>
                    <a:pt x="2037841" y="0"/>
                  </a:lnTo>
                  <a:lnTo>
                    <a:pt x="2080646" y="6898"/>
                  </a:lnTo>
                  <a:lnTo>
                    <a:pt x="2117811" y="26111"/>
                  </a:lnTo>
                  <a:lnTo>
                    <a:pt x="2147112" y="55412"/>
                  </a:lnTo>
                  <a:lnTo>
                    <a:pt x="2166325" y="92577"/>
                  </a:lnTo>
                  <a:lnTo>
                    <a:pt x="2173224" y="135382"/>
                  </a:lnTo>
                  <a:lnTo>
                    <a:pt x="2173224" y="676910"/>
                  </a:lnTo>
                  <a:lnTo>
                    <a:pt x="2166325" y="719714"/>
                  </a:lnTo>
                  <a:lnTo>
                    <a:pt x="2147112" y="756879"/>
                  </a:lnTo>
                  <a:lnTo>
                    <a:pt x="2117811" y="786180"/>
                  </a:lnTo>
                  <a:lnTo>
                    <a:pt x="2080646" y="805393"/>
                  </a:lnTo>
                  <a:lnTo>
                    <a:pt x="2037841" y="812292"/>
                  </a:lnTo>
                  <a:lnTo>
                    <a:pt x="135381" y="812292"/>
                  </a:lnTo>
                  <a:lnTo>
                    <a:pt x="92577" y="805393"/>
                  </a:lnTo>
                  <a:lnTo>
                    <a:pt x="55412" y="786180"/>
                  </a:lnTo>
                  <a:lnTo>
                    <a:pt x="26111" y="756879"/>
                  </a:lnTo>
                  <a:lnTo>
                    <a:pt x="6898" y="719714"/>
                  </a:lnTo>
                  <a:lnTo>
                    <a:pt x="0" y="676910"/>
                  </a:lnTo>
                  <a:lnTo>
                    <a:pt x="0" y="135382"/>
                  </a:lnTo>
                  <a:close/>
                </a:path>
              </a:pathLst>
            </a:custGeom>
            <a:ln w="28574">
              <a:solidFill>
                <a:srgbClr val="0184E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2069338" y="3602863"/>
            <a:ext cx="1305560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0800" marR="5080" indent="-38100">
              <a:lnSpc>
                <a:spcPct val="100000"/>
              </a:lnSpc>
              <a:spcBef>
                <a:spcPts val="95"/>
              </a:spcBef>
            </a:pPr>
            <a:r>
              <a:rPr sz="2200" spc="130" dirty="0">
                <a:solidFill>
                  <a:srgbClr val="FFFFFF"/>
                </a:solidFill>
                <a:latin typeface="Trebuchet MS"/>
                <a:cs typeface="Trebuchet MS"/>
              </a:rPr>
              <a:t>Manag</a:t>
            </a:r>
            <a:r>
              <a:rPr sz="2200" spc="5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200" spc="95" dirty="0">
                <a:solidFill>
                  <a:srgbClr val="FFFFFF"/>
                </a:solidFill>
                <a:latin typeface="Trebuchet MS"/>
                <a:cs typeface="Trebuchet MS"/>
              </a:rPr>
              <a:t>ng  </a:t>
            </a:r>
            <a:r>
              <a:rPr sz="2200" spc="65" dirty="0">
                <a:solidFill>
                  <a:srgbClr val="FFFFFF"/>
                </a:solidFill>
                <a:latin typeface="Trebuchet MS"/>
                <a:cs typeface="Trebuchet MS"/>
              </a:rPr>
              <a:t>packages</a:t>
            </a:r>
            <a:endParaRPr sz="2200">
              <a:latin typeface="Trebuchet MS"/>
              <a:cs typeface="Trebuchet MS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1621726" y="4646866"/>
            <a:ext cx="2202180" cy="841375"/>
            <a:chOff x="1621726" y="4646866"/>
            <a:chExt cx="2202180" cy="841375"/>
          </a:xfrm>
        </p:grpSpPr>
        <p:sp>
          <p:nvSpPr>
            <p:cNvPr id="16" name="object 16"/>
            <p:cNvSpPr/>
            <p:nvPr/>
          </p:nvSpPr>
          <p:spPr>
            <a:xfrm>
              <a:off x="1636013" y="4661153"/>
              <a:ext cx="2173605" cy="812800"/>
            </a:xfrm>
            <a:custGeom>
              <a:avLst/>
              <a:gdLst/>
              <a:ahLst/>
              <a:cxnLst/>
              <a:rect l="l" t="t" r="r" b="b"/>
              <a:pathLst>
                <a:path w="2173604" h="812800">
                  <a:moveTo>
                    <a:pt x="2037841" y="0"/>
                  </a:moveTo>
                  <a:lnTo>
                    <a:pt x="135381" y="0"/>
                  </a:lnTo>
                  <a:lnTo>
                    <a:pt x="92577" y="6898"/>
                  </a:lnTo>
                  <a:lnTo>
                    <a:pt x="55412" y="26111"/>
                  </a:lnTo>
                  <a:lnTo>
                    <a:pt x="26111" y="55412"/>
                  </a:lnTo>
                  <a:lnTo>
                    <a:pt x="6898" y="92577"/>
                  </a:lnTo>
                  <a:lnTo>
                    <a:pt x="0" y="135382"/>
                  </a:lnTo>
                  <a:lnTo>
                    <a:pt x="0" y="676910"/>
                  </a:lnTo>
                  <a:lnTo>
                    <a:pt x="6898" y="719714"/>
                  </a:lnTo>
                  <a:lnTo>
                    <a:pt x="26111" y="756879"/>
                  </a:lnTo>
                  <a:lnTo>
                    <a:pt x="55412" y="786180"/>
                  </a:lnTo>
                  <a:lnTo>
                    <a:pt x="92577" y="805393"/>
                  </a:lnTo>
                  <a:lnTo>
                    <a:pt x="135381" y="812292"/>
                  </a:lnTo>
                  <a:lnTo>
                    <a:pt x="2037841" y="812292"/>
                  </a:lnTo>
                  <a:lnTo>
                    <a:pt x="2080646" y="805393"/>
                  </a:lnTo>
                  <a:lnTo>
                    <a:pt x="2117811" y="786180"/>
                  </a:lnTo>
                  <a:lnTo>
                    <a:pt x="2147112" y="756879"/>
                  </a:lnTo>
                  <a:lnTo>
                    <a:pt x="2166325" y="719714"/>
                  </a:lnTo>
                  <a:lnTo>
                    <a:pt x="2173224" y="676910"/>
                  </a:lnTo>
                  <a:lnTo>
                    <a:pt x="2173224" y="135382"/>
                  </a:lnTo>
                  <a:lnTo>
                    <a:pt x="2166325" y="92577"/>
                  </a:lnTo>
                  <a:lnTo>
                    <a:pt x="2147112" y="55412"/>
                  </a:lnTo>
                  <a:lnTo>
                    <a:pt x="2117811" y="26111"/>
                  </a:lnTo>
                  <a:lnTo>
                    <a:pt x="2080646" y="6898"/>
                  </a:lnTo>
                  <a:lnTo>
                    <a:pt x="2037841" y="0"/>
                  </a:lnTo>
                  <a:close/>
                </a:path>
              </a:pathLst>
            </a:custGeom>
            <a:solidFill>
              <a:srgbClr val="44AA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636013" y="4661153"/>
              <a:ext cx="2173605" cy="812800"/>
            </a:xfrm>
            <a:custGeom>
              <a:avLst/>
              <a:gdLst/>
              <a:ahLst/>
              <a:cxnLst/>
              <a:rect l="l" t="t" r="r" b="b"/>
              <a:pathLst>
                <a:path w="2173604" h="812800">
                  <a:moveTo>
                    <a:pt x="0" y="135382"/>
                  </a:moveTo>
                  <a:lnTo>
                    <a:pt x="6898" y="92577"/>
                  </a:lnTo>
                  <a:lnTo>
                    <a:pt x="26111" y="55412"/>
                  </a:lnTo>
                  <a:lnTo>
                    <a:pt x="55412" y="26111"/>
                  </a:lnTo>
                  <a:lnTo>
                    <a:pt x="92577" y="6898"/>
                  </a:lnTo>
                  <a:lnTo>
                    <a:pt x="135381" y="0"/>
                  </a:lnTo>
                  <a:lnTo>
                    <a:pt x="2037841" y="0"/>
                  </a:lnTo>
                  <a:lnTo>
                    <a:pt x="2080646" y="6898"/>
                  </a:lnTo>
                  <a:lnTo>
                    <a:pt x="2117811" y="26111"/>
                  </a:lnTo>
                  <a:lnTo>
                    <a:pt x="2147112" y="55412"/>
                  </a:lnTo>
                  <a:lnTo>
                    <a:pt x="2166325" y="92577"/>
                  </a:lnTo>
                  <a:lnTo>
                    <a:pt x="2173224" y="135382"/>
                  </a:lnTo>
                  <a:lnTo>
                    <a:pt x="2173224" y="676910"/>
                  </a:lnTo>
                  <a:lnTo>
                    <a:pt x="2166325" y="719714"/>
                  </a:lnTo>
                  <a:lnTo>
                    <a:pt x="2147112" y="756879"/>
                  </a:lnTo>
                  <a:lnTo>
                    <a:pt x="2117811" y="786180"/>
                  </a:lnTo>
                  <a:lnTo>
                    <a:pt x="2080646" y="805393"/>
                  </a:lnTo>
                  <a:lnTo>
                    <a:pt x="2037841" y="812292"/>
                  </a:lnTo>
                  <a:lnTo>
                    <a:pt x="135381" y="812292"/>
                  </a:lnTo>
                  <a:lnTo>
                    <a:pt x="92577" y="805393"/>
                  </a:lnTo>
                  <a:lnTo>
                    <a:pt x="55412" y="786180"/>
                  </a:lnTo>
                  <a:lnTo>
                    <a:pt x="26111" y="756879"/>
                  </a:lnTo>
                  <a:lnTo>
                    <a:pt x="6898" y="719714"/>
                  </a:lnTo>
                  <a:lnTo>
                    <a:pt x="0" y="676910"/>
                  </a:lnTo>
                  <a:lnTo>
                    <a:pt x="0" y="135382"/>
                  </a:lnTo>
                  <a:close/>
                </a:path>
              </a:pathLst>
            </a:custGeom>
            <a:ln w="28574">
              <a:solidFill>
                <a:srgbClr val="0184E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2069338" y="4704715"/>
            <a:ext cx="1305560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9085" marR="5080" indent="-287020">
              <a:lnSpc>
                <a:spcPct val="100000"/>
              </a:lnSpc>
              <a:spcBef>
                <a:spcPts val="95"/>
              </a:spcBef>
            </a:pPr>
            <a:r>
              <a:rPr sz="2200" spc="130" dirty="0">
                <a:solidFill>
                  <a:srgbClr val="FFFFFF"/>
                </a:solidFill>
                <a:latin typeface="Trebuchet MS"/>
                <a:cs typeface="Trebuchet MS"/>
              </a:rPr>
              <a:t>Manag</a:t>
            </a:r>
            <a:r>
              <a:rPr sz="2200" spc="5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200" spc="95" dirty="0">
                <a:solidFill>
                  <a:srgbClr val="FFFFFF"/>
                </a:solidFill>
                <a:latin typeface="Trebuchet MS"/>
                <a:cs typeface="Trebuchet MS"/>
              </a:rPr>
              <a:t>ng  </a:t>
            </a:r>
            <a:r>
              <a:rPr sz="2200" spc="100" dirty="0">
                <a:solidFill>
                  <a:srgbClr val="FFFFFF"/>
                </a:solidFill>
                <a:latin typeface="Trebuchet MS"/>
                <a:cs typeface="Trebuchet MS"/>
              </a:rPr>
              <a:t>users</a:t>
            </a:r>
            <a:endParaRPr sz="2200">
              <a:latin typeface="Trebuchet MS"/>
              <a:cs typeface="Trebuchet MS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1621726" y="5748718"/>
            <a:ext cx="2202180" cy="841375"/>
            <a:chOff x="1621726" y="5748718"/>
            <a:chExt cx="2202180" cy="841375"/>
          </a:xfrm>
        </p:grpSpPr>
        <p:sp>
          <p:nvSpPr>
            <p:cNvPr id="20" name="object 20"/>
            <p:cNvSpPr/>
            <p:nvPr/>
          </p:nvSpPr>
          <p:spPr>
            <a:xfrm>
              <a:off x="1636013" y="5763005"/>
              <a:ext cx="2173605" cy="812800"/>
            </a:xfrm>
            <a:custGeom>
              <a:avLst/>
              <a:gdLst/>
              <a:ahLst/>
              <a:cxnLst/>
              <a:rect l="l" t="t" r="r" b="b"/>
              <a:pathLst>
                <a:path w="2173604" h="812800">
                  <a:moveTo>
                    <a:pt x="2037841" y="0"/>
                  </a:moveTo>
                  <a:lnTo>
                    <a:pt x="135381" y="0"/>
                  </a:lnTo>
                  <a:lnTo>
                    <a:pt x="92577" y="6898"/>
                  </a:lnTo>
                  <a:lnTo>
                    <a:pt x="55412" y="26111"/>
                  </a:lnTo>
                  <a:lnTo>
                    <a:pt x="26111" y="55412"/>
                  </a:lnTo>
                  <a:lnTo>
                    <a:pt x="6898" y="92577"/>
                  </a:lnTo>
                  <a:lnTo>
                    <a:pt x="0" y="135382"/>
                  </a:lnTo>
                  <a:lnTo>
                    <a:pt x="0" y="676910"/>
                  </a:lnTo>
                  <a:lnTo>
                    <a:pt x="6898" y="719714"/>
                  </a:lnTo>
                  <a:lnTo>
                    <a:pt x="26111" y="756879"/>
                  </a:lnTo>
                  <a:lnTo>
                    <a:pt x="55412" y="786180"/>
                  </a:lnTo>
                  <a:lnTo>
                    <a:pt x="92577" y="805393"/>
                  </a:lnTo>
                  <a:lnTo>
                    <a:pt x="135381" y="812292"/>
                  </a:lnTo>
                  <a:lnTo>
                    <a:pt x="2037841" y="812292"/>
                  </a:lnTo>
                  <a:lnTo>
                    <a:pt x="2080646" y="805393"/>
                  </a:lnTo>
                  <a:lnTo>
                    <a:pt x="2117811" y="786180"/>
                  </a:lnTo>
                  <a:lnTo>
                    <a:pt x="2147112" y="756879"/>
                  </a:lnTo>
                  <a:lnTo>
                    <a:pt x="2166325" y="719714"/>
                  </a:lnTo>
                  <a:lnTo>
                    <a:pt x="2173224" y="676910"/>
                  </a:lnTo>
                  <a:lnTo>
                    <a:pt x="2173224" y="135382"/>
                  </a:lnTo>
                  <a:lnTo>
                    <a:pt x="2166325" y="92577"/>
                  </a:lnTo>
                  <a:lnTo>
                    <a:pt x="2147112" y="55412"/>
                  </a:lnTo>
                  <a:lnTo>
                    <a:pt x="2117811" y="26111"/>
                  </a:lnTo>
                  <a:lnTo>
                    <a:pt x="2080646" y="6898"/>
                  </a:lnTo>
                  <a:lnTo>
                    <a:pt x="2037841" y="0"/>
                  </a:lnTo>
                  <a:close/>
                </a:path>
              </a:pathLst>
            </a:custGeom>
            <a:solidFill>
              <a:srgbClr val="44AA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636013" y="5763005"/>
              <a:ext cx="2173605" cy="812800"/>
            </a:xfrm>
            <a:custGeom>
              <a:avLst/>
              <a:gdLst/>
              <a:ahLst/>
              <a:cxnLst/>
              <a:rect l="l" t="t" r="r" b="b"/>
              <a:pathLst>
                <a:path w="2173604" h="812800">
                  <a:moveTo>
                    <a:pt x="0" y="135382"/>
                  </a:moveTo>
                  <a:lnTo>
                    <a:pt x="6898" y="92577"/>
                  </a:lnTo>
                  <a:lnTo>
                    <a:pt x="26111" y="55412"/>
                  </a:lnTo>
                  <a:lnTo>
                    <a:pt x="55412" y="26111"/>
                  </a:lnTo>
                  <a:lnTo>
                    <a:pt x="92577" y="6898"/>
                  </a:lnTo>
                  <a:lnTo>
                    <a:pt x="135381" y="0"/>
                  </a:lnTo>
                  <a:lnTo>
                    <a:pt x="2037841" y="0"/>
                  </a:lnTo>
                  <a:lnTo>
                    <a:pt x="2080646" y="6898"/>
                  </a:lnTo>
                  <a:lnTo>
                    <a:pt x="2117811" y="26111"/>
                  </a:lnTo>
                  <a:lnTo>
                    <a:pt x="2147112" y="55412"/>
                  </a:lnTo>
                  <a:lnTo>
                    <a:pt x="2166325" y="92577"/>
                  </a:lnTo>
                  <a:lnTo>
                    <a:pt x="2173224" y="135382"/>
                  </a:lnTo>
                  <a:lnTo>
                    <a:pt x="2173224" y="676910"/>
                  </a:lnTo>
                  <a:lnTo>
                    <a:pt x="2166325" y="719714"/>
                  </a:lnTo>
                  <a:lnTo>
                    <a:pt x="2147112" y="756879"/>
                  </a:lnTo>
                  <a:lnTo>
                    <a:pt x="2117811" y="786180"/>
                  </a:lnTo>
                  <a:lnTo>
                    <a:pt x="2080646" y="805393"/>
                  </a:lnTo>
                  <a:lnTo>
                    <a:pt x="2037841" y="812292"/>
                  </a:lnTo>
                  <a:lnTo>
                    <a:pt x="135381" y="812292"/>
                  </a:lnTo>
                  <a:lnTo>
                    <a:pt x="92577" y="805393"/>
                  </a:lnTo>
                  <a:lnTo>
                    <a:pt x="55412" y="786180"/>
                  </a:lnTo>
                  <a:lnTo>
                    <a:pt x="26111" y="756879"/>
                  </a:lnTo>
                  <a:lnTo>
                    <a:pt x="6898" y="719714"/>
                  </a:lnTo>
                  <a:lnTo>
                    <a:pt x="0" y="676910"/>
                  </a:lnTo>
                  <a:lnTo>
                    <a:pt x="0" y="135382"/>
                  </a:lnTo>
                  <a:close/>
                </a:path>
              </a:pathLst>
            </a:custGeom>
            <a:ln w="28574">
              <a:solidFill>
                <a:srgbClr val="0184E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2069338" y="5806566"/>
            <a:ext cx="1305560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33985" marR="5080" indent="-121920">
              <a:lnSpc>
                <a:spcPct val="100000"/>
              </a:lnSpc>
              <a:spcBef>
                <a:spcPts val="95"/>
              </a:spcBef>
            </a:pPr>
            <a:r>
              <a:rPr sz="2200" spc="130" dirty="0">
                <a:solidFill>
                  <a:srgbClr val="FFFFFF"/>
                </a:solidFill>
                <a:latin typeface="Trebuchet MS"/>
                <a:cs typeface="Trebuchet MS"/>
              </a:rPr>
              <a:t>Manag</a:t>
            </a:r>
            <a:r>
              <a:rPr sz="2200" spc="5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200" spc="95" dirty="0">
                <a:solidFill>
                  <a:srgbClr val="FFFFFF"/>
                </a:solidFill>
                <a:latin typeface="Trebuchet MS"/>
                <a:cs typeface="Trebuchet MS"/>
              </a:rPr>
              <a:t>ng  </a:t>
            </a:r>
            <a:r>
              <a:rPr sz="2200" spc="35" dirty="0">
                <a:solidFill>
                  <a:srgbClr val="FFFFFF"/>
                </a:solidFill>
                <a:latin typeface="Trebuchet MS"/>
                <a:cs typeface="Trebuchet MS"/>
              </a:rPr>
              <a:t>services</a:t>
            </a:r>
            <a:endParaRPr sz="2200">
              <a:latin typeface="Trebuchet MS"/>
              <a:cs typeface="Trebuchet MS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1621726" y="6850570"/>
            <a:ext cx="2202180" cy="841375"/>
            <a:chOff x="1621726" y="6850570"/>
            <a:chExt cx="2202180" cy="841375"/>
          </a:xfrm>
        </p:grpSpPr>
        <p:sp>
          <p:nvSpPr>
            <p:cNvPr id="24" name="object 24"/>
            <p:cNvSpPr/>
            <p:nvPr/>
          </p:nvSpPr>
          <p:spPr>
            <a:xfrm>
              <a:off x="1636013" y="6864857"/>
              <a:ext cx="2173605" cy="812800"/>
            </a:xfrm>
            <a:custGeom>
              <a:avLst/>
              <a:gdLst/>
              <a:ahLst/>
              <a:cxnLst/>
              <a:rect l="l" t="t" r="r" b="b"/>
              <a:pathLst>
                <a:path w="2173604" h="812800">
                  <a:moveTo>
                    <a:pt x="2037841" y="0"/>
                  </a:moveTo>
                  <a:lnTo>
                    <a:pt x="135381" y="0"/>
                  </a:lnTo>
                  <a:lnTo>
                    <a:pt x="92577" y="6898"/>
                  </a:lnTo>
                  <a:lnTo>
                    <a:pt x="55412" y="26111"/>
                  </a:lnTo>
                  <a:lnTo>
                    <a:pt x="26111" y="55412"/>
                  </a:lnTo>
                  <a:lnTo>
                    <a:pt x="6898" y="92577"/>
                  </a:lnTo>
                  <a:lnTo>
                    <a:pt x="0" y="135382"/>
                  </a:lnTo>
                  <a:lnTo>
                    <a:pt x="0" y="676910"/>
                  </a:lnTo>
                  <a:lnTo>
                    <a:pt x="6898" y="719714"/>
                  </a:lnTo>
                  <a:lnTo>
                    <a:pt x="26111" y="756879"/>
                  </a:lnTo>
                  <a:lnTo>
                    <a:pt x="55412" y="786180"/>
                  </a:lnTo>
                  <a:lnTo>
                    <a:pt x="92577" y="805393"/>
                  </a:lnTo>
                  <a:lnTo>
                    <a:pt x="135381" y="812292"/>
                  </a:lnTo>
                  <a:lnTo>
                    <a:pt x="2037841" y="812292"/>
                  </a:lnTo>
                  <a:lnTo>
                    <a:pt x="2080646" y="805393"/>
                  </a:lnTo>
                  <a:lnTo>
                    <a:pt x="2117811" y="786180"/>
                  </a:lnTo>
                  <a:lnTo>
                    <a:pt x="2147112" y="756879"/>
                  </a:lnTo>
                  <a:lnTo>
                    <a:pt x="2166325" y="719714"/>
                  </a:lnTo>
                  <a:lnTo>
                    <a:pt x="2173224" y="676910"/>
                  </a:lnTo>
                  <a:lnTo>
                    <a:pt x="2173224" y="135382"/>
                  </a:lnTo>
                  <a:lnTo>
                    <a:pt x="2166325" y="92577"/>
                  </a:lnTo>
                  <a:lnTo>
                    <a:pt x="2147112" y="55412"/>
                  </a:lnTo>
                  <a:lnTo>
                    <a:pt x="2117811" y="26111"/>
                  </a:lnTo>
                  <a:lnTo>
                    <a:pt x="2080646" y="6898"/>
                  </a:lnTo>
                  <a:lnTo>
                    <a:pt x="2037841" y="0"/>
                  </a:lnTo>
                  <a:close/>
                </a:path>
              </a:pathLst>
            </a:custGeom>
            <a:solidFill>
              <a:srgbClr val="44AA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636013" y="6864857"/>
              <a:ext cx="2173605" cy="812800"/>
            </a:xfrm>
            <a:custGeom>
              <a:avLst/>
              <a:gdLst/>
              <a:ahLst/>
              <a:cxnLst/>
              <a:rect l="l" t="t" r="r" b="b"/>
              <a:pathLst>
                <a:path w="2173604" h="812800">
                  <a:moveTo>
                    <a:pt x="0" y="135382"/>
                  </a:moveTo>
                  <a:lnTo>
                    <a:pt x="6898" y="92577"/>
                  </a:lnTo>
                  <a:lnTo>
                    <a:pt x="26111" y="55412"/>
                  </a:lnTo>
                  <a:lnTo>
                    <a:pt x="55412" y="26111"/>
                  </a:lnTo>
                  <a:lnTo>
                    <a:pt x="92577" y="6898"/>
                  </a:lnTo>
                  <a:lnTo>
                    <a:pt x="135381" y="0"/>
                  </a:lnTo>
                  <a:lnTo>
                    <a:pt x="2037841" y="0"/>
                  </a:lnTo>
                  <a:lnTo>
                    <a:pt x="2080646" y="6898"/>
                  </a:lnTo>
                  <a:lnTo>
                    <a:pt x="2117811" y="26111"/>
                  </a:lnTo>
                  <a:lnTo>
                    <a:pt x="2147112" y="55412"/>
                  </a:lnTo>
                  <a:lnTo>
                    <a:pt x="2166325" y="92577"/>
                  </a:lnTo>
                  <a:lnTo>
                    <a:pt x="2173224" y="135382"/>
                  </a:lnTo>
                  <a:lnTo>
                    <a:pt x="2173224" y="676910"/>
                  </a:lnTo>
                  <a:lnTo>
                    <a:pt x="2166325" y="719714"/>
                  </a:lnTo>
                  <a:lnTo>
                    <a:pt x="2147112" y="756879"/>
                  </a:lnTo>
                  <a:lnTo>
                    <a:pt x="2117811" y="786180"/>
                  </a:lnTo>
                  <a:lnTo>
                    <a:pt x="2080646" y="805393"/>
                  </a:lnTo>
                  <a:lnTo>
                    <a:pt x="2037841" y="812292"/>
                  </a:lnTo>
                  <a:lnTo>
                    <a:pt x="135381" y="812292"/>
                  </a:lnTo>
                  <a:lnTo>
                    <a:pt x="92577" y="805393"/>
                  </a:lnTo>
                  <a:lnTo>
                    <a:pt x="55412" y="786180"/>
                  </a:lnTo>
                  <a:lnTo>
                    <a:pt x="26111" y="756879"/>
                  </a:lnTo>
                  <a:lnTo>
                    <a:pt x="6898" y="719714"/>
                  </a:lnTo>
                  <a:lnTo>
                    <a:pt x="0" y="676910"/>
                  </a:lnTo>
                  <a:lnTo>
                    <a:pt x="0" y="135382"/>
                  </a:lnTo>
                  <a:close/>
                </a:path>
              </a:pathLst>
            </a:custGeom>
            <a:ln w="28575">
              <a:solidFill>
                <a:srgbClr val="0184E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2063242" y="6908418"/>
            <a:ext cx="1318260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0520" marR="5080" indent="-338455">
              <a:lnSpc>
                <a:spcPct val="100000"/>
              </a:lnSpc>
              <a:spcBef>
                <a:spcPts val="95"/>
              </a:spcBef>
            </a:pPr>
            <a:r>
              <a:rPr sz="2200" spc="45" dirty="0">
                <a:solidFill>
                  <a:srgbClr val="FFFFFF"/>
                </a:solidFill>
                <a:latin typeface="Trebuchet MS"/>
                <a:cs typeface="Trebuchet MS"/>
              </a:rPr>
              <a:t>Gathe</a:t>
            </a:r>
            <a:r>
              <a:rPr sz="2200" spc="4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200" spc="2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200" spc="3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200" spc="70" dirty="0">
                <a:solidFill>
                  <a:srgbClr val="FFFFFF"/>
                </a:solidFill>
                <a:latin typeface="Trebuchet MS"/>
                <a:cs typeface="Trebuchet MS"/>
              </a:rPr>
              <a:t>g  </a:t>
            </a:r>
            <a:r>
              <a:rPr sz="2200" dirty="0">
                <a:solidFill>
                  <a:srgbClr val="FFFFFF"/>
                </a:solidFill>
                <a:latin typeface="Trebuchet MS"/>
                <a:cs typeface="Trebuchet MS"/>
              </a:rPr>
              <a:t>facts</a:t>
            </a:r>
            <a:endParaRPr sz="2200">
              <a:latin typeface="Trebuchet MS"/>
              <a:cs typeface="Trebuchet MS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4836985" y="1461325"/>
            <a:ext cx="9789160" cy="6017260"/>
            <a:chOff x="4836985" y="1461325"/>
            <a:chExt cx="9789160" cy="6017260"/>
          </a:xfrm>
        </p:grpSpPr>
        <p:sp>
          <p:nvSpPr>
            <p:cNvPr id="28" name="object 28"/>
            <p:cNvSpPr/>
            <p:nvPr/>
          </p:nvSpPr>
          <p:spPr>
            <a:xfrm>
              <a:off x="4841747" y="1466088"/>
              <a:ext cx="9779635" cy="6007735"/>
            </a:xfrm>
            <a:custGeom>
              <a:avLst/>
              <a:gdLst/>
              <a:ahLst/>
              <a:cxnLst/>
              <a:rect l="l" t="t" r="r" b="b"/>
              <a:pathLst>
                <a:path w="9779635" h="6007734">
                  <a:moveTo>
                    <a:pt x="8778240" y="0"/>
                  </a:moveTo>
                  <a:lnTo>
                    <a:pt x="1001267" y="0"/>
                  </a:lnTo>
                  <a:lnTo>
                    <a:pt x="952757" y="1154"/>
                  </a:lnTo>
                  <a:lnTo>
                    <a:pt x="904843" y="4583"/>
                  </a:lnTo>
                  <a:lnTo>
                    <a:pt x="857577" y="10234"/>
                  </a:lnTo>
                  <a:lnTo>
                    <a:pt x="811011" y="18055"/>
                  </a:lnTo>
                  <a:lnTo>
                    <a:pt x="765198" y="27992"/>
                  </a:lnTo>
                  <a:lnTo>
                    <a:pt x="720190" y="39994"/>
                  </a:lnTo>
                  <a:lnTo>
                    <a:pt x="676041" y="54009"/>
                  </a:lnTo>
                  <a:lnTo>
                    <a:pt x="632802" y="69983"/>
                  </a:lnTo>
                  <a:lnTo>
                    <a:pt x="590526" y="87864"/>
                  </a:lnTo>
                  <a:lnTo>
                    <a:pt x="549265" y="107599"/>
                  </a:lnTo>
                  <a:lnTo>
                    <a:pt x="509072" y="129137"/>
                  </a:lnTo>
                  <a:lnTo>
                    <a:pt x="469999" y="152425"/>
                  </a:lnTo>
                  <a:lnTo>
                    <a:pt x="432099" y="177410"/>
                  </a:lnTo>
                  <a:lnTo>
                    <a:pt x="395424" y="204040"/>
                  </a:lnTo>
                  <a:lnTo>
                    <a:pt x="360026" y="232262"/>
                  </a:lnTo>
                  <a:lnTo>
                    <a:pt x="325959" y="262025"/>
                  </a:lnTo>
                  <a:lnTo>
                    <a:pt x="293274" y="293274"/>
                  </a:lnTo>
                  <a:lnTo>
                    <a:pt x="262025" y="325959"/>
                  </a:lnTo>
                  <a:lnTo>
                    <a:pt x="232262" y="360026"/>
                  </a:lnTo>
                  <a:lnTo>
                    <a:pt x="204040" y="395424"/>
                  </a:lnTo>
                  <a:lnTo>
                    <a:pt x="177410" y="432099"/>
                  </a:lnTo>
                  <a:lnTo>
                    <a:pt x="152425" y="469999"/>
                  </a:lnTo>
                  <a:lnTo>
                    <a:pt x="129137" y="509072"/>
                  </a:lnTo>
                  <a:lnTo>
                    <a:pt x="107599" y="549265"/>
                  </a:lnTo>
                  <a:lnTo>
                    <a:pt x="87864" y="590526"/>
                  </a:lnTo>
                  <a:lnTo>
                    <a:pt x="69983" y="632802"/>
                  </a:lnTo>
                  <a:lnTo>
                    <a:pt x="54009" y="676041"/>
                  </a:lnTo>
                  <a:lnTo>
                    <a:pt x="39994" y="720190"/>
                  </a:lnTo>
                  <a:lnTo>
                    <a:pt x="27992" y="765198"/>
                  </a:lnTo>
                  <a:lnTo>
                    <a:pt x="18055" y="811011"/>
                  </a:lnTo>
                  <a:lnTo>
                    <a:pt x="10234" y="857577"/>
                  </a:lnTo>
                  <a:lnTo>
                    <a:pt x="4583" y="904843"/>
                  </a:lnTo>
                  <a:lnTo>
                    <a:pt x="1154" y="952757"/>
                  </a:lnTo>
                  <a:lnTo>
                    <a:pt x="0" y="1001267"/>
                  </a:lnTo>
                  <a:lnTo>
                    <a:pt x="0" y="5006339"/>
                  </a:lnTo>
                  <a:lnTo>
                    <a:pt x="1154" y="5054850"/>
                  </a:lnTo>
                  <a:lnTo>
                    <a:pt x="4583" y="5102764"/>
                  </a:lnTo>
                  <a:lnTo>
                    <a:pt x="10234" y="5150030"/>
                  </a:lnTo>
                  <a:lnTo>
                    <a:pt x="18055" y="5196596"/>
                  </a:lnTo>
                  <a:lnTo>
                    <a:pt x="27992" y="5242409"/>
                  </a:lnTo>
                  <a:lnTo>
                    <a:pt x="39994" y="5287417"/>
                  </a:lnTo>
                  <a:lnTo>
                    <a:pt x="54009" y="5331566"/>
                  </a:lnTo>
                  <a:lnTo>
                    <a:pt x="69983" y="5374805"/>
                  </a:lnTo>
                  <a:lnTo>
                    <a:pt x="87864" y="5417081"/>
                  </a:lnTo>
                  <a:lnTo>
                    <a:pt x="107599" y="5458342"/>
                  </a:lnTo>
                  <a:lnTo>
                    <a:pt x="129137" y="5498535"/>
                  </a:lnTo>
                  <a:lnTo>
                    <a:pt x="152425" y="5537608"/>
                  </a:lnTo>
                  <a:lnTo>
                    <a:pt x="177410" y="5575508"/>
                  </a:lnTo>
                  <a:lnTo>
                    <a:pt x="204040" y="5612183"/>
                  </a:lnTo>
                  <a:lnTo>
                    <a:pt x="232262" y="5647581"/>
                  </a:lnTo>
                  <a:lnTo>
                    <a:pt x="262025" y="5681648"/>
                  </a:lnTo>
                  <a:lnTo>
                    <a:pt x="293274" y="5714333"/>
                  </a:lnTo>
                  <a:lnTo>
                    <a:pt x="325959" y="5745582"/>
                  </a:lnTo>
                  <a:lnTo>
                    <a:pt x="360026" y="5775345"/>
                  </a:lnTo>
                  <a:lnTo>
                    <a:pt x="395424" y="5803567"/>
                  </a:lnTo>
                  <a:lnTo>
                    <a:pt x="432099" y="5830197"/>
                  </a:lnTo>
                  <a:lnTo>
                    <a:pt x="469999" y="5855182"/>
                  </a:lnTo>
                  <a:lnTo>
                    <a:pt x="509072" y="5878470"/>
                  </a:lnTo>
                  <a:lnTo>
                    <a:pt x="549265" y="5900008"/>
                  </a:lnTo>
                  <a:lnTo>
                    <a:pt x="590526" y="5919743"/>
                  </a:lnTo>
                  <a:lnTo>
                    <a:pt x="632802" y="5937624"/>
                  </a:lnTo>
                  <a:lnTo>
                    <a:pt x="676041" y="5953598"/>
                  </a:lnTo>
                  <a:lnTo>
                    <a:pt x="720190" y="5967613"/>
                  </a:lnTo>
                  <a:lnTo>
                    <a:pt x="765198" y="5979615"/>
                  </a:lnTo>
                  <a:lnTo>
                    <a:pt x="811011" y="5989552"/>
                  </a:lnTo>
                  <a:lnTo>
                    <a:pt x="857577" y="5997373"/>
                  </a:lnTo>
                  <a:lnTo>
                    <a:pt x="904843" y="6003024"/>
                  </a:lnTo>
                  <a:lnTo>
                    <a:pt x="952757" y="6006453"/>
                  </a:lnTo>
                  <a:lnTo>
                    <a:pt x="1001267" y="6007608"/>
                  </a:lnTo>
                  <a:lnTo>
                    <a:pt x="8778240" y="6007608"/>
                  </a:lnTo>
                  <a:lnTo>
                    <a:pt x="8826750" y="6006453"/>
                  </a:lnTo>
                  <a:lnTo>
                    <a:pt x="8874664" y="6003024"/>
                  </a:lnTo>
                  <a:lnTo>
                    <a:pt x="8921930" y="5997373"/>
                  </a:lnTo>
                  <a:lnTo>
                    <a:pt x="8968496" y="5989552"/>
                  </a:lnTo>
                  <a:lnTo>
                    <a:pt x="9014309" y="5979615"/>
                  </a:lnTo>
                  <a:lnTo>
                    <a:pt x="9059317" y="5967613"/>
                  </a:lnTo>
                  <a:lnTo>
                    <a:pt x="9103466" y="5953598"/>
                  </a:lnTo>
                  <a:lnTo>
                    <a:pt x="9146705" y="5937624"/>
                  </a:lnTo>
                  <a:lnTo>
                    <a:pt x="9188981" y="5919743"/>
                  </a:lnTo>
                  <a:lnTo>
                    <a:pt x="9230242" y="5900008"/>
                  </a:lnTo>
                  <a:lnTo>
                    <a:pt x="9270435" y="5878470"/>
                  </a:lnTo>
                  <a:lnTo>
                    <a:pt x="9309508" y="5855182"/>
                  </a:lnTo>
                  <a:lnTo>
                    <a:pt x="9347408" y="5830197"/>
                  </a:lnTo>
                  <a:lnTo>
                    <a:pt x="9384083" y="5803567"/>
                  </a:lnTo>
                  <a:lnTo>
                    <a:pt x="9419481" y="5775345"/>
                  </a:lnTo>
                  <a:lnTo>
                    <a:pt x="9453548" y="5745582"/>
                  </a:lnTo>
                  <a:lnTo>
                    <a:pt x="9486233" y="5714333"/>
                  </a:lnTo>
                  <a:lnTo>
                    <a:pt x="9517482" y="5681648"/>
                  </a:lnTo>
                  <a:lnTo>
                    <a:pt x="9547245" y="5647581"/>
                  </a:lnTo>
                  <a:lnTo>
                    <a:pt x="9575467" y="5612183"/>
                  </a:lnTo>
                  <a:lnTo>
                    <a:pt x="9602097" y="5575508"/>
                  </a:lnTo>
                  <a:lnTo>
                    <a:pt x="9627082" y="5537608"/>
                  </a:lnTo>
                  <a:lnTo>
                    <a:pt x="9650370" y="5498535"/>
                  </a:lnTo>
                  <a:lnTo>
                    <a:pt x="9671908" y="5458342"/>
                  </a:lnTo>
                  <a:lnTo>
                    <a:pt x="9691643" y="5417081"/>
                  </a:lnTo>
                  <a:lnTo>
                    <a:pt x="9709524" y="5374805"/>
                  </a:lnTo>
                  <a:lnTo>
                    <a:pt x="9725498" y="5331566"/>
                  </a:lnTo>
                  <a:lnTo>
                    <a:pt x="9739513" y="5287417"/>
                  </a:lnTo>
                  <a:lnTo>
                    <a:pt x="9751515" y="5242409"/>
                  </a:lnTo>
                  <a:lnTo>
                    <a:pt x="9761452" y="5196596"/>
                  </a:lnTo>
                  <a:lnTo>
                    <a:pt x="9769273" y="5150030"/>
                  </a:lnTo>
                  <a:lnTo>
                    <a:pt x="9774924" y="5102764"/>
                  </a:lnTo>
                  <a:lnTo>
                    <a:pt x="9778353" y="5054850"/>
                  </a:lnTo>
                  <a:lnTo>
                    <a:pt x="9779508" y="5006339"/>
                  </a:lnTo>
                  <a:lnTo>
                    <a:pt x="9779508" y="1001267"/>
                  </a:lnTo>
                  <a:lnTo>
                    <a:pt x="9778353" y="952757"/>
                  </a:lnTo>
                  <a:lnTo>
                    <a:pt x="9774924" y="904843"/>
                  </a:lnTo>
                  <a:lnTo>
                    <a:pt x="9769273" y="857577"/>
                  </a:lnTo>
                  <a:lnTo>
                    <a:pt x="9761452" y="811011"/>
                  </a:lnTo>
                  <a:lnTo>
                    <a:pt x="9751515" y="765198"/>
                  </a:lnTo>
                  <a:lnTo>
                    <a:pt x="9739513" y="720190"/>
                  </a:lnTo>
                  <a:lnTo>
                    <a:pt x="9725498" y="676041"/>
                  </a:lnTo>
                  <a:lnTo>
                    <a:pt x="9709524" y="632802"/>
                  </a:lnTo>
                  <a:lnTo>
                    <a:pt x="9691643" y="590526"/>
                  </a:lnTo>
                  <a:lnTo>
                    <a:pt x="9671908" y="549265"/>
                  </a:lnTo>
                  <a:lnTo>
                    <a:pt x="9650370" y="509072"/>
                  </a:lnTo>
                  <a:lnTo>
                    <a:pt x="9627082" y="469999"/>
                  </a:lnTo>
                  <a:lnTo>
                    <a:pt x="9602097" y="432099"/>
                  </a:lnTo>
                  <a:lnTo>
                    <a:pt x="9575467" y="395424"/>
                  </a:lnTo>
                  <a:lnTo>
                    <a:pt x="9547245" y="360026"/>
                  </a:lnTo>
                  <a:lnTo>
                    <a:pt x="9517482" y="325959"/>
                  </a:lnTo>
                  <a:lnTo>
                    <a:pt x="9486233" y="293274"/>
                  </a:lnTo>
                  <a:lnTo>
                    <a:pt x="9453548" y="262025"/>
                  </a:lnTo>
                  <a:lnTo>
                    <a:pt x="9419481" y="232262"/>
                  </a:lnTo>
                  <a:lnTo>
                    <a:pt x="9384083" y="204040"/>
                  </a:lnTo>
                  <a:lnTo>
                    <a:pt x="9347408" y="177410"/>
                  </a:lnTo>
                  <a:lnTo>
                    <a:pt x="9309508" y="152425"/>
                  </a:lnTo>
                  <a:lnTo>
                    <a:pt x="9270435" y="129137"/>
                  </a:lnTo>
                  <a:lnTo>
                    <a:pt x="9230242" y="107599"/>
                  </a:lnTo>
                  <a:lnTo>
                    <a:pt x="9188981" y="87864"/>
                  </a:lnTo>
                  <a:lnTo>
                    <a:pt x="9146705" y="69983"/>
                  </a:lnTo>
                  <a:lnTo>
                    <a:pt x="9103466" y="54009"/>
                  </a:lnTo>
                  <a:lnTo>
                    <a:pt x="9059317" y="39994"/>
                  </a:lnTo>
                  <a:lnTo>
                    <a:pt x="9014309" y="27992"/>
                  </a:lnTo>
                  <a:lnTo>
                    <a:pt x="8968496" y="18055"/>
                  </a:lnTo>
                  <a:lnTo>
                    <a:pt x="8921930" y="10234"/>
                  </a:lnTo>
                  <a:lnTo>
                    <a:pt x="8874664" y="4583"/>
                  </a:lnTo>
                  <a:lnTo>
                    <a:pt x="8826750" y="1154"/>
                  </a:lnTo>
                  <a:lnTo>
                    <a:pt x="877824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4841747" y="1466088"/>
              <a:ext cx="9779635" cy="6007735"/>
            </a:xfrm>
            <a:custGeom>
              <a:avLst/>
              <a:gdLst/>
              <a:ahLst/>
              <a:cxnLst/>
              <a:rect l="l" t="t" r="r" b="b"/>
              <a:pathLst>
                <a:path w="9779635" h="6007734">
                  <a:moveTo>
                    <a:pt x="0" y="1001267"/>
                  </a:moveTo>
                  <a:lnTo>
                    <a:pt x="1154" y="952757"/>
                  </a:lnTo>
                  <a:lnTo>
                    <a:pt x="4583" y="904843"/>
                  </a:lnTo>
                  <a:lnTo>
                    <a:pt x="10234" y="857577"/>
                  </a:lnTo>
                  <a:lnTo>
                    <a:pt x="18055" y="811011"/>
                  </a:lnTo>
                  <a:lnTo>
                    <a:pt x="27992" y="765198"/>
                  </a:lnTo>
                  <a:lnTo>
                    <a:pt x="39994" y="720190"/>
                  </a:lnTo>
                  <a:lnTo>
                    <a:pt x="54009" y="676041"/>
                  </a:lnTo>
                  <a:lnTo>
                    <a:pt x="69983" y="632802"/>
                  </a:lnTo>
                  <a:lnTo>
                    <a:pt x="87864" y="590526"/>
                  </a:lnTo>
                  <a:lnTo>
                    <a:pt x="107599" y="549265"/>
                  </a:lnTo>
                  <a:lnTo>
                    <a:pt x="129137" y="509072"/>
                  </a:lnTo>
                  <a:lnTo>
                    <a:pt x="152425" y="469999"/>
                  </a:lnTo>
                  <a:lnTo>
                    <a:pt x="177410" y="432099"/>
                  </a:lnTo>
                  <a:lnTo>
                    <a:pt x="204040" y="395424"/>
                  </a:lnTo>
                  <a:lnTo>
                    <a:pt x="232262" y="360026"/>
                  </a:lnTo>
                  <a:lnTo>
                    <a:pt x="262025" y="325959"/>
                  </a:lnTo>
                  <a:lnTo>
                    <a:pt x="293274" y="293274"/>
                  </a:lnTo>
                  <a:lnTo>
                    <a:pt x="325959" y="262025"/>
                  </a:lnTo>
                  <a:lnTo>
                    <a:pt x="360026" y="232262"/>
                  </a:lnTo>
                  <a:lnTo>
                    <a:pt x="395424" y="204040"/>
                  </a:lnTo>
                  <a:lnTo>
                    <a:pt x="432099" y="177410"/>
                  </a:lnTo>
                  <a:lnTo>
                    <a:pt x="469999" y="152425"/>
                  </a:lnTo>
                  <a:lnTo>
                    <a:pt x="509072" y="129137"/>
                  </a:lnTo>
                  <a:lnTo>
                    <a:pt x="549265" y="107599"/>
                  </a:lnTo>
                  <a:lnTo>
                    <a:pt x="590526" y="87864"/>
                  </a:lnTo>
                  <a:lnTo>
                    <a:pt x="632802" y="69983"/>
                  </a:lnTo>
                  <a:lnTo>
                    <a:pt x="676041" y="54009"/>
                  </a:lnTo>
                  <a:lnTo>
                    <a:pt x="720190" y="39994"/>
                  </a:lnTo>
                  <a:lnTo>
                    <a:pt x="765198" y="27992"/>
                  </a:lnTo>
                  <a:lnTo>
                    <a:pt x="811011" y="18055"/>
                  </a:lnTo>
                  <a:lnTo>
                    <a:pt x="857577" y="10234"/>
                  </a:lnTo>
                  <a:lnTo>
                    <a:pt x="904843" y="4583"/>
                  </a:lnTo>
                  <a:lnTo>
                    <a:pt x="952757" y="1154"/>
                  </a:lnTo>
                  <a:lnTo>
                    <a:pt x="1001267" y="0"/>
                  </a:lnTo>
                  <a:lnTo>
                    <a:pt x="8778240" y="0"/>
                  </a:lnTo>
                  <a:lnTo>
                    <a:pt x="8826750" y="1154"/>
                  </a:lnTo>
                  <a:lnTo>
                    <a:pt x="8874664" y="4583"/>
                  </a:lnTo>
                  <a:lnTo>
                    <a:pt x="8921930" y="10234"/>
                  </a:lnTo>
                  <a:lnTo>
                    <a:pt x="8968496" y="18055"/>
                  </a:lnTo>
                  <a:lnTo>
                    <a:pt x="9014309" y="27992"/>
                  </a:lnTo>
                  <a:lnTo>
                    <a:pt x="9059317" y="39994"/>
                  </a:lnTo>
                  <a:lnTo>
                    <a:pt x="9103466" y="54009"/>
                  </a:lnTo>
                  <a:lnTo>
                    <a:pt x="9146705" y="69983"/>
                  </a:lnTo>
                  <a:lnTo>
                    <a:pt x="9188981" y="87864"/>
                  </a:lnTo>
                  <a:lnTo>
                    <a:pt x="9230242" y="107599"/>
                  </a:lnTo>
                  <a:lnTo>
                    <a:pt x="9270435" y="129137"/>
                  </a:lnTo>
                  <a:lnTo>
                    <a:pt x="9309508" y="152425"/>
                  </a:lnTo>
                  <a:lnTo>
                    <a:pt x="9347408" y="177410"/>
                  </a:lnTo>
                  <a:lnTo>
                    <a:pt x="9384083" y="204040"/>
                  </a:lnTo>
                  <a:lnTo>
                    <a:pt x="9419481" y="232262"/>
                  </a:lnTo>
                  <a:lnTo>
                    <a:pt x="9453548" y="262025"/>
                  </a:lnTo>
                  <a:lnTo>
                    <a:pt x="9486233" y="293274"/>
                  </a:lnTo>
                  <a:lnTo>
                    <a:pt x="9517482" y="325959"/>
                  </a:lnTo>
                  <a:lnTo>
                    <a:pt x="9547245" y="360026"/>
                  </a:lnTo>
                  <a:lnTo>
                    <a:pt x="9575467" y="395424"/>
                  </a:lnTo>
                  <a:lnTo>
                    <a:pt x="9602097" y="432099"/>
                  </a:lnTo>
                  <a:lnTo>
                    <a:pt x="9627082" y="469999"/>
                  </a:lnTo>
                  <a:lnTo>
                    <a:pt x="9650370" y="509072"/>
                  </a:lnTo>
                  <a:lnTo>
                    <a:pt x="9671908" y="549265"/>
                  </a:lnTo>
                  <a:lnTo>
                    <a:pt x="9691643" y="590526"/>
                  </a:lnTo>
                  <a:lnTo>
                    <a:pt x="9709524" y="632802"/>
                  </a:lnTo>
                  <a:lnTo>
                    <a:pt x="9725498" y="676041"/>
                  </a:lnTo>
                  <a:lnTo>
                    <a:pt x="9739513" y="720190"/>
                  </a:lnTo>
                  <a:lnTo>
                    <a:pt x="9751515" y="765198"/>
                  </a:lnTo>
                  <a:lnTo>
                    <a:pt x="9761452" y="811011"/>
                  </a:lnTo>
                  <a:lnTo>
                    <a:pt x="9769273" y="857577"/>
                  </a:lnTo>
                  <a:lnTo>
                    <a:pt x="9774924" y="904843"/>
                  </a:lnTo>
                  <a:lnTo>
                    <a:pt x="9778353" y="952757"/>
                  </a:lnTo>
                  <a:lnTo>
                    <a:pt x="9779508" y="1001267"/>
                  </a:lnTo>
                  <a:lnTo>
                    <a:pt x="9779508" y="5006339"/>
                  </a:lnTo>
                  <a:lnTo>
                    <a:pt x="9778353" y="5054850"/>
                  </a:lnTo>
                  <a:lnTo>
                    <a:pt x="9774924" y="5102764"/>
                  </a:lnTo>
                  <a:lnTo>
                    <a:pt x="9769273" y="5150030"/>
                  </a:lnTo>
                  <a:lnTo>
                    <a:pt x="9761452" y="5196596"/>
                  </a:lnTo>
                  <a:lnTo>
                    <a:pt x="9751515" y="5242409"/>
                  </a:lnTo>
                  <a:lnTo>
                    <a:pt x="9739513" y="5287417"/>
                  </a:lnTo>
                  <a:lnTo>
                    <a:pt x="9725498" y="5331566"/>
                  </a:lnTo>
                  <a:lnTo>
                    <a:pt x="9709524" y="5374805"/>
                  </a:lnTo>
                  <a:lnTo>
                    <a:pt x="9691643" y="5417081"/>
                  </a:lnTo>
                  <a:lnTo>
                    <a:pt x="9671908" y="5458342"/>
                  </a:lnTo>
                  <a:lnTo>
                    <a:pt x="9650370" y="5498535"/>
                  </a:lnTo>
                  <a:lnTo>
                    <a:pt x="9627082" y="5537608"/>
                  </a:lnTo>
                  <a:lnTo>
                    <a:pt x="9602097" y="5575508"/>
                  </a:lnTo>
                  <a:lnTo>
                    <a:pt x="9575467" y="5612183"/>
                  </a:lnTo>
                  <a:lnTo>
                    <a:pt x="9547245" y="5647581"/>
                  </a:lnTo>
                  <a:lnTo>
                    <a:pt x="9517482" y="5681648"/>
                  </a:lnTo>
                  <a:lnTo>
                    <a:pt x="9486233" y="5714333"/>
                  </a:lnTo>
                  <a:lnTo>
                    <a:pt x="9453548" y="5745582"/>
                  </a:lnTo>
                  <a:lnTo>
                    <a:pt x="9419481" y="5775345"/>
                  </a:lnTo>
                  <a:lnTo>
                    <a:pt x="9384083" y="5803567"/>
                  </a:lnTo>
                  <a:lnTo>
                    <a:pt x="9347408" y="5830197"/>
                  </a:lnTo>
                  <a:lnTo>
                    <a:pt x="9309508" y="5855182"/>
                  </a:lnTo>
                  <a:lnTo>
                    <a:pt x="9270435" y="5878470"/>
                  </a:lnTo>
                  <a:lnTo>
                    <a:pt x="9230242" y="5900008"/>
                  </a:lnTo>
                  <a:lnTo>
                    <a:pt x="9188981" y="5919743"/>
                  </a:lnTo>
                  <a:lnTo>
                    <a:pt x="9146705" y="5937624"/>
                  </a:lnTo>
                  <a:lnTo>
                    <a:pt x="9103466" y="5953598"/>
                  </a:lnTo>
                  <a:lnTo>
                    <a:pt x="9059317" y="5967613"/>
                  </a:lnTo>
                  <a:lnTo>
                    <a:pt x="9014309" y="5979615"/>
                  </a:lnTo>
                  <a:lnTo>
                    <a:pt x="8968496" y="5989552"/>
                  </a:lnTo>
                  <a:lnTo>
                    <a:pt x="8921930" y="5997373"/>
                  </a:lnTo>
                  <a:lnTo>
                    <a:pt x="8874664" y="6003024"/>
                  </a:lnTo>
                  <a:lnTo>
                    <a:pt x="8826750" y="6006453"/>
                  </a:lnTo>
                  <a:lnTo>
                    <a:pt x="8778240" y="6007608"/>
                  </a:lnTo>
                  <a:lnTo>
                    <a:pt x="1001267" y="6007608"/>
                  </a:lnTo>
                  <a:lnTo>
                    <a:pt x="952757" y="6006453"/>
                  </a:lnTo>
                  <a:lnTo>
                    <a:pt x="904843" y="6003024"/>
                  </a:lnTo>
                  <a:lnTo>
                    <a:pt x="857577" y="5997373"/>
                  </a:lnTo>
                  <a:lnTo>
                    <a:pt x="811011" y="5989552"/>
                  </a:lnTo>
                  <a:lnTo>
                    <a:pt x="765198" y="5979615"/>
                  </a:lnTo>
                  <a:lnTo>
                    <a:pt x="720190" y="5967613"/>
                  </a:lnTo>
                  <a:lnTo>
                    <a:pt x="676041" y="5953598"/>
                  </a:lnTo>
                  <a:lnTo>
                    <a:pt x="632802" y="5937624"/>
                  </a:lnTo>
                  <a:lnTo>
                    <a:pt x="590526" y="5919743"/>
                  </a:lnTo>
                  <a:lnTo>
                    <a:pt x="549265" y="5900008"/>
                  </a:lnTo>
                  <a:lnTo>
                    <a:pt x="509072" y="5878470"/>
                  </a:lnTo>
                  <a:lnTo>
                    <a:pt x="469999" y="5855182"/>
                  </a:lnTo>
                  <a:lnTo>
                    <a:pt x="432099" y="5830197"/>
                  </a:lnTo>
                  <a:lnTo>
                    <a:pt x="395424" y="5803567"/>
                  </a:lnTo>
                  <a:lnTo>
                    <a:pt x="360026" y="5775345"/>
                  </a:lnTo>
                  <a:lnTo>
                    <a:pt x="325959" y="5745582"/>
                  </a:lnTo>
                  <a:lnTo>
                    <a:pt x="293274" y="5714333"/>
                  </a:lnTo>
                  <a:lnTo>
                    <a:pt x="262025" y="5681648"/>
                  </a:lnTo>
                  <a:lnTo>
                    <a:pt x="232262" y="5647581"/>
                  </a:lnTo>
                  <a:lnTo>
                    <a:pt x="204040" y="5612183"/>
                  </a:lnTo>
                  <a:lnTo>
                    <a:pt x="177410" y="5575508"/>
                  </a:lnTo>
                  <a:lnTo>
                    <a:pt x="152425" y="5537608"/>
                  </a:lnTo>
                  <a:lnTo>
                    <a:pt x="129137" y="5498535"/>
                  </a:lnTo>
                  <a:lnTo>
                    <a:pt x="107599" y="5458342"/>
                  </a:lnTo>
                  <a:lnTo>
                    <a:pt x="87864" y="5417081"/>
                  </a:lnTo>
                  <a:lnTo>
                    <a:pt x="69983" y="5374805"/>
                  </a:lnTo>
                  <a:lnTo>
                    <a:pt x="54009" y="5331566"/>
                  </a:lnTo>
                  <a:lnTo>
                    <a:pt x="39994" y="5287417"/>
                  </a:lnTo>
                  <a:lnTo>
                    <a:pt x="27992" y="5242409"/>
                  </a:lnTo>
                  <a:lnTo>
                    <a:pt x="18055" y="5196596"/>
                  </a:lnTo>
                  <a:lnTo>
                    <a:pt x="10234" y="5150030"/>
                  </a:lnTo>
                  <a:lnTo>
                    <a:pt x="4583" y="5102764"/>
                  </a:lnTo>
                  <a:lnTo>
                    <a:pt x="1154" y="5054850"/>
                  </a:lnTo>
                  <a:lnTo>
                    <a:pt x="0" y="5006339"/>
                  </a:lnTo>
                  <a:lnTo>
                    <a:pt x="0" y="1001267"/>
                  </a:lnTo>
                  <a:close/>
                </a:path>
              </a:pathLst>
            </a:custGeom>
            <a:ln w="9525">
              <a:solidFill>
                <a:srgbClr val="0184E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5213984" y="1563369"/>
            <a:ext cx="7961630" cy="843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95"/>
              </a:spcBef>
              <a:buFont typeface="Tahoma"/>
              <a:buChar char="•"/>
              <a:tabLst>
                <a:tab pos="354965" algn="l"/>
                <a:tab pos="355600" algn="l"/>
              </a:tabLst>
            </a:pP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To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transfer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a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55" dirty="0">
                <a:solidFill>
                  <a:srgbClr val="3E3E3E"/>
                </a:solidFill>
                <a:latin typeface="Trebuchet MS"/>
                <a:cs typeface="Trebuchet MS"/>
              </a:rPr>
              <a:t>file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15" dirty="0">
                <a:solidFill>
                  <a:srgbClr val="3E3E3E"/>
                </a:solidFill>
                <a:latin typeface="Trebuchet MS"/>
                <a:cs typeface="Trebuchet MS"/>
              </a:rPr>
              <a:t>directly</a:t>
            </a:r>
            <a:r>
              <a:rPr sz="2200" spc="-5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to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Trebuchet MS"/>
                <a:cs typeface="Trebuchet MS"/>
              </a:rPr>
              <a:t>all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servers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in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a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rebuchet MS"/>
                <a:cs typeface="Trebuchet MS"/>
              </a:rPr>
              <a:t>group:</a:t>
            </a:r>
            <a:endParaRPr sz="22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885"/>
              </a:spcBef>
            </a:pPr>
            <a:r>
              <a:rPr sz="1600" b="1" spc="-5" dirty="0">
                <a:solidFill>
                  <a:srgbClr val="3E3E3E"/>
                </a:solidFill>
                <a:latin typeface="Courier New"/>
                <a:cs typeface="Courier New"/>
              </a:rPr>
              <a:t>$</a:t>
            </a:r>
            <a:r>
              <a:rPr sz="1600" b="1" dirty="0">
                <a:solidFill>
                  <a:srgbClr val="3E3E3E"/>
                </a:solidFill>
                <a:latin typeface="Courier New"/>
                <a:cs typeface="Courier New"/>
              </a:rPr>
              <a:t> </a:t>
            </a:r>
            <a:r>
              <a:rPr sz="1600" b="1" spc="-5" dirty="0">
                <a:solidFill>
                  <a:srgbClr val="3E3E3E"/>
                </a:solidFill>
                <a:latin typeface="Courier New"/>
                <a:cs typeface="Courier New"/>
              </a:rPr>
              <a:t>ansible</a:t>
            </a:r>
            <a:r>
              <a:rPr sz="1600" b="1" spc="5" dirty="0">
                <a:solidFill>
                  <a:srgbClr val="3E3E3E"/>
                </a:solidFill>
                <a:latin typeface="Courier New"/>
                <a:cs typeface="Courier New"/>
              </a:rPr>
              <a:t> </a:t>
            </a:r>
            <a:r>
              <a:rPr sz="1600" b="1" spc="-5" dirty="0">
                <a:solidFill>
                  <a:srgbClr val="3E3E3E"/>
                </a:solidFill>
                <a:latin typeface="Courier New"/>
                <a:cs typeface="Courier New"/>
              </a:rPr>
              <a:t>&lt;groupname&gt;</a:t>
            </a:r>
            <a:r>
              <a:rPr sz="1600" b="1" spc="25" dirty="0">
                <a:solidFill>
                  <a:srgbClr val="3E3E3E"/>
                </a:solidFill>
                <a:latin typeface="Courier New"/>
                <a:cs typeface="Courier New"/>
              </a:rPr>
              <a:t> </a:t>
            </a:r>
            <a:r>
              <a:rPr sz="1600" b="1" spc="-5" dirty="0">
                <a:solidFill>
                  <a:srgbClr val="3E3E3E"/>
                </a:solidFill>
                <a:latin typeface="Courier New"/>
                <a:cs typeface="Courier New"/>
              </a:rPr>
              <a:t>-m</a:t>
            </a:r>
            <a:r>
              <a:rPr sz="1600" b="1" spc="15" dirty="0">
                <a:solidFill>
                  <a:srgbClr val="3E3E3E"/>
                </a:solidFill>
                <a:latin typeface="Courier New"/>
                <a:cs typeface="Courier New"/>
              </a:rPr>
              <a:t> </a:t>
            </a:r>
            <a:r>
              <a:rPr sz="1600" b="1" spc="-5" dirty="0">
                <a:solidFill>
                  <a:srgbClr val="3E3E3E"/>
                </a:solidFill>
                <a:latin typeface="Courier New"/>
                <a:cs typeface="Courier New"/>
              </a:rPr>
              <a:t>copy</a:t>
            </a:r>
            <a:r>
              <a:rPr sz="1600" b="1" spc="5" dirty="0">
                <a:solidFill>
                  <a:srgbClr val="3E3E3E"/>
                </a:solidFill>
                <a:latin typeface="Courier New"/>
                <a:cs typeface="Courier New"/>
              </a:rPr>
              <a:t> </a:t>
            </a:r>
            <a:r>
              <a:rPr sz="1600" b="1" dirty="0">
                <a:solidFill>
                  <a:srgbClr val="3E3E3E"/>
                </a:solidFill>
                <a:latin typeface="Courier New"/>
                <a:cs typeface="Courier New"/>
              </a:rPr>
              <a:t>-a</a:t>
            </a:r>
            <a:r>
              <a:rPr sz="1600" b="1" spc="5" dirty="0">
                <a:solidFill>
                  <a:srgbClr val="3E3E3E"/>
                </a:solidFill>
                <a:latin typeface="Courier New"/>
                <a:cs typeface="Courier New"/>
              </a:rPr>
              <a:t> </a:t>
            </a:r>
            <a:r>
              <a:rPr sz="1600" b="1" spc="-5" dirty="0">
                <a:solidFill>
                  <a:srgbClr val="3E3E3E"/>
                </a:solidFill>
                <a:latin typeface="Courier New"/>
                <a:cs typeface="Courier New"/>
              </a:rPr>
              <a:t>"src=/etc/hosts</a:t>
            </a:r>
            <a:r>
              <a:rPr sz="1600" b="1" spc="10" dirty="0">
                <a:solidFill>
                  <a:srgbClr val="3E3E3E"/>
                </a:solidFill>
                <a:latin typeface="Courier New"/>
                <a:cs typeface="Courier New"/>
              </a:rPr>
              <a:t> </a:t>
            </a:r>
            <a:r>
              <a:rPr sz="1600" b="1" spc="-5" dirty="0">
                <a:solidFill>
                  <a:srgbClr val="3E3E3E"/>
                </a:solidFill>
                <a:latin typeface="Courier New"/>
                <a:cs typeface="Courier New"/>
              </a:rPr>
              <a:t>dest=/tmp/hosts“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5213984" y="2629026"/>
            <a:ext cx="8625840" cy="20034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95"/>
              </a:spcBef>
              <a:buFont typeface="Tahoma"/>
              <a:buChar char="•"/>
              <a:tabLst>
                <a:tab pos="354965" algn="l"/>
                <a:tab pos="355600" algn="l"/>
              </a:tabLst>
            </a:pPr>
            <a:r>
              <a:rPr sz="2200" spc="30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55" dirty="0">
                <a:solidFill>
                  <a:srgbClr val="3E3E3E"/>
                </a:solidFill>
                <a:latin typeface="Trebuchet MS"/>
                <a:cs typeface="Trebuchet MS"/>
              </a:rPr>
              <a:t>file</a:t>
            </a:r>
            <a:r>
              <a:rPr sz="2200" spc="-6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rebuchet MS"/>
                <a:cs typeface="Trebuchet MS"/>
              </a:rPr>
              <a:t>module</a:t>
            </a:r>
            <a:r>
              <a:rPr sz="2200" spc="-6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allows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changing</a:t>
            </a:r>
            <a:r>
              <a:rPr sz="2200" spc="-5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rebuchet MS"/>
                <a:cs typeface="Trebuchet MS"/>
              </a:rPr>
              <a:t>ownership</a:t>
            </a:r>
            <a:r>
              <a:rPr sz="2200" spc="-6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Trebuchet MS"/>
                <a:cs typeface="Trebuchet MS"/>
              </a:rPr>
              <a:t>and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rebuchet MS"/>
                <a:cs typeface="Trebuchet MS"/>
              </a:rPr>
              <a:t>permissions</a:t>
            </a:r>
            <a:r>
              <a:rPr sz="2200" spc="-2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45" dirty="0">
                <a:solidFill>
                  <a:srgbClr val="3E3E3E"/>
                </a:solidFill>
                <a:latin typeface="Trebuchet MS"/>
                <a:cs typeface="Trebuchet MS"/>
              </a:rPr>
              <a:t>on </a:t>
            </a:r>
            <a:r>
              <a:rPr sz="2200" spc="-65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Trebuchet MS"/>
                <a:cs typeface="Trebuchet MS"/>
              </a:rPr>
              <a:t>files. </a:t>
            </a:r>
            <a:r>
              <a:rPr sz="2200" spc="55" dirty="0">
                <a:solidFill>
                  <a:srgbClr val="3E3E3E"/>
                </a:solidFill>
                <a:latin typeface="Trebuchet MS"/>
                <a:cs typeface="Trebuchet MS"/>
              </a:rPr>
              <a:t>These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10" dirty="0">
                <a:solidFill>
                  <a:srgbClr val="3E3E3E"/>
                </a:solidFill>
                <a:latin typeface="Trebuchet MS"/>
                <a:cs typeface="Trebuchet MS"/>
              </a:rPr>
              <a:t>same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rebuchet MS"/>
                <a:cs typeface="Trebuchet MS"/>
              </a:rPr>
              <a:t>options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rebuchet MS"/>
                <a:cs typeface="Trebuchet MS"/>
              </a:rPr>
              <a:t>can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rebuchet MS"/>
                <a:cs typeface="Trebuchet MS"/>
              </a:rPr>
              <a:t>be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Trebuchet MS"/>
                <a:cs typeface="Trebuchet MS"/>
              </a:rPr>
              <a:t>passed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15" dirty="0">
                <a:solidFill>
                  <a:srgbClr val="3E3E3E"/>
                </a:solidFill>
                <a:latin typeface="Trebuchet MS"/>
                <a:cs typeface="Trebuchet MS"/>
              </a:rPr>
              <a:t>directly</a:t>
            </a:r>
            <a:r>
              <a:rPr sz="2200" spc="-5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5" dirty="0">
                <a:solidFill>
                  <a:srgbClr val="3E3E3E"/>
                </a:solidFill>
                <a:latin typeface="Trebuchet MS"/>
                <a:cs typeface="Trebuchet MS"/>
              </a:rPr>
              <a:t>to</a:t>
            </a:r>
            <a:endParaRPr sz="2200">
              <a:latin typeface="Trebuchet MS"/>
              <a:cs typeface="Trebuchet MS"/>
            </a:endParaRPr>
          </a:p>
          <a:p>
            <a:pPr marL="355600">
              <a:lnSpc>
                <a:spcPct val="100000"/>
              </a:lnSpc>
              <a:spcBef>
                <a:spcPts val="10"/>
              </a:spcBef>
            </a:pP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rebuchet MS"/>
                <a:cs typeface="Trebuchet MS"/>
              </a:rPr>
              <a:t>copy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rebuchet MS"/>
                <a:cs typeface="Trebuchet MS"/>
              </a:rPr>
              <a:t>module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Trebuchet MS"/>
                <a:cs typeface="Trebuchet MS"/>
              </a:rPr>
              <a:t>as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well:</a:t>
            </a:r>
            <a:endParaRPr sz="22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850"/>
              </a:spcBef>
            </a:pPr>
            <a:r>
              <a:rPr sz="1600" b="1" spc="-5" dirty="0">
                <a:solidFill>
                  <a:srgbClr val="3E3E3E"/>
                </a:solidFill>
                <a:latin typeface="Courier New"/>
                <a:cs typeface="Courier New"/>
              </a:rPr>
              <a:t>$</a:t>
            </a:r>
            <a:r>
              <a:rPr sz="1600" b="1" dirty="0">
                <a:solidFill>
                  <a:srgbClr val="3E3E3E"/>
                </a:solidFill>
                <a:latin typeface="Courier New"/>
                <a:cs typeface="Courier New"/>
              </a:rPr>
              <a:t> </a:t>
            </a:r>
            <a:r>
              <a:rPr sz="1600" b="1" spc="-5" dirty="0">
                <a:solidFill>
                  <a:srgbClr val="3E3E3E"/>
                </a:solidFill>
                <a:latin typeface="Courier New"/>
                <a:cs typeface="Courier New"/>
              </a:rPr>
              <a:t>ansible</a:t>
            </a:r>
            <a:r>
              <a:rPr sz="1600" b="1" spc="5" dirty="0">
                <a:solidFill>
                  <a:srgbClr val="3E3E3E"/>
                </a:solidFill>
                <a:latin typeface="Courier New"/>
                <a:cs typeface="Courier New"/>
              </a:rPr>
              <a:t> </a:t>
            </a:r>
            <a:r>
              <a:rPr sz="1600" b="1" spc="-5" dirty="0">
                <a:solidFill>
                  <a:srgbClr val="3E3E3E"/>
                </a:solidFill>
                <a:latin typeface="Courier New"/>
                <a:cs typeface="Courier New"/>
              </a:rPr>
              <a:t>webservers</a:t>
            </a:r>
            <a:r>
              <a:rPr sz="1600" b="1" spc="20" dirty="0">
                <a:solidFill>
                  <a:srgbClr val="3E3E3E"/>
                </a:solidFill>
                <a:latin typeface="Courier New"/>
                <a:cs typeface="Courier New"/>
              </a:rPr>
              <a:t> </a:t>
            </a:r>
            <a:r>
              <a:rPr sz="1600" b="1" spc="-5" dirty="0">
                <a:solidFill>
                  <a:srgbClr val="3E3E3E"/>
                </a:solidFill>
                <a:latin typeface="Courier New"/>
                <a:cs typeface="Courier New"/>
              </a:rPr>
              <a:t>-m</a:t>
            </a:r>
            <a:r>
              <a:rPr sz="1600" b="1" spc="15" dirty="0">
                <a:solidFill>
                  <a:srgbClr val="3E3E3E"/>
                </a:solidFill>
                <a:latin typeface="Courier New"/>
                <a:cs typeface="Courier New"/>
              </a:rPr>
              <a:t> </a:t>
            </a:r>
            <a:r>
              <a:rPr sz="1600" b="1" spc="-5" dirty="0">
                <a:solidFill>
                  <a:srgbClr val="3E3E3E"/>
                </a:solidFill>
                <a:latin typeface="Courier New"/>
                <a:cs typeface="Courier New"/>
              </a:rPr>
              <a:t>file</a:t>
            </a:r>
            <a:r>
              <a:rPr sz="1600" b="1" spc="10" dirty="0">
                <a:solidFill>
                  <a:srgbClr val="3E3E3E"/>
                </a:solidFill>
                <a:latin typeface="Courier New"/>
                <a:cs typeface="Courier New"/>
              </a:rPr>
              <a:t> </a:t>
            </a:r>
            <a:r>
              <a:rPr sz="1600" b="1" spc="-5" dirty="0">
                <a:solidFill>
                  <a:srgbClr val="3E3E3E"/>
                </a:solidFill>
                <a:latin typeface="Courier New"/>
                <a:cs typeface="Courier New"/>
              </a:rPr>
              <a:t>-a</a:t>
            </a:r>
            <a:r>
              <a:rPr sz="1600" b="1" spc="10" dirty="0">
                <a:solidFill>
                  <a:srgbClr val="3E3E3E"/>
                </a:solidFill>
                <a:latin typeface="Courier New"/>
                <a:cs typeface="Courier New"/>
              </a:rPr>
              <a:t> </a:t>
            </a:r>
            <a:r>
              <a:rPr sz="1600" b="1" spc="-5" dirty="0">
                <a:solidFill>
                  <a:srgbClr val="3E3E3E"/>
                </a:solidFill>
                <a:latin typeface="Courier New"/>
                <a:cs typeface="Courier New"/>
              </a:rPr>
              <a:t>"dest=/srv/foo/a.txt</a:t>
            </a:r>
            <a:r>
              <a:rPr sz="1600" b="1" spc="5" dirty="0">
                <a:solidFill>
                  <a:srgbClr val="3E3E3E"/>
                </a:solidFill>
                <a:latin typeface="Courier New"/>
                <a:cs typeface="Courier New"/>
              </a:rPr>
              <a:t> </a:t>
            </a:r>
            <a:r>
              <a:rPr sz="1600" b="1" spc="-5" dirty="0">
                <a:solidFill>
                  <a:srgbClr val="3E3E3E"/>
                </a:solidFill>
                <a:latin typeface="Courier New"/>
                <a:cs typeface="Courier New"/>
              </a:rPr>
              <a:t>mode=600"</a:t>
            </a:r>
            <a:endParaRPr sz="16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600" b="1" spc="-5" dirty="0">
                <a:solidFill>
                  <a:srgbClr val="3E3E3E"/>
                </a:solidFill>
                <a:latin typeface="Courier New"/>
                <a:cs typeface="Courier New"/>
              </a:rPr>
              <a:t>$</a:t>
            </a:r>
            <a:r>
              <a:rPr sz="1600" b="1" dirty="0">
                <a:solidFill>
                  <a:srgbClr val="3E3E3E"/>
                </a:solidFill>
                <a:latin typeface="Courier New"/>
                <a:cs typeface="Courier New"/>
              </a:rPr>
              <a:t> </a:t>
            </a:r>
            <a:r>
              <a:rPr sz="1600" b="1" spc="-5" dirty="0">
                <a:solidFill>
                  <a:srgbClr val="3E3E3E"/>
                </a:solidFill>
                <a:latin typeface="Courier New"/>
                <a:cs typeface="Courier New"/>
              </a:rPr>
              <a:t>ansible</a:t>
            </a:r>
            <a:r>
              <a:rPr sz="1600" b="1" spc="5" dirty="0">
                <a:solidFill>
                  <a:srgbClr val="3E3E3E"/>
                </a:solidFill>
                <a:latin typeface="Courier New"/>
                <a:cs typeface="Courier New"/>
              </a:rPr>
              <a:t> </a:t>
            </a:r>
            <a:r>
              <a:rPr sz="1600" b="1" spc="-5" dirty="0">
                <a:solidFill>
                  <a:srgbClr val="3E3E3E"/>
                </a:solidFill>
                <a:latin typeface="Courier New"/>
                <a:cs typeface="Courier New"/>
              </a:rPr>
              <a:t>webservers</a:t>
            </a:r>
            <a:r>
              <a:rPr sz="1600" b="1" spc="25" dirty="0">
                <a:solidFill>
                  <a:srgbClr val="3E3E3E"/>
                </a:solidFill>
                <a:latin typeface="Courier New"/>
                <a:cs typeface="Courier New"/>
              </a:rPr>
              <a:t> </a:t>
            </a:r>
            <a:r>
              <a:rPr sz="1600" b="1" spc="-5" dirty="0">
                <a:solidFill>
                  <a:srgbClr val="3E3E3E"/>
                </a:solidFill>
                <a:latin typeface="Courier New"/>
                <a:cs typeface="Courier New"/>
              </a:rPr>
              <a:t>-m</a:t>
            </a:r>
            <a:r>
              <a:rPr sz="1600" b="1" spc="15" dirty="0">
                <a:solidFill>
                  <a:srgbClr val="3E3E3E"/>
                </a:solidFill>
                <a:latin typeface="Courier New"/>
                <a:cs typeface="Courier New"/>
              </a:rPr>
              <a:t> </a:t>
            </a:r>
            <a:r>
              <a:rPr sz="1600" b="1" spc="-5" dirty="0">
                <a:solidFill>
                  <a:srgbClr val="3E3E3E"/>
                </a:solidFill>
                <a:latin typeface="Courier New"/>
                <a:cs typeface="Courier New"/>
              </a:rPr>
              <a:t>file</a:t>
            </a:r>
            <a:r>
              <a:rPr sz="1600" b="1" spc="10" dirty="0">
                <a:solidFill>
                  <a:srgbClr val="3E3E3E"/>
                </a:solidFill>
                <a:latin typeface="Courier New"/>
                <a:cs typeface="Courier New"/>
              </a:rPr>
              <a:t> </a:t>
            </a:r>
            <a:r>
              <a:rPr sz="1600" b="1" spc="-5" dirty="0">
                <a:solidFill>
                  <a:srgbClr val="3E3E3E"/>
                </a:solidFill>
                <a:latin typeface="Courier New"/>
                <a:cs typeface="Courier New"/>
              </a:rPr>
              <a:t>-a</a:t>
            </a:r>
            <a:r>
              <a:rPr sz="1600" b="1" spc="10" dirty="0">
                <a:solidFill>
                  <a:srgbClr val="3E3E3E"/>
                </a:solidFill>
                <a:latin typeface="Courier New"/>
                <a:cs typeface="Courier New"/>
              </a:rPr>
              <a:t> </a:t>
            </a:r>
            <a:r>
              <a:rPr sz="1600" b="1" spc="-5" dirty="0">
                <a:solidFill>
                  <a:srgbClr val="3E3E3E"/>
                </a:solidFill>
                <a:latin typeface="Courier New"/>
                <a:cs typeface="Courier New"/>
              </a:rPr>
              <a:t>"dest=/srv/foo/b.txt</a:t>
            </a:r>
            <a:r>
              <a:rPr sz="1600" b="1" spc="5" dirty="0">
                <a:solidFill>
                  <a:srgbClr val="3E3E3E"/>
                </a:solidFill>
                <a:latin typeface="Courier New"/>
                <a:cs typeface="Courier New"/>
              </a:rPr>
              <a:t> </a:t>
            </a:r>
            <a:r>
              <a:rPr sz="1600" b="1" spc="-5" dirty="0">
                <a:solidFill>
                  <a:srgbClr val="3E3E3E"/>
                </a:solidFill>
                <a:latin typeface="Courier New"/>
                <a:cs typeface="Courier New"/>
              </a:rPr>
              <a:t>mode=600</a:t>
            </a:r>
            <a:endParaRPr sz="16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600" b="1" spc="-5" dirty="0">
                <a:solidFill>
                  <a:srgbClr val="3E3E3E"/>
                </a:solidFill>
                <a:latin typeface="Courier New"/>
                <a:cs typeface="Courier New"/>
              </a:rPr>
              <a:t>owner=mdehaan</a:t>
            </a:r>
            <a:r>
              <a:rPr sz="1600" b="1" spc="-35" dirty="0">
                <a:solidFill>
                  <a:srgbClr val="3E3E3E"/>
                </a:solidFill>
                <a:latin typeface="Courier New"/>
                <a:cs typeface="Courier New"/>
              </a:rPr>
              <a:t> </a:t>
            </a:r>
            <a:r>
              <a:rPr sz="1600" b="1" spc="-5" dirty="0">
                <a:solidFill>
                  <a:srgbClr val="3E3E3E"/>
                </a:solidFill>
                <a:latin typeface="Courier New"/>
                <a:cs typeface="Courier New"/>
              </a:rPr>
              <a:t>group=mdehaan“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5213984" y="4855845"/>
            <a:ext cx="8693785" cy="1087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95"/>
              </a:spcBef>
              <a:buFont typeface="Tahoma"/>
              <a:buChar char="•"/>
              <a:tabLst>
                <a:tab pos="354965" algn="l"/>
                <a:tab pos="355600" algn="l"/>
              </a:tabLst>
            </a:pPr>
            <a:r>
              <a:rPr sz="2200" spc="30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55" dirty="0">
                <a:solidFill>
                  <a:srgbClr val="3E3E3E"/>
                </a:solidFill>
                <a:latin typeface="Trebuchet MS"/>
                <a:cs typeface="Trebuchet MS"/>
              </a:rPr>
              <a:t>file</a:t>
            </a:r>
            <a:r>
              <a:rPr sz="2200" spc="-6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rebuchet MS"/>
                <a:cs typeface="Trebuchet MS"/>
              </a:rPr>
              <a:t>module</a:t>
            </a:r>
            <a:r>
              <a:rPr sz="2200" spc="-6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rebuchet MS"/>
                <a:cs typeface="Trebuchet MS"/>
              </a:rPr>
              <a:t>can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also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dirty="0">
                <a:solidFill>
                  <a:srgbClr val="3E3E3E"/>
                </a:solidFill>
                <a:latin typeface="Trebuchet MS"/>
                <a:cs typeface="Trebuchet MS"/>
              </a:rPr>
              <a:t>create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dirty="0">
                <a:solidFill>
                  <a:srgbClr val="3E3E3E"/>
                </a:solidFill>
                <a:latin typeface="Trebuchet MS"/>
                <a:cs typeface="Trebuchet MS"/>
              </a:rPr>
              <a:t>directories,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5" dirty="0">
                <a:solidFill>
                  <a:srgbClr val="3E3E3E"/>
                </a:solidFill>
                <a:latin typeface="Trebuchet MS"/>
                <a:cs typeface="Trebuchet MS"/>
              </a:rPr>
              <a:t>similar</a:t>
            </a:r>
            <a:r>
              <a:rPr sz="2200" spc="-3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to</a:t>
            </a:r>
            <a:r>
              <a:rPr sz="2200" spc="-5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rebuchet MS"/>
                <a:cs typeface="Trebuchet MS"/>
              </a:rPr>
              <a:t>mkdir</a:t>
            </a:r>
            <a:r>
              <a:rPr sz="2200" spc="-5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-p:</a:t>
            </a:r>
            <a:endParaRPr sz="2200">
              <a:latin typeface="Trebuchet MS"/>
              <a:cs typeface="Trebuchet MS"/>
            </a:endParaRPr>
          </a:p>
          <a:p>
            <a:pPr marL="12700" marR="5080">
              <a:lnSpc>
                <a:spcPct val="101899"/>
              </a:lnSpc>
              <a:spcBef>
                <a:spcPts val="1810"/>
              </a:spcBef>
            </a:pPr>
            <a:r>
              <a:rPr sz="1600" b="1" spc="-5" dirty="0">
                <a:solidFill>
                  <a:srgbClr val="3E3E3E"/>
                </a:solidFill>
                <a:latin typeface="Courier New"/>
                <a:cs typeface="Courier New"/>
              </a:rPr>
              <a:t>$</a:t>
            </a:r>
            <a:r>
              <a:rPr sz="1600" b="1" dirty="0">
                <a:solidFill>
                  <a:srgbClr val="3E3E3E"/>
                </a:solidFill>
                <a:latin typeface="Courier New"/>
                <a:cs typeface="Courier New"/>
              </a:rPr>
              <a:t> </a:t>
            </a:r>
            <a:r>
              <a:rPr sz="1600" b="1" spc="-5" dirty="0">
                <a:solidFill>
                  <a:srgbClr val="3E3E3E"/>
                </a:solidFill>
                <a:latin typeface="Courier New"/>
                <a:cs typeface="Courier New"/>
              </a:rPr>
              <a:t>ansible</a:t>
            </a:r>
            <a:r>
              <a:rPr sz="1600" b="1" spc="5" dirty="0">
                <a:solidFill>
                  <a:srgbClr val="3E3E3E"/>
                </a:solidFill>
                <a:latin typeface="Courier New"/>
                <a:cs typeface="Courier New"/>
              </a:rPr>
              <a:t> </a:t>
            </a:r>
            <a:r>
              <a:rPr sz="1600" b="1" spc="-5" dirty="0">
                <a:solidFill>
                  <a:srgbClr val="3E3E3E"/>
                </a:solidFill>
                <a:latin typeface="Courier New"/>
                <a:cs typeface="Courier New"/>
              </a:rPr>
              <a:t>webservers</a:t>
            </a:r>
            <a:r>
              <a:rPr sz="1600" b="1" spc="25" dirty="0">
                <a:solidFill>
                  <a:srgbClr val="3E3E3E"/>
                </a:solidFill>
                <a:latin typeface="Courier New"/>
                <a:cs typeface="Courier New"/>
              </a:rPr>
              <a:t> </a:t>
            </a:r>
            <a:r>
              <a:rPr sz="1600" b="1" spc="-5" dirty="0">
                <a:solidFill>
                  <a:srgbClr val="3E3E3E"/>
                </a:solidFill>
                <a:latin typeface="Courier New"/>
                <a:cs typeface="Courier New"/>
              </a:rPr>
              <a:t>-m</a:t>
            </a:r>
            <a:r>
              <a:rPr sz="1600" b="1" spc="10" dirty="0">
                <a:solidFill>
                  <a:srgbClr val="3E3E3E"/>
                </a:solidFill>
                <a:latin typeface="Courier New"/>
                <a:cs typeface="Courier New"/>
              </a:rPr>
              <a:t> </a:t>
            </a:r>
            <a:r>
              <a:rPr sz="1600" b="1" spc="-5" dirty="0">
                <a:solidFill>
                  <a:srgbClr val="3E3E3E"/>
                </a:solidFill>
                <a:latin typeface="Courier New"/>
                <a:cs typeface="Courier New"/>
              </a:rPr>
              <a:t>file</a:t>
            </a:r>
            <a:r>
              <a:rPr sz="1600" b="1" spc="10" dirty="0">
                <a:solidFill>
                  <a:srgbClr val="3E3E3E"/>
                </a:solidFill>
                <a:latin typeface="Courier New"/>
                <a:cs typeface="Courier New"/>
              </a:rPr>
              <a:t> </a:t>
            </a:r>
            <a:r>
              <a:rPr sz="1600" b="1" spc="-5" dirty="0">
                <a:solidFill>
                  <a:srgbClr val="3E3E3E"/>
                </a:solidFill>
                <a:latin typeface="Courier New"/>
                <a:cs typeface="Courier New"/>
              </a:rPr>
              <a:t>-a</a:t>
            </a:r>
            <a:r>
              <a:rPr sz="1600" b="1" spc="15" dirty="0">
                <a:solidFill>
                  <a:srgbClr val="3E3E3E"/>
                </a:solidFill>
                <a:latin typeface="Courier New"/>
                <a:cs typeface="Courier New"/>
              </a:rPr>
              <a:t> </a:t>
            </a:r>
            <a:r>
              <a:rPr sz="1600" b="1" spc="-5" dirty="0">
                <a:solidFill>
                  <a:srgbClr val="3E3E3E"/>
                </a:solidFill>
                <a:latin typeface="Courier New"/>
                <a:cs typeface="Courier New"/>
              </a:rPr>
              <a:t>"dest=/path/to/c</a:t>
            </a:r>
            <a:r>
              <a:rPr sz="1600" b="1" spc="10" dirty="0">
                <a:solidFill>
                  <a:srgbClr val="3E3E3E"/>
                </a:solidFill>
                <a:latin typeface="Courier New"/>
                <a:cs typeface="Courier New"/>
              </a:rPr>
              <a:t> </a:t>
            </a:r>
            <a:r>
              <a:rPr sz="1600" b="1" spc="-5" dirty="0">
                <a:solidFill>
                  <a:srgbClr val="3E3E3E"/>
                </a:solidFill>
                <a:latin typeface="Courier New"/>
                <a:cs typeface="Courier New"/>
              </a:rPr>
              <a:t>mode=755</a:t>
            </a:r>
            <a:r>
              <a:rPr sz="1600" b="1" spc="5" dirty="0">
                <a:solidFill>
                  <a:srgbClr val="3E3E3E"/>
                </a:solidFill>
                <a:latin typeface="Courier New"/>
                <a:cs typeface="Courier New"/>
              </a:rPr>
              <a:t> </a:t>
            </a:r>
            <a:r>
              <a:rPr sz="1600" b="1" spc="-5" dirty="0">
                <a:solidFill>
                  <a:srgbClr val="3E3E3E"/>
                </a:solidFill>
                <a:latin typeface="Courier New"/>
                <a:cs typeface="Courier New"/>
              </a:rPr>
              <a:t>owner=mdehaan </a:t>
            </a:r>
            <a:r>
              <a:rPr sz="1600" b="1" spc="-944" dirty="0">
                <a:solidFill>
                  <a:srgbClr val="3E3E3E"/>
                </a:solidFill>
                <a:latin typeface="Courier New"/>
                <a:cs typeface="Courier New"/>
              </a:rPr>
              <a:t> </a:t>
            </a:r>
            <a:r>
              <a:rPr sz="1600" b="1" spc="-5" dirty="0">
                <a:solidFill>
                  <a:srgbClr val="3E3E3E"/>
                </a:solidFill>
                <a:latin typeface="Courier New"/>
                <a:cs typeface="Courier New"/>
              </a:rPr>
              <a:t>group=mdehaan state=directory"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5213984" y="6166865"/>
            <a:ext cx="7595870" cy="8388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95"/>
              </a:spcBef>
              <a:buFont typeface="Tahoma"/>
              <a:buChar char="•"/>
              <a:tabLst>
                <a:tab pos="354965" algn="l"/>
                <a:tab pos="355600" algn="l"/>
              </a:tabLst>
            </a:pP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To</a:t>
            </a:r>
            <a:r>
              <a:rPr sz="2200" spc="-10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dirty="0">
                <a:solidFill>
                  <a:srgbClr val="3E3E3E"/>
                </a:solidFill>
                <a:latin typeface="Trebuchet MS"/>
                <a:cs typeface="Trebuchet MS"/>
              </a:rPr>
              <a:t>delete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5" dirty="0">
                <a:solidFill>
                  <a:srgbClr val="3E3E3E"/>
                </a:solidFill>
                <a:latin typeface="Trebuchet MS"/>
                <a:cs typeface="Trebuchet MS"/>
              </a:rPr>
              <a:t>directories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5" dirty="0">
                <a:solidFill>
                  <a:srgbClr val="3E3E3E"/>
                </a:solidFill>
                <a:latin typeface="Trebuchet MS"/>
                <a:cs typeface="Trebuchet MS"/>
              </a:rPr>
              <a:t>(recursively)</a:t>
            </a:r>
            <a:r>
              <a:rPr sz="2200" spc="-5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Trebuchet MS"/>
                <a:cs typeface="Trebuchet MS"/>
              </a:rPr>
              <a:t>and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Trebuchet MS"/>
                <a:cs typeface="Trebuchet MS"/>
              </a:rPr>
              <a:t>files:</a:t>
            </a:r>
            <a:endParaRPr sz="22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850"/>
              </a:spcBef>
            </a:pPr>
            <a:r>
              <a:rPr sz="1600" b="1" spc="-5" dirty="0">
                <a:solidFill>
                  <a:srgbClr val="3E3E3E"/>
                </a:solidFill>
                <a:latin typeface="Courier New"/>
                <a:cs typeface="Courier New"/>
              </a:rPr>
              <a:t>$</a:t>
            </a:r>
            <a:r>
              <a:rPr sz="1600" b="1" dirty="0">
                <a:solidFill>
                  <a:srgbClr val="3E3E3E"/>
                </a:solidFill>
                <a:latin typeface="Courier New"/>
                <a:cs typeface="Courier New"/>
              </a:rPr>
              <a:t> </a:t>
            </a:r>
            <a:r>
              <a:rPr sz="1600" b="1" spc="-5" dirty="0">
                <a:solidFill>
                  <a:srgbClr val="3E3E3E"/>
                </a:solidFill>
                <a:latin typeface="Courier New"/>
                <a:cs typeface="Courier New"/>
              </a:rPr>
              <a:t>ansible</a:t>
            </a:r>
            <a:r>
              <a:rPr sz="1600" b="1" dirty="0">
                <a:solidFill>
                  <a:srgbClr val="3E3E3E"/>
                </a:solidFill>
                <a:latin typeface="Courier New"/>
                <a:cs typeface="Courier New"/>
              </a:rPr>
              <a:t> </a:t>
            </a:r>
            <a:r>
              <a:rPr sz="1600" b="1" spc="-5" dirty="0">
                <a:solidFill>
                  <a:srgbClr val="3E3E3E"/>
                </a:solidFill>
                <a:latin typeface="Courier New"/>
                <a:cs typeface="Courier New"/>
              </a:rPr>
              <a:t>webservers</a:t>
            </a:r>
            <a:r>
              <a:rPr sz="1600" b="1" spc="25" dirty="0">
                <a:solidFill>
                  <a:srgbClr val="3E3E3E"/>
                </a:solidFill>
                <a:latin typeface="Courier New"/>
                <a:cs typeface="Courier New"/>
              </a:rPr>
              <a:t> </a:t>
            </a:r>
            <a:r>
              <a:rPr sz="1600" b="1" spc="-5" dirty="0">
                <a:solidFill>
                  <a:srgbClr val="3E3E3E"/>
                </a:solidFill>
                <a:latin typeface="Courier New"/>
                <a:cs typeface="Courier New"/>
              </a:rPr>
              <a:t>-m</a:t>
            </a:r>
            <a:r>
              <a:rPr sz="1600" b="1" spc="10" dirty="0">
                <a:solidFill>
                  <a:srgbClr val="3E3E3E"/>
                </a:solidFill>
                <a:latin typeface="Courier New"/>
                <a:cs typeface="Courier New"/>
              </a:rPr>
              <a:t> </a:t>
            </a:r>
            <a:r>
              <a:rPr sz="1600" b="1" spc="-5" dirty="0">
                <a:solidFill>
                  <a:srgbClr val="3E3E3E"/>
                </a:solidFill>
                <a:latin typeface="Courier New"/>
                <a:cs typeface="Courier New"/>
              </a:rPr>
              <a:t>file</a:t>
            </a:r>
            <a:r>
              <a:rPr sz="1600" b="1" spc="5" dirty="0">
                <a:solidFill>
                  <a:srgbClr val="3E3E3E"/>
                </a:solidFill>
                <a:latin typeface="Courier New"/>
                <a:cs typeface="Courier New"/>
              </a:rPr>
              <a:t> </a:t>
            </a:r>
            <a:r>
              <a:rPr sz="1600" b="1" spc="-5" dirty="0">
                <a:solidFill>
                  <a:srgbClr val="3E3E3E"/>
                </a:solidFill>
                <a:latin typeface="Courier New"/>
                <a:cs typeface="Courier New"/>
              </a:rPr>
              <a:t>-a</a:t>
            </a:r>
            <a:r>
              <a:rPr sz="1600" b="1" spc="15" dirty="0">
                <a:solidFill>
                  <a:srgbClr val="3E3E3E"/>
                </a:solidFill>
                <a:latin typeface="Courier New"/>
                <a:cs typeface="Courier New"/>
              </a:rPr>
              <a:t> </a:t>
            </a:r>
            <a:r>
              <a:rPr sz="1600" b="1" spc="-5" dirty="0">
                <a:solidFill>
                  <a:srgbClr val="3E3E3E"/>
                </a:solidFill>
                <a:latin typeface="Courier New"/>
                <a:cs typeface="Courier New"/>
              </a:rPr>
              <a:t>"dest=/path/to/c</a:t>
            </a:r>
            <a:r>
              <a:rPr sz="1600" b="1" spc="10" dirty="0">
                <a:solidFill>
                  <a:srgbClr val="3E3E3E"/>
                </a:solidFill>
                <a:latin typeface="Courier New"/>
                <a:cs typeface="Courier New"/>
              </a:rPr>
              <a:t> </a:t>
            </a:r>
            <a:r>
              <a:rPr sz="1600" b="1" spc="-5" dirty="0">
                <a:solidFill>
                  <a:srgbClr val="3E3E3E"/>
                </a:solidFill>
                <a:latin typeface="Courier New"/>
                <a:cs typeface="Courier New"/>
              </a:rPr>
              <a:t>state=absent"</a:t>
            </a:r>
            <a:endParaRPr sz="1600">
              <a:latin typeface="Courier New"/>
              <a:cs typeface="Courier New"/>
            </a:endParaRPr>
          </a:p>
        </p:txBody>
      </p:sp>
      <p:pic>
        <p:nvPicPr>
          <p:cNvPr id="34" name="object 3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363211" y="734568"/>
            <a:ext cx="7752588" cy="458724"/>
          </a:xfrm>
          <a:prstGeom prst="rect">
            <a:avLst/>
          </a:prstGeom>
        </p:spPr>
      </p:pic>
    </p:spTree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14491" y="306400"/>
            <a:ext cx="482663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5" dirty="0">
                <a:solidFill>
                  <a:srgbClr val="3E3E3E"/>
                </a:solidFill>
                <a:latin typeface="Arial"/>
                <a:cs typeface="Arial"/>
              </a:rPr>
              <a:t>Use</a:t>
            </a:r>
            <a:r>
              <a:rPr spc="-5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-75" dirty="0">
                <a:solidFill>
                  <a:srgbClr val="3E3E3E"/>
                </a:solidFill>
                <a:latin typeface="Arial"/>
                <a:cs typeface="Arial"/>
              </a:rPr>
              <a:t>Cases</a:t>
            </a:r>
            <a:r>
              <a:rPr spc="-7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110" dirty="0">
                <a:solidFill>
                  <a:srgbClr val="3E3E3E"/>
                </a:solidFill>
                <a:latin typeface="Arial"/>
                <a:cs typeface="Arial"/>
              </a:rPr>
              <a:t>for</a:t>
            </a:r>
            <a:r>
              <a:rPr spc="-5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-15" dirty="0">
                <a:solidFill>
                  <a:srgbClr val="3E3E3E"/>
                </a:solidFill>
                <a:latin typeface="Arial"/>
                <a:cs typeface="Arial"/>
              </a:rPr>
              <a:t>Ad-Hoc</a:t>
            </a:r>
            <a:r>
              <a:rPr spc="-30" dirty="0">
                <a:solidFill>
                  <a:srgbClr val="3E3E3E"/>
                </a:solidFill>
                <a:latin typeface="Arial"/>
                <a:cs typeface="Arial"/>
              </a:rPr>
              <a:t> Tasks</a:t>
            </a:r>
          </a:p>
        </p:txBody>
      </p:sp>
      <p:sp>
        <p:nvSpPr>
          <p:cNvPr id="4" name="object 4"/>
          <p:cNvSpPr/>
          <p:nvPr/>
        </p:nvSpPr>
        <p:spPr>
          <a:xfrm>
            <a:off x="1636014" y="1357122"/>
            <a:ext cx="2173605" cy="812800"/>
          </a:xfrm>
          <a:custGeom>
            <a:avLst/>
            <a:gdLst/>
            <a:ahLst/>
            <a:cxnLst/>
            <a:rect l="l" t="t" r="r" b="b"/>
            <a:pathLst>
              <a:path w="2173604" h="812800">
                <a:moveTo>
                  <a:pt x="2037841" y="0"/>
                </a:moveTo>
                <a:lnTo>
                  <a:pt x="135381" y="0"/>
                </a:lnTo>
                <a:lnTo>
                  <a:pt x="92577" y="6898"/>
                </a:lnTo>
                <a:lnTo>
                  <a:pt x="55412" y="26111"/>
                </a:lnTo>
                <a:lnTo>
                  <a:pt x="26111" y="55412"/>
                </a:lnTo>
                <a:lnTo>
                  <a:pt x="6898" y="92577"/>
                </a:lnTo>
                <a:lnTo>
                  <a:pt x="0" y="135381"/>
                </a:lnTo>
                <a:lnTo>
                  <a:pt x="0" y="676909"/>
                </a:lnTo>
                <a:lnTo>
                  <a:pt x="6898" y="719714"/>
                </a:lnTo>
                <a:lnTo>
                  <a:pt x="26111" y="756879"/>
                </a:lnTo>
                <a:lnTo>
                  <a:pt x="55412" y="786180"/>
                </a:lnTo>
                <a:lnTo>
                  <a:pt x="92577" y="805393"/>
                </a:lnTo>
                <a:lnTo>
                  <a:pt x="135381" y="812292"/>
                </a:lnTo>
                <a:lnTo>
                  <a:pt x="2037841" y="812292"/>
                </a:lnTo>
                <a:lnTo>
                  <a:pt x="2080646" y="805393"/>
                </a:lnTo>
                <a:lnTo>
                  <a:pt x="2117811" y="786180"/>
                </a:lnTo>
                <a:lnTo>
                  <a:pt x="2147112" y="756879"/>
                </a:lnTo>
                <a:lnTo>
                  <a:pt x="2166325" y="719714"/>
                </a:lnTo>
                <a:lnTo>
                  <a:pt x="2173224" y="676909"/>
                </a:lnTo>
                <a:lnTo>
                  <a:pt x="2173224" y="135381"/>
                </a:lnTo>
                <a:lnTo>
                  <a:pt x="2166325" y="92577"/>
                </a:lnTo>
                <a:lnTo>
                  <a:pt x="2147112" y="55412"/>
                </a:lnTo>
                <a:lnTo>
                  <a:pt x="2117811" y="26111"/>
                </a:lnTo>
                <a:lnTo>
                  <a:pt x="2080646" y="6898"/>
                </a:lnTo>
                <a:lnTo>
                  <a:pt x="2037841" y="0"/>
                </a:lnTo>
                <a:close/>
              </a:path>
            </a:pathLst>
          </a:custGeom>
          <a:solidFill>
            <a:srgbClr val="44AAF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636014" y="1357122"/>
            <a:ext cx="2173605" cy="812800"/>
          </a:xfrm>
          <a:custGeom>
            <a:avLst/>
            <a:gdLst/>
            <a:ahLst/>
            <a:cxnLst/>
            <a:rect l="l" t="t" r="r" b="b"/>
            <a:pathLst>
              <a:path w="2173604" h="812800">
                <a:moveTo>
                  <a:pt x="0" y="135381"/>
                </a:moveTo>
                <a:lnTo>
                  <a:pt x="6898" y="92577"/>
                </a:lnTo>
                <a:lnTo>
                  <a:pt x="26111" y="55412"/>
                </a:lnTo>
                <a:lnTo>
                  <a:pt x="55412" y="26111"/>
                </a:lnTo>
                <a:lnTo>
                  <a:pt x="92577" y="6898"/>
                </a:lnTo>
                <a:lnTo>
                  <a:pt x="135381" y="0"/>
                </a:lnTo>
                <a:lnTo>
                  <a:pt x="2037841" y="0"/>
                </a:lnTo>
                <a:lnTo>
                  <a:pt x="2080646" y="6898"/>
                </a:lnTo>
                <a:lnTo>
                  <a:pt x="2117811" y="26111"/>
                </a:lnTo>
                <a:lnTo>
                  <a:pt x="2147112" y="55412"/>
                </a:lnTo>
                <a:lnTo>
                  <a:pt x="2166325" y="92577"/>
                </a:lnTo>
                <a:lnTo>
                  <a:pt x="2173224" y="135381"/>
                </a:lnTo>
                <a:lnTo>
                  <a:pt x="2173224" y="676909"/>
                </a:lnTo>
                <a:lnTo>
                  <a:pt x="2166325" y="719714"/>
                </a:lnTo>
                <a:lnTo>
                  <a:pt x="2147112" y="756879"/>
                </a:lnTo>
                <a:lnTo>
                  <a:pt x="2117811" y="786180"/>
                </a:lnTo>
                <a:lnTo>
                  <a:pt x="2080646" y="805393"/>
                </a:lnTo>
                <a:lnTo>
                  <a:pt x="2037841" y="812292"/>
                </a:lnTo>
                <a:lnTo>
                  <a:pt x="135381" y="812292"/>
                </a:lnTo>
                <a:lnTo>
                  <a:pt x="92577" y="805393"/>
                </a:lnTo>
                <a:lnTo>
                  <a:pt x="55412" y="786180"/>
                </a:lnTo>
                <a:lnTo>
                  <a:pt x="26111" y="756879"/>
                </a:lnTo>
                <a:lnTo>
                  <a:pt x="6898" y="719714"/>
                </a:lnTo>
                <a:lnTo>
                  <a:pt x="0" y="676909"/>
                </a:lnTo>
                <a:lnTo>
                  <a:pt x="0" y="135381"/>
                </a:lnTo>
                <a:close/>
              </a:path>
            </a:pathLst>
          </a:custGeom>
          <a:ln w="28574">
            <a:solidFill>
              <a:srgbClr val="0184E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043429" y="1399159"/>
            <a:ext cx="1356360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04470" marR="5080" indent="-192405">
              <a:lnSpc>
                <a:spcPct val="100000"/>
              </a:lnSpc>
              <a:spcBef>
                <a:spcPts val="95"/>
              </a:spcBef>
            </a:pPr>
            <a:r>
              <a:rPr sz="2200" spc="95" dirty="0">
                <a:solidFill>
                  <a:srgbClr val="FFFFFF"/>
                </a:solidFill>
                <a:latin typeface="Trebuchet MS"/>
                <a:cs typeface="Trebuchet MS"/>
              </a:rPr>
              <a:t>Rebo</a:t>
            </a:r>
            <a:r>
              <a:rPr sz="2200" spc="10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200" spc="10" dirty="0">
                <a:solidFill>
                  <a:srgbClr val="FFFFFF"/>
                </a:solidFill>
                <a:latin typeface="Trebuchet MS"/>
                <a:cs typeface="Trebuchet MS"/>
              </a:rPr>
              <a:t>ting  </a:t>
            </a:r>
            <a:r>
              <a:rPr sz="2200" spc="65" dirty="0">
                <a:solidFill>
                  <a:srgbClr val="FFFFFF"/>
                </a:solidFill>
                <a:latin typeface="Trebuchet MS"/>
                <a:cs typeface="Trebuchet MS"/>
              </a:rPr>
              <a:t>servers</a:t>
            </a:r>
            <a:endParaRPr sz="2200">
              <a:latin typeface="Trebuchet MS"/>
              <a:cs typeface="Trebuchet MS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621726" y="2444686"/>
            <a:ext cx="2202180" cy="839469"/>
            <a:chOff x="1621726" y="2444686"/>
            <a:chExt cx="2202180" cy="839469"/>
          </a:xfrm>
        </p:grpSpPr>
        <p:sp>
          <p:nvSpPr>
            <p:cNvPr id="8" name="object 8"/>
            <p:cNvSpPr/>
            <p:nvPr/>
          </p:nvSpPr>
          <p:spPr>
            <a:xfrm>
              <a:off x="1636013" y="2458973"/>
              <a:ext cx="2173605" cy="810895"/>
            </a:xfrm>
            <a:custGeom>
              <a:avLst/>
              <a:gdLst/>
              <a:ahLst/>
              <a:cxnLst/>
              <a:rect l="l" t="t" r="r" b="b"/>
              <a:pathLst>
                <a:path w="2173604" h="810895">
                  <a:moveTo>
                    <a:pt x="2038096" y="0"/>
                  </a:moveTo>
                  <a:lnTo>
                    <a:pt x="135128" y="0"/>
                  </a:lnTo>
                  <a:lnTo>
                    <a:pt x="92399" y="6884"/>
                  </a:lnTo>
                  <a:lnTo>
                    <a:pt x="55302" y="26058"/>
                  </a:lnTo>
                  <a:lnTo>
                    <a:pt x="26058" y="55302"/>
                  </a:lnTo>
                  <a:lnTo>
                    <a:pt x="6884" y="92399"/>
                  </a:lnTo>
                  <a:lnTo>
                    <a:pt x="0" y="135127"/>
                  </a:lnTo>
                  <a:lnTo>
                    <a:pt x="0" y="675639"/>
                  </a:lnTo>
                  <a:lnTo>
                    <a:pt x="6884" y="718368"/>
                  </a:lnTo>
                  <a:lnTo>
                    <a:pt x="26058" y="755465"/>
                  </a:lnTo>
                  <a:lnTo>
                    <a:pt x="55302" y="784709"/>
                  </a:lnTo>
                  <a:lnTo>
                    <a:pt x="92399" y="803883"/>
                  </a:lnTo>
                  <a:lnTo>
                    <a:pt x="135128" y="810767"/>
                  </a:lnTo>
                  <a:lnTo>
                    <a:pt x="2038096" y="810767"/>
                  </a:lnTo>
                  <a:lnTo>
                    <a:pt x="2080824" y="803883"/>
                  </a:lnTo>
                  <a:lnTo>
                    <a:pt x="2117921" y="784709"/>
                  </a:lnTo>
                  <a:lnTo>
                    <a:pt x="2147165" y="755465"/>
                  </a:lnTo>
                  <a:lnTo>
                    <a:pt x="2166339" y="718368"/>
                  </a:lnTo>
                  <a:lnTo>
                    <a:pt x="2173224" y="675639"/>
                  </a:lnTo>
                  <a:lnTo>
                    <a:pt x="2173224" y="135127"/>
                  </a:lnTo>
                  <a:lnTo>
                    <a:pt x="2166339" y="92399"/>
                  </a:lnTo>
                  <a:lnTo>
                    <a:pt x="2147165" y="55302"/>
                  </a:lnTo>
                  <a:lnTo>
                    <a:pt x="2117921" y="26058"/>
                  </a:lnTo>
                  <a:lnTo>
                    <a:pt x="2080824" y="6884"/>
                  </a:lnTo>
                  <a:lnTo>
                    <a:pt x="2038096" y="0"/>
                  </a:lnTo>
                  <a:close/>
                </a:path>
              </a:pathLst>
            </a:custGeom>
            <a:solidFill>
              <a:srgbClr val="44AA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636013" y="2458973"/>
              <a:ext cx="2173605" cy="810895"/>
            </a:xfrm>
            <a:custGeom>
              <a:avLst/>
              <a:gdLst/>
              <a:ahLst/>
              <a:cxnLst/>
              <a:rect l="l" t="t" r="r" b="b"/>
              <a:pathLst>
                <a:path w="2173604" h="810895">
                  <a:moveTo>
                    <a:pt x="0" y="135127"/>
                  </a:moveTo>
                  <a:lnTo>
                    <a:pt x="6884" y="92399"/>
                  </a:lnTo>
                  <a:lnTo>
                    <a:pt x="26058" y="55302"/>
                  </a:lnTo>
                  <a:lnTo>
                    <a:pt x="55302" y="26058"/>
                  </a:lnTo>
                  <a:lnTo>
                    <a:pt x="92399" y="6884"/>
                  </a:lnTo>
                  <a:lnTo>
                    <a:pt x="135128" y="0"/>
                  </a:lnTo>
                  <a:lnTo>
                    <a:pt x="2038096" y="0"/>
                  </a:lnTo>
                  <a:lnTo>
                    <a:pt x="2080824" y="6884"/>
                  </a:lnTo>
                  <a:lnTo>
                    <a:pt x="2117921" y="26058"/>
                  </a:lnTo>
                  <a:lnTo>
                    <a:pt x="2147165" y="55302"/>
                  </a:lnTo>
                  <a:lnTo>
                    <a:pt x="2166339" y="92399"/>
                  </a:lnTo>
                  <a:lnTo>
                    <a:pt x="2173224" y="135127"/>
                  </a:lnTo>
                  <a:lnTo>
                    <a:pt x="2173224" y="675639"/>
                  </a:lnTo>
                  <a:lnTo>
                    <a:pt x="2166339" y="718368"/>
                  </a:lnTo>
                  <a:lnTo>
                    <a:pt x="2147165" y="755465"/>
                  </a:lnTo>
                  <a:lnTo>
                    <a:pt x="2117921" y="784709"/>
                  </a:lnTo>
                  <a:lnTo>
                    <a:pt x="2080824" y="803883"/>
                  </a:lnTo>
                  <a:lnTo>
                    <a:pt x="2038096" y="810767"/>
                  </a:lnTo>
                  <a:lnTo>
                    <a:pt x="135128" y="810767"/>
                  </a:lnTo>
                  <a:lnTo>
                    <a:pt x="92399" y="803883"/>
                  </a:lnTo>
                  <a:lnTo>
                    <a:pt x="55302" y="784709"/>
                  </a:lnTo>
                  <a:lnTo>
                    <a:pt x="26058" y="755465"/>
                  </a:lnTo>
                  <a:lnTo>
                    <a:pt x="6884" y="718368"/>
                  </a:lnTo>
                  <a:lnTo>
                    <a:pt x="0" y="675639"/>
                  </a:lnTo>
                  <a:lnTo>
                    <a:pt x="0" y="135127"/>
                  </a:lnTo>
                  <a:close/>
                </a:path>
              </a:pathLst>
            </a:custGeom>
            <a:ln w="28575">
              <a:solidFill>
                <a:srgbClr val="0184E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1769110" y="2668650"/>
            <a:ext cx="190627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120" dirty="0">
                <a:solidFill>
                  <a:srgbClr val="FFFFFF"/>
                </a:solidFill>
                <a:latin typeface="Trebuchet MS"/>
                <a:cs typeface="Trebuchet MS"/>
              </a:rPr>
              <a:t>Managing</a:t>
            </a:r>
            <a:r>
              <a:rPr sz="2200" spc="-1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Trebuchet MS"/>
                <a:cs typeface="Trebuchet MS"/>
              </a:rPr>
              <a:t>files</a:t>
            </a:r>
            <a:endParaRPr sz="2200">
              <a:latin typeface="Trebuchet MS"/>
              <a:cs typeface="Trebuchet MS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1621726" y="3545014"/>
            <a:ext cx="2202180" cy="841375"/>
            <a:chOff x="1621726" y="3545014"/>
            <a:chExt cx="2202180" cy="841375"/>
          </a:xfrm>
        </p:grpSpPr>
        <p:sp>
          <p:nvSpPr>
            <p:cNvPr id="12" name="object 12"/>
            <p:cNvSpPr/>
            <p:nvPr/>
          </p:nvSpPr>
          <p:spPr>
            <a:xfrm>
              <a:off x="1636013" y="3559302"/>
              <a:ext cx="2173605" cy="812800"/>
            </a:xfrm>
            <a:custGeom>
              <a:avLst/>
              <a:gdLst/>
              <a:ahLst/>
              <a:cxnLst/>
              <a:rect l="l" t="t" r="r" b="b"/>
              <a:pathLst>
                <a:path w="2173604" h="812800">
                  <a:moveTo>
                    <a:pt x="2037841" y="0"/>
                  </a:moveTo>
                  <a:lnTo>
                    <a:pt x="135381" y="0"/>
                  </a:lnTo>
                  <a:lnTo>
                    <a:pt x="92577" y="6898"/>
                  </a:lnTo>
                  <a:lnTo>
                    <a:pt x="55412" y="26111"/>
                  </a:lnTo>
                  <a:lnTo>
                    <a:pt x="26111" y="55412"/>
                  </a:lnTo>
                  <a:lnTo>
                    <a:pt x="6898" y="92577"/>
                  </a:lnTo>
                  <a:lnTo>
                    <a:pt x="0" y="135382"/>
                  </a:lnTo>
                  <a:lnTo>
                    <a:pt x="0" y="676910"/>
                  </a:lnTo>
                  <a:lnTo>
                    <a:pt x="6898" y="719714"/>
                  </a:lnTo>
                  <a:lnTo>
                    <a:pt x="26111" y="756879"/>
                  </a:lnTo>
                  <a:lnTo>
                    <a:pt x="55412" y="786180"/>
                  </a:lnTo>
                  <a:lnTo>
                    <a:pt x="92577" y="805393"/>
                  </a:lnTo>
                  <a:lnTo>
                    <a:pt x="135381" y="812292"/>
                  </a:lnTo>
                  <a:lnTo>
                    <a:pt x="2037841" y="812292"/>
                  </a:lnTo>
                  <a:lnTo>
                    <a:pt x="2080646" y="805393"/>
                  </a:lnTo>
                  <a:lnTo>
                    <a:pt x="2117811" y="786180"/>
                  </a:lnTo>
                  <a:lnTo>
                    <a:pt x="2147112" y="756879"/>
                  </a:lnTo>
                  <a:lnTo>
                    <a:pt x="2166325" y="719714"/>
                  </a:lnTo>
                  <a:lnTo>
                    <a:pt x="2173224" y="676910"/>
                  </a:lnTo>
                  <a:lnTo>
                    <a:pt x="2173224" y="135382"/>
                  </a:lnTo>
                  <a:lnTo>
                    <a:pt x="2166325" y="92577"/>
                  </a:lnTo>
                  <a:lnTo>
                    <a:pt x="2147112" y="55412"/>
                  </a:lnTo>
                  <a:lnTo>
                    <a:pt x="2117811" y="26111"/>
                  </a:lnTo>
                  <a:lnTo>
                    <a:pt x="2080646" y="6898"/>
                  </a:lnTo>
                  <a:lnTo>
                    <a:pt x="2037841" y="0"/>
                  </a:lnTo>
                  <a:close/>
                </a:path>
              </a:pathLst>
            </a:custGeom>
            <a:solidFill>
              <a:srgbClr val="0184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636013" y="3559302"/>
              <a:ext cx="2173605" cy="812800"/>
            </a:xfrm>
            <a:custGeom>
              <a:avLst/>
              <a:gdLst/>
              <a:ahLst/>
              <a:cxnLst/>
              <a:rect l="l" t="t" r="r" b="b"/>
              <a:pathLst>
                <a:path w="2173604" h="812800">
                  <a:moveTo>
                    <a:pt x="0" y="135382"/>
                  </a:moveTo>
                  <a:lnTo>
                    <a:pt x="6898" y="92577"/>
                  </a:lnTo>
                  <a:lnTo>
                    <a:pt x="26111" y="55412"/>
                  </a:lnTo>
                  <a:lnTo>
                    <a:pt x="55412" y="26111"/>
                  </a:lnTo>
                  <a:lnTo>
                    <a:pt x="92577" y="6898"/>
                  </a:lnTo>
                  <a:lnTo>
                    <a:pt x="135381" y="0"/>
                  </a:lnTo>
                  <a:lnTo>
                    <a:pt x="2037841" y="0"/>
                  </a:lnTo>
                  <a:lnTo>
                    <a:pt x="2080646" y="6898"/>
                  </a:lnTo>
                  <a:lnTo>
                    <a:pt x="2117811" y="26111"/>
                  </a:lnTo>
                  <a:lnTo>
                    <a:pt x="2147112" y="55412"/>
                  </a:lnTo>
                  <a:lnTo>
                    <a:pt x="2166325" y="92577"/>
                  </a:lnTo>
                  <a:lnTo>
                    <a:pt x="2173224" y="135382"/>
                  </a:lnTo>
                  <a:lnTo>
                    <a:pt x="2173224" y="676910"/>
                  </a:lnTo>
                  <a:lnTo>
                    <a:pt x="2166325" y="719714"/>
                  </a:lnTo>
                  <a:lnTo>
                    <a:pt x="2147112" y="756879"/>
                  </a:lnTo>
                  <a:lnTo>
                    <a:pt x="2117811" y="786180"/>
                  </a:lnTo>
                  <a:lnTo>
                    <a:pt x="2080646" y="805393"/>
                  </a:lnTo>
                  <a:lnTo>
                    <a:pt x="2037841" y="812292"/>
                  </a:lnTo>
                  <a:lnTo>
                    <a:pt x="135381" y="812292"/>
                  </a:lnTo>
                  <a:lnTo>
                    <a:pt x="92577" y="805393"/>
                  </a:lnTo>
                  <a:lnTo>
                    <a:pt x="55412" y="786180"/>
                  </a:lnTo>
                  <a:lnTo>
                    <a:pt x="26111" y="756879"/>
                  </a:lnTo>
                  <a:lnTo>
                    <a:pt x="6898" y="719714"/>
                  </a:lnTo>
                  <a:lnTo>
                    <a:pt x="0" y="676910"/>
                  </a:lnTo>
                  <a:lnTo>
                    <a:pt x="0" y="135382"/>
                  </a:lnTo>
                  <a:close/>
                </a:path>
              </a:pathLst>
            </a:custGeom>
            <a:ln w="28574">
              <a:solidFill>
                <a:srgbClr val="0184E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2069338" y="3602863"/>
            <a:ext cx="1305560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0800" marR="5080" indent="-38100">
              <a:lnSpc>
                <a:spcPct val="100000"/>
              </a:lnSpc>
              <a:spcBef>
                <a:spcPts val="95"/>
              </a:spcBef>
            </a:pPr>
            <a:r>
              <a:rPr sz="2200" spc="130" dirty="0">
                <a:solidFill>
                  <a:srgbClr val="FFFFFF"/>
                </a:solidFill>
                <a:latin typeface="Trebuchet MS"/>
                <a:cs typeface="Trebuchet MS"/>
              </a:rPr>
              <a:t>Manag</a:t>
            </a:r>
            <a:r>
              <a:rPr sz="2200" spc="5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200" spc="95" dirty="0">
                <a:solidFill>
                  <a:srgbClr val="FFFFFF"/>
                </a:solidFill>
                <a:latin typeface="Trebuchet MS"/>
                <a:cs typeface="Trebuchet MS"/>
              </a:rPr>
              <a:t>ng  </a:t>
            </a:r>
            <a:r>
              <a:rPr sz="2200" spc="65" dirty="0">
                <a:solidFill>
                  <a:srgbClr val="FFFFFF"/>
                </a:solidFill>
                <a:latin typeface="Trebuchet MS"/>
                <a:cs typeface="Trebuchet MS"/>
              </a:rPr>
              <a:t>packages</a:t>
            </a:r>
            <a:endParaRPr sz="2200">
              <a:latin typeface="Trebuchet MS"/>
              <a:cs typeface="Trebuchet MS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1621726" y="4646866"/>
            <a:ext cx="2202180" cy="841375"/>
            <a:chOff x="1621726" y="4646866"/>
            <a:chExt cx="2202180" cy="841375"/>
          </a:xfrm>
        </p:grpSpPr>
        <p:sp>
          <p:nvSpPr>
            <p:cNvPr id="16" name="object 16"/>
            <p:cNvSpPr/>
            <p:nvPr/>
          </p:nvSpPr>
          <p:spPr>
            <a:xfrm>
              <a:off x="1636013" y="4661153"/>
              <a:ext cx="2173605" cy="812800"/>
            </a:xfrm>
            <a:custGeom>
              <a:avLst/>
              <a:gdLst/>
              <a:ahLst/>
              <a:cxnLst/>
              <a:rect l="l" t="t" r="r" b="b"/>
              <a:pathLst>
                <a:path w="2173604" h="812800">
                  <a:moveTo>
                    <a:pt x="2037841" y="0"/>
                  </a:moveTo>
                  <a:lnTo>
                    <a:pt x="135381" y="0"/>
                  </a:lnTo>
                  <a:lnTo>
                    <a:pt x="92577" y="6898"/>
                  </a:lnTo>
                  <a:lnTo>
                    <a:pt x="55412" y="26111"/>
                  </a:lnTo>
                  <a:lnTo>
                    <a:pt x="26111" y="55412"/>
                  </a:lnTo>
                  <a:lnTo>
                    <a:pt x="6898" y="92577"/>
                  </a:lnTo>
                  <a:lnTo>
                    <a:pt x="0" y="135382"/>
                  </a:lnTo>
                  <a:lnTo>
                    <a:pt x="0" y="676910"/>
                  </a:lnTo>
                  <a:lnTo>
                    <a:pt x="6898" y="719714"/>
                  </a:lnTo>
                  <a:lnTo>
                    <a:pt x="26111" y="756879"/>
                  </a:lnTo>
                  <a:lnTo>
                    <a:pt x="55412" y="786180"/>
                  </a:lnTo>
                  <a:lnTo>
                    <a:pt x="92577" y="805393"/>
                  </a:lnTo>
                  <a:lnTo>
                    <a:pt x="135381" y="812292"/>
                  </a:lnTo>
                  <a:lnTo>
                    <a:pt x="2037841" y="812292"/>
                  </a:lnTo>
                  <a:lnTo>
                    <a:pt x="2080646" y="805393"/>
                  </a:lnTo>
                  <a:lnTo>
                    <a:pt x="2117811" y="786180"/>
                  </a:lnTo>
                  <a:lnTo>
                    <a:pt x="2147112" y="756879"/>
                  </a:lnTo>
                  <a:lnTo>
                    <a:pt x="2166325" y="719714"/>
                  </a:lnTo>
                  <a:lnTo>
                    <a:pt x="2173224" y="676910"/>
                  </a:lnTo>
                  <a:lnTo>
                    <a:pt x="2173224" y="135382"/>
                  </a:lnTo>
                  <a:lnTo>
                    <a:pt x="2166325" y="92577"/>
                  </a:lnTo>
                  <a:lnTo>
                    <a:pt x="2147112" y="55412"/>
                  </a:lnTo>
                  <a:lnTo>
                    <a:pt x="2117811" y="26111"/>
                  </a:lnTo>
                  <a:lnTo>
                    <a:pt x="2080646" y="6898"/>
                  </a:lnTo>
                  <a:lnTo>
                    <a:pt x="2037841" y="0"/>
                  </a:lnTo>
                  <a:close/>
                </a:path>
              </a:pathLst>
            </a:custGeom>
            <a:solidFill>
              <a:srgbClr val="44AA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636013" y="4661153"/>
              <a:ext cx="2173605" cy="812800"/>
            </a:xfrm>
            <a:custGeom>
              <a:avLst/>
              <a:gdLst/>
              <a:ahLst/>
              <a:cxnLst/>
              <a:rect l="l" t="t" r="r" b="b"/>
              <a:pathLst>
                <a:path w="2173604" h="812800">
                  <a:moveTo>
                    <a:pt x="0" y="135382"/>
                  </a:moveTo>
                  <a:lnTo>
                    <a:pt x="6898" y="92577"/>
                  </a:lnTo>
                  <a:lnTo>
                    <a:pt x="26111" y="55412"/>
                  </a:lnTo>
                  <a:lnTo>
                    <a:pt x="55412" y="26111"/>
                  </a:lnTo>
                  <a:lnTo>
                    <a:pt x="92577" y="6898"/>
                  </a:lnTo>
                  <a:lnTo>
                    <a:pt x="135381" y="0"/>
                  </a:lnTo>
                  <a:lnTo>
                    <a:pt x="2037841" y="0"/>
                  </a:lnTo>
                  <a:lnTo>
                    <a:pt x="2080646" y="6898"/>
                  </a:lnTo>
                  <a:lnTo>
                    <a:pt x="2117811" y="26111"/>
                  </a:lnTo>
                  <a:lnTo>
                    <a:pt x="2147112" y="55412"/>
                  </a:lnTo>
                  <a:lnTo>
                    <a:pt x="2166325" y="92577"/>
                  </a:lnTo>
                  <a:lnTo>
                    <a:pt x="2173224" y="135382"/>
                  </a:lnTo>
                  <a:lnTo>
                    <a:pt x="2173224" y="676910"/>
                  </a:lnTo>
                  <a:lnTo>
                    <a:pt x="2166325" y="719714"/>
                  </a:lnTo>
                  <a:lnTo>
                    <a:pt x="2147112" y="756879"/>
                  </a:lnTo>
                  <a:lnTo>
                    <a:pt x="2117811" y="786180"/>
                  </a:lnTo>
                  <a:lnTo>
                    <a:pt x="2080646" y="805393"/>
                  </a:lnTo>
                  <a:lnTo>
                    <a:pt x="2037841" y="812292"/>
                  </a:lnTo>
                  <a:lnTo>
                    <a:pt x="135381" y="812292"/>
                  </a:lnTo>
                  <a:lnTo>
                    <a:pt x="92577" y="805393"/>
                  </a:lnTo>
                  <a:lnTo>
                    <a:pt x="55412" y="786180"/>
                  </a:lnTo>
                  <a:lnTo>
                    <a:pt x="26111" y="756879"/>
                  </a:lnTo>
                  <a:lnTo>
                    <a:pt x="6898" y="719714"/>
                  </a:lnTo>
                  <a:lnTo>
                    <a:pt x="0" y="676910"/>
                  </a:lnTo>
                  <a:lnTo>
                    <a:pt x="0" y="135382"/>
                  </a:lnTo>
                  <a:close/>
                </a:path>
              </a:pathLst>
            </a:custGeom>
            <a:ln w="28574">
              <a:solidFill>
                <a:srgbClr val="0184E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2069338" y="4704715"/>
            <a:ext cx="1305560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9085" marR="5080" indent="-287020">
              <a:lnSpc>
                <a:spcPct val="100000"/>
              </a:lnSpc>
              <a:spcBef>
                <a:spcPts val="95"/>
              </a:spcBef>
            </a:pPr>
            <a:r>
              <a:rPr sz="2200" spc="130" dirty="0">
                <a:solidFill>
                  <a:srgbClr val="FFFFFF"/>
                </a:solidFill>
                <a:latin typeface="Trebuchet MS"/>
                <a:cs typeface="Trebuchet MS"/>
              </a:rPr>
              <a:t>Manag</a:t>
            </a:r>
            <a:r>
              <a:rPr sz="2200" spc="5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200" spc="95" dirty="0">
                <a:solidFill>
                  <a:srgbClr val="FFFFFF"/>
                </a:solidFill>
                <a:latin typeface="Trebuchet MS"/>
                <a:cs typeface="Trebuchet MS"/>
              </a:rPr>
              <a:t>ng  </a:t>
            </a:r>
            <a:r>
              <a:rPr sz="2200" spc="100" dirty="0">
                <a:solidFill>
                  <a:srgbClr val="FFFFFF"/>
                </a:solidFill>
                <a:latin typeface="Trebuchet MS"/>
                <a:cs typeface="Trebuchet MS"/>
              </a:rPr>
              <a:t>users</a:t>
            </a:r>
            <a:endParaRPr sz="2200">
              <a:latin typeface="Trebuchet MS"/>
              <a:cs typeface="Trebuchet MS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1621726" y="5748718"/>
            <a:ext cx="2202180" cy="841375"/>
            <a:chOff x="1621726" y="5748718"/>
            <a:chExt cx="2202180" cy="841375"/>
          </a:xfrm>
        </p:grpSpPr>
        <p:sp>
          <p:nvSpPr>
            <p:cNvPr id="20" name="object 20"/>
            <p:cNvSpPr/>
            <p:nvPr/>
          </p:nvSpPr>
          <p:spPr>
            <a:xfrm>
              <a:off x="1636013" y="5763005"/>
              <a:ext cx="2173605" cy="812800"/>
            </a:xfrm>
            <a:custGeom>
              <a:avLst/>
              <a:gdLst/>
              <a:ahLst/>
              <a:cxnLst/>
              <a:rect l="l" t="t" r="r" b="b"/>
              <a:pathLst>
                <a:path w="2173604" h="812800">
                  <a:moveTo>
                    <a:pt x="2037841" y="0"/>
                  </a:moveTo>
                  <a:lnTo>
                    <a:pt x="135381" y="0"/>
                  </a:lnTo>
                  <a:lnTo>
                    <a:pt x="92577" y="6898"/>
                  </a:lnTo>
                  <a:lnTo>
                    <a:pt x="55412" y="26111"/>
                  </a:lnTo>
                  <a:lnTo>
                    <a:pt x="26111" y="55412"/>
                  </a:lnTo>
                  <a:lnTo>
                    <a:pt x="6898" y="92577"/>
                  </a:lnTo>
                  <a:lnTo>
                    <a:pt x="0" y="135382"/>
                  </a:lnTo>
                  <a:lnTo>
                    <a:pt x="0" y="676910"/>
                  </a:lnTo>
                  <a:lnTo>
                    <a:pt x="6898" y="719714"/>
                  </a:lnTo>
                  <a:lnTo>
                    <a:pt x="26111" y="756879"/>
                  </a:lnTo>
                  <a:lnTo>
                    <a:pt x="55412" y="786180"/>
                  </a:lnTo>
                  <a:lnTo>
                    <a:pt x="92577" y="805393"/>
                  </a:lnTo>
                  <a:lnTo>
                    <a:pt x="135381" y="812292"/>
                  </a:lnTo>
                  <a:lnTo>
                    <a:pt x="2037841" y="812292"/>
                  </a:lnTo>
                  <a:lnTo>
                    <a:pt x="2080646" y="805393"/>
                  </a:lnTo>
                  <a:lnTo>
                    <a:pt x="2117811" y="786180"/>
                  </a:lnTo>
                  <a:lnTo>
                    <a:pt x="2147112" y="756879"/>
                  </a:lnTo>
                  <a:lnTo>
                    <a:pt x="2166325" y="719714"/>
                  </a:lnTo>
                  <a:lnTo>
                    <a:pt x="2173224" y="676910"/>
                  </a:lnTo>
                  <a:lnTo>
                    <a:pt x="2173224" y="135382"/>
                  </a:lnTo>
                  <a:lnTo>
                    <a:pt x="2166325" y="92577"/>
                  </a:lnTo>
                  <a:lnTo>
                    <a:pt x="2147112" y="55412"/>
                  </a:lnTo>
                  <a:lnTo>
                    <a:pt x="2117811" y="26111"/>
                  </a:lnTo>
                  <a:lnTo>
                    <a:pt x="2080646" y="6898"/>
                  </a:lnTo>
                  <a:lnTo>
                    <a:pt x="2037841" y="0"/>
                  </a:lnTo>
                  <a:close/>
                </a:path>
              </a:pathLst>
            </a:custGeom>
            <a:solidFill>
              <a:srgbClr val="44AA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636013" y="5763005"/>
              <a:ext cx="2173605" cy="812800"/>
            </a:xfrm>
            <a:custGeom>
              <a:avLst/>
              <a:gdLst/>
              <a:ahLst/>
              <a:cxnLst/>
              <a:rect l="l" t="t" r="r" b="b"/>
              <a:pathLst>
                <a:path w="2173604" h="812800">
                  <a:moveTo>
                    <a:pt x="0" y="135382"/>
                  </a:moveTo>
                  <a:lnTo>
                    <a:pt x="6898" y="92577"/>
                  </a:lnTo>
                  <a:lnTo>
                    <a:pt x="26111" y="55412"/>
                  </a:lnTo>
                  <a:lnTo>
                    <a:pt x="55412" y="26111"/>
                  </a:lnTo>
                  <a:lnTo>
                    <a:pt x="92577" y="6898"/>
                  </a:lnTo>
                  <a:lnTo>
                    <a:pt x="135381" y="0"/>
                  </a:lnTo>
                  <a:lnTo>
                    <a:pt x="2037841" y="0"/>
                  </a:lnTo>
                  <a:lnTo>
                    <a:pt x="2080646" y="6898"/>
                  </a:lnTo>
                  <a:lnTo>
                    <a:pt x="2117811" y="26111"/>
                  </a:lnTo>
                  <a:lnTo>
                    <a:pt x="2147112" y="55412"/>
                  </a:lnTo>
                  <a:lnTo>
                    <a:pt x="2166325" y="92577"/>
                  </a:lnTo>
                  <a:lnTo>
                    <a:pt x="2173224" y="135382"/>
                  </a:lnTo>
                  <a:lnTo>
                    <a:pt x="2173224" y="676910"/>
                  </a:lnTo>
                  <a:lnTo>
                    <a:pt x="2166325" y="719714"/>
                  </a:lnTo>
                  <a:lnTo>
                    <a:pt x="2147112" y="756879"/>
                  </a:lnTo>
                  <a:lnTo>
                    <a:pt x="2117811" y="786180"/>
                  </a:lnTo>
                  <a:lnTo>
                    <a:pt x="2080646" y="805393"/>
                  </a:lnTo>
                  <a:lnTo>
                    <a:pt x="2037841" y="812292"/>
                  </a:lnTo>
                  <a:lnTo>
                    <a:pt x="135381" y="812292"/>
                  </a:lnTo>
                  <a:lnTo>
                    <a:pt x="92577" y="805393"/>
                  </a:lnTo>
                  <a:lnTo>
                    <a:pt x="55412" y="786180"/>
                  </a:lnTo>
                  <a:lnTo>
                    <a:pt x="26111" y="756879"/>
                  </a:lnTo>
                  <a:lnTo>
                    <a:pt x="6898" y="719714"/>
                  </a:lnTo>
                  <a:lnTo>
                    <a:pt x="0" y="676910"/>
                  </a:lnTo>
                  <a:lnTo>
                    <a:pt x="0" y="135382"/>
                  </a:lnTo>
                  <a:close/>
                </a:path>
              </a:pathLst>
            </a:custGeom>
            <a:ln w="28574">
              <a:solidFill>
                <a:srgbClr val="0184E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2069338" y="5806566"/>
            <a:ext cx="1305560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33985" marR="5080" indent="-121920">
              <a:lnSpc>
                <a:spcPct val="100000"/>
              </a:lnSpc>
              <a:spcBef>
                <a:spcPts val="95"/>
              </a:spcBef>
            </a:pPr>
            <a:r>
              <a:rPr sz="2200" spc="130" dirty="0">
                <a:solidFill>
                  <a:srgbClr val="FFFFFF"/>
                </a:solidFill>
                <a:latin typeface="Trebuchet MS"/>
                <a:cs typeface="Trebuchet MS"/>
              </a:rPr>
              <a:t>Manag</a:t>
            </a:r>
            <a:r>
              <a:rPr sz="2200" spc="5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200" spc="95" dirty="0">
                <a:solidFill>
                  <a:srgbClr val="FFFFFF"/>
                </a:solidFill>
                <a:latin typeface="Trebuchet MS"/>
                <a:cs typeface="Trebuchet MS"/>
              </a:rPr>
              <a:t>ng  </a:t>
            </a:r>
            <a:r>
              <a:rPr sz="2200" spc="35" dirty="0">
                <a:solidFill>
                  <a:srgbClr val="FFFFFF"/>
                </a:solidFill>
                <a:latin typeface="Trebuchet MS"/>
                <a:cs typeface="Trebuchet MS"/>
              </a:rPr>
              <a:t>services</a:t>
            </a:r>
            <a:endParaRPr sz="2200">
              <a:latin typeface="Trebuchet MS"/>
              <a:cs typeface="Trebuchet MS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1621726" y="6850570"/>
            <a:ext cx="2202180" cy="841375"/>
            <a:chOff x="1621726" y="6850570"/>
            <a:chExt cx="2202180" cy="841375"/>
          </a:xfrm>
        </p:grpSpPr>
        <p:sp>
          <p:nvSpPr>
            <p:cNvPr id="24" name="object 24"/>
            <p:cNvSpPr/>
            <p:nvPr/>
          </p:nvSpPr>
          <p:spPr>
            <a:xfrm>
              <a:off x="1636013" y="6864857"/>
              <a:ext cx="2173605" cy="812800"/>
            </a:xfrm>
            <a:custGeom>
              <a:avLst/>
              <a:gdLst/>
              <a:ahLst/>
              <a:cxnLst/>
              <a:rect l="l" t="t" r="r" b="b"/>
              <a:pathLst>
                <a:path w="2173604" h="812800">
                  <a:moveTo>
                    <a:pt x="2037841" y="0"/>
                  </a:moveTo>
                  <a:lnTo>
                    <a:pt x="135381" y="0"/>
                  </a:lnTo>
                  <a:lnTo>
                    <a:pt x="92577" y="6898"/>
                  </a:lnTo>
                  <a:lnTo>
                    <a:pt x="55412" y="26111"/>
                  </a:lnTo>
                  <a:lnTo>
                    <a:pt x="26111" y="55412"/>
                  </a:lnTo>
                  <a:lnTo>
                    <a:pt x="6898" y="92577"/>
                  </a:lnTo>
                  <a:lnTo>
                    <a:pt x="0" y="135382"/>
                  </a:lnTo>
                  <a:lnTo>
                    <a:pt x="0" y="676910"/>
                  </a:lnTo>
                  <a:lnTo>
                    <a:pt x="6898" y="719714"/>
                  </a:lnTo>
                  <a:lnTo>
                    <a:pt x="26111" y="756879"/>
                  </a:lnTo>
                  <a:lnTo>
                    <a:pt x="55412" y="786180"/>
                  </a:lnTo>
                  <a:lnTo>
                    <a:pt x="92577" y="805393"/>
                  </a:lnTo>
                  <a:lnTo>
                    <a:pt x="135381" y="812292"/>
                  </a:lnTo>
                  <a:lnTo>
                    <a:pt x="2037841" y="812292"/>
                  </a:lnTo>
                  <a:lnTo>
                    <a:pt x="2080646" y="805393"/>
                  </a:lnTo>
                  <a:lnTo>
                    <a:pt x="2117811" y="786180"/>
                  </a:lnTo>
                  <a:lnTo>
                    <a:pt x="2147112" y="756879"/>
                  </a:lnTo>
                  <a:lnTo>
                    <a:pt x="2166325" y="719714"/>
                  </a:lnTo>
                  <a:lnTo>
                    <a:pt x="2173224" y="676910"/>
                  </a:lnTo>
                  <a:lnTo>
                    <a:pt x="2173224" y="135382"/>
                  </a:lnTo>
                  <a:lnTo>
                    <a:pt x="2166325" y="92577"/>
                  </a:lnTo>
                  <a:lnTo>
                    <a:pt x="2147112" y="55412"/>
                  </a:lnTo>
                  <a:lnTo>
                    <a:pt x="2117811" y="26111"/>
                  </a:lnTo>
                  <a:lnTo>
                    <a:pt x="2080646" y="6898"/>
                  </a:lnTo>
                  <a:lnTo>
                    <a:pt x="2037841" y="0"/>
                  </a:lnTo>
                  <a:close/>
                </a:path>
              </a:pathLst>
            </a:custGeom>
            <a:solidFill>
              <a:srgbClr val="44AA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636013" y="6864857"/>
              <a:ext cx="2173605" cy="812800"/>
            </a:xfrm>
            <a:custGeom>
              <a:avLst/>
              <a:gdLst/>
              <a:ahLst/>
              <a:cxnLst/>
              <a:rect l="l" t="t" r="r" b="b"/>
              <a:pathLst>
                <a:path w="2173604" h="812800">
                  <a:moveTo>
                    <a:pt x="0" y="135382"/>
                  </a:moveTo>
                  <a:lnTo>
                    <a:pt x="6898" y="92577"/>
                  </a:lnTo>
                  <a:lnTo>
                    <a:pt x="26111" y="55412"/>
                  </a:lnTo>
                  <a:lnTo>
                    <a:pt x="55412" y="26111"/>
                  </a:lnTo>
                  <a:lnTo>
                    <a:pt x="92577" y="6898"/>
                  </a:lnTo>
                  <a:lnTo>
                    <a:pt x="135381" y="0"/>
                  </a:lnTo>
                  <a:lnTo>
                    <a:pt x="2037841" y="0"/>
                  </a:lnTo>
                  <a:lnTo>
                    <a:pt x="2080646" y="6898"/>
                  </a:lnTo>
                  <a:lnTo>
                    <a:pt x="2117811" y="26111"/>
                  </a:lnTo>
                  <a:lnTo>
                    <a:pt x="2147112" y="55412"/>
                  </a:lnTo>
                  <a:lnTo>
                    <a:pt x="2166325" y="92577"/>
                  </a:lnTo>
                  <a:lnTo>
                    <a:pt x="2173224" y="135382"/>
                  </a:lnTo>
                  <a:lnTo>
                    <a:pt x="2173224" y="676910"/>
                  </a:lnTo>
                  <a:lnTo>
                    <a:pt x="2166325" y="719714"/>
                  </a:lnTo>
                  <a:lnTo>
                    <a:pt x="2147112" y="756879"/>
                  </a:lnTo>
                  <a:lnTo>
                    <a:pt x="2117811" y="786180"/>
                  </a:lnTo>
                  <a:lnTo>
                    <a:pt x="2080646" y="805393"/>
                  </a:lnTo>
                  <a:lnTo>
                    <a:pt x="2037841" y="812292"/>
                  </a:lnTo>
                  <a:lnTo>
                    <a:pt x="135381" y="812292"/>
                  </a:lnTo>
                  <a:lnTo>
                    <a:pt x="92577" y="805393"/>
                  </a:lnTo>
                  <a:lnTo>
                    <a:pt x="55412" y="786180"/>
                  </a:lnTo>
                  <a:lnTo>
                    <a:pt x="26111" y="756879"/>
                  </a:lnTo>
                  <a:lnTo>
                    <a:pt x="6898" y="719714"/>
                  </a:lnTo>
                  <a:lnTo>
                    <a:pt x="0" y="676910"/>
                  </a:lnTo>
                  <a:lnTo>
                    <a:pt x="0" y="135382"/>
                  </a:lnTo>
                  <a:close/>
                </a:path>
              </a:pathLst>
            </a:custGeom>
            <a:ln w="28575">
              <a:solidFill>
                <a:srgbClr val="0184E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2063242" y="6908418"/>
            <a:ext cx="1318260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0520" marR="5080" indent="-338455">
              <a:lnSpc>
                <a:spcPct val="100000"/>
              </a:lnSpc>
              <a:spcBef>
                <a:spcPts val="95"/>
              </a:spcBef>
            </a:pPr>
            <a:r>
              <a:rPr sz="2200" spc="45" dirty="0">
                <a:solidFill>
                  <a:srgbClr val="FFFFFF"/>
                </a:solidFill>
                <a:latin typeface="Trebuchet MS"/>
                <a:cs typeface="Trebuchet MS"/>
              </a:rPr>
              <a:t>Gathe</a:t>
            </a:r>
            <a:r>
              <a:rPr sz="2200" spc="4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200" spc="2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200" spc="3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200" spc="70" dirty="0">
                <a:solidFill>
                  <a:srgbClr val="FFFFFF"/>
                </a:solidFill>
                <a:latin typeface="Trebuchet MS"/>
                <a:cs typeface="Trebuchet MS"/>
              </a:rPr>
              <a:t>g  </a:t>
            </a:r>
            <a:r>
              <a:rPr sz="2200" dirty="0">
                <a:solidFill>
                  <a:srgbClr val="FFFFFF"/>
                </a:solidFill>
                <a:latin typeface="Trebuchet MS"/>
                <a:cs typeface="Trebuchet MS"/>
              </a:rPr>
              <a:t>facts</a:t>
            </a:r>
            <a:endParaRPr sz="2200">
              <a:latin typeface="Trebuchet MS"/>
              <a:cs typeface="Trebuchet MS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4836985" y="1461325"/>
            <a:ext cx="9789160" cy="6017260"/>
            <a:chOff x="4836985" y="1461325"/>
            <a:chExt cx="9789160" cy="6017260"/>
          </a:xfrm>
        </p:grpSpPr>
        <p:sp>
          <p:nvSpPr>
            <p:cNvPr id="28" name="object 28"/>
            <p:cNvSpPr/>
            <p:nvPr/>
          </p:nvSpPr>
          <p:spPr>
            <a:xfrm>
              <a:off x="4841747" y="1466088"/>
              <a:ext cx="9779635" cy="6007735"/>
            </a:xfrm>
            <a:custGeom>
              <a:avLst/>
              <a:gdLst/>
              <a:ahLst/>
              <a:cxnLst/>
              <a:rect l="l" t="t" r="r" b="b"/>
              <a:pathLst>
                <a:path w="9779635" h="6007734">
                  <a:moveTo>
                    <a:pt x="8778240" y="0"/>
                  </a:moveTo>
                  <a:lnTo>
                    <a:pt x="1001267" y="0"/>
                  </a:lnTo>
                  <a:lnTo>
                    <a:pt x="952757" y="1154"/>
                  </a:lnTo>
                  <a:lnTo>
                    <a:pt x="904843" y="4583"/>
                  </a:lnTo>
                  <a:lnTo>
                    <a:pt x="857577" y="10234"/>
                  </a:lnTo>
                  <a:lnTo>
                    <a:pt x="811011" y="18055"/>
                  </a:lnTo>
                  <a:lnTo>
                    <a:pt x="765198" y="27992"/>
                  </a:lnTo>
                  <a:lnTo>
                    <a:pt x="720190" y="39994"/>
                  </a:lnTo>
                  <a:lnTo>
                    <a:pt x="676041" y="54009"/>
                  </a:lnTo>
                  <a:lnTo>
                    <a:pt x="632802" y="69983"/>
                  </a:lnTo>
                  <a:lnTo>
                    <a:pt x="590526" y="87864"/>
                  </a:lnTo>
                  <a:lnTo>
                    <a:pt x="549265" y="107599"/>
                  </a:lnTo>
                  <a:lnTo>
                    <a:pt x="509072" y="129137"/>
                  </a:lnTo>
                  <a:lnTo>
                    <a:pt x="469999" y="152425"/>
                  </a:lnTo>
                  <a:lnTo>
                    <a:pt x="432099" y="177410"/>
                  </a:lnTo>
                  <a:lnTo>
                    <a:pt x="395424" y="204040"/>
                  </a:lnTo>
                  <a:lnTo>
                    <a:pt x="360026" y="232262"/>
                  </a:lnTo>
                  <a:lnTo>
                    <a:pt x="325959" y="262025"/>
                  </a:lnTo>
                  <a:lnTo>
                    <a:pt x="293274" y="293274"/>
                  </a:lnTo>
                  <a:lnTo>
                    <a:pt x="262025" y="325959"/>
                  </a:lnTo>
                  <a:lnTo>
                    <a:pt x="232262" y="360026"/>
                  </a:lnTo>
                  <a:lnTo>
                    <a:pt x="204040" y="395424"/>
                  </a:lnTo>
                  <a:lnTo>
                    <a:pt x="177410" y="432099"/>
                  </a:lnTo>
                  <a:lnTo>
                    <a:pt x="152425" y="469999"/>
                  </a:lnTo>
                  <a:lnTo>
                    <a:pt x="129137" y="509072"/>
                  </a:lnTo>
                  <a:lnTo>
                    <a:pt x="107599" y="549265"/>
                  </a:lnTo>
                  <a:lnTo>
                    <a:pt x="87864" y="590526"/>
                  </a:lnTo>
                  <a:lnTo>
                    <a:pt x="69983" y="632802"/>
                  </a:lnTo>
                  <a:lnTo>
                    <a:pt x="54009" y="676041"/>
                  </a:lnTo>
                  <a:lnTo>
                    <a:pt x="39994" y="720190"/>
                  </a:lnTo>
                  <a:lnTo>
                    <a:pt x="27992" y="765198"/>
                  </a:lnTo>
                  <a:lnTo>
                    <a:pt x="18055" y="811011"/>
                  </a:lnTo>
                  <a:lnTo>
                    <a:pt x="10234" y="857577"/>
                  </a:lnTo>
                  <a:lnTo>
                    <a:pt x="4583" y="904843"/>
                  </a:lnTo>
                  <a:lnTo>
                    <a:pt x="1154" y="952757"/>
                  </a:lnTo>
                  <a:lnTo>
                    <a:pt x="0" y="1001267"/>
                  </a:lnTo>
                  <a:lnTo>
                    <a:pt x="0" y="5006339"/>
                  </a:lnTo>
                  <a:lnTo>
                    <a:pt x="1154" y="5054850"/>
                  </a:lnTo>
                  <a:lnTo>
                    <a:pt x="4583" y="5102764"/>
                  </a:lnTo>
                  <a:lnTo>
                    <a:pt x="10234" y="5150030"/>
                  </a:lnTo>
                  <a:lnTo>
                    <a:pt x="18055" y="5196596"/>
                  </a:lnTo>
                  <a:lnTo>
                    <a:pt x="27992" y="5242409"/>
                  </a:lnTo>
                  <a:lnTo>
                    <a:pt x="39994" y="5287417"/>
                  </a:lnTo>
                  <a:lnTo>
                    <a:pt x="54009" y="5331566"/>
                  </a:lnTo>
                  <a:lnTo>
                    <a:pt x="69983" y="5374805"/>
                  </a:lnTo>
                  <a:lnTo>
                    <a:pt x="87864" y="5417081"/>
                  </a:lnTo>
                  <a:lnTo>
                    <a:pt x="107599" y="5458342"/>
                  </a:lnTo>
                  <a:lnTo>
                    <a:pt x="129137" y="5498535"/>
                  </a:lnTo>
                  <a:lnTo>
                    <a:pt x="152425" y="5537608"/>
                  </a:lnTo>
                  <a:lnTo>
                    <a:pt x="177410" y="5575508"/>
                  </a:lnTo>
                  <a:lnTo>
                    <a:pt x="204040" y="5612183"/>
                  </a:lnTo>
                  <a:lnTo>
                    <a:pt x="232262" y="5647581"/>
                  </a:lnTo>
                  <a:lnTo>
                    <a:pt x="262025" y="5681648"/>
                  </a:lnTo>
                  <a:lnTo>
                    <a:pt x="293274" y="5714333"/>
                  </a:lnTo>
                  <a:lnTo>
                    <a:pt x="325959" y="5745582"/>
                  </a:lnTo>
                  <a:lnTo>
                    <a:pt x="360026" y="5775345"/>
                  </a:lnTo>
                  <a:lnTo>
                    <a:pt x="395424" y="5803567"/>
                  </a:lnTo>
                  <a:lnTo>
                    <a:pt x="432099" y="5830197"/>
                  </a:lnTo>
                  <a:lnTo>
                    <a:pt x="469999" y="5855182"/>
                  </a:lnTo>
                  <a:lnTo>
                    <a:pt x="509072" y="5878470"/>
                  </a:lnTo>
                  <a:lnTo>
                    <a:pt x="549265" y="5900008"/>
                  </a:lnTo>
                  <a:lnTo>
                    <a:pt x="590526" y="5919743"/>
                  </a:lnTo>
                  <a:lnTo>
                    <a:pt x="632802" y="5937624"/>
                  </a:lnTo>
                  <a:lnTo>
                    <a:pt x="676041" y="5953598"/>
                  </a:lnTo>
                  <a:lnTo>
                    <a:pt x="720190" y="5967613"/>
                  </a:lnTo>
                  <a:lnTo>
                    <a:pt x="765198" y="5979615"/>
                  </a:lnTo>
                  <a:lnTo>
                    <a:pt x="811011" y="5989552"/>
                  </a:lnTo>
                  <a:lnTo>
                    <a:pt x="857577" y="5997373"/>
                  </a:lnTo>
                  <a:lnTo>
                    <a:pt x="904843" y="6003024"/>
                  </a:lnTo>
                  <a:lnTo>
                    <a:pt x="952757" y="6006453"/>
                  </a:lnTo>
                  <a:lnTo>
                    <a:pt x="1001267" y="6007608"/>
                  </a:lnTo>
                  <a:lnTo>
                    <a:pt x="8778240" y="6007608"/>
                  </a:lnTo>
                  <a:lnTo>
                    <a:pt x="8826750" y="6006453"/>
                  </a:lnTo>
                  <a:lnTo>
                    <a:pt x="8874664" y="6003024"/>
                  </a:lnTo>
                  <a:lnTo>
                    <a:pt x="8921930" y="5997373"/>
                  </a:lnTo>
                  <a:lnTo>
                    <a:pt x="8968496" y="5989552"/>
                  </a:lnTo>
                  <a:lnTo>
                    <a:pt x="9014309" y="5979615"/>
                  </a:lnTo>
                  <a:lnTo>
                    <a:pt x="9059317" y="5967613"/>
                  </a:lnTo>
                  <a:lnTo>
                    <a:pt x="9103466" y="5953598"/>
                  </a:lnTo>
                  <a:lnTo>
                    <a:pt x="9146705" y="5937624"/>
                  </a:lnTo>
                  <a:lnTo>
                    <a:pt x="9188981" y="5919743"/>
                  </a:lnTo>
                  <a:lnTo>
                    <a:pt x="9230242" y="5900008"/>
                  </a:lnTo>
                  <a:lnTo>
                    <a:pt x="9270435" y="5878470"/>
                  </a:lnTo>
                  <a:lnTo>
                    <a:pt x="9309508" y="5855182"/>
                  </a:lnTo>
                  <a:lnTo>
                    <a:pt x="9347408" y="5830197"/>
                  </a:lnTo>
                  <a:lnTo>
                    <a:pt x="9384083" y="5803567"/>
                  </a:lnTo>
                  <a:lnTo>
                    <a:pt x="9419481" y="5775345"/>
                  </a:lnTo>
                  <a:lnTo>
                    <a:pt x="9453548" y="5745582"/>
                  </a:lnTo>
                  <a:lnTo>
                    <a:pt x="9486233" y="5714333"/>
                  </a:lnTo>
                  <a:lnTo>
                    <a:pt x="9517482" y="5681648"/>
                  </a:lnTo>
                  <a:lnTo>
                    <a:pt x="9547245" y="5647581"/>
                  </a:lnTo>
                  <a:lnTo>
                    <a:pt x="9575467" y="5612183"/>
                  </a:lnTo>
                  <a:lnTo>
                    <a:pt x="9602097" y="5575508"/>
                  </a:lnTo>
                  <a:lnTo>
                    <a:pt x="9627082" y="5537608"/>
                  </a:lnTo>
                  <a:lnTo>
                    <a:pt x="9650370" y="5498535"/>
                  </a:lnTo>
                  <a:lnTo>
                    <a:pt x="9671908" y="5458342"/>
                  </a:lnTo>
                  <a:lnTo>
                    <a:pt x="9691643" y="5417081"/>
                  </a:lnTo>
                  <a:lnTo>
                    <a:pt x="9709524" y="5374805"/>
                  </a:lnTo>
                  <a:lnTo>
                    <a:pt x="9725498" y="5331566"/>
                  </a:lnTo>
                  <a:lnTo>
                    <a:pt x="9739513" y="5287417"/>
                  </a:lnTo>
                  <a:lnTo>
                    <a:pt x="9751515" y="5242409"/>
                  </a:lnTo>
                  <a:lnTo>
                    <a:pt x="9761452" y="5196596"/>
                  </a:lnTo>
                  <a:lnTo>
                    <a:pt x="9769273" y="5150030"/>
                  </a:lnTo>
                  <a:lnTo>
                    <a:pt x="9774924" y="5102764"/>
                  </a:lnTo>
                  <a:lnTo>
                    <a:pt x="9778353" y="5054850"/>
                  </a:lnTo>
                  <a:lnTo>
                    <a:pt x="9779508" y="5006339"/>
                  </a:lnTo>
                  <a:lnTo>
                    <a:pt x="9779508" y="1001267"/>
                  </a:lnTo>
                  <a:lnTo>
                    <a:pt x="9778353" y="952757"/>
                  </a:lnTo>
                  <a:lnTo>
                    <a:pt x="9774924" y="904843"/>
                  </a:lnTo>
                  <a:lnTo>
                    <a:pt x="9769273" y="857577"/>
                  </a:lnTo>
                  <a:lnTo>
                    <a:pt x="9761452" y="811011"/>
                  </a:lnTo>
                  <a:lnTo>
                    <a:pt x="9751515" y="765198"/>
                  </a:lnTo>
                  <a:lnTo>
                    <a:pt x="9739513" y="720190"/>
                  </a:lnTo>
                  <a:lnTo>
                    <a:pt x="9725498" y="676041"/>
                  </a:lnTo>
                  <a:lnTo>
                    <a:pt x="9709524" y="632802"/>
                  </a:lnTo>
                  <a:lnTo>
                    <a:pt x="9691643" y="590526"/>
                  </a:lnTo>
                  <a:lnTo>
                    <a:pt x="9671908" y="549265"/>
                  </a:lnTo>
                  <a:lnTo>
                    <a:pt x="9650370" y="509072"/>
                  </a:lnTo>
                  <a:lnTo>
                    <a:pt x="9627082" y="469999"/>
                  </a:lnTo>
                  <a:lnTo>
                    <a:pt x="9602097" y="432099"/>
                  </a:lnTo>
                  <a:lnTo>
                    <a:pt x="9575467" y="395424"/>
                  </a:lnTo>
                  <a:lnTo>
                    <a:pt x="9547245" y="360026"/>
                  </a:lnTo>
                  <a:lnTo>
                    <a:pt x="9517482" y="325959"/>
                  </a:lnTo>
                  <a:lnTo>
                    <a:pt x="9486233" y="293274"/>
                  </a:lnTo>
                  <a:lnTo>
                    <a:pt x="9453548" y="262025"/>
                  </a:lnTo>
                  <a:lnTo>
                    <a:pt x="9419481" y="232262"/>
                  </a:lnTo>
                  <a:lnTo>
                    <a:pt x="9384083" y="204040"/>
                  </a:lnTo>
                  <a:lnTo>
                    <a:pt x="9347408" y="177410"/>
                  </a:lnTo>
                  <a:lnTo>
                    <a:pt x="9309508" y="152425"/>
                  </a:lnTo>
                  <a:lnTo>
                    <a:pt x="9270435" y="129137"/>
                  </a:lnTo>
                  <a:lnTo>
                    <a:pt x="9230242" y="107599"/>
                  </a:lnTo>
                  <a:lnTo>
                    <a:pt x="9188981" y="87864"/>
                  </a:lnTo>
                  <a:lnTo>
                    <a:pt x="9146705" y="69983"/>
                  </a:lnTo>
                  <a:lnTo>
                    <a:pt x="9103466" y="54009"/>
                  </a:lnTo>
                  <a:lnTo>
                    <a:pt x="9059317" y="39994"/>
                  </a:lnTo>
                  <a:lnTo>
                    <a:pt x="9014309" y="27992"/>
                  </a:lnTo>
                  <a:lnTo>
                    <a:pt x="8968496" y="18055"/>
                  </a:lnTo>
                  <a:lnTo>
                    <a:pt x="8921930" y="10234"/>
                  </a:lnTo>
                  <a:lnTo>
                    <a:pt x="8874664" y="4583"/>
                  </a:lnTo>
                  <a:lnTo>
                    <a:pt x="8826750" y="1154"/>
                  </a:lnTo>
                  <a:lnTo>
                    <a:pt x="877824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4841747" y="1466088"/>
              <a:ext cx="9779635" cy="6007735"/>
            </a:xfrm>
            <a:custGeom>
              <a:avLst/>
              <a:gdLst/>
              <a:ahLst/>
              <a:cxnLst/>
              <a:rect l="l" t="t" r="r" b="b"/>
              <a:pathLst>
                <a:path w="9779635" h="6007734">
                  <a:moveTo>
                    <a:pt x="0" y="1001267"/>
                  </a:moveTo>
                  <a:lnTo>
                    <a:pt x="1154" y="952757"/>
                  </a:lnTo>
                  <a:lnTo>
                    <a:pt x="4583" y="904843"/>
                  </a:lnTo>
                  <a:lnTo>
                    <a:pt x="10234" y="857577"/>
                  </a:lnTo>
                  <a:lnTo>
                    <a:pt x="18055" y="811011"/>
                  </a:lnTo>
                  <a:lnTo>
                    <a:pt x="27992" y="765198"/>
                  </a:lnTo>
                  <a:lnTo>
                    <a:pt x="39994" y="720190"/>
                  </a:lnTo>
                  <a:lnTo>
                    <a:pt x="54009" y="676041"/>
                  </a:lnTo>
                  <a:lnTo>
                    <a:pt x="69983" y="632802"/>
                  </a:lnTo>
                  <a:lnTo>
                    <a:pt x="87864" y="590526"/>
                  </a:lnTo>
                  <a:lnTo>
                    <a:pt x="107599" y="549265"/>
                  </a:lnTo>
                  <a:lnTo>
                    <a:pt x="129137" y="509072"/>
                  </a:lnTo>
                  <a:lnTo>
                    <a:pt x="152425" y="469999"/>
                  </a:lnTo>
                  <a:lnTo>
                    <a:pt x="177410" y="432099"/>
                  </a:lnTo>
                  <a:lnTo>
                    <a:pt x="204040" y="395424"/>
                  </a:lnTo>
                  <a:lnTo>
                    <a:pt x="232262" y="360026"/>
                  </a:lnTo>
                  <a:lnTo>
                    <a:pt x="262025" y="325959"/>
                  </a:lnTo>
                  <a:lnTo>
                    <a:pt x="293274" y="293274"/>
                  </a:lnTo>
                  <a:lnTo>
                    <a:pt x="325959" y="262025"/>
                  </a:lnTo>
                  <a:lnTo>
                    <a:pt x="360026" y="232262"/>
                  </a:lnTo>
                  <a:lnTo>
                    <a:pt x="395424" y="204040"/>
                  </a:lnTo>
                  <a:lnTo>
                    <a:pt x="432099" y="177410"/>
                  </a:lnTo>
                  <a:lnTo>
                    <a:pt x="469999" y="152425"/>
                  </a:lnTo>
                  <a:lnTo>
                    <a:pt x="509072" y="129137"/>
                  </a:lnTo>
                  <a:lnTo>
                    <a:pt x="549265" y="107599"/>
                  </a:lnTo>
                  <a:lnTo>
                    <a:pt x="590526" y="87864"/>
                  </a:lnTo>
                  <a:lnTo>
                    <a:pt x="632802" y="69983"/>
                  </a:lnTo>
                  <a:lnTo>
                    <a:pt x="676041" y="54009"/>
                  </a:lnTo>
                  <a:lnTo>
                    <a:pt x="720190" y="39994"/>
                  </a:lnTo>
                  <a:lnTo>
                    <a:pt x="765198" y="27992"/>
                  </a:lnTo>
                  <a:lnTo>
                    <a:pt x="811011" y="18055"/>
                  </a:lnTo>
                  <a:lnTo>
                    <a:pt x="857577" y="10234"/>
                  </a:lnTo>
                  <a:lnTo>
                    <a:pt x="904843" y="4583"/>
                  </a:lnTo>
                  <a:lnTo>
                    <a:pt x="952757" y="1154"/>
                  </a:lnTo>
                  <a:lnTo>
                    <a:pt x="1001267" y="0"/>
                  </a:lnTo>
                  <a:lnTo>
                    <a:pt x="8778240" y="0"/>
                  </a:lnTo>
                  <a:lnTo>
                    <a:pt x="8826750" y="1154"/>
                  </a:lnTo>
                  <a:lnTo>
                    <a:pt x="8874664" y="4583"/>
                  </a:lnTo>
                  <a:lnTo>
                    <a:pt x="8921930" y="10234"/>
                  </a:lnTo>
                  <a:lnTo>
                    <a:pt x="8968496" y="18055"/>
                  </a:lnTo>
                  <a:lnTo>
                    <a:pt x="9014309" y="27992"/>
                  </a:lnTo>
                  <a:lnTo>
                    <a:pt x="9059317" y="39994"/>
                  </a:lnTo>
                  <a:lnTo>
                    <a:pt x="9103466" y="54009"/>
                  </a:lnTo>
                  <a:lnTo>
                    <a:pt x="9146705" y="69983"/>
                  </a:lnTo>
                  <a:lnTo>
                    <a:pt x="9188981" y="87864"/>
                  </a:lnTo>
                  <a:lnTo>
                    <a:pt x="9230242" y="107599"/>
                  </a:lnTo>
                  <a:lnTo>
                    <a:pt x="9270435" y="129137"/>
                  </a:lnTo>
                  <a:lnTo>
                    <a:pt x="9309508" y="152425"/>
                  </a:lnTo>
                  <a:lnTo>
                    <a:pt x="9347408" y="177410"/>
                  </a:lnTo>
                  <a:lnTo>
                    <a:pt x="9384083" y="204040"/>
                  </a:lnTo>
                  <a:lnTo>
                    <a:pt x="9419481" y="232262"/>
                  </a:lnTo>
                  <a:lnTo>
                    <a:pt x="9453548" y="262025"/>
                  </a:lnTo>
                  <a:lnTo>
                    <a:pt x="9486233" y="293274"/>
                  </a:lnTo>
                  <a:lnTo>
                    <a:pt x="9517482" y="325959"/>
                  </a:lnTo>
                  <a:lnTo>
                    <a:pt x="9547245" y="360026"/>
                  </a:lnTo>
                  <a:lnTo>
                    <a:pt x="9575467" y="395424"/>
                  </a:lnTo>
                  <a:lnTo>
                    <a:pt x="9602097" y="432099"/>
                  </a:lnTo>
                  <a:lnTo>
                    <a:pt x="9627082" y="469999"/>
                  </a:lnTo>
                  <a:lnTo>
                    <a:pt x="9650370" y="509072"/>
                  </a:lnTo>
                  <a:lnTo>
                    <a:pt x="9671908" y="549265"/>
                  </a:lnTo>
                  <a:lnTo>
                    <a:pt x="9691643" y="590526"/>
                  </a:lnTo>
                  <a:lnTo>
                    <a:pt x="9709524" y="632802"/>
                  </a:lnTo>
                  <a:lnTo>
                    <a:pt x="9725498" y="676041"/>
                  </a:lnTo>
                  <a:lnTo>
                    <a:pt x="9739513" y="720190"/>
                  </a:lnTo>
                  <a:lnTo>
                    <a:pt x="9751515" y="765198"/>
                  </a:lnTo>
                  <a:lnTo>
                    <a:pt x="9761452" y="811011"/>
                  </a:lnTo>
                  <a:lnTo>
                    <a:pt x="9769273" y="857577"/>
                  </a:lnTo>
                  <a:lnTo>
                    <a:pt x="9774924" y="904843"/>
                  </a:lnTo>
                  <a:lnTo>
                    <a:pt x="9778353" y="952757"/>
                  </a:lnTo>
                  <a:lnTo>
                    <a:pt x="9779508" y="1001267"/>
                  </a:lnTo>
                  <a:lnTo>
                    <a:pt x="9779508" y="5006339"/>
                  </a:lnTo>
                  <a:lnTo>
                    <a:pt x="9778353" y="5054850"/>
                  </a:lnTo>
                  <a:lnTo>
                    <a:pt x="9774924" y="5102764"/>
                  </a:lnTo>
                  <a:lnTo>
                    <a:pt x="9769273" y="5150030"/>
                  </a:lnTo>
                  <a:lnTo>
                    <a:pt x="9761452" y="5196596"/>
                  </a:lnTo>
                  <a:lnTo>
                    <a:pt x="9751515" y="5242409"/>
                  </a:lnTo>
                  <a:lnTo>
                    <a:pt x="9739513" y="5287417"/>
                  </a:lnTo>
                  <a:lnTo>
                    <a:pt x="9725498" y="5331566"/>
                  </a:lnTo>
                  <a:lnTo>
                    <a:pt x="9709524" y="5374805"/>
                  </a:lnTo>
                  <a:lnTo>
                    <a:pt x="9691643" y="5417081"/>
                  </a:lnTo>
                  <a:lnTo>
                    <a:pt x="9671908" y="5458342"/>
                  </a:lnTo>
                  <a:lnTo>
                    <a:pt x="9650370" y="5498535"/>
                  </a:lnTo>
                  <a:lnTo>
                    <a:pt x="9627082" y="5537608"/>
                  </a:lnTo>
                  <a:lnTo>
                    <a:pt x="9602097" y="5575508"/>
                  </a:lnTo>
                  <a:lnTo>
                    <a:pt x="9575467" y="5612183"/>
                  </a:lnTo>
                  <a:lnTo>
                    <a:pt x="9547245" y="5647581"/>
                  </a:lnTo>
                  <a:lnTo>
                    <a:pt x="9517482" y="5681648"/>
                  </a:lnTo>
                  <a:lnTo>
                    <a:pt x="9486233" y="5714333"/>
                  </a:lnTo>
                  <a:lnTo>
                    <a:pt x="9453548" y="5745582"/>
                  </a:lnTo>
                  <a:lnTo>
                    <a:pt x="9419481" y="5775345"/>
                  </a:lnTo>
                  <a:lnTo>
                    <a:pt x="9384083" y="5803567"/>
                  </a:lnTo>
                  <a:lnTo>
                    <a:pt x="9347408" y="5830197"/>
                  </a:lnTo>
                  <a:lnTo>
                    <a:pt x="9309508" y="5855182"/>
                  </a:lnTo>
                  <a:lnTo>
                    <a:pt x="9270435" y="5878470"/>
                  </a:lnTo>
                  <a:lnTo>
                    <a:pt x="9230242" y="5900008"/>
                  </a:lnTo>
                  <a:lnTo>
                    <a:pt x="9188981" y="5919743"/>
                  </a:lnTo>
                  <a:lnTo>
                    <a:pt x="9146705" y="5937624"/>
                  </a:lnTo>
                  <a:lnTo>
                    <a:pt x="9103466" y="5953598"/>
                  </a:lnTo>
                  <a:lnTo>
                    <a:pt x="9059317" y="5967613"/>
                  </a:lnTo>
                  <a:lnTo>
                    <a:pt x="9014309" y="5979615"/>
                  </a:lnTo>
                  <a:lnTo>
                    <a:pt x="8968496" y="5989552"/>
                  </a:lnTo>
                  <a:lnTo>
                    <a:pt x="8921930" y="5997373"/>
                  </a:lnTo>
                  <a:lnTo>
                    <a:pt x="8874664" y="6003024"/>
                  </a:lnTo>
                  <a:lnTo>
                    <a:pt x="8826750" y="6006453"/>
                  </a:lnTo>
                  <a:lnTo>
                    <a:pt x="8778240" y="6007608"/>
                  </a:lnTo>
                  <a:lnTo>
                    <a:pt x="1001267" y="6007608"/>
                  </a:lnTo>
                  <a:lnTo>
                    <a:pt x="952757" y="6006453"/>
                  </a:lnTo>
                  <a:lnTo>
                    <a:pt x="904843" y="6003024"/>
                  </a:lnTo>
                  <a:lnTo>
                    <a:pt x="857577" y="5997373"/>
                  </a:lnTo>
                  <a:lnTo>
                    <a:pt x="811011" y="5989552"/>
                  </a:lnTo>
                  <a:lnTo>
                    <a:pt x="765198" y="5979615"/>
                  </a:lnTo>
                  <a:lnTo>
                    <a:pt x="720190" y="5967613"/>
                  </a:lnTo>
                  <a:lnTo>
                    <a:pt x="676041" y="5953598"/>
                  </a:lnTo>
                  <a:lnTo>
                    <a:pt x="632802" y="5937624"/>
                  </a:lnTo>
                  <a:lnTo>
                    <a:pt x="590526" y="5919743"/>
                  </a:lnTo>
                  <a:lnTo>
                    <a:pt x="549265" y="5900008"/>
                  </a:lnTo>
                  <a:lnTo>
                    <a:pt x="509072" y="5878470"/>
                  </a:lnTo>
                  <a:lnTo>
                    <a:pt x="469999" y="5855182"/>
                  </a:lnTo>
                  <a:lnTo>
                    <a:pt x="432099" y="5830197"/>
                  </a:lnTo>
                  <a:lnTo>
                    <a:pt x="395424" y="5803567"/>
                  </a:lnTo>
                  <a:lnTo>
                    <a:pt x="360026" y="5775345"/>
                  </a:lnTo>
                  <a:lnTo>
                    <a:pt x="325959" y="5745582"/>
                  </a:lnTo>
                  <a:lnTo>
                    <a:pt x="293274" y="5714333"/>
                  </a:lnTo>
                  <a:lnTo>
                    <a:pt x="262025" y="5681648"/>
                  </a:lnTo>
                  <a:lnTo>
                    <a:pt x="232262" y="5647581"/>
                  </a:lnTo>
                  <a:lnTo>
                    <a:pt x="204040" y="5612183"/>
                  </a:lnTo>
                  <a:lnTo>
                    <a:pt x="177410" y="5575508"/>
                  </a:lnTo>
                  <a:lnTo>
                    <a:pt x="152425" y="5537608"/>
                  </a:lnTo>
                  <a:lnTo>
                    <a:pt x="129137" y="5498535"/>
                  </a:lnTo>
                  <a:lnTo>
                    <a:pt x="107599" y="5458342"/>
                  </a:lnTo>
                  <a:lnTo>
                    <a:pt x="87864" y="5417081"/>
                  </a:lnTo>
                  <a:lnTo>
                    <a:pt x="69983" y="5374805"/>
                  </a:lnTo>
                  <a:lnTo>
                    <a:pt x="54009" y="5331566"/>
                  </a:lnTo>
                  <a:lnTo>
                    <a:pt x="39994" y="5287417"/>
                  </a:lnTo>
                  <a:lnTo>
                    <a:pt x="27992" y="5242409"/>
                  </a:lnTo>
                  <a:lnTo>
                    <a:pt x="18055" y="5196596"/>
                  </a:lnTo>
                  <a:lnTo>
                    <a:pt x="10234" y="5150030"/>
                  </a:lnTo>
                  <a:lnTo>
                    <a:pt x="4583" y="5102764"/>
                  </a:lnTo>
                  <a:lnTo>
                    <a:pt x="1154" y="5054850"/>
                  </a:lnTo>
                  <a:lnTo>
                    <a:pt x="0" y="5006339"/>
                  </a:lnTo>
                  <a:lnTo>
                    <a:pt x="0" y="1001267"/>
                  </a:lnTo>
                  <a:close/>
                </a:path>
              </a:pathLst>
            </a:custGeom>
            <a:ln w="9525">
              <a:solidFill>
                <a:srgbClr val="0184E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5213984" y="1609089"/>
            <a:ext cx="8234680" cy="1031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95"/>
              </a:spcBef>
              <a:buFont typeface="Tahoma"/>
              <a:buChar char="•"/>
              <a:tabLst>
                <a:tab pos="354965" algn="l"/>
                <a:tab pos="355600" algn="l"/>
              </a:tabLst>
            </a:pPr>
            <a:r>
              <a:rPr sz="2200" spc="114" dirty="0">
                <a:solidFill>
                  <a:srgbClr val="3E3E3E"/>
                </a:solidFill>
                <a:latin typeface="Trebuchet MS"/>
                <a:cs typeface="Trebuchet MS"/>
              </a:rPr>
              <a:t>Use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b="1" spc="105" dirty="0">
                <a:solidFill>
                  <a:srgbClr val="3E3E3E"/>
                </a:solidFill>
                <a:latin typeface="Arial"/>
                <a:cs typeface="Arial"/>
              </a:rPr>
              <a:t>yum</a:t>
            </a:r>
            <a:r>
              <a:rPr sz="2200" b="1" spc="-2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to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Trebuchet MS"/>
                <a:cs typeface="Trebuchet MS"/>
              </a:rPr>
              <a:t>install,</a:t>
            </a:r>
            <a:r>
              <a:rPr sz="2200" spc="-5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" dirty="0">
                <a:solidFill>
                  <a:srgbClr val="3E3E3E"/>
                </a:solidFill>
                <a:latin typeface="Trebuchet MS"/>
                <a:cs typeface="Trebuchet MS"/>
              </a:rPr>
              <a:t>update,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rebuchet MS"/>
                <a:cs typeface="Trebuchet MS"/>
              </a:rPr>
              <a:t>or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rebuchet MS"/>
                <a:cs typeface="Trebuchet MS"/>
              </a:rPr>
              <a:t>remove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packages</a:t>
            </a:r>
            <a:r>
              <a:rPr sz="2200" spc="-6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rebuchet MS"/>
                <a:cs typeface="Trebuchet MS"/>
              </a:rPr>
              <a:t>from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rebuchet MS"/>
                <a:cs typeface="Trebuchet MS"/>
              </a:rPr>
              <a:t>nodes.</a:t>
            </a:r>
            <a:endParaRPr sz="2200">
              <a:latin typeface="Trebuchet MS"/>
              <a:cs typeface="Trebuchet MS"/>
            </a:endParaRPr>
          </a:p>
          <a:p>
            <a:pPr marL="355600" indent="-342900">
              <a:lnSpc>
                <a:spcPct val="100000"/>
              </a:lnSpc>
              <a:spcBef>
                <a:spcPts val="2640"/>
              </a:spcBef>
              <a:buFont typeface="Tahoma"/>
              <a:buChar char="•"/>
              <a:tabLst>
                <a:tab pos="354965" algn="l"/>
                <a:tab pos="355600" algn="l"/>
              </a:tabLst>
            </a:pP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To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rebuchet MS"/>
                <a:cs typeface="Trebuchet MS"/>
              </a:rPr>
              <a:t>ensure</a:t>
            </a:r>
            <a:r>
              <a:rPr sz="2200" spc="-6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a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rebuchet MS"/>
                <a:cs typeface="Trebuchet MS"/>
              </a:rPr>
              <a:t>package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is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" dirty="0">
                <a:solidFill>
                  <a:srgbClr val="3E3E3E"/>
                </a:solidFill>
                <a:latin typeface="Trebuchet MS"/>
                <a:cs typeface="Trebuchet MS"/>
              </a:rPr>
              <a:t>installed</a:t>
            </a:r>
            <a:r>
              <a:rPr sz="2200" spc="-4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Trebuchet MS"/>
                <a:cs typeface="Trebuchet MS"/>
              </a:rPr>
              <a:t>without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rebuchet MS"/>
                <a:cs typeface="Trebuchet MS"/>
              </a:rPr>
              <a:t>updating</a:t>
            </a:r>
            <a:r>
              <a:rPr sz="2200" spc="-5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135" dirty="0">
                <a:solidFill>
                  <a:srgbClr val="3E3E3E"/>
                </a:solidFill>
                <a:latin typeface="Trebuchet MS"/>
                <a:cs typeface="Trebuchet MS"/>
              </a:rPr>
              <a:t>it: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5213984" y="2946018"/>
            <a:ext cx="686371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solidFill>
                  <a:srgbClr val="3E3E3E"/>
                </a:solidFill>
                <a:latin typeface="Courier New"/>
                <a:cs typeface="Courier New"/>
              </a:rPr>
              <a:t>$</a:t>
            </a:r>
            <a:r>
              <a:rPr sz="1600" b="1" dirty="0">
                <a:solidFill>
                  <a:srgbClr val="3E3E3E"/>
                </a:solidFill>
                <a:latin typeface="Courier New"/>
                <a:cs typeface="Courier New"/>
              </a:rPr>
              <a:t> </a:t>
            </a:r>
            <a:r>
              <a:rPr sz="1600" b="1" spc="-5" dirty="0">
                <a:solidFill>
                  <a:srgbClr val="3E3E3E"/>
                </a:solidFill>
                <a:latin typeface="Courier New"/>
                <a:cs typeface="Courier New"/>
              </a:rPr>
              <a:t>ansible</a:t>
            </a:r>
            <a:r>
              <a:rPr sz="1600" b="1" dirty="0">
                <a:solidFill>
                  <a:srgbClr val="3E3E3E"/>
                </a:solidFill>
                <a:latin typeface="Courier New"/>
                <a:cs typeface="Courier New"/>
              </a:rPr>
              <a:t> </a:t>
            </a:r>
            <a:r>
              <a:rPr sz="1600" b="1" spc="-5" dirty="0">
                <a:solidFill>
                  <a:srgbClr val="3E3E3E"/>
                </a:solidFill>
                <a:latin typeface="Courier New"/>
                <a:cs typeface="Courier New"/>
              </a:rPr>
              <a:t>webservers</a:t>
            </a:r>
            <a:r>
              <a:rPr sz="1600" b="1" spc="25" dirty="0">
                <a:solidFill>
                  <a:srgbClr val="3E3E3E"/>
                </a:solidFill>
                <a:latin typeface="Courier New"/>
                <a:cs typeface="Courier New"/>
              </a:rPr>
              <a:t> </a:t>
            </a:r>
            <a:r>
              <a:rPr sz="1600" b="1" spc="-5" dirty="0">
                <a:solidFill>
                  <a:srgbClr val="3E3E3E"/>
                </a:solidFill>
                <a:latin typeface="Courier New"/>
                <a:cs typeface="Courier New"/>
              </a:rPr>
              <a:t>-m</a:t>
            </a:r>
            <a:r>
              <a:rPr sz="1600" b="1" spc="10" dirty="0">
                <a:solidFill>
                  <a:srgbClr val="3E3E3E"/>
                </a:solidFill>
                <a:latin typeface="Courier New"/>
                <a:cs typeface="Courier New"/>
              </a:rPr>
              <a:t> </a:t>
            </a:r>
            <a:r>
              <a:rPr sz="1600" b="1" spc="-5" dirty="0">
                <a:solidFill>
                  <a:srgbClr val="3E3E3E"/>
                </a:solidFill>
                <a:latin typeface="Courier New"/>
                <a:cs typeface="Courier New"/>
              </a:rPr>
              <a:t>yum</a:t>
            </a:r>
            <a:r>
              <a:rPr sz="1600" b="1" spc="5" dirty="0">
                <a:solidFill>
                  <a:srgbClr val="3E3E3E"/>
                </a:solidFill>
                <a:latin typeface="Courier New"/>
                <a:cs typeface="Courier New"/>
              </a:rPr>
              <a:t> </a:t>
            </a:r>
            <a:r>
              <a:rPr sz="1600" b="1" spc="-5" dirty="0">
                <a:solidFill>
                  <a:srgbClr val="3E3E3E"/>
                </a:solidFill>
                <a:latin typeface="Courier New"/>
                <a:cs typeface="Courier New"/>
              </a:rPr>
              <a:t>-a</a:t>
            </a:r>
            <a:r>
              <a:rPr sz="1600" b="1" spc="10" dirty="0">
                <a:solidFill>
                  <a:srgbClr val="3E3E3E"/>
                </a:solidFill>
                <a:latin typeface="Courier New"/>
                <a:cs typeface="Courier New"/>
              </a:rPr>
              <a:t> </a:t>
            </a:r>
            <a:r>
              <a:rPr sz="1600" b="1" spc="-5" dirty="0">
                <a:solidFill>
                  <a:srgbClr val="3E3E3E"/>
                </a:solidFill>
                <a:latin typeface="Courier New"/>
                <a:cs typeface="Courier New"/>
              </a:rPr>
              <a:t>"name=acme</a:t>
            </a:r>
            <a:r>
              <a:rPr sz="1600" b="1" spc="5" dirty="0">
                <a:solidFill>
                  <a:srgbClr val="3E3E3E"/>
                </a:solidFill>
                <a:latin typeface="Courier New"/>
                <a:cs typeface="Courier New"/>
              </a:rPr>
              <a:t> </a:t>
            </a:r>
            <a:r>
              <a:rPr sz="1600" b="1" spc="-5" dirty="0">
                <a:solidFill>
                  <a:srgbClr val="3E3E3E"/>
                </a:solidFill>
                <a:latin typeface="Courier New"/>
                <a:cs typeface="Courier New"/>
              </a:rPr>
              <a:t>state=present"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5213984" y="3529711"/>
            <a:ext cx="7195184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95"/>
              </a:spcBef>
              <a:buFont typeface="Tahoma"/>
              <a:buChar char="•"/>
              <a:tabLst>
                <a:tab pos="354965" algn="l"/>
                <a:tab pos="355600" algn="l"/>
              </a:tabLst>
            </a:pP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To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rebuchet MS"/>
                <a:cs typeface="Trebuchet MS"/>
              </a:rPr>
              <a:t>ensure</a:t>
            </a:r>
            <a:r>
              <a:rPr sz="2200" spc="-6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a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5" dirty="0">
                <a:solidFill>
                  <a:srgbClr val="3E3E3E"/>
                </a:solidFill>
                <a:latin typeface="Trebuchet MS"/>
                <a:cs typeface="Trebuchet MS"/>
              </a:rPr>
              <a:t>specific</a:t>
            </a:r>
            <a:r>
              <a:rPr sz="2200" spc="-5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version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of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a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rebuchet MS"/>
                <a:cs typeface="Trebuchet MS"/>
              </a:rPr>
              <a:t>package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is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15" dirty="0">
                <a:solidFill>
                  <a:srgbClr val="3E3E3E"/>
                </a:solidFill>
                <a:latin typeface="Trebuchet MS"/>
                <a:cs typeface="Trebuchet MS"/>
              </a:rPr>
              <a:t>installed: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5213984" y="4195698"/>
            <a:ext cx="735266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solidFill>
                  <a:srgbClr val="3E3E3E"/>
                </a:solidFill>
                <a:latin typeface="Courier New"/>
                <a:cs typeface="Courier New"/>
              </a:rPr>
              <a:t>$</a:t>
            </a:r>
            <a:r>
              <a:rPr sz="1600" b="1" dirty="0">
                <a:solidFill>
                  <a:srgbClr val="3E3E3E"/>
                </a:solidFill>
                <a:latin typeface="Courier New"/>
                <a:cs typeface="Courier New"/>
              </a:rPr>
              <a:t> </a:t>
            </a:r>
            <a:r>
              <a:rPr sz="1600" b="1" spc="-5" dirty="0">
                <a:solidFill>
                  <a:srgbClr val="3E3E3E"/>
                </a:solidFill>
                <a:latin typeface="Courier New"/>
                <a:cs typeface="Courier New"/>
              </a:rPr>
              <a:t>ansible</a:t>
            </a:r>
            <a:r>
              <a:rPr sz="1600" b="1" spc="5" dirty="0">
                <a:solidFill>
                  <a:srgbClr val="3E3E3E"/>
                </a:solidFill>
                <a:latin typeface="Courier New"/>
                <a:cs typeface="Courier New"/>
              </a:rPr>
              <a:t> </a:t>
            </a:r>
            <a:r>
              <a:rPr sz="1600" b="1" spc="-5" dirty="0">
                <a:solidFill>
                  <a:srgbClr val="3E3E3E"/>
                </a:solidFill>
                <a:latin typeface="Courier New"/>
                <a:cs typeface="Courier New"/>
              </a:rPr>
              <a:t>webservers</a:t>
            </a:r>
            <a:r>
              <a:rPr sz="1600" b="1" spc="25" dirty="0">
                <a:solidFill>
                  <a:srgbClr val="3E3E3E"/>
                </a:solidFill>
                <a:latin typeface="Courier New"/>
                <a:cs typeface="Courier New"/>
              </a:rPr>
              <a:t> </a:t>
            </a:r>
            <a:r>
              <a:rPr sz="1600" b="1" spc="-5" dirty="0">
                <a:solidFill>
                  <a:srgbClr val="3E3E3E"/>
                </a:solidFill>
                <a:latin typeface="Courier New"/>
                <a:cs typeface="Courier New"/>
              </a:rPr>
              <a:t>-m</a:t>
            </a:r>
            <a:r>
              <a:rPr sz="1600" b="1" spc="15" dirty="0">
                <a:solidFill>
                  <a:srgbClr val="3E3E3E"/>
                </a:solidFill>
                <a:latin typeface="Courier New"/>
                <a:cs typeface="Courier New"/>
              </a:rPr>
              <a:t> </a:t>
            </a:r>
            <a:r>
              <a:rPr sz="1600" b="1" spc="-5" dirty="0">
                <a:solidFill>
                  <a:srgbClr val="3E3E3E"/>
                </a:solidFill>
                <a:latin typeface="Courier New"/>
                <a:cs typeface="Courier New"/>
              </a:rPr>
              <a:t>yum</a:t>
            </a:r>
            <a:r>
              <a:rPr sz="1600" b="1" spc="5" dirty="0">
                <a:solidFill>
                  <a:srgbClr val="3E3E3E"/>
                </a:solidFill>
                <a:latin typeface="Courier New"/>
                <a:cs typeface="Courier New"/>
              </a:rPr>
              <a:t> </a:t>
            </a:r>
            <a:r>
              <a:rPr sz="1600" b="1" spc="-5" dirty="0">
                <a:solidFill>
                  <a:srgbClr val="3E3E3E"/>
                </a:solidFill>
                <a:latin typeface="Courier New"/>
                <a:cs typeface="Courier New"/>
              </a:rPr>
              <a:t>-a</a:t>
            </a:r>
            <a:r>
              <a:rPr sz="1600" b="1" spc="15" dirty="0">
                <a:solidFill>
                  <a:srgbClr val="3E3E3E"/>
                </a:solidFill>
                <a:latin typeface="Courier New"/>
                <a:cs typeface="Courier New"/>
              </a:rPr>
              <a:t> </a:t>
            </a:r>
            <a:r>
              <a:rPr sz="1600" b="1" spc="-5" dirty="0">
                <a:solidFill>
                  <a:srgbClr val="3E3E3E"/>
                </a:solidFill>
                <a:latin typeface="Courier New"/>
                <a:cs typeface="Courier New"/>
              </a:rPr>
              <a:t>"name=acme-1.5</a:t>
            </a:r>
            <a:r>
              <a:rPr sz="1600" b="1" spc="5" dirty="0">
                <a:solidFill>
                  <a:srgbClr val="3E3E3E"/>
                </a:solidFill>
                <a:latin typeface="Courier New"/>
                <a:cs typeface="Courier New"/>
              </a:rPr>
              <a:t> </a:t>
            </a:r>
            <a:r>
              <a:rPr sz="1600" b="1" spc="-5" dirty="0">
                <a:solidFill>
                  <a:srgbClr val="3E3E3E"/>
                </a:solidFill>
                <a:latin typeface="Courier New"/>
                <a:cs typeface="Courier New"/>
              </a:rPr>
              <a:t>state=present"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5213984" y="4779645"/>
            <a:ext cx="604393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95"/>
              </a:spcBef>
              <a:buFont typeface="Tahoma"/>
              <a:buChar char="•"/>
              <a:tabLst>
                <a:tab pos="354965" algn="l"/>
                <a:tab pos="355600" algn="l"/>
              </a:tabLst>
            </a:pP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To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rebuchet MS"/>
                <a:cs typeface="Trebuchet MS"/>
              </a:rPr>
              <a:t>ensure</a:t>
            </a:r>
            <a:r>
              <a:rPr sz="2200" spc="-6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a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rebuchet MS"/>
                <a:cs typeface="Trebuchet MS"/>
              </a:rPr>
              <a:t>package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is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of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10" dirty="0">
                <a:solidFill>
                  <a:srgbClr val="3E3E3E"/>
                </a:solidFill>
                <a:latin typeface="Trebuchet MS"/>
                <a:cs typeface="Trebuchet MS"/>
              </a:rPr>
              <a:t>latest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5" dirty="0">
                <a:solidFill>
                  <a:srgbClr val="3E3E3E"/>
                </a:solidFill>
                <a:latin typeface="Trebuchet MS"/>
                <a:cs typeface="Trebuchet MS"/>
              </a:rPr>
              <a:t>version: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5213984" y="5445633"/>
            <a:ext cx="674052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solidFill>
                  <a:srgbClr val="3E3E3E"/>
                </a:solidFill>
                <a:latin typeface="Courier New"/>
                <a:cs typeface="Courier New"/>
              </a:rPr>
              <a:t>$</a:t>
            </a:r>
            <a:r>
              <a:rPr sz="1600" b="1" dirty="0">
                <a:solidFill>
                  <a:srgbClr val="3E3E3E"/>
                </a:solidFill>
                <a:latin typeface="Courier New"/>
                <a:cs typeface="Courier New"/>
              </a:rPr>
              <a:t> </a:t>
            </a:r>
            <a:r>
              <a:rPr sz="1600" b="1" spc="-5" dirty="0">
                <a:solidFill>
                  <a:srgbClr val="3E3E3E"/>
                </a:solidFill>
                <a:latin typeface="Courier New"/>
                <a:cs typeface="Courier New"/>
              </a:rPr>
              <a:t>ansible</a:t>
            </a:r>
            <a:r>
              <a:rPr sz="1600" b="1" dirty="0">
                <a:solidFill>
                  <a:srgbClr val="3E3E3E"/>
                </a:solidFill>
                <a:latin typeface="Courier New"/>
                <a:cs typeface="Courier New"/>
              </a:rPr>
              <a:t> </a:t>
            </a:r>
            <a:r>
              <a:rPr sz="1600" b="1" spc="-5" dirty="0">
                <a:solidFill>
                  <a:srgbClr val="3E3E3E"/>
                </a:solidFill>
                <a:latin typeface="Courier New"/>
                <a:cs typeface="Courier New"/>
              </a:rPr>
              <a:t>webservers</a:t>
            </a:r>
            <a:r>
              <a:rPr sz="1600" b="1" spc="20" dirty="0">
                <a:solidFill>
                  <a:srgbClr val="3E3E3E"/>
                </a:solidFill>
                <a:latin typeface="Courier New"/>
                <a:cs typeface="Courier New"/>
              </a:rPr>
              <a:t> </a:t>
            </a:r>
            <a:r>
              <a:rPr sz="1600" b="1" spc="-5" dirty="0">
                <a:solidFill>
                  <a:srgbClr val="3E3E3E"/>
                </a:solidFill>
                <a:latin typeface="Courier New"/>
                <a:cs typeface="Courier New"/>
              </a:rPr>
              <a:t>-m</a:t>
            </a:r>
            <a:r>
              <a:rPr sz="1600" b="1" spc="10" dirty="0">
                <a:solidFill>
                  <a:srgbClr val="3E3E3E"/>
                </a:solidFill>
                <a:latin typeface="Courier New"/>
                <a:cs typeface="Courier New"/>
              </a:rPr>
              <a:t> </a:t>
            </a:r>
            <a:r>
              <a:rPr sz="1600" b="1" spc="-5" dirty="0">
                <a:solidFill>
                  <a:srgbClr val="3E3E3E"/>
                </a:solidFill>
                <a:latin typeface="Courier New"/>
                <a:cs typeface="Courier New"/>
              </a:rPr>
              <a:t>yum</a:t>
            </a:r>
            <a:r>
              <a:rPr sz="1600" b="1" dirty="0">
                <a:solidFill>
                  <a:srgbClr val="3E3E3E"/>
                </a:solidFill>
                <a:latin typeface="Courier New"/>
                <a:cs typeface="Courier New"/>
              </a:rPr>
              <a:t> </a:t>
            </a:r>
            <a:r>
              <a:rPr sz="1600" b="1" spc="-5" dirty="0">
                <a:solidFill>
                  <a:srgbClr val="3E3E3E"/>
                </a:solidFill>
                <a:latin typeface="Courier New"/>
                <a:cs typeface="Courier New"/>
              </a:rPr>
              <a:t>-a</a:t>
            </a:r>
            <a:r>
              <a:rPr sz="1600" b="1" spc="10" dirty="0">
                <a:solidFill>
                  <a:srgbClr val="3E3E3E"/>
                </a:solidFill>
                <a:latin typeface="Courier New"/>
                <a:cs typeface="Courier New"/>
              </a:rPr>
              <a:t> </a:t>
            </a:r>
            <a:r>
              <a:rPr sz="1600" b="1" spc="-5" dirty="0">
                <a:solidFill>
                  <a:srgbClr val="3E3E3E"/>
                </a:solidFill>
                <a:latin typeface="Courier New"/>
                <a:cs typeface="Courier New"/>
              </a:rPr>
              <a:t>"name=acme</a:t>
            </a:r>
            <a:r>
              <a:rPr sz="1600" b="1" dirty="0">
                <a:solidFill>
                  <a:srgbClr val="3E3E3E"/>
                </a:solidFill>
                <a:latin typeface="Courier New"/>
                <a:cs typeface="Courier New"/>
              </a:rPr>
              <a:t> </a:t>
            </a:r>
            <a:r>
              <a:rPr sz="1600" b="1" spc="-5" dirty="0">
                <a:solidFill>
                  <a:srgbClr val="3E3E3E"/>
                </a:solidFill>
                <a:latin typeface="Courier New"/>
                <a:cs typeface="Courier New"/>
              </a:rPr>
              <a:t>state=latest"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5213984" y="6029705"/>
            <a:ext cx="507428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95"/>
              </a:spcBef>
              <a:buFont typeface="Tahoma"/>
              <a:buChar char="•"/>
              <a:tabLst>
                <a:tab pos="354965" algn="l"/>
                <a:tab pos="355600" algn="l"/>
              </a:tabLst>
            </a:pP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To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rebuchet MS"/>
                <a:cs typeface="Trebuchet MS"/>
              </a:rPr>
              <a:t>ensure</a:t>
            </a:r>
            <a:r>
              <a:rPr sz="2200" spc="-6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a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rebuchet MS"/>
                <a:cs typeface="Trebuchet MS"/>
              </a:rPr>
              <a:t>package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is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rebuchet MS"/>
                <a:cs typeface="Trebuchet MS"/>
              </a:rPr>
              <a:t>not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15" dirty="0">
                <a:solidFill>
                  <a:srgbClr val="3E3E3E"/>
                </a:solidFill>
                <a:latin typeface="Trebuchet MS"/>
                <a:cs typeface="Trebuchet MS"/>
              </a:rPr>
              <a:t>installed: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5213984" y="6691121"/>
            <a:ext cx="674052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solidFill>
                  <a:srgbClr val="3E3E3E"/>
                </a:solidFill>
                <a:latin typeface="Courier New"/>
                <a:cs typeface="Courier New"/>
              </a:rPr>
              <a:t>$</a:t>
            </a:r>
            <a:r>
              <a:rPr sz="1600" b="1" dirty="0">
                <a:solidFill>
                  <a:srgbClr val="3E3E3E"/>
                </a:solidFill>
                <a:latin typeface="Courier New"/>
                <a:cs typeface="Courier New"/>
              </a:rPr>
              <a:t> </a:t>
            </a:r>
            <a:r>
              <a:rPr sz="1600" b="1" spc="-5" dirty="0">
                <a:solidFill>
                  <a:srgbClr val="3E3E3E"/>
                </a:solidFill>
                <a:latin typeface="Courier New"/>
                <a:cs typeface="Courier New"/>
              </a:rPr>
              <a:t>ansible</a:t>
            </a:r>
            <a:r>
              <a:rPr sz="1600" b="1" dirty="0">
                <a:solidFill>
                  <a:srgbClr val="3E3E3E"/>
                </a:solidFill>
                <a:latin typeface="Courier New"/>
                <a:cs typeface="Courier New"/>
              </a:rPr>
              <a:t> </a:t>
            </a:r>
            <a:r>
              <a:rPr sz="1600" b="1" spc="-5" dirty="0">
                <a:solidFill>
                  <a:srgbClr val="3E3E3E"/>
                </a:solidFill>
                <a:latin typeface="Courier New"/>
                <a:cs typeface="Courier New"/>
              </a:rPr>
              <a:t>webservers</a:t>
            </a:r>
            <a:r>
              <a:rPr sz="1600" b="1" spc="20" dirty="0">
                <a:solidFill>
                  <a:srgbClr val="3E3E3E"/>
                </a:solidFill>
                <a:latin typeface="Courier New"/>
                <a:cs typeface="Courier New"/>
              </a:rPr>
              <a:t> </a:t>
            </a:r>
            <a:r>
              <a:rPr sz="1600" b="1" spc="-5" dirty="0">
                <a:solidFill>
                  <a:srgbClr val="3E3E3E"/>
                </a:solidFill>
                <a:latin typeface="Courier New"/>
                <a:cs typeface="Courier New"/>
              </a:rPr>
              <a:t>-m</a:t>
            </a:r>
            <a:r>
              <a:rPr sz="1600" b="1" spc="10" dirty="0">
                <a:solidFill>
                  <a:srgbClr val="3E3E3E"/>
                </a:solidFill>
                <a:latin typeface="Courier New"/>
                <a:cs typeface="Courier New"/>
              </a:rPr>
              <a:t> </a:t>
            </a:r>
            <a:r>
              <a:rPr sz="1600" b="1" spc="-5" dirty="0">
                <a:solidFill>
                  <a:srgbClr val="3E3E3E"/>
                </a:solidFill>
                <a:latin typeface="Courier New"/>
                <a:cs typeface="Courier New"/>
              </a:rPr>
              <a:t>yum</a:t>
            </a:r>
            <a:r>
              <a:rPr sz="1600" b="1" dirty="0">
                <a:solidFill>
                  <a:srgbClr val="3E3E3E"/>
                </a:solidFill>
                <a:latin typeface="Courier New"/>
                <a:cs typeface="Courier New"/>
              </a:rPr>
              <a:t> </a:t>
            </a:r>
            <a:r>
              <a:rPr sz="1600" b="1" spc="-5" dirty="0">
                <a:solidFill>
                  <a:srgbClr val="3E3E3E"/>
                </a:solidFill>
                <a:latin typeface="Courier New"/>
                <a:cs typeface="Courier New"/>
              </a:rPr>
              <a:t>-a</a:t>
            </a:r>
            <a:r>
              <a:rPr sz="1600" b="1" spc="10" dirty="0">
                <a:solidFill>
                  <a:srgbClr val="3E3E3E"/>
                </a:solidFill>
                <a:latin typeface="Courier New"/>
                <a:cs typeface="Courier New"/>
              </a:rPr>
              <a:t> </a:t>
            </a:r>
            <a:r>
              <a:rPr sz="1600" b="1" spc="-5" dirty="0">
                <a:solidFill>
                  <a:srgbClr val="3E3E3E"/>
                </a:solidFill>
                <a:latin typeface="Courier New"/>
                <a:cs typeface="Courier New"/>
              </a:rPr>
              <a:t>"name=acme</a:t>
            </a:r>
            <a:r>
              <a:rPr sz="1600" b="1" dirty="0">
                <a:solidFill>
                  <a:srgbClr val="3E3E3E"/>
                </a:solidFill>
                <a:latin typeface="Courier New"/>
                <a:cs typeface="Courier New"/>
              </a:rPr>
              <a:t> </a:t>
            </a:r>
            <a:r>
              <a:rPr sz="1600" b="1" spc="-5" dirty="0">
                <a:solidFill>
                  <a:srgbClr val="3E3E3E"/>
                </a:solidFill>
                <a:latin typeface="Courier New"/>
                <a:cs typeface="Courier New"/>
              </a:rPr>
              <a:t>state=absent"</a:t>
            </a:r>
            <a:endParaRPr sz="1600">
              <a:latin typeface="Courier New"/>
              <a:cs typeface="Courier New"/>
            </a:endParaRPr>
          </a:p>
        </p:txBody>
      </p:sp>
      <p:pic>
        <p:nvPicPr>
          <p:cNvPr id="38" name="object 3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152900" y="734568"/>
            <a:ext cx="7886700" cy="458724"/>
          </a:xfrm>
          <a:prstGeom prst="rect">
            <a:avLst/>
          </a:prstGeom>
        </p:spPr>
      </p:pic>
    </p:spTree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14491" y="306400"/>
            <a:ext cx="482663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5" dirty="0">
                <a:solidFill>
                  <a:srgbClr val="3E3E3E"/>
                </a:solidFill>
                <a:latin typeface="Arial"/>
                <a:cs typeface="Arial"/>
              </a:rPr>
              <a:t>Use</a:t>
            </a:r>
            <a:r>
              <a:rPr spc="-5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-75" dirty="0">
                <a:solidFill>
                  <a:srgbClr val="3E3E3E"/>
                </a:solidFill>
                <a:latin typeface="Arial"/>
                <a:cs typeface="Arial"/>
              </a:rPr>
              <a:t>Cases</a:t>
            </a:r>
            <a:r>
              <a:rPr spc="-7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110" dirty="0">
                <a:solidFill>
                  <a:srgbClr val="3E3E3E"/>
                </a:solidFill>
                <a:latin typeface="Arial"/>
                <a:cs typeface="Arial"/>
              </a:rPr>
              <a:t>for</a:t>
            </a:r>
            <a:r>
              <a:rPr spc="-5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-15" dirty="0">
                <a:solidFill>
                  <a:srgbClr val="3E3E3E"/>
                </a:solidFill>
                <a:latin typeface="Arial"/>
                <a:cs typeface="Arial"/>
              </a:rPr>
              <a:t>Ad-Hoc</a:t>
            </a:r>
            <a:r>
              <a:rPr spc="-30" dirty="0">
                <a:solidFill>
                  <a:srgbClr val="3E3E3E"/>
                </a:solidFill>
                <a:latin typeface="Arial"/>
                <a:cs typeface="Arial"/>
              </a:rPr>
              <a:t> Tasks</a:t>
            </a:r>
          </a:p>
        </p:txBody>
      </p:sp>
      <p:sp>
        <p:nvSpPr>
          <p:cNvPr id="4" name="object 4"/>
          <p:cNvSpPr/>
          <p:nvPr/>
        </p:nvSpPr>
        <p:spPr>
          <a:xfrm>
            <a:off x="1636014" y="1357122"/>
            <a:ext cx="2173605" cy="812800"/>
          </a:xfrm>
          <a:custGeom>
            <a:avLst/>
            <a:gdLst/>
            <a:ahLst/>
            <a:cxnLst/>
            <a:rect l="l" t="t" r="r" b="b"/>
            <a:pathLst>
              <a:path w="2173604" h="812800">
                <a:moveTo>
                  <a:pt x="2037841" y="0"/>
                </a:moveTo>
                <a:lnTo>
                  <a:pt x="135381" y="0"/>
                </a:lnTo>
                <a:lnTo>
                  <a:pt x="92577" y="6898"/>
                </a:lnTo>
                <a:lnTo>
                  <a:pt x="55412" y="26111"/>
                </a:lnTo>
                <a:lnTo>
                  <a:pt x="26111" y="55412"/>
                </a:lnTo>
                <a:lnTo>
                  <a:pt x="6898" y="92577"/>
                </a:lnTo>
                <a:lnTo>
                  <a:pt x="0" y="135381"/>
                </a:lnTo>
                <a:lnTo>
                  <a:pt x="0" y="676909"/>
                </a:lnTo>
                <a:lnTo>
                  <a:pt x="6898" y="719714"/>
                </a:lnTo>
                <a:lnTo>
                  <a:pt x="26111" y="756879"/>
                </a:lnTo>
                <a:lnTo>
                  <a:pt x="55412" y="786180"/>
                </a:lnTo>
                <a:lnTo>
                  <a:pt x="92577" y="805393"/>
                </a:lnTo>
                <a:lnTo>
                  <a:pt x="135381" y="812292"/>
                </a:lnTo>
                <a:lnTo>
                  <a:pt x="2037841" y="812292"/>
                </a:lnTo>
                <a:lnTo>
                  <a:pt x="2080646" y="805393"/>
                </a:lnTo>
                <a:lnTo>
                  <a:pt x="2117811" y="786180"/>
                </a:lnTo>
                <a:lnTo>
                  <a:pt x="2147112" y="756879"/>
                </a:lnTo>
                <a:lnTo>
                  <a:pt x="2166325" y="719714"/>
                </a:lnTo>
                <a:lnTo>
                  <a:pt x="2173224" y="676909"/>
                </a:lnTo>
                <a:lnTo>
                  <a:pt x="2173224" y="135381"/>
                </a:lnTo>
                <a:lnTo>
                  <a:pt x="2166325" y="92577"/>
                </a:lnTo>
                <a:lnTo>
                  <a:pt x="2147112" y="55412"/>
                </a:lnTo>
                <a:lnTo>
                  <a:pt x="2117811" y="26111"/>
                </a:lnTo>
                <a:lnTo>
                  <a:pt x="2080646" y="6898"/>
                </a:lnTo>
                <a:lnTo>
                  <a:pt x="2037841" y="0"/>
                </a:lnTo>
                <a:close/>
              </a:path>
            </a:pathLst>
          </a:custGeom>
          <a:solidFill>
            <a:srgbClr val="44AAF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636014" y="1357122"/>
            <a:ext cx="2173605" cy="812800"/>
          </a:xfrm>
          <a:custGeom>
            <a:avLst/>
            <a:gdLst/>
            <a:ahLst/>
            <a:cxnLst/>
            <a:rect l="l" t="t" r="r" b="b"/>
            <a:pathLst>
              <a:path w="2173604" h="812800">
                <a:moveTo>
                  <a:pt x="0" y="135381"/>
                </a:moveTo>
                <a:lnTo>
                  <a:pt x="6898" y="92577"/>
                </a:lnTo>
                <a:lnTo>
                  <a:pt x="26111" y="55412"/>
                </a:lnTo>
                <a:lnTo>
                  <a:pt x="55412" y="26111"/>
                </a:lnTo>
                <a:lnTo>
                  <a:pt x="92577" y="6898"/>
                </a:lnTo>
                <a:lnTo>
                  <a:pt x="135381" y="0"/>
                </a:lnTo>
                <a:lnTo>
                  <a:pt x="2037841" y="0"/>
                </a:lnTo>
                <a:lnTo>
                  <a:pt x="2080646" y="6898"/>
                </a:lnTo>
                <a:lnTo>
                  <a:pt x="2117811" y="26111"/>
                </a:lnTo>
                <a:lnTo>
                  <a:pt x="2147112" y="55412"/>
                </a:lnTo>
                <a:lnTo>
                  <a:pt x="2166325" y="92577"/>
                </a:lnTo>
                <a:lnTo>
                  <a:pt x="2173224" y="135381"/>
                </a:lnTo>
                <a:lnTo>
                  <a:pt x="2173224" y="676909"/>
                </a:lnTo>
                <a:lnTo>
                  <a:pt x="2166325" y="719714"/>
                </a:lnTo>
                <a:lnTo>
                  <a:pt x="2147112" y="756879"/>
                </a:lnTo>
                <a:lnTo>
                  <a:pt x="2117811" y="786180"/>
                </a:lnTo>
                <a:lnTo>
                  <a:pt x="2080646" y="805393"/>
                </a:lnTo>
                <a:lnTo>
                  <a:pt x="2037841" y="812292"/>
                </a:lnTo>
                <a:lnTo>
                  <a:pt x="135381" y="812292"/>
                </a:lnTo>
                <a:lnTo>
                  <a:pt x="92577" y="805393"/>
                </a:lnTo>
                <a:lnTo>
                  <a:pt x="55412" y="786180"/>
                </a:lnTo>
                <a:lnTo>
                  <a:pt x="26111" y="756879"/>
                </a:lnTo>
                <a:lnTo>
                  <a:pt x="6898" y="719714"/>
                </a:lnTo>
                <a:lnTo>
                  <a:pt x="0" y="676909"/>
                </a:lnTo>
                <a:lnTo>
                  <a:pt x="0" y="135381"/>
                </a:lnTo>
                <a:close/>
              </a:path>
            </a:pathLst>
          </a:custGeom>
          <a:ln w="28574">
            <a:solidFill>
              <a:srgbClr val="0184E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1621726" y="2444686"/>
            <a:ext cx="2202180" cy="839469"/>
            <a:chOff x="1621726" y="2444686"/>
            <a:chExt cx="2202180" cy="839469"/>
          </a:xfrm>
        </p:grpSpPr>
        <p:sp>
          <p:nvSpPr>
            <p:cNvPr id="7" name="object 7"/>
            <p:cNvSpPr/>
            <p:nvPr/>
          </p:nvSpPr>
          <p:spPr>
            <a:xfrm>
              <a:off x="1636013" y="2458973"/>
              <a:ext cx="2173605" cy="810895"/>
            </a:xfrm>
            <a:custGeom>
              <a:avLst/>
              <a:gdLst/>
              <a:ahLst/>
              <a:cxnLst/>
              <a:rect l="l" t="t" r="r" b="b"/>
              <a:pathLst>
                <a:path w="2173604" h="810895">
                  <a:moveTo>
                    <a:pt x="2038096" y="0"/>
                  </a:moveTo>
                  <a:lnTo>
                    <a:pt x="135128" y="0"/>
                  </a:lnTo>
                  <a:lnTo>
                    <a:pt x="92399" y="6884"/>
                  </a:lnTo>
                  <a:lnTo>
                    <a:pt x="55302" y="26058"/>
                  </a:lnTo>
                  <a:lnTo>
                    <a:pt x="26058" y="55302"/>
                  </a:lnTo>
                  <a:lnTo>
                    <a:pt x="6884" y="92399"/>
                  </a:lnTo>
                  <a:lnTo>
                    <a:pt x="0" y="135127"/>
                  </a:lnTo>
                  <a:lnTo>
                    <a:pt x="0" y="675639"/>
                  </a:lnTo>
                  <a:lnTo>
                    <a:pt x="6884" y="718368"/>
                  </a:lnTo>
                  <a:lnTo>
                    <a:pt x="26058" y="755465"/>
                  </a:lnTo>
                  <a:lnTo>
                    <a:pt x="55302" y="784709"/>
                  </a:lnTo>
                  <a:lnTo>
                    <a:pt x="92399" y="803883"/>
                  </a:lnTo>
                  <a:lnTo>
                    <a:pt x="135128" y="810767"/>
                  </a:lnTo>
                  <a:lnTo>
                    <a:pt x="2038096" y="810767"/>
                  </a:lnTo>
                  <a:lnTo>
                    <a:pt x="2080824" y="803883"/>
                  </a:lnTo>
                  <a:lnTo>
                    <a:pt x="2117921" y="784709"/>
                  </a:lnTo>
                  <a:lnTo>
                    <a:pt x="2147165" y="755465"/>
                  </a:lnTo>
                  <a:lnTo>
                    <a:pt x="2166339" y="718368"/>
                  </a:lnTo>
                  <a:lnTo>
                    <a:pt x="2173224" y="675639"/>
                  </a:lnTo>
                  <a:lnTo>
                    <a:pt x="2173224" y="135127"/>
                  </a:lnTo>
                  <a:lnTo>
                    <a:pt x="2166339" y="92399"/>
                  </a:lnTo>
                  <a:lnTo>
                    <a:pt x="2147165" y="55302"/>
                  </a:lnTo>
                  <a:lnTo>
                    <a:pt x="2117921" y="26058"/>
                  </a:lnTo>
                  <a:lnTo>
                    <a:pt x="2080824" y="6884"/>
                  </a:lnTo>
                  <a:lnTo>
                    <a:pt x="2038096" y="0"/>
                  </a:lnTo>
                  <a:close/>
                </a:path>
              </a:pathLst>
            </a:custGeom>
            <a:solidFill>
              <a:srgbClr val="44AA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636013" y="2458973"/>
              <a:ext cx="2173605" cy="810895"/>
            </a:xfrm>
            <a:custGeom>
              <a:avLst/>
              <a:gdLst/>
              <a:ahLst/>
              <a:cxnLst/>
              <a:rect l="l" t="t" r="r" b="b"/>
              <a:pathLst>
                <a:path w="2173604" h="810895">
                  <a:moveTo>
                    <a:pt x="0" y="135127"/>
                  </a:moveTo>
                  <a:lnTo>
                    <a:pt x="6884" y="92399"/>
                  </a:lnTo>
                  <a:lnTo>
                    <a:pt x="26058" y="55302"/>
                  </a:lnTo>
                  <a:lnTo>
                    <a:pt x="55302" y="26058"/>
                  </a:lnTo>
                  <a:lnTo>
                    <a:pt x="92399" y="6884"/>
                  </a:lnTo>
                  <a:lnTo>
                    <a:pt x="135128" y="0"/>
                  </a:lnTo>
                  <a:lnTo>
                    <a:pt x="2038096" y="0"/>
                  </a:lnTo>
                  <a:lnTo>
                    <a:pt x="2080824" y="6884"/>
                  </a:lnTo>
                  <a:lnTo>
                    <a:pt x="2117921" y="26058"/>
                  </a:lnTo>
                  <a:lnTo>
                    <a:pt x="2147165" y="55302"/>
                  </a:lnTo>
                  <a:lnTo>
                    <a:pt x="2166339" y="92399"/>
                  </a:lnTo>
                  <a:lnTo>
                    <a:pt x="2173224" y="135127"/>
                  </a:lnTo>
                  <a:lnTo>
                    <a:pt x="2173224" y="675639"/>
                  </a:lnTo>
                  <a:lnTo>
                    <a:pt x="2166339" y="718368"/>
                  </a:lnTo>
                  <a:lnTo>
                    <a:pt x="2147165" y="755465"/>
                  </a:lnTo>
                  <a:lnTo>
                    <a:pt x="2117921" y="784709"/>
                  </a:lnTo>
                  <a:lnTo>
                    <a:pt x="2080824" y="803883"/>
                  </a:lnTo>
                  <a:lnTo>
                    <a:pt x="2038096" y="810767"/>
                  </a:lnTo>
                  <a:lnTo>
                    <a:pt x="135128" y="810767"/>
                  </a:lnTo>
                  <a:lnTo>
                    <a:pt x="92399" y="803883"/>
                  </a:lnTo>
                  <a:lnTo>
                    <a:pt x="55302" y="784709"/>
                  </a:lnTo>
                  <a:lnTo>
                    <a:pt x="26058" y="755465"/>
                  </a:lnTo>
                  <a:lnTo>
                    <a:pt x="6884" y="718368"/>
                  </a:lnTo>
                  <a:lnTo>
                    <a:pt x="0" y="675639"/>
                  </a:lnTo>
                  <a:lnTo>
                    <a:pt x="0" y="135127"/>
                  </a:lnTo>
                  <a:close/>
                </a:path>
              </a:pathLst>
            </a:custGeom>
            <a:ln w="28575">
              <a:solidFill>
                <a:srgbClr val="0184E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1769110" y="1399159"/>
            <a:ext cx="1906270" cy="16300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86385" marR="280670" algn="ctr">
              <a:lnSpc>
                <a:spcPct val="100000"/>
              </a:lnSpc>
              <a:spcBef>
                <a:spcPts val="95"/>
              </a:spcBef>
            </a:pPr>
            <a:r>
              <a:rPr sz="2200" spc="95" dirty="0">
                <a:solidFill>
                  <a:srgbClr val="FFFFFF"/>
                </a:solidFill>
                <a:latin typeface="Trebuchet MS"/>
                <a:cs typeface="Trebuchet MS"/>
              </a:rPr>
              <a:t>Rebo</a:t>
            </a:r>
            <a:r>
              <a:rPr sz="2200" spc="10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200" spc="10" dirty="0">
                <a:solidFill>
                  <a:srgbClr val="FFFFFF"/>
                </a:solidFill>
                <a:latin typeface="Trebuchet MS"/>
                <a:cs typeface="Trebuchet MS"/>
              </a:rPr>
              <a:t>ting  </a:t>
            </a:r>
            <a:r>
              <a:rPr sz="2200" spc="65" dirty="0">
                <a:solidFill>
                  <a:srgbClr val="FFFFFF"/>
                </a:solidFill>
                <a:latin typeface="Trebuchet MS"/>
                <a:cs typeface="Trebuchet MS"/>
              </a:rPr>
              <a:t>servers</a:t>
            </a:r>
            <a:endParaRPr sz="2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405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2200" spc="120" dirty="0">
                <a:solidFill>
                  <a:srgbClr val="FFFFFF"/>
                </a:solidFill>
                <a:latin typeface="Trebuchet MS"/>
                <a:cs typeface="Trebuchet MS"/>
              </a:rPr>
              <a:t>Managing</a:t>
            </a:r>
            <a:r>
              <a:rPr sz="2200" spc="-1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Trebuchet MS"/>
                <a:cs typeface="Trebuchet MS"/>
              </a:rPr>
              <a:t>files</a:t>
            </a:r>
            <a:endParaRPr sz="2200">
              <a:latin typeface="Trebuchet MS"/>
              <a:cs typeface="Trebuchet MS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1621726" y="3545014"/>
            <a:ext cx="2202180" cy="841375"/>
            <a:chOff x="1621726" y="3545014"/>
            <a:chExt cx="2202180" cy="841375"/>
          </a:xfrm>
        </p:grpSpPr>
        <p:sp>
          <p:nvSpPr>
            <p:cNvPr id="11" name="object 11"/>
            <p:cNvSpPr/>
            <p:nvPr/>
          </p:nvSpPr>
          <p:spPr>
            <a:xfrm>
              <a:off x="1636013" y="3559302"/>
              <a:ext cx="2173605" cy="812800"/>
            </a:xfrm>
            <a:custGeom>
              <a:avLst/>
              <a:gdLst/>
              <a:ahLst/>
              <a:cxnLst/>
              <a:rect l="l" t="t" r="r" b="b"/>
              <a:pathLst>
                <a:path w="2173604" h="812800">
                  <a:moveTo>
                    <a:pt x="2037841" y="0"/>
                  </a:moveTo>
                  <a:lnTo>
                    <a:pt x="135381" y="0"/>
                  </a:lnTo>
                  <a:lnTo>
                    <a:pt x="92577" y="6898"/>
                  </a:lnTo>
                  <a:lnTo>
                    <a:pt x="55412" y="26111"/>
                  </a:lnTo>
                  <a:lnTo>
                    <a:pt x="26111" y="55412"/>
                  </a:lnTo>
                  <a:lnTo>
                    <a:pt x="6898" y="92577"/>
                  </a:lnTo>
                  <a:lnTo>
                    <a:pt x="0" y="135382"/>
                  </a:lnTo>
                  <a:lnTo>
                    <a:pt x="0" y="676910"/>
                  </a:lnTo>
                  <a:lnTo>
                    <a:pt x="6898" y="719714"/>
                  </a:lnTo>
                  <a:lnTo>
                    <a:pt x="26111" y="756879"/>
                  </a:lnTo>
                  <a:lnTo>
                    <a:pt x="55412" y="786180"/>
                  </a:lnTo>
                  <a:lnTo>
                    <a:pt x="92577" y="805393"/>
                  </a:lnTo>
                  <a:lnTo>
                    <a:pt x="135381" y="812292"/>
                  </a:lnTo>
                  <a:lnTo>
                    <a:pt x="2037841" y="812292"/>
                  </a:lnTo>
                  <a:lnTo>
                    <a:pt x="2080646" y="805393"/>
                  </a:lnTo>
                  <a:lnTo>
                    <a:pt x="2117811" y="786180"/>
                  </a:lnTo>
                  <a:lnTo>
                    <a:pt x="2147112" y="756879"/>
                  </a:lnTo>
                  <a:lnTo>
                    <a:pt x="2166325" y="719714"/>
                  </a:lnTo>
                  <a:lnTo>
                    <a:pt x="2173224" y="676910"/>
                  </a:lnTo>
                  <a:lnTo>
                    <a:pt x="2173224" y="135382"/>
                  </a:lnTo>
                  <a:lnTo>
                    <a:pt x="2166325" y="92577"/>
                  </a:lnTo>
                  <a:lnTo>
                    <a:pt x="2147112" y="55412"/>
                  </a:lnTo>
                  <a:lnTo>
                    <a:pt x="2117811" y="26111"/>
                  </a:lnTo>
                  <a:lnTo>
                    <a:pt x="2080646" y="6898"/>
                  </a:lnTo>
                  <a:lnTo>
                    <a:pt x="2037841" y="0"/>
                  </a:lnTo>
                  <a:close/>
                </a:path>
              </a:pathLst>
            </a:custGeom>
            <a:solidFill>
              <a:srgbClr val="44AA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636013" y="3559302"/>
              <a:ext cx="2173605" cy="812800"/>
            </a:xfrm>
            <a:custGeom>
              <a:avLst/>
              <a:gdLst/>
              <a:ahLst/>
              <a:cxnLst/>
              <a:rect l="l" t="t" r="r" b="b"/>
              <a:pathLst>
                <a:path w="2173604" h="812800">
                  <a:moveTo>
                    <a:pt x="0" y="135382"/>
                  </a:moveTo>
                  <a:lnTo>
                    <a:pt x="6898" y="92577"/>
                  </a:lnTo>
                  <a:lnTo>
                    <a:pt x="26111" y="55412"/>
                  </a:lnTo>
                  <a:lnTo>
                    <a:pt x="55412" y="26111"/>
                  </a:lnTo>
                  <a:lnTo>
                    <a:pt x="92577" y="6898"/>
                  </a:lnTo>
                  <a:lnTo>
                    <a:pt x="135381" y="0"/>
                  </a:lnTo>
                  <a:lnTo>
                    <a:pt x="2037841" y="0"/>
                  </a:lnTo>
                  <a:lnTo>
                    <a:pt x="2080646" y="6898"/>
                  </a:lnTo>
                  <a:lnTo>
                    <a:pt x="2117811" y="26111"/>
                  </a:lnTo>
                  <a:lnTo>
                    <a:pt x="2147112" y="55412"/>
                  </a:lnTo>
                  <a:lnTo>
                    <a:pt x="2166325" y="92577"/>
                  </a:lnTo>
                  <a:lnTo>
                    <a:pt x="2173224" y="135382"/>
                  </a:lnTo>
                  <a:lnTo>
                    <a:pt x="2173224" y="676910"/>
                  </a:lnTo>
                  <a:lnTo>
                    <a:pt x="2166325" y="719714"/>
                  </a:lnTo>
                  <a:lnTo>
                    <a:pt x="2147112" y="756879"/>
                  </a:lnTo>
                  <a:lnTo>
                    <a:pt x="2117811" y="786180"/>
                  </a:lnTo>
                  <a:lnTo>
                    <a:pt x="2080646" y="805393"/>
                  </a:lnTo>
                  <a:lnTo>
                    <a:pt x="2037841" y="812292"/>
                  </a:lnTo>
                  <a:lnTo>
                    <a:pt x="135381" y="812292"/>
                  </a:lnTo>
                  <a:lnTo>
                    <a:pt x="92577" y="805393"/>
                  </a:lnTo>
                  <a:lnTo>
                    <a:pt x="55412" y="786180"/>
                  </a:lnTo>
                  <a:lnTo>
                    <a:pt x="26111" y="756879"/>
                  </a:lnTo>
                  <a:lnTo>
                    <a:pt x="6898" y="719714"/>
                  </a:lnTo>
                  <a:lnTo>
                    <a:pt x="0" y="676910"/>
                  </a:lnTo>
                  <a:lnTo>
                    <a:pt x="0" y="135382"/>
                  </a:lnTo>
                  <a:close/>
                </a:path>
              </a:pathLst>
            </a:custGeom>
            <a:ln w="28574">
              <a:solidFill>
                <a:srgbClr val="0184E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2069338" y="3602863"/>
            <a:ext cx="1305560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0800" marR="5080" indent="-38100">
              <a:lnSpc>
                <a:spcPct val="100000"/>
              </a:lnSpc>
              <a:spcBef>
                <a:spcPts val="95"/>
              </a:spcBef>
            </a:pPr>
            <a:r>
              <a:rPr sz="2200" spc="130" dirty="0">
                <a:solidFill>
                  <a:srgbClr val="FFFFFF"/>
                </a:solidFill>
                <a:latin typeface="Trebuchet MS"/>
                <a:cs typeface="Trebuchet MS"/>
              </a:rPr>
              <a:t>Manag</a:t>
            </a:r>
            <a:r>
              <a:rPr sz="2200" spc="5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200" spc="95" dirty="0">
                <a:solidFill>
                  <a:srgbClr val="FFFFFF"/>
                </a:solidFill>
                <a:latin typeface="Trebuchet MS"/>
                <a:cs typeface="Trebuchet MS"/>
              </a:rPr>
              <a:t>ng  </a:t>
            </a:r>
            <a:r>
              <a:rPr sz="2200" spc="65" dirty="0">
                <a:solidFill>
                  <a:srgbClr val="FFFFFF"/>
                </a:solidFill>
                <a:latin typeface="Trebuchet MS"/>
                <a:cs typeface="Trebuchet MS"/>
              </a:rPr>
              <a:t>packages</a:t>
            </a:r>
            <a:endParaRPr sz="2200">
              <a:latin typeface="Trebuchet MS"/>
              <a:cs typeface="Trebuchet MS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1621726" y="4646866"/>
            <a:ext cx="2202180" cy="841375"/>
            <a:chOff x="1621726" y="4646866"/>
            <a:chExt cx="2202180" cy="841375"/>
          </a:xfrm>
        </p:grpSpPr>
        <p:sp>
          <p:nvSpPr>
            <p:cNvPr id="15" name="object 15"/>
            <p:cNvSpPr/>
            <p:nvPr/>
          </p:nvSpPr>
          <p:spPr>
            <a:xfrm>
              <a:off x="1636013" y="4661153"/>
              <a:ext cx="2173605" cy="812800"/>
            </a:xfrm>
            <a:custGeom>
              <a:avLst/>
              <a:gdLst/>
              <a:ahLst/>
              <a:cxnLst/>
              <a:rect l="l" t="t" r="r" b="b"/>
              <a:pathLst>
                <a:path w="2173604" h="812800">
                  <a:moveTo>
                    <a:pt x="2037841" y="0"/>
                  </a:moveTo>
                  <a:lnTo>
                    <a:pt x="135381" y="0"/>
                  </a:lnTo>
                  <a:lnTo>
                    <a:pt x="92577" y="6898"/>
                  </a:lnTo>
                  <a:lnTo>
                    <a:pt x="55412" y="26111"/>
                  </a:lnTo>
                  <a:lnTo>
                    <a:pt x="26111" y="55412"/>
                  </a:lnTo>
                  <a:lnTo>
                    <a:pt x="6898" y="92577"/>
                  </a:lnTo>
                  <a:lnTo>
                    <a:pt x="0" y="135382"/>
                  </a:lnTo>
                  <a:lnTo>
                    <a:pt x="0" y="676910"/>
                  </a:lnTo>
                  <a:lnTo>
                    <a:pt x="6898" y="719714"/>
                  </a:lnTo>
                  <a:lnTo>
                    <a:pt x="26111" y="756879"/>
                  </a:lnTo>
                  <a:lnTo>
                    <a:pt x="55412" y="786180"/>
                  </a:lnTo>
                  <a:lnTo>
                    <a:pt x="92577" y="805393"/>
                  </a:lnTo>
                  <a:lnTo>
                    <a:pt x="135381" y="812292"/>
                  </a:lnTo>
                  <a:lnTo>
                    <a:pt x="2037841" y="812292"/>
                  </a:lnTo>
                  <a:lnTo>
                    <a:pt x="2080646" y="805393"/>
                  </a:lnTo>
                  <a:lnTo>
                    <a:pt x="2117811" y="786180"/>
                  </a:lnTo>
                  <a:lnTo>
                    <a:pt x="2147112" y="756879"/>
                  </a:lnTo>
                  <a:lnTo>
                    <a:pt x="2166325" y="719714"/>
                  </a:lnTo>
                  <a:lnTo>
                    <a:pt x="2173224" y="676910"/>
                  </a:lnTo>
                  <a:lnTo>
                    <a:pt x="2173224" y="135382"/>
                  </a:lnTo>
                  <a:lnTo>
                    <a:pt x="2166325" y="92577"/>
                  </a:lnTo>
                  <a:lnTo>
                    <a:pt x="2147112" y="55412"/>
                  </a:lnTo>
                  <a:lnTo>
                    <a:pt x="2117811" y="26111"/>
                  </a:lnTo>
                  <a:lnTo>
                    <a:pt x="2080646" y="6898"/>
                  </a:lnTo>
                  <a:lnTo>
                    <a:pt x="2037841" y="0"/>
                  </a:lnTo>
                  <a:close/>
                </a:path>
              </a:pathLst>
            </a:custGeom>
            <a:solidFill>
              <a:srgbClr val="0184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636013" y="4661153"/>
              <a:ext cx="2173605" cy="812800"/>
            </a:xfrm>
            <a:custGeom>
              <a:avLst/>
              <a:gdLst/>
              <a:ahLst/>
              <a:cxnLst/>
              <a:rect l="l" t="t" r="r" b="b"/>
              <a:pathLst>
                <a:path w="2173604" h="812800">
                  <a:moveTo>
                    <a:pt x="0" y="135382"/>
                  </a:moveTo>
                  <a:lnTo>
                    <a:pt x="6898" y="92577"/>
                  </a:lnTo>
                  <a:lnTo>
                    <a:pt x="26111" y="55412"/>
                  </a:lnTo>
                  <a:lnTo>
                    <a:pt x="55412" y="26111"/>
                  </a:lnTo>
                  <a:lnTo>
                    <a:pt x="92577" y="6898"/>
                  </a:lnTo>
                  <a:lnTo>
                    <a:pt x="135381" y="0"/>
                  </a:lnTo>
                  <a:lnTo>
                    <a:pt x="2037841" y="0"/>
                  </a:lnTo>
                  <a:lnTo>
                    <a:pt x="2080646" y="6898"/>
                  </a:lnTo>
                  <a:lnTo>
                    <a:pt x="2117811" y="26111"/>
                  </a:lnTo>
                  <a:lnTo>
                    <a:pt x="2147112" y="55412"/>
                  </a:lnTo>
                  <a:lnTo>
                    <a:pt x="2166325" y="92577"/>
                  </a:lnTo>
                  <a:lnTo>
                    <a:pt x="2173224" y="135382"/>
                  </a:lnTo>
                  <a:lnTo>
                    <a:pt x="2173224" y="676910"/>
                  </a:lnTo>
                  <a:lnTo>
                    <a:pt x="2166325" y="719714"/>
                  </a:lnTo>
                  <a:lnTo>
                    <a:pt x="2147112" y="756879"/>
                  </a:lnTo>
                  <a:lnTo>
                    <a:pt x="2117811" y="786180"/>
                  </a:lnTo>
                  <a:lnTo>
                    <a:pt x="2080646" y="805393"/>
                  </a:lnTo>
                  <a:lnTo>
                    <a:pt x="2037841" y="812292"/>
                  </a:lnTo>
                  <a:lnTo>
                    <a:pt x="135381" y="812292"/>
                  </a:lnTo>
                  <a:lnTo>
                    <a:pt x="92577" y="805393"/>
                  </a:lnTo>
                  <a:lnTo>
                    <a:pt x="55412" y="786180"/>
                  </a:lnTo>
                  <a:lnTo>
                    <a:pt x="26111" y="756879"/>
                  </a:lnTo>
                  <a:lnTo>
                    <a:pt x="6898" y="719714"/>
                  </a:lnTo>
                  <a:lnTo>
                    <a:pt x="0" y="676910"/>
                  </a:lnTo>
                  <a:lnTo>
                    <a:pt x="0" y="135382"/>
                  </a:lnTo>
                  <a:close/>
                </a:path>
              </a:pathLst>
            </a:custGeom>
            <a:ln w="28574">
              <a:solidFill>
                <a:srgbClr val="0184E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2069338" y="4704715"/>
            <a:ext cx="1305560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9085" marR="5080" indent="-287020">
              <a:lnSpc>
                <a:spcPct val="100000"/>
              </a:lnSpc>
              <a:spcBef>
                <a:spcPts val="95"/>
              </a:spcBef>
            </a:pPr>
            <a:r>
              <a:rPr sz="2200" spc="130" dirty="0">
                <a:solidFill>
                  <a:srgbClr val="FFFFFF"/>
                </a:solidFill>
                <a:latin typeface="Trebuchet MS"/>
                <a:cs typeface="Trebuchet MS"/>
              </a:rPr>
              <a:t>Manag</a:t>
            </a:r>
            <a:r>
              <a:rPr sz="2200" spc="5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200" spc="95" dirty="0">
                <a:solidFill>
                  <a:srgbClr val="FFFFFF"/>
                </a:solidFill>
                <a:latin typeface="Trebuchet MS"/>
                <a:cs typeface="Trebuchet MS"/>
              </a:rPr>
              <a:t>ng  </a:t>
            </a:r>
            <a:r>
              <a:rPr sz="2200" spc="100" dirty="0">
                <a:solidFill>
                  <a:srgbClr val="FFFFFF"/>
                </a:solidFill>
                <a:latin typeface="Trebuchet MS"/>
                <a:cs typeface="Trebuchet MS"/>
              </a:rPr>
              <a:t>users</a:t>
            </a:r>
            <a:endParaRPr sz="2200">
              <a:latin typeface="Trebuchet MS"/>
              <a:cs typeface="Trebuchet MS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1621726" y="5748718"/>
            <a:ext cx="2202180" cy="841375"/>
            <a:chOff x="1621726" y="5748718"/>
            <a:chExt cx="2202180" cy="841375"/>
          </a:xfrm>
        </p:grpSpPr>
        <p:sp>
          <p:nvSpPr>
            <p:cNvPr id="19" name="object 19"/>
            <p:cNvSpPr/>
            <p:nvPr/>
          </p:nvSpPr>
          <p:spPr>
            <a:xfrm>
              <a:off x="1636013" y="5763005"/>
              <a:ext cx="2173605" cy="812800"/>
            </a:xfrm>
            <a:custGeom>
              <a:avLst/>
              <a:gdLst/>
              <a:ahLst/>
              <a:cxnLst/>
              <a:rect l="l" t="t" r="r" b="b"/>
              <a:pathLst>
                <a:path w="2173604" h="812800">
                  <a:moveTo>
                    <a:pt x="2037841" y="0"/>
                  </a:moveTo>
                  <a:lnTo>
                    <a:pt x="135381" y="0"/>
                  </a:lnTo>
                  <a:lnTo>
                    <a:pt x="92577" y="6898"/>
                  </a:lnTo>
                  <a:lnTo>
                    <a:pt x="55412" y="26111"/>
                  </a:lnTo>
                  <a:lnTo>
                    <a:pt x="26111" y="55412"/>
                  </a:lnTo>
                  <a:lnTo>
                    <a:pt x="6898" y="92577"/>
                  </a:lnTo>
                  <a:lnTo>
                    <a:pt x="0" y="135382"/>
                  </a:lnTo>
                  <a:lnTo>
                    <a:pt x="0" y="676910"/>
                  </a:lnTo>
                  <a:lnTo>
                    <a:pt x="6898" y="719714"/>
                  </a:lnTo>
                  <a:lnTo>
                    <a:pt x="26111" y="756879"/>
                  </a:lnTo>
                  <a:lnTo>
                    <a:pt x="55412" y="786180"/>
                  </a:lnTo>
                  <a:lnTo>
                    <a:pt x="92577" y="805393"/>
                  </a:lnTo>
                  <a:lnTo>
                    <a:pt x="135381" y="812292"/>
                  </a:lnTo>
                  <a:lnTo>
                    <a:pt x="2037841" y="812292"/>
                  </a:lnTo>
                  <a:lnTo>
                    <a:pt x="2080646" y="805393"/>
                  </a:lnTo>
                  <a:lnTo>
                    <a:pt x="2117811" y="786180"/>
                  </a:lnTo>
                  <a:lnTo>
                    <a:pt x="2147112" y="756879"/>
                  </a:lnTo>
                  <a:lnTo>
                    <a:pt x="2166325" y="719714"/>
                  </a:lnTo>
                  <a:lnTo>
                    <a:pt x="2173224" y="676910"/>
                  </a:lnTo>
                  <a:lnTo>
                    <a:pt x="2173224" y="135382"/>
                  </a:lnTo>
                  <a:lnTo>
                    <a:pt x="2166325" y="92577"/>
                  </a:lnTo>
                  <a:lnTo>
                    <a:pt x="2147112" y="55412"/>
                  </a:lnTo>
                  <a:lnTo>
                    <a:pt x="2117811" y="26111"/>
                  </a:lnTo>
                  <a:lnTo>
                    <a:pt x="2080646" y="6898"/>
                  </a:lnTo>
                  <a:lnTo>
                    <a:pt x="2037841" y="0"/>
                  </a:lnTo>
                  <a:close/>
                </a:path>
              </a:pathLst>
            </a:custGeom>
            <a:solidFill>
              <a:srgbClr val="44AA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636013" y="5763005"/>
              <a:ext cx="2173605" cy="812800"/>
            </a:xfrm>
            <a:custGeom>
              <a:avLst/>
              <a:gdLst/>
              <a:ahLst/>
              <a:cxnLst/>
              <a:rect l="l" t="t" r="r" b="b"/>
              <a:pathLst>
                <a:path w="2173604" h="812800">
                  <a:moveTo>
                    <a:pt x="0" y="135382"/>
                  </a:moveTo>
                  <a:lnTo>
                    <a:pt x="6898" y="92577"/>
                  </a:lnTo>
                  <a:lnTo>
                    <a:pt x="26111" y="55412"/>
                  </a:lnTo>
                  <a:lnTo>
                    <a:pt x="55412" y="26111"/>
                  </a:lnTo>
                  <a:lnTo>
                    <a:pt x="92577" y="6898"/>
                  </a:lnTo>
                  <a:lnTo>
                    <a:pt x="135381" y="0"/>
                  </a:lnTo>
                  <a:lnTo>
                    <a:pt x="2037841" y="0"/>
                  </a:lnTo>
                  <a:lnTo>
                    <a:pt x="2080646" y="6898"/>
                  </a:lnTo>
                  <a:lnTo>
                    <a:pt x="2117811" y="26111"/>
                  </a:lnTo>
                  <a:lnTo>
                    <a:pt x="2147112" y="55412"/>
                  </a:lnTo>
                  <a:lnTo>
                    <a:pt x="2166325" y="92577"/>
                  </a:lnTo>
                  <a:lnTo>
                    <a:pt x="2173224" y="135382"/>
                  </a:lnTo>
                  <a:lnTo>
                    <a:pt x="2173224" y="676910"/>
                  </a:lnTo>
                  <a:lnTo>
                    <a:pt x="2166325" y="719714"/>
                  </a:lnTo>
                  <a:lnTo>
                    <a:pt x="2147112" y="756879"/>
                  </a:lnTo>
                  <a:lnTo>
                    <a:pt x="2117811" y="786180"/>
                  </a:lnTo>
                  <a:lnTo>
                    <a:pt x="2080646" y="805393"/>
                  </a:lnTo>
                  <a:lnTo>
                    <a:pt x="2037841" y="812292"/>
                  </a:lnTo>
                  <a:lnTo>
                    <a:pt x="135381" y="812292"/>
                  </a:lnTo>
                  <a:lnTo>
                    <a:pt x="92577" y="805393"/>
                  </a:lnTo>
                  <a:lnTo>
                    <a:pt x="55412" y="786180"/>
                  </a:lnTo>
                  <a:lnTo>
                    <a:pt x="26111" y="756879"/>
                  </a:lnTo>
                  <a:lnTo>
                    <a:pt x="6898" y="719714"/>
                  </a:lnTo>
                  <a:lnTo>
                    <a:pt x="0" y="676910"/>
                  </a:lnTo>
                  <a:lnTo>
                    <a:pt x="0" y="135382"/>
                  </a:lnTo>
                  <a:close/>
                </a:path>
              </a:pathLst>
            </a:custGeom>
            <a:ln w="28574">
              <a:solidFill>
                <a:srgbClr val="0184E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1" name="object 21"/>
          <p:cNvGrpSpPr/>
          <p:nvPr/>
        </p:nvGrpSpPr>
        <p:grpSpPr>
          <a:xfrm>
            <a:off x="1621726" y="6850570"/>
            <a:ext cx="2202180" cy="841375"/>
            <a:chOff x="1621726" y="6850570"/>
            <a:chExt cx="2202180" cy="841375"/>
          </a:xfrm>
        </p:grpSpPr>
        <p:sp>
          <p:nvSpPr>
            <p:cNvPr id="22" name="object 22"/>
            <p:cNvSpPr/>
            <p:nvPr/>
          </p:nvSpPr>
          <p:spPr>
            <a:xfrm>
              <a:off x="1636013" y="6864857"/>
              <a:ext cx="2173605" cy="812800"/>
            </a:xfrm>
            <a:custGeom>
              <a:avLst/>
              <a:gdLst/>
              <a:ahLst/>
              <a:cxnLst/>
              <a:rect l="l" t="t" r="r" b="b"/>
              <a:pathLst>
                <a:path w="2173604" h="812800">
                  <a:moveTo>
                    <a:pt x="2037841" y="0"/>
                  </a:moveTo>
                  <a:lnTo>
                    <a:pt x="135381" y="0"/>
                  </a:lnTo>
                  <a:lnTo>
                    <a:pt x="92577" y="6898"/>
                  </a:lnTo>
                  <a:lnTo>
                    <a:pt x="55412" y="26111"/>
                  </a:lnTo>
                  <a:lnTo>
                    <a:pt x="26111" y="55412"/>
                  </a:lnTo>
                  <a:lnTo>
                    <a:pt x="6898" y="92577"/>
                  </a:lnTo>
                  <a:lnTo>
                    <a:pt x="0" y="135382"/>
                  </a:lnTo>
                  <a:lnTo>
                    <a:pt x="0" y="676910"/>
                  </a:lnTo>
                  <a:lnTo>
                    <a:pt x="6898" y="719714"/>
                  </a:lnTo>
                  <a:lnTo>
                    <a:pt x="26111" y="756879"/>
                  </a:lnTo>
                  <a:lnTo>
                    <a:pt x="55412" y="786180"/>
                  </a:lnTo>
                  <a:lnTo>
                    <a:pt x="92577" y="805393"/>
                  </a:lnTo>
                  <a:lnTo>
                    <a:pt x="135381" y="812292"/>
                  </a:lnTo>
                  <a:lnTo>
                    <a:pt x="2037841" y="812292"/>
                  </a:lnTo>
                  <a:lnTo>
                    <a:pt x="2080646" y="805393"/>
                  </a:lnTo>
                  <a:lnTo>
                    <a:pt x="2117811" y="786180"/>
                  </a:lnTo>
                  <a:lnTo>
                    <a:pt x="2147112" y="756879"/>
                  </a:lnTo>
                  <a:lnTo>
                    <a:pt x="2166325" y="719714"/>
                  </a:lnTo>
                  <a:lnTo>
                    <a:pt x="2173224" y="676910"/>
                  </a:lnTo>
                  <a:lnTo>
                    <a:pt x="2173224" y="135382"/>
                  </a:lnTo>
                  <a:lnTo>
                    <a:pt x="2166325" y="92577"/>
                  </a:lnTo>
                  <a:lnTo>
                    <a:pt x="2147112" y="55412"/>
                  </a:lnTo>
                  <a:lnTo>
                    <a:pt x="2117811" y="26111"/>
                  </a:lnTo>
                  <a:lnTo>
                    <a:pt x="2080646" y="6898"/>
                  </a:lnTo>
                  <a:lnTo>
                    <a:pt x="2037841" y="0"/>
                  </a:lnTo>
                  <a:close/>
                </a:path>
              </a:pathLst>
            </a:custGeom>
            <a:solidFill>
              <a:srgbClr val="44AA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636013" y="6864857"/>
              <a:ext cx="2173605" cy="812800"/>
            </a:xfrm>
            <a:custGeom>
              <a:avLst/>
              <a:gdLst/>
              <a:ahLst/>
              <a:cxnLst/>
              <a:rect l="l" t="t" r="r" b="b"/>
              <a:pathLst>
                <a:path w="2173604" h="812800">
                  <a:moveTo>
                    <a:pt x="0" y="135382"/>
                  </a:moveTo>
                  <a:lnTo>
                    <a:pt x="6898" y="92577"/>
                  </a:lnTo>
                  <a:lnTo>
                    <a:pt x="26111" y="55412"/>
                  </a:lnTo>
                  <a:lnTo>
                    <a:pt x="55412" y="26111"/>
                  </a:lnTo>
                  <a:lnTo>
                    <a:pt x="92577" y="6898"/>
                  </a:lnTo>
                  <a:lnTo>
                    <a:pt x="135381" y="0"/>
                  </a:lnTo>
                  <a:lnTo>
                    <a:pt x="2037841" y="0"/>
                  </a:lnTo>
                  <a:lnTo>
                    <a:pt x="2080646" y="6898"/>
                  </a:lnTo>
                  <a:lnTo>
                    <a:pt x="2117811" y="26111"/>
                  </a:lnTo>
                  <a:lnTo>
                    <a:pt x="2147112" y="55412"/>
                  </a:lnTo>
                  <a:lnTo>
                    <a:pt x="2166325" y="92577"/>
                  </a:lnTo>
                  <a:lnTo>
                    <a:pt x="2173224" y="135382"/>
                  </a:lnTo>
                  <a:lnTo>
                    <a:pt x="2173224" y="676910"/>
                  </a:lnTo>
                  <a:lnTo>
                    <a:pt x="2166325" y="719714"/>
                  </a:lnTo>
                  <a:lnTo>
                    <a:pt x="2147112" y="756879"/>
                  </a:lnTo>
                  <a:lnTo>
                    <a:pt x="2117811" y="786180"/>
                  </a:lnTo>
                  <a:lnTo>
                    <a:pt x="2080646" y="805393"/>
                  </a:lnTo>
                  <a:lnTo>
                    <a:pt x="2037841" y="812292"/>
                  </a:lnTo>
                  <a:lnTo>
                    <a:pt x="135381" y="812292"/>
                  </a:lnTo>
                  <a:lnTo>
                    <a:pt x="92577" y="805393"/>
                  </a:lnTo>
                  <a:lnTo>
                    <a:pt x="55412" y="786180"/>
                  </a:lnTo>
                  <a:lnTo>
                    <a:pt x="26111" y="756879"/>
                  </a:lnTo>
                  <a:lnTo>
                    <a:pt x="6898" y="719714"/>
                  </a:lnTo>
                  <a:lnTo>
                    <a:pt x="0" y="676910"/>
                  </a:lnTo>
                  <a:lnTo>
                    <a:pt x="0" y="135382"/>
                  </a:lnTo>
                  <a:close/>
                </a:path>
              </a:pathLst>
            </a:custGeom>
            <a:ln w="28575">
              <a:solidFill>
                <a:srgbClr val="0184E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2063242" y="5806566"/>
            <a:ext cx="1318260" cy="17976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8415" marR="11430" algn="ctr">
              <a:lnSpc>
                <a:spcPct val="100000"/>
              </a:lnSpc>
              <a:spcBef>
                <a:spcPts val="95"/>
              </a:spcBef>
            </a:pPr>
            <a:r>
              <a:rPr sz="2200" spc="130" dirty="0">
                <a:solidFill>
                  <a:srgbClr val="FFFFFF"/>
                </a:solidFill>
                <a:latin typeface="Trebuchet MS"/>
                <a:cs typeface="Trebuchet MS"/>
              </a:rPr>
              <a:t>Manag</a:t>
            </a:r>
            <a:r>
              <a:rPr sz="2200" spc="5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200" spc="95" dirty="0">
                <a:solidFill>
                  <a:srgbClr val="FFFFFF"/>
                </a:solidFill>
                <a:latin typeface="Trebuchet MS"/>
                <a:cs typeface="Trebuchet MS"/>
              </a:rPr>
              <a:t>ng  </a:t>
            </a:r>
            <a:r>
              <a:rPr sz="2200" spc="35" dirty="0">
                <a:solidFill>
                  <a:srgbClr val="FFFFFF"/>
                </a:solidFill>
                <a:latin typeface="Trebuchet MS"/>
                <a:cs typeface="Trebuchet MS"/>
              </a:rPr>
              <a:t>services</a:t>
            </a:r>
            <a:endParaRPr sz="2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900">
              <a:latin typeface="Trebuchet MS"/>
              <a:cs typeface="Trebuchet MS"/>
            </a:endParaRPr>
          </a:p>
          <a:p>
            <a:pPr marL="12065" marR="5080" algn="ctr">
              <a:lnSpc>
                <a:spcPct val="100000"/>
              </a:lnSpc>
              <a:spcBef>
                <a:spcPts val="5"/>
              </a:spcBef>
            </a:pPr>
            <a:r>
              <a:rPr sz="2200" spc="45" dirty="0">
                <a:solidFill>
                  <a:srgbClr val="FFFFFF"/>
                </a:solidFill>
                <a:latin typeface="Trebuchet MS"/>
                <a:cs typeface="Trebuchet MS"/>
              </a:rPr>
              <a:t>Gathe</a:t>
            </a:r>
            <a:r>
              <a:rPr sz="2200" spc="4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200" spc="2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200" spc="3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200" spc="70" dirty="0">
                <a:solidFill>
                  <a:srgbClr val="FFFFFF"/>
                </a:solidFill>
                <a:latin typeface="Trebuchet MS"/>
                <a:cs typeface="Trebuchet MS"/>
              </a:rPr>
              <a:t>g  </a:t>
            </a:r>
            <a:r>
              <a:rPr sz="2200" dirty="0">
                <a:solidFill>
                  <a:srgbClr val="FFFFFF"/>
                </a:solidFill>
                <a:latin typeface="Trebuchet MS"/>
                <a:cs typeface="Trebuchet MS"/>
              </a:rPr>
              <a:t>facts</a:t>
            </a:r>
            <a:endParaRPr sz="2200">
              <a:latin typeface="Trebuchet MS"/>
              <a:cs typeface="Trebuchet MS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4836985" y="1461325"/>
            <a:ext cx="9789160" cy="6017260"/>
            <a:chOff x="4836985" y="1461325"/>
            <a:chExt cx="9789160" cy="6017260"/>
          </a:xfrm>
        </p:grpSpPr>
        <p:sp>
          <p:nvSpPr>
            <p:cNvPr id="26" name="object 26"/>
            <p:cNvSpPr/>
            <p:nvPr/>
          </p:nvSpPr>
          <p:spPr>
            <a:xfrm>
              <a:off x="4841747" y="1466088"/>
              <a:ext cx="9779635" cy="6007735"/>
            </a:xfrm>
            <a:custGeom>
              <a:avLst/>
              <a:gdLst/>
              <a:ahLst/>
              <a:cxnLst/>
              <a:rect l="l" t="t" r="r" b="b"/>
              <a:pathLst>
                <a:path w="9779635" h="6007734">
                  <a:moveTo>
                    <a:pt x="8778240" y="0"/>
                  </a:moveTo>
                  <a:lnTo>
                    <a:pt x="1001267" y="0"/>
                  </a:lnTo>
                  <a:lnTo>
                    <a:pt x="952757" y="1154"/>
                  </a:lnTo>
                  <a:lnTo>
                    <a:pt x="904843" y="4583"/>
                  </a:lnTo>
                  <a:lnTo>
                    <a:pt x="857577" y="10234"/>
                  </a:lnTo>
                  <a:lnTo>
                    <a:pt x="811011" y="18055"/>
                  </a:lnTo>
                  <a:lnTo>
                    <a:pt x="765198" y="27992"/>
                  </a:lnTo>
                  <a:lnTo>
                    <a:pt x="720190" y="39994"/>
                  </a:lnTo>
                  <a:lnTo>
                    <a:pt x="676041" y="54009"/>
                  </a:lnTo>
                  <a:lnTo>
                    <a:pt x="632802" y="69983"/>
                  </a:lnTo>
                  <a:lnTo>
                    <a:pt x="590526" y="87864"/>
                  </a:lnTo>
                  <a:lnTo>
                    <a:pt x="549265" y="107599"/>
                  </a:lnTo>
                  <a:lnTo>
                    <a:pt x="509072" y="129137"/>
                  </a:lnTo>
                  <a:lnTo>
                    <a:pt x="469999" y="152425"/>
                  </a:lnTo>
                  <a:lnTo>
                    <a:pt x="432099" y="177410"/>
                  </a:lnTo>
                  <a:lnTo>
                    <a:pt x="395424" y="204040"/>
                  </a:lnTo>
                  <a:lnTo>
                    <a:pt x="360026" y="232262"/>
                  </a:lnTo>
                  <a:lnTo>
                    <a:pt x="325959" y="262025"/>
                  </a:lnTo>
                  <a:lnTo>
                    <a:pt x="293274" y="293274"/>
                  </a:lnTo>
                  <a:lnTo>
                    <a:pt x="262025" y="325959"/>
                  </a:lnTo>
                  <a:lnTo>
                    <a:pt x="232262" y="360026"/>
                  </a:lnTo>
                  <a:lnTo>
                    <a:pt x="204040" y="395424"/>
                  </a:lnTo>
                  <a:lnTo>
                    <a:pt x="177410" y="432099"/>
                  </a:lnTo>
                  <a:lnTo>
                    <a:pt x="152425" y="469999"/>
                  </a:lnTo>
                  <a:lnTo>
                    <a:pt x="129137" y="509072"/>
                  </a:lnTo>
                  <a:lnTo>
                    <a:pt x="107599" y="549265"/>
                  </a:lnTo>
                  <a:lnTo>
                    <a:pt x="87864" y="590526"/>
                  </a:lnTo>
                  <a:lnTo>
                    <a:pt x="69983" y="632802"/>
                  </a:lnTo>
                  <a:lnTo>
                    <a:pt x="54009" y="676041"/>
                  </a:lnTo>
                  <a:lnTo>
                    <a:pt x="39994" y="720190"/>
                  </a:lnTo>
                  <a:lnTo>
                    <a:pt x="27992" y="765198"/>
                  </a:lnTo>
                  <a:lnTo>
                    <a:pt x="18055" y="811011"/>
                  </a:lnTo>
                  <a:lnTo>
                    <a:pt x="10234" y="857577"/>
                  </a:lnTo>
                  <a:lnTo>
                    <a:pt x="4583" y="904843"/>
                  </a:lnTo>
                  <a:lnTo>
                    <a:pt x="1154" y="952757"/>
                  </a:lnTo>
                  <a:lnTo>
                    <a:pt x="0" y="1001267"/>
                  </a:lnTo>
                  <a:lnTo>
                    <a:pt x="0" y="5006339"/>
                  </a:lnTo>
                  <a:lnTo>
                    <a:pt x="1154" y="5054850"/>
                  </a:lnTo>
                  <a:lnTo>
                    <a:pt x="4583" y="5102764"/>
                  </a:lnTo>
                  <a:lnTo>
                    <a:pt x="10234" y="5150030"/>
                  </a:lnTo>
                  <a:lnTo>
                    <a:pt x="18055" y="5196596"/>
                  </a:lnTo>
                  <a:lnTo>
                    <a:pt x="27992" y="5242409"/>
                  </a:lnTo>
                  <a:lnTo>
                    <a:pt x="39994" y="5287417"/>
                  </a:lnTo>
                  <a:lnTo>
                    <a:pt x="54009" y="5331566"/>
                  </a:lnTo>
                  <a:lnTo>
                    <a:pt x="69983" y="5374805"/>
                  </a:lnTo>
                  <a:lnTo>
                    <a:pt x="87864" y="5417081"/>
                  </a:lnTo>
                  <a:lnTo>
                    <a:pt x="107599" y="5458342"/>
                  </a:lnTo>
                  <a:lnTo>
                    <a:pt x="129137" y="5498535"/>
                  </a:lnTo>
                  <a:lnTo>
                    <a:pt x="152425" y="5537608"/>
                  </a:lnTo>
                  <a:lnTo>
                    <a:pt x="177410" y="5575508"/>
                  </a:lnTo>
                  <a:lnTo>
                    <a:pt x="204040" y="5612183"/>
                  </a:lnTo>
                  <a:lnTo>
                    <a:pt x="232262" y="5647581"/>
                  </a:lnTo>
                  <a:lnTo>
                    <a:pt x="262025" y="5681648"/>
                  </a:lnTo>
                  <a:lnTo>
                    <a:pt x="293274" y="5714333"/>
                  </a:lnTo>
                  <a:lnTo>
                    <a:pt x="325959" y="5745582"/>
                  </a:lnTo>
                  <a:lnTo>
                    <a:pt x="360026" y="5775345"/>
                  </a:lnTo>
                  <a:lnTo>
                    <a:pt x="395424" y="5803567"/>
                  </a:lnTo>
                  <a:lnTo>
                    <a:pt x="432099" y="5830197"/>
                  </a:lnTo>
                  <a:lnTo>
                    <a:pt x="469999" y="5855182"/>
                  </a:lnTo>
                  <a:lnTo>
                    <a:pt x="509072" y="5878470"/>
                  </a:lnTo>
                  <a:lnTo>
                    <a:pt x="549265" y="5900008"/>
                  </a:lnTo>
                  <a:lnTo>
                    <a:pt x="590526" y="5919743"/>
                  </a:lnTo>
                  <a:lnTo>
                    <a:pt x="632802" y="5937624"/>
                  </a:lnTo>
                  <a:lnTo>
                    <a:pt x="676041" y="5953598"/>
                  </a:lnTo>
                  <a:lnTo>
                    <a:pt x="720190" y="5967613"/>
                  </a:lnTo>
                  <a:lnTo>
                    <a:pt x="765198" y="5979615"/>
                  </a:lnTo>
                  <a:lnTo>
                    <a:pt x="811011" y="5989552"/>
                  </a:lnTo>
                  <a:lnTo>
                    <a:pt x="857577" y="5997373"/>
                  </a:lnTo>
                  <a:lnTo>
                    <a:pt x="904843" y="6003024"/>
                  </a:lnTo>
                  <a:lnTo>
                    <a:pt x="952757" y="6006453"/>
                  </a:lnTo>
                  <a:lnTo>
                    <a:pt x="1001267" y="6007608"/>
                  </a:lnTo>
                  <a:lnTo>
                    <a:pt x="8778240" y="6007608"/>
                  </a:lnTo>
                  <a:lnTo>
                    <a:pt x="8826750" y="6006453"/>
                  </a:lnTo>
                  <a:lnTo>
                    <a:pt x="8874664" y="6003024"/>
                  </a:lnTo>
                  <a:lnTo>
                    <a:pt x="8921930" y="5997373"/>
                  </a:lnTo>
                  <a:lnTo>
                    <a:pt x="8968496" y="5989552"/>
                  </a:lnTo>
                  <a:lnTo>
                    <a:pt x="9014309" y="5979615"/>
                  </a:lnTo>
                  <a:lnTo>
                    <a:pt x="9059317" y="5967613"/>
                  </a:lnTo>
                  <a:lnTo>
                    <a:pt x="9103466" y="5953598"/>
                  </a:lnTo>
                  <a:lnTo>
                    <a:pt x="9146705" y="5937624"/>
                  </a:lnTo>
                  <a:lnTo>
                    <a:pt x="9188981" y="5919743"/>
                  </a:lnTo>
                  <a:lnTo>
                    <a:pt x="9230242" y="5900008"/>
                  </a:lnTo>
                  <a:lnTo>
                    <a:pt x="9270435" y="5878470"/>
                  </a:lnTo>
                  <a:lnTo>
                    <a:pt x="9309508" y="5855182"/>
                  </a:lnTo>
                  <a:lnTo>
                    <a:pt x="9347408" y="5830197"/>
                  </a:lnTo>
                  <a:lnTo>
                    <a:pt x="9384083" y="5803567"/>
                  </a:lnTo>
                  <a:lnTo>
                    <a:pt x="9419481" y="5775345"/>
                  </a:lnTo>
                  <a:lnTo>
                    <a:pt x="9453548" y="5745582"/>
                  </a:lnTo>
                  <a:lnTo>
                    <a:pt x="9486233" y="5714333"/>
                  </a:lnTo>
                  <a:lnTo>
                    <a:pt x="9517482" y="5681648"/>
                  </a:lnTo>
                  <a:lnTo>
                    <a:pt x="9547245" y="5647581"/>
                  </a:lnTo>
                  <a:lnTo>
                    <a:pt x="9575467" y="5612183"/>
                  </a:lnTo>
                  <a:lnTo>
                    <a:pt x="9602097" y="5575508"/>
                  </a:lnTo>
                  <a:lnTo>
                    <a:pt x="9627082" y="5537608"/>
                  </a:lnTo>
                  <a:lnTo>
                    <a:pt x="9650370" y="5498535"/>
                  </a:lnTo>
                  <a:lnTo>
                    <a:pt x="9671908" y="5458342"/>
                  </a:lnTo>
                  <a:lnTo>
                    <a:pt x="9691643" y="5417081"/>
                  </a:lnTo>
                  <a:lnTo>
                    <a:pt x="9709524" y="5374805"/>
                  </a:lnTo>
                  <a:lnTo>
                    <a:pt x="9725498" y="5331566"/>
                  </a:lnTo>
                  <a:lnTo>
                    <a:pt x="9739513" y="5287417"/>
                  </a:lnTo>
                  <a:lnTo>
                    <a:pt x="9751515" y="5242409"/>
                  </a:lnTo>
                  <a:lnTo>
                    <a:pt x="9761452" y="5196596"/>
                  </a:lnTo>
                  <a:lnTo>
                    <a:pt x="9769273" y="5150030"/>
                  </a:lnTo>
                  <a:lnTo>
                    <a:pt x="9774924" y="5102764"/>
                  </a:lnTo>
                  <a:lnTo>
                    <a:pt x="9778353" y="5054850"/>
                  </a:lnTo>
                  <a:lnTo>
                    <a:pt x="9779508" y="5006339"/>
                  </a:lnTo>
                  <a:lnTo>
                    <a:pt x="9779508" y="1001267"/>
                  </a:lnTo>
                  <a:lnTo>
                    <a:pt x="9778353" y="952757"/>
                  </a:lnTo>
                  <a:lnTo>
                    <a:pt x="9774924" y="904843"/>
                  </a:lnTo>
                  <a:lnTo>
                    <a:pt x="9769273" y="857577"/>
                  </a:lnTo>
                  <a:lnTo>
                    <a:pt x="9761452" y="811011"/>
                  </a:lnTo>
                  <a:lnTo>
                    <a:pt x="9751515" y="765198"/>
                  </a:lnTo>
                  <a:lnTo>
                    <a:pt x="9739513" y="720190"/>
                  </a:lnTo>
                  <a:lnTo>
                    <a:pt x="9725498" y="676041"/>
                  </a:lnTo>
                  <a:lnTo>
                    <a:pt x="9709524" y="632802"/>
                  </a:lnTo>
                  <a:lnTo>
                    <a:pt x="9691643" y="590526"/>
                  </a:lnTo>
                  <a:lnTo>
                    <a:pt x="9671908" y="549265"/>
                  </a:lnTo>
                  <a:lnTo>
                    <a:pt x="9650370" y="509072"/>
                  </a:lnTo>
                  <a:lnTo>
                    <a:pt x="9627082" y="469999"/>
                  </a:lnTo>
                  <a:lnTo>
                    <a:pt x="9602097" y="432099"/>
                  </a:lnTo>
                  <a:lnTo>
                    <a:pt x="9575467" y="395424"/>
                  </a:lnTo>
                  <a:lnTo>
                    <a:pt x="9547245" y="360026"/>
                  </a:lnTo>
                  <a:lnTo>
                    <a:pt x="9517482" y="325959"/>
                  </a:lnTo>
                  <a:lnTo>
                    <a:pt x="9486233" y="293274"/>
                  </a:lnTo>
                  <a:lnTo>
                    <a:pt x="9453548" y="262025"/>
                  </a:lnTo>
                  <a:lnTo>
                    <a:pt x="9419481" y="232262"/>
                  </a:lnTo>
                  <a:lnTo>
                    <a:pt x="9384083" y="204040"/>
                  </a:lnTo>
                  <a:lnTo>
                    <a:pt x="9347408" y="177410"/>
                  </a:lnTo>
                  <a:lnTo>
                    <a:pt x="9309508" y="152425"/>
                  </a:lnTo>
                  <a:lnTo>
                    <a:pt x="9270435" y="129137"/>
                  </a:lnTo>
                  <a:lnTo>
                    <a:pt x="9230242" y="107599"/>
                  </a:lnTo>
                  <a:lnTo>
                    <a:pt x="9188981" y="87864"/>
                  </a:lnTo>
                  <a:lnTo>
                    <a:pt x="9146705" y="69983"/>
                  </a:lnTo>
                  <a:lnTo>
                    <a:pt x="9103466" y="54009"/>
                  </a:lnTo>
                  <a:lnTo>
                    <a:pt x="9059317" y="39994"/>
                  </a:lnTo>
                  <a:lnTo>
                    <a:pt x="9014309" y="27992"/>
                  </a:lnTo>
                  <a:lnTo>
                    <a:pt x="8968496" y="18055"/>
                  </a:lnTo>
                  <a:lnTo>
                    <a:pt x="8921930" y="10234"/>
                  </a:lnTo>
                  <a:lnTo>
                    <a:pt x="8874664" y="4583"/>
                  </a:lnTo>
                  <a:lnTo>
                    <a:pt x="8826750" y="1154"/>
                  </a:lnTo>
                  <a:lnTo>
                    <a:pt x="877824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4841747" y="1466088"/>
              <a:ext cx="9779635" cy="6007735"/>
            </a:xfrm>
            <a:custGeom>
              <a:avLst/>
              <a:gdLst/>
              <a:ahLst/>
              <a:cxnLst/>
              <a:rect l="l" t="t" r="r" b="b"/>
              <a:pathLst>
                <a:path w="9779635" h="6007734">
                  <a:moveTo>
                    <a:pt x="0" y="1001267"/>
                  </a:moveTo>
                  <a:lnTo>
                    <a:pt x="1154" y="952757"/>
                  </a:lnTo>
                  <a:lnTo>
                    <a:pt x="4583" y="904843"/>
                  </a:lnTo>
                  <a:lnTo>
                    <a:pt x="10234" y="857577"/>
                  </a:lnTo>
                  <a:lnTo>
                    <a:pt x="18055" y="811011"/>
                  </a:lnTo>
                  <a:lnTo>
                    <a:pt x="27992" y="765198"/>
                  </a:lnTo>
                  <a:lnTo>
                    <a:pt x="39994" y="720190"/>
                  </a:lnTo>
                  <a:lnTo>
                    <a:pt x="54009" y="676041"/>
                  </a:lnTo>
                  <a:lnTo>
                    <a:pt x="69983" y="632802"/>
                  </a:lnTo>
                  <a:lnTo>
                    <a:pt x="87864" y="590526"/>
                  </a:lnTo>
                  <a:lnTo>
                    <a:pt x="107599" y="549265"/>
                  </a:lnTo>
                  <a:lnTo>
                    <a:pt x="129137" y="509072"/>
                  </a:lnTo>
                  <a:lnTo>
                    <a:pt x="152425" y="469999"/>
                  </a:lnTo>
                  <a:lnTo>
                    <a:pt x="177410" y="432099"/>
                  </a:lnTo>
                  <a:lnTo>
                    <a:pt x="204040" y="395424"/>
                  </a:lnTo>
                  <a:lnTo>
                    <a:pt x="232262" y="360026"/>
                  </a:lnTo>
                  <a:lnTo>
                    <a:pt x="262025" y="325959"/>
                  </a:lnTo>
                  <a:lnTo>
                    <a:pt x="293274" y="293274"/>
                  </a:lnTo>
                  <a:lnTo>
                    <a:pt x="325959" y="262025"/>
                  </a:lnTo>
                  <a:lnTo>
                    <a:pt x="360026" y="232262"/>
                  </a:lnTo>
                  <a:lnTo>
                    <a:pt x="395424" y="204040"/>
                  </a:lnTo>
                  <a:lnTo>
                    <a:pt x="432099" y="177410"/>
                  </a:lnTo>
                  <a:lnTo>
                    <a:pt x="469999" y="152425"/>
                  </a:lnTo>
                  <a:lnTo>
                    <a:pt x="509072" y="129137"/>
                  </a:lnTo>
                  <a:lnTo>
                    <a:pt x="549265" y="107599"/>
                  </a:lnTo>
                  <a:lnTo>
                    <a:pt x="590526" y="87864"/>
                  </a:lnTo>
                  <a:lnTo>
                    <a:pt x="632802" y="69983"/>
                  </a:lnTo>
                  <a:lnTo>
                    <a:pt x="676041" y="54009"/>
                  </a:lnTo>
                  <a:lnTo>
                    <a:pt x="720190" y="39994"/>
                  </a:lnTo>
                  <a:lnTo>
                    <a:pt x="765198" y="27992"/>
                  </a:lnTo>
                  <a:lnTo>
                    <a:pt x="811011" y="18055"/>
                  </a:lnTo>
                  <a:lnTo>
                    <a:pt x="857577" y="10234"/>
                  </a:lnTo>
                  <a:lnTo>
                    <a:pt x="904843" y="4583"/>
                  </a:lnTo>
                  <a:lnTo>
                    <a:pt x="952757" y="1154"/>
                  </a:lnTo>
                  <a:lnTo>
                    <a:pt x="1001267" y="0"/>
                  </a:lnTo>
                  <a:lnTo>
                    <a:pt x="8778240" y="0"/>
                  </a:lnTo>
                  <a:lnTo>
                    <a:pt x="8826750" y="1154"/>
                  </a:lnTo>
                  <a:lnTo>
                    <a:pt x="8874664" y="4583"/>
                  </a:lnTo>
                  <a:lnTo>
                    <a:pt x="8921930" y="10234"/>
                  </a:lnTo>
                  <a:lnTo>
                    <a:pt x="8968496" y="18055"/>
                  </a:lnTo>
                  <a:lnTo>
                    <a:pt x="9014309" y="27992"/>
                  </a:lnTo>
                  <a:lnTo>
                    <a:pt x="9059317" y="39994"/>
                  </a:lnTo>
                  <a:lnTo>
                    <a:pt x="9103466" y="54009"/>
                  </a:lnTo>
                  <a:lnTo>
                    <a:pt x="9146705" y="69983"/>
                  </a:lnTo>
                  <a:lnTo>
                    <a:pt x="9188981" y="87864"/>
                  </a:lnTo>
                  <a:lnTo>
                    <a:pt x="9230242" y="107599"/>
                  </a:lnTo>
                  <a:lnTo>
                    <a:pt x="9270435" y="129137"/>
                  </a:lnTo>
                  <a:lnTo>
                    <a:pt x="9309508" y="152425"/>
                  </a:lnTo>
                  <a:lnTo>
                    <a:pt x="9347408" y="177410"/>
                  </a:lnTo>
                  <a:lnTo>
                    <a:pt x="9384083" y="204040"/>
                  </a:lnTo>
                  <a:lnTo>
                    <a:pt x="9419481" y="232262"/>
                  </a:lnTo>
                  <a:lnTo>
                    <a:pt x="9453548" y="262025"/>
                  </a:lnTo>
                  <a:lnTo>
                    <a:pt x="9486233" y="293274"/>
                  </a:lnTo>
                  <a:lnTo>
                    <a:pt x="9517482" y="325959"/>
                  </a:lnTo>
                  <a:lnTo>
                    <a:pt x="9547245" y="360026"/>
                  </a:lnTo>
                  <a:lnTo>
                    <a:pt x="9575467" y="395424"/>
                  </a:lnTo>
                  <a:lnTo>
                    <a:pt x="9602097" y="432099"/>
                  </a:lnTo>
                  <a:lnTo>
                    <a:pt x="9627082" y="469999"/>
                  </a:lnTo>
                  <a:lnTo>
                    <a:pt x="9650370" y="509072"/>
                  </a:lnTo>
                  <a:lnTo>
                    <a:pt x="9671908" y="549265"/>
                  </a:lnTo>
                  <a:lnTo>
                    <a:pt x="9691643" y="590526"/>
                  </a:lnTo>
                  <a:lnTo>
                    <a:pt x="9709524" y="632802"/>
                  </a:lnTo>
                  <a:lnTo>
                    <a:pt x="9725498" y="676041"/>
                  </a:lnTo>
                  <a:lnTo>
                    <a:pt x="9739513" y="720190"/>
                  </a:lnTo>
                  <a:lnTo>
                    <a:pt x="9751515" y="765198"/>
                  </a:lnTo>
                  <a:lnTo>
                    <a:pt x="9761452" y="811011"/>
                  </a:lnTo>
                  <a:lnTo>
                    <a:pt x="9769273" y="857577"/>
                  </a:lnTo>
                  <a:lnTo>
                    <a:pt x="9774924" y="904843"/>
                  </a:lnTo>
                  <a:lnTo>
                    <a:pt x="9778353" y="952757"/>
                  </a:lnTo>
                  <a:lnTo>
                    <a:pt x="9779508" y="1001267"/>
                  </a:lnTo>
                  <a:lnTo>
                    <a:pt x="9779508" y="5006339"/>
                  </a:lnTo>
                  <a:lnTo>
                    <a:pt x="9778353" y="5054850"/>
                  </a:lnTo>
                  <a:lnTo>
                    <a:pt x="9774924" y="5102764"/>
                  </a:lnTo>
                  <a:lnTo>
                    <a:pt x="9769273" y="5150030"/>
                  </a:lnTo>
                  <a:lnTo>
                    <a:pt x="9761452" y="5196596"/>
                  </a:lnTo>
                  <a:lnTo>
                    <a:pt x="9751515" y="5242409"/>
                  </a:lnTo>
                  <a:lnTo>
                    <a:pt x="9739513" y="5287417"/>
                  </a:lnTo>
                  <a:lnTo>
                    <a:pt x="9725498" y="5331566"/>
                  </a:lnTo>
                  <a:lnTo>
                    <a:pt x="9709524" y="5374805"/>
                  </a:lnTo>
                  <a:lnTo>
                    <a:pt x="9691643" y="5417081"/>
                  </a:lnTo>
                  <a:lnTo>
                    <a:pt x="9671908" y="5458342"/>
                  </a:lnTo>
                  <a:lnTo>
                    <a:pt x="9650370" y="5498535"/>
                  </a:lnTo>
                  <a:lnTo>
                    <a:pt x="9627082" y="5537608"/>
                  </a:lnTo>
                  <a:lnTo>
                    <a:pt x="9602097" y="5575508"/>
                  </a:lnTo>
                  <a:lnTo>
                    <a:pt x="9575467" y="5612183"/>
                  </a:lnTo>
                  <a:lnTo>
                    <a:pt x="9547245" y="5647581"/>
                  </a:lnTo>
                  <a:lnTo>
                    <a:pt x="9517482" y="5681648"/>
                  </a:lnTo>
                  <a:lnTo>
                    <a:pt x="9486233" y="5714333"/>
                  </a:lnTo>
                  <a:lnTo>
                    <a:pt x="9453548" y="5745582"/>
                  </a:lnTo>
                  <a:lnTo>
                    <a:pt x="9419481" y="5775345"/>
                  </a:lnTo>
                  <a:lnTo>
                    <a:pt x="9384083" y="5803567"/>
                  </a:lnTo>
                  <a:lnTo>
                    <a:pt x="9347408" y="5830197"/>
                  </a:lnTo>
                  <a:lnTo>
                    <a:pt x="9309508" y="5855182"/>
                  </a:lnTo>
                  <a:lnTo>
                    <a:pt x="9270435" y="5878470"/>
                  </a:lnTo>
                  <a:lnTo>
                    <a:pt x="9230242" y="5900008"/>
                  </a:lnTo>
                  <a:lnTo>
                    <a:pt x="9188981" y="5919743"/>
                  </a:lnTo>
                  <a:lnTo>
                    <a:pt x="9146705" y="5937624"/>
                  </a:lnTo>
                  <a:lnTo>
                    <a:pt x="9103466" y="5953598"/>
                  </a:lnTo>
                  <a:lnTo>
                    <a:pt x="9059317" y="5967613"/>
                  </a:lnTo>
                  <a:lnTo>
                    <a:pt x="9014309" y="5979615"/>
                  </a:lnTo>
                  <a:lnTo>
                    <a:pt x="8968496" y="5989552"/>
                  </a:lnTo>
                  <a:lnTo>
                    <a:pt x="8921930" y="5997373"/>
                  </a:lnTo>
                  <a:lnTo>
                    <a:pt x="8874664" y="6003024"/>
                  </a:lnTo>
                  <a:lnTo>
                    <a:pt x="8826750" y="6006453"/>
                  </a:lnTo>
                  <a:lnTo>
                    <a:pt x="8778240" y="6007608"/>
                  </a:lnTo>
                  <a:lnTo>
                    <a:pt x="1001267" y="6007608"/>
                  </a:lnTo>
                  <a:lnTo>
                    <a:pt x="952757" y="6006453"/>
                  </a:lnTo>
                  <a:lnTo>
                    <a:pt x="904843" y="6003024"/>
                  </a:lnTo>
                  <a:lnTo>
                    <a:pt x="857577" y="5997373"/>
                  </a:lnTo>
                  <a:lnTo>
                    <a:pt x="811011" y="5989552"/>
                  </a:lnTo>
                  <a:lnTo>
                    <a:pt x="765198" y="5979615"/>
                  </a:lnTo>
                  <a:lnTo>
                    <a:pt x="720190" y="5967613"/>
                  </a:lnTo>
                  <a:lnTo>
                    <a:pt x="676041" y="5953598"/>
                  </a:lnTo>
                  <a:lnTo>
                    <a:pt x="632802" y="5937624"/>
                  </a:lnTo>
                  <a:lnTo>
                    <a:pt x="590526" y="5919743"/>
                  </a:lnTo>
                  <a:lnTo>
                    <a:pt x="549265" y="5900008"/>
                  </a:lnTo>
                  <a:lnTo>
                    <a:pt x="509072" y="5878470"/>
                  </a:lnTo>
                  <a:lnTo>
                    <a:pt x="469999" y="5855182"/>
                  </a:lnTo>
                  <a:lnTo>
                    <a:pt x="432099" y="5830197"/>
                  </a:lnTo>
                  <a:lnTo>
                    <a:pt x="395424" y="5803567"/>
                  </a:lnTo>
                  <a:lnTo>
                    <a:pt x="360026" y="5775345"/>
                  </a:lnTo>
                  <a:lnTo>
                    <a:pt x="325959" y="5745582"/>
                  </a:lnTo>
                  <a:lnTo>
                    <a:pt x="293274" y="5714333"/>
                  </a:lnTo>
                  <a:lnTo>
                    <a:pt x="262025" y="5681648"/>
                  </a:lnTo>
                  <a:lnTo>
                    <a:pt x="232262" y="5647581"/>
                  </a:lnTo>
                  <a:lnTo>
                    <a:pt x="204040" y="5612183"/>
                  </a:lnTo>
                  <a:lnTo>
                    <a:pt x="177410" y="5575508"/>
                  </a:lnTo>
                  <a:lnTo>
                    <a:pt x="152425" y="5537608"/>
                  </a:lnTo>
                  <a:lnTo>
                    <a:pt x="129137" y="5498535"/>
                  </a:lnTo>
                  <a:lnTo>
                    <a:pt x="107599" y="5458342"/>
                  </a:lnTo>
                  <a:lnTo>
                    <a:pt x="87864" y="5417081"/>
                  </a:lnTo>
                  <a:lnTo>
                    <a:pt x="69983" y="5374805"/>
                  </a:lnTo>
                  <a:lnTo>
                    <a:pt x="54009" y="5331566"/>
                  </a:lnTo>
                  <a:lnTo>
                    <a:pt x="39994" y="5287417"/>
                  </a:lnTo>
                  <a:lnTo>
                    <a:pt x="27992" y="5242409"/>
                  </a:lnTo>
                  <a:lnTo>
                    <a:pt x="18055" y="5196596"/>
                  </a:lnTo>
                  <a:lnTo>
                    <a:pt x="10234" y="5150030"/>
                  </a:lnTo>
                  <a:lnTo>
                    <a:pt x="4583" y="5102764"/>
                  </a:lnTo>
                  <a:lnTo>
                    <a:pt x="1154" y="5054850"/>
                  </a:lnTo>
                  <a:lnTo>
                    <a:pt x="0" y="5006339"/>
                  </a:lnTo>
                  <a:lnTo>
                    <a:pt x="0" y="1001267"/>
                  </a:lnTo>
                  <a:close/>
                </a:path>
              </a:pathLst>
            </a:custGeom>
            <a:ln w="9525">
              <a:solidFill>
                <a:srgbClr val="0184E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5213984" y="3208147"/>
            <a:ext cx="8740775" cy="69723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355600" marR="5080" indent="-342900">
              <a:lnSpc>
                <a:spcPct val="100499"/>
              </a:lnSpc>
              <a:spcBef>
                <a:spcPts val="80"/>
              </a:spcBef>
              <a:buFont typeface="Tahoma"/>
              <a:buChar char="•"/>
              <a:tabLst>
                <a:tab pos="354965" algn="l"/>
                <a:tab pos="355600" algn="l"/>
              </a:tabLst>
            </a:pP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To</a:t>
            </a:r>
            <a:r>
              <a:rPr sz="2200" spc="-10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Trebuchet MS"/>
                <a:cs typeface="Trebuchet MS"/>
              </a:rPr>
              <a:t>create,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Trebuchet MS"/>
                <a:cs typeface="Trebuchet MS"/>
              </a:rPr>
              <a:t>manage,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Trebuchet MS"/>
                <a:cs typeface="Trebuchet MS"/>
              </a:rPr>
              <a:t>and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rebuchet MS"/>
                <a:cs typeface="Trebuchet MS"/>
              </a:rPr>
              <a:t>remove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rebuchet MS"/>
                <a:cs typeface="Trebuchet MS"/>
              </a:rPr>
              <a:t>user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rebuchet MS"/>
                <a:cs typeface="Trebuchet MS"/>
              </a:rPr>
              <a:t>accounts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45" dirty="0">
                <a:solidFill>
                  <a:srgbClr val="3E3E3E"/>
                </a:solidFill>
                <a:latin typeface="Trebuchet MS"/>
                <a:cs typeface="Trebuchet MS"/>
              </a:rPr>
              <a:t>on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rebuchet MS"/>
                <a:cs typeface="Trebuchet MS"/>
              </a:rPr>
              <a:t>your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rebuchet MS"/>
                <a:cs typeface="Trebuchet MS"/>
              </a:rPr>
              <a:t>managed </a:t>
            </a:r>
            <a:r>
              <a:rPr sz="2200" spc="-64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20" dirty="0">
                <a:solidFill>
                  <a:srgbClr val="3E3E3E"/>
                </a:solidFill>
                <a:latin typeface="Trebuchet MS"/>
                <a:cs typeface="Trebuchet MS"/>
              </a:rPr>
              <a:t>nodes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" dirty="0">
                <a:solidFill>
                  <a:srgbClr val="3E3E3E"/>
                </a:solidFill>
                <a:latin typeface="Trebuchet MS"/>
                <a:cs typeface="Trebuchet MS"/>
              </a:rPr>
              <a:t>with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rebuchet MS"/>
                <a:cs typeface="Trebuchet MS"/>
              </a:rPr>
              <a:t>ad-hoc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" dirty="0">
                <a:solidFill>
                  <a:srgbClr val="3E3E3E"/>
                </a:solidFill>
                <a:latin typeface="Trebuchet MS"/>
                <a:cs typeface="Trebuchet MS"/>
              </a:rPr>
              <a:t>tasks: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5213984" y="4359021"/>
            <a:ext cx="8571230" cy="517525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 marR="5080">
              <a:lnSpc>
                <a:spcPct val="101899"/>
              </a:lnSpc>
              <a:spcBef>
                <a:spcPts val="60"/>
              </a:spcBef>
            </a:pPr>
            <a:r>
              <a:rPr sz="1600" b="1" spc="-5" dirty="0">
                <a:solidFill>
                  <a:srgbClr val="3E3E3E"/>
                </a:solidFill>
                <a:latin typeface="Courier New"/>
                <a:cs typeface="Courier New"/>
              </a:rPr>
              <a:t>$</a:t>
            </a:r>
            <a:r>
              <a:rPr sz="1600" b="1" spc="5" dirty="0">
                <a:solidFill>
                  <a:srgbClr val="3E3E3E"/>
                </a:solidFill>
                <a:latin typeface="Courier New"/>
                <a:cs typeface="Courier New"/>
              </a:rPr>
              <a:t> </a:t>
            </a:r>
            <a:r>
              <a:rPr sz="1600" b="1" spc="-5" dirty="0">
                <a:solidFill>
                  <a:srgbClr val="3E3E3E"/>
                </a:solidFill>
                <a:latin typeface="Courier New"/>
                <a:cs typeface="Courier New"/>
              </a:rPr>
              <a:t>ansible</a:t>
            </a:r>
            <a:r>
              <a:rPr sz="1600" b="1" spc="5" dirty="0">
                <a:solidFill>
                  <a:srgbClr val="3E3E3E"/>
                </a:solidFill>
                <a:latin typeface="Courier New"/>
                <a:cs typeface="Courier New"/>
              </a:rPr>
              <a:t> </a:t>
            </a:r>
            <a:r>
              <a:rPr sz="1600" b="1" dirty="0">
                <a:solidFill>
                  <a:srgbClr val="3E3E3E"/>
                </a:solidFill>
                <a:latin typeface="Courier New"/>
                <a:cs typeface="Courier New"/>
              </a:rPr>
              <a:t>all</a:t>
            </a:r>
            <a:r>
              <a:rPr sz="1600" b="1" spc="15" dirty="0">
                <a:solidFill>
                  <a:srgbClr val="3E3E3E"/>
                </a:solidFill>
                <a:latin typeface="Courier New"/>
                <a:cs typeface="Courier New"/>
              </a:rPr>
              <a:t> </a:t>
            </a:r>
            <a:r>
              <a:rPr sz="1600" b="1" spc="-5" dirty="0">
                <a:solidFill>
                  <a:srgbClr val="3E3E3E"/>
                </a:solidFill>
                <a:latin typeface="Courier New"/>
                <a:cs typeface="Courier New"/>
              </a:rPr>
              <a:t>-m</a:t>
            </a:r>
            <a:r>
              <a:rPr sz="1600" b="1" spc="5" dirty="0">
                <a:solidFill>
                  <a:srgbClr val="3E3E3E"/>
                </a:solidFill>
                <a:latin typeface="Courier New"/>
                <a:cs typeface="Courier New"/>
              </a:rPr>
              <a:t> </a:t>
            </a:r>
            <a:r>
              <a:rPr sz="1600" b="1" spc="-5" dirty="0">
                <a:solidFill>
                  <a:srgbClr val="3E3E3E"/>
                </a:solidFill>
                <a:latin typeface="Courier New"/>
                <a:cs typeface="Courier New"/>
              </a:rPr>
              <a:t>user</a:t>
            </a:r>
            <a:r>
              <a:rPr sz="1600" b="1" spc="15" dirty="0">
                <a:solidFill>
                  <a:srgbClr val="3E3E3E"/>
                </a:solidFill>
                <a:latin typeface="Courier New"/>
                <a:cs typeface="Courier New"/>
              </a:rPr>
              <a:t> </a:t>
            </a:r>
            <a:r>
              <a:rPr sz="1600" b="1" spc="-5" dirty="0">
                <a:solidFill>
                  <a:srgbClr val="3E3E3E"/>
                </a:solidFill>
                <a:latin typeface="Courier New"/>
                <a:cs typeface="Courier New"/>
              </a:rPr>
              <a:t>-a</a:t>
            </a:r>
            <a:r>
              <a:rPr sz="1600" b="1" spc="15" dirty="0">
                <a:solidFill>
                  <a:srgbClr val="3E3E3E"/>
                </a:solidFill>
                <a:latin typeface="Courier New"/>
                <a:cs typeface="Courier New"/>
              </a:rPr>
              <a:t> </a:t>
            </a:r>
            <a:r>
              <a:rPr sz="1600" b="1" spc="-5" dirty="0">
                <a:solidFill>
                  <a:srgbClr val="3E3E3E"/>
                </a:solidFill>
                <a:latin typeface="Courier New"/>
                <a:cs typeface="Courier New"/>
              </a:rPr>
              <a:t>"name=foo</a:t>
            </a:r>
            <a:r>
              <a:rPr sz="1600" b="1" spc="5" dirty="0">
                <a:solidFill>
                  <a:srgbClr val="3E3E3E"/>
                </a:solidFill>
                <a:latin typeface="Courier New"/>
                <a:cs typeface="Courier New"/>
              </a:rPr>
              <a:t> </a:t>
            </a:r>
            <a:r>
              <a:rPr sz="1600" b="1" spc="-5" dirty="0">
                <a:solidFill>
                  <a:srgbClr val="3E3E3E"/>
                </a:solidFill>
                <a:latin typeface="Courier New"/>
                <a:cs typeface="Courier New"/>
              </a:rPr>
              <a:t>password=&lt;crypted</a:t>
            </a:r>
            <a:r>
              <a:rPr sz="1600" b="1" spc="5" dirty="0">
                <a:solidFill>
                  <a:srgbClr val="3E3E3E"/>
                </a:solidFill>
                <a:latin typeface="Courier New"/>
                <a:cs typeface="Courier New"/>
              </a:rPr>
              <a:t> </a:t>
            </a:r>
            <a:r>
              <a:rPr sz="1600" b="1" spc="-5" dirty="0">
                <a:solidFill>
                  <a:srgbClr val="3E3E3E"/>
                </a:solidFill>
                <a:latin typeface="Courier New"/>
                <a:cs typeface="Courier New"/>
              </a:rPr>
              <a:t>password</a:t>
            </a:r>
            <a:r>
              <a:rPr sz="1600" b="1" spc="5" dirty="0">
                <a:solidFill>
                  <a:srgbClr val="3E3E3E"/>
                </a:solidFill>
                <a:latin typeface="Courier New"/>
                <a:cs typeface="Courier New"/>
              </a:rPr>
              <a:t> </a:t>
            </a:r>
            <a:r>
              <a:rPr sz="1600" b="1" spc="-5" dirty="0">
                <a:solidFill>
                  <a:srgbClr val="3E3E3E"/>
                </a:solidFill>
                <a:latin typeface="Courier New"/>
                <a:cs typeface="Courier New"/>
              </a:rPr>
              <a:t>here&gt;"</a:t>
            </a:r>
            <a:r>
              <a:rPr sz="1600" b="1" spc="5" dirty="0">
                <a:solidFill>
                  <a:srgbClr val="3E3E3E"/>
                </a:solidFill>
                <a:latin typeface="Courier New"/>
                <a:cs typeface="Courier New"/>
              </a:rPr>
              <a:t> </a:t>
            </a:r>
            <a:r>
              <a:rPr sz="1600" b="1" spc="-5" dirty="0">
                <a:solidFill>
                  <a:srgbClr val="3E3E3E"/>
                </a:solidFill>
                <a:latin typeface="Courier New"/>
                <a:cs typeface="Courier New"/>
              </a:rPr>
              <a:t>$ </a:t>
            </a:r>
            <a:r>
              <a:rPr sz="1600" b="1" spc="-950" dirty="0">
                <a:solidFill>
                  <a:srgbClr val="3E3E3E"/>
                </a:solidFill>
                <a:latin typeface="Courier New"/>
                <a:cs typeface="Courier New"/>
              </a:rPr>
              <a:t> </a:t>
            </a:r>
            <a:r>
              <a:rPr sz="1600" b="1" spc="-5" dirty="0">
                <a:solidFill>
                  <a:srgbClr val="3E3E3E"/>
                </a:solidFill>
                <a:latin typeface="Courier New"/>
                <a:cs typeface="Courier New"/>
              </a:rPr>
              <a:t>ansible</a:t>
            </a:r>
            <a:r>
              <a:rPr sz="1600" b="1" spc="5" dirty="0">
                <a:solidFill>
                  <a:srgbClr val="3E3E3E"/>
                </a:solidFill>
                <a:latin typeface="Courier New"/>
                <a:cs typeface="Courier New"/>
              </a:rPr>
              <a:t> </a:t>
            </a:r>
            <a:r>
              <a:rPr sz="1600" b="1" spc="-5" dirty="0">
                <a:solidFill>
                  <a:srgbClr val="3E3E3E"/>
                </a:solidFill>
                <a:latin typeface="Courier New"/>
                <a:cs typeface="Courier New"/>
              </a:rPr>
              <a:t>all</a:t>
            </a:r>
            <a:r>
              <a:rPr sz="1600" b="1" spc="20" dirty="0">
                <a:solidFill>
                  <a:srgbClr val="3E3E3E"/>
                </a:solidFill>
                <a:latin typeface="Courier New"/>
                <a:cs typeface="Courier New"/>
              </a:rPr>
              <a:t> </a:t>
            </a:r>
            <a:r>
              <a:rPr sz="1600" b="1" spc="-5" dirty="0">
                <a:solidFill>
                  <a:srgbClr val="3E3E3E"/>
                </a:solidFill>
                <a:latin typeface="Courier New"/>
                <a:cs typeface="Courier New"/>
              </a:rPr>
              <a:t>-m</a:t>
            </a:r>
            <a:r>
              <a:rPr sz="1600" b="1" dirty="0">
                <a:solidFill>
                  <a:srgbClr val="3E3E3E"/>
                </a:solidFill>
                <a:latin typeface="Courier New"/>
                <a:cs typeface="Courier New"/>
              </a:rPr>
              <a:t> </a:t>
            </a:r>
            <a:r>
              <a:rPr sz="1600" b="1" spc="-5" dirty="0">
                <a:solidFill>
                  <a:srgbClr val="3E3E3E"/>
                </a:solidFill>
                <a:latin typeface="Courier New"/>
                <a:cs typeface="Courier New"/>
              </a:rPr>
              <a:t>user</a:t>
            </a:r>
            <a:r>
              <a:rPr sz="1600" b="1" spc="20" dirty="0">
                <a:solidFill>
                  <a:srgbClr val="3E3E3E"/>
                </a:solidFill>
                <a:latin typeface="Courier New"/>
                <a:cs typeface="Courier New"/>
              </a:rPr>
              <a:t> </a:t>
            </a:r>
            <a:r>
              <a:rPr sz="1600" b="1" spc="-5" dirty="0">
                <a:solidFill>
                  <a:srgbClr val="3E3E3E"/>
                </a:solidFill>
                <a:latin typeface="Courier New"/>
                <a:cs typeface="Courier New"/>
              </a:rPr>
              <a:t>-a</a:t>
            </a:r>
            <a:r>
              <a:rPr sz="1600" b="1" dirty="0">
                <a:solidFill>
                  <a:srgbClr val="3E3E3E"/>
                </a:solidFill>
                <a:latin typeface="Courier New"/>
                <a:cs typeface="Courier New"/>
              </a:rPr>
              <a:t> </a:t>
            </a:r>
            <a:r>
              <a:rPr sz="1600" b="1" spc="-5" dirty="0">
                <a:solidFill>
                  <a:srgbClr val="3E3E3E"/>
                </a:solidFill>
                <a:latin typeface="Courier New"/>
                <a:cs typeface="Courier New"/>
              </a:rPr>
              <a:t>"name=foo state=absent“</a:t>
            </a:r>
            <a:endParaRPr sz="1600">
              <a:latin typeface="Courier New"/>
              <a:cs typeface="Courier New"/>
            </a:endParaRPr>
          </a:p>
        </p:txBody>
      </p:sp>
      <p:pic>
        <p:nvPicPr>
          <p:cNvPr id="30" name="object 3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648200" y="734568"/>
            <a:ext cx="7200900" cy="458724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943091" y="306451"/>
            <a:ext cx="437007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45" dirty="0">
                <a:solidFill>
                  <a:srgbClr val="3E3E3E"/>
                </a:solidFill>
                <a:latin typeface="Trebuchet MS"/>
                <a:cs typeface="Trebuchet MS"/>
              </a:rPr>
              <a:t>Components</a:t>
            </a:r>
            <a:r>
              <a:rPr spc="-11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pc="90" dirty="0">
                <a:solidFill>
                  <a:srgbClr val="3E3E3E"/>
                </a:solidFill>
                <a:latin typeface="Trebuchet MS"/>
                <a:cs typeface="Trebuchet MS"/>
              </a:rPr>
              <a:t>of</a:t>
            </a:r>
            <a:r>
              <a:rPr spc="-12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pc="95" dirty="0">
                <a:solidFill>
                  <a:srgbClr val="3E3E3E"/>
                </a:solidFill>
                <a:latin typeface="Trebuchet MS"/>
                <a:cs typeface="Trebuchet MS"/>
              </a:rPr>
              <a:t>Linux</a:t>
            </a:r>
            <a:r>
              <a:rPr spc="-114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pc="180" dirty="0">
                <a:solidFill>
                  <a:srgbClr val="3E3E3E"/>
                </a:solidFill>
                <a:latin typeface="Trebuchet MS"/>
                <a:cs typeface="Trebuchet MS"/>
              </a:rPr>
              <a:t>OS</a:t>
            </a:r>
          </a:p>
        </p:txBody>
      </p:sp>
      <p:sp>
        <p:nvSpPr>
          <p:cNvPr id="4" name="object 4"/>
          <p:cNvSpPr/>
          <p:nvPr/>
        </p:nvSpPr>
        <p:spPr>
          <a:xfrm>
            <a:off x="1747266" y="2192273"/>
            <a:ext cx="12763500" cy="5171440"/>
          </a:xfrm>
          <a:custGeom>
            <a:avLst/>
            <a:gdLst/>
            <a:ahLst/>
            <a:cxnLst/>
            <a:rect l="l" t="t" r="r" b="b"/>
            <a:pathLst>
              <a:path w="12763500" h="5171440">
                <a:moveTo>
                  <a:pt x="0" y="275462"/>
                </a:moveTo>
                <a:lnTo>
                  <a:pt x="4437" y="225945"/>
                </a:lnTo>
                <a:lnTo>
                  <a:pt x="17232" y="179340"/>
                </a:lnTo>
                <a:lnTo>
                  <a:pt x="37606" y="136426"/>
                </a:lnTo>
                <a:lnTo>
                  <a:pt x="64781" y="97980"/>
                </a:lnTo>
                <a:lnTo>
                  <a:pt x="97980" y="64781"/>
                </a:lnTo>
                <a:lnTo>
                  <a:pt x="136426" y="37606"/>
                </a:lnTo>
                <a:lnTo>
                  <a:pt x="179340" y="17232"/>
                </a:lnTo>
                <a:lnTo>
                  <a:pt x="225945" y="4437"/>
                </a:lnTo>
                <a:lnTo>
                  <a:pt x="275463" y="0"/>
                </a:lnTo>
                <a:lnTo>
                  <a:pt x="12488037" y="0"/>
                </a:lnTo>
                <a:lnTo>
                  <a:pt x="12537554" y="4437"/>
                </a:lnTo>
                <a:lnTo>
                  <a:pt x="12584159" y="17232"/>
                </a:lnTo>
                <a:lnTo>
                  <a:pt x="12627073" y="37606"/>
                </a:lnTo>
                <a:lnTo>
                  <a:pt x="12665519" y="64781"/>
                </a:lnTo>
                <a:lnTo>
                  <a:pt x="12698718" y="97980"/>
                </a:lnTo>
                <a:lnTo>
                  <a:pt x="12725893" y="136426"/>
                </a:lnTo>
                <a:lnTo>
                  <a:pt x="12746267" y="179340"/>
                </a:lnTo>
                <a:lnTo>
                  <a:pt x="12759062" y="225945"/>
                </a:lnTo>
                <a:lnTo>
                  <a:pt x="12763499" y="275462"/>
                </a:lnTo>
                <a:lnTo>
                  <a:pt x="12763499" y="4895469"/>
                </a:lnTo>
                <a:lnTo>
                  <a:pt x="12759062" y="4944986"/>
                </a:lnTo>
                <a:lnTo>
                  <a:pt x="12746267" y="4991591"/>
                </a:lnTo>
                <a:lnTo>
                  <a:pt x="12725893" y="5034505"/>
                </a:lnTo>
                <a:lnTo>
                  <a:pt x="12698718" y="5072951"/>
                </a:lnTo>
                <a:lnTo>
                  <a:pt x="12665519" y="5106150"/>
                </a:lnTo>
                <a:lnTo>
                  <a:pt x="12627073" y="5133325"/>
                </a:lnTo>
                <a:lnTo>
                  <a:pt x="12584159" y="5153699"/>
                </a:lnTo>
                <a:lnTo>
                  <a:pt x="12537554" y="5166494"/>
                </a:lnTo>
                <a:lnTo>
                  <a:pt x="12488037" y="5170932"/>
                </a:lnTo>
                <a:lnTo>
                  <a:pt x="275463" y="5170932"/>
                </a:lnTo>
                <a:lnTo>
                  <a:pt x="225945" y="5166494"/>
                </a:lnTo>
                <a:lnTo>
                  <a:pt x="179340" y="5153699"/>
                </a:lnTo>
                <a:lnTo>
                  <a:pt x="136426" y="5133325"/>
                </a:lnTo>
                <a:lnTo>
                  <a:pt x="97980" y="5106150"/>
                </a:lnTo>
                <a:lnTo>
                  <a:pt x="64781" y="5072951"/>
                </a:lnTo>
                <a:lnTo>
                  <a:pt x="37606" y="5034505"/>
                </a:lnTo>
                <a:lnTo>
                  <a:pt x="17232" y="4991591"/>
                </a:lnTo>
                <a:lnTo>
                  <a:pt x="4437" y="4944986"/>
                </a:lnTo>
                <a:lnTo>
                  <a:pt x="0" y="4895469"/>
                </a:lnTo>
                <a:lnTo>
                  <a:pt x="0" y="275462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997964" y="1781555"/>
            <a:ext cx="4322445" cy="608330"/>
          </a:xfrm>
          <a:custGeom>
            <a:avLst/>
            <a:gdLst/>
            <a:ahLst/>
            <a:cxnLst/>
            <a:rect l="l" t="t" r="r" b="b"/>
            <a:pathLst>
              <a:path w="4322445" h="608330">
                <a:moveTo>
                  <a:pt x="4220718" y="0"/>
                </a:moveTo>
                <a:lnTo>
                  <a:pt x="101346" y="0"/>
                </a:lnTo>
                <a:lnTo>
                  <a:pt x="61882" y="7959"/>
                </a:lnTo>
                <a:lnTo>
                  <a:pt x="29670" y="29670"/>
                </a:lnTo>
                <a:lnTo>
                  <a:pt x="7959" y="61882"/>
                </a:lnTo>
                <a:lnTo>
                  <a:pt x="0" y="101346"/>
                </a:lnTo>
                <a:lnTo>
                  <a:pt x="0" y="506729"/>
                </a:lnTo>
                <a:lnTo>
                  <a:pt x="7959" y="546193"/>
                </a:lnTo>
                <a:lnTo>
                  <a:pt x="29670" y="578405"/>
                </a:lnTo>
                <a:lnTo>
                  <a:pt x="61882" y="600116"/>
                </a:lnTo>
                <a:lnTo>
                  <a:pt x="101346" y="608076"/>
                </a:lnTo>
                <a:lnTo>
                  <a:pt x="4220718" y="608076"/>
                </a:lnTo>
                <a:lnTo>
                  <a:pt x="4260181" y="600116"/>
                </a:lnTo>
                <a:lnTo>
                  <a:pt x="4292393" y="578405"/>
                </a:lnTo>
                <a:lnTo>
                  <a:pt x="4314104" y="546193"/>
                </a:lnTo>
                <a:lnTo>
                  <a:pt x="4322064" y="506729"/>
                </a:lnTo>
                <a:lnTo>
                  <a:pt x="4322064" y="101346"/>
                </a:lnTo>
                <a:lnTo>
                  <a:pt x="4314104" y="61882"/>
                </a:lnTo>
                <a:lnTo>
                  <a:pt x="4292393" y="29670"/>
                </a:lnTo>
                <a:lnTo>
                  <a:pt x="4260181" y="7959"/>
                </a:lnTo>
                <a:lnTo>
                  <a:pt x="4220718" y="0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085848" y="1890776"/>
            <a:ext cx="12196445" cy="49809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63220">
              <a:lnSpc>
                <a:spcPct val="100000"/>
              </a:lnSpc>
              <a:spcBef>
                <a:spcPts val="95"/>
              </a:spcBef>
            </a:pPr>
            <a:r>
              <a:rPr sz="2200" b="1" spc="114" dirty="0">
                <a:solidFill>
                  <a:srgbClr val="FFFFFF"/>
                </a:solidFill>
                <a:latin typeface="Trebuchet MS"/>
                <a:cs typeface="Trebuchet MS"/>
              </a:rPr>
              <a:t>Components</a:t>
            </a:r>
            <a:r>
              <a:rPr sz="2200" b="1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b="1" spc="70" dirty="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sz="2200" b="1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b="1" spc="70" dirty="0">
                <a:solidFill>
                  <a:srgbClr val="FFFFFF"/>
                </a:solidFill>
                <a:latin typeface="Trebuchet MS"/>
                <a:cs typeface="Trebuchet MS"/>
              </a:rPr>
              <a:t>Linux</a:t>
            </a:r>
            <a:r>
              <a:rPr sz="2200" b="1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b="1" spc="140" dirty="0">
                <a:solidFill>
                  <a:srgbClr val="FFFFFF"/>
                </a:solidFill>
                <a:latin typeface="Trebuchet MS"/>
                <a:cs typeface="Trebuchet MS"/>
              </a:rPr>
              <a:t>OS</a:t>
            </a:r>
            <a:endParaRPr sz="2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550">
              <a:latin typeface="Trebuchet MS"/>
              <a:cs typeface="Trebuchet MS"/>
            </a:endParaRPr>
          </a:p>
          <a:p>
            <a:pPr marL="381000" marR="149860" indent="-368935">
              <a:lnSpc>
                <a:spcPct val="115100"/>
              </a:lnSpc>
              <a:tabLst>
                <a:tab pos="381000" algn="l"/>
                <a:tab pos="2150110" algn="l"/>
              </a:tabLst>
            </a:pPr>
            <a:r>
              <a:rPr sz="2200" b="1" spc="-114" dirty="0">
                <a:solidFill>
                  <a:srgbClr val="3E3E3E"/>
                </a:solidFill>
                <a:latin typeface="Trebuchet MS"/>
                <a:cs typeface="Trebuchet MS"/>
              </a:rPr>
              <a:t>1.	</a:t>
            </a:r>
            <a:r>
              <a:rPr sz="2200" b="1" spc="65" dirty="0">
                <a:solidFill>
                  <a:srgbClr val="3E3E3E"/>
                </a:solidFill>
                <a:latin typeface="Trebuchet MS"/>
                <a:cs typeface="Trebuchet MS"/>
              </a:rPr>
              <a:t>Bootloader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:	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A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software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to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manage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booting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process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of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a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Tahoma"/>
                <a:cs typeface="Tahoma"/>
              </a:rPr>
              <a:t>computer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that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mostly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comes </a:t>
            </a:r>
            <a:r>
              <a:rPr sz="2200" spc="-67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as</a:t>
            </a:r>
            <a:r>
              <a:rPr sz="2200" spc="-12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a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splash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screen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to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Tahoma"/>
                <a:cs typeface="Tahoma"/>
              </a:rPr>
              <a:t>boot</a:t>
            </a:r>
            <a:r>
              <a:rPr sz="2200" spc="-12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into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Tahoma"/>
                <a:cs typeface="Tahoma"/>
              </a:rPr>
              <a:t>an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5" dirty="0">
                <a:solidFill>
                  <a:srgbClr val="3E3E3E"/>
                </a:solidFill>
                <a:latin typeface="Tahoma"/>
                <a:cs typeface="Tahoma"/>
              </a:rPr>
              <a:t>OS.</a:t>
            </a:r>
            <a:endParaRPr sz="22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500">
              <a:latin typeface="Tahoma"/>
              <a:cs typeface="Tahoma"/>
            </a:endParaRPr>
          </a:p>
          <a:p>
            <a:pPr marL="381000" marR="165100" indent="-368935">
              <a:lnSpc>
                <a:spcPct val="114999"/>
              </a:lnSpc>
              <a:tabLst>
                <a:tab pos="381000" algn="l"/>
              </a:tabLst>
            </a:pPr>
            <a:r>
              <a:rPr sz="2200" b="1" spc="-114" dirty="0">
                <a:solidFill>
                  <a:srgbClr val="3E3E3E"/>
                </a:solidFill>
                <a:latin typeface="Trebuchet MS"/>
                <a:cs typeface="Trebuchet MS"/>
              </a:rPr>
              <a:t>1.	</a:t>
            </a:r>
            <a:r>
              <a:rPr sz="2200" b="1" spc="20" dirty="0">
                <a:solidFill>
                  <a:srgbClr val="3E3E3E"/>
                </a:solidFill>
                <a:latin typeface="Trebuchet MS"/>
                <a:cs typeface="Trebuchet MS"/>
              </a:rPr>
              <a:t>Kernel</a:t>
            </a:r>
            <a:r>
              <a:rPr sz="2200" spc="20" dirty="0">
                <a:solidFill>
                  <a:srgbClr val="3E3E3E"/>
                </a:solidFill>
                <a:latin typeface="Tahoma"/>
                <a:cs typeface="Tahoma"/>
              </a:rPr>
              <a:t>: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core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of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a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system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that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manages</a:t>
            </a:r>
            <a:r>
              <a:rPr sz="2200" spc="-8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Tahoma"/>
                <a:cs typeface="Tahoma"/>
              </a:rPr>
              <a:t>CPU,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memory,</a:t>
            </a:r>
            <a:r>
              <a:rPr sz="2200" spc="-8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and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peripheral</a:t>
            </a:r>
            <a:r>
              <a:rPr sz="2200" spc="-8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devices</a:t>
            </a:r>
            <a:r>
              <a:rPr sz="2200" spc="-7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and </a:t>
            </a:r>
            <a:r>
              <a:rPr sz="2200" spc="-67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is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basic</a:t>
            </a:r>
            <a:r>
              <a:rPr sz="2200" spc="-8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ahoma"/>
                <a:cs typeface="Tahoma"/>
              </a:rPr>
              <a:t>level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of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an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5" dirty="0">
                <a:solidFill>
                  <a:srgbClr val="3E3E3E"/>
                </a:solidFill>
                <a:latin typeface="Tahoma"/>
                <a:cs typeface="Tahoma"/>
              </a:rPr>
              <a:t>OS.</a:t>
            </a:r>
            <a:endParaRPr sz="22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500">
              <a:latin typeface="Tahoma"/>
              <a:cs typeface="Tahoma"/>
            </a:endParaRPr>
          </a:p>
          <a:p>
            <a:pPr marL="381000" marR="245745" indent="-368935">
              <a:lnSpc>
                <a:spcPct val="114999"/>
              </a:lnSpc>
              <a:spcBef>
                <a:spcPts val="5"/>
              </a:spcBef>
              <a:tabLst>
                <a:tab pos="381000" algn="l"/>
              </a:tabLst>
            </a:pPr>
            <a:r>
              <a:rPr sz="2200" b="1" spc="-114" dirty="0">
                <a:solidFill>
                  <a:srgbClr val="3E3E3E"/>
                </a:solidFill>
                <a:latin typeface="Trebuchet MS"/>
                <a:cs typeface="Trebuchet MS"/>
              </a:rPr>
              <a:t>1.	</a:t>
            </a:r>
            <a:r>
              <a:rPr sz="2200" b="1" spc="80" dirty="0">
                <a:solidFill>
                  <a:srgbClr val="3E3E3E"/>
                </a:solidFill>
                <a:latin typeface="Trebuchet MS"/>
                <a:cs typeface="Trebuchet MS"/>
              </a:rPr>
              <a:t>Init</a:t>
            </a:r>
            <a:r>
              <a:rPr sz="2200" b="1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b="1" spc="75" dirty="0">
                <a:solidFill>
                  <a:srgbClr val="3E3E3E"/>
                </a:solidFill>
                <a:latin typeface="Trebuchet MS"/>
                <a:cs typeface="Trebuchet MS"/>
              </a:rPr>
              <a:t>system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: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A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sub-system</a:t>
            </a:r>
            <a:r>
              <a:rPr sz="2200" spc="-6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that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bootstraps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user</a:t>
            </a:r>
            <a:r>
              <a:rPr sz="2200" spc="-8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space</a:t>
            </a:r>
            <a:r>
              <a:rPr sz="2200" spc="-8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and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is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charged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with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controlling </a:t>
            </a:r>
            <a:r>
              <a:rPr sz="2200" spc="-67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daemons.</a:t>
            </a:r>
            <a:endParaRPr sz="22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8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tabLst>
                <a:tab pos="381000" algn="l"/>
              </a:tabLst>
            </a:pPr>
            <a:r>
              <a:rPr sz="2200" b="1" spc="-114" dirty="0">
                <a:solidFill>
                  <a:srgbClr val="3E3E3E"/>
                </a:solidFill>
                <a:latin typeface="Trebuchet MS"/>
                <a:cs typeface="Trebuchet MS"/>
              </a:rPr>
              <a:t>1.	</a:t>
            </a:r>
            <a:r>
              <a:rPr sz="2200" b="1" spc="105" dirty="0">
                <a:solidFill>
                  <a:srgbClr val="3E3E3E"/>
                </a:solidFill>
                <a:latin typeface="Trebuchet MS"/>
                <a:cs typeface="Trebuchet MS"/>
              </a:rPr>
              <a:t>Daemons</a:t>
            </a:r>
            <a:r>
              <a:rPr sz="2200" spc="105" dirty="0">
                <a:solidFill>
                  <a:srgbClr val="3E3E3E"/>
                </a:solidFill>
                <a:latin typeface="Tahoma"/>
                <a:cs typeface="Tahoma"/>
              </a:rPr>
              <a:t>: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Background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services</a:t>
            </a:r>
            <a:r>
              <a:rPr sz="2200" spc="-8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such</a:t>
            </a:r>
            <a:r>
              <a:rPr sz="2200" spc="-8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as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Tahoma"/>
                <a:cs typeface="Tahoma"/>
              </a:rPr>
              <a:t>printing,</a:t>
            </a:r>
            <a:r>
              <a:rPr sz="2200" spc="-8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sound,</a:t>
            </a:r>
            <a:r>
              <a:rPr sz="2200" spc="-8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and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scheduling</a:t>
            </a:r>
            <a:r>
              <a:rPr sz="2200" spc="-5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that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either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startup</a:t>
            </a:r>
            <a:endParaRPr sz="2200">
              <a:latin typeface="Tahoma"/>
              <a:cs typeface="Tahoma"/>
            </a:endParaRPr>
          </a:p>
          <a:p>
            <a:pPr marL="381000">
              <a:lnSpc>
                <a:spcPct val="100000"/>
              </a:lnSpc>
              <a:spcBef>
                <a:spcPts val="400"/>
              </a:spcBef>
            </a:pP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during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a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Tahoma"/>
                <a:cs typeface="Tahoma"/>
              </a:rPr>
              <a:t>boot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14" dirty="0">
                <a:solidFill>
                  <a:srgbClr val="3E3E3E"/>
                </a:solidFill>
                <a:latin typeface="Tahoma"/>
                <a:cs typeface="Tahoma"/>
              </a:rPr>
              <a:t>or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after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ahoma"/>
                <a:cs typeface="Tahoma"/>
              </a:rPr>
              <a:t>logging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into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a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system/computer.</a:t>
            </a:r>
            <a:endParaRPr sz="2200">
              <a:latin typeface="Tahoma"/>
              <a:cs typeface="Tahoma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867655" y="777240"/>
            <a:ext cx="6568440" cy="365759"/>
          </a:xfrm>
          <a:prstGeom prst="rect">
            <a:avLst/>
          </a:prstGeom>
        </p:spPr>
      </p:pic>
    </p:spTree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14491" y="306400"/>
            <a:ext cx="482663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5" dirty="0">
                <a:solidFill>
                  <a:srgbClr val="3E3E3E"/>
                </a:solidFill>
                <a:latin typeface="Arial"/>
                <a:cs typeface="Arial"/>
              </a:rPr>
              <a:t>Use</a:t>
            </a:r>
            <a:r>
              <a:rPr spc="-5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-75" dirty="0">
                <a:solidFill>
                  <a:srgbClr val="3E3E3E"/>
                </a:solidFill>
                <a:latin typeface="Arial"/>
                <a:cs typeface="Arial"/>
              </a:rPr>
              <a:t>Cases</a:t>
            </a:r>
            <a:r>
              <a:rPr spc="-7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110" dirty="0">
                <a:solidFill>
                  <a:srgbClr val="3E3E3E"/>
                </a:solidFill>
                <a:latin typeface="Arial"/>
                <a:cs typeface="Arial"/>
              </a:rPr>
              <a:t>for</a:t>
            </a:r>
            <a:r>
              <a:rPr spc="-5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-15" dirty="0">
                <a:solidFill>
                  <a:srgbClr val="3E3E3E"/>
                </a:solidFill>
                <a:latin typeface="Arial"/>
                <a:cs typeface="Arial"/>
              </a:rPr>
              <a:t>Ad-Hoc</a:t>
            </a:r>
            <a:r>
              <a:rPr spc="-30" dirty="0">
                <a:solidFill>
                  <a:srgbClr val="3E3E3E"/>
                </a:solidFill>
                <a:latin typeface="Arial"/>
                <a:cs typeface="Arial"/>
              </a:rPr>
              <a:t> Tasks</a:t>
            </a:r>
          </a:p>
        </p:txBody>
      </p:sp>
      <p:sp>
        <p:nvSpPr>
          <p:cNvPr id="4" name="object 4"/>
          <p:cNvSpPr/>
          <p:nvPr/>
        </p:nvSpPr>
        <p:spPr>
          <a:xfrm>
            <a:off x="1636014" y="1357122"/>
            <a:ext cx="2173605" cy="812800"/>
          </a:xfrm>
          <a:custGeom>
            <a:avLst/>
            <a:gdLst/>
            <a:ahLst/>
            <a:cxnLst/>
            <a:rect l="l" t="t" r="r" b="b"/>
            <a:pathLst>
              <a:path w="2173604" h="812800">
                <a:moveTo>
                  <a:pt x="2037841" y="0"/>
                </a:moveTo>
                <a:lnTo>
                  <a:pt x="135381" y="0"/>
                </a:lnTo>
                <a:lnTo>
                  <a:pt x="92577" y="6898"/>
                </a:lnTo>
                <a:lnTo>
                  <a:pt x="55412" y="26111"/>
                </a:lnTo>
                <a:lnTo>
                  <a:pt x="26111" y="55412"/>
                </a:lnTo>
                <a:lnTo>
                  <a:pt x="6898" y="92577"/>
                </a:lnTo>
                <a:lnTo>
                  <a:pt x="0" y="135381"/>
                </a:lnTo>
                <a:lnTo>
                  <a:pt x="0" y="676909"/>
                </a:lnTo>
                <a:lnTo>
                  <a:pt x="6898" y="719714"/>
                </a:lnTo>
                <a:lnTo>
                  <a:pt x="26111" y="756879"/>
                </a:lnTo>
                <a:lnTo>
                  <a:pt x="55412" y="786180"/>
                </a:lnTo>
                <a:lnTo>
                  <a:pt x="92577" y="805393"/>
                </a:lnTo>
                <a:lnTo>
                  <a:pt x="135381" y="812292"/>
                </a:lnTo>
                <a:lnTo>
                  <a:pt x="2037841" y="812292"/>
                </a:lnTo>
                <a:lnTo>
                  <a:pt x="2080646" y="805393"/>
                </a:lnTo>
                <a:lnTo>
                  <a:pt x="2117811" y="786180"/>
                </a:lnTo>
                <a:lnTo>
                  <a:pt x="2147112" y="756879"/>
                </a:lnTo>
                <a:lnTo>
                  <a:pt x="2166325" y="719714"/>
                </a:lnTo>
                <a:lnTo>
                  <a:pt x="2173224" y="676909"/>
                </a:lnTo>
                <a:lnTo>
                  <a:pt x="2173224" y="135381"/>
                </a:lnTo>
                <a:lnTo>
                  <a:pt x="2166325" y="92577"/>
                </a:lnTo>
                <a:lnTo>
                  <a:pt x="2147112" y="55412"/>
                </a:lnTo>
                <a:lnTo>
                  <a:pt x="2117811" y="26111"/>
                </a:lnTo>
                <a:lnTo>
                  <a:pt x="2080646" y="6898"/>
                </a:lnTo>
                <a:lnTo>
                  <a:pt x="2037841" y="0"/>
                </a:lnTo>
                <a:close/>
              </a:path>
            </a:pathLst>
          </a:custGeom>
          <a:solidFill>
            <a:srgbClr val="44AAF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636014" y="1357122"/>
            <a:ext cx="2173605" cy="812800"/>
          </a:xfrm>
          <a:custGeom>
            <a:avLst/>
            <a:gdLst/>
            <a:ahLst/>
            <a:cxnLst/>
            <a:rect l="l" t="t" r="r" b="b"/>
            <a:pathLst>
              <a:path w="2173604" h="812800">
                <a:moveTo>
                  <a:pt x="0" y="135381"/>
                </a:moveTo>
                <a:lnTo>
                  <a:pt x="6898" y="92577"/>
                </a:lnTo>
                <a:lnTo>
                  <a:pt x="26111" y="55412"/>
                </a:lnTo>
                <a:lnTo>
                  <a:pt x="55412" y="26111"/>
                </a:lnTo>
                <a:lnTo>
                  <a:pt x="92577" y="6898"/>
                </a:lnTo>
                <a:lnTo>
                  <a:pt x="135381" y="0"/>
                </a:lnTo>
                <a:lnTo>
                  <a:pt x="2037841" y="0"/>
                </a:lnTo>
                <a:lnTo>
                  <a:pt x="2080646" y="6898"/>
                </a:lnTo>
                <a:lnTo>
                  <a:pt x="2117811" y="26111"/>
                </a:lnTo>
                <a:lnTo>
                  <a:pt x="2147112" y="55412"/>
                </a:lnTo>
                <a:lnTo>
                  <a:pt x="2166325" y="92577"/>
                </a:lnTo>
                <a:lnTo>
                  <a:pt x="2173224" y="135381"/>
                </a:lnTo>
                <a:lnTo>
                  <a:pt x="2173224" y="676909"/>
                </a:lnTo>
                <a:lnTo>
                  <a:pt x="2166325" y="719714"/>
                </a:lnTo>
                <a:lnTo>
                  <a:pt x="2147112" y="756879"/>
                </a:lnTo>
                <a:lnTo>
                  <a:pt x="2117811" y="786180"/>
                </a:lnTo>
                <a:lnTo>
                  <a:pt x="2080646" y="805393"/>
                </a:lnTo>
                <a:lnTo>
                  <a:pt x="2037841" y="812292"/>
                </a:lnTo>
                <a:lnTo>
                  <a:pt x="135381" y="812292"/>
                </a:lnTo>
                <a:lnTo>
                  <a:pt x="92577" y="805393"/>
                </a:lnTo>
                <a:lnTo>
                  <a:pt x="55412" y="786180"/>
                </a:lnTo>
                <a:lnTo>
                  <a:pt x="26111" y="756879"/>
                </a:lnTo>
                <a:lnTo>
                  <a:pt x="6898" y="719714"/>
                </a:lnTo>
                <a:lnTo>
                  <a:pt x="0" y="676909"/>
                </a:lnTo>
                <a:lnTo>
                  <a:pt x="0" y="135381"/>
                </a:lnTo>
                <a:close/>
              </a:path>
            </a:pathLst>
          </a:custGeom>
          <a:ln w="28574">
            <a:solidFill>
              <a:srgbClr val="0184E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043429" y="1399159"/>
            <a:ext cx="1356360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04470" marR="5080" indent="-192405">
              <a:lnSpc>
                <a:spcPct val="100000"/>
              </a:lnSpc>
              <a:spcBef>
                <a:spcPts val="95"/>
              </a:spcBef>
            </a:pPr>
            <a:r>
              <a:rPr sz="2200" spc="95" dirty="0">
                <a:solidFill>
                  <a:srgbClr val="FFFFFF"/>
                </a:solidFill>
                <a:latin typeface="Trebuchet MS"/>
                <a:cs typeface="Trebuchet MS"/>
              </a:rPr>
              <a:t>Rebo</a:t>
            </a:r>
            <a:r>
              <a:rPr sz="2200" spc="10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200" spc="10" dirty="0">
                <a:solidFill>
                  <a:srgbClr val="FFFFFF"/>
                </a:solidFill>
                <a:latin typeface="Trebuchet MS"/>
                <a:cs typeface="Trebuchet MS"/>
              </a:rPr>
              <a:t>ting  </a:t>
            </a:r>
            <a:r>
              <a:rPr sz="2200" spc="65" dirty="0">
                <a:solidFill>
                  <a:srgbClr val="FFFFFF"/>
                </a:solidFill>
                <a:latin typeface="Trebuchet MS"/>
                <a:cs typeface="Trebuchet MS"/>
              </a:rPr>
              <a:t>servers</a:t>
            </a:r>
            <a:endParaRPr sz="2200">
              <a:latin typeface="Trebuchet MS"/>
              <a:cs typeface="Trebuchet MS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621726" y="2444686"/>
            <a:ext cx="2202180" cy="839469"/>
            <a:chOff x="1621726" y="2444686"/>
            <a:chExt cx="2202180" cy="839469"/>
          </a:xfrm>
        </p:grpSpPr>
        <p:sp>
          <p:nvSpPr>
            <p:cNvPr id="8" name="object 8"/>
            <p:cNvSpPr/>
            <p:nvPr/>
          </p:nvSpPr>
          <p:spPr>
            <a:xfrm>
              <a:off x="1636013" y="2458973"/>
              <a:ext cx="2173605" cy="810895"/>
            </a:xfrm>
            <a:custGeom>
              <a:avLst/>
              <a:gdLst/>
              <a:ahLst/>
              <a:cxnLst/>
              <a:rect l="l" t="t" r="r" b="b"/>
              <a:pathLst>
                <a:path w="2173604" h="810895">
                  <a:moveTo>
                    <a:pt x="2038096" y="0"/>
                  </a:moveTo>
                  <a:lnTo>
                    <a:pt x="135128" y="0"/>
                  </a:lnTo>
                  <a:lnTo>
                    <a:pt x="92399" y="6884"/>
                  </a:lnTo>
                  <a:lnTo>
                    <a:pt x="55302" y="26058"/>
                  </a:lnTo>
                  <a:lnTo>
                    <a:pt x="26058" y="55302"/>
                  </a:lnTo>
                  <a:lnTo>
                    <a:pt x="6884" y="92399"/>
                  </a:lnTo>
                  <a:lnTo>
                    <a:pt x="0" y="135127"/>
                  </a:lnTo>
                  <a:lnTo>
                    <a:pt x="0" y="675639"/>
                  </a:lnTo>
                  <a:lnTo>
                    <a:pt x="6884" y="718368"/>
                  </a:lnTo>
                  <a:lnTo>
                    <a:pt x="26058" y="755465"/>
                  </a:lnTo>
                  <a:lnTo>
                    <a:pt x="55302" y="784709"/>
                  </a:lnTo>
                  <a:lnTo>
                    <a:pt x="92399" y="803883"/>
                  </a:lnTo>
                  <a:lnTo>
                    <a:pt x="135128" y="810767"/>
                  </a:lnTo>
                  <a:lnTo>
                    <a:pt x="2038096" y="810767"/>
                  </a:lnTo>
                  <a:lnTo>
                    <a:pt x="2080824" y="803883"/>
                  </a:lnTo>
                  <a:lnTo>
                    <a:pt x="2117921" y="784709"/>
                  </a:lnTo>
                  <a:lnTo>
                    <a:pt x="2147165" y="755465"/>
                  </a:lnTo>
                  <a:lnTo>
                    <a:pt x="2166339" y="718368"/>
                  </a:lnTo>
                  <a:lnTo>
                    <a:pt x="2173224" y="675639"/>
                  </a:lnTo>
                  <a:lnTo>
                    <a:pt x="2173224" y="135127"/>
                  </a:lnTo>
                  <a:lnTo>
                    <a:pt x="2166339" y="92399"/>
                  </a:lnTo>
                  <a:lnTo>
                    <a:pt x="2147165" y="55302"/>
                  </a:lnTo>
                  <a:lnTo>
                    <a:pt x="2117921" y="26058"/>
                  </a:lnTo>
                  <a:lnTo>
                    <a:pt x="2080824" y="6884"/>
                  </a:lnTo>
                  <a:lnTo>
                    <a:pt x="2038096" y="0"/>
                  </a:lnTo>
                  <a:close/>
                </a:path>
              </a:pathLst>
            </a:custGeom>
            <a:solidFill>
              <a:srgbClr val="44AA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636013" y="2458973"/>
              <a:ext cx="2173605" cy="810895"/>
            </a:xfrm>
            <a:custGeom>
              <a:avLst/>
              <a:gdLst/>
              <a:ahLst/>
              <a:cxnLst/>
              <a:rect l="l" t="t" r="r" b="b"/>
              <a:pathLst>
                <a:path w="2173604" h="810895">
                  <a:moveTo>
                    <a:pt x="0" y="135127"/>
                  </a:moveTo>
                  <a:lnTo>
                    <a:pt x="6884" y="92399"/>
                  </a:lnTo>
                  <a:lnTo>
                    <a:pt x="26058" y="55302"/>
                  </a:lnTo>
                  <a:lnTo>
                    <a:pt x="55302" y="26058"/>
                  </a:lnTo>
                  <a:lnTo>
                    <a:pt x="92399" y="6884"/>
                  </a:lnTo>
                  <a:lnTo>
                    <a:pt x="135128" y="0"/>
                  </a:lnTo>
                  <a:lnTo>
                    <a:pt x="2038096" y="0"/>
                  </a:lnTo>
                  <a:lnTo>
                    <a:pt x="2080824" y="6884"/>
                  </a:lnTo>
                  <a:lnTo>
                    <a:pt x="2117921" y="26058"/>
                  </a:lnTo>
                  <a:lnTo>
                    <a:pt x="2147165" y="55302"/>
                  </a:lnTo>
                  <a:lnTo>
                    <a:pt x="2166339" y="92399"/>
                  </a:lnTo>
                  <a:lnTo>
                    <a:pt x="2173224" y="135127"/>
                  </a:lnTo>
                  <a:lnTo>
                    <a:pt x="2173224" y="675639"/>
                  </a:lnTo>
                  <a:lnTo>
                    <a:pt x="2166339" y="718368"/>
                  </a:lnTo>
                  <a:lnTo>
                    <a:pt x="2147165" y="755465"/>
                  </a:lnTo>
                  <a:lnTo>
                    <a:pt x="2117921" y="784709"/>
                  </a:lnTo>
                  <a:lnTo>
                    <a:pt x="2080824" y="803883"/>
                  </a:lnTo>
                  <a:lnTo>
                    <a:pt x="2038096" y="810767"/>
                  </a:lnTo>
                  <a:lnTo>
                    <a:pt x="135128" y="810767"/>
                  </a:lnTo>
                  <a:lnTo>
                    <a:pt x="92399" y="803883"/>
                  </a:lnTo>
                  <a:lnTo>
                    <a:pt x="55302" y="784709"/>
                  </a:lnTo>
                  <a:lnTo>
                    <a:pt x="26058" y="755465"/>
                  </a:lnTo>
                  <a:lnTo>
                    <a:pt x="6884" y="718368"/>
                  </a:lnTo>
                  <a:lnTo>
                    <a:pt x="0" y="675639"/>
                  </a:lnTo>
                  <a:lnTo>
                    <a:pt x="0" y="135127"/>
                  </a:lnTo>
                  <a:close/>
                </a:path>
              </a:pathLst>
            </a:custGeom>
            <a:ln w="28575">
              <a:solidFill>
                <a:srgbClr val="0184E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1769110" y="2668650"/>
            <a:ext cx="190627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120" dirty="0">
                <a:solidFill>
                  <a:srgbClr val="FFFFFF"/>
                </a:solidFill>
                <a:latin typeface="Trebuchet MS"/>
                <a:cs typeface="Trebuchet MS"/>
              </a:rPr>
              <a:t>Managing</a:t>
            </a:r>
            <a:r>
              <a:rPr sz="2200" spc="-1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Trebuchet MS"/>
                <a:cs typeface="Trebuchet MS"/>
              </a:rPr>
              <a:t>files</a:t>
            </a:r>
            <a:endParaRPr sz="2200">
              <a:latin typeface="Trebuchet MS"/>
              <a:cs typeface="Trebuchet MS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1621726" y="3545014"/>
            <a:ext cx="2202180" cy="841375"/>
            <a:chOff x="1621726" y="3545014"/>
            <a:chExt cx="2202180" cy="841375"/>
          </a:xfrm>
        </p:grpSpPr>
        <p:sp>
          <p:nvSpPr>
            <p:cNvPr id="12" name="object 12"/>
            <p:cNvSpPr/>
            <p:nvPr/>
          </p:nvSpPr>
          <p:spPr>
            <a:xfrm>
              <a:off x="1636013" y="3559302"/>
              <a:ext cx="2173605" cy="812800"/>
            </a:xfrm>
            <a:custGeom>
              <a:avLst/>
              <a:gdLst/>
              <a:ahLst/>
              <a:cxnLst/>
              <a:rect l="l" t="t" r="r" b="b"/>
              <a:pathLst>
                <a:path w="2173604" h="812800">
                  <a:moveTo>
                    <a:pt x="2037841" y="0"/>
                  </a:moveTo>
                  <a:lnTo>
                    <a:pt x="135381" y="0"/>
                  </a:lnTo>
                  <a:lnTo>
                    <a:pt x="92577" y="6898"/>
                  </a:lnTo>
                  <a:lnTo>
                    <a:pt x="55412" y="26111"/>
                  </a:lnTo>
                  <a:lnTo>
                    <a:pt x="26111" y="55412"/>
                  </a:lnTo>
                  <a:lnTo>
                    <a:pt x="6898" y="92577"/>
                  </a:lnTo>
                  <a:lnTo>
                    <a:pt x="0" y="135382"/>
                  </a:lnTo>
                  <a:lnTo>
                    <a:pt x="0" y="676910"/>
                  </a:lnTo>
                  <a:lnTo>
                    <a:pt x="6898" y="719714"/>
                  </a:lnTo>
                  <a:lnTo>
                    <a:pt x="26111" y="756879"/>
                  </a:lnTo>
                  <a:lnTo>
                    <a:pt x="55412" y="786180"/>
                  </a:lnTo>
                  <a:lnTo>
                    <a:pt x="92577" y="805393"/>
                  </a:lnTo>
                  <a:lnTo>
                    <a:pt x="135381" y="812292"/>
                  </a:lnTo>
                  <a:lnTo>
                    <a:pt x="2037841" y="812292"/>
                  </a:lnTo>
                  <a:lnTo>
                    <a:pt x="2080646" y="805393"/>
                  </a:lnTo>
                  <a:lnTo>
                    <a:pt x="2117811" y="786180"/>
                  </a:lnTo>
                  <a:lnTo>
                    <a:pt x="2147112" y="756879"/>
                  </a:lnTo>
                  <a:lnTo>
                    <a:pt x="2166325" y="719714"/>
                  </a:lnTo>
                  <a:lnTo>
                    <a:pt x="2173224" y="676910"/>
                  </a:lnTo>
                  <a:lnTo>
                    <a:pt x="2173224" y="135382"/>
                  </a:lnTo>
                  <a:lnTo>
                    <a:pt x="2166325" y="92577"/>
                  </a:lnTo>
                  <a:lnTo>
                    <a:pt x="2147112" y="55412"/>
                  </a:lnTo>
                  <a:lnTo>
                    <a:pt x="2117811" y="26111"/>
                  </a:lnTo>
                  <a:lnTo>
                    <a:pt x="2080646" y="6898"/>
                  </a:lnTo>
                  <a:lnTo>
                    <a:pt x="2037841" y="0"/>
                  </a:lnTo>
                  <a:close/>
                </a:path>
              </a:pathLst>
            </a:custGeom>
            <a:solidFill>
              <a:srgbClr val="44AA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636013" y="3559302"/>
              <a:ext cx="2173605" cy="812800"/>
            </a:xfrm>
            <a:custGeom>
              <a:avLst/>
              <a:gdLst/>
              <a:ahLst/>
              <a:cxnLst/>
              <a:rect l="l" t="t" r="r" b="b"/>
              <a:pathLst>
                <a:path w="2173604" h="812800">
                  <a:moveTo>
                    <a:pt x="0" y="135382"/>
                  </a:moveTo>
                  <a:lnTo>
                    <a:pt x="6898" y="92577"/>
                  </a:lnTo>
                  <a:lnTo>
                    <a:pt x="26111" y="55412"/>
                  </a:lnTo>
                  <a:lnTo>
                    <a:pt x="55412" y="26111"/>
                  </a:lnTo>
                  <a:lnTo>
                    <a:pt x="92577" y="6898"/>
                  </a:lnTo>
                  <a:lnTo>
                    <a:pt x="135381" y="0"/>
                  </a:lnTo>
                  <a:lnTo>
                    <a:pt x="2037841" y="0"/>
                  </a:lnTo>
                  <a:lnTo>
                    <a:pt x="2080646" y="6898"/>
                  </a:lnTo>
                  <a:lnTo>
                    <a:pt x="2117811" y="26111"/>
                  </a:lnTo>
                  <a:lnTo>
                    <a:pt x="2147112" y="55412"/>
                  </a:lnTo>
                  <a:lnTo>
                    <a:pt x="2166325" y="92577"/>
                  </a:lnTo>
                  <a:lnTo>
                    <a:pt x="2173224" y="135382"/>
                  </a:lnTo>
                  <a:lnTo>
                    <a:pt x="2173224" y="676910"/>
                  </a:lnTo>
                  <a:lnTo>
                    <a:pt x="2166325" y="719714"/>
                  </a:lnTo>
                  <a:lnTo>
                    <a:pt x="2147112" y="756879"/>
                  </a:lnTo>
                  <a:lnTo>
                    <a:pt x="2117811" y="786180"/>
                  </a:lnTo>
                  <a:lnTo>
                    <a:pt x="2080646" y="805393"/>
                  </a:lnTo>
                  <a:lnTo>
                    <a:pt x="2037841" y="812292"/>
                  </a:lnTo>
                  <a:lnTo>
                    <a:pt x="135381" y="812292"/>
                  </a:lnTo>
                  <a:lnTo>
                    <a:pt x="92577" y="805393"/>
                  </a:lnTo>
                  <a:lnTo>
                    <a:pt x="55412" y="786180"/>
                  </a:lnTo>
                  <a:lnTo>
                    <a:pt x="26111" y="756879"/>
                  </a:lnTo>
                  <a:lnTo>
                    <a:pt x="6898" y="719714"/>
                  </a:lnTo>
                  <a:lnTo>
                    <a:pt x="0" y="676910"/>
                  </a:lnTo>
                  <a:lnTo>
                    <a:pt x="0" y="135382"/>
                  </a:lnTo>
                  <a:close/>
                </a:path>
              </a:pathLst>
            </a:custGeom>
            <a:ln w="28574">
              <a:solidFill>
                <a:srgbClr val="0184E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2069338" y="3602863"/>
            <a:ext cx="1305560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0800" marR="5080" indent="-38100">
              <a:lnSpc>
                <a:spcPct val="100000"/>
              </a:lnSpc>
              <a:spcBef>
                <a:spcPts val="95"/>
              </a:spcBef>
            </a:pPr>
            <a:r>
              <a:rPr sz="2200" spc="130" dirty="0">
                <a:solidFill>
                  <a:srgbClr val="FFFFFF"/>
                </a:solidFill>
                <a:latin typeface="Trebuchet MS"/>
                <a:cs typeface="Trebuchet MS"/>
              </a:rPr>
              <a:t>Manag</a:t>
            </a:r>
            <a:r>
              <a:rPr sz="2200" spc="5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200" spc="95" dirty="0">
                <a:solidFill>
                  <a:srgbClr val="FFFFFF"/>
                </a:solidFill>
                <a:latin typeface="Trebuchet MS"/>
                <a:cs typeface="Trebuchet MS"/>
              </a:rPr>
              <a:t>ng  </a:t>
            </a:r>
            <a:r>
              <a:rPr sz="2200" spc="65" dirty="0">
                <a:solidFill>
                  <a:srgbClr val="FFFFFF"/>
                </a:solidFill>
                <a:latin typeface="Trebuchet MS"/>
                <a:cs typeface="Trebuchet MS"/>
              </a:rPr>
              <a:t>packages</a:t>
            </a:r>
            <a:endParaRPr sz="2200">
              <a:latin typeface="Trebuchet MS"/>
              <a:cs typeface="Trebuchet MS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1621726" y="4646866"/>
            <a:ext cx="2202180" cy="841375"/>
            <a:chOff x="1621726" y="4646866"/>
            <a:chExt cx="2202180" cy="841375"/>
          </a:xfrm>
        </p:grpSpPr>
        <p:sp>
          <p:nvSpPr>
            <p:cNvPr id="16" name="object 16"/>
            <p:cNvSpPr/>
            <p:nvPr/>
          </p:nvSpPr>
          <p:spPr>
            <a:xfrm>
              <a:off x="1636013" y="4661153"/>
              <a:ext cx="2173605" cy="812800"/>
            </a:xfrm>
            <a:custGeom>
              <a:avLst/>
              <a:gdLst/>
              <a:ahLst/>
              <a:cxnLst/>
              <a:rect l="l" t="t" r="r" b="b"/>
              <a:pathLst>
                <a:path w="2173604" h="812800">
                  <a:moveTo>
                    <a:pt x="2037841" y="0"/>
                  </a:moveTo>
                  <a:lnTo>
                    <a:pt x="135381" y="0"/>
                  </a:lnTo>
                  <a:lnTo>
                    <a:pt x="92577" y="6898"/>
                  </a:lnTo>
                  <a:lnTo>
                    <a:pt x="55412" y="26111"/>
                  </a:lnTo>
                  <a:lnTo>
                    <a:pt x="26111" y="55412"/>
                  </a:lnTo>
                  <a:lnTo>
                    <a:pt x="6898" y="92577"/>
                  </a:lnTo>
                  <a:lnTo>
                    <a:pt x="0" y="135382"/>
                  </a:lnTo>
                  <a:lnTo>
                    <a:pt x="0" y="676910"/>
                  </a:lnTo>
                  <a:lnTo>
                    <a:pt x="6898" y="719714"/>
                  </a:lnTo>
                  <a:lnTo>
                    <a:pt x="26111" y="756879"/>
                  </a:lnTo>
                  <a:lnTo>
                    <a:pt x="55412" y="786180"/>
                  </a:lnTo>
                  <a:lnTo>
                    <a:pt x="92577" y="805393"/>
                  </a:lnTo>
                  <a:lnTo>
                    <a:pt x="135381" y="812292"/>
                  </a:lnTo>
                  <a:lnTo>
                    <a:pt x="2037841" y="812292"/>
                  </a:lnTo>
                  <a:lnTo>
                    <a:pt x="2080646" y="805393"/>
                  </a:lnTo>
                  <a:lnTo>
                    <a:pt x="2117811" y="786180"/>
                  </a:lnTo>
                  <a:lnTo>
                    <a:pt x="2147112" y="756879"/>
                  </a:lnTo>
                  <a:lnTo>
                    <a:pt x="2166325" y="719714"/>
                  </a:lnTo>
                  <a:lnTo>
                    <a:pt x="2173224" y="676910"/>
                  </a:lnTo>
                  <a:lnTo>
                    <a:pt x="2173224" y="135382"/>
                  </a:lnTo>
                  <a:lnTo>
                    <a:pt x="2166325" y="92577"/>
                  </a:lnTo>
                  <a:lnTo>
                    <a:pt x="2147112" y="55412"/>
                  </a:lnTo>
                  <a:lnTo>
                    <a:pt x="2117811" y="26111"/>
                  </a:lnTo>
                  <a:lnTo>
                    <a:pt x="2080646" y="6898"/>
                  </a:lnTo>
                  <a:lnTo>
                    <a:pt x="2037841" y="0"/>
                  </a:lnTo>
                  <a:close/>
                </a:path>
              </a:pathLst>
            </a:custGeom>
            <a:solidFill>
              <a:srgbClr val="44AA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636013" y="4661153"/>
              <a:ext cx="2173605" cy="812800"/>
            </a:xfrm>
            <a:custGeom>
              <a:avLst/>
              <a:gdLst/>
              <a:ahLst/>
              <a:cxnLst/>
              <a:rect l="l" t="t" r="r" b="b"/>
              <a:pathLst>
                <a:path w="2173604" h="812800">
                  <a:moveTo>
                    <a:pt x="0" y="135382"/>
                  </a:moveTo>
                  <a:lnTo>
                    <a:pt x="6898" y="92577"/>
                  </a:lnTo>
                  <a:lnTo>
                    <a:pt x="26111" y="55412"/>
                  </a:lnTo>
                  <a:lnTo>
                    <a:pt x="55412" y="26111"/>
                  </a:lnTo>
                  <a:lnTo>
                    <a:pt x="92577" y="6898"/>
                  </a:lnTo>
                  <a:lnTo>
                    <a:pt x="135381" y="0"/>
                  </a:lnTo>
                  <a:lnTo>
                    <a:pt x="2037841" y="0"/>
                  </a:lnTo>
                  <a:lnTo>
                    <a:pt x="2080646" y="6898"/>
                  </a:lnTo>
                  <a:lnTo>
                    <a:pt x="2117811" y="26111"/>
                  </a:lnTo>
                  <a:lnTo>
                    <a:pt x="2147112" y="55412"/>
                  </a:lnTo>
                  <a:lnTo>
                    <a:pt x="2166325" y="92577"/>
                  </a:lnTo>
                  <a:lnTo>
                    <a:pt x="2173224" y="135382"/>
                  </a:lnTo>
                  <a:lnTo>
                    <a:pt x="2173224" y="676910"/>
                  </a:lnTo>
                  <a:lnTo>
                    <a:pt x="2166325" y="719714"/>
                  </a:lnTo>
                  <a:lnTo>
                    <a:pt x="2147112" y="756879"/>
                  </a:lnTo>
                  <a:lnTo>
                    <a:pt x="2117811" y="786180"/>
                  </a:lnTo>
                  <a:lnTo>
                    <a:pt x="2080646" y="805393"/>
                  </a:lnTo>
                  <a:lnTo>
                    <a:pt x="2037841" y="812292"/>
                  </a:lnTo>
                  <a:lnTo>
                    <a:pt x="135381" y="812292"/>
                  </a:lnTo>
                  <a:lnTo>
                    <a:pt x="92577" y="805393"/>
                  </a:lnTo>
                  <a:lnTo>
                    <a:pt x="55412" y="786180"/>
                  </a:lnTo>
                  <a:lnTo>
                    <a:pt x="26111" y="756879"/>
                  </a:lnTo>
                  <a:lnTo>
                    <a:pt x="6898" y="719714"/>
                  </a:lnTo>
                  <a:lnTo>
                    <a:pt x="0" y="676910"/>
                  </a:lnTo>
                  <a:lnTo>
                    <a:pt x="0" y="135382"/>
                  </a:lnTo>
                  <a:close/>
                </a:path>
              </a:pathLst>
            </a:custGeom>
            <a:ln w="28574">
              <a:solidFill>
                <a:srgbClr val="0184E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2069338" y="4704715"/>
            <a:ext cx="1305560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9085" marR="5080" indent="-287020">
              <a:lnSpc>
                <a:spcPct val="100000"/>
              </a:lnSpc>
              <a:spcBef>
                <a:spcPts val="95"/>
              </a:spcBef>
            </a:pPr>
            <a:r>
              <a:rPr sz="2200" spc="130" dirty="0">
                <a:solidFill>
                  <a:srgbClr val="FFFFFF"/>
                </a:solidFill>
                <a:latin typeface="Trebuchet MS"/>
                <a:cs typeface="Trebuchet MS"/>
              </a:rPr>
              <a:t>Manag</a:t>
            </a:r>
            <a:r>
              <a:rPr sz="2200" spc="5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200" spc="95" dirty="0">
                <a:solidFill>
                  <a:srgbClr val="FFFFFF"/>
                </a:solidFill>
                <a:latin typeface="Trebuchet MS"/>
                <a:cs typeface="Trebuchet MS"/>
              </a:rPr>
              <a:t>ng  </a:t>
            </a:r>
            <a:r>
              <a:rPr sz="2200" spc="100" dirty="0">
                <a:solidFill>
                  <a:srgbClr val="FFFFFF"/>
                </a:solidFill>
                <a:latin typeface="Trebuchet MS"/>
                <a:cs typeface="Trebuchet MS"/>
              </a:rPr>
              <a:t>users</a:t>
            </a:r>
            <a:endParaRPr sz="2200">
              <a:latin typeface="Trebuchet MS"/>
              <a:cs typeface="Trebuchet MS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1621726" y="5748718"/>
            <a:ext cx="2202180" cy="841375"/>
            <a:chOff x="1621726" y="5748718"/>
            <a:chExt cx="2202180" cy="841375"/>
          </a:xfrm>
        </p:grpSpPr>
        <p:sp>
          <p:nvSpPr>
            <p:cNvPr id="20" name="object 20"/>
            <p:cNvSpPr/>
            <p:nvPr/>
          </p:nvSpPr>
          <p:spPr>
            <a:xfrm>
              <a:off x="1636013" y="5763005"/>
              <a:ext cx="2173605" cy="812800"/>
            </a:xfrm>
            <a:custGeom>
              <a:avLst/>
              <a:gdLst/>
              <a:ahLst/>
              <a:cxnLst/>
              <a:rect l="l" t="t" r="r" b="b"/>
              <a:pathLst>
                <a:path w="2173604" h="812800">
                  <a:moveTo>
                    <a:pt x="2037841" y="0"/>
                  </a:moveTo>
                  <a:lnTo>
                    <a:pt x="135381" y="0"/>
                  </a:lnTo>
                  <a:lnTo>
                    <a:pt x="92577" y="6898"/>
                  </a:lnTo>
                  <a:lnTo>
                    <a:pt x="55412" y="26111"/>
                  </a:lnTo>
                  <a:lnTo>
                    <a:pt x="26111" y="55412"/>
                  </a:lnTo>
                  <a:lnTo>
                    <a:pt x="6898" y="92577"/>
                  </a:lnTo>
                  <a:lnTo>
                    <a:pt x="0" y="135382"/>
                  </a:lnTo>
                  <a:lnTo>
                    <a:pt x="0" y="676910"/>
                  </a:lnTo>
                  <a:lnTo>
                    <a:pt x="6898" y="719714"/>
                  </a:lnTo>
                  <a:lnTo>
                    <a:pt x="26111" y="756879"/>
                  </a:lnTo>
                  <a:lnTo>
                    <a:pt x="55412" y="786180"/>
                  </a:lnTo>
                  <a:lnTo>
                    <a:pt x="92577" y="805393"/>
                  </a:lnTo>
                  <a:lnTo>
                    <a:pt x="135381" y="812292"/>
                  </a:lnTo>
                  <a:lnTo>
                    <a:pt x="2037841" y="812292"/>
                  </a:lnTo>
                  <a:lnTo>
                    <a:pt x="2080646" y="805393"/>
                  </a:lnTo>
                  <a:lnTo>
                    <a:pt x="2117811" y="786180"/>
                  </a:lnTo>
                  <a:lnTo>
                    <a:pt x="2147112" y="756879"/>
                  </a:lnTo>
                  <a:lnTo>
                    <a:pt x="2166325" y="719714"/>
                  </a:lnTo>
                  <a:lnTo>
                    <a:pt x="2173224" y="676910"/>
                  </a:lnTo>
                  <a:lnTo>
                    <a:pt x="2173224" y="135382"/>
                  </a:lnTo>
                  <a:lnTo>
                    <a:pt x="2166325" y="92577"/>
                  </a:lnTo>
                  <a:lnTo>
                    <a:pt x="2147112" y="55412"/>
                  </a:lnTo>
                  <a:lnTo>
                    <a:pt x="2117811" y="26111"/>
                  </a:lnTo>
                  <a:lnTo>
                    <a:pt x="2080646" y="6898"/>
                  </a:lnTo>
                  <a:lnTo>
                    <a:pt x="2037841" y="0"/>
                  </a:lnTo>
                  <a:close/>
                </a:path>
              </a:pathLst>
            </a:custGeom>
            <a:solidFill>
              <a:srgbClr val="0184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636013" y="5763005"/>
              <a:ext cx="2173605" cy="812800"/>
            </a:xfrm>
            <a:custGeom>
              <a:avLst/>
              <a:gdLst/>
              <a:ahLst/>
              <a:cxnLst/>
              <a:rect l="l" t="t" r="r" b="b"/>
              <a:pathLst>
                <a:path w="2173604" h="812800">
                  <a:moveTo>
                    <a:pt x="0" y="135382"/>
                  </a:moveTo>
                  <a:lnTo>
                    <a:pt x="6898" y="92577"/>
                  </a:lnTo>
                  <a:lnTo>
                    <a:pt x="26111" y="55412"/>
                  </a:lnTo>
                  <a:lnTo>
                    <a:pt x="55412" y="26111"/>
                  </a:lnTo>
                  <a:lnTo>
                    <a:pt x="92577" y="6898"/>
                  </a:lnTo>
                  <a:lnTo>
                    <a:pt x="135381" y="0"/>
                  </a:lnTo>
                  <a:lnTo>
                    <a:pt x="2037841" y="0"/>
                  </a:lnTo>
                  <a:lnTo>
                    <a:pt x="2080646" y="6898"/>
                  </a:lnTo>
                  <a:lnTo>
                    <a:pt x="2117811" y="26111"/>
                  </a:lnTo>
                  <a:lnTo>
                    <a:pt x="2147112" y="55412"/>
                  </a:lnTo>
                  <a:lnTo>
                    <a:pt x="2166325" y="92577"/>
                  </a:lnTo>
                  <a:lnTo>
                    <a:pt x="2173224" y="135382"/>
                  </a:lnTo>
                  <a:lnTo>
                    <a:pt x="2173224" y="676910"/>
                  </a:lnTo>
                  <a:lnTo>
                    <a:pt x="2166325" y="719714"/>
                  </a:lnTo>
                  <a:lnTo>
                    <a:pt x="2147112" y="756879"/>
                  </a:lnTo>
                  <a:lnTo>
                    <a:pt x="2117811" y="786180"/>
                  </a:lnTo>
                  <a:lnTo>
                    <a:pt x="2080646" y="805393"/>
                  </a:lnTo>
                  <a:lnTo>
                    <a:pt x="2037841" y="812292"/>
                  </a:lnTo>
                  <a:lnTo>
                    <a:pt x="135381" y="812292"/>
                  </a:lnTo>
                  <a:lnTo>
                    <a:pt x="92577" y="805393"/>
                  </a:lnTo>
                  <a:lnTo>
                    <a:pt x="55412" y="786180"/>
                  </a:lnTo>
                  <a:lnTo>
                    <a:pt x="26111" y="756879"/>
                  </a:lnTo>
                  <a:lnTo>
                    <a:pt x="6898" y="719714"/>
                  </a:lnTo>
                  <a:lnTo>
                    <a:pt x="0" y="676910"/>
                  </a:lnTo>
                  <a:lnTo>
                    <a:pt x="0" y="135382"/>
                  </a:lnTo>
                  <a:close/>
                </a:path>
              </a:pathLst>
            </a:custGeom>
            <a:ln w="28574">
              <a:solidFill>
                <a:srgbClr val="0184E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2069338" y="5806566"/>
            <a:ext cx="1305560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33985" marR="5080" indent="-121920">
              <a:lnSpc>
                <a:spcPct val="100000"/>
              </a:lnSpc>
              <a:spcBef>
                <a:spcPts val="95"/>
              </a:spcBef>
            </a:pPr>
            <a:r>
              <a:rPr sz="2200" spc="130" dirty="0">
                <a:solidFill>
                  <a:srgbClr val="FFFFFF"/>
                </a:solidFill>
                <a:latin typeface="Trebuchet MS"/>
                <a:cs typeface="Trebuchet MS"/>
              </a:rPr>
              <a:t>Manag</a:t>
            </a:r>
            <a:r>
              <a:rPr sz="2200" spc="5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200" spc="95" dirty="0">
                <a:solidFill>
                  <a:srgbClr val="FFFFFF"/>
                </a:solidFill>
                <a:latin typeface="Trebuchet MS"/>
                <a:cs typeface="Trebuchet MS"/>
              </a:rPr>
              <a:t>ng  </a:t>
            </a:r>
            <a:r>
              <a:rPr sz="2200" spc="35" dirty="0">
                <a:solidFill>
                  <a:srgbClr val="FFFFFF"/>
                </a:solidFill>
                <a:latin typeface="Trebuchet MS"/>
                <a:cs typeface="Trebuchet MS"/>
              </a:rPr>
              <a:t>services</a:t>
            </a:r>
            <a:endParaRPr sz="2200">
              <a:latin typeface="Trebuchet MS"/>
              <a:cs typeface="Trebuchet MS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1621726" y="6850570"/>
            <a:ext cx="2202180" cy="841375"/>
            <a:chOff x="1621726" y="6850570"/>
            <a:chExt cx="2202180" cy="841375"/>
          </a:xfrm>
        </p:grpSpPr>
        <p:sp>
          <p:nvSpPr>
            <p:cNvPr id="24" name="object 24"/>
            <p:cNvSpPr/>
            <p:nvPr/>
          </p:nvSpPr>
          <p:spPr>
            <a:xfrm>
              <a:off x="1636013" y="6864857"/>
              <a:ext cx="2173605" cy="812800"/>
            </a:xfrm>
            <a:custGeom>
              <a:avLst/>
              <a:gdLst/>
              <a:ahLst/>
              <a:cxnLst/>
              <a:rect l="l" t="t" r="r" b="b"/>
              <a:pathLst>
                <a:path w="2173604" h="812800">
                  <a:moveTo>
                    <a:pt x="2037841" y="0"/>
                  </a:moveTo>
                  <a:lnTo>
                    <a:pt x="135381" y="0"/>
                  </a:lnTo>
                  <a:lnTo>
                    <a:pt x="92577" y="6898"/>
                  </a:lnTo>
                  <a:lnTo>
                    <a:pt x="55412" y="26111"/>
                  </a:lnTo>
                  <a:lnTo>
                    <a:pt x="26111" y="55412"/>
                  </a:lnTo>
                  <a:lnTo>
                    <a:pt x="6898" y="92577"/>
                  </a:lnTo>
                  <a:lnTo>
                    <a:pt x="0" y="135382"/>
                  </a:lnTo>
                  <a:lnTo>
                    <a:pt x="0" y="676910"/>
                  </a:lnTo>
                  <a:lnTo>
                    <a:pt x="6898" y="719714"/>
                  </a:lnTo>
                  <a:lnTo>
                    <a:pt x="26111" y="756879"/>
                  </a:lnTo>
                  <a:lnTo>
                    <a:pt x="55412" y="786180"/>
                  </a:lnTo>
                  <a:lnTo>
                    <a:pt x="92577" y="805393"/>
                  </a:lnTo>
                  <a:lnTo>
                    <a:pt x="135381" y="812292"/>
                  </a:lnTo>
                  <a:lnTo>
                    <a:pt x="2037841" y="812292"/>
                  </a:lnTo>
                  <a:lnTo>
                    <a:pt x="2080646" y="805393"/>
                  </a:lnTo>
                  <a:lnTo>
                    <a:pt x="2117811" y="786180"/>
                  </a:lnTo>
                  <a:lnTo>
                    <a:pt x="2147112" y="756879"/>
                  </a:lnTo>
                  <a:lnTo>
                    <a:pt x="2166325" y="719714"/>
                  </a:lnTo>
                  <a:lnTo>
                    <a:pt x="2173224" y="676910"/>
                  </a:lnTo>
                  <a:lnTo>
                    <a:pt x="2173224" y="135382"/>
                  </a:lnTo>
                  <a:lnTo>
                    <a:pt x="2166325" y="92577"/>
                  </a:lnTo>
                  <a:lnTo>
                    <a:pt x="2147112" y="55412"/>
                  </a:lnTo>
                  <a:lnTo>
                    <a:pt x="2117811" y="26111"/>
                  </a:lnTo>
                  <a:lnTo>
                    <a:pt x="2080646" y="6898"/>
                  </a:lnTo>
                  <a:lnTo>
                    <a:pt x="2037841" y="0"/>
                  </a:lnTo>
                  <a:close/>
                </a:path>
              </a:pathLst>
            </a:custGeom>
            <a:solidFill>
              <a:srgbClr val="44AA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636013" y="6864857"/>
              <a:ext cx="2173605" cy="812800"/>
            </a:xfrm>
            <a:custGeom>
              <a:avLst/>
              <a:gdLst/>
              <a:ahLst/>
              <a:cxnLst/>
              <a:rect l="l" t="t" r="r" b="b"/>
              <a:pathLst>
                <a:path w="2173604" h="812800">
                  <a:moveTo>
                    <a:pt x="0" y="135382"/>
                  </a:moveTo>
                  <a:lnTo>
                    <a:pt x="6898" y="92577"/>
                  </a:lnTo>
                  <a:lnTo>
                    <a:pt x="26111" y="55412"/>
                  </a:lnTo>
                  <a:lnTo>
                    <a:pt x="55412" y="26111"/>
                  </a:lnTo>
                  <a:lnTo>
                    <a:pt x="92577" y="6898"/>
                  </a:lnTo>
                  <a:lnTo>
                    <a:pt x="135381" y="0"/>
                  </a:lnTo>
                  <a:lnTo>
                    <a:pt x="2037841" y="0"/>
                  </a:lnTo>
                  <a:lnTo>
                    <a:pt x="2080646" y="6898"/>
                  </a:lnTo>
                  <a:lnTo>
                    <a:pt x="2117811" y="26111"/>
                  </a:lnTo>
                  <a:lnTo>
                    <a:pt x="2147112" y="55412"/>
                  </a:lnTo>
                  <a:lnTo>
                    <a:pt x="2166325" y="92577"/>
                  </a:lnTo>
                  <a:lnTo>
                    <a:pt x="2173224" y="135382"/>
                  </a:lnTo>
                  <a:lnTo>
                    <a:pt x="2173224" y="676910"/>
                  </a:lnTo>
                  <a:lnTo>
                    <a:pt x="2166325" y="719714"/>
                  </a:lnTo>
                  <a:lnTo>
                    <a:pt x="2147112" y="756879"/>
                  </a:lnTo>
                  <a:lnTo>
                    <a:pt x="2117811" y="786180"/>
                  </a:lnTo>
                  <a:lnTo>
                    <a:pt x="2080646" y="805393"/>
                  </a:lnTo>
                  <a:lnTo>
                    <a:pt x="2037841" y="812292"/>
                  </a:lnTo>
                  <a:lnTo>
                    <a:pt x="135381" y="812292"/>
                  </a:lnTo>
                  <a:lnTo>
                    <a:pt x="92577" y="805393"/>
                  </a:lnTo>
                  <a:lnTo>
                    <a:pt x="55412" y="786180"/>
                  </a:lnTo>
                  <a:lnTo>
                    <a:pt x="26111" y="756879"/>
                  </a:lnTo>
                  <a:lnTo>
                    <a:pt x="6898" y="719714"/>
                  </a:lnTo>
                  <a:lnTo>
                    <a:pt x="0" y="676910"/>
                  </a:lnTo>
                  <a:lnTo>
                    <a:pt x="0" y="135382"/>
                  </a:lnTo>
                  <a:close/>
                </a:path>
              </a:pathLst>
            </a:custGeom>
            <a:ln w="28575">
              <a:solidFill>
                <a:srgbClr val="0184E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2063242" y="6908418"/>
            <a:ext cx="1318260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0520" marR="5080" indent="-338455">
              <a:lnSpc>
                <a:spcPct val="100000"/>
              </a:lnSpc>
              <a:spcBef>
                <a:spcPts val="95"/>
              </a:spcBef>
            </a:pPr>
            <a:r>
              <a:rPr sz="2200" spc="45" dirty="0">
                <a:solidFill>
                  <a:srgbClr val="FFFFFF"/>
                </a:solidFill>
                <a:latin typeface="Trebuchet MS"/>
                <a:cs typeface="Trebuchet MS"/>
              </a:rPr>
              <a:t>Gathe</a:t>
            </a:r>
            <a:r>
              <a:rPr sz="2200" spc="4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200" spc="2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200" spc="3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200" spc="70" dirty="0">
                <a:solidFill>
                  <a:srgbClr val="FFFFFF"/>
                </a:solidFill>
                <a:latin typeface="Trebuchet MS"/>
                <a:cs typeface="Trebuchet MS"/>
              </a:rPr>
              <a:t>g  </a:t>
            </a:r>
            <a:r>
              <a:rPr sz="2200" dirty="0">
                <a:solidFill>
                  <a:srgbClr val="FFFFFF"/>
                </a:solidFill>
                <a:latin typeface="Trebuchet MS"/>
                <a:cs typeface="Trebuchet MS"/>
              </a:rPr>
              <a:t>facts</a:t>
            </a:r>
            <a:endParaRPr sz="2200">
              <a:latin typeface="Trebuchet MS"/>
              <a:cs typeface="Trebuchet MS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4836985" y="1461325"/>
            <a:ext cx="9789160" cy="6017260"/>
            <a:chOff x="4836985" y="1461325"/>
            <a:chExt cx="9789160" cy="6017260"/>
          </a:xfrm>
        </p:grpSpPr>
        <p:sp>
          <p:nvSpPr>
            <p:cNvPr id="28" name="object 28"/>
            <p:cNvSpPr/>
            <p:nvPr/>
          </p:nvSpPr>
          <p:spPr>
            <a:xfrm>
              <a:off x="4841747" y="1466088"/>
              <a:ext cx="9779635" cy="6007735"/>
            </a:xfrm>
            <a:custGeom>
              <a:avLst/>
              <a:gdLst/>
              <a:ahLst/>
              <a:cxnLst/>
              <a:rect l="l" t="t" r="r" b="b"/>
              <a:pathLst>
                <a:path w="9779635" h="6007734">
                  <a:moveTo>
                    <a:pt x="8778240" y="0"/>
                  </a:moveTo>
                  <a:lnTo>
                    <a:pt x="1001267" y="0"/>
                  </a:lnTo>
                  <a:lnTo>
                    <a:pt x="952757" y="1154"/>
                  </a:lnTo>
                  <a:lnTo>
                    <a:pt x="904843" y="4583"/>
                  </a:lnTo>
                  <a:lnTo>
                    <a:pt x="857577" y="10234"/>
                  </a:lnTo>
                  <a:lnTo>
                    <a:pt x="811011" y="18055"/>
                  </a:lnTo>
                  <a:lnTo>
                    <a:pt x="765198" y="27992"/>
                  </a:lnTo>
                  <a:lnTo>
                    <a:pt x="720190" y="39994"/>
                  </a:lnTo>
                  <a:lnTo>
                    <a:pt x="676041" y="54009"/>
                  </a:lnTo>
                  <a:lnTo>
                    <a:pt x="632802" y="69983"/>
                  </a:lnTo>
                  <a:lnTo>
                    <a:pt x="590526" y="87864"/>
                  </a:lnTo>
                  <a:lnTo>
                    <a:pt x="549265" y="107599"/>
                  </a:lnTo>
                  <a:lnTo>
                    <a:pt x="509072" y="129137"/>
                  </a:lnTo>
                  <a:lnTo>
                    <a:pt x="469999" y="152425"/>
                  </a:lnTo>
                  <a:lnTo>
                    <a:pt x="432099" y="177410"/>
                  </a:lnTo>
                  <a:lnTo>
                    <a:pt x="395424" y="204040"/>
                  </a:lnTo>
                  <a:lnTo>
                    <a:pt x="360026" y="232262"/>
                  </a:lnTo>
                  <a:lnTo>
                    <a:pt x="325959" y="262025"/>
                  </a:lnTo>
                  <a:lnTo>
                    <a:pt x="293274" y="293274"/>
                  </a:lnTo>
                  <a:lnTo>
                    <a:pt x="262025" y="325959"/>
                  </a:lnTo>
                  <a:lnTo>
                    <a:pt x="232262" y="360026"/>
                  </a:lnTo>
                  <a:lnTo>
                    <a:pt x="204040" y="395424"/>
                  </a:lnTo>
                  <a:lnTo>
                    <a:pt x="177410" y="432099"/>
                  </a:lnTo>
                  <a:lnTo>
                    <a:pt x="152425" y="469999"/>
                  </a:lnTo>
                  <a:lnTo>
                    <a:pt x="129137" y="509072"/>
                  </a:lnTo>
                  <a:lnTo>
                    <a:pt x="107599" y="549265"/>
                  </a:lnTo>
                  <a:lnTo>
                    <a:pt x="87864" y="590526"/>
                  </a:lnTo>
                  <a:lnTo>
                    <a:pt x="69983" y="632802"/>
                  </a:lnTo>
                  <a:lnTo>
                    <a:pt x="54009" y="676041"/>
                  </a:lnTo>
                  <a:lnTo>
                    <a:pt x="39994" y="720190"/>
                  </a:lnTo>
                  <a:lnTo>
                    <a:pt x="27992" y="765198"/>
                  </a:lnTo>
                  <a:lnTo>
                    <a:pt x="18055" y="811011"/>
                  </a:lnTo>
                  <a:lnTo>
                    <a:pt x="10234" y="857577"/>
                  </a:lnTo>
                  <a:lnTo>
                    <a:pt x="4583" y="904843"/>
                  </a:lnTo>
                  <a:lnTo>
                    <a:pt x="1154" y="952757"/>
                  </a:lnTo>
                  <a:lnTo>
                    <a:pt x="0" y="1001267"/>
                  </a:lnTo>
                  <a:lnTo>
                    <a:pt x="0" y="5006339"/>
                  </a:lnTo>
                  <a:lnTo>
                    <a:pt x="1154" y="5054850"/>
                  </a:lnTo>
                  <a:lnTo>
                    <a:pt x="4583" y="5102764"/>
                  </a:lnTo>
                  <a:lnTo>
                    <a:pt x="10234" y="5150030"/>
                  </a:lnTo>
                  <a:lnTo>
                    <a:pt x="18055" y="5196596"/>
                  </a:lnTo>
                  <a:lnTo>
                    <a:pt x="27992" y="5242409"/>
                  </a:lnTo>
                  <a:lnTo>
                    <a:pt x="39994" y="5287417"/>
                  </a:lnTo>
                  <a:lnTo>
                    <a:pt x="54009" y="5331566"/>
                  </a:lnTo>
                  <a:lnTo>
                    <a:pt x="69983" y="5374805"/>
                  </a:lnTo>
                  <a:lnTo>
                    <a:pt x="87864" y="5417081"/>
                  </a:lnTo>
                  <a:lnTo>
                    <a:pt x="107599" y="5458342"/>
                  </a:lnTo>
                  <a:lnTo>
                    <a:pt x="129137" y="5498535"/>
                  </a:lnTo>
                  <a:lnTo>
                    <a:pt x="152425" y="5537608"/>
                  </a:lnTo>
                  <a:lnTo>
                    <a:pt x="177410" y="5575508"/>
                  </a:lnTo>
                  <a:lnTo>
                    <a:pt x="204040" y="5612183"/>
                  </a:lnTo>
                  <a:lnTo>
                    <a:pt x="232262" y="5647581"/>
                  </a:lnTo>
                  <a:lnTo>
                    <a:pt x="262025" y="5681648"/>
                  </a:lnTo>
                  <a:lnTo>
                    <a:pt x="293274" y="5714333"/>
                  </a:lnTo>
                  <a:lnTo>
                    <a:pt x="325959" y="5745582"/>
                  </a:lnTo>
                  <a:lnTo>
                    <a:pt x="360026" y="5775345"/>
                  </a:lnTo>
                  <a:lnTo>
                    <a:pt x="395424" y="5803567"/>
                  </a:lnTo>
                  <a:lnTo>
                    <a:pt x="432099" y="5830197"/>
                  </a:lnTo>
                  <a:lnTo>
                    <a:pt x="469999" y="5855182"/>
                  </a:lnTo>
                  <a:lnTo>
                    <a:pt x="509072" y="5878470"/>
                  </a:lnTo>
                  <a:lnTo>
                    <a:pt x="549265" y="5900008"/>
                  </a:lnTo>
                  <a:lnTo>
                    <a:pt x="590526" y="5919743"/>
                  </a:lnTo>
                  <a:lnTo>
                    <a:pt x="632802" y="5937624"/>
                  </a:lnTo>
                  <a:lnTo>
                    <a:pt x="676041" y="5953598"/>
                  </a:lnTo>
                  <a:lnTo>
                    <a:pt x="720190" y="5967613"/>
                  </a:lnTo>
                  <a:lnTo>
                    <a:pt x="765198" y="5979615"/>
                  </a:lnTo>
                  <a:lnTo>
                    <a:pt x="811011" y="5989552"/>
                  </a:lnTo>
                  <a:lnTo>
                    <a:pt x="857577" y="5997373"/>
                  </a:lnTo>
                  <a:lnTo>
                    <a:pt x="904843" y="6003024"/>
                  </a:lnTo>
                  <a:lnTo>
                    <a:pt x="952757" y="6006453"/>
                  </a:lnTo>
                  <a:lnTo>
                    <a:pt x="1001267" y="6007608"/>
                  </a:lnTo>
                  <a:lnTo>
                    <a:pt x="8778240" y="6007608"/>
                  </a:lnTo>
                  <a:lnTo>
                    <a:pt x="8826750" y="6006453"/>
                  </a:lnTo>
                  <a:lnTo>
                    <a:pt x="8874664" y="6003024"/>
                  </a:lnTo>
                  <a:lnTo>
                    <a:pt x="8921930" y="5997373"/>
                  </a:lnTo>
                  <a:lnTo>
                    <a:pt x="8968496" y="5989552"/>
                  </a:lnTo>
                  <a:lnTo>
                    <a:pt x="9014309" y="5979615"/>
                  </a:lnTo>
                  <a:lnTo>
                    <a:pt x="9059317" y="5967613"/>
                  </a:lnTo>
                  <a:lnTo>
                    <a:pt x="9103466" y="5953598"/>
                  </a:lnTo>
                  <a:lnTo>
                    <a:pt x="9146705" y="5937624"/>
                  </a:lnTo>
                  <a:lnTo>
                    <a:pt x="9188981" y="5919743"/>
                  </a:lnTo>
                  <a:lnTo>
                    <a:pt x="9230242" y="5900008"/>
                  </a:lnTo>
                  <a:lnTo>
                    <a:pt x="9270435" y="5878470"/>
                  </a:lnTo>
                  <a:lnTo>
                    <a:pt x="9309508" y="5855182"/>
                  </a:lnTo>
                  <a:lnTo>
                    <a:pt x="9347408" y="5830197"/>
                  </a:lnTo>
                  <a:lnTo>
                    <a:pt x="9384083" y="5803567"/>
                  </a:lnTo>
                  <a:lnTo>
                    <a:pt x="9419481" y="5775345"/>
                  </a:lnTo>
                  <a:lnTo>
                    <a:pt x="9453548" y="5745582"/>
                  </a:lnTo>
                  <a:lnTo>
                    <a:pt x="9486233" y="5714333"/>
                  </a:lnTo>
                  <a:lnTo>
                    <a:pt x="9517482" y="5681648"/>
                  </a:lnTo>
                  <a:lnTo>
                    <a:pt x="9547245" y="5647581"/>
                  </a:lnTo>
                  <a:lnTo>
                    <a:pt x="9575467" y="5612183"/>
                  </a:lnTo>
                  <a:lnTo>
                    <a:pt x="9602097" y="5575508"/>
                  </a:lnTo>
                  <a:lnTo>
                    <a:pt x="9627082" y="5537608"/>
                  </a:lnTo>
                  <a:lnTo>
                    <a:pt x="9650370" y="5498535"/>
                  </a:lnTo>
                  <a:lnTo>
                    <a:pt x="9671908" y="5458342"/>
                  </a:lnTo>
                  <a:lnTo>
                    <a:pt x="9691643" y="5417081"/>
                  </a:lnTo>
                  <a:lnTo>
                    <a:pt x="9709524" y="5374805"/>
                  </a:lnTo>
                  <a:lnTo>
                    <a:pt x="9725498" y="5331566"/>
                  </a:lnTo>
                  <a:lnTo>
                    <a:pt x="9739513" y="5287417"/>
                  </a:lnTo>
                  <a:lnTo>
                    <a:pt x="9751515" y="5242409"/>
                  </a:lnTo>
                  <a:lnTo>
                    <a:pt x="9761452" y="5196596"/>
                  </a:lnTo>
                  <a:lnTo>
                    <a:pt x="9769273" y="5150030"/>
                  </a:lnTo>
                  <a:lnTo>
                    <a:pt x="9774924" y="5102764"/>
                  </a:lnTo>
                  <a:lnTo>
                    <a:pt x="9778353" y="5054850"/>
                  </a:lnTo>
                  <a:lnTo>
                    <a:pt x="9779508" y="5006339"/>
                  </a:lnTo>
                  <a:lnTo>
                    <a:pt x="9779508" y="1001267"/>
                  </a:lnTo>
                  <a:lnTo>
                    <a:pt x="9778353" y="952757"/>
                  </a:lnTo>
                  <a:lnTo>
                    <a:pt x="9774924" y="904843"/>
                  </a:lnTo>
                  <a:lnTo>
                    <a:pt x="9769273" y="857577"/>
                  </a:lnTo>
                  <a:lnTo>
                    <a:pt x="9761452" y="811011"/>
                  </a:lnTo>
                  <a:lnTo>
                    <a:pt x="9751515" y="765198"/>
                  </a:lnTo>
                  <a:lnTo>
                    <a:pt x="9739513" y="720190"/>
                  </a:lnTo>
                  <a:lnTo>
                    <a:pt x="9725498" y="676041"/>
                  </a:lnTo>
                  <a:lnTo>
                    <a:pt x="9709524" y="632802"/>
                  </a:lnTo>
                  <a:lnTo>
                    <a:pt x="9691643" y="590526"/>
                  </a:lnTo>
                  <a:lnTo>
                    <a:pt x="9671908" y="549265"/>
                  </a:lnTo>
                  <a:lnTo>
                    <a:pt x="9650370" y="509072"/>
                  </a:lnTo>
                  <a:lnTo>
                    <a:pt x="9627082" y="469999"/>
                  </a:lnTo>
                  <a:lnTo>
                    <a:pt x="9602097" y="432099"/>
                  </a:lnTo>
                  <a:lnTo>
                    <a:pt x="9575467" y="395424"/>
                  </a:lnTo>
                  <a:lnTo>
                    <a:pt x="9547245" y="360026"/>
                  </a:lnTo>
                  <a:lnTo>
                    <a:pt x="9517482" y="325959"/>
                  </a:lnTo>
                  <a:lnTo>
                    <a:pt x="9486233" y="293274"/>
                  </a:lnTo>
                  <a:lnTo>
                    <a:pt x="9453548" y="262025"/>
                  </a:lnTo>
                  <a:lnTo>
                    <a:pt x="9419481" y="232262"/>
                  </a:lnTo>
                  <a:lnTo>
                    <a:pt x="9384083" y="204040"/>
                  </a:lnTo>
                  <a:lnTo>
                    <a:pt x="9347408" y="177410"/>
                  </a:lnTo>
                  <a:lnTo>
                    <a:pt x="9309508" y="152425"/>
                  </a:lnTo>
                  <a:lnTo>
                    <a:pt x="9270435" y="129137"/>
                  </a:lnTo>
                  <a:lnTo>
                    <a:pt x="9230242" y="107599"/>
                  </a:lnTo>
                  <a:lnTo>
                    <a:pt x="9188981" y="87864"/>
                  </a:lnTo>
                  <a:lnTo>
                    <a:pt x="9146705" y="69983"/>
                  </a:lnTo>
                  <a:lnTo>
                    <a:pt x="9103466" y="54009"/>
                  </a:lnTo>
                  <a:lnTo>
                    <a:pt x="9059317" y="39994"/>
                  </a:lnTo>
                  <a:lnTo>
                    <a:pt x="9014309" y="27992"/>
                  </a:lnTo>
                  <a:lnTo>
                    <a:pt x="8968496" y="18055"/>
                  </a:lnTo>
                  <a:lnTo>
                    <a:pt x="8921930" y="10234"/>
                  </a:lnTo>
                  <a:lnTo>
                    <a:pt x="8874664" y="4583"/>
                  </a:lnTo>
                  <a:lnTo>
                    <a:pt x="8826750" y="1154"/>
                  </a:lnTo>
                  <a:lnTo>
                    <a:pt x="877824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4841747" y="1466088"/>
              <a:ext cx="9779635" cy="6007735"/>
            </a:xfrm>
            <a:custGeom>
              <a:avLst/>
              <a:gdLst/>
              <a:ahLst/>
              <a:cxnLst/>
              <a:rect l="l" t="t" r="r" b="b"/>
              <a:pathLst>
                <a:path w="9779635" h="6007734">
                  <a:moveTo>
                    <a:pt x="0" y="1001267"/>
                  </a:moveTo>
                  <a:lnTo>
                    <a:pt x="1154" y="952757"/>
                  </a:lnTo>
                  <a:lnTo>
                    <a:pt x="4583" y="904843"/>
                  </a:lnTo>
                  <a:lnTo>
                    <a:pt x="10234" y="857577"/>
                  </a:lnTo>
                  <a:lnTo>
                    <a:pt x="18055" y="811011"/>
                  </a:lnTo>
                  <a:lnTo>
                    <a:pt x="27992" y="765198"/>
                  </a:lnTo>
                  <a:lnTo>
                    <a:pt x="39994" y="720190"/>
                  </a:lnTo>
                  <a:lnTo>
                    <a:pt x="54009" y="676041"/>
                  </a:lnTo>
                  <a:lnTo>
                    <a:pt x="69983" y="632802"/>
                  </a:lnTo>
                  <a:lnTo>
                    <a:pt x="87864" y="590526"/>
                  </a:lnTo>
                  <a:lnTo>
                    <a:pt x="107599" y="549265"/>
                  </a:lnTo>
                  <a:lnTo>
                    <a:pt x="129137" y="509072"/>
                  </a:lnTo>
                  <a:lnTo>
                    <a:pt x="152425" y="469999"/>
                  </a:lnTo>
                  <a:lnTo>
                    <a:pt x="177410" y="432099"/>
                  </a:lnTo>
                  <a:lnTo>
                    <a:pt x="204040" y="395424"/>
                  </a:lnTo>
                  <a:lnTo>
                    <a:pt x="232262" y="360026"/>
                  </a:lnTo>
                  <a:lnTo>
                    <a:pt x="262025" y="325959"/>
                  </a:lnTo>
                  <a:lnTo>
                    <a:pt x="293274" y="293274"/>
                  </a:lnTo>
                  <a:lnTo>
                    <a:pt x="325959" y="262025"/>
                  </a:lnTo>
                  <a:lnTo>
                    <a:pt x="360026" y="232262"/>
                  </a:lnTo>
                  <a:lnTo>
                    <a:pt x="395424" y="204040"/>
                  </a:lnTo>
                  <a:lnTo>
                    <a:pt x="432099" y="177410"/>
                  </a:lnTo>
                  <a:lnTo>
                    <a:pt x="469999" y="152425"/>
                  </a:lnTo>
                  <a:lnTo>
                    <a:pt x="509072" y="129137"/>
                  </a:lnTo>
                  <a:lnTo>
                    <a:pt x="549265" y="107599"/>
                  </a:lnTo>
                  <a:lnTo>
                    <a:pt x="590526" y="87864"/>
                  </a:lnTo>
                  <a:lnTo>
                    <a:pt x="632802" y="69983"/>
                  </a:lnTo>
                  <a:lnTo>
                    <a:pt x="676041" y="54009"/>
                  </a:lnTo>
                  <a:lnTo>
                    <a:pt x="720190" y="39994"/>
                  </a:lnTo>
                  <a:lnTo>
                    <a:pt x="765198" y="27992"/>
                  </a:lnTo>
                  <a:lnTo>
                    <a:pt x="811011" y="18055"/>
                  </a:lnTo>
                  <a:lnTo>
                    <a:pt x="857577" y="10234"/>
                  </a:lnTo>
                  <a:lnTo>
                    <a:pt x="904843" y="4583"/>
                  </a:lnTo>
                  <a:lnTo>
                    <a:pt x="952757" y="1154"/>
                  </a:lnTo>
                  <a:lnTo>
                    <a:pt x="1001267" y="0"/>
                  </a:lnTo>
                  <a:lnTo>
                    <a:pt x="8778240" y="0"/>
                  </a:lnTo>
                  <a:lnTo>
                    <a:pt x="8826750" y="1154"/>
                  </a:lnTo>
                  <a:lnTo>
                    <a:pt x="8874664" y="4583"/>
                  </a:lnTo>
                  <a:lnTo>
                    <a:pt x="8921930" y="10234"/>
                  </a:lnTo>
                  <a:lnTo>
                    <a:pt x="8968496" y="18055"/>
                  </a:lnTo>
                  <a:lnTo>
                    <a:pt x="9014309" y="27992"/>
                  </a:lnTo>
                  <a:lnTo>
                    <a:pt x="9059317" y="39994"/>
                  </a:lnTo>
                  <a:lnTo>
                    <a:pt x="9103466" y="54009"/>
                  </a:lnTo>
                  <a:lnTo>
                    <a:pt x="9146705" y="69983"/>
                  </a:lnTo>
                  <a:lnTo>
                    <a:pt x="9188981" y="87864"/>
                  </a:lnTo>
                  <a:lnTo>
                    <a:pt x="9230242" y="107599"/>
                  </a:lnTo>
                  <a:lnTo>
                    <a:pt x="9270435" y="129137"/>
                  </a:lnTo>
                  <a:lnTo>
                    <a:pt x="9309508" y="152425"/>
                  </a:lnTo>
                  <a:lnTo>
                    <a:pt x="9347408" y="177410"/>
                  </a:lnTo>
                  <a:lnTo>
                    <a:pt x="9384083" y="204040"/>
                  </a:lnTo>
                  <a:lnTo>
                    <a:pt x="9419481" y="232262"/>
                  </a:lnTo>
                  <a:lnTo>
                    <a:pt x="9453548" y="262025"/>
                  </a:lnTo>
                  <a:lnTo>
                    <a:pt x="9486233" y="293274"/>
                  </a:lnTo>
                  <a:lnTo>
                    <a:pt x="9517482" y="325959"/>
                  </a:lnTo>
                  <a:lnTo>
                    <a:pt x="9547245" y="360026"/>
                  </a:lnTo>
                  <a:lnTo>
                    <a:pt x="9575467" y="395424"/>
                  </a:lnTo>
                  <a:lnTo>
                    <a:pt x="9602097" y="432099"/>
                  </a:lnTo>
                  <a:lnTo>
                    <a:pt x="9627082" y="469999"/>
                  </a:lnTo>
                  <a:lnTo>
                    <a:pt x="9650370" y="509072"/>
                  </a:lnTo>
                  <a:lnTo>
                    <a:pt x="9671908" y="549265"/>
                  </a:lnTo>
                  <a:lnTo>
                    <a:pt x="9691643" y="590526"/>
                  </a:lnTo>
                  <a:lnTo>
                    <a:pt x="9709524" y="632802"/>
                  </a:lnTo>
                  <a:lnTo>
                    <a:pt x="9725498" y="676041"/>
                  </a:lnTo>
                  <a:lnTo>
                    <a:pt x="9739513" y="720190"/>
                  </a:lnTo>
                  <a:lnTo>
                    <a:pt x="9751515" y="765198"/>
                  </a:lnTo>
                  <a:lnTo>
                    <a:pt x="9761452" y="811011"/>
                  </a:lnTo>
                  <a:lnTo>
                    <a:pt x="9769273" y="857577"/>
                  </a:lnTo>
                  <a:lnTo>
                    <a:pt x="9774924" y="904843"/>
                  </a:lnTo>
                  <a:lnTo>
                    <a:pt x="9778353" y="952757"/>
                  </a:lnTo>
                  <a:lnTo>
                    <a:pt x="9779508" y="1001267"/>
                  </a:lnTo>
                  <a:lnTo>
                    <a:pt x="9779508" y="5006339"/>
                  </a:lnTo>
                  <a:lnTo>
                    <a:pt x="9778353" y="5054850"/>
                  </a:lnTo>
                  <a:lnTo>
                    <a:pt x="9774924" y="5102764"/>
                  </a:lnTo>
                  <a:lnTo>
                    <a:pt x="9769273" y="5150030"/>
                  </a:lnTo>
                  <a:lnTo>
                    <a:pt x="9761452" y="5196596"/>
                  </a:lnTo>
                  <a:lnTo>
                    <a:pt x="9751515" y="5242409"/>
                  </a:lnTo>
                  <a:lnTo>
                    <a:pt x="9739513" y="5287417"/>
                  </a:lnTo>
                  <a:lnTo>
                    <a:pt x="9725498" y="5331566"/>
                  </a:lnTo>
                  <a:lnTo>
                    <a:pt x="9709524" y="5374805"/>
                  </a:lnTo>
                  <a:lnTo>
                    <a:pt x="9691643" y="5417081"/>
                  </a:lnTo>
                  <a:lnTo>
                    <a:pt x="9671908" y="5458342"/>
                  </a:lnTo>
                  <a:lnTo>
                    <a:pt x="9650370" y="5498535"/>
                  </a:lnTo>
                  <a:lnTo>
                    <a:pt x="9627082" y="5537608"/>
                  </a:lnTo>
                  <a:lnTo>
                    <a:pt x="9602097" y="5575508"/>
                  </a:lnTo>
                  <a:lnTo>
                    <a:pt x="9575467" y="5612183"/>
                  </a:lnTo>
                  <a:lnTo>
                    <a:pt x="9547245" y="5647581"/>
                  </a:lnTo>
                  <a:lnTo>
                    <a:pt x="9517482" y="5681648"/>
                  </a:lnTo>
                  <a:lnTo>
                    <a:pt x="9486233" y="5714333"/>
                  </a:lnTo>
                  <a:lnTo>
                    <a:pt x="9453548" y="5745582"/>
                  </a:lnTo>
                  <a:lnTo>
                    <a:pt x="9419481" y="5775345"/>
                  </a:lnTo>
                  <a:lnTo>
                    <a:pt x="9384083" y="5803567"/>
                  </a:lnTo>
                  <a:lnTo>
                    <a:pt x="9347408" y="5830197"/>
                  </a:lnTo>
                  <a:lnTo>
                    <a:pt x="9309508" y="5855182"/>
                  </a:lnTo>
                  <a:lnTo>
                    <a:pt x="9270435" y="5878470"/>
                  </a:lnTo>
                  <a:lnTo>
                    <a:pt x="9230242" y="5900008"/>
                  </a:lnTo>
                  <a:lnTo>
                    <a:pt x="9188981" y="5919743"/>
                  </a:lnTo>
                  <a:lnTo>
                    <a:pt x="9146705" y="5937624"/>
                  </a:lnTo>
                  <a:lnTo>
                    <a:pt x="9103466" y="5953598"/>
                  </a:lnTo>
                  <a:lnTo>
                    <a:pt x="9059317" y="5967613"/>
                  </a:lnTo>
                  <a:lnTo>
                    <a:pt x="9014309" y="5979615"/>
                  </a:lnTo>
                  <a:lnTo>
                    <a:pt x="8968496" y="5989552"/>
                  </a:lnTo>
                  <a:lnTo>
                    <a:pt x="8921930" y="5997373"/>
                  </a:lnTo>
                  <a:lnTo>
                    <a:pt x="8874664" y="6003024"/>
                  </a:lnTo>
                  <a:lnTo>
                    <a:pt x="8826750" y="6006453"/>
                  </a:lnTo>
                  <a:lnTo>
                    <a:pt x="8778240" y="6007608"/>
                  </a:lnTo>
                  <a:lnTo>
                    <a:pt x="1001267" y="6007608"/>
                  </a:lnTo>
                  <a:lnTo>
                    <a:pt x="952757" y="6006453"/>
                  </a:lnTo>
                  <a:lnTo>
                    <a:pt x="904843" y="6003024"/>
                  </a:lnTo>
                  <a:lnTo>
                    <a:pt x="857577" y="5997373"/>
                  </a:lnTo>
                  <a:lnTo>
                    <a:pt x="811011" y="5989552"/>
                  </a:lnTo>
                  <a:lnTo>
                    <a:pt x="765198" y="5979615"/>
                  </a:lnTo>
                  <a:lnTo>
                    <a:pt x="720190" y="5967613"/>
                  </a:lnTo>
                  <a:lnTo>
                    <a:pt x="676041" y="5953598"/>
                  </a:lnTo>
                  <a:lnTo>
                    <a:pt x="632802" y="5937624"/>
                  </a:lnTo>
                  <a:lnTo>
                    <a:pt x="590526" y="5919743"/>
                  </a:lnTo>
                  <a:lnTo>
                    <a:pt x="549265" y="5900008"/>
                  </a:lnTo>
                  <a:lnTo>
                    <a:pt x="509072" y="5878470"/>
                  </a:lnTo>
                  <a:lnTo>
                    <a:pt x="469999" y="5855182"/>
                  </a:lnTo>
                  <a:lnTo>
                    <a:pt x="432099" y="5830197"/>
                  </a:lnTo>
                  <a:lnTo>
                    <a:pt x="395424" y="5803567"/>
                  </a:lnTo>
                  <a:lnTo>
                    <a:pt x="360026" y="5775345"/>
                  </a:lnTo>
                  <a:lnTo>
                    <a:pt x="325959" y="5745582"/>
                  </a:lnTo>
                  <a:lnTo>
                    <a:pt x="293274" y="5714333"/>
                  </a:lnTo>
                  <a:lnTo>
                    <a:pt x="262025" y="5681648"/>
                  </a:lnTo>
                  <a:lnTo>
                    <a:pt x="232262" y="5647581"/>
                  </a:lnTo>
                  <a:lnTo>
                    <a:pt x="204040" y="5612183"/>
                  </a:lnTo>
                  <a:lnTo>
                    <a:pt x="177410" y="5575508"/>
                  </a:lnTo>
                  <a:lnTo>
                    <a:pt x="152425" y="5537608"/>
                  </a:lnTo>
                  <a:lnTo>
                    <a:pt x="129137" y="5498535"/>
                  </a:lnTo>
                  <a:lnTo>
                    <a:pt x="107599" y="5458342"/>
                  </a:lnTo>
                  <a:lnTo>
                    <a:pt x="87864" y="5417081"/>
                  </a:lnTo>
                  <a:lnTo>
                    <a:pt x="69983" y="5374805"/>
                  </a:lnTo>
                  <a:lnTo>
                    <a:pt x="54009" y="5331566"/>
                  </a:lnTo>
                  <a:lnTo>
                    <a:pt x="39994" y="5287417"/>
                  </a:lnTo>
                  <a:lnTo>
                    <a:pt x="27992" y="5242409"/>
                  </a:lnTo>
                  <a:lnTo>
                    <a:pt x="18055" y="5196596"/>
                  </a:lnTo>
                  <a:lnTo>
                    <a:pt x="10234" y="5150030"/>
                  </a:lnTo>
                  <a:lnTo>
                    <a:pt x="4583" y="5102764"/>
                  </a:lnTo>
                  <a:lnTo>
                    <a:pt x="1154" y="5054850"/>
                  </a:lnTo>
                  <a:lnTo>
                    <a:pt x="0" y="5006339"/>
                  </a:lnTo>
                  <a:lnTo>
                    <a:pt x="0" y="1001267"/>
                  </a:lnTo>
                  <a:close/>
                </a:path>
              </a:pathLst>
            </a:custGeom>
            <a:ln w="9525">
              <a:solidFill>
                <a:srgbClr val="0184E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5213984" y="2568905"/>
            <a:ext cx="690880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95"/>
              </a:spcBef>
              <a:buFont typeface="Tahoma"/>
              <a:buChar char="•"/>
              <a:tabLst>
                <a:tab pos="354965" algn="l"/>
                <a:tab pos="355600" algn="l"/>
              </a:tabLst>
            </a:pP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To</a:t>
            </a:r>
            <a:r>
              <a:rPr sz="2200" spc="-10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rebuchet MS"/>
                <a:cs typeface="Trebuchet MS"/>
              </a:rPr>
              <a:t>ensure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a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service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20" dirty="0">
                <a:solidFill>
                  <a:srgbClr val="3E3E3E"/>
                </a:solidFill>
                <a:latin typeface="Trebuchet MS"/>
                <a:cs typeface="Trebuchet MS"/>
              </a:rPr>
              <a:t>has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Trebuchet MS"/>
                <a:cs typeface="Trebuchet MS"/>
              </a:rPr>
              <a:t>started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45" dirty="0">
                <a:solidFill>
                  <a:srgbClr val="3E3E3E"/>
                </a:solidFill>
                <a:latin typeface="Trebuchet MS"/>
                <a:cs typeface="Trebuchet MS"/>
              </a:rPr>
              <a:t>on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Trebuchet MS"/>
                <a:cs typeface="Trebuchet MS"/>
              </a:rPr>
              <a:t>all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rebuchet MS"/>
                <a:cs typeface="Trebuchet MS"/>
              </a:rPr>
              <a:t>web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5" dirty="0">
                <a:solidFill>
                  <a:srgbClr val="3E3E3E"/>
                </a:solidFill>
                <a:latin typeface="Trebuchet MS"/>
                <a:cs typeface="Trebuchet MS"/>
              </a:rPr>
              <a:t>servers: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5213984" y="3235579"/>
            <a:ext cx="7474584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solidFill>
                  <a:srgbClr val="3E3E3E"/>
                </a:solidFill>
                <a:latin typeface="Courier New"/>
                <a:cs typeface="Courier New"/>
              </a:rPr>
              <a:t>$</a:t>
            </a:r>
            <a:r>
              <a:rPr sz="1600" b="1" dirty="0">
                <a:solidFill>
                  <a:srgbClr val="3E3E3E"/>
                </a:solidFill>
                <a:latin typeface="Courier New"/>
                <a:cs typeface="Courier New"/>
              </a:rPr>
              <a:t> </a:t>
            </a:r>
            <a:r>
              <a:rPr sz="1600" b="1" spc="-5" dirty="0">
                <a:solidFill>
                  <a:srgbClr val="3E3E3E"/>
                </a:solidFill>
                <a:latin typeface="Courier New"/>
                <a:cs typeface="Courier New"/>
              </a:rPr>
              <a:t>ansible</a:t>
            </a:r>
            <a:r>
              <a:rPr sz="1600" b="1" spc="5" dirty="0">
                <a:solidFill>
                  <a:srgbClr val="3E3E3E"/>
                </a:solidFill>
                <a:latin typeface="Courier New"/>
                <a:cs typeface="Courier New"/>
              </a:rPr>
              <a:t> </a:t>
            </a:r>
            <a:r>
              <a:rPr sz="1600" b="1" spc="-5" dirty="0">
                <a:solidFill>
                  <a:srgbClr val="3E3E3E"/>
                </a:solidFill>
                <a:latin typeface="Courier New"/>
                <a:cs typeface="Courier New"/>
              </a:rPr>
              <a:t>webservers</a:t>
            </a:r>
            <a:r>
              <a:rPr sz="1600" b="1" spc="25" dirty="0">
                <a:solidFill>
                  <a:srgbClr val="3E3E3E"/>
                </a:solidFill>
                <a:latin typeface="Courier New"/>
                <a:cs typeface="Courier New"/>
              </a:rPr>
              <a:t> </a:t>
            </a:r>
            <a:r>
              <a:rPr sz="1600" b="1" spc="-5" dirty="0">
                <a:solidFill>
                  <a:srgbClr val="3E3E3E"/>
                </a:solidFill>
                <a:latin typeface="Courier New"/>
                <a:cs typeface="Courier New"/>
              </a:rPr>
              <a:t>-m</a:t>
            </a:r>
            <a:r>
              <a:rPr sz="1600" b="1" spc="15" dirty="0">
                <a:solidFill>
                  <a:srgbClr val="3E3E3E"/>
                </a:solidFill>
                <a:latin typeface="Courier New"/>
                <a:cs typeface="Courier New"/>
              </a:rPr>
              <a:t> </a:t>
            </a:r>
            <a:r>
              <a:rPr sz="1600" b="1" spc="-5" dirty="0">
                <a:solidFill>
                  <a:srgbClr val="3E3E3E"/>
                </a:solidFill>
                <a:latin typeface="Courier New"/>
                <a:cs typeface="Courier New"/>
              </a:rPr>
              <a:t>service</a:t>
            </a:r>
            <a:r>
              <a:rPr sz="1600" b="1" spc="20" dirty="0">
                <a:solidFill>
                  <a:srgbClr val="3E3E3E"/>
                </a:solidFill>
                <a:latin typeface="Courier New"/>
                <a:cs typeface="Courier New"/>
              </a:rPr>
              <a:t> </a:t>
            </a:r>
            <a:r>
              <a:rPr sz="1600" b="1" spc="-5" dirty="0">
                <a:solidFill>
                  <a:srgbClr val="3E3E3E"/>
                </a:solidFill>
                <a:latin typeface="Courier New"/>
                <a:cs typeface="Courier New"/>
              </a:rPr>
              <a:t>-a</a:t>
            </a:r>
            <a:r>
              <a:rPr sz="1600" b="1" spc="5" dirty="0">
                <a:solidFill>
                  <a:srgbClr val="3E3E3E"/>
                </a:solidFill>
                <a:latin typeface="Courier New"/>
                <a:cs typeface="Courier New"/>
              </a:rPr>
              <a:t> </a:t>
            </a:r>
            <a:r>
              <a:rPr sz="1600" b="1" spc="-5" dirty="0">
                <a:solidFill>
                  <a:srgbClr val="3E3E3E"/>
                </a:solidFill>
                <a:latin typeface="Courier New"/>
                <a:cs typeface="Courier New"/>
              </a:rPr>
              <a:t>"name=httpd</a:t>
            </a:r>
            <a:r>
              <a:rPr sz="1600" b="1" dirty="0">
                <a:solidFill>
                  <a:srgbClr val="3E3E3E"/>
                </a:solidFill>
                <a:latin typeface="Courier New"/>
                <a:cs typeface="Courier New"/>
              </a:rPr>
              <a:t> </a:t>
            </a:r>
            <a:r>
              <a:rPr sz="1600" b="1" spc="-5" dirty="0">
                <a:solidFill>
                  <a:srgbClr val="3E3E3E"/>
                </a:solidFill>
                <a:latin typeface="Courier New"/>
                <a:cs typeface="Courier New"/>
              </a:rPr>
              <a:t>state=started"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5213984" y="3819271"/>
            <a:ext cx="534035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95"/>
              </a:spcBef>
              <a:buFont typeface="Tahoma"/>
              <a:buChar char="•"/>
              <a:tabLst>
                <a:tab pos="354965" algn="l"/>
                <a:tab pos="355600" algn="l"/>
              </a:tabLst>
            </a:pP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To</a:t>
            </a:r>
            <a:r>
              <a:rPr sz="2200" spc="-10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5" dirty="0">
                <a:solidFill>
                  <a:srgbClr val="3E3E3E"/>
                </a:solidFill>
                <a:latin typeface="Trebuchet MS"/>
                <a:cs typeface="Trebuchet MS"/>
              </a:rPr>
              <a:t>restart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a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service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45" dirty="0">
                <a:solidFill>
                  <a:srgbClr val="3E3E3E"/>
                </a:solidFill>
                <a:latin typeface="Trebuchet MS"/>
                <a:cs typeface="Trebuchet MS"/>
              </a:rPr>
              <a:t>on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Trebuchet MS"/>
                <a:cs typeface="Trebuchet MS"/>
              </a:rPr>
              <a:t>all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rebuchet MS"/>
                <a:cs typeface="Trebuchet MS"/>
              </a:rPr>
              <a:t>web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Trebuchet MS"/>
                <a:cs typeface="Trebuchet MS"/>
              </a:rPr>
              <a:t>servers: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5213984" y="4485513"/>
            <a:ext cx="771842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solidFill>
                  <a:srgbClr val="3E3E3E"/>
                </a:solidFill>
                <a:latin typeface="Courier New"/>
                <a:cs typeface="Courier New"/>
              </a:rPr>
              <a:t>$</a:t>
            </a:r>
            <a:r>
              <a:rPr sz="1600" b="1" dirty="0">
                <a:solidFill>
                  <a:srgbClr val="3E3E3E"/>
                </a:solidFill>
                <a:latin typeface="Courier New"/>
                <a:cs typeface="Courier New"/>
              </a:rPr>
              <a:t> </a:t>
            </a:r>
            <a:r>
              <a:rPr sz="1600" b="1" spc="-5" dirty="0">
                <a:solidFill>
                  <a:srgbClr val="3E3E3E"/>
                </a:solidFill>
                <a:latin typeface="Courier New"/>
                <a:cs typeface="Courier New"/>
              </a:rPr>
              <a:t>ansible</a:t>
            </a:r>
            <a:r>
              <a:rPr sz="1600" b="1" spc="5" dirty="0">
                <a:solidFill>
                  <a:srgbClr val="3E3E3E"/>
                </a:solidFill>
                <a:latin typeface="Courier New"/>
                <a:cs typeface="Courier New"/>
              </a:rPr>
              <a:t> </a:t>
            </a:r>
            <a:r>
              <a:rPr sz="1600" b="1" spc="-5" dirty="0">
                <a:solidFill>
                  <a:srgbClr val="3E3E3E"/>
                </a:solidFill>
                <a:latin typeface="Courier New"/>
                <a:cs typeface="Courier New"/>
              </a:rPr>
              <a:t>webservers</a:t>
            </a:r>
            <a:r>
              <a:rPr sz="1600" b="1" spc="25" dirty="0">
                <a:solidFill>
                  <a:srgbClr val="3E3E3E"/>
                </a:solidFill>
                <a:latin typeface="Courier New"/>
                <a:cs typeface="Courier New"/>
              </a:rPr>
              <a:t> </a:t>
            </a:r>
            <a:r>
              <a:rPr sz="1600" b="1" spc="-5" dirty="0">
                <a:solidFill>
                  <a:srgbClr val="3E3E3E"/>
                </a:solidFill>
                <a:latin typeface="Courier New"/>
                <a:cs typeface="Courier New"/>
              </a:rPr>
              <a:t>-m</a:t>
            </a:r>
            <a:r>
              <a:rPr sz="1600" b="1" spc="15" dirty="0">
                <a:solidFill>
                  <a:srgbClr val="3E3E3E"/>
                </a:solidFill>
                <a:latin typeface="Courier New"/>
                <a:cs typeface="Courier New"/>
              </a:rPr>
              <a:t> </a:t>
            </a:r>
            <a:r>
              <a:rPr sz="1600" b="1" spc="-5" dirty="0">
                <a:solidFill>
                  <a:srgbClr val="3E3E3E"/>
                </a:solidFill>
                <a:latin typeface="Courier New"/>
                <a:cs typeface="Courier New"/>
              </a:rPr>
              <a:t>service</a:t>
            </a:r>
            <a:r>
              <a:rPr sz="1600" b="1" spc="20" dirty="0">
                <a:solidFill>
                  <a:srgbClr val="3E3E3E"/>
                </a:solidFill>
                <a:latin typeface="Courier New"/>
                <a:cs typeface="Courier New"/>
              </a:rPr>
              <a:t> </a:t>
            </a:r>
            <a:r>
              <a:rPr sz="1600" b="1" spc="-5" dirty="0">
                <a:solidFill>
                  <a:srgbClr val="3E3E3E"/>
                </a:solidFill>
                <a:latin typeface="Courier New"/>
                <a:cs typeface="Courier New"/>
              </a:rPr>
              <a:t>-a</a:t>
            </a:r>
            <a:r>
              <a:rPr sz="1600" b="1" spc="5" dirty="0">
                <a:solidFill>
                  <a:srgbClr val="3E3E3E"/>
                </a:solidFill>
                <a:latin typeface="Courier New"/>
                <a:cs typeface="Courier New"/>
              </a:rPr>
              <a:t> </a:t>
            </a:r>
            <a:r>
              <a:rPr sz="1600" b="1" spc="-5" dirty="0">
                <a:solidFill>
                  <a:srgbClr val="3E3E3E"/>
                </a:solidFill>
                <a:latin typeface="Courier New"/>
                <a:cs typeface="Courier New"/>
              </a:rPr>
              <a:t>"name=httpd</a:t>
            </a:r>
            <a:r>
              <a:rPr sz="1600" b="1" dirty="0">
                <a:solidFill>
                  <a:srgbClr val="3E3E3E"/>
                </a:solidFill>
                <a:latin typeface="Courier New"/>
                <a:cs typeface="Courier New"/>
              </a:rPr>
              <a:t> </a:t>
            </a:r>
            <a:r>
              <a:rPr sz="1600" b="1" spc="-5" dirty="0">
                <a:solidFill>
                  <a:srgbClr val="3E3E3E"/>
                </a:solidFill>
                <a:latin typeface="Courier New"/>
                <a:cs typeface="Courier New"/>
              </a:rPr>
              <a:t>state=restarted"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5213984" y="5069204"/>
            <a:ext cx="437134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95"/>
              </a:spcBef>
              <a:buFont typeface="Tahoma"/>
              <a:buChar char="•"/>
              <a:tabLst>
                <a:tab pos="354965" algn="l"/>
                <a:tab pos="355600" algn="l"/>
              </a:tabLst>
            </a:pP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To</a:t>
            </a:r>
            <a:r>
              <a:rPr sz="2200" spc="-10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rebuchet MS"/>
                <a:cs typeface="Trebuchet MS"/>
              </a:rPr>
              <a:t>ensure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a</a:t>
            </a:r>
            <a:r>
              <a:rPr sz="2200" spc="-10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service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is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Trebuchet MS"/>
                <a:cs typeface="Trebuchet MS"/>
              </a:rPr>
              <a:t>stopped: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5213984" y="5730621"/>
            <a:ext cx="7474584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solidFill>
                  <a:srgbClr val="3E3E3E"/>
                </a:solidFill>
                <a:latin typeface="Courier New"/>
                <a:cs typeface="Courier New"/>
              </a:rPr>
              <a:t>$</a:t>
            </a:r>
            <a:r>
              <a:rPr sz="1600" b="1" dirty="0">
                <a:solidFill>
                  <a:srgbClr val="3E3E3E"/>
                </a:solidFill>
                <a:latin typeface="Courier New"/>
                <a:cs typeface="Courier New"/>
              </a:rPr>
              <a:t> </a:t>
            </a:r>
            <a:r>
              <a:rPr sz="1600" b="1" spc="-5" dirty="0">
                <a:solidFill>
                  <a:srgbClr val="3E3E3E"/>
                </a:solidFill>
                <a:latin typeface="Courier New"/>
                <a:cs typeface="Courier New"/>
              </a:rPr>
              <a:t>ansible</a:t>
            </a:r>
            <a:r>
              <a:rPr sz="1600" b="1" spc="5" dirty="0">
                <a:solidFill>
                  <a:srgbClr val="3E3E3E"/>
                </a:solidFill>
                <a:latin typeface="Courier New"/>
                <a:cs typeface="Courier New"/>
              </a:rPr>
              <a:t> </a:t>
            </a:r>
            <a:r>
              <a:rPr sz="1600" b="1" spc="-5" dirty="0">
                <a:solidFill>
                  <a:srgbClr val="3E3E3E"/>
                </a:solidFill>
                <a:latin typeface="Courier New"/>
                <a:cs typeface="Courier New"/>
              </a:rPr>
              <a:t>webservers</a:t>
            </a:r>
            <a:r>
              <a:rPr sz="1600" b="1" spc="25" dirty="0">
                <a:solidFill>
                  <a:srgbClr val="3E3E3E"/>
                </a:solidFill>
                <a:latin typeface="Courier New"/>
                <a:cs typeface="Courier New"/>
              </a:rPr>
              <a:t> </a:t>
            </a:r>
            <a:r>
              <a:rPr sz="1600" b="1" spc="-5" dirty="0">
                <a:solidFill>
                  <a:srgbClr val="3E3E3E"/>
                </a:solidFill>
                <a:latin typeface="Courier New"/>
                <a:cs typeface="Courier New"/>
              </a:rPr>
              <a:t>-m</a:t>
            </a:r>
            <a:r>
              <a:rPr sz="1600" b="1" spc="15" dirty="0">
                <a:solidFill>
                  <a:srgbClr val="3E3E3E"/>
                </a:solidFill>
                <a:latin typeface="Courier New"/>
                <a:cs typeface="Courier New"/>
              </a:rPr>
              <a:t> </a:t>
            </a:r>
            <a:r>
              <a:rPr sz="1600" b="1" spc="-5" dirty="0">
                <a:solidFill>
                  <a:srgbClr val="3E3E3E"/>
                </a:solidFill>
                <a:latin typeface="Courier New"/>
                <a:cs typeface="Courier New"/>
              </a:rPr>
              <a:t>service</a:t>
            </a:r>
            <a:r>
              <a:rPr sz="1600" b="1" spc="20" dirty="0">
                <a:solidFill>
                  <a:srgbClr val="3E3E3E"/>
                </a:solidFill>
                <a:latin typeface="Courier New"/>
                <a:cs typeface="Courier New"/>
              </a:rPr>
              <a:t> </a:t>
            </a:r>
            <a:r>
              <a:rPr sz="1600" b="1" spc="-5" dirty="0">
                <a:solidFill>
                  <a:srgbClr val="3E3E3E"/>
                </a:solidFill>
                <a:latin typeface="Courier New"/>
                <a:cs typeface="Courier New"/>
              </a:rPr>
              <a:t>-a</a:t>
            </a:r>
            <a:r>
              <a:rPr sz="1600" b="1" spc="5" dirty="0">
                <a:solidFill>
                  <a:srgbClr val="3E3E3E"/>
                </a:solidFill>
                <a:latin typeface="Courier New"/>
                <a:cs typeface="Courier New"/>
              </a:rPr>
              <a:t> </a:t>
            </a:r>
            <a:r>
              <a:rPr sz="1600" b="1" spc="-5" dirty="0">
                <a:solidFill>
                  <a:srgbClr val="3E3E3E"/>
                </a:solidFill>
                <a:latin typeface="Courier New"/>
                <a:cs typeface="Courier New"/>
              </a:rPr>
              <a:t>"name=httpd</a:t>
            </a:r>
            <a:r>
              <a:rPr sz="1600" b="1" dirty="0">
                <a:solidFill>
                  <a:srgbClr val="3E3E3E"/>
                </a:solidFill>
                <a:latin typeface="Courier New"/>
                <a:cs typeface="Courier New"/>
              </a:rPr>
              <a:t> </a:t>
            </a:r>
            <a:r>
              <a:rPr sz="1600" b="1" spc="-5" dirty="0">
                <a:solidFill>
                  <a:srgbClr val="3E3E3E"/>
                </a:solidFill>
                <a:latin typeface="Courier New"/>
                <a:cs typeface="Courier New"/>
              </a:rPr>
              <a:t>state=stopped"</a:t>
            </a:r>
            <a:endParaRPr sz="1600">
              <a:latin typeface="Courier New"/>
              <a:cs typeface="Courier New"/>
            </a:endParaRPr>
          </a:p>
        </p:txBody>
      </p:sp>
      <p:pic>
        <p:nvPicPr>
          <p:cNvPr id="36" name="object 3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533900" y="734568"/>
            <a:ext cx="7373111" cy="458724"/>
          </a:xfrm>
          <a:prstGeom prst="rect">
            <a:avLst/>
          </a:prstGeom>
        </p:spPr>
      </p:pic>
    </p:spTree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14491" y="306400"/>
            <a:ext cx="482663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5" dirty="0">
                <a:solidFill>
                  <a:srgbClr val="3E3E3E"/>
                </a:solidFill>
                <a:latin typeface="Arial"/>
                <a:cs typeface="Arial"/>
              </a:rPr>
              <a:t>Use</a:t>
            </a:r>
            <a:r>
              <a:rPr spc="-5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-75" dirty="0">
                <a:solidFill>
                  <a:srgbClr val="3E3E3E"/>
                </a:solidFill>
                <a:latin typeface="Arial"/>
                <a:cs typeface="Arial"/>
              </a:rPr>
              <a:t>Cases</a:t>
            </a:r>
            <a:r>
              <a:rPr spc="-7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110" dirty="0">
                <a:solidFill>
                  <a:srgbClr val="3E3E3E"/>
                </a:solidFill>
                <a:latin typeface="Arial"/>
                <a:cs typeface="Arial"/>
              </a:rPr>
              <a:t>for</a:t>
            </a:r>
            <a:r>
              <a:rPr spc="-5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-15" dirty="0">
                <a:solidFill>
                  <a:srgbClr val="3E3E3E"/>
                </a:solidFill>
                <a:latin typeface="Arial"/>
                <a:cs typeface="Arial"/>
              </a:rPr>
              <a:t>Ad-Hoc</a:t>
            </a:r>
            <a:r>
              <a:rPr spc="-30" dirty="0">
                <a:solidFill>
                  <a:srgbClr val="3E3E3E"/>
                </a:solidFill>
                <a:latin typeface="Arial"/>
                <a:cs typeface="Arial"/>
              </a:rPr>
              <a:t> Tasks</a:t>
            </a:r>
          </a:p>
        </p:txBody>
      </p:sp>
      <p:sp>
        <p:nvSpPr>
          <p:cNvPr id="4" name="object 4"/>
          <p:cNvSpPr/>
          <p:nvPr/>
        </p:nvSpPr>
        <p:spPr>
          <a:xfrm>
            <a:off x="1636014" y="1357122"/>
            <a:ext cx="2173605" cy="812800"/>
          </a:xfrm>
          <a:custGeom>
            <a:avLst/>
            <a:gdLst/>
            <a:ahLst/>
            <a:cxnLst/>
            <a:rect l="l" t="t" r="r" b="b"/>
            <a:pathLst>
              <a:path w="2173604" h="812800">
                <a:moveTo>
                  <a:pt x="2037841" y="0"/>
                </a:moveTo>
                <a:lnTo>
                  <a:pt x="135381" y="0"/>
                </a:lnTo>
                <a:lnTo>
                  <a:pt x="92577" y="6898"/>
                </a:lnTo>
                <a:lnTo>
                  <a:pt x="55412" y="26111"/>
                </a:lnTo>
                <a:lnTo>
                  <a:pt x="26111" y="55412"/>
                </a:lnTo>
                <a:lnTo>
                  <a:pt x="6898" y="92577"/>
                </a:lnTo>
                <a:lnTo>
                  <a:pt x="0" y="135381"/>
                </a:lnTo>
                <a:lnTo>
                  <a:pt x="0" y="676909"/>
                </a:lnTo>
                <a:lnTo>
                  <a:pt x="6898" y="719714"/>
                </a:lnTo>
                <a:lnTo>
                  <a:pt x="26111" y="756879"/>
                </a:lnTo>
                <a:lnTo>
                  <a:pt x="55412" y="786180"/>
                </a:lnTo>
                <a:lnTo>
                  <a:pt x="92577" y="805393"/>
                </a:lnTo>
                <a:lnTo>
                  <a:pt x="135381" y="812292"/>
                </a:lnTo>
                <a:lnTo>
                  <a:pt x="2037841" y="812292"/>
                </a:lnTo>
                <a:lnTo>
                  <a:pt x="2080646" y="805393"/>
                </a:lnTo>
                <a:lnTo>
                  <a:pt x="2117811" y="786180"/>
                </a:lnTo>
                <a:lnTo>
                  <a:pt x="2147112" y="756879"/>
                </a:lnTo>
                <a:lnTo>
                  <a:pt x="2166325" y="719714"/>
                </a:lnTo>
                <a:lnTo>
                  <a:pt x="2173224" y="676909"/>
                </a:lnTo>
                <a:lnTo>
                  <a:pt x="2173224" y="135381"/>
                </a:lnTo>
                <a:lnTo>
                  <a:pt x="2166325" y="92577"/>
                </a:lnTo>
                <a:lnTo>
                  <a:pt x="2147112" y="55412"/>
                </a:lnTo>
                <a:lnTo>
                  <a:pt x="2117811" y="26111"/>
                </a:lnTo>
                <a:lnTo>
                  <a:pt x="2080646" y="6898"/>
                </a:lnTo>
                <a:lnTo>
                  <a:pt x="2037841" y="0"/>
                </a:lnTo>
                <a:close/>
              </a:path>
            </a:pathLst>
          </a:custGeom>
          <a:solidFill>
            <a:srgbClr val="44AAF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636014" y="1357122"/>
            <a:ext cx="2173605" cy="812800"/>
          </a:xfrm>
          <a:custGeom>
            <a:avLst/>
            <a:gdLst/>
            <a:ahLst/>
            <a:cxnLst/>
            <a:rect l="l" t="t" r="r" b="b"/>
            <a:pathLst>
              <a:path w="2173604" h="812800">
                <a:moveTo>
                  <a:pt x="0" y="135381"/>
                </a:moveTo>
                <a:lnTo>
                  <a:pt x="6898" y="92577"/>
                </a:lnTo>
                <a:lnTo>
                  <a:pt x="26111" y="55412"/>
                </a:lnTo>
                <a:lnTo>
                  <a:pt x="55412" y="26111"/>
                </a:lnTo>
                <a:lnTo>
                  <a:pt x="92577" y="6898"/>
                </a:lnTo>
                <a:lnTo>
                  <a:pt x="135381" y="0"/>
                </a:lnTo>
                <a:lnTo>
                  <a:pt x="2037841" y="0"/>
                </a:lnTo>
                <a:lnTo>
                  <a:pt x="2080646" y="6898"/>
                </a:lnTo>
                <a:lnTo>
                  <a:pt x="2117811" y="26111"/>
                </a:lnTo>
                <a:lnTo>
                  <a:pt x="2147112" y="55412"/>
                </a:lnTo>
                <a:lnTo>
                  <a:pt x="2166325" y="92577"/>
                </a:lnTo>
                <a:lnTo>
                  <a:pt x="2173224" y="135381"/>
                </a:lnTo>
                <a:lnTo>
                  <a:pt x="2173224" y="676909"/>
                </a:lnTo>
                <a:lnTo>
                  <a:pt x="2166325" y="719714"/>
                </a:lnTo>
                <a:lnTo>
                  <a:pt x="2147112" y="756879"/>
                </a:lnTo>
                <a:lnTo>
                  <a:pt x="2117811" y="786180"/>
                </a:lnTo>
                <a:lnTo>
                  <a:pt x="2080646" y="805393"/>
                </a:lnTo>
                <a:lnTo>
                  <a:pt x="2037841" y="812292"/>
                </a:lnTo>
                <a:lnTo>
                  <a:pt x="135381" y="812292"/>
                </a:lnTo>
                <a:lnTo>
                  <a:pt x="92577" y="805393"/>
                </a:lnTo>
                <a:lnTo>
                  <a:pt x="55412" y="786180"/>
                </a:lnTo>
                <a:lnTo>
                  <a:pt x="26111" y="756879"/>
                </a:lnTo>
                <a:lnTo>
                  <a:pt x="6898" y="719714"/>
                </a:lnTo>
                <a:lnTo>
                  <a:pt x="0" y="676909"/>
                </a:lnTo>
                <a:lnTo>
                  <a:pt x="0" y="135381"/>
                </a:lnTo>
                <a:close/>
              </a:path>
            </a:pathLst>
          </a:custGeom>
          <a:ln w="28574">
            <a:solidFill>
              <a:srgbClr val="0184E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1621726" y="2444686"/>
            <a:ext cx="2202180" cy="839469"/>
            <a:chOff x="1621726" y="2444686"/>
            <a:chExt cx="2202180" cy="839469"/>
          </a:xfrm>
        </p:grpSpPr>
        <p:sp>
          <p:nvSpPr>
            <p:cNvPr id="7" name="object 7"/>
            <p:cNvSpPr/>
            <p:nvPr/>
          </p:nvSpPr>
          <p:spPr>
            <a:xfrm>
              <a:off x="1636013" y="2458973"/>
              <a:ext cx="2173605" cy="810895"/>
            </a:xfrm>
            <a:custGeom>
              <a:avLst/>
              <a:gdLst/>
              <a:ahLst/>
              <a:cxnLst/>
              <a:rect l="l" t="t" r="r" b="b"/>
              <a:pathLst>
                <a:path w="2173604" h="810895">
                  <a:moveTo>
                    <a:pt x="2038096" y="0"/>
                  </a:moveTo>
                  <a:lnTo>
                    <a:pt x="135128" y="0"/>
                  </a:lnTo>
                  <a:lnTo>
                    <a:pt x="92399" y="6884"/>
                  </a:lnTo>
                  <a:lnTo>
                    <a:pt x="55302" y="26058"/>
                  </a:lnTo>
                  <a:lnTo>
                    <a:pt x="26058" y="55302"/>
                  </a:lnTo>
                  <a:lnTo>
                    <a:pt x="6884" y="92399"/>
                  </a:lnTo>
                  <a:lnTo>
                    <a:pt x="0" y="135127"/>
                  </a:lnTo>
                  <a:lnTo>
                    <a:pt x="0" y="675639"/>
                  </a:lnTo>
                  <a:lnTo>
                    <a:pt x="6884" y="718368"/>
                  </a:lnTo>
                  <a:lnTo>
                    <a:pt x="26058" y="755465"/>
                  </a:lnTo>
                  <a:lnTo>
                    <a:pt x="55302" y="784709"/>
                  </a:lnTo>
                  <a:lnTo>
                    <a:pt x="92399" y="803883"/>
                  </a:lnTo>
                  <a:lnTo>
                    <a:pt x="135128" y="810767"/>
                  </a:lnTo>
                  <a:lnTo>
                    <a:pt x="2038096" y="810767"/>
                  </a:lnTo>
                  <a:lnTo>
                    <a:pt x="2080824" y="803883"/>
                  </a:lnTo>
                  <a:lnTo>
                    <a:pt x="2117921" y="784709"/>
                  </a:lnTo>
                  <a:lnTo>
                    <a:pt x="2147165" y="755465"/>
                  </a:lnTo>
                  <a:lnTo>
                    <a:pt x="2166339" y="718368"/>
                  </a:lnTo>
                  <a:lnTo>
                    <a:pt x="2173224" y="675639"/>
                  </a:lnTo>
                  <a:lnTo>
                    <a:pt x="2173224" y="135127"/>
                  </a:lnTo>
                  <a:lnTo>
                    <a:pt x="2166339" y="92399"/>
                  </a:lnTo>
                  <a:lnTo>
                    <a:pt x="2147165" y="55302"/>
                  </a:lnTo>
                  <a:lnTo>
                    <a:pt x="2117921" y="26058"/>
                  </a:lnTo>
                  <a:lnTo>
                    <a:pt x="2080824" y="6884"/>
                  </a:lnTo>
                  <a:lnTo>
                    <a:pt x="2038096" y="0"/>
                  </a:lnTo>
                  <a:close/>
                </a:path>
              </a:pathLst>
            </a:custGeom>
            <a:solidFill>
              <a:srgbClr val="44AA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636013" y="2458973"/>
              <a:ext cx="2173605" cy="810895"/>
            </a:xfrm>
            <a:custGeom>
              <a:avLst/>
              <a:gdLst/>
              <a:ahLst/>
              <a:cxnLst/>
              <a:rect l="l" t="t" r="r" b="b"/>
              <a:pathLst>
                <a:path w="2173604" h="810895">
                  <a:moveTo>
                    <a:pt x="0" y="135127"/>
                  </a:moveTo>
                  <a:lnTo>
                    <a:pt x="6884" y="92399"/>
                  </a:lnTo>
                  <a:lnTo>
                    <a:pt x="26058" y="55302"/>
                  </a:lnTo>
                  <a:lnTo>
                    <a:pt x="55302" y="26058"/>
                  </a:lnTo>
                  <a:lnTo>
                    <a:pt x="92399" y="6884"/>
                  </a:lnTo>
                  <a:lnTo>
                    <a:pt x="135128" y="0"/>
                  </a:lnTo>
                  <a:lnTo>
                    <a:pt x="2038096" y="0"/>
                  </a:lnTo>
                  <a:lnTo>
                    <a:pt x="2080824" y="6884"/>
                  </a:lnTo>
                  <a:lnTo>
                    <a:pt x="2117921" y="26058"/>
                  </a:lnTo>
                  <a:lnTo>
                    <a:pt x="2147165" y="55302"/>
                  </a:lnTo>
                  <a:lnTo>
                    <a:pt x="2166339" y="92399"/>
                  </a:lnTo>
                  <a:lnTo>
                    <a:pt x="2173224" y="135127"/>
                  </a:lnTo>
                  <a:lnTo>
                    <a:pt x="2173224" y="675639"/>
                  </a:lnTo>
                  <a:lnTo>
                    <a:pt x="2166339" y="718368"/>
                  </a:lnTo>
                  <a:lnTo>
                    <a:pt x="2147165" y="755465"/>
                  </a:lnTo>
                  <a:lnTo>
                    <a:pt x="2117921" y="784709"/>
                  </a:lnTo>
                  <a:lnTo>
                    <a:pt x="2080824" y="803883"/>
                  </a:lnTo>
                  <a:lnTo>
                    <a:pt x="2038096" y="810767"/>
                  </a:lnTo>
                  <a:lnTo>
                    <a:pt x="135128" y="810767"/>
                  </a:lnTo>
                  <a:lnTo>
                    <a:pt x="92399" y="803883"/>
                  </a:lnTo>
                  <a:lnTo>
                    <a:pt x="55302" y="784709"/>
                  </a:lnTo>
                  <a:lnTo>
                    <a:pt x="26058" y="755465"/>
                  </a:lnTo>
                  <a:lnTo>
                    <a:pt x="6884" y="718368"/>
                  </a:lnTo>
                  <a:lnTo>
                    <a:pt x="0" y="675639"/>
                  </a:lnTo>
                  <a:lnTo>
                    <a:pt x="0" y="135127"/>
                  </a:lnTo>
                  <a:close/>
                </a:path>
              </a:pathLst>
            </a:custGeom>
            <a:ln w="28575">
              <a:solidFill>
                <a:srgbClr val="0184E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1769110" y="1399159"/>
            <a:ext cx="1906270" cy="16300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86385" marR="280670" algn="ctr">
              <a:lnSpc>
                <a:spcPct val="100000"/>
              </a:lnSpc>
              <a:spcBef>
                <a:spcPts val="95"/>
              </a:spcBef>
            </a:pPr>
            <a:r>
              <a:rPr sz="2200" spc="95" dirty="0">
                <a:solidFill>
                  <a:srgbClr val="FFFFFF"/>
                </a:solidFill>
                <a:latin typeface="Trebuchet MS"/>
                <a:cs typeface="Trebuchet MS"/>
              </a:rPr>
              <a:t>Rebo</a:t>
            </a:r>
            <a:r>
              <a:rPr sz="2200" spc="10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200" spc="10" dirty="0">
                <a:solidFill>
                  <a:srgbClr val="FFFFFF"/>
                </a:solidFill>
                <a:latin typeface="Trebuchet MS"/>
                <a:cs typeface="Trebuchet MS"/>
              </a:rPr>
              <a:t>ting  </a:t>
            </a:r>
            <a:r>
              <a:rPr sz="2200" spc="65" dirty="0">
                <a:solidFill>
                  <a:srgbClr val="FFFFFF"/>
                </a:solidFill>
                <a:latin typeface="Trebuchet MS"/>
                <a:cs typeface="Trebuchet MS"/>
              </a:rPr>
              <a:t>servers</a:t>
            </a:r>
            <a:endParaRPr sz="2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405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2200" spc="120" dirty="0">
                <a:solidFill>
                  <a:srgbClr val="FFFFFF"/>
                </a:solidFill>
                <a:latin typeface="Trebuchet MS"/>
                <a:cs typeface="Trebuchet MS"/>
              </a:rPr>
              <a:t>Managing</a:t>
            </a:r>
            <a:r>
              <a:rPr sz="2200" spc="-1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Trebuchet MS"/>
                <a:cs typeface="Trebuchet MS"/>
              </a:rPr>
              <a:t>files</a:t>
            </a:r>
            <a:endParaRPr sz="2200">
              <a:latin typeface="Trebuchet MS"/>
              <a:cs typeface="Trebuchet MS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1621726" y="3545014"/>
            <a:ext cx="2202180" cy="841375"/>
            <a:chOff x="1621726" y="3545014"/>
            <a:chExt cx="2202180" cy="841375"/>
          </a:xfrm>
        </p:grpSpPr>
        <p:sp>
          <p:nvSpPr>
            <p:cNvPr id="11" name="object 11"/>
            <p:cNvSpPr/>
            <p:nvPr/>
          </p:nvSpPr>
          <p:spPr>
            <a:xfrm>
              <a:off x="1636013" y="3559302"/>
              <a:ext cx="2173605" cy="812800"/>
            </a:xfrm>
            <a:custGeom>
              <a:avLst/>
              <a:gdLst/>
              <a:ahLst/>
              <a:cxnLst/>
              <a:rect l="l" t="t" r="r" b="b"/>
              <a:pathLst>
                <a:path w="2173604" h="812800">
                  <a:moveTo>
                    <a:pt x="2037841" y="0"/>
                  </a:moveTo>
                  <a:lnTo>
                    <a:pt x="135381" y="0"/>
                  </a:lnTo>
                  <a:lnTo>
                    <a:pt x="92577" y="6898"/>
                  </a:lnTo>
                  <a:lnTo>
                    <a:pt x="55412" y="26111"/>
                  </a:lnTo>
                  <a:lnTo>
                    <a:pt x="26111" y="55412"/>
                  </a:lnTo>
                  <a:lnTo>
                    <a:pt x="6898" y="92577"/>
                  </a:lnTo>
                  <a:lnTo>
                    <a:pt x="0" y="135382"/>
                  </a:lnTo>
                  <a:lnTo>
                    <a:pt x="0" y="676910"/>
                  </a:lnTo>
                  <a:lnTo>
                    <a:pt x="6898" y="719714"/>
                  </a:lnTo>
                  <a:lnTo>
                    <a:pt x="26111" y="756879"/>
                  </a:lnTo>
                  <a:lnTo>
                    <a:pt x="55412" y="786180"/>
                  </a:lnTo>
                  <a:lnTo>
                    <a:pt x="92577" y="805393"/>
                  </a:lnTo>
                  <a:lnTo>
                    <a:pt x="135381" y="812292"/>
                  </a:lnTo>
                  <a:lnTo>
                    <a:pt x="2037841" y="812292"/>
                  </a:lnTo>
                  <a:lnTo>
                    <a:pt x="2080646" y="805393"/>
                  </a:lnTo>
                  <a:lnTo>
                    <a:pt x="2117811" y="786180"/>
                  </a:lnTo>
                  <a:lnTo>
                    <a:pt x="2147112" y="756879"/>
                  </a:lnTo>
                  <a:lnTo>
                    <a:pt x="2166325" y="719714"/>
                  </a:lnTo>
                  <a:lnTo>
                    <a:pt x="2173224" y="676910"/>
                  </a:lnTo>
                  <a:lnTo>
                    <a:pt x="2173224" y="135382"/>
                  </a:lnTo>
                  <a:lnTo>
                    <a:pt x="2166325" y="92577"/>
                  </a:lnTo>
                  <a:lnTo>
                    <a:pt x="2147112" y="55412"/>
                  </a:lnTo>
                  <a:lnTo>
                    <a:pt x="2117811" y="26111"/>
                  </a:lnTo>
                  <a:lnTo>
                    <a:pt x="2080646" y="6898"/>
                  </a:lnTo>
                  <a:lnTo>
                    <a:pt x="2037841" y="0"/>
                  </a:lnTo>
                  <a:close/>
                </a:path>
              </a:pathLst>
            </a:custGeom>
            <a:solidFill>
              <a:srgbClr val="44AA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636013" y="3559302"/>
              <a:ext cx="2173605" cy="812800"/>
            </a:xfrm>
            <a:custGeom>
              <a:avLst/>
              <a:gdLst/>
              <a:ahLst/>
              <a:cxnLst/>
              <a:rect l="l" t="t" r="r" b="b"/>
              <a:pathLst>
                <a:path w="2173604" h="812800">
                  <a:moveTo>
                    <a:pt x="0" y="135382"/>
                  </a:moveTo>
                  <a:lnTo>
                    <a:pt x="6898" y="92577"/>
                  </a:lnTo>
                  <a:lnTo>
                    <a:pt x="26111" y="55412"/>
                  </a:lnTo>
                  <a:lnTo>
                    <a:pt x="55412" y="26111"/>
                  </a:lnTo>
                  <a:lnTo>
                    <a:pt x="92577" y="6898"/>
                  </a:lnTo>
                  <a:lnTo>
                    <a:pt x="135381" y="0"/>
                  </a:lnTo>
                  <a:lnTo>
                    <a:pt x="2037841" y="0"/>
                  </a:lnTo>
                  <a:lnTo>
                    <a:pt x="2080646" y="6898"/>
                  </a:lnTo>
                  <a:lnTo>
                    <a:pt x="2117811" y="26111"/>
                  </a:lnTo>
                  <a:lnTo>
                    <a:pt x="2147112" y="55412"/>
                  </a:lnTo>
                  <a:lnTo>
                    <a:pt x="2166325" y="92577"/>
                  </a:lnTo>
                  <a:lnTo>
                    <a:pt x="2173224" y="135382"/>
                  </a:lnTo>
                  <a:lnTo>
                    <a:pt x="2173224" y="676910"/>
                  </a:lnTo>
                  <a:lnTo>
                    <a:pt x="2166325" y="719714"/>
                  </a:lnTo>
                  <a:lnTo>
                    <a:pt x="2147112" y="756879"/>
                  </a:lnTo>
                  <a:lnTo>
                    <a:pt x="2117811" y="786180"/>
                  </a:lnTo>
                  <a:lnTo>
                    <a:pt x="2080646" y="805393"/>
                  </a:lnTo>
                  <a:lnTo>
                    <a:pt x="2037841" y="812292"/>
                  </a:lnTo>
                  <a:lnTo>
                    <a:pt x="135381" y="812292"/>
                  </a:lnTo>
                  <a:lnTo>
                    <a:pt x="92577" y="805393"/>
                  </a:lnTo>
                  <a:lnTo>
                    <a:pt x="55412" y="786180"/>
                  </a:lnTo>
                  <a:lnTo>
                    <a:pt x="26111" y="756879"/>
                  </a:lnTo>
                  <a:lnTo>
                    <a:pt x="6898" y="719714"/>
                  </a:lnTo>
                  <a:lnTo>
                    <a:pt x="0" y="676910"/>
                  </a:lnTo>
                  <a:lnTo>
                    <a:pt x="0" y="135382"/>
                  </a:lnTo>
                  <a:close/>
                </a:path>
              </a:pathLst>
            </a:custGeom>
            <a:ln w="28574">
              <a:solidFill>
                <a:srgbClr val="0184E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2069338" y="3602863"/>
            <a:ext cx="1305560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0800" marR="5080" indent="-38100">
              <a:lnSpc>
                <a:spcPct val="100000"/>
              </a:lnSpc>
              <a:spcBef>
                <a:spcPts val="95"/>
              </a:spcBef>
            </a:pPr>
            <a:r>
              <a:rPr sz="2200" spc="130" dirty="0">
                <a:solidFill>
                  <a:srgbClr val="FFFFFF"/>
                </a:solidFill>
                <a:latin typeface="Trebuchet MS"/>
                <a:cs typeface="Trebuchet MS"/>
              </a:rPr>
              <a:t>Manag</a:t>
            </a:r>
            <a:r>
              <a:rPr sz="2200" spc="5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200" spc="95" dirty="0">
                <a:solidFill>
                  <a:srgbClr val="FFFFFF"/>
                </a:solidFill>
                <a:latin typeface="Trebuchet MS"/>
                <a:cs typeface="Trebuchet MS"/>
              </a:rPr>
              <a:t>ng  </a:t>
            </a:r>
            <a:r>
              <a:rPr sz="2200" spc="65" dirty="0">
                <a:solidFill>
                  <a:srgbClr val="FFFFFF"/>
                </a:solidFill>
                <a:latin typeface="Trebuchet MS"/>
                <a:cs typeface="Trebuchet MS"/>
              </a:rPr>
              <a:t>packages</a:t>
            </a:r>
            <a:endParaRPr sz="2200">
              <a:latin typeface="Trebuchet MS"/>
              <a:cs typeface="Trebuchet MS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1621726" y="4646866"/>
            <a:ext cx="2202180" cy="841375"/>
            <a:chOff x="1621726" y="4646866"/>
            <a:chExt cx="2202180" cy="841375"/>
          </a:xfrm>
        </p:grpSpPr>
        <p:sp>
          <p:nvSpPr>
            <p:cNvPr id="15" name="object 15"/>
            <p:cNvSpPr/>
            <p:nvPr/>
          </p:nvSpPr>
          <p:spPr>
            <a:xfrm>
              <a:off x="1636013" y="4661153"/>
              <a:ext cx="2173605" cy="812800"/>
            </a:xfrm>
            <a:custGeom>
              <a:avLst/>
              <a:gdLst/>
              <a:ahLst/>
              <a:cxnLst/>
              <a:rect l="l" t="t" r="r" b="b"/>
              <a:pathLst>
                <a:path w="2173604" h="812800">
                  <a:moveTo>
                    <a:pt x="2037841" y="0"/>
                  </a:moveTo>
                  <a:lnTo>
                    <a:pt x="135381" y="0"/>
                  </a:lnTo>
                  <a:lnTo>
                    <a:pt x="92577" y="6898"/>
                  </a:lnTo>
                  <a:lnTo>
                    <a:pt x="55412" y="26111"/>
                  </a:lnTo>
                  <a:lnTo>
                    <a:pt x="26111" y="55412"/>
                  </a:lnTo>
                  <a:lnTo>
                    <a:pt x="6898" y="92577"/>
                  </a:lnTo>
                  <a:lnTo>
                    <a:pt x="0" y="135382"/>
                  </a:lnTo>
                  <a:lnTo>
                    <a:pt x="0" y="676910"/>
                  </a:lnTo>
                  <a:lnTo>
                    <a:pt x="6898" y="719714"/>
                  </a:lnTo>
                  <a:lnTo>
                    <a:pt x="26111" y="756879"/>
                  </a:lnTo>
                  <a:lnTo>
                    <a:pt x="55412" y="786180"/>
                  </a:lnTo>
                  <a:lnTo>
                    <a:pt x="92577" y="805393"/>
                  </a:lnTo>
                  <a:lnTo>
                    <a:pt x="135381" y="812292"/>
                  </a:lnTo>
                  <a:lnTo>
                    <a:pt x="2037841" y="812292"/>
                  </a:lnTo>
                  <a:lnTo>
                    <a:pt x="2080646" y="805393"/>
                  </a:lnTo>
                  <a:lnTo>
                    <a:pt x="2117811" y="786180"/>
                  </a:lnTo>
                  <a:lnTo>
                    <a:pt x="2147112" y="756879"/>
                  </a:lnTo>
                  <a:lnTo>
                    <a:pt x="2166325" y="719714"/>
                  </a:lnTo>
                  <a:lnTo>
                    <a:pt x="2173224" y="676910"/>
                  </a:lnTo>
                  <a:lnTo>
                    <a:pt x="2173224" y="135382"/>
                  </a:lnTo>
                  <a:lnTo>
                    <a:pt x="2166325" y="92577"/>
                  </a:lnTo>
                  <a:lnTo>
                    <a:pt x="2147112" y="55412"/>
                  </a:lnTo>
                  <a:lnTo>
                    <a:pt x="2117811" y="26111"/>
                  </a:lnTo>
                  <a:lnTo>
                    <a:pt x="2080646" y="6898"/>
                  </a:lnTo>
                  <a:lnTo>
                    <a:pt x="2037841" y="0"/>
                  </a:lnTo>
                  <a:close/>
                </a:path>
              </a:pathLst>
            </a:custGeom>
            <a:solidFill>
              <a:srgbClr val="44AA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636013" y="4661153"/>
              <a:ext cx="2173605" cy="812800"/>
            </a:xfrm>
            <a:custGeom>
              <a:avLst/>
              <a:gdLst/>
              <a:ahLst/>
              <a:cxnLst/>
              <a:rect l="l" t="t" r="r" b="b"/>
              <a:pathLst>
                <a:path w="2173604" h="812800">
                  <a:moveTo>
                    <a:pt x="0" y="135382"/>
                  </a:moveTo>
                  <a:lnTo>
                    <a:pt x="6898" y="92577"/>
                  </a:lnTo>
                  <a:lnTo>
                    <a:pt x="26111" y="55412"/>
                  </a:lnTo>
                  <a:lnTo>
                    <a:pt x="55412" y="26111"/>
                  </a:lnTo>
                  <a:lnTo>
                    <a:pt x="92577" y="6898"/>
                  </a:lnTo>
                  <a:lnTo>
                    <a:pt x="135381" y="0"/>
                  </a:lnTo>
                  <a:lnTo>
                    <a:pt x="2037841" y="0"/>
                  </a:lnTo>
                  <a:lnTo>
                    <a:pt x="2080646" y="6898"/>
                  </a:lnTo>
                  <a:lnTo>
                    <a:pt x="2117811" y="26111"/>
                  </a:lnTo>
                  <a:lnTo>
                    <a:pt x="2147112" y="55412"/>
                  </a:lnTo>
                  <a:lnTo>
                    <a:pt x="2166325" y="92577"/>
                  </a:lnTo>
                  <a:lnTo>
                    <a:pt x="2173224" y="135382"/>
                  </a:lnTo>
                  <a:lnTo>
                    <a:pt x="2173224" y="676910"/>
                  </a:lnTo>
                  <a:lnTo>
                    <a:pt x="2166325" y="719714"/>
                  </a:lnTo>
                  <a:lnTo>
                    <a:pt x="2147112" y="756879"/>
                  </a:lnTo>
                  <a:lnTo>
                    <a:pt x="2117811" y="786180"/>
                  </a:lnTo>
                  <a:lnTo>
                    <a:pt x="2080646" y="805393"/>
                  </a:lnTo>
                  <a:lnTo>
                    <a:pt x="2037841" y="812292"/>
                  </a:lnTo>
                  <a:lnTo>
                    <a:pt x="135381" y="812292"/>
                  </a:lnTo>
                  <a:lnTo>
                    <a:pt x="92577" y="805393"/>
                  </a:lnTo>
                  <a:lnTo>
                    <a:pt x="55412" y="786180"/>
                  </a:lnTo>
                  <a:lnTo>
                    <a:pt x="26111" y="756879"/>
                  </a:lnTo>
                  <a:lnTo>
                    <a:pt x="6898" y="719714"/>
                  </a:lnTo>
                  <a:lnTo>
                    <a:pt x="0" y="676910"/>
                  </a:lnTo>
                  <a:lnTo>
                    <a:pt x="0" y="135382"/>
                  </a:lnTo>
                  <a:close/>
                </a:path>
              </a:pathLst>
            </a:custGeom>
            <a:ln w="28574">
              <a:solidFill>
                <a:srgbClr val="0184E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7" name="object 17"/>
          <p:cNvGrpSpPr/>
          <p:nvPr/>
        </p:nvGrpSpPr>
        <p:grpSpPr>
          <a:xfrm>
            <a:off x="1621726" y="5748718"/>
            <a:ext cx="2202180" cy="841375"/>
            <a:chOff x="1621726" y="5748718"/>
            <a:chExt cx="2202180" cy="841375"/>
          </a:xfrm>
        </p:grpSpPr>
        <p:sp>
          <p:nvSpPr>
            <p:cNvPr id="18" name="object 18"/>
            <p:cNvSpPr/>
            <p:nvPr/>
          </p:nvSpPr>
          <p:spPr>
            <a:xfrm>
              <a:off x="1636013" y="5763005"/>
              <a:ext cx="2173605" cy="812800"/>
            </a:xfrm>
            <a:custGeom>
              <a:avLst/>
              <a:gdLst/>
              <a:ahLst/>
              <a:cxnLst/>
              <a:rect l="l" t="t" r="r" b="b"/>
              <a:pathLst>
                <a:path w="2173604" h="812800">
                  <a:moveTo>
                    <a:pt x="2037841" y="0"/>
                  </a:moveTo>
                  <a:lnTo>
                    <a:pt x="135381" y="0"/>
                  </a:lnTo>
                  <a:lnTo>
                    <a:pt x="92577" y="6898"/>
                  </a:lnTo>
                  <a:lnTo>
                    <a:pt x="55412" y="26111"/>
                  </a:lnTo>
                  <a:lnTo>
                    <a:pt x="26111" y="55412"/>
                  </a:lnTo>
                  <a:lnTo>
                    <a:pt x="6898" y="92577"/>
                  </a:lnTo>
                  <a:lnTo>
                    <a:pt x="0" y="135382"/>
                  </a:lnTo>
                  <a:lnTo>
                    <a:pt x="0" y="676910"/>
                  </a:lnTo>
                  <a:lnTo>
                    <a:pt x="6898" y="719714"/>
                  </a:lnTo>
                  <a:lnTo>
                    <a:pt x="26111" y="756879"/>
                  </a:lnTo>
                  <a:lnTo>
                    <a:pt x="55412" y="786180"/>
                  </a:lnTo>
                  <a:lnTo>
                    <a:pt x="92577" y="805393"/>
                  </a:lnTo>
                  <a:lnTo>
                    <a:pt x="135381" y="812292"/>
                  </a:lnTo>
                  <a:lnTo>
                    <a:pt x="2037841" y="812292"/>
                  </a:lnTo>
                  <a:lnTo>
                    <a:pt x="2080646" y="805393"/>
                  </a:lnTo>
                  <a:lnTo>
                    <a:pt x="2117811" y="786180"/>
                  </a:lnTo>
                  <a:lnTo>
                    <a:pt x="2147112" y="756879"/>
                  </a:lnTo>
                  <a:lnTo>
                    <a:pt x="2166325" y="719714"/>
                  </a:lnTo>
                  <a:lnTo>
                    <a:pt x="2173224" y="676910"/>
                  </a:lnTo>
                  <a:lnTo>
                    <a:pt x="2173224" y="135382"/>
                  </a:lnTo>
                  <a:lnTo>
                    <a:pt x="2166325" y="92577"/>
                  </a:lnTo>
                  <a:lnTo>
                    <a:pt x="2147112" y="55412"/>
                  </a:lnTo>
                  <a:lnTo>
                    <a:pt x="2117811" y="26111"/>
                  </a:lnTo>
                  <a:lnTo>
                    <a:pt x="2080646" y="6898"/>
                  </a:lnTo>
                  <a:lnTo>
                    <a:pt x="2037841" y="0"/>
                  </a:lnTo>
                  <a:close/>
                </a:path>
              </a:pathLst>
            </a:custGeom>
            <a:solidFill>
              <a:srgbClr val="44AA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636013" y="5763005"/>
              <a:ext cx="2173605" cy="812800"/>
            </a:xfrm>
            <a:custGeom>
              <a:avLst/>
              <a:gdLst/>
              <a:ahLst/>
              <a:cxnLst/>
              <a:rect l="l" t="t" r="r" b="b"/>
              <a:pathLst>
                <a:path w="2173604" h="812800">
                  <a:moveTo>
                    <a:pt x="0" y="135382"/>
                  </a:moveTo>
                  <a:lnTo>
                    <a:pt x="6898" y="92577"/>
                  </a:lnTo>
                  <a:lnTo>
                    <a:pt x="26111" y="55412"/>
                  </a:lnTo>
                  <a:lnTo>
                    <a:pt x="55412" y="26111"/>
                  </a:lnTo>
                  <a:lnTo>
                    <a:pt x="92577" y="6898"/>
                  </a:lnTo>
                  <a:lnTo>
                    <a:pt x="135381" y="0"/>
                  </a:lnTo>
                  <a:lnTo>
                    <a:pt x="2037841" y="0"/>
                  </a:lnTo>
                  <a:lnTo>
                    <a:pt x="2080646" y="6898"/>
                  </a:lnTo>
                  <a:lnTo>
                    <a:pt x="2117811" y="26111"/>
                  </a:lnTo>
                  <a:lnTo>
                    <a:pt x="2147112" y="55412"/>
                  </a:lnTo>
                  <a:lnTo>
                    <a:pt x="2166325" y="92577"/>
                  </a:lnTo>
                  <a:lnTo>
                    <a:pt x="2173224" y="135382"/>
                  </a:lnTo>
                  <a:lnTo>
                    <a:pt x="2173224" y="676910"/>
                  </a:lnTo>
                  <a:lnTo>
                    <a:pt x="2166325" y="719714"/>
                  </a:lnTo>
                  <a:lnTo>
                    <a:pt x="2147112" y="756879"/>
                  </a:lnTo>
                  <a:lnTo>
                    <a:pt x="2117811" y="786180"/>
                  </a:lnTo>
                  <a:lnTo>
                    <a:pt x="2080646" y="805393"/>
                  </a:lnTo>
                  <a:lnTo>
                    <a:pt x="2037841" y="812292"/>
                  </a:lnTo>
                  <a:lnTo>
                    <a:pt x="135381" y="812292"/>
                  </a:lnTo>
                  <a:lnTo>
                    <a:pt x="92577" y="805393"/>
                  </a:lnTo>
                  <a:lnTo>
                    <a:pt x="55412" y="786180"/>
                  </a:lnTo>
                  <a:lnTo>
                    <a:pt x="26111" y="756879"/>
                  </a:lnTo>
                  <a:lnTo>
                    <a:pt x="6898" y="719714"/>
                  </a:lnTo>
                  <a:lnTo>
                    <a:pt x="0" y="676910"/>
                  </a:lnTo>
                  <a:lnTo>
                    <a:pt x="0" y="135382"/>
                  </a:lnTo>
                  <a:close/>
                </a:path>
              </a:pathLst>
            </a:custGeom>
            <a:ln w="28574">
              <a:solidFill>
                <a:srgbClr val="0184E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0" name="object 20"/>
          <p:cNvGrpSpPr/>
          <p:nvPr/>
        </p:nvGrpSpPr>
        <p:grpSpPr>
          <a:xfrm>
            <a:off x="1621726" y="6850570"/>
            <a:ext cx="2202180" cy="841375"/>
            <a:chOff x="1621726" y="6850570"/>
            <a:chExt cx="2202180" cy="841375"/>
          </a:xfrm>
        </p:grpSpPr>
        <p:sp>
          <p:nvSpPr>
            <p:cNvPr id="21" name="object 21"/>
            <p:cNvSpPr/>
            <p:nvPr/>
          </p:nvSpPr>
          <p:spPr>
            <a:xfrm>
              <a:off x="1636013" y="6864857"/>
              <a:ext cx="2173605" cy="812800"/>
            </a:xfrm>
            <a:custGeom>
              <a:avLst/>
              <a:gdLst/>
              <a:ahLst/>
              <a:cxnLst/>
              <a:rect l="l" t="t" r="r" b="b"/>
              <a:pathLst>
                <a:path w="2173604" h="812800">
                  <a:moveTo>
                    <a:pt x="2037841" y="0"/>
                  </a:moveTo>
                  <a:lnTo>
                    <a:pt x="135381" y="0"/>
                  </a:lnTo>
                  <a:lnTo>
                    <a:pt x="92577" y="6898"/>
                  </a:lnTo>
                  <a:lnTo>
                    <a:pt x="55412" y="26111"/>
                  </a:lnTo>
                  <a:lnTo>
                    <a:pt x="26111" y="55412"/>
                  </a:lnTo>
                  <a:lnTo>
                    <a:pt x="6898" y="92577"/>
                  </a:lnTo>
                  <a:lnTo>
                    <a:pt x="0" y="135382"/>
                  </a:lnTo>
                  <a:lnTo>
                    <a:pt x="0" y="676910"/>
                  </a:lnTo>
                  <a:lnTo>
                    <a:pt x="6898" y="719714"/>
                  </a:lnTo>
                  <a:lnTo>
                    <a:pt x="26111" y="756879"/>
                  </a:lnTo>
                  <a:lnTo>
                    <a:pt x="55412" y="786180"/>
                  </a:lnTo>
                  <a:lnTo>
                    <a:pt x="92577" y="805393"/>
                  </a:lnTo>
                  <a:lnTo>
                    <a:pt x="135381" y="812292"/>
                  </a:lnTo>
                  <a:lnTo>
                    <a:pt x="2037841" y="812292"/>
                  </a:lnTo>
                  <a:lnTo>
                    <a:pt x="2080646" y="805393"/>
                  </a:lnTo>
                  <a:lnTo>
                    <a:pt x="2117811" y="786180"/>
                  </a:lnTo>
                  <a:lnTo>
                    <a:pt x="2147112" y="756879"/>
                  </a:lnTo>
                  <a:lnTo>
                    <a:pt x="2166325" y="719714"/>
                  </a:lnTo>
                  <a:lnTo>
                    <a:pt x="2173224" y="676910"/>
                  </a:lnTo>
                  <a:lnTo>
                    <a:pt x="2173224" y="135382"/>
                  </a:lnTo>
                  <a:lnTo>
                    <a:pt x="2166325" y="92577"/>
                  </a:lnTo>
                  <a:lnTo>
                    <a:pt x="2147112" y="55412"/>
                  </a:lnTo>
                  <a:lnTo>
                    <a:pt x="2117811" y="26111"/>
                  </a:lnTo>
                  <a:lnTo>
                    <a:pt x="2080646" y="6898"/>
                  </a:lnTo>
                  <a:lnTo>
                    <a:pt x="2037841" y="0"/>
                  </a:lnTo>
                  <a:close/>
                </a:path>
              </a:pathLst>
            </a:custGeom>
            <a:solidFill>
              <a:srgbClr val="0184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636013" y="6864857"/>
              <a:ext cx="2173605" cy="812800"/>
            </a:xfrm>
            <a:custGeom>
              <a:avLst/>
              <a:gdLst/>
              <a:ahLst/>
              <a:cxnLst/>
              <a:rect l="l" t="t" r="r" b="b"/>
              <a:pathLst>
                <a:path w="2173604" h="812800">
                  <a:moveTo>
                    <a:pt x="0" y="135382"/>
                  </a:moveTo>
                  <a:lnTo>
                    <a:pt x="6898" y="92577"/>
                  </a:lnTo>
                  <a:lnTo>
                    <a:pt x="26111" y="55412"/>
                  </a:lnTo>
                  <a:lnTo>
                    <a:pt x="55412" y="26111"/>
                  </a:lnTo>
                  <a:lnTo>
                    <a:pt x="92577" y="6898"/>
                  </a:lnTo>
                  <a:lnTo>
                    <a:pt x="135381" y="0"/>
                  </a:lnTo>
                  <a:lnTo>
                    <a:pt x="2037841" y="0"/>
                  </a:lnTo>
                  <a:lnTo>
                    <a:pt x="2080646" y="6898"/>
                  </a:lnTo>
                  <a:lnTo>
                    <a:pt x="2117811" y="26111"/>
                  </a:lnTo>
                  <a:lnTo>
                    <a:pt x="2147112" y="55412"/>
                  </a:lnTo>
                  <a:lnTo>
                    <a:pt x="2166325" y="92577"/>
                  </a:lnTo>
                  <a:lnTo>
                    <a:pt x="2173224" y="135382"/>
                  </a:lnTo>
                  <a:lnTo>
                    <a:pt x="2173224" y="676910"/>
                  </a:lnTo>
                  <a:lnTo>
                    <a:pt x="2166325" y="719714"/>
                  </a:lnTo>
                  <a:lnTo>
                    <a:pt x="2147112" y="756879"/>
                  </a:lnTo>
                  <a:lnTo>
                    <a:pt x="2117811" y="786180"/>
                  </a:lnTo>
                  <a:lnTo>
                    <a:pt x="2080646" y="805393"/>
                  </a:lnTo>
                  <a:lnTo>
                    <a:pt x="2037841" y="812292"/>
                  </a:lnTo>
                  <a:lnTo>
                    <a:pt x="135381" y="812292"/>
                  </a:lnTo>
                  <a:lnTo>
                    <a:pt x="92577" y="805393"/>
                  </a:lnTo>
                  <a:lnTo>
                    <a:pt x="55412" y="786180"/>
                  </a:lnTo>
                  <a:lnTo>
                    <a:pt x="26111" y="756879"/>
                  </a:lnTo>
                  <a:lnTo>
                    <a:pt x="6898" y="719714"/>
                  </a:lnTo>
                  <a:lnTo>
                    <a:pt x="0" y="676910"/>
                  </a:lnTo>
                  <a:lnTo>
                    <a:pt x="0" y="135382"/>
                  </a:lnTo>
                  <a:close/>
                </a:path>
              </a:pathLst>
            </a:custGeom>
            <a:ln w="28575">
              <a:solidFill>
                <a:srgbClr val="0184E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2063242" y="4704715"/>
            <a:ext cx="1318260" cy="28994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8415" marR="11430" algn="ctr">
              <a:lnSpc>
                <a:spcPct val="100000"/>
              </a:lnSpc>
              <a:spcBef>
                <a:spcPts val="95"/>
              </a:spcBef>
            </a:pPr>
            <a:r>
              <a:rPr sz="2200" spc="130" dirty="0">
                <a:solidFill>
                  <a:srgbClr val="FFFFFF"/>
                </a:solidFill>
                <a:latin typeface="Trebuchet MS"/>
                <a:cs typeface="Trebuchet MS"/>
              </a:rPr>
              <a:t>Manag</a:t>
            </a:r>
            <a:r>
              <a:rPr sz="2200" spc="5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200" spc="95" dirty="0">
                <a:solidFill>
                  <a:srgbClr val="FFFFFF"/>
                </a:solidFill>
                <a:latin typeface="Trebuchet MS"/>
                <a:cs typeface="Trebuchet MS"/>
              </a:rPr>
              <a:t>ng  </a:t>
            </a:r>
            <a:r>
              <a:rPr sz="2200" spc="100" dirty="0">
                <a:solidFill>
                  <a:srgbClr val="FFFFFF"/>
                </a:solidFill>
                <a:latin typeface="Trebuchet MS"/>
                <a:cs typeface="Trebuchet MS"/>
              </a:rPr>
              <a:t>users</a:t>
            </a:r>
            <a:endParaRPr sz="2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900">
              <a:latin typeface="Trebuchet MS"/>
              <a:cs typeface="Trebuchet MS"/>
            </a:endParaRPr>
          </a:p>
          <a:p>
            <a:pPr marL="18415" marR="11430" algn="ctr">
              <a:lnSpc>
                <a:spcPct val="100000"/>
              </a:lnSpc>
              <a:spcBef>
                <a:spcPts val="5"/>
              </a:spcBef>
            </a:pPr>
            <a:r>
              <a:rPr sz="2200" spc="130" dirty="0">
                <a:solidFill>
                  <a:srgbClr val="FFFFFF"/>
                </a:solidFill>
                <a:latin typeface="Trebuchet MS"/>
                <a:cs typeface="Trebuchet MS"/>
              </a:rPr>
              <a:t>Manag</a:t>
            </a:r>
            <a:r>
              <a:rPr sz="2200" spc="5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200" spc="95" dirty="0">
                <a:solidFill>
                  <a:srgbClr val="FFFFFF"/>
                </a:solidFill>
                <a:latin typeface="Trebuchet MS"/>
                <a:cs typeface="Trebuchet MS"/>
              </a:rPr>
              <a:t>ng  </a:t>
            </a:r>
            <a:r>
              <a:rPr sz="2200" spc="35" dirty="0">
                <a:solidFill>
                  <a:srgbClr val="FFFFFF"/>
                </a:solidFill>
                <a:latin typeface="Trebuchet MS"/>
                <a:cs typeface="Trebuchet MS"/>
              </a:rPr>
              <a:t>services</a:t>
            </a:r>
            <a:endParaRPr sz="2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900">
              <a:latin typeface="Trebuchet MS"/>
              <a:cs typeface="Trebuchet MS"/>
            </a:endParaRPr>
          </a:p>
          <a:p>
            <a:pPr marL="12065" marR="5080" algn="ctr">
              <a:lnSpc>
                <a:spcPct val="100000"/>
              </a:lnSpc>
            </a:pPr>
            <a:r>
              <a:rPr sz="2200" spc="45" dirty="0">
                <a:solidFill>
                  <a:srgbClr val="FFFFFF"/>
                </a:solidFill>
                <a:latin typeface="Trebuchet MS"/>
                <a:cs typeface="Trebuchet MS"/>
              </a:rPr>
              <a:t>Gathe</a:t>
            </a:r>
            <a:r>
              <a:rPr sz="2200" spc="4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200" spc="2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200" spc="3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200" spc="70" dirty="0">
                <a:solidFill>
                  <a:srgbClr val="FFFFFF"/>
                </a:solidFill>
                <a:latin typeface="Trebuchet MS"/>
                <a:cs typeface="Trebuchet MS"/>
              </a:rPr>
              <a:t>g  </a:t>
            </a:r>
            <a:r>
              <a:rPr sz="2200" dirty="0">
                <a:solidFill>
                  <a:srgbClr val="FFFFFF"/>
                </a:solidFill>
                <a:latin typeface="Trebuchet MS"/>
                <a:cs typeface="Trebuchet MS"/>
              </a:rPr>
              <a:t>facts</a:t>
            </a:r>
            <a:endParaRPr sz="2200">
              <a:latin typeface="Trebuchet MS"/>
              <a:cs typeface="Trebuchet MS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4836985" y="1461325"/>
            <a:ext cx="9789160" cy="6017260"/>
            <a:chOff x="4836985" y="1461325"/>
            <a:chExt cx="9789160" cy="6017260"/>
          </a:xfrm>
        </p:grpSpPr>
        <p:sp>
          <p:nvSpPr>
            <p:cNvPr id="25" name="object 25"/>
            <p:cNvSpPr/>
            <p:nvPr/>
          </p:nvSpPr>
          <p:spPr>
            <a:xfrm>
              <a:off x="4841747" y="1466088"/>
              <a:ext cx="9779635" cy="6007735"/>
            </a:xfrm>
            <a:custGeom>
              <a:avLst/>
              <a:gdLst/>
              <a:ahLst/>
              <a:cxnLst/>
              <a:rect l="l" t="t" r="r" b="b"/>
              <a:pathLst>
                <a:path w="9779635" h="6007734">
                  <a:moveTo>
                    <a:pt x="8778240" y="0"/>
                  </a:moveTo>
                  <a:lnTo>
                    <a:pt x="1001267" y="0"/>
                  </a:lnTo>
                  <a:lnTo>
                    <a:pt x="952757" y="1154"/>
                  </a:lnTo>
                  <a:lnTo>
                    <a:pt x="904843" y="4583"/>
                  </a:lnTo>
                  <a:lnTo>
                    <a:pt x="857577" y="10234"/>
                  </a:lnTo>
                  <a:lnTo>
                    <a:pt x="811011" y="18055"/>
                  </a:lnTo>
                  <a:lnTo>
                    <a:pt x="765198" y="27992"/>
                  </a:lnTo>
                  <a:lnTo>
                    <a:pt x="720190" y="39994"/>
                  </a:lnTo>
                  <a:lnTo>
                    <a:pt x="676041" y="54009"/>
                  </a:lnTo>
                  <a:lnTo>
                    <a:pt x="632802" y="69983"/>
                  </a:lnTo>
                  <a:lnTo>
                    <a:pt x="590526" y="87864"/>
                  </a:lnTo>
                  <a:lnTo>
                    <a:pt x="549265" y="107599"/>
                  </a:lnTo>
                  <a:lnTo>
                    <a:pt x="509072" y="129137"/>
                  </a:lnTo>
                  <a:lnTo>
                    <a:pt x="469999" y="152425"/>
                  </a:lnTo>
                  <a:lnTo>
                    <a:pt x="432099" y="177410"/>
                  </a:lnTo>
                  <a:lnTo>
                    <a:pt x="395424" y="204040"/>
                  </a:lnTo>
                  <a:lnTo>
                    <a:pt x="360026" y="232262"/>
                  </a:lnTo>
                  <a:lnTo>
                    <a:pt x="325959" y="262025"/>
                  </a:lnTo>
                  <a:lnTo>
                    <a:pt x="293274" y="293274"/>
                  </a:lnTo>
                  <a:lnTo>
                    <a:pt x="262025" y="325959"/>
                  </a:lnTo>
                  <a:lnTo>
                    <a:pt x="232262" y="360026"/>
                  </a:lnTo>
                  <a:lnTo>
                    <a:pt x="204040" y="395424"/>
                  </a:lnTo>
                  <a:lnTo>
                    <a:pt x="177410" y="432099"/>
                  </a:lnTo>
                  <a:lnTo>
                    <a:pt x="152425" y="469999"/>
                  </a:lnTo>
                  <a:lnTo>
                    <a:pt x="129137" y="509072"/>
                  </a:lnTo>
                  <a:lnTo>
                    <a:pt x="107599" y="549265"/>
                  </a:lnTo>
                  <a:lnTo>
                    <a:pt x="87864" y="590526"/>
                  </a:lnTo>
                  <a:lnTo>
                    <a:pt x="69983" y="632802"/>
                  </a:lnTo>
                  <a:lnTo>
                    <a:pt x="54009" y="676041"/>
                  </a:lnTo>
                  <a:lnTo>
                    <a:pt x="39994" y="720190"/>
                  </a:lnTo>
                  <a:lnTo>
                    <a:pt x="27992" y="765198"/>
                  </a:lnTo>
                  <a:lnTo>
                    <a:pt x="18055" y="811011"/>
                  </a:lnTo>
                  <a:lnTo>
                    <a:pt x="10234" y="857577"/>
                  </a:lnTo>
                  <a:lnTo>
                    <a:pt x="4583" y="904843"/>
                  </a:lnTo>
                  <a:lnTo>
                    <a:pt x="1154" y="952757"/>
                  </a:lnTo>
                  <a:lnTo>
                    <a:pt x="0" y="1001267"/>
                  </a:lnTo>
                  <a:lnTo>
                    <a:pt x="0" y="5006339"/>
                  </a:lnTo>
                  <a:lnTo>
                    <a:pt x="1154" y="5054850"/>
                  </a:lnTo>
                  <a:lnTo>
                    <a:pt x="4583" y="5102764"/>
                  </a:lnTo>
                  <a:lnTo>
                    <a:pt x="10234" y="5150030"/>
                  </a:lnTo>
                  <a:lnTo>
                    <a:pt x="18055" y="5196596"/>
                  </a:lnTo>
                  <a:lnTo>
                    <a:pt x="27992" y="5242409"/>
                  </a:lnTo>
                  <a:lnTo>
                    <a:pt x="39994" y="5287417"/>
                  </a:lnTo>
                  <a:lnTo>
                    <a:pt x="54009" y="5331566"/>
                  </a:lnTo>
                  <a:lnTo>
                    <a:pt x="69983" y="5374805"/>
                  </a:lnTo>
                  <a:lnTo>
                    <a:pt x="87864" y="5417081"/>
                  </a:lnTo>
                  <a:lnTo>
                    <a:pt x="107599" y="5458342"/>
                  </a:lnTo>
                  <a:lnTo>
                    <a:pt x="129137" y="5498535"/>
                  </a:lnTo>
                  <a:lnTo>
                    <a:pt x="152425" y="5537608"/>
                  </a:lnTo>
                  <a:lnTo>
                    <a:pt x="177410" y="5575508"/>
                  </a:lnTo>
                  <a:lnTo>
                    <a:pt x="204040" y="5612183"/>
                  </a:lnTo>
                  <a:lnTo>
                    <a:pt x="232262" y="5647581"/>
                  </a:lnTo>
                  <a:lnTo>
                    <a:pt x="262025" y="5681648"/>
                  </a:lnTo>
                  <a:lnTo>
                    <a:pt x="293274" y="5714333"/>
                  </a:lnTo>
                  <a:lnTo>
                    <a:pt x="325959" y="5745582"/>
                  </a:lnTo>
                  <a:lnTo>
                    <a:pt x="360026" y="5775345"/>
                  </a:lnTo>
                  <a:lnTo>
                    <a:pt x="395424" y="5803567"/>
                  </a:lnTo>
                  <a:lnTo>
                    <a:pt x="432099" y="5830197"/>
                  </a:lnTo>
                  <a:lnTo>
                    <a:pt x="469999" y="5855182"/>
                  </a:lnTo>
                  <a:lnTo>
                    <a:pt x="509072" y="5878470"/>
                  </a:lnTo>
                  <a:lnTo>
                    <a:pt x="549265" y="5900008"/>
                  </a:lnTo>
                  <a:lnTo>
                    <a:pt x="590526" y="5919743"/>
                  </a:lnTo>
                  <a:lnTo>
                    <a:pt x="632802" y="5937624"/>
                  </a:lnTo>
                  <a:lnTo>
                    <a:pt x="676041" y="5953598"/>
                  </a:lnTo>
                  <a:lnTo>
                    <a:pt x="720190" y="5967613"/>
                  </a:lnTo>
                  <a:lnTo>
                    <a:pt x="765198" y="5979615"/>
                  </a:lnTo>
                  <a:lnTo>
                    <a:pt x="811011" y="5989552"/>
                  </a:lnTo>
                  <a:lnTo>
                    <a:pt x="857577" y="5997373"/>
                  </a:lnTo>
                  <a:lnTo>
                    <a:pt x="904843" y="6003024"/>
                  </a:lnTo>
                  <a:lnTo>
                    <a:pt x="952757" y="6006453"/>
                  </a:lnTo>
                  <a:lnTo>
                    <a:pt x="1001267" y="6007608"/>
                  </a:lnTo>
                  <a:lnTo>
                    <a:pt x="8778240" y="6007608"/>
                  </a:lnTo>
                  <a:lnTo>
                    <a:pt x="8826750" y="6006453"/>
                  </a:lnTo>
                  <a:lnTo>
                    <a:pt x="8874664" y="6003024"/>
                  </a:lnTo>
                  <a:lnTo>
                    <a:pt x="8921930" y="5997373"/>
                  </a:lnTo>
                  <a:lnTo>
                    <a:pt x="8968496" y="5989552"/>
                  </a:lnTo>
                  <a:lnTo>
                    <a:pt x="9014309" y="5979615"/>
                  </a:lnTo>
                  <a:lnTo>
                    <a:pt x="9059317" y="5967613"/>
                  </a:lnTo>
                  <a:lnTo>
                    <a:pt x="9103466" y="5953598"/>
                  </a:lnTo>
                  <a:lnTo>
                    <a:pt x="9146705" y="5937624"/>
                  </a:lnTo>
                  <a:lnTo>
                    <a:pt x="9188981" y="5919743"/>
                  </a:lnTo>
                  <a:lnTo>
                    <a:pt x="9230242" y="5900008"/>
                  </a:lnTo>
                  <a:lnTo>
                    <a:pt x="9270435" y="5878470"/>
                  </a:lnTo>
                  <a:lnTo>
                    <a:pt x="9309508" y="5855182"/>
                  </a:lnTo>
                  <a:lnTo>
                    <a:pt x="9347408" y="5830197"/>
                  </a:lnTo>
                  <a:lnTo>
                    <a:pt x="9384083" y="5803567"/>
                  </a:lnTo>
                  <a:lnTo>
                    <a:pt x="9419481" y="5775345"/>
                  </a:lnTo>
                  <a:lnTo>
                    <a:pt x="9453548" y="5745582"/>
                  </a:lnTo>
                  <a:lnTo>
                    <a:pt x="9486233" y="5714333"/>
                  </a:lnTo>
                  <a:lnTo>
                    <a:pt x="9517482" y="5681648"/>
                  </a:lnTo>
                  <a:lnTo>
                    <a:pt x="9547245" y="5647581"/>
                  </a:lnTo>
                  <a:lnTo>
                    <a:pt x="9575467" y="5612183"/>
                  </a:lnTo>
                  <a:lnTo>
                    <a:pt x="9602097" y="5575508"/>
                  </a:lnTo>
                  <a:lnTo>
                    <a:pt x="9627082" y="5537608"/>
                  </a:lnTo>
                  <a:lnTo>
                    <a:pt x="9650370" y="5498535"/>
                  </a:lnTo>
                  <a:lnTo>
                    <a:pt x="9671908" y="5458342"/>
                  </a:lnTo>
                  <a:lnTo>
                    <a:pt x="9691643" y="5417081"/>
                  </a:lnTo>
                  <a:lnTo>
                    <a:pt x="9709524" y="5374805"/>
                  </a:lnTo>
                  <a:lnTo>
                    <a:pt x="9725498" y="5331566"/>
                  </a:lnTo>
                  <a:lnTo>
                    <a:pt x="9739513" y="5287417"/>
                  </a:lnTo>
                  <a:lnTo>
                    <a:pt x="9751515" y="5242409"/>
                  </a:lnTo>
                  <a:lnTo>
                    <a:pt x="9761452" y="5196596"/>
                  </a:lnTo>
                  <a:lnTo>
                    <a:pt x="9769273" y="5150030"/>
                  </a:lnTo>
                  <a:lnTo>
                    <a:pt x="9774924" y="5102764"/>
                  </a:lnTo>
                  <a:lnTo>
                    <a:pt x="9778353" y="5054850"/>
                  </a:lnTo>
                  <a:lnTo>
                    <a:pt x="9779508" y="5006339"/>
                  </a:lnTo>
                  <a:lnTo>
                    <a:pt x="9779508" y="1001267"/>
                  </a:lnTo>
                  <a:lnTo>
                    <a:pt x="9778353" y="952757"/>
                  </a:lnTo>
                  <a:lnTo>
                    <a:pt x="9774924" y="904843"/>
                  </a:lnTo>
                  <a:lnTo>
                    <a:pt x="9769273" y="857577"/>
                  </a:lnTo>
                  <a:lnTo>
                    <a:pt x="9761452" y="811011"/>
                  </a:lnTo>
                  <a:lnTo>
                    <a:pt x="9751515" y="765198"/>
                  </a:lnTo>
                  <a:lnTo>
                    <a:pt x="9739513" y="720190"/>
                  </a:lnTo>
                  <a:lnTo>
                    <a:pt x="9725498" y="676041"/>
                  </a:lnTo>
                  <a:lnTo>
                    <a:pt x="9709524" y="632802"/>
                  </a:lnTo>
                  <a:lnTo>
                    <a:pt x="9691643" y="590526"/>
                  </a:lnTo>
                  <a:lnTo>
                    <a:pt x="9671908" y="549265"/>
                  </a:lnTo>
                  <a:lnTo>
                    <a:pt x="9650370" y="509072"/>
                  </a:lnTo>
                  <a:lnTo>
                    <a:pt x="9627082" y="469999"/>
                  </a:lnTo>
                  <a:lnTo>
                    <a:pt x="9602097" y="432099"/>
                  </a:lnTo>
                  <a:lnTo>
                    <a:pt x="9575467" y="395424"/>
                  </a:lnTo>
                  <a:lnTo>
                    <a:pt x="9547245" y="360026"/>
                  </a:lnTo>
                  <a:lnTo>
                    <a:pt x="9517482" y="325959"/>
                  </a:lnTo>
                  <a:lnTo>
                    <a:pt x="9486233" y="293274"/>
                  </a:lnTo>
                  <a:lnTo>
                    <a:pt x="9453548" y="262025"/>
                  </a:lnTo>
                  <a:lnTo>
                    <a:pt x="9419481" y="232262"/>
                  </a:lnTo>
                  <a:lnTo>
                    <a:pt x="9384083" y="204040"/>
                  </a:lnTo>
                  <a:lnTo>
                    <a:pt x="9347408" y="177410"/>
                  </a:lnTo>
                  <a:lnTo>
                    <a:pt x="9309508" y="152425"/>
                  </a:lnTo>
                  <a:lnTo>
                    <a:pt x="9270435" y="129137"/>
                  </a:lnTo>
                  <a:lnTo>
                    <a:pt x="9230242" y="107599"/>
                  </a:lnTo>
                  <a:lnTo>
                    <a:pt x="9188981" y="87864"/>
                  </a:lnTo>
                  <a:lnTo>
                    <a:pt x="9146705" y="69983"/>
                  </a:lnTo>
                  <a:lnTo>
                    <a:pt x="9103466" y="54009"/>
                  </a:lnTo>
                  <a:lnTo>
                    <a:pt x="9059317" y="39994"/>
                  </a:lnTo>
                  <a:lnTo>
                    <a:pt x="9014309" y="27992"/>
                  </a:lnTo>
                  <a:lnTo>
                    <a:pt x="8968496" y="18055"/>
                  </a:lnTo>
                  <a:lnTo>
                    <a:pt x="8921930" y="10234"/>
                  </a:lnTo>
                  <a:lnTo>
                    <a:pt x="8874664" y="4583"/>
                  </a:lnTo>
                  <a:lnTo>
                    <a:pt x="8826750" y="1154"/>
                  </a:lnTo>
                  <a:lnTo>
                    <a:pt x="877824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4841747" y="1466088"/>
              <a:ext cx="9779635" cy="6007735"/>
            </a:xfrm>
            <a:custGeom>
              <a:avLst/>
              <a:gdLst/>
              <a:ahLst/>
              <a:cxnLst/>
              <a:rect l="l" t="t" r="r" b="b"/>
              <a:pathLst>
                <a:path w="9779635" h="6007734">
                  <a:moveTo>
                    <a:pt x="0" y="1001267"/>
                  </a:moveTo>
                  <a:lnTo>
                    <a:pt x="1154" y="952757"/>
                  </a:lnTo>
                  <a:lnTo>
                    <a:pt x="4583" y="904843"/>
                  </a:lnTo>
                  <a:lnTo>
                    <a:pt x="10234" y="857577"/>
                  </a:lnTo>
                  <a:lnTo>
                    <a:pt x="18055" y="811011"/>
                  </a:lnTo>
                  <a:lnTo>
                    <a:pt x="27992" y="765198"/>
                  </a:lnTo>
                  <a:lnTo>
                    <a:pt x="39994" y="720190"/>
                  </a:lnTo>
                  <a:lnTo>
                    <a:pt x="54009" y="676041"/>
                  </a:lnTo>
                  <a:lnTo>
                    <a:pt x="69983" y="632802"/>
                  </a:lnTo>
                  <a:lnTo>
                    <a:pt x="87864" y="590526"/>
                  </a:lnTo>
                  <a:lnTo>
                    <a:pt x="107599" y="549265"/>
                  </a:lnTo>
                  <a:lnTo>
                    <a:pt x="129137" y="509072"/>
                  </a:lnTo>
                  <a:lnTo>
                    <a:pt x="152425" y="469999"/>
                  </a:lnTo>
                  <a:lnTo>
                    <a:pt x="177410" y="432099"/>
                  </a:lnTo>
                  <a:lnTo>
                    <a:pt x="204040" y="395424"/>
                  </a:lnTo>
                  <a:lnTo>
                    <a:pt x="232262" y="360026"/>
                  </a:lnTo>
                  <a:lnTo>
                    <a:pt x="262025" y="325959"/>
                  </a:lnTo>
                  <a:lnTo>
                    <a:pt x="293274" y="293274"/>
                  </a:lnTo>
                  <a:lnTo>
                    <a:pt x="325959" y="262025"/>
                  </a:lnTo>
                  <a:lnTo>
                    <a:pt x="360026" y="232262"/>
                  </a:lnTo>
                  <a:lnTo>
                    <a:pt x="395424" y="204040"/>
                  </a:lnTo>
                  <a:lnTo>
                    <a:pt x="432099" y="177410"/>
                  </a:lnTo>
                  <a:lnTo>
                    <a:pt x="469999" y="152425"/>
                  </a:lnTo>
                  <a:lnTo>
                    <a:pt x="509072" y="129137"/>
                  </a:lnTo>
                  <a:lnTo>
                    <a:pt x="549265" y="107599"/>
                  </a:lnTo>
                  <a:lnTo>
                    <a:pt x="590526" y="87864"/>
                  </a:lnTo>
                  <a:lnTo>
                    <a:pt x="632802" y="69983"/>
                  </a:lnTo>
                  <a:lnTo>
                    <a:pt x="676041" y="54009"/>
                  </a:lnTo>
                  <a:lnTo>
                    <a:pt x="720190" y="39994"/>
                  </a:lnTo>
                  <a:lnTo>
                    <a:pt x="765198" y="27992"/>
                  </a:lnTo>
                  <a:lnTo>
                    <a:pt x="811011" y="18055"/>
                  </a:lnTo>
                  <a:lnTo>
                    <a:pt x="857577" y="10234"/>
                  </a:lnTo>
                  <a:lnTo>
                    <a:pt x="904843" y="4583"/>
                  </a:lnTo>
                  <a:lnTo>
                    <a:pt x="952757" y="1154"/>
                  </a:lnTo>
                  <a:lnTo>
                    <a:pt x="1001267" y="0"/>
                  </a:lnTo>
                  <a:lnTo>
                    <a:pt x="8778240" y="0"/>
                  </a:lnTo>
                  <a:lnTo>
                    <a:pt x="8826750" y="1154"/>
                  </a:lnTo>
                  <a:lnTo>
                    <a:pt x="8874664" y="4583"/>
                  </a:lnTo>
                  <a:lnTo>
                    <a:pt x="8921930" y="10234"/>
                  </a:lnTo>
                  <a:lnTo>
                    <a:pt x="8968496" y="18055"/>
                  </a:lnTo>
                  <a:lnTo>
                    <a:pt x="9014309" y="27992"/>
                  </a:lnTo>
                  <a:lnTo>
                    <a:pt x="9059317" y="39994"/>
                  </a:lnTo>
                  <a:lnTo>
                    <a:pt x="9103466" y="54009"/>
                  </a:lnTo>
                  <a:lnTo>
                    <a:pt x="9146705" y="69983"/>
                  </a:lnTo>
                  <a:lnTo>
                    <a:pt x="9188981" y="87864"/>
                  </a:lnTo>
                  <a:lnTo>
                    <a:pt x="9230242" y="107599"/>
                  </a:lnTo>
                  <a:lnTo>
                    <a:pt x="9270435" y="129137"/>
                  </a:lnTo>
                  <a:lnTo>
                    <a:pt x="9309508" y="152425"/>
                  </a:lnTo>
                  <a:lnTo>
                    <a:pt x="9347408" y="177410"/>
                  </a:lnTo>
                  <a:lnTo>
                    <a:pt x="9384083" y="204040"/>
                  </a:lnTo>
                  <a:lnTo>
                    <a:pt x="9419481" y="232262"/>
                  </a:lnTo>
                  <a:lnTo>
                    <a:pt x="9453548" y="262025"/>
                  </a:lnTo>
                  <a:lnTo>
                    <a:pt x="9486233" y="293274"/>
                  </a:lnTo>
                  <a:lnTo>
                    <a:pt x="9517482" y="325959"/>
                  </a:lnTo>
                  <a:lnTo>
                    <a:pt x="9547245" y="360026"/>
                  </a:lnTo>
                  <a:lnTo>
                    <a:pt x="9575467" y="395424"/>
                  </a:lnTo>
                  <a:lnTo>
                    <a:pt x="9602097" y="432099"/>
                  </a:lnTo>
                  <a:lnTo>
                    <a:pt x="9627082" y="469999"/>
                  </a:lnTo>
                  <a:lnTo>
                    <a:pt x="9650370" y="509072"/>
                  </a:lnTo>
                  <a:lnTo>
                    <a:pt x="9671908" y="549265"/>
                  </a:lnTo>
                  <a:lnTo>
                    <a:pt x="9691643" y="590526"/>
                  </a:lnTo>
                  <a:lnTo>
                    <a:pt x="9709524" y="632802"/>
                  </a:lnTo>
                  <a:lnTo>
                    <a:pt x="9725498" y="676041"/>
                  </a:lnTo>
                  <a:lnTo>
                    <a:pt x="9739513" y="720190"/>
                  </a:lnTo>
                  <a:lnTo>
                    <a:pt x="9751515" y="765198"/>
                  </a:lnTo>
                  <a:lnTo>
                    <a:pt x="9761452" y="811011"/>
                  </a:lnTo>
                  <a:lnTo>
                    <a:pt x="9769273" y="857577"/>
                  </a:lnTo>
                  <a:lnTo>
                    <a:pt x="9774924" y="904843"/>
                  </a:lnTo>
                  <a:lnTo>
                    <a:pt x="9778353" y="952757"/>
                  </a:lnTo>
                  <a:lnTo>
                    <a:pt x="9779508" y="1001267"/>
                  </a:lnTo>
                  <a:lnTo>
                    <a:pt x="9779508" y="5006339"/>
                  </a:lnTo>
                  <a:lnTo>
                    <a:pt x="9778353" y="5054850"/>
                  </a:lnTo>
                  <a:lnTo>
                    <a:pt x="9774924" y="5102764"/>
                  </a:lnTo>
                  <a:lnTo>
                    <a:pt x="9769273" y="5150030"/>
                  </a:lnTo>
                  <a:lnTo>
                    <a:pt x="9761452" y="5196596"/>
                  </a:lnTo>
                  <a:lnTo>
                    <a:pt x="9751515" y="5242409"/>
                  </a:lnTo>
                  <a:lnTo>
                    <a:pt x="9739513" y="5287417"/>
                  </a:lnTo>
                  <a:lnTo>
                    <a:pt x="9725498" y="5331566"/>
                  </a:lnTo>
                  <a:lnTo>
                    <a:pt x="9709524" y="5374805"/>
                  </a:lnTo>
                  <a:lnTo>
                    <a:pt x="9691643" y="5417081"/>
                  </a:lnTo>
                  <a:lnTo>
                    <a:pt x="9671908" y="5458342"/>
                  </a:lnTo>
                  <a:lnTo>
                    <a:pt x="9650370" y="5498535"/>
                  </a:lnTo>
                  <a:lnTo>
                    <a:pt x="9627082" y="5537608"/>
                  </a:lnTo>
                  <a:lnTo>
                    <a:pt x="9602097" y="5575508"/>
                  </a:lnTo>
                  <a:lnTo>
                    <a:pt x="9575467" y="5612183"/>
                  </a:lnTo>
                  <a:lnTo>
                    <a:pt x="9547245" y="5647581"/>
                  </a:lnTo>
                  <a:lnTo>
                    <a:pt x="9517482" y="5681648"/>
                  </a:lnTo>
                  <a:lnTo>
                    <a:pt x="9486233" y="5714333"/>
                  </a:lnTo>
                  <a:lnTo>
                    <a:pt x="9453548" y="5745582"/>
                  </a:lnTo>
                  <a:lnTo>
                    <a:pt x="9419481" y="5775345"/>
                  </a:lnTo>
                  <a:lnTo>
                    <a:pt x="9384083" y="5803567"/>
                  </a:lnTo>
                  <a:lnTo>
                    <a:pt x="9347408" y="5830197"/>
                  </a:lnTo>
                  <a:lnTo>
                    <a:pt x="9309508" y="5855182"/>
                  </a:lnTo>
                  <a:lnTo>
                    <a:pt x="9270435" y="5878470"/>
                  </a:lnTo>
                  <a:lnTo>
                    <a:pt x="9230242" y="5900008"/>
                  </a:lnTo>
                  <a:lnTo>
                    <a:pt x="9188981" y="5919743"/>
                  </a:lnTo>
                  <a:lnTo>
                    <a:pt x="9146705" y="5937624"/>
                  </a:lnTo>
                  <a:lnTo>
                    <a:pt x="9103466" y="5953598"/>
                  </a:lnTo>
                  <a:lnTo>
                    <a:pt x="9059317" y="5967613"/>
                  </a:lnTo>
                  <a:lnTo>
                    <a:pt x="9014309" y="5979615"/>
                  </a:lnTo>
                  <a:lnTo>
                    <a:pt x="8968496" y="5989552"/>
                  </a:lnTo>
                  <a:lnTo>
                    <a:pt x="8921930" y="5997373"/>
                  </a:lnTo>
                  <a:lnTo>
                    <a:pt x="8874664" y="6003024"/>
                  </a:lnTo>
                  <a:lnTo>
                    <a:pt x="8826750" y="6006453"/>
                  </a:lnTo>
                  <a:lnTo>
                    <a:pt x="8778240" y="6007608"/>
                  </a:lnTo>
                  <a:lnTo>
                    <a:pt x="1001267" y="6007608"/>
                  </a:lnTo>
                  <a:lnTo>
                    <a:pt x="952757" y="6006453"/>
                  </a:lnTo>
                  <a:lnTo>
                    <a:pt x="904843" y="6003024"/>
                  </a:lnTo>
                  <a:lnTo>
                    <a:pt x="857577" y="5997373"/>
                  </a:lnTo>
                  <a:lnTo>
                    <a:pt x="811011" y="5989552"/>
                  </a:lnTo>
                  <a:lnTo>
                    <a:pt x="765198" y="5979615"/>
                  </a:lnTo>
                  <a:lnTo>
                    <a:pt x="720190" y="5967613"/>
                  </a:lnTo>
                  <a:lnTo>
                    <a:pt x="676041" y="5953598"/>
                  </a:lnTo>
                  <a:lnTo>
                    <a:pt x="632802" y="5937624"/>
                  </a:lnTo>
                  <a:lnTo>
                    <a:pt x="590526" y="5919743"/>
                  </a:lnTo>
                  <a:lnTo>
                    <a:pt x="549265" y="5900008"/>
                  </a:lnTo>
                  <a:lnTo>
                    <a:pt x="509072" y="5878470"/>
                  </a:lnTo>
                  <a:lnTo>
                    <a:pt x="469999" y="5855182"/>
                  </a:lnTo>
                  <a:lnTo>
                    <a:pt x="432099" y="5830197"/>
                  </a:lnTo>
                  <a:lnTo>
                    <a:pt x="395424" y="5803567"/>
                  </a:lnTo>
                  <a:lnTo>
                    <a:pt x="360026" y="5775345"/>
                  </a:lnTo>
                  <a:lnTo>
                    <a:pt x="325959" y="5745582"/>
                  </a:lnTo>
                  <a:lnTo>
                    <a:pt x="293274" y="5714333"/>
                  </a:lnTo>
                  <a:lnTo>
                    <a:pt x="262025" y="5681648"/>
                  </a:lnTo>
                  <a:lnTo>
                    <a:pt x="232262" y="5647581"/>
                  </a:lnTo>
                  <a:lnTo>
                    <a:pt x="204040" y="5612183"/>
                  </a:lnTo>
                  <a:lnTo>
                    <a:pt x="177410" y="5575508"/>
                  </a:lnTo>
                  <a:lnTo>
                    <a:pt x="152425" y="5537608"/>
                  </a:lnTo>
                  <a:lnTo>
                    <a:pt x="129137" y="5498535"/>
                  </a:lnTo>
                  <a:lnTo>
                    <a:pt x="107599" y="5458342"/>
                  </a:lnTo>
                  <a:lnTo>
                    <a:pt x="87864" y="5417081"/>
                  </a:lnTo>
                  <a:lnTo>
                    <a:pt x="69983" y="5374805"/>
                  </a:lnTo>
                  <a:lnTo>
                    <a:pt x="54009" y="5331566"/>
                  </a:lnTo>
                  <a:lnTo>
                    <a:pt x="39994" y="5287417"/>
                  </a:lnTo>
                  <a:lnTo>
                    <a:pt x="27992" y="5242409"/>
                  </a:lnTo>
                  <a:lnTo>
                    <a:pt x="18055" y="5196596"/>
                  </a:lnTo>
                  <a:lnTo>
                    <a:pt x="10234" y="5150030"/>
                  </a:lnTo>
                  <a:lnTo>
                    <a:pt x="4583" y="5102764"/>
                  </a:lnTo>
                  <a:lnTo>
                    <a:pt x="1154" y="5054850"/>
                  </a:lnTo>
                  <a:lnTo>
                    <a:pt x="0" y="5006339"/>
                  </a:lnTo>
                  <a:lnTo>
                    <a:pt x="0" y="1001267"/>
                  </a:lnTo>
                  <a:close/>
                </a:path>
              </a:pathLst>
            </a:custGeom>
            <a:ln w="9525">
              <a:solidFill>
                <a:srgbClr val="0184E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5213984" y="3864991"/>
            <a:ext cx="2711450" cy="8439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95"/>
              </a:spcBef>
              <a:buFont typeface="Tahoma"/>
              <a:buChar char="•"/>
              <a:tabLst>
                <a:tab pos="354965" algn="l"/>
                <a:tab pos="355600" algn="l"/>
              </a:tabLst>
            </a:pP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To</a:t>
            </a:r>
            <a:r>
              <a:rPr sz="2200" spc="-114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see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Trebuchet MS"/>
                <a:cs typeface="Trebuchet MS"/>
              </a:rPr>
              <a:t>all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Trebuchet MS"/>
                <a:cs typeface="Trebuchet MS"/>
              </a:rPr>
              <a:t>facts:</a:t>
            </a:r>
            <a:endParaRPr sz="22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885"/>
              </a:spcBef>
            </a:pPr>
            <a:r>
              <a:rPr sz="1600" b="1" spc="-5" dirty="0">
                <a:solidFill>
                  <a:srgbClr val="3E3E3E"/>
                </a:solidFill>
                <a:latin typeface="Courier New"/>
                <a:cs typeface="Courier New"/>
              </a:rPr>
              <a:t>$</a:t>
            </a:r>
            <a:r>
              <a:rPr sz="1600" b="1" spc="-15" dirty="0">
                <a:solidFill>
                  <a:srgbClr val="3E3E3E"/>
                </a:solidFill>
                <a:latin typeface="Courier New"/>
                <a:cs typeface="Courier New"/>
              </a:rPr>
              <a:t> </a:t>
            </a:r>
            <a:r>
              <a:rPr sz="1600" b="1" spc="-5" dirty="0">
                <a:solidFill>
                  <a:srgbClr val="3E3E3E"/>
                </a:solidFill>
                <a:latin typeface="Courier New"/>
                <a:cs typeface="Courier New"/>
              </a:rPr>
              <a:t>ansible</a:t>
            </a:r>
            <a:r>
              <a:rPr sz="1600" b="1" spc="-15" dirty="0">
                <a:solidFill>
                  <a:srgbClr val="3E3E3E"/>
                </a:solidFill>
                <a:latin typeface="Courier New"/>
                <a:cs typeface="Courier New"/>
              </a:rPr>
              <a:t> </a:t>
            </a:r>
            <a:r>
              <a:rPr sz="1600" b="1" dirty="0">
                <a:solidFill>
                  <a:srgbClr val="3E3E3E"/>
                </a:solidFill>
                <a:latin typeface="Courier New"/>
                <a:cs typeface="Courier New"/>
              </a:rPr>
              <a:t>all</a:t>
            </a:r>
            <a:r>
              <a:rPr sz="1600" b="1" spc="-5" dirty="0">
                <a:solidFill>
                  <a:srgbClr val="3E3E3E"/>
                </a:solidFill>
                <a:latin typeface="Courier New"/>
                <a:cs typeface="Courier New"/>
              </a:rPr>
              <a:t> -m</a:t>
            </a:r>
            <a:r>
              <a:rPr sz="1600" b="1" spc="-15" dirty="0">
                <a:solidFill>
                  <a:srgbClr val="3E3E3E"/>
                </a:solidFill>
                <a:latin typeface="Courier New"/>
                <a:cs typeface="Courier New"/>
              </a:rPr>
              <a:t> </a:t>
            </a:r>
            <a:r>
              <a:rPr sz="1600" b="1" spc="-5" dirty="0">
                <a:solidFill>
                  <a:srgbClr val="3E3E3E"/>
                </a:solidFill>
                <a:latin typeface="Courier New"/>
                <a:cs typeface="Courier New"/>
              </a:rPr>
              <a:t>setup</a:t>
            </a:r>
            <a:endParaRPr sz="1600">
              <a:latin typeface="Courier New"/>
              <a:cs typeface="Courier New"/>
            </a:endParaRPr>
          </a:p>
        </p:txBody>
      </p:sp>
      <p:pic>
        <p:nvPicPr>
          <p:cNvPr id="28" name="object 2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591811" y="734568"/>
            <a:ext cx="7181088" cy="458724"/>
          </a:xfrm>
          <a:prstGeom prst="rect">
            <a:avLst/>
          </a:prstGeom>
        </p:spPr>
      </p:pic>
    </p:spTree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91641" y="501776"/>
            <a:ext cx="256857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5" dirty="0">
                <a:latin typeface="Arial"/>
                <a:cs typeface="Arial"/>
              </a:rPr>
              <a:t>Set</a:t>
            </a:r>
            <a:r>
              <a:rPr spc="-95" dirty="0">
                <a:latin typeface="Arial"/>
                <a:cs typeface="Arial"/>
              </a:rPr>
              <a:t> </a:t>
            </a:r>
            <a:r>
              <a:rPr spc="75" dirty="0">
                <a:latin typeface="Arial"/>
                <a:cs typeface="Arial"/>
              </a:rPr>
              <a:t>Up</a:t>
            </a:r>
            <a:r>
              <a:rPr spc="-85" dirty="0">
                <a:latin typeface="Arial"/>
                <a:cs typeface="Arial"/>
              </a:rPr>
              <a:t> </a:t>
            </a:r>
            <a:r>
              <a:rPr spc="20" dirty="0">
                <a:latin typeface="Arial"/>
                <a:cs typeface="Arial"/>
              </a:rPr>
              <a:t>Ansible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94436" y="2312289"/>
            <a:ext cx="10153015" cy="37915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spc="60" dirty="0">
                <a:solidFill>
                  <a:srgbClr val="3E3E3E"/>
                </a:solidFill>
                <a:latin typeface="Arial"/>
                <a:cs typeface="Arial"/>
              </a:rPr>
              <a:t>Problem</a:t>
            </a:r>
            <a:r>
              <a:rPr sz="2200" b="1" spc="-1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80" dirty="0">
                <a:solidFill>
                  <a:srgbClr val="3E3E3E"/>
                </a:solidFill>
                <a:latin typeface="Arial"/>
                <a:cs typeface="Arial"/>
              </a:rPr>
              <a:t>Statement:</a:t>
            </a:r>
            <a:r>
              <a:rPr sz="2200" b="1" spc="-1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rebuchet MS"/>
                <a:cs typeface="Trebuchet MS"/>
              </a:rPr>
              <a:t>You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are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given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a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10" dirty="0">
                <a:solidFill>
                  <a:srgbClr val="3E3E3E"/>
                </a:solidFill>
                <a:latin typeface="Trebuchet MS"/>
                <a:cs typeface="Trebuchet MS"/>
              </a:rPr>
              <a:t>project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to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5" dirty="0">
                <a:solidFill>
                  <a:srgbClr val="3E3E3E"/>
                </a:solidFill>
                <a:latin typeface="Trebuchet MS"/>
                <a:cs typeface="Trebuchet MS"/>
              </a:rPr>
              <a:t>set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30" dirty="0">
                <a:solidFill>
                  <a:srgbClr val="3E3E3E"/>
                </a:solidFill>
                <a:latin typeface="Trebuchet MS"/>
                <a:cs typeface="Trebuchet MS"/>
              </a:rPr>
              <a:t>up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Trebuchet MS"/>
                <a:cs typeface="Trebuchet MS"/>
              </a:rPr>
              <a:t>ansible</a:t>
            </a:r>
            <a:r>
              <a:rPr sz="2200" spc="-5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in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rebuchet MS"/>
                <a:cs typeface="Trebuchet MS"/>
              </a:rPr>
              <a:t>your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Trebuchet MS"/>
                <a:cs typeface="Trebuchet MS"/>
              </a:rPr>
              <a:t>system.</a:t>
            </a:r>
            <a:endParaRPr sz="2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35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2200" b="1" spc="30" dirty="0">
                <a:solidFill>
                  <a:srgbClr val="3E3E3E"/>
                </a:solidFill>
                <a:latin typeface="Arial"/>
                <a:cs typeface="Arial"/>
              </a:rPr>
              <a:t>Prerequisites:</a:t>
            </a:r>
            <a:endParaRPr sz="2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3550">
              <a:latin typeface="Arial"/>
              <a:cs typeface="Arial"/>
            </a:endParaRPr>
          </a:p>
          <a:p>
            <a:pPr marL="469900" indent="-368935">
              <a:lnSpc>
                <a:spcPct val="100000"/>
              </a:lnSpc>
              <a:buFont typeface="Tahoma"/>
              <a:buChar char="●"/>
              <a:tabLst>
                <a:tab pos="469265" algn="l"/>
                <a:tab pos="469900" algn="l"/>
              </a:tabLst>
            </a:pPr>
            <a:r>
              <a:rPr sz="2200" spc="70" dirty="0">
                <a:solidFill>
                  <a:srgbClr val="3E3E3E"/>
                </a:solidFill>
                <a:latin typeface="Trebuchet MS"/>
                <a:cs typeface="Trebuchet MS"/>
              </a:rPr>
              <a:t>Python</a:t>
            </a:r>
            <a:r>
              <a:rPr sz="2200" spc="-11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5" dirty="0">
                <a:solidFill>
                  <a:srgbClr val="3E3E3E"/>
                </a:solidFill>
                <a:latin typeface="Trebuchet MS"/>
                <a:cs typeface="Trebuchet MS"/>
              </a:rPr>
              <a:t>2.7</a:t>
            </a:r>
            <a:r>
              <a:rPr sz="2200" spc="-11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rebuchet MS"/>
                <a:cs typeface="Trebuchet MS"/>
              </a:rPr>
              <a:t>or</a:t>
            </a:r>
            <a:r>
              <a:rPr sz="2200" spc="-114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rebuchet MS"/>
                <a:cs typeface="Trebuchet MS"/>
              </a:rPr>
              <a:t>higher</a:t>
            </a:r>
            <a:endParaRPr sz="2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lr>
                <a:srgbClr val="3E3E3E"/>
              </a:buClr>
              <a:buFont typeface="Tahoma"/>
              <a:buChar char="●"/>
            </a:pPr>
            <a:endParaRPr sz="3500">
              <a:latin typeface="Trebuchet MS"/>
              <a:cs typeface="Trebuchet MS"/>
            </a:endParaRPr>
          </a:p>
          <a:p>
            <a:pPr marL="469900" indent="-368935">
              <a:lnSpc>
                <a:spcPct val="100000"/>
              </a:lnSpc>
              <a:spcBef>
                <a:spcPts val="5"/>
              </a:spcBef>
              <a:buFont typeface="Tahoma"/>
              <a:buChar char="●"/>
              <a:tabLst>
                <a:tab pos="469265" algn="l"/>
                <a:tab pos="469900" algn="l"/>
              </a:tabLst>
            </a:pPr>
            <a:r>
              <a:rPr sz="2200" spc="140" dirty="0">
                <a:solidFill>
                  <a:srgbClr val="3E3E3E"/>
                </a:solidFill>
                <a:latin typeface="Trebuchet MS"/>
                <a:cs typeface="Trebuchet MS"/>
              </a:rPr>
              <a:t>Minimum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rebuchet MS"/>
                <a:cs typeface="Trebuchet MS"/>
              </a:rPr>
              <a:t>8</a:t>
            </a:r>
            <a:r>
              <a:rPr sz="2200" spc="-12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40" dirty="0">
                <a:solidFill>
                  <a:srgbClr val="3E3E3E"/>
                </a:solidFill>
                <a:latin typeface="Trebuchet MS"/>
                <a:cs typeface="Trebuchet MS"/>
              </a:rPr>
              <a:t>GB</a:t>
            </a:r>
            <a:r>
              <a:rPr sz="2200" spc="-12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95" dirty="0">
                <a:solidFill>
                  <a:srgbClr val="3E3E3E"/>
                </a:solidFill>
                <a:latin typeface="Trebuchet MS"/>
                <a:cs typeface="Trebuchet MS"/>
              </a:rPr>
              <a:t>RAM</a:t>
            </a:r>
            <a:endParaRPr sz="2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lr>
                <a:srgbClr val="3E3E3E"/>
              </a:buClr>
              <a:buFont typeface="Tahoma"/>
              <a:buChar char="●"/>
            </a:pPr>
            <a:endParaRPr sz="3500">
              <a:latin typeface="Trebuchet MS"/>
              <a:cs typeface="Trebuchet MS"/>
            </a:endParaRPr>
          </a:p>
          <a:p>
            <a:pPr marL="469900" indent="-368935">
              <a:lnSpc>
                <a:spcPct val="100000"/>
              </a:lnSpc>
              <a:buFont typeface="Tahoma"/>
              <a:buChar char="●"/>
              <a:tabLst>
                <a:tab pos="469265" algn="l"/>
                <a:tab pos="469900" algn="l"/>
              </a:tabLst>
            </a:pPr>
            <a:r>
              <a:rPr sz="2200" spc="150" dirty="0">
                <a:solidFill>
                  <a:srgbClr val="3E3E3E"/>
                </a:solidFill>
                <a:latin typeface="Trebuchet MS"/>
                <a:cs typeface="Trebuchet MS"/>
              </a:rPr>
              <a:t>SSH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rebuchet MS"/>
                <a:cs typeface="Trebuchet MS"/>
              </a:rPr>
              <a:t>or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rebuchet MS"/>
                <a:cs typeface="Trebuchet MS"/>
              </a:rPr>
              <a:t>SCP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communicator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3010134" y="1973402"/>
            <a:ext cx="242887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spc="65" dirty="0">
                <a:solidFill>
                  <a:srgbClr val="3E3E3E"/>
                </a:solidFill>
                <a:latin typeface="Arial"/>
                <a:cs typeface="Arial"/>
              </a:rPr>
              <a:t>Duration:</a:t>
            </a:r>
            <a:r>
              <a:rPr sz="2200" b="1" spc="-4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25" dirty="0">
                <a:solidFill>
                  <a:srgbClr val="3E3E3E"/>
                </a:solidFill>
                <a:latin typeface="Arial"/>
                <a:cs typeface="Arial"/>
              </a:rPr>
              <a:t>15</a:t>
            </a:r>
            <a:r>
              <a:rPr sz="2200" b="1" spc="-7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100" dirty="0">
                <a:solidFill>
                  <a:srgbClr val="3E3E3E"/>
                </a:solidFill>
                <a:latin typeface="Arial"/>
                <a:cs typeface="Arial"/>
              </a:rPr>
              <a:t>Min.</a:t>
            </a:r>
            <a:endParaRPr sz="2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48732" y="306451"/>
            <a:ext cx="555879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35" dirty="0">
                <a:solidFill>
                  <a:srgbClr val="3E3E3E"/>
                </a:solidFill>
                <a:latin typeface="Arial"/>
                <a:cs typeface="Arial"/>
              </a:rPr>
              <a:t>Unassisted</a:t>
            </a:r>
            <a:r>
              <a:rPr spc="-11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30" dirty="0">
                <a:solidFill>
                  <a:srgbClr val="3E3E3E"/>
                </a:solidFill>
                <a:latin typeface="Arial"/>
                <a:cs typeface="Arial"/>
              </a:rPr>
              <a:t>Practice:</a:t>
            </a:r>
            <a:r>
              <a:rPr spc="-8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35" dirty="0">
                <a:solidFill>
                  <a:srgbClr val="3E3E3E"/>
                </a:solidFill>
                <a:latin typeface="Arial"/>
                <a:cs typeface="Arial"/>
              </a:rPr>
              <a:t>Guidelines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540255" y="1888616"/>
            <a:ext cx="3832225" cy="11315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spc="-10" dirty="0">
                <a:solidFill>
                  <a:srgbClr val="252525"/>
                </a:solidFill>
                <a:latin typeface="Arial"/>
                <a:cs typeface="Arial"/>
              </a:rPr>
              <a:t>Steps</a:t>
            </a:r>
            <a:r>
              <a:rPr sz="2200" b="1" spc="-55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2200" b="1" spc="114" dirty="0">
                <a:solidFill>
                  <a:srgbClr val="252525"/>
                </a:solidFill>
                <a:latin typeface="Arial"/>
                <a:cs typeface="Arial"/>
              </a:rPr>
              <a:t>to</a:t>
            </a:r>
            <a:r>
              <a:rPr sz="2200" b="1" spc="-6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2200" b="1" spc="50" dirty="0">
                <a:solidFill>
                  <a:srgbClr val="252525"/>
                </a:solidFill>
                <a:latin typeface="Arial"/>
                <a:cs typeface="Arial"/>
              </a:rPr>
              <a:t>set</a:t>
            </a:r>
            <a:r>
              <a:rPr sz="2200" b="1" spc="-6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2200" b="1" spc="70" dirty="0">
                <a:solidFill>
                  <a:srgbClr val="252525"/>
                </a:solidFill>
                <a:latin typeface="Arial"/>
                <a:cs typeface="Arial"/>
              </a:rPr>
              <a:t>up</a:t>
            </a:r>
            <a:r>
              <a:rPr sz="2200" b="1" spc="-4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2200" b="1" dirty="0">
                <a:solidFill>
                  <a:srgbClr val="252525"/>
                </a:solidFill>
                <a:latin typeface="Arial"/>
                <a:cs typeface="Arial"/>
              </a:rPr>
              <a:t>Ansible:</a:t>
            </a:r>
            <a:endParaRPr sz="2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950">
              <a:latin typeface="Arial"/>
              <a:cs typeface="Arial"/>
            </a:endParaRPr>
          </a:p>
          <a:p>
            <a:pPr marL="100965">
              <a:lnSpc>
                <a:spcPct val="100000"/>
              </a:lnSpc>
              <a:tabLst>
                <a:tab pos="469900" algn="l"/>
              </a:tabLst>
            </a:pPr>
            <a:r>
              <a:rPr sz="2200" spc="-60" dirty="0">
                <a:solidFill>
                  <a:srgbClr val="252525"/>
                </a:solidFill>
                <a:latin typeface="Trebuchet MS"/>
                <a:cs typeface="Trebuchet MS"/>
              </a:rPr>
              <a:t>1.	</a:t>
            </a:r>
            <a:r>
              <a:rPr sz="2200" spc="5" dirty="0">
                <a:solidFill>
                  <a:srgbClr val="252525"/>
                </a:solidFill>
                <a:latin typeface="Trebuchet MS"/>
                <a:cs typeface="Trebuchet MS"/>
              </a:rPr>
              <a:t>Install</a:t>
            </a:r>
            <a:r>
              <a:rPr sz="2200" spc="-85" dirty="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sz="2200" spc="50" dirty="0">
                <a:solidFill>
                  <a:srgbClr val="252525"/>
                </a:solidFill>
                <a:latin typeface="Trebuchet MS"/>
                <a:cs typeface="Trebuchet MS"/>
              </a:rPr>
              <a:t>Ansible</a:t>
            </a:r>
            <a:r>
              <a:rPr sz="2200" spc="-60" dirty="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sz="2200" spc="145" dirty="0">
                <a:solidFill>
                  <a:srgbClr val="252525"/>
                </a:solidFill>
                <a:latin typeface="Trebuchet MS"/>
                <a:cs typeface="Trebuchet MS"/>
              </a:rPr>
              <a:t>on</a:t>
            </a:r>
            <a:r>
              <a:rPr sz="2200" spc="-100" dirty="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sz="2200" spc="50" dirty="0">
                <a:solidFill>
                  <a:srgbClr val="252525"/>
                </a:solidFill>
                <a:latin typeface="Trebuchet MS"/>
                <a:cs typeface="Trebuchet MS"/>
              </a:rPr>
              <a:t>Ubuntu.</a:t>
            </a:r>
            <a:endParaRPr sz="2200">
              <a:latin typeface="Trebuchet MS"/>
              <a:cs typeface="Trebuchet MS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000500" y="734568"/>
            <a:ext cx="8401812" cy="458724"/>
          </a:xfrm>
          <a:prstGeom prst="rect">
            <a:avLst/>
          </a:prstGeom>
        </p:spPr>
      </p:pic>
    </p:spTree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782561" y="4086225"/>
            <a:ext cx="269113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" dirty="0">
                <a:latin typeface="Arial"/>
                <a:cs typeface="Arial"/>
              </a:rPr>
              <a:t>YAML</a:t>
            </a:r>
            <a:r>
              <a:rPr spc="-95" dirty="0">
                <a:latin typeface="Arial"/>
                <a:cs typeface="Arial"/>
              </a:rPr>
              <a:t> </a:t>
            </a:r>
            <a:r>
              <a:rPr spc="20" dirty="0">
                <a:latin typeface="Arial"/>
                <a:cs typeface="Arial"/>
              </a:rPr>
              <a:t>Scripting</a:t>
            </a:r>
          </a:p>
        </p:txBody>
      </p:sp>
    </p:spTree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211315" y="306400"/>
            <a:ext cx="383159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05" dirty="0">
                <a:solidFill>
                  <a:srgbClr val="3E3E3E"/>
                </a:solidFill>
                <a:latin typeface="Arial"/>
                <a:cs typeface="Arial"/>
              </a:rPr>
              <a:t>Introduction</a:t>
            </a:r>
            <a:r>
              <a:rPr spc="-7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145" dirty="0">
                <a:solidFill>
                  <a:srgbClr val="3E3E3E"/>
                </a:solidFill>
                <a:latin typeface="Arial"/>
                <a:cs typeface="Arial"/>
              </a:rPr>
              <a:t>to</a:t>
            </a:r>
            <a:r>
              <a:rPr spc="-8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-15" dirty="0">
                <a:solidFill>
                  <a:srgbClr val="3E3E3E"/>
                </a:solidFill>
                <a:latin typeface="Arial"/>
                <a:cs typeface="Arial"/>
              </a:rPr>
              <a:t>YAML</a:t>
            </a:r>
          </a:p>
        </p:txBody>
      </p:sp>
      <p:sp>
        <p:nvSpPr>
          <p:cNvPr id="4" name="object 4"/>
          <p:cNvSpPr/>
          <p:nvPr/>
        </p:nvSpPr>
        <p:spPr>
          <a:xfrm>
            <a:off x="3802379" y="5085588"/>
            <a:ext cx="5329555" cy="2461260"/>
          </a:xfrm>
          <a:custGeom>
            <a:avLst/>
            <a:gdLst/>
            <a:ahLst/>
            <a:cxnLst/>
            <a:rect l="l" t="t" r="r" b="b"/>
            <a:pathLst>
              <a:path w="5329555" h="2461259">
                <a:moveTo>
                  <a:pt x="0" y="2461260"/>
                </a:moveTo>
                <a:lnTo>
                  <a:pt x="5329428" y="2461260"/>
                </a:lnTo>
                <a:lnTo>
                  <a:pt x="5329428" y="0"/>
                </a:lnTo>
                <a:lnTo>
                  <a:pt x="0" y="0"/>
                </a:lnTo>
                <a:lnTo>
                  <a:pt x="0" y="2461260"/>
                </a:lnTo>
                <a:close/>
              </a:path>
            </a:pathLst>
          </a:custGeom>
          <a:ln w="762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881754" y="5105780"/>
            <a:ext cx="4378325" cy="23723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2200" b="1" spc="-30" dirty="0">
                <a:solidFill>
                  <a:srgbClr val="3E3E3E"/>
                </a:solidFill>
                <a:latin typeface="Arial"/>
                <a:cs typeface="Arial"/>
              </a:rPr>
              <a:t>---</a:t>
            </a:r>
            <a:r>
              <a:rPr sz="2200" b="1" spc="-3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90" dirty="0">
                <a:solidFill>
                  <a:srgbClr val="3E3E3E"/>
                </a:solidFill>
                <a:latin typeface="Arial"/>
                <a:cs typeface="Arial"/>
              </a:rPr>
              <a:t>#Optional</a:t>
            </a:r>
            <a:r>
              <a:rPr sz="2200" b="1" spc="-2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-15" dirty="0">
                <a:solidFill>
                  <a:srgbClr val="3E3E3E"/>
                </a:solidFill>
                <a:latin typeface="Arial"/>
                <a:cs typeface="Arial"/>
              </a:rPr>
              <a:t>YAML</a:t>
            </a:r>
            <a:r>
              <a:rPr sz="2200" b="1" spc="-5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105" dirty="0">
                <a:solidFill>
                  <a:srgbClr val="3E3E3E"/>
                </a:solidFill>
                <a:latin typeface="Arial"/>
                <a:cs typeface="Arial"/>
              </a:rPr>
              <a:t>start</a:t>
            </a:r>
            <a:r>
              <a:rPr sz="2200" b="1" spc="-5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55" dirty="0">
                <a:solidFill>
                  <a:srgbClr val="3E3E3E"/>
                </a:solidFill>
                <a:latin typeface="Arial"/>
                <a:cs typeface="Arial"/>
              </a:rPr>
              <a:t>syntax </a:t>
            </a:r>
            <a:r>
              <a:rPr sz="2200" b="1" spc="-59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30" dirty="0">
                <a:solidFill>
                  <a:srgbClr val="3E3E3E"/>
                </a:solidFill>
                <a:latin typeface="Arial"/>
                <a:cs typeface="Arial"/>
              </a:rPr>
              <a:t>james:</a:t>
            </a:r>
            <a:endParaRPr sz="2200">
              <a:latin typeface="Arial"/>
              <a:cs typeface="Arial"/>
            </a:endParaRPr>
          </a:p>
          <a:p>
            <a:pPr marL="231775">
              <a:lnSpc>
                <a:spcPct val="100000"/>
              </a:lnSpc>
            </a:pPr>
            <a:r>
              <a:rPr sz="2200" b="1" spc="70" dirty="0">
                <a:solidFill>
                  <a:srgbClr val="3E3E3E"/>
                </a:solidFill>
                <a:latin typeface="Arial"/>
                <a:cs typeface="Arial"/>
              </a:rPr>
              <a:t>name:</a:t>
            </a:r>
            <a:r>
              <a:rPr sz="2200" b="1" spc="-5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60" dirty="0">
                <a:solidFill>
                  <a:srgbClr val="3E3E3E"/>
                </a:solidFill>
                <a:latin typeface="Arial"/>
                <a:cs typeface="Arial"/>
              </a:rPr>
              <a:t>james</a:t>
            </a:r>
            <a:r>
              <a:rPr sz="2200" b="1" spc="-6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60" dirty="0">
                <a:solidFill>
                  <a:srgbClr val="3E3E3E"/>
                </a:solidFill>
                <a:latin typeface="Arial"/>
                <a:cs typeface="Arial"/>
              </a:rPr>
              <a:t>john</a:t>
            </a:r>
            <a:endParaRPr sz="2200">
              <a:latin typeface="Arial"/>
              <a:cs typeface="Arial"/>
            </a:endParaRPr>
          </a:p>
          <a:p>
            <a:pPr marL="231775" marR="2796540">
              <a:lnSpc>
                <a:spcPct val="100000"/>
              </a:lnSpc>
            </a:pPr>
            <a:r>
              <a:rPr sz="2200" b="1" spc="50" dirty="0">
                <a:solidFill>
                  <a:srgbClr val="3E3E3E"/>
                </a:solidFill>
                <a:latin typeface="Arial"/>
                <a:cs typeface="Arial"/>
              </a:rPr>
              <a:t>rollNo:</a:t>
            </a:r>
            <a:r>
              <a:rPr sz="2200" b="1" spc="-11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25" dirty="0">
                <a:solidFill>
                  <a:srgbClr val="3E3E3E"/>
                </a:solidFill>
                <a:latin typeface="Arial"/>
                <a:cs typeface="Arial"/>
              </a:rPr>
              <a:t>34 </a:t>
            </a:r>
            <a:r>
              <a:rPr sz="2200" b="1" spc="-59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5" dirty="0">
                <a:solidFill>
                  <a:srgbClr val="3E3E3E"/>
                </a:solidFill>
                <a:latin typeface="Arial"/>
                <a:cs typeface="Arial"/>
              </a:rPr>
              <a:t>div:  </a:t>
            </a:r>
            <a:r>
              <a:rPr sz="2200" b="1" spc="-114" dirty="0">
                <a:solidFill>
                  <a:srgbClr val="3E3E3E"/>
                </a:solidFill>
                <a:latin typeface="Arial"/>
                <a:cs typeface="Arial"/>
              </a:rPr>
              <a:t>B </a:t>
            </a:r>
            <a:r>
              <a:rPr sz="2200" b="1" spc="-11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-35" dirty="0">
                <a:solidFill>
                  <a:srgbClr val="3E3E3E"/>
                </a:solidFill>
                <a:latin typeface="Arial"/>
                <a:cs typeface="Arial"/>
              </a:rPr>
              <a:t>sex:</a:t>
            </a:r>
            <a:r>
              <a:rPr sz="2200" b="1" spc="-10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110" dirty="0">
                <a:solidFill>
                  <a:srgbClr val="3E3E3E"/>
                </a:solidFill>
                <a:latin typeface="Arial"/>
                <a:cs typeface="Arial"/>
              </a:rPr>
              <a:t>male</a:t>
            </a:r>
            <a:endParaRPr sz="2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200" b="1" spc="-325" dirty="0">
                <a:solidFill>
                  <a:srgbClr val="3E3E3E"/>
                </a:solidFill>
                <a:latin typeface="Arial"/>
                <a:cs typeface="Arial"/>
              </a:rPr>
              <a:t>…</a:t>
            </a:r>
            <a:r>
              <a:rPr sz="2200" b="1" spc="-4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90" dirty="0">
                <a:solidFill>
                  <a:srgbClr val="3E3E3E"/>
                </a:solidFill>
                <a:latin typeface="Arial"/>
                <a:cs typeface="Arial"/>
              </a:rPr>
              <a:t>#Optional</a:t>
            </a:r>
            <a:r>
              <a:rPr sz="2200" b="1" spc="-15" dirty="0">
                <a:solidFill>
                  <a:srgbClr val="3E3E3E"/>
                </a:solidFill>
                <a:latin typeface="Arial"/>
                <a:cs typeface="Arial"/>
              </a:rPr>
              <a:t> YAM</a:t>
            </a:r>
            <a:r>
              <a:rPr sz="2200" b="1" spc="-10" dirty="0">
                <a:solidFill>
                  <a:srgbClr val="3E3E3E"/>
                </a:solidFill>
                <a:latin typeface="Arial"/>
                <a:cs typeface="Arial"/>
              </a:rPr>
              <a:t>L</a:t>
            </a:r>
            <a:r>
              <a:rPr sz="2200" b="1" spc="-4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70" dirty="0">
                <a:solidFill>
                  <a:srgbClr val="3E3E3E"/>
                </a:solidFill>
                <a:latin typeface="Arial"/>
                <a:cs typeface="Arial"/>
              </a:rPr>
              <a:t>end</a:t>
            </a:r>
            <a:r>
              <a:rPr sz="2200" b="1" spc="-3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50" dirty="0">
                <a:solidFill>
                  <a:srgbClr val="3E3E3E"/>
                </a:solidFill>
                <a:latin typeface="Arial"/>
                <a:cs typeface="Arial"/>
              </a:rPr>
              <a:t>syn</a:t>
            </a:r>
            <a:r>
              <a:rPr sz="2200" b="1" spc="20" dirty="0">
                <a:solidFill>
                  <a:srgbClr val="3E3E3E"/>
                </a:solidFill>
                <a:latin typeface="Arial"/>
                <a:cs typeface="Arial"/>
              </a:rPr>
              <a:t>t</a:t>
            </a:r>
            <a:r>
              <a:rPr sz="2200" b="1" spc="70" dirty="0">
                <a:solidFill>
                  <a:srgbClr val="3E3E3E"/>
                </a:solidFill>
                <a:latin typeface="Arial"/>
                <a:cs typeface="Arial"/>
              </a:rPr>
              <a:t>ax</a:t>
            </a:r>
            <a:endParaRPr sz="22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802379" y="5029200"/>
            <a:ext cx="4772025" cy="2575560"/>
          </a:xfrm>
          <a:custGeom>
            <a:avLst/>
            <a:gdLst/>
            <a:ahLst/>
            <a:cxnLst/>
            <a:rect l="l" t="t" r="r" b="b"/>
            <a:pathLst>
              <a:path w="4772025" h="2575559">
                <a:moveTo>
                  <a:pt x="0" y="2575560"/>
                </a:moveTo>
                <a:lnTo>
                  <a:pt x="4771644" y="2575560"/>
                </a:lnTo>
                <a:lnTo>
                  <a:pt x="4771644" y="0"/>
                </a:lnTo>
                <a:lnTo>
                  <a:pt x="0" y="0"/>
                </a:lnTo>
                <a:lnTo>
                  <a:pt x="0" y="2575560"/>
                </a:lnTo>
                <a:close/>
              </a:path>
            </a:pathLst>
          </a:custGeom>
          <a:ln w="9525">
            <a:solidFill>
              <a:srgbClr val="4453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" name="object 7"/>
          <p:cNvGrpSpPr/>
          <p:nvPr/>
        </p:nvGrpSpPr>
        <p:grpSpPr>
          <a:xfrm>
            <a:off x="2622613" y="1244917"/>
            <a:ext cx="11185525" cy="1091565"/>
            <a:chOff x="2622613" y="1244917"/>
            <a:chExt cx="11185525" cy="1091565"/>
          </a:xfrm>
        </p:grpSpPr>
        <p:sp>
          <p:nvSpPr>
            <p:cNvPr id="8" name="object 8"/>
            <p:cNvSpPr/>
            <p:nvPr/>
          </p:nvSpPr>
          <p:spPr>
            <a:xfrm>
              <a:off x="2627376" y="1249680"/>
              <a:ext cx="11176000" cy="1082040"/>
            </a:xfrm>
            <a:custGeom>
              <a:avLst/>
              <a:gdLst/>
              <a:ahLst/>
              <a:cxnLst/>
              <a:rect l="l" t="t" r="r" b="b"/>
              <a:pathLst>
                <a:path w="11176000" h="1082039">
                  <a:moveTo>
                    <a:pt x="10995152" y="0"/>
                  </a:moveTo>
                  <a:lnTo>
                    <a:pt x="180340" y="0"/>
                  </a:lnTo>
                  <a:lnTo>
                    <a:pt x="132409" y="6444"/>
                  </a:lnTo>
                  <a:lnTo>
                    <a:pt x="89332" y="24628"/>
                  </a:lnTo>
                  <a:lnTo>
                    <a:pt x="52832" y="52832"/>
                  </a:lnTo>
                  <a:lnTo>
                    <a:pt x="24628" y="89332"/>
                  </a:lnTo>
                  <a:lnTo>
                    <a:pt x="6444" y="132409"/>
                  </a:lnTo>
                  <a:lnTo>
                    <a:pt x="0" y="180340"/>
                  </a:lnTo>
                  <a:lnTo>
                    <a:pt x="0" y="901700"/>
                  </a:lnTo>
                  <a:lnTo>
                    <a:pt x="6444" y="949630"/>
                  </a:lnTo>
                  <a:lnTo>
                    <a:pt x="24628" y="992707"/>
                  </a:lnTo>
                  <a:lnTo>
                    <a:pt x="52831" y="1029207"/>
                  </a:lnTo>
                  <a:lnTo>
                    <a:pt x="89332" y="1057411"/>
                  </a:lnTo>
                  <a:lnTo>
                    <a:pt x="132409" y="1075595"/>
                  </a:lnTo>
                  <a:lnTo>
                    <a:pt x="180340" y="1082040"/>
                  </a:lnTo>
                  <a:lnTo>
                    <a:pt x="10995152" y="1082040"/>
                  </a:lnTo>
                  <a:lnTo>
                    <a:pt x="11043082" y="1075595"/>
                  </a:lnTo>
                  <a:lnTo>
                    <a:pt x="11086159" y="1057411"/>
                  </a:lnTo>
                  <a:lnTo>
                    <a:pt x="11122660" y="1029207"/>
                  </a:lnTo>
                  <a:lnTo>
                    <a:pt x="11150863" y="992707"/>
                  </a:lnTo>
                  <a:lnTo>
                    <a:pt x="11169047" y="949630"/>
                  </a:lnTo>
                  <a:lnTo>
                    <a:pt x="11175491" y="901700"/>
                  </a:lnTo>
                  <a:lnTo>
                    <a:pt x="11175491" y="180340"/>
                  </a:lnTo>
                  <a:lnTo>
                    <a:pt x="11169047" y="132409"/>
                  </a:lnTo>
                  <a:lnTo>
                    <a:pt x="11150863" y="89332"/>
                  </a:lnTo>
                  <a:lnTo>
                    <a:pt x="11122659" y="52832"/>
                  </a:lnTo>
                  <a:lnTo>
                    <a:pt x="11086159" y="24628"/>
                  </a:lnTo>
                  <a:lnTo>
                    <a:pt x="11043082" y="6444"/>
                  </a:lnTo>
                  <a:lnTo>
                    <a:pt x="1099515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627376" y="1249680"/>
              <a:ext cx="11176000" cy="1082040"/>
            </a:xfrm>
            <a:custGeom>
              <a:avLst/>
              <a:gdLst/>
              <a:ahLst/>
              <a:cxnLst/>
              <a:rect l="l" t="t" r="r" b="b"/>
              <a:pathLst>
                <a:path w="11176000" h="1082039">
                  <a:moveTo>
                    <a:pt x="0" y="180340"/>
                  </a:moveTo>
                  <a:lnTo>
                    <a:pt x="6444" y="132409"/>
                  </a:lnTo>
                  <a:lnTo>
                    <a:pt x="24628" y="89332"/>
                  </a:lnTo>
                  <a:lnTo>
                    <a:pt x="52832" y="52832"/>
                  </a:lnTo>
                  <a:lnTo>
                    <a:pt x="89332" y="24628"/>
                  </a:lnTo>
                  <a:lnTo>
                    <a:pt x="132409" y="6444"/>
                  </a:lnTo>
                  <a:lnTo>
                    <a:pt x="180340" y="0"/>
                  </a:lnTo>
                  <a:lnTo>
                    <a:pt x="10995152" y="0"/>
                  </a:lnTo>
                  <a:lnTo>
                    <a:pt x="11043082" y="6444"/>
                  </a:lnTo>
                  <a:lnTo>
                    <a:pt x="11086159" y="24628"/>
                  </a:lnTo>
                  <a:lnTo>
                    <a:pt x="11122659" y="52832"/>
                  </a:lnTo>
                  <a:lnTo>
                    <a:pt x="11150863" y="89332"/>
                  </a:lnTo>
                  <a:lnTo>
                    <a:pt x="11169047" y="132409"/>
                  </a:lnTo>
                  <a:lnTo>
                    <a:pt x="11175491" y="180340"/>
                  </a:lnTo>
                  <a:lnTo>
                    <a:pt x="11175491" y="901700"/>
                  </a:lnTo>
                  <a:lnTo>
                    <a:pt x="11169047" y="949630"/>
                  </a:lnTo>
                  <a:lnTo>
                    <a:pt x="11150863" y="992707"/>
                  </a:lnTo>
                  <a:lnTo>
                    <a:pt x="11122660" y="1029207"/>
                  </a:lnTo>
                  <a:lnTo>
                    <a:pt x="11086159" y="1057411"/>
                  </a:lnTo>
                  <a:lnTo>
                    <a:pt x="11043082" y="1075595"/>
                  </a:lnTo>
                  <a:lnTo>
                    <a:pt x="10995152" y="1082040"/>
                  </a:lnTo>
                  <a:lnTo>
                    <a:pt x="180340" y="1082040"/>
                  </a:lnTo>
                  <a:lnTo>
                    <a:pt x="132409" y="1075595"/>
                  </a:lnTo>
                  <a:lnTo>
                    <a:pt x="89332" y="1057411"/>
                  </a:lnTo>
                  <a:lnTo>
                    <a:pt x="52831" y="1029207"/>
                  </a:lnTo>
                  <a:lnTo>
                    <a:pt x="24628" y="992707"/>
                  </a:lnTo>
                  <a:lnTo>
                    <a:pt x="6444" y="949630"/>
                  </a:lnTo>
                  <a:lnTo>
                    <a:pt x="0" y="901700"/>
                  </a:lnTo>
                  <a:lnTo>
                    <a:pt x="0" y="180340"/>
                  </a:lnTo>
                  <a:close/>
                </a:path>
              </a:pathLst>
            </a:custGeom>
            <a:ln w="9524">
              <a:solidFill>
                <a:srgbClr val="0184E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2577845" y="1428114"/>
            <a:ext cx="10719435" cy="25952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65150" marR="5080" indent="28575">
              <a:lnSpc>
                <a:spcPct val="100000"/>
              </a:lnSpc>
              <a:spcBef>
                <a:spcPts val="95"/>
              </a:spcBef>
            </a:pPr>
            <a:r>
              <a:rPr sz="2200" spc="120" dirty="0">
                <a:solidFill>
                  <a:srgbClr val="3E3E3E"/>
                </a:solidFill>
                <a:latin typeface="Trebuchet MS"/>
                <a:cs typeface="Trebuchet MS"/>
              </a:rPr>
              <a:t>YAML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rebuchet MS"/>
                <a:cs typeface="Trebuchet MS"/>
              </a:rPr>
              <a:t>syntax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is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rebuchet MS"/>
                <a:cs typeface="Trebuchet MS"/>
              </a:rPr>
              <a:t>simpler</a:t>
            </a:r>
            <a:r>
              <a:rPr sz="2200" spc="-4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for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40" dirty="0">
                <a:solidFill>
                  <a:srgbClr val="3E3E3E"/>
                </a:solidFill>
                <a:latin typeface="Trebuchet MS"/>
                <a:cs typeface="Trebuchet MS"/>
              </a:rPr>
              <a:t>humans</a:t>
            </a:r>
            <a:r>
              <a:rPr sz="2200" spc="-6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to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rebuchet MS"/>
                <a:cs typeface="Trebuchet MS"/>
              </a:rPr>
              <a:t>read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10" dirty="0">
                <a:solidFill>
                  <a:srgbClr val="3E3E3E"/>
                </a:solidFill>
                <a:latin typeface="Trebuchet MS"/>
                <a:cs typeface="Trebuchet MS"/>
              </a:rPr>
              <a:t>and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5" dirty="0">
                <a:solidFill>
                  <a:srgbClr val="3E3E3E"/>
                </a:solidFill>
                <a:latin typeface="Trebuchet MS"/>
                <a:cs typeface="Trebuchet MS"/>
              </a:rPr>
              <a:t>write</a:t>
            </a:r>
            <a:r>
              <a:rPr sz="2200" spc="-6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rebuchet MS"/>
                <a:cs typeface="Trebuchet MS"/>
              </a:rPr>
              <a:t>than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rebuchet MS"/>
                <a:cs typeface="Trebuchet MS"/>
              </a:rPr>
              <a:t>other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rebuchet MS"/>
                <a:cs typeface="Trebuchet MS"/>
              </a:rPr>
              <a:t>popular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data </a:t>
            </a:r>
            <a:r>
              <a:rPr sz="2200" spc="-65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rebuchet MS"/>
                <a:cs typeface="Trebuchet MS"/>
              </a:rPr>
              <a:t>formats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Trebuchet MS"/>
                <a:cs typeface="Trebuchet MS"/>
              </a:rPr>
              <a:t>like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60" dirty="0">
                <a:solidFill>
                  <a:srgbClr val="3E3E3E"/>
                </a:solidFill>
                <a:latin typeface="Trebuchet MS"/>
                <a:cs typeface="Trebuchet MS"/>
              </a:rPr>
              <a:t>XML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rebuchet MS"/>
                <a:cs typeface="Trebuchet MS"/>
              </a:rPr>
              <a:t>or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20" dirty="0">
                <a:solidFill>
                  <a:srgbClr val="3E3E3E"/>
                </a:solidFill>
                <a:latin typeface="Trebuchet MS"/>
                <a:cs typeface="Trebuchet MS"/>
              </a:rPr>
              <a:t>JSON.</a:t>
            </a:r>
            <a:r>
              <a:rPr sz="2200" spc="-5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" dirty="0">
                <a:solidFill>
                  <a:srgbClr val="3E3E3E"/>
                </a:solidFill>
                <a:latin typeface="Trebuchet MS"/>
                <a:cs typeface="Trebuchet MS"/>
              </a:rPr>
              <a:t>Hence,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Trebuchet MS"/>
                <a:cs typeface="Trebuchet MS"/>
              </a:rPr>
              <a:t>ansible</a:t>
            </a:r>
            <a:r>
              <a:rPr sz="2200" spc="-4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14" dirty="0">
                <a:solidFill>
                  <a:srgbClr val="3E3E3E"/>
                </a:solidFill>
                <a:latin typeface="Trebuchet MS"/>
                <a:cs typeface="Trebuchet MS"/>
              </a:rPr>
              <a:t>uses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it </a:t>
            </a:r>
            <a:r>
              <a:rPr sz="2200" spc="25" dirty="0">
                <a:solidFill>
                  <a:srgbClr val="3E3E3E"/>
                </a:solidFill>
                <a:latin typeface="Trebuchet MS"/>
                <a:cs typeface="Trebuchet MS"/>
              </a:rPr>
              <a:t>to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rebuchet MS"/>
                <a:cs typeface="Trebuchet MS"/>
              </a:rPr>
              <a:t>express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rebuchet MS"/>
                <a:cs typeface="Trebuchet MS"/>
              </a:rPr>
              <a:t>Ansible</a:t>
            </a:r>
            <a:r>
              <a:rPr sz="2200" spc="-5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Trebuchet MS"/>
                <a:cs typeface="Trebuchet MS"/>
              </a:rPr>
              <a:t>playbooks.</a:t>
            </a:r>
            <a:endParaRPr sz="2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3750">
              <a:latin typeface="Trebuchet MS"/>
              <a:cs typeface="Trebuchet MS"/>
            </a:endParaRPr>
          </a:p>
          <a:p>
            <a:pPr marL="381000" marR="19050" indent="-368935">
              <a:lnSpc>
                <a:spcPct val="100000"/>
              </a:lnSpc>
              <a:buFont typeface="Tahoma"/>
              <a:buChar char="●"/>
              <a:tabLst>
                <a:tab pos="381000" algn="l"/>
                <a:tab pos="381635" algn="l"/>
              </a:tabLst>
            </a:pPr>
            <a:r>
              <a:rPr sz="2200" spc="85" dirty="0">
                <a:solidFill>
                  <a:srgbClr val="3E3E3E"/>
                </a:solidFill>
                <a:latin typeface="Trebuchet MS"/>
                <a:cs typeface="Trebuchet MS"/>
              </a:rPr>
              <a:t>Any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20" dirty="0">
                <a:solidFill>
                  <a:srgbClr val="3E3E3E"/>
                </a:solidFill>
                <a:latin typeface="Trebuchet MS"/>
                <a:cs typeface="Trebuchet MS"/>
              </a:rPr>
              <a:t>YAML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55" dirty="0">
                <a:solidFill>
                  <a:srgbClr val="3E3E3E"/>
                </a:solidFill>
                <a:latin typeface="Trebuchet MS"/>
                <a:cs typeface="Trebuchet MS"/>
              </a:rPr>
              <a:t>file</a:t>
            </a:r>
            <a:r>
              <a:rPr sz="2200" spc="-6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rebuchet MS"/>
                <a:cs typeface="Trebuchet MS"/>
              </a:rPr>
              <a:t>begins</a:t>
            </a:r>
            <a:r>
              <a:rPr sz="2200" spc="-5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" dirty="0">
                <a:solidFill>
                  <a:srgbClr val="3E3E3E"/>
                </a:solidFill>
                <a:latin typeface="Trebuchet MS"/>
                <a:cs typeface="Trebuchet MS"/>
              </a:rPr>
              <a:t>with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a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Trebuchet MS"/>
                <a:cs typeface="Trebuchet MS"/>
              </a:rPr>
              <a:t>list</a:t>
            </a:r>
            <a:r>
              <a:rPr sz="2200" spc="-6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of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dirty="0">
                <a:solidFill>
                  <a:srgbClr val="3E3E3E"/>
                </a:solidFill>
                <a:latin typeface="Trebuchet MS"/>
                <a:cs typeface="Trebuchet MS"/>
              </a:rPr>
              <a:t>items.</a:t>
            </a:r>
            <a:r>
              <a:rPr sz="2200" spc="-6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Trebuchet MS"/>
                <a:cs typeface="Trebuchet MS"/>
              </a:rPr>
              <a:t>Every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5" dirty="0">
                <a:solidFill>
                  <a:srgbClr val="3E3E3E"/>
                </a:solidFill>
                <a:latin typeface="Trebuchet MS"/>
                <a:cs typeface="Trebuchet MS"/>
              </a:rPr>
              <a:t>item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in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Trebuchet MS"/>
                <a:cs typeface="Trebuchet MS"/>
              </a:rPr>
              <a:t>list</a:t>
            </a:r>
            <a:r>
              <a:rPr sz="2200" spc="-6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is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a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10" dirty="0">
                <a:solidFill>
                  <a:srgbClr val="3E3E3E"/>
                </a:solidFill>
                <a:latin typeface="Trebuchet MS"/>
                <a:cs typeface="Trebuchet MS"/>
              </a:rPr>
              <a:t>key/value</a:t>
            </a:r>
            <a:r>
              <a:rPr sz="2200" spc="-6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pair </a:t>
            </a:r>
            <a:r>
              <a:rPr sz="2200" spc="-64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list,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also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10" dirty="0">
                <a:solidFill>
                  <a:srgbClr val="3E3E3E"/>
                </a:solidFill>
                <a:latin typeface="Trebuchet MS"/>
                <a:cs typeface="Trebuchet MS"/>
              </a:rPr>
              <a:t>known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Trebuchet MS"/>
                <a:cs typeface="Trebuchet MS"/>
              </a:rPr>
              <a:t>as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a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b="1" spc="35" dirty="0">
                <a:solidFill>
                  <a:srgbClr val="3E3E3E"/>
                </a:solidFill>
                <a:latin typeface="Arial"/>
                <a:cs typeface="Arial"/>
              </a:rPr>
              <a:t>hash</a:t>
            </a:r>
            <a:r>
              <a:rPr sz="2200" b="1" spc="-3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rebuchet MS"/>
                <a:cs typeface="Trebuchet MS"/>
              </a:rPr>
              <a:t>or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b="1" spc="40" dirty="0">
                <a:solidFill>
                  <a:srgbClr val="3E3E3E"/>
                </a:solidFill>
                <a:latin typeface="Arial"/>
                <a:cs typeface="Arial"/>
              </a:rPr>
              <a:t>dictionary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.</a:t>
            </a:r>
            <a:endParaRPr sz="2200">
              <a:latin typeface="Trebuchet MS"/>
              <a:cs typeface="Trebuchet MS"/>
            </a:endParaRPr>
          </a:p>
          <a:p>
            <a:pPr marL="381000" indent="-368935">
              <a:lnSpc>
                <a:spcPct val="100000"/>
              </a:lnSpc>
              <a:spcBef>
                <a:spcPts val="2640"/>
              </a:spcBef>
              <a:buFont typeface="Tahoma"/>
              <a:buChar char="●"/>
              <a:tabLst>
                <a:tab pos="381000" algn="l"/>
                <a:tab pos="381635" algn="l"/>
              </a:tabLst>
            </a:pPr>
            <a:r>
              <a:rPr sz="2200" spc="30" dirty="0">
                <a:solidFill>
                  <a:srgbClr val="3E3E3E"/>
                </a:solidFill>
                <a:latin typeface="Trebuchet MS"/>
                <a:cs typeface="Trebuchet MS"/>
              </a:rPr>
              <a:t>Every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b="1" spc="-15" dirty="0">
                <a:solidFill>
                  <a:srgbClr val="3E3E3E"/>
                </a:solidFill>
                <a:latin typeface="Arial"/>
                <a:cs typeface="Arial"/>
              </a:rPr>
              <a:t>YAML</a:t>
            </a:r>
            <a:r>
              <a:rPr sz="2200" b="1" spc="-3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spc="-55" dirty="0">
                <a:solidFill>
                  <a:srgbClr val="3E3E3E"/>
                </a:solidFill>
                <a:latin typeface="Trebuchet MS"/>
                <a:cs typeface="Trebuchet MS"/>
              </a:rPr>
              <a:t>file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5" dirty="0">
                <a:solidFill>
                  <a:srgbClr val="3E3E3E"/>
                </a:solidFill>
                <a:latin typeface="Trebuchet MS"/>
                <a:cs typeface="Trebuchet MS"/>
              </a:rPr>
              <a:t>optionally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starts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" dirty="0">
                <a:solidFill>
                  <a:srgbClr val="3E3E3E"/>
                </a:solidFill>
                <a:latin typeface="Trebuchet MS"/>
                <a:cs typeface="Trebuchet MS"/>
              </a:rPr>
              <a:t>with</a:t>
            </a:r>
            <a:r>
              <a:rPr sz="2200" spc="-6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b="1" spc="-30" dirty="0">
                <a:solidFill>
                  <a:srgbClr val="3E3E3E"/>
                </a:solidFill>
                <a:latin typeface="Arial"/>
                <a:cs typeface="Arial"/>
              </a:rPr>
              <a:t>---</a:t>
            </a:r>
            <a:r>
              <a:rPr sz="2200" b="1" spc="-2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Trebuchet MS"/>
                <a:cs typeface="Trebuchet MS"/>
              </a:rPr>
              <a:t>and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10" dirty="0">
                <a:solidFill>
                  <a:srgbClr val="3E3E3E"/>
                </a:solidFill>
                <a:latin typeface="Trebuchet MS"/>
                <a:cs typeface="Trebuchet MS"/>
              </a:rPr>
              <a:t>ends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" dirty="0">
                <a:solidFill>
                  <a:srgbClr val="3E3E3E"/>
                </a:solidFill>
                <a:latin typeface="Trebuchet MS"/>
                <a:cs typeface="Trebuchet MS"/>
              </a:rPr>
              <a:t>with</a:t>
            </a:r>
            <a:r>
              <a:rPr sz="2200" spc="-5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b="1" spc="10" dirty="0">
                <a:solidFill>
                  <a:srgbClr val="3E3E3E"/>
                </a:solidFill>
                <a:latin typeface="Arial"/>
                <a:cs typeface="Arial"/>
              </a:rPr>
              <a:t>...</a:t>
            </a:r>
            <a:endParaRPr sz="2200">
              <a:latin typeface="Arial"/>
              <a:cs typeface="Arial"/>
            </a:endParaRPr>
          </a:p>
        </p:txBody>
      </p:sp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824971" y="4393691"/>
            <a:ext cx="2977895" cy="3211068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105400" y="734568"/>
            <a:ext cx="6306311" cy="458724"/>
          </a:xfrm>
          <a:prstGeom prst="rect">
            <a:avLst/>
          </a:prstGeom>
        </p:spPr>
      </p:pic>
    </p:spTree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782816" y="306400"/>
            <a:ext cx="26917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" dirty="0">
                <a:solidFill>
                  <a:srgbClr val="3E3E3E"/>
                </a:solidFill>
                <a:latin typeface="Arial"/>
                <a:cs typeface="Arial"/>
              </a:rPr>
              <a:t>YAML</a:t>
            </a:r>
            <a:r>
              <a:rPr spc="-10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20" dirty="0">
                <a:solidFill>
                  <a:srgbClr val="3E3E3E"/>
                </a:solidFill>
                <a:latin typeface="Arial"/>
                <a:cs typeface="Arial"/>
              </a:rPr>
              <a:t>Scripting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315082" y="2882264"/>
            <a:ext cx="8441690" cy="30429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2200" spc="30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5" dirty="0">
                <a:solidFill>
                  <a:srgbClr val="3E3E3E"/>
                </a:solidFill>
                <a:latin typeface="Trebuchet MS"/>
                <a:cs typeface="Trebuchet MS"/>
              </a:rPr>
              <a:t>following</a:t>
            </a:r>
            <a:r>
              <a:rPr sz="2200" spc="-5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Trebuchet MS"/>
                <a:cs typeface="Trebuchet MS"/>
              </a:rPr>
              <a:t>basic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rebuchet MS"/>
                <a:cs typeface="Trebuchet MS"/>
              </a:rPr>
              <a:t>rules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rebuchet MS"/>
                <a:cs typeface="Trebuchet MS"/>
              </a:rPr>
              <a:t>should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rebuchet MS"/>
                <a:cs typeface="Trebuchet MS"/>
              </a:rPr>
              <a:t>be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kept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in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Trebuchet MS"/>
                <a:cs typeface="Trebuchet MS"/>
              </a:rPr>
              <a:t>mind</a:t>
            </a:r>
            <a:r>
              <a:rPr sz="2200" spc="-5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rebuchet MS"/>
                <a:cs typeface="Trebuchet MS"/>
              </a:rPr>
              <a:t>when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5" dirty="0">
                <a:solidFill>
                  <a:srgbClr val="3E3E3E"/>
                </a:solidFill>
                <a:latin typeface="Trebuchet MS"/>
                <a:cs typeface="Trebuchet MS"/>
              </a:rPr>
              <a:t>creating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a </a:t>
            </a:r>
            <a:r>
              <a:rPr sz="2200" spc="-65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20" dirty="0">
                <a:solidFill>
                  <a:srgbClr val="3E3E3E"/>
                </a:solidFill>
                <a:latin typeface="Trebuchet MS"/>
                <a:cs typeface="Trebuchet MS"/>
              </a:rPr>
              <a:t>YAML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file:</a:t>
            </a:r>
            <a:endParaRPr sz="2200">
              <a:latin typeface="Trebuchet MS"/>
              <a:cs typeface="Trebuchet MS"/>
            </a:endParaRPr>
          </a:p>
          <a:p>
            <a:pPr marL="469900" indent="-368935">
              <a:lnSpc>
                <a:spcPct val="100000"/>
              </a:lnSpc>
              <a:spcBef>
                <a:spcPts val="2640"/>
              </a:spcBef>
              <a:buFont typeface="Tahoma"/>
              <a:buChar char="●"/>
              <a:tabLst>
                <a:tab pos="469265" algn="l"/>
                <a:tab pos="469900" algn="l"/>
              </a:tabLst>
            </a:pPr>
            <a:r>
              <a:rPr sz="2200" spc="125" dirty="0">
                <a:solidFill>
                  <a:srgbClr val="3E3E3E"/>
                </a:solidFill>
                <a:latin typeface="Trebuchet MS"/>
                <a:cs typeface="Trebuchet MS"/>
              </a:rPr>
              <a:t>YAML</a:t>
            </a:r>
            <a:r>
              <a:rPr sz="2200" spc="-10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is</a:t>
            </a:r>
            <a:r>
              <a:rPr sz="2200" spc="-10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Trebuchet MS"/>
                <a:cs typeface="Trebuchet MS"/>
              </a:rPr>
              <a:t>case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" dirty="0">
                <a:solidFill>
                  <a:srgbClr val="3E3E3E"/>
                </a:solidFill>
                <a:latin typeface="Trebuchet MS"/>
                <a:cs typeface="Trebuchet MS"/>
              </a:rPr>
              <a:t>sensitive.</a:t>
            </a:r>
            <a:endParaRPr sz="2200">
              <a:latin typeface="Trebuchet MS"/>
              <a:cs typeface="Trebuchet MS"/>
            </a:endParaRPr>
          </a:p>
          <a:p>
            <a:pPr marL="469900" indent="-368935">
              <a:lnSpc>
                <a:spcPct val="100000"/>
              </a:lnSpc>
              <a:spcBef>
                <a:spcPts val="2640"/>
              </a:spcBef>
              <a:buFont typeface="Tahoma"/>
              <a:buChar char="●"/>
              <a:tabLst>
                <a:tab pos="469265" algn="l"/>
                <a:tab pos="469900" algn="l"/>
              </a:tabLst>
            </a:pPr>
            <a:r>
              <a:rPr sz="2200" spc="30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15" dirty="0">
                <a:solidFill>
                  <a:srgbClr val="3E3E3E"/>
                </a:solidFill>
                <a:latin typeface="Trebuchet MS"/>
                <a:cs typeface="Trebuchet MS"/>
              </a:rPr>
              <a:t>files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rebuchet MS"/>
                <a:cs typeface="Trebuchet MS"/>
              </a:rPr>
              <a:t>should</a:t>
            </a:r>
            <a:r>
              <a:rPr sz="2200" spc="-6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have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b="1" spc="75" dirty="0">
                <a:solidFill>
                  <a:srgbClr val="3E3E3E"/>
                </a:solidFill>
                <a:latin typeface="Arial"/>
                <a:cs typeface="Arial"/>
              </a:rPr>
              <a:t>.yaml</a:t>
            </a:r>
            <a:r>
              <a:rPr sz="2200" b="1" spc="-2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Trebuchet MS"/>
                <a:cs typeface="Trebuchet MS"/>
              </a:rPr>
              <a:t>as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5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5" dirty="0">
                <a:solidFill>
                  <a:srgbClr val="3E3E3E"/>
                </a:solidFill>
                <a:latin typeface="Trebuchet MS"/>
                <a:cs typeface="Trebuchet MS"/>
              </a:rPr>
              <a:t>extension.</a:t>
            </a:r>
            <a:endParaRPr sz="2200">
              <a:latin typeface="Trebuchet MS"/>
              <a:cs typeface="Trebuchet MS"/>
            </a:endParaRPr>
          </a:p>
          <a:p>
            <a:pPr marL="469900" marR="568960" indent="-368935">
              <a:lnSpc>
                <a:spcPct val="100000"/>
              </a:lnSpc>
              <a:spcBef>
                <a:spcPts val="2640"/>
              </a:spcBef>
              <a:buFont typeface="Tahoma"/>
              <a:buChar char="●"/>
              <a:tabLst>
                <a:tab pos="469265" algn="l"/>
                <a:tab pos="469900" algn="l"/>
              </a:tabLst>
            </a:pPr>
            <a:r>
              <a:rPr sz="2200" spc="125" dirty="0">
                <a:solidFill>
                  <a:srgbClr val="3E3E3E"/>
                </a:solidFill>
                <a:latin typeface="Trebuchet MS"/>
                <a:cs typeface="Trebuchet MS"/>
              </a:rPr>
              <a:t>YAML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10" dirty="0">
                <a:solidFill>
                  <a:srgbClr val="3E3E3E"/>
                </a:solidFill>
                <a:latin typeface="Trebuchet MS"/>
                <a:cs typeface="Trebuchet MS"/>
              </a:rPr>
              <a:t>does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rebuchet MS"/>
                <a:cs typeface="Trebuchet MS"/>
              </a:rPr>
              <a:t>not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5" dirty="0">
                <a:solidFill>
                  <a:srgbClr val="3E3E3E"/>
                </a:solidFill>
                <a:latin typeface="Trebuchet MS"/>
                <a:cs typeface="Trebuchet MS"/>
              </a:rPr>
              <a:t>allow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Trebuchet MS"/>
                <a:cs typeface="Trebuchet MS"/>
              </a:rPr>
              <a:t>use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of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rebuchet MS"/>
                <a:cs typeface="Trebuchet MS"/>
              </a:rPr>
              <a:t>tabs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" dirty="0">
                <a:solidFill>
                  <a:srgbClr val="3E3E3E"/>
                </a:solidFill>
                <a:latin typeface="Trebuchet MS"/>
                <a:cs typeface="Trebuchet MS"/>
              </a:rPr>
              <a:t>while</a:t>
            </a:r>
            <a:r>
              <a:rPr sz="2200" spc="-5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5" dirty="0">
                <a:solidFill>
                  <a:srgbClr val="3E3E3E"/>
                </a:solidFill>
                <a:latin typeface="Trebuchet MS"/>
                <a:cs typeface="Trebuchet MS"/>
              </a:rPr>
              <a:t>creating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20" dirty="0">
                <a:solidFill>
                  <a:srgbClr val="3E3E3E"/>
                </a:solidFill>
                <a:latin typeface="Trebuchet MS"/>
                <a:cs typeface="Trebuchet MS"/>
              </a:rPr>
              <a:t>YAML </a:t>
            </a:r>
            <a:r>
              <a:rPr sz="2200" spc="-65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Trebuchet MS"/>
                <a:cs typeface="Trebuchet MS"/>
              </a:rPr>
              <a:t>files;</a:t>
            </a:r>
            <a:r>
              <a:rPr sz="2200" spc="-5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Trebuchet MS"/>
                <a:cs typeface="Trebuchet MS"/>
              </a:rPr>
              <a:t>instead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allows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Trebuchet MS"/>
                <a:cs typeface="Trebuchet MS"/>
              </a:rPr>
              <a:t>spaces.</a:t>
            </a:r>
            <a:endParaRPr sz="2200">
              <a:latin typeface="Trebuchet MS"/>
              <a:cs typeface="Trebuchet MS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733276" y="3429000"/>
            <a:ext cx="2286000" cy="228600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001511" y="734568"/>
            <a:ext cx="4267199" cy="458724"/>
          </a:xfrm>
          <a:prstGeom prst="rect">
            <a:avLst/>
          </a:prstGeom>
        </p:spPr>
      </p:pic>
    </p:spTree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782816" y="306400"/>
            <a:ext cx="26917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" dirty="0">
                <a:solidFill>
                  <a:srgbClr val="3E3E3E"/>
                </a:solidFill>
                <a:latin typeface="Arial"/>
                <a:cs typeface="Arial"/>
              </a:rPr>
              <a:t>YAML</a:t>
            </a:r>
            <a:r>
              <a:rPr spc="-10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20" dirty="0">
                <a:solidFill>
                  <a:srgbClr val="3E3E3E"/>
                </a:solidFill>
                <a:latin typeface="Arial"/>
                <a:cs typeface="Arial"/>
              </a:rPr>
              <a:t>Scripting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148585" y="2343657"/>
            <a:ext cx="9000490" cy="47199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30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5" dirty="0">
                <a:solidFill>
                  <a:srgbClr val="3E3E3E"/>
                </a:solidFill>
                <a:latin typeface="Trebuchet MS"/>
                <a:cs typeface="Trebuchet MS"/>
              </a:rPr>
              <a:t>following</a:t>
            </a:r>
            <a:r>
              <a:rPr sz="2200" spc="-5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are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30" dirty="0">
                <a:solidFill>
                  <a:srgbClr val="3E3E3E"/>
                </a:solidFill>
                <a:latin typeface="Trebuchet MS"/>
                <a:cs typeface="Trebuchet MS"/>
              </a:rPr>
              <a:t>some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Trebuchet MS"/>
                <a:cs typeface="Trebuchet MS"/>
              </a:rPr>
              <a:t>basic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20" dirty="0">
                <a:solidFill>
                  <a:srgbClr val="3E3E3E"/>
                </a:solidFill>
                <a:latin typeface="Trebuchet MS"/>
                <a:cs typeface="Trebuchet MS"/>
              </a:rPr>
              <a:t>YAML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Trebuchet MS"/>
                <a:cs typeface="Trebuchet MS"/>
              </a:rPr>
              <a:t>elements</a:t>
            </a:r>
            <a:r>
              <a:rPr sz="2200" spc="-5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to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rebuchet MS"/>
                <a:cs typeface="Trebuchet MS"/>
              </a:rPr>
              <a:t>remember:</a:t>
            </a:r>
            <a:endParaRPr sz="22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2640"/>
              </a:spcBef>
              <a:tabLst>
                <a:tab pos="469265" algn="l"/>
              </a:tabLst>
            </a:pP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1.	</a:t>
            </a:r>
            <a:r>
              <a:rPr sz="2200" spc="110" dirty="0">
                <a:solidFill>
                  <a:srgbClr val="3E3E3E"/>
                </a:solidFill>
                <a:latin typeface="Trebuchet MS"/>
                <a:cs typeface="Trebuchet MS"/>
              </a:rPr>
              <a:t>Comments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in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20" dirty="0">
                <a:solidFill>
                  <a:srgbClr val="3E3E3E"/>
                </a:solidFill>
                <a:latin typeface="Trebuchet MS"/>
                <a:cs typeface="Trebuchet MS"/>
              </a:rPr>
              <a:t>YAML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begin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" dirty="0">
                <a:solidFill>
                  <a:srgbClr val="3E3E3E"/>
                </a:solidFill>
                <a:latin typeface="Trebuchet MS"/>
                <a:cs typeface="Trebuchet MS"/>
              </a:rPr>
              <a:t>with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Trebuchet MS"/>
                <a:cs typeface="Trebuchet MS"/>
              </a:rPr>
              <a:t>(</a:t>
            </a:r>
            <a:r>
              <a:rPr sz="2200" b="1" spc="-40" dirty="0">
                <a:solidFill>
                  <a:srgbClr val="3E3E3E"/>
                </a:solidFill>
                <a:latin typeface="Arial"/>
                <a:cs typeface="Arial"/>
              </a:rPr>
              <a:t>#</a:t>
            </a:r>
            <a:r>
              <a:rPr sz="2200" spc="-40" dirty="0">
                <a:solidFill>
                  <a:srgbClr val="3E3E3E"/>
                </a:solidFill>
                <a:latin typeface="Trebuchet MS"/>
                <a:cs typeface="Trebuchet MS"/>
              </a:rPr>
              <a:t>)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5" dirty="0">
                <a:solidFill>
                  <a:srgbClr val="3E3E3E"/>
                </a:solidFill>
                <a:latin typeface="Trebuchet MS"/>
                <a:cs typeface="Trebuchet MS"/>
              </a:rPr>
              <a:t>character.</a:t>
            </a:r>
            <a:endParaRPr sz="22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2640"/>
              </a:spcBef>
              <a:tabLst>
                <a:tab pos="469265" algn="l"/>
              </a:tabLst>
            </a:pP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1.	</a:t>
            </a:r>
            <a:r>
              <a:rPr sz="2200" spc="110" dirty="0">
                <a:solidFill>
                  <a:srgbClr val="3E3E3E"/>
                </a:solidFill>
                <a:latin typeface="Trebuchet MS"/>
                <a:cs typeface="Trebuchet MS"/>
              </a:rPr>
              <a:t>Comments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rebuchet MS"/>
                <a:cs typeface="Trebuchet MS"/>
              </a:rPr>
              <a:t>must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rebuchet MS"/>
                <a:cs typeface="Trebuchet MS"/>
              </a:rPr>
              <a:t>be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rebuchet MS"/>
                <a:cs typeface="Trebuchet MS"/>
              </a:rPr>
              <a:t>separated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rebuchet MS"/>
                <a:cs typeface="Trebuchet MS"/>
              </a:rPr>
              <a:t>from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rebuchet MS"/>
                <a:cs typeface="Trebuchet MS"/>
              </a:rPr>
              <a:t>other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rebuchet MS"/>
                <a:cs typeface="Trebuchet MS"/>
              </a:rPr>
              <a:t>tokens</a:t>
            </a:r>
            <a:r>
              <a:rPr sz="2200" spc="-10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rebuchet MS"/>
                <a:cs typeface="Trebuchet MS"/>
              </a:rPr>
              <a:t>by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5" dirty="0">
                <a:solidFill>
                  <a:srgbClr val="3E3E3E"/>
                </a:solidFill>
                <a:latin typeface="Trebuchet MS"/>
                <a:cs typeface="Trebuchet MS"/>
              </a:rPr>
              <a:t>whitespaces.</a:t>
            </a:r>
            <a:endParaRPr sz="22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2640"/>
              </a:spcBef>
              <a:tabLst>
                <a:tab pos="469265" algn="l"/>
              </a:tabLst>
            </a:pP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1.	</a:t>
            </a:r>
            <a:r>
              <a:rPr sz="2200" spc="45" dirty="0">
                <a:solidFill>
                  <a:srgbClr val="3E3E3E"/>
                </a:solidFill>
                <a:latin typeface="Trebuchet MS"/>
                <a:cs typeface="Trebuchet MS"/>
              </a:rPr>
              <a:t>Indentation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of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whitespace</a:t>
            </a:r>
            <a:r>
              <a:rPr sz="2200" spc="-3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is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10" dirty="0">
                <a:solidFill>
                  <a:srgbClr val="3E3E3E"/>
                </a:solidFill>
                <a:latin typeface="Trebuchet MS"/>
                <a:cs typeface="Trebuchet MS"/>
              </a:rPr>
              <a:t>used</a:t>
            </a:r>
            <a:r>
              <a:rPr sz="2200" spc="-6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to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rebuchet MS"/>
                <a:cs typeface="Trebuchet MS"/>
              </a:rPr>
              <a:t>denote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" dirty="0">
                <a:solidFill>
                  <a:srgbClr val="3E3E3E"/>
                </a:solidFill>
                <a:latin typeface="Trebuchet MS"/>
                <a:cs typeface="Trebuchet MS"/>
              </a:rPr>
              <a:t>structure.</a:t>
            </a:r>
            <a:endParaRPr sz="22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2645"/>
              </a:spcBef>
              <a:tabLst>
                <a:tab pos="469265" algn="l"/>
              </a:tabLst>
            </a:pP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1.	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Tabs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are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rebuchet MS"/>
                <a:cs typeface="Trebuchet MS"/>
              </a:rPr>
              <a:t>not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included</a:t>
            </a:r>
            <a:r>
              <a:rPr sz="2200" spc="-5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Trebuchet MS"/>
                <a:cs typeface="Trebuchet MS"/>
              </a:rPr>
              <a:t>as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indentation</a:t>
            </a:r>
            <a:r>
              <a:rPr sz="2200" spc="-5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for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25" dirty="0">
                <a:solidFill>
                  <a:srgbClr val="3E3E3E"/>
                </a:solidFill>
                <a:latin typeface="Trebuchet MS"/>
                <a:cs typeface="Trebuchet MS"/>
              </a:rPr>
              <a:t>YAML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Trebuchet MS"/>
                <a:cs typeface="Trebuchet MS"/>
              </a:rPr>
              <a:t>files.</a:t>
            </a:r>
            <a:endParaRPr sz="22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2640"/>
              </a:spcBef>
              <a:tabLst>
                <a:tab pos="469265" algn="l"/>
              </a:tabLst>
            </a:pP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1.	</a:t>
            </a:r>
            <a:r>
              <a:rPr sz="2200" spc="-5" dirty="0">
                <a:solidFill>
                  <a:srgbClr val="3E3E3E"/>
                </a:solidFill>
                <a:latin typeface="Trebuchet MS"/>
                <a:cs typeface="Trebuchet MS"/>
              </a:rPr>
              <a:t>List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10" dirty="0">
                <a:solidFill>
                  <a:srgbClr val="3E3E3E"/>
                </a:solidFill>
                <a:latin typeface="Trebuchet MS"/>
                <a:cs typeface="Trebuchet MS"/>
              </a:rPr>
              <a:t>members</a:t>
            </a:r>
            <a:r>
              <a:rPr sz="2200" spc="-6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are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rebuchet MS"/>
                <a:cs typeface="Trebuchet MS"/>
              </a:rPr>
              <a:t>denoted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rebuchet MS"/>
                <a:cs typeface="Trebuchet MS"/>
              </a:rPr>
              <a:t>by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a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leading</a:t>
            </a:r>
            <a:r>
              <a:rPr sz="2200" spc="-6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rebuchet MS"/>
                <a:cs typeface="Trebuchet MS"/>
              </a:rPr>
              <a:t>hyphen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140" dirty="0">
                <a:solidFill>
                  <a:srgbClr val="3E3E3E"/>
                </a:solidFill>
                <a:latin typeface="Trebuchet MS"/>
                <a:cs typeface="Trebuchet MS"/>
              </a:rPr>
              <a:t>(</a:t>
            </a:r>
            <a:r>
              <a:rPr sz="2200" b="1" spc="-140" dirty="0">
                <a:solidFill>
                  <a:srgbClr val="3E3E3E"/>
                </a:solidFill>
                <a:latin typeface="Arial"/>
                <a:cs typeface="Arial"/>
              </a:rPr>
              <a:t>-</a:t>
            </a:r>
            <a:r>
              <a:rPr sz="2200" spc="-140" dirty="0">
                <a:solidFill>
                  <a:srgbClr val="3E3E3E"/>
                </a:solidFill>
                <a:latin typeface="Trebuchet MS"/>
                <a:cs typeface="Trebuchet MS"/>
              </a:rPr>
              <a:t>).</a:t>
            </a:r>
            <a:endParaRPr sz="2200">
              <a:latin typeface="Trebuchet MS"/>
              <a:cs typeface="Trebuchet MS"/>
            </a:endParaRPr>
          </a:p>
          <a:p>
            <a:pPr marL="469900" marR="198120" indent="-457200">
              <a:lnSpc>
                <a:spcPct val="100000"/>
              </a:lnSpc>
              <a:spcBef>
                <a:spcPts val="2640"/>
              </a:spcBef>
              <a:tabLst>
                <a:tab pos="469265" algn="l"/>
              </a:tabLst>
            </a:pP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1.	</a:t>
            </a:r>
            <a:r>
              <a:rPr sz="2200" spc="-5" dirty="0">
                <a:solidFill>
                  <a:srgbClr val="3E3E3E"/>
                </a:solidFill>
                <a:latin typeface="Trebuchet MS"/>
                <a:cs typeface="Trebuchet MS"/>
              </a:rPr>
              <a:t>List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10" dirty="0">
                <a:solidFill>
                  <a:srgbClr val="3E3E3E"/>
                </a:solidFill>
                <a:latin typeface="Trebuchet MS"/>
                <a:cs typeface="Trebuchet MS"/>
              </a:rPr>
              <a:t>members</a:t>
            </a:r>
            <a:r>
              <a:rPr sz="2200" spc="-5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are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rebuchet MS"/>
                <a:cs typeface="Trebuchet MS"/>
              </a:rPr>
              <a:t>enclosed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in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rebuchet MS"/>
                <a:cs typeface="Trebuchet MS"/>
              </a:rPr>
              <a:t>square</a:t>
            </a:r>
            <a:r>
              <a:rPr sz="2200" spc="-6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brackets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Trebuchet MS"/>
                <a:cs typeface="Trebuchet MS"/>
              </a:rPr>
              <a:t>and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rebuchet MS"/>
                <a:cs typeface="Trebuchet MS"/>
              </a:rPr>
              <a:t>separated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rebuchet MS"/>
                <a:cs typeface="Trebuchet MS"/>
              </a:rPr>
              <a:t>by </a:t>
            </a:r>
            <a:r>
              <a:rPr sz="2200" spc="-65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rebuchet MS"/>
                <a:cs typeface="Trebuchet MS"/>
              </a:rPr>
              <a:t>commas.</a:t>
            </a:r>
            <a:endParaRPr sz="2200">
              <a:latin typeface="Trebuchet MS"/>
              <a:cs typeface="Trebuchet MS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900916" y="3429000"/>
            <a:ext cx="2285999" cy="228600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057900" y="734568"/>
            <a:ext cx="4229100" cy="458724"/>
          </a:xfrm>
          <a:prstGeom prst="rect">
            <a:avLst/>
          </a:prstGeom>
        </p:spPr>
      </p:pic>
    </p:spTree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782816" y="306400"/>
            <a:ext cx="26917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" dirty="0">
                <a:solidFill>
                  <a:srgbClr val="3E3E3E"/>
                </a:solidFill>
                <a:latin typeface="Arial"/>
                <a:cs typeface="Arial"/>
              </a:rPr>
              <a:t>YAML</a:t>
            </a:r>
            <a:r>
              <a:rPr spc="-10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20" dirty="0">
                <a:solidFill>
                  <a:srgbClr val="3E3E3E"/>
                </a:solidFill>
                <a:latin typeface="Arial"/>
                <a:cs typeface="Arial"/>
              </a:rPr>
              <a:t>Scripting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801748" y="1663953"/>
            <a:ext cx="9859010" cy="53905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30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5" dirty="0">
                <a:solidFill>
                  <a:srgbClr val="3E3E3E"/>
                </a:solidFill>
                <a:latin typeface="Trebuchet MS"/>
                <a:cs typeface="Trebuchet MS"/>
              </a:rPr>
              <a:t>following</a:t>
            </a:r>
            <a:r>
              <a:rPr sz="2200" spc="-5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are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30" dirty="0">
                <a:solidFill>
                  <a:srgbClr val="3E3E3E"/>
                </a:solidFill>
                <a:latin typeface="Trebuchet MS"/>
                <a:cs typeface="Trebuchet MS"/>
              </a:rPr>
              <a:t>some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Trebuchet MS"/>
                <a:cs typeface="Trebuchet MS"/>
              </a:rPr>
              <a:t>basic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20" dirty="0">
                <a:solidFill>
                  <a:srgbClr val="3E3E3E"/>
                </a:solidFill>
                <a:latin typeface="Trebuchet MS"/>
                <a:cs typeface="Trebuchet MS"/>
              </a:rPr>
              <a:t>YAML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Trebuchet MS"/>
                <a:cs typeface="Trebuchet MS"/>
              </a:rPr>
              <a:t>elements</a:t>
            </a:r>
            <a:r>
              <a:rPr sz="2200" spc="-5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to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rebuchet MS"/>
                <a:cs typeface="Trebuchet MS"/>
              </a:rPr>
              <a:t>remember:</a:t>
            </a:r>
            <a:endParaRPr sz="2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3000">
              <a:latin typeface="Trebuchet MS"/>
              <a:cs typeface="Trebuchet MS"/>
            </a:endParaRPr>
          </a:p>
          <a:p>
            <a:pPr marL="12700" marR="281940">
              <a:lnSpc>
                <a:spcPct val="100000"/>
              </a:lnSpc>
              <a:spcBef>
                <a:spcPts val="1800"/>
              </a:spcBef>
              <a:buAutoNum type="arabicPeriod" startAt="7"/>
              <a:tabLst>
                <a:tab pos="539115" algn="l"/>
                <a:tab pos="539750" algn="l"/>
              </a:tabLst>
            </a:pP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Associative</a:t>
            </a:r>
            <a:r>
              <a:rPr sz="2200" spc="-5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rebuchet MS"/>
                <a:cs typeface="Trebuchet MS"/>
              </a:rPr>
              <a:t>arrays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are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rebuchet MS"/>
                <a:cs typeface="Trebuchet MS"/>
              </a:rPr>
              <a:t>represented</a:t>
            </a:r>
            <a:r>
              <a:rPr sz="2200" spc="-6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rebuchet MS"/>
                <a:cs typeface="Trebuchet MS"/>
              </a:rPr>
              <a:t>using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rebuchet MS"/>
                <a:cs typeface="Trebuchet MS"/>
              </a:rPr>
              <a:t>colon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225" dirty="0">
                <a:solidFill>
                  <a:srgbClr val="3E3E3E"/>
                </a:solidFill>
                <a:latin typeface="Trebuchet MS"/>
                <a:cs typeface="Trebuchet MS"/>
              </a:rPr>
              <a:t>: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Trebuchet MS"/>
                <a:cs typeface="Trebuchet MS"/>
              </a:rPr>
              <a:t>and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rebuchet MS"/>
                <a:cs typeface="Trebuchet MS"/>
              </a:rPr>
              <a:t>enclosed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in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" dirty="0">
                <a:solidFill>
                  <a:srgbClr val="3E3E3E"/>
                </a:solidFill>
                <a:latin typeface="Trebuchet MS"/>
                <a:cs typeface="Trebuchet MS"/>
              </a:rPr>
              <a:t>curly </a:t>
            </a:r>
            <a:r>
              <a:rPr sz="2200" spc="-64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rebuchet MS"/>
                <a:cs typeface="Trebuchet MS"/>
              </a:rPr>
              <a:t>braces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{}.</a:t>
            </a:r>
            <a:endParaRPr sz="2200">
              <a:latin typeface="Trebuchet MS"/>
              <a:cs typeface="Trebuchet MS"/>
            </a:endParaRPr>
          </a:p>
          <a:p>
            <a:pPr marL="539115" indent="-527050">
              <a:lnSpc>
                <a:spcPct val="100000"/>
              </a:lnSpc>
              <a:spcBef>
                <a:spcPts val="2640"/>
              </a:spcBef>
              <a:buAutoNum type="arabicPeriod" startAt="7"/>
              <a:tabLst>
                <a:tab pos="539115" algn="l"/>
                <a:tab pos="539750" algn="l"/>
              </a:tabLst>
            </a:pP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Multiple</a:t>
            </a:r>
            <a:r>
              <a:rPr sz="2200" spc="-4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rebuchet MS"/>
                <a:cs typeface="Trebuchet MS"/>
              </a:rPr>
              <a:t>documents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" dirty="0">
                <a:solidFill>
                  <a:srgbClr val="3E3E3E"/>
                </a:solidFill>
                <a:latin typeface="Trebuchet MS"/>
                <a:cs typeface="Trebuchet MS"/>
              </a:rPr>
              <a:t>with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single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rebuchet MS"/>
                <a:cs typeface="Trebuchet MS"/>
              </a:rPr>
              <a:t>streams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are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rebuchet MS"/>
                <a:cs typeface="Trebuchet MS"/>
              </a:rPr>
              <a:t>separated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rebuchet MS"/>
                <a:cs typeface="Trebuchet MS"/>
              </a:rPr>
              <a:t>by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rebuchet MS"/>
                <a:cs typeface="Trebuchet MS"/>
              </a:rPr>
              <a:t>3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Trebuchet MS"/>
                <a:cs typeface="Trebuchet MS"/>
              </a:rPr>
              <a:t>hyphens</a:t>
            </a:r>
            <a:r>
              <a:rPr sz="2200" spc="-2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135" dirty="0">
                <a:solidFill>
                  <a:srgbClr val="3E3E3E"/>
                </a:solidFill>
                <a:latin typeface="Trebuchet MS"/>
                <a:cs typeface="Trebuchet MS"/>
              </a:rPr>
              <a:t>---.</a:t>
            </a:r>
            <a:endParaRPr sz="2200">
              <a:latin typeface="Trebuchet MS"/>
              <a:cs typeface="Trebuchet MS"/>
            </a:endParaRPr>
          </a:p>
          <a:p>
            <a:pPr marL="12700" marR="460375">
              <a:lnSpc>
                <a:spcPct val="100000"/>
              </a:lnSpc>
              <a:spcBef>
                <a:spcPts val="2640"/>
              </a:spcBef>
              <a:buAutoNum type="arabicPeriod" startAt="7"/>
              <a:tabLst>
                <a:tab pos="539115" algn="l"/>
                <a:tab pos="539750" algn="l"/>
              </a:tabLst>
            </a:pPr>
            <a:r>
              <a:rPr sz="2200" spc="45" dirty="0">
                <a:solidFill>
                  <a:srgbClr val="3E3E3E"/>
                </a:solidFill>
                <a:latin typeface="Trebuchet MS"/>
                <a:cs typeface="Trebuchet MS"/>
              </a:rPr>
              <a:t>Repeated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20" dirty="0">
                <a:solidFill>
                  <a:srgbClr val="3E3E3E"/>
                </a:solidFill>
                <a:latin typeface="Trebuchet MS"/>
                <a:cs typeface="Trebuchet MS"/>
              </a:rPr>
              <a:t>nodes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in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Trebuchet MS"/>
                <a:cs typeface="Trebuchet MS"/>
              </a:rPr>
              <a:t>each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55" dirty="0">
                <a:solidFill>
                  <a:srgbClr val="3E3E3E"/>
                </a:solidFill>
                <a:latin typeface="Trebuchet MS"/>
                <a:cs typeface="Trebuchet MS"/>
              </a:rPr>
              <a:t>file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are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rebuchet MS"/>
                <a:cs typeface="Trebuchet MS"/>
              </a:rPr>
              <a:t>denoted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rebuchet MS"/>
                <a:cs typeface="Trebuchet MS"/>
              </a:rPr>
              <a:t>by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rebuchet MS"/>
                <a:cs typeface="Trebuchet MS"/>
              </a:rPr>
              <a:t>an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rebuchet MS"/>
                <a:cs typeface="Trebuchet MS"/>
              </a:rPr>
              <a:t>ampersand</a:t>
            </a:r>
            <a:r>
              <a:rPr sz="2200" spc="-6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Trebuchet MS"/>
                <a:cs typeface="Trebuchet MS"/>
              </a:rPr>
              <a:t>&amp;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Trebuchet MS"/>
                <a:cs typeface="Trebuchet MS"/>
              </a:rPr>
              <a:t>and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rebuchet MS"/>
                <a:cs typeface="Trebuchet MS"/>
              </a:rPr>
              <a:t>an </a:t>
            </a:r>
            <a:r>
              <a:rPr sz="2200" spc="-65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asterisk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rebuchet MS"/>
                <a:cs typeface="Trebuchet MS"/>
              </a:rPr>
              <a:t>*.</a:t>
            </a:r>
            <a:endParaRPr sz="2200">
              <a:latin typeface="Trebuchet MS"/>
              <a:cs typeface="Trebuchet MS"/>
            </a:endParaRPr>
          </a:p>
          <a:p>
            <a:pPr marL="698500" indent="-686435">
              <a:lnSpc>
                <a:spcPct val="100000"/>
              </a:lnSpc>
              <a:spcBef>
                <a:spcPts val="2640"/>
              </a:spcBef>
              <a:buAutoNum type="arabicPeriod" startAt="7"/>
              <a:tabLst>
                <a:tab pos="698500" algn="l"/>
                <a:tab pos="699135" algn="l"/>
              </a:tabLst>
            </a:pPr>
            <a:r>
              <a:rPr sz="2200" spc="95" dirty="0">
                <a:solidFill>
                  <a:srgbClr val="3E3E3E"/>
                </a:solidFill>
                <a:latin typeface="Trebuchet MS"/>
                <a:cs typeface="Trebuchet MS"/>
              </a:rPr>
              <a:t>Colons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Trebuchet MS"/>
                <a:cs typeface="Trebuchet MS"/>
              </a:rPr>
              <a:t>and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20" dirty="0">
                <a:solidFill>
                  <a:srgbClr val="3E3E3E"/>
                </a:solidFill>
                <a:latin typeface="Trebuchet MS"/>
                <a:cs typeface="Trebuchet MS"/>
              </a:rPr>
              <a:t>commas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are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10" dirty="0">
                <a:solidFill>
                  <a:srgbClr val="3E3E3E"/>
                </a:solidFill>
                <a:latin typeface="Trebuchet MS"/>
                <a:cs typeface="Trebuchet MS"/>
              </a:rPr>
              <a:t>used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Trebuchet MS"/>
                <a:cs typeface="Trebuchet MS"/>
              </a:rPr>
              <a:t>as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Trebuchet MS"/>
                <a:cs typeface="Trebuchet MS"/>
              </a:rPr>
              <a:t>list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rebuchet MS"/>
                <a:cs typeface="Trebuchet MS"/>
              </a:rPr>
              <a:t>separators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Trebuchet MS"/>
                <a:cs typeface="Trebuchet MS"/>
              </a:rPr>
              <a:t>followed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rebuchet MS"/>
                <a:cs typeface="Trebuchet MS"/>
              </a:rPr>
              <a:t>by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a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rebuchet MS"/>
                <a:cs typeface="Trebuchet MS"/>
              </a:rPr>
              <a:t>space</a:t>
            </a:r>
            <a:endParaRPr sz="22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2200" spc="5" dirty="0">
                <a:solidFill>
                  <a:srgbClr val="3E3E3E"/>
                </a:solidFill>
                <a:latin typeface="Trebuchet MS"/>
                <a:cs typeface="Trebuchet MS"/>
              </a:rPr>
              <a:t>with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5" dirty="0">
                <a:solidFill>
                  <a:srgbClr val="3E3E3E"/>
                </a:solidFill>
                <a:latin typeface="Trebuchet MS"/>
                <a:cs typeface="Trebuchet MS"/>
              </a:rPr>
              <a:t>scalar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" dirty="0">
                <a:solidFill>
                  <a:srgbClr val="3E3E3E"/>
                </a:solidFill>
                <a:latin typeface="Trebuchet MS"/>
                <a:cs typeface="Trebuchet MS"/>
              </a:rPr>
              <a:t>values.</a:t>
            </a:r>
            <a:endParaRPr sz="2200">
              <a:latin typeface="Trebuchet MS"/>
              <a:cs typeface="Trebuchet MS"/>
            </a:endParaRPr>
          </a:p>
          <a:p>
            <a:pPr marL="12700" marR="194310">
              <a:lnSpc>
                <a:spcPct val="100000"/>
              </a:lnSpc>
              <a:spcBef>
                <a:spcPts val="2645"/>
              </a:spcBef>
              <a:buAutoNum type="arabicPeriod" startAt="11"/>
              <a:tabLst>
                <a:tab pos="698500" algn="l"/>
                <a:tab pos="699135" algn="l"/>
              </a:tabLst>
            </a:pPr>
            <a:r>
              <a:rPr sz="2200" spc="140" dirty="0">
                <a:solidFill>
                  <a:srgbClr val="3E3E3E"/>
                </a:solidFill>
                <a:latin typeface="Trebuchet MS"/>
                <a:cs typeface="Trebuchet MS"/>
              </a:rPr>
              <a:t>Nodes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are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5" dirty="0">
                <a:solidFill>
                  <a:srgbClr val="3E3E3E"/>
                </a:solidFill>
                <a:latin typeface="Trebuchet MS"/>
                <a:cs typeface="Trebuchet MS"/>
              </a:rPr>
              <a:t>labeled</a:t>
            </a:r>
            <a:r>
              <a:rPr sz="2200" spc="-4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" dirty="0">
                <a:solidFill>
                  <a:srgbClr val="3E3E3E"/>
                </a:solidFill>
                <a:latin typeface="Trebuchet MS"/>
                <a:cs typeface="Trebuchet MS"/>
              </a:rPr>
              <a:t>with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rebuchet MS"/>
                <a:cs typeface="Trebuchet MS"/>
              </a:rPr>
              <a:t>an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exclamation</a:t>
            </a:r>
            <a:r>
              <a:rPr sz="2200" spc="-5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rebuchet MS"/>
                <a:cs typeface="Trebuchet MS"/>
              </a:rPr>
              <a:t>mark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225" dirty="0">
                <a:solidFill>
                  <a:srgbClr val="3E3E3E"/>
                </a:solidFill>
                <a:latin typeface="Trebuchet MS"/>
                <a:cs typeface="Trebuchet MS"/>
              </a:rPr>
              <a:t>!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rebuchet MS"/>
                <a:cs typeface="Trebuchet MS"/>
              </a:rPr>
              <a:t>or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rebuchet MS"/>
                <a:cs typeface="Trebuchet MS"/>
              </a:rPr>
              <a:t>double</a:t>
            </a:r>
            <a:r>
              <a:rPr sz="2200" spc="-5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Trebuchet MS"/>
                <a:cs typeface="Trebuchet MS"/>
              </a:rPr>
              <a:t>exclamation </a:t>
            </a:r>
            <a:r>
              <a:rPr sz="2200" spc="-65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rebuchet MS"/>
                <a:cs typeface="Trebuchet MS"/>
              </a:rPr>
              <a:t>marks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229" dirty="0">
                <a:solidFill>
                  <a:srgbClr val="3E3E3E"/>
                </a:solidFill>
                <a:latin typeface="Trebuchet MS"/>
                <a:cs typeface="Trebuchet MS"/>
              </a:rPr>
              <a:t>!!.</a:t>
            </a:r>
            <a:endParaRPr sz="2200">
              <a:latin typeface="Trebuchet MS"/>
              <a:cs typeface="Trebuchet MS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246864" y="3429000"/>
            <a:ext cx="2286000" cy="228600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057900" y="734568"/>
            <a:ext cx="4229100" cy="458724"/>
          </a:xfrm>
          <a:prstGeom prst="rect">
            <a:avLst/>
          </a:prstGeom>
        </p:spPr>
      </p:pic>
    </p:spTree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24778" y="4086225"/>
            <a:ext cx="380682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65" dirty="0">
                <a:latin typeface="Arial"/>
                <a:cs typeface="Arial"/>
              </a:rPr>
              <a:t>Working</a:t>
            </a:r>
            <a:r>
              <a:rPr spc="-25" dirty="0">
                <a:latin typeface="Arial"/>
                <a:cs typeface="Arial"/>
              </a:rPr>
              <a:t> </a:t>
            </a:r>
            <a:r>
              <a:rPr spc="170" dirty="0">
                <a:latin typeface="Arial"/>
                <a:cs typeface="Arial"/>
              </a:rPr>
              <a:t>with</a:t>
            </a:r>
            <a:r>
              <a:rPr spc="-75" dirty="0">
                <a:latin typeface="Arial"/>
                <a:cs typeface="Arial"/>
              </a:rPr>
              <a:t> </a:t>
            </a:r>
            <a:r>
              <a:rPr spc="20" dirty="0">
                <a:latin typeface="Arial"/>
                <a:cs typeface="Arial"/>
              </a:rPr>
              <a:t>Ansible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943091" y="306451"/>
            <a:ext cx="437007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45" dirty="0">
                <a:solidFill>
                  <a:srgbClr val="3E3E3E"/>
                </a:solidFill>
                <a:latin typeface="Trebuchet MS"/>
                <a:cs typeface="Trebuchet MS"/>
              </a:rPr>
              <a:t>Components</a:t>
            </a:r>
            <a:r>
              <a:rPr spc="-11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pc="90" dirty="0">
                <a:solidFill>
                  <a:srgbClr val="3E3E3E"/>
                </a:solidFill>
                <a:latin typeface="Trebuchet MS"/>
                <a:cs typeface="Trebuchet MS"/>
              </a:rPr>
              <a:t>of</a:t>
            </a:r>
            <a:r>
              <a:rPr spc="-12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pc="95" dirty="0">
                <a:solidFill>
                  <a:srgbClr val="3E3E3E"/>
                </a:solidFill>
                <a:latin typeface="Trebuchet MS"/>
                <a:cs typeface="Trebuchet MS"/>
              </a:rPr>
              <a:t>Linux</a:t>
            </a:r>
            <a:r>
              <a:rPr spc="-114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pc="180" dirty="0">
                <a:solidFill>
                  <a:srgbClr val="3E3E3E"/>
                </a:solidFill>
                <a:latin typeface="Trebuchet MS"/>
                <a:cs typeface="Trebuchet MS"/>
              </a:rPr>
              <a:t>OS</a:t>
            </a:r>
          </a:p>
        </p:txBody>
      </p:sp>
      <p:sp>
        <p:nvSpPr>
          <p:cNvPr id="4" name="object 4"/>
          <p:cNvSpPr/>
          <p:nvPr/>
        </p:nvSpPr>
        <p:spPr>
          <a:xfrm>
            <a:off x="1747266" y="2751582"/>
            <a:ext cx="12763500" cy="4052570"/>
          </a:xfrm>
          <a:custGeom>
            <a:avLst/>
            <a:gdLst/>
            <a:ahLst/>
            <a:cxnLst/>
            <a:rect l="l" t="t" r="r" b="b"/>
            <a:pathLst>
              <a:path w="12763500" h="4052570">
                <a:moveTo>
                  <a:pt x="0" y="215900"/>
                </a:moveTo>
                <a:lnTo>
                  <a:pt x="5701" y="166391"/>
                </a:lnTo>
                <a:lnTo>
                  <a:pt x="21941" y="120946"/>
                </a:lnTo>
                <a:lnTo>
                  <a:pt x="47426" y="80859"/>
                </a:lnTo>
                <a:lnTo>
                  <a:pt x="80859" y="47426"/>
                </a:lnTo>
                <a:lnTo>
                  <a:pt x="120946" y="21941"/>
                </a:lnTo>
                <a:lnTo>
                  <a:pt x="166391" y="5701"/>
                </a:lnTo>
                <a:lnTo>
                  <a:pt x="215900" y="0"/>
                </a:lnTo>
                <a:lnTo>
                  <a:pt x="12547599" y="0"/>
                </a:lnTo>
                <a:lnTo>
                  <a:pt x="12597108" y="5701"/>
                </a:lnTo>
                <a:lnTo>
                  <a:pt x="12642553" y="21941"/>
                </a:lnTo>
                <a:lnTo>
                  <a:pt x="12682640" y="47426"/>
                </a:lnTo>
                <a:lnTo>
                  <a:pt x="12716073" y="80859"/>
                </a:lnTo>
                <a:lnTo>
                  <a:pt x="12741558" y="120946"/>
                </a:lnTo>
                <a:lnTo>
                  <a:pt x="12757798" y="166391"/>
                </a:lnTo>
                <a:lnTo>
                  <a:pt x="12763499" y="215900"/>
                </a:lnTo>
                <a:lnTo>
                  <a:pt x="12763499" y="3836416"/>
                </a:lnTo>
                <a:lnTo>
                  <a:pt x="12757798" y="3885924"/>
                </a:lnTo>
                <a:lnTo>
                  <a:pt x="12741558" y="3931369"/>
                </a:lnTo>
                <a:lnTo>
                  <a:pt x="12716073" y="3971456"/>
                </a:lnTo>
                <a:lnTo>
                  <a:pt x="12682640" y="4004889"/>
                </a:lnTo>
                <a:lnTo>
                  <a:pt x="12642553" y="4030374"/>
                </a:lnTo>
                <a:lnTo>
                  <a:pt x="12597108" y="4046614"/>
                </a:lnTo>
                <a:lnTo>
                  <a:pt x="12547599" y="4052316"/>
                </a:lnTo>
                <a:lnTo>
                  <a:pt x="215900" y="4052316"/>
                </a:lnTo>
                <a:lnTo>
                  <a:pt x="166391" y="4046614"/>
                </a:lnTo>
                <a:lnTo>
                  <a:pt x="120946" y="4030374"/>
                </a:lnTo>
                <a:lnTo>
                  <a:pt x="80859" y="4004889"/>
                </a:lnTo>
                <a:lnTo>
                  <a:pt x="47426" y="3971456"/>
                </a:lnTo>
                <a:lnTo>
                  <a:pt x="21941" y="3931369"/>
                </a:lnTo>
                <a:lnTo>
                  <a:pt x="5701" y="3885924"/>
                </a:lnTo>
                <a:lnTo>
                  <a:pt x="0" y="3836416"/>
                </a:lnTo>
                <a:lnTo>
                  <a:pt x="0" y="215900"/>
                </a:lnTo>
                <a:close/>
              </a:path>
            </a:pathLst>
          </a:custGeom>
          <a:ln w="19049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013204" y="2340864"/>
            <a:ext cx="4322445" cy="609600"/>
          </a:xfrm>
          <a:custGeom>
            <a:avLst/>
            <a:gdLst/>
            <a:ahLst/>
            <a:cxnLst/>
            <a:rect l="l" t="t" r="r" b="b"/>
            <a:pathLst>
              <a:path w="4322445" h="609600">
                <a:moveTo>
                  <a:pt x="4220463" y="0"/>
                </a:moveTo>
                <a:lnTo>
                  <a:pt x="101600" y="0"/>
                </a:lnTo>
                <a:lnTo>
                  <a:pt x="62043" y="7981"/>
                </a:lnTo>
                <a:lnTo>
                  <a:pt x="29749" y="29749"/>
                </a:lnTo>
                <a:lnTo>
                  <a:pt x="7981" y="62043"/>
                </a:lnTo>
                <a:lnTo>
                  <a:pt x="0" y="101600"/>
                </a:lnTo>
                <a:lnTo>
                  <a:pt x="0" y="507999"/>
                </a:lnTo>
                <a:lnTo>
                  <a:pt x="7981" y="547556"/>
                </a:lnTo>
                <a:lnTo>
                  <a:pt x="29749" y="579850"/>
                </a:lnTo>
                <a:lnTo>
                  <a:pt x="62043" y="601618"/>
                </a:lnTo>
                <a:lnTo>
                  <a:pt x="101600" y="609599"/>
                </a:lnTo>
                <a:lnTo>
                  <a:pt x="4220463" y="609599"/>
                </a:lnTo>
                <a:lnTo>
                  <a:pt x="4260020" y="601618"/>
                </a:lnTo>
                <a:lnTo>
                  <a:pt x="4292314" y="579850"/>
                </a:lnTo>
                <a:lnTo>
                  <a:pt x="4314082" y="547556"/>
                </a:lnTo>
                <a:lnTo>
                  <a:pt x="4322063" y="507999"/>
                </a:lnTo>
                <a:lnTo>
                  <a:pt x="4322063" y="101600"/>
                </a:lnTo>
                <a:lnTo>
                  <a:pt x="4314082" y="62043"/>
                </a:lnTo>
                <a:lnTo>
                  <a:pt x="4292314" y="29749"/>
                </a:lnTo>
                <a:lnTo>
                  <a:pt x="4260020" y="7981"/>
                </a:lnTo>
                <a:lnTo>
                  <a:pt x="4220463" y="0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068195" y="2450337"/>
            <a:ext cx="12129770" cy="38430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97510">
              <a:lnSpc>
                <a:spcPct val="100000"/>
              </a:lnSpc>
              <a:spcBef>
                <a:spcPts val="95"/>
              </a:spcBef>
            </a:pPr>
            <a:r>
              <a:rPr sz="2200" b="1" spc="114" dirty="0">
                <a:solidFill>
                  <a:srgbClr val="FFFFFF"/>
                </a:solidFill>
                <a:latin typeface="Trebuchet MS"/>
                <a:cs typeface="Trebuchet MS"/>
              </a:rPr>
              <a:t>Components</a:t>
            </a:r>
            <a:r>
              <a:rPr sz="2200" b="1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b="1" spc="70" dirty="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sz="2200" b="1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b="1" spc="70" dirty="0">
                <a:solidFill>
                  <a:srgbClr val="FFFFFF"/>
                </a:solidFill>
                <a:latin typeface="Trebuchet MS"/>
                <a:cs typeface="Trebuchet MS"/>
              </a:rPr>
              <a:t>Linux</a:t>
            </a:r>
            <a:r>
              <a:rPr sz="2200" b="1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b="1" spc="140" dirty="0">
                <a:solidFill>
                  <a:srgbClr val="FFFFFF"/>
                </a:solidFill>
                <a:latin typeface="Trebuchet MS"/>
                <a:cs typeface="Trebuchet MS"/>
              </a:rPr>
              <a:t>OS</a:t>
            </a:r>
            <a:endParaRPr sz="2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650">
              <a:latin typeface="Trebuchet MS"/>
              <a:cs typeface="Trebuchet MS"/>
            </a:endParaRPr>
          </a:p>
          <a:p>
            <a:pPr marL="381000" marR="98425" indent="-368935">
              <a:lnSpc>
                <a:spcPct val="114999"/>
              </a:lnSpc>
              <a:tabLst>
                <a:tab pos="381000" algn="l"/>
              </a:tabLst>
            </a:pPr>
            <a:r>
              <a:rPr sz="2200" b="1" spc="-114" dirty="0">
                <a:solidFill>
                  <a:srgbClr val="3E3E3E"/>
                </a:solidFill>
                <a:latin typeface="Trebuchet MS"/>
                <a:cs typeface="Trebuchet MS"/>
              </a:rPr>
              <a:t>5.	</a:t>
            </a:r>
            <a:r>
              <a:rPr sz="2200" b="1" spc="80" dirty="0">
                <a:solidFill>
                  <a:srgbClr val="3E3E3E"/>
                </a:solidFill>
                <a:latin typeface="Trebuchet MS"/>
                <a:cs typeface="Trebuchet MS"/>
              </a:rPr>
              <a:t>Graphical</a:t>
            </a:r>
            <a:r>
              <a:rPr sz="2200" b="1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b="1" spc="25" dirty="0">
                <a:solidFill>
                  <a:srgbClr val="3E3E3E"/>
                </a:solidFill>
                <a:latin typeface="Trebuchet MS"/>
                <a:cs typeface="Trebuchet MS"/>
              </a:rPr>
              <a:t>server</a:t>
            </a:r>
            <a:r>
              <a:rPr sz="2200" spc="25" dirty="0">
                <a:solidFill>
                  <a:srgbClr val="3E3E3E"/>
                </a:solidFill>
                <a:latin typeface="Tahoma"/>
                <a:cs typeface="Tahoma"/>
              </a:rPr>
              <a:t>: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A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subsystem</a:t>
            </a:r>
            <a:r>
              <a:rPr sz="2200" spc="-6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to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display</a:t>
            </a:r>
            <a:r>
              <a:rPr sz="2200" spc="-6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graphics</a:t>
            </a:r>
            <a:r>
              <a:rPr sz="2200" spc="-7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25" dirty="0">
                <a:solidFill>
                  <a:srgbClr val="3E3E3E"/>
                </a:solidFill>
                <a:latin typeface="Tahoma"/>
                <a:cs typeface="Tahoma"/>
              </a:rPr>
              <a:t>on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monitor,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commonly</a:t>
            </a:r>
            <a:r>
              <a:rPr sz="2200" spc="-7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referred</a:t>
            </a:r>
            <a:r>
              <a:rPr sz="2200" spc="-8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to </a:t>
            </a:r>
            <a:r>
              <a:rPr sz="2200" spc="-67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as</a:t>
            </a:r>
            <a:r>
              <a:rPr sz="2200" spc="-12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-10" dirty="0">
                <a:solidFill>
                  <a:srgbClr val="3E3E3E"/>
                </a:solidFill>
                <a:latin typeface="Tahoma"/>
                <a:cs typeface="Tahoma"/>
              </a:rPr>
              <a:t>X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server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20" dirty="0">
                <a:solidFill>
                  <a:srgbClr val="3E3E3E"/>
                </a:solidFill>
                <a:latin typeface="Tahoma"/>
                <a:cs typeface="Tahoma"/>
              </a:rPr>
              <a:t>or</a:t>
            </a:r>
            <a:r>
              <a:rPr sz="2200" spc="-12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ahoma"/>
                <a:cs typeface="Tahoma"/>
              </a:rPr>
              <a:t>just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-10" dirty="0">
                <a:solidFill>
                  <a:srgbClr val="3E3E3E"/>
                </a:solidFill>
                <a:latin typeface="Tahoma"/>
                <a:cs typeface="Tahoma"/>
              </a:rPr>
              <a:t>X</a:t>
            </a:r>
            <a:endParaRPr sz="22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500">
              <a:latin typeface="Tahoma"/>
              <a:cs typeface="Tahoma"/>
            </a:endParaRPr>
          </a:p>
          <a:p>
            <a:pPr marL="381000" marR="5080" indent="-368935">
              <a:lnSpc>
                <a:spcPct val="114999"/>
              </a:lnSpc>
              <a:tabLst>
                <a:tab pos="381000" algn="l"/>
              </a:tabLst>
            </a:pPr>
            <a:r>
              <a:rPr sz="2200" b="1" spc="-114" dirty="0">
                <a:solidFill>
                  <a:srgbClr val="3E3E3E"/>
                </a:solidFill>
                <a:latin typeface="Trebuchet MS"/>
                <a:cs typeface="Trebuchet MS"/>
              </a:rPr>
              <a:t>5.	</a:t>
            </a:r>
            <a:r>
              <a:rPr sz="2200" b="1" spc="110" dirty="0">
                <a:solidFill>
                  <a:srgbClr val="3E3E3E"/>
                </a:solidFill>
                <a:latin typeface="Trebuchet MS"/>
                <a:cs typeface="Trebuchet MS"/>
              </a:rPr>
              <a:t>Desktop </a:t>
            </a:r>
            <a:r>
              <a:rPr sz="2200" b="1" spc="70" dirty="0">
                <a:solidFill>
                  <a:srgbClr val="3E3E3E"/>
                </a:solidFill>
                <a:latin typeface="Trebuchet MS"/>
                <a:cs typeface="Trebuchet MS"/>
              </a:rPr>
              <a:t>environment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: </a:t>
            </a:r>
            <a:r>
              <a:rPr sz="2200" spc="35" dirty="0">
                <a:solidFill>
                  <a:srgbClr val="3E3E3E"/>
                </a:solidFill>
                <a:latin typeface="Tahoma"/>
                <a:cs typeface="Tahoma"/>
              </a:rPr>
              <a:t>The </a:t>
            </a: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component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with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which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the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users 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interact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the </a:t>
            </a: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most and </a:t>
            </a:r>
            <a:r>
              <a:rPr sz="2200" spc="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includes</a:t>
            </a:r>
            <a:r>
              <a:rPr sz="2200" spc="-5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built-in</a:t>
            </a:r>
            <a:r>
              <a:rPr sz="2200" spc="-6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applications</a:t>
            </a:r>
            <a:r>
              <a:rPr sz="2200" spc="-5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such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as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ahoma"/>
                <a:cs typeface="Tahoma"/>
              </a:rPr>
              <a:t>file</a:t>
            </a:r>
            <a:r>
              <a:rPr sz="2200" spc="-7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managers,</a:t>
            </a:r>
            <a:r>
              <a:rPr sz="2200" spc="-7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configuration</a:t>
            </a:r>
            <a:r>
              <a:rPr sz="2200" spc="-6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Tahoma"/>
                <a:cs typeface="Tahoma"/>
              </a:rPr>
              <a:t>tools,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and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web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browsers</a:t>
            </a:r>
            <a:endParaRPr sz="22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500">
              <a:latin typeface="Tahoma"/>
              <a:cs typeface="Tahoma"/>
            </a:endParaRPr>
          </a:p>
          <a:p>
            <a:pPr marL="381000" marR="177800" indent="-368935">
              <a:lnSpc>
                <a:spcPct val="114999"/>
              </a:lnSpc>
              <a:tabLst>
                <a:tab pos="381000" algn="l"/>
              </a:tabLst>
            </a:pPr>
            <a:r>
              <a:rPr sz="2200" b="1" spc="-114" dirty="0">
                <a:solidFill>
                  <a:srgbClr val="3E3E3E"/>
                </a:solidFill>
                <a:latin typeface="Trebuchet MS"/>
                <a:cs typeface="Trebuchet MS"/>
              </a:rPr>
              <a:t>5.	</a:t>
            </a:r>
            <a:r>
              <a:rPr sz="2200" b="1" spc="60" dirty="0">
                <a:solidFill>
                  <a:srgbClr val="3E3E3E"/>
                </a:solidFill>
                <a:latin typeface="Trebuchet MS"/>
                <a:cs typeface="Trebuchet MS"/>
              </a:rPr>
              <a:t>Applications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: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High-quality</a:t>
            </a:r>
            <a:r>
              <a:rPr sz="2200" spc="-6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software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applications</a:t>
            </a:r>
            <a:r>
              <a:rPr sz="2200" spc="-5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can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be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ahoma"/>
                <a:cs typeface="Tahoma"/>
              </a:rPr>
              <a:t>easily</a:t>
            </a:r>
            <a:r>
              <a:rPr sz="2200" spc="-7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Tahoma"/>
                <a:cs typeface="Tahoma"/>
              </a:rPr>
              <a:t>found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using</a:t>
            </a:r>
            <a:r>
              <a:rPr sz="2200" spc="-8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10" dirty="0">
                <a:solidFill>
                  <a:srgbClr val="3E3E3E"/>
                </a:solidFill>
                <a:latin typeface="Tahoma"/>
                <a:cs typeface="Tahoma"/>
              </a:rPr>
              <a:t>App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Tahoma"/>
                <a:cs typeface="Tahoma"/>
              </a:rPr>
              <a:t>Store-like </a:t>
            </a:r>
            <a:r>
              <a:rPr sz="2200" spc="-67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tools</a:t>
            </a:r>
            <a:r>
              <a:rPr sz="2200" spc="-12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that</a:t>
            </a:r>
            <a:r>
              <a:rPr sz="2200" spc="-12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centralize</a:t>
            </a:r>
            <a:r>
              <a:rPr sz="2200" spc="-8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and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simplify</a:t>
            </a:r>
            <a:r>
              <a:rPr sz="2200" spc="-6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application</a:t>
            </a:r>
            <a:r>
              <a:rPr sz="2200" spc="-7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installation</a:t>
            </a:r>
            <a:endParaRPr sz="2200">
              <a:latin typeface="Tahoma"/>
              <a:cs typeface="Tahoma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867655" y="777240"/>
            <a:ext cx="6568440" cy="365759"/>
          </a:xfrm>
          <a:prstGeom prst="rect">
            <a:avLst/>
          </a:prstGeom>
        </p:spPr>
      </p:pic>
    </p:spTree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70396" y="306451"/>
            <a:ext cx="33140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20" dirty="0">
                <a:solidFill>
                  <a:srgbClr val="3E3E3E"/>
                </a:solidFill>
                <a:latin typeface="Arial"/>
                <a:cs typeface="Arial"/>
              </a:rPr>
              <a:t>Ansible</a:t>
            </a:r>
            <a:r>
              <a:rPr spc="-7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-20" dirty="0">
                <a:solidFill>
                  <a:srgbClr val="3E3E3E"/>
                </a:solidFill>
                <a:latin typeface="Arial"/>
                <a:cs typeface="Arial"/>
              </a:rPr>
              <a:t>as</a:t>
            </a:r>
            <a:r>
              <a:rPr spc="-8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25" dirty="0">
                <a:solidFill>
                  <a:srgbClr val="3E3E3E"/>
                </a:solidFill>
                <a:latin typeface="Arial"/>
                <a:cs typeface="Arial"/>
              </a:rPr>
              <a:t>CM</a:t>
            </a:r>
            <a:r>
              <a:rPr spc="-6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3E3E3E"/>
                </a:solidFill>
                <a:latin typeface="Arial"/>
                <a:cs typeface="Arial"/>
              </a:rPr>
              <a:t>Tool</a:t>
            </a:r>
          </a:p>
        </p:txBody>
      </p:sp>
      <p:sp>
        <p:nvSpPr>
          <p:cNvPr id="4" name="object 4"/>
          <p:cNvSpPr/>
          <p:nvPr/>
        </p:nvSpPr>
        <p:spPr>
          <a:xfrm>
            <a:off x="7341107" y="7306056"/>
            <a:ext cx="1569720" cy="749935"/>
          </a:xfrm>
          <a:custGeom>
            <a:avLst/>
            <a:gdLst/>
            <a:ahLst/>
            <a:cxnLst/>
            <a:rect l="l" t="t" r="r" b="b"/>
            <a:pathLst>
              <a:path w="1569720" h="749934">
                <a:moveTo>
                  <a:pt x="1569720" y="0"/>
                </a:moveTo>
                <a:lnTo>
                  <a:pt x="0" y="0"/>
                </a:lnTo>
                <a:lnTo>
                  <a:pt x="563499" y="749808"/>
                </a:lnTo>
                <a:lnTo>
                  <a:pt x="1022985" y="730300"/>
                </a:lnTo>
                <a:lnTo>
                  <a:pt x="1569720" y="0"/>
                </a:lnTo>
                <a:close/>
              </a:path>
            </a:pathLst>
          </a:custGeom>
          <a:solidFill>
            <a:srgbClr val="F7C27A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7859268" y="7987283"/>
            <a:ext cx="688340" cy="394970"/>
            <a:chOff x="7859268" y="7987283"/>
            <a:chExt cx="688340" cy="394970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01000" y="8289038"/>
              <a:ext cx="546353" cy="92237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7859268" y="7987283"/>
              <a:ext cx="546100" cy="394970"/>
            </a:xfrm>
            <a:custGeom>
              <a:avLst/>
              <a:gdLst/>
              <a:ahLst/>
              <a:cxnLst/>
              <a:rect l="l" t="t" r="r" b="b"/>
              <a:pathLst>
                <a:path w="546100" h="394970">
                  <a:moveTo>
                    <a:pt x="545591" y="0"/>
                  </a:moveTo>
                  <a:lnTo>
                    <a:pt x="511836" y="18359"/>
                  </a:lnTo>
                  <a:lnTo>
                    <a:pt x="467236" y="33994"/>
                  </a:lnTo>
                  <a:lnTo>
                    <a:pt x="412894" y="46127"/>
                  </a:lnTo>
                  <a:lnTo>
                    <a:pt x="349914" y="53978"/>
                  </a:lnTo>
                  <a:lnTo>
                    <a:pt x="279400" y="56769"/>
                  </a:lnTo>
                  <a:lnTo>
                    <a:pt x="217834" y="54816"/>
                  </a:lnTo>
                  <a:lnTo>
                    <a:pt x="160424" y="49259"/>
                  </a:lnTo>
                  <a:lnTo>
                    <a:pt x="108553" y="40547"/>
                  </a:lnTo>
                  <a:lnTo>
                    <a:pt x="63603" y="29133"/>
                  </a:lnTo>
                  <a:lnTo>
                    <a:pt x="26958" y="15467"/>
                  </a:lnTo>
                  <a:lnTo>
                    <a:pt x="0" y="0"/>
                  </a:lnTo>
                  <a:lnTo>
                    <a:pt x="279400" y="394716"/>
                  </a:lnTo>
                  <a:lnTo>
                    <a:pt x="545591" y="0"/>
                  </a:lnTo>
                  <a:close/>
                </a:path>
              </a:pathLst>
            </a:custGeom>
            <a:solidFill>
              <a:srgbClr val="232D3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6260591" y="2744723"/>
            <a:ext cx="3733800" cy="4729480"/>
            <a:chOff x="6260591" y="2744723"/>
            <a:chExt cx="3733800" cy="4729480"/>
          </a:xfrm>
        </p:grpSpPr>
        <p:sp>
          <p:nvSpPr>
            <p:cNvPr id="9" name="object 9"/>
            <p:cNvSpPr/>
            <p:nvPr/>
          </p:nvSpPr>
          <p:spPr>
            <a:xfrm>
              <a:off x="8589263" y="4686300"/>
              <a:ext cx="1099185" cy="2738755"/>
            </a:xfrm>
            <a:custGeom>
              <a:avLst/>
              <a:gdLst/>
              <a:ahLst/>
              <a:cxnLst/>
              <a:rect l="l" t="t" r="r" b="b"/>
              <a:pathLst>
                <a:path w="1099184" h="2738754">
                  <a:moveTo>
                    <a:pt x="1098803" y="0"/>
                  </a:moveTo>
                  <a:lnTo>
                    <a:pt x="1028668" y="333"/>
                  </a:lnTo>
                  <a:lnTo>
                    <a:pt x="989111" y="1125"/>
                  </a:lnTo>
                  <a:lnTo>
                    <a:pt x="946150" y="2666"/>
                  </a:lnTo>
                  <a:lnTo>
                    <a:pt x="913656" y="3413"/>
                  </a:lnTo>
                  <a:lnTo>
                    <a:pt x="845702" y="8067"/>
                  </a:lnTo>
                  <a:lnTo>
                    <a:pt x="774611" y="17286"/>
                  </a:lnTo>
                  <a:lnTo>
                    <a:pt x="701368" y="31494"/>
                  </a:lnTo>
                  <a:lnTo>
                    <a:pt x="664247" y="40601"/>
                  </a:lnTo>
                  <a:lnTo>
                    <a:pt x="626958" y="51113"/>
                  </a:lnTo>
                  <a:lnTo>
                    <a:pt x="589623" y="63084"/>
                  </a:lnTo>
                  <a:lnTo>
                    <a:pt x="552365" y="76567"/>
                  </a:lnTo>
                  <a:lnTo>
                    <a:pt x="515309" y="91614"/>
                  </a:lnTo>
                  <a:lnTo>
                    <a:pt x="478575" y="108279"/>
                  </a:lnTo>
                  <a:lnTo>
                    <a:pt x="442289" y="126613"/>
                  </a:lnTo>
                  <a:lnTo>
                    <a:pt x="406573" y="146671"/>
                  </a:lnTo>
                  <a:lnTo>
                    <a:pt x="371550" y="168504"/>
                  </a:lnTo>
                  <a:lnTo>
                    <a:pt x="337343" y="192166"/>
                  </a:lnTo>
                  <a:lnTo>
                    <a:pt x="304076" y="217710"/>
                  </a:lnTo>
                  <a:lnTo>
                    <a:pt x="271871" y="245188"/>
                  </a:lnTo>
                  <a:lnTo>
                    <a:pt x="240851" y="274654"/>
                  </a:lnTo>
                  <a:lnTo>
                    <a:pt x="211140" y="306160"/>
                  </a:lnTo>
                  <a:lnTo>
                    <a:pt x="182861" y="339758"/>
                  </a:lnTo>
                  <a:lnTo>
                    <a:pt x="156137" y="375503"/>
                  </a:lnTo>
                  <a:lnTo>
                    <a:pt x="131090" y="413447"/>
                  </a:lnTo>
                  <a:lnTo>
                    <a:pt x="107845" y="453642"/>
                  </a:lnTo>
                  <a:lnTo>
                    <a:pt x="86524" y="496142"/>
                  </a:lnTo>
                  <a:lnTo>
                    <a:pt x="67250" y="540999"/>
                  </a:lnTo>
                  <a:lnTo>
                    <a:pt x="50147" y="588267"/>
                  </a:lnTo>
                  <a:lnTo>
                    <a:pt x="35337" y="637997"/>
                  </a:lnTo>
                  <a:lnTo>
                    <a:pt x="22944" y="690244"/>
                  </a:lnTo>
                  <a:lnTo>
                    <a:pt x="13090" y="745060"/>
                  </a:lnTo>
                  <a:lnTo>
                    <a:pt x="5900" y="802497"/>
                  </a:lnTo>
                  <a:lnTo>
                    <a:pt x="1495" y="862609"/>
                  </a:lnTo>
                  <a:lnTo>
                    <a:pt x="0" y="925449"/>
                  </a:lnTo>
                  <a:lnTo>
                    <a:pt x="0" y="2608707"/>
                  </a:lnTo>
                  <a:lnTo>
                    <a:pt x="9579" y="2650309"/>
                  </a:lnTo>
                  <a:lnTo>
                    <a:pt x="32869" y="2686040"/>
                  </a:lnTo>
                  <a:lnTo>
                    <a:pt x="67638" y="2713963"/>
                  </a:lnTo>
                  <a:lnTo>
                    <a:pt x="111654" y="2732138"/>
                  </a:lnTo>
                  <a:lnTo>
                    <a:pt x="162686" y="2738628"/>
                  </a:lnTo>
                  <a:lnTo>
                    <a:pt x="212363" y="2732138"/>
                  </a:lnTo>
                  <a:lnTo>
                    <a:pt x="255998" y="2713963"/>
                  </a:lnTo>
                  <a:lnTo>
                    <a:pt x="290721" y="2686040"/>
                  </a:lnTo>
                  <a:lnTo>
                    <a:pt x="313660" y="2650309"/>
                  </a:lnTo>
                  <a:lnTo>
                    <a:pt x="321944" y="2608707"/>
                  </a:lnTo>
                  <a:lnTo>
                    <a:pt x="320706" y="2004568"/>
                  </a:lnTo>
                  <a:lnTo>
                    <a:pt x="320551" y="1444240"/>
                  </a:lnTo>
                  <a:lnTo>
                    <a:pt x="321944" y="884936"/>
                  </a:lnTo>
                  <a:lnTo>
                    <a:pt x="324246" y="833474"/>
                  </a:lnTo>
                  <a:lnTo>
                    <a:pt x="330959" y="783550"/>
                  </a:lnTo>
                  <a:lnTo>
                    <a:pt x="341798" y="735263"/>
                  </a:lnTo>
                  <a:lnTo>
                    <a:pt x="356477" y="688713"/>
                  </a:lnTo>
                  <a:lnTo>
                    <a:pt x="374709" y="644000"/>
                  </a:lnTo>
                  <a:lnTo>
                    <a:pt x="396209" y="601223"/>
                  </a:lnTo>
                  <a:lnTo>
                    <a:pt x="420689" y="560483"/>
                  </a:lnTo>
                  <a:lnTo>
                    <a:pt x="447865" y="521880"/>
                  </a:lnTo>
                  <a:lnTo>
                    <a:pt x="477449" y="485512"/>
                  </a:lnTo>
                  <a:lnTo>
                    <a:pt x="509156" y="451480"/>
                  </a:lnTo>
                  <a:lnTo>
                    <a:pt x="542699" y="419884"/>
                  </a:lnTo>
                  <a:lnTo>
                    <a:pt x="577793" y="390823"/>
                  </a:lnTo>
                  <a:lnTo>
                    <a:pt x="614150" y="364398"/>
                  </a:lnTo>
                  <a:lnTo>
                    <a:pt x="651486" y="340708"/>
                  </a:lnTo>
                  <a:lnTo>
                    <a:pt x="689513" y="319852"/>
                  </a:lnTo>
                  <a:lnTo>
                    <a:pt x="727946" y="301931"/>
                  </a:lnTo>
                  <a:lnTo>
                    <a:pt x="766498" y="287045"/>
                  </a:lnTo>
                  <a:lnTo>
                    <a:pt x="804884" y="275293"/>
                  </a:lnTo>
                  <a:lnTo>
                    <a:pt x="842816" y="266775"/>
                  </a:lnTo>
                  <a:lnTo>
                    <a:pt x="916177" y="259841"/>
                  </a:lnTo>
                  <a:lnTo>
                    <a:pt x="1098803" y="259841"/>
                  </a:lnTo>
                  <a:lnTo>
                    <a:pt x="1098803" y="0"/>
                  </a:lnTo>
                  <a:close/>
                </a:path>
              </a:pathLst>
            </a:custGeom>
            <a:solidFill>
              <a:srgbClr val="44536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8255507" y="3483863"/>
              <a:ext cx="1739264" cy="3990340"/>
            </a:xfrm>
            <a:custGeom>
              <a:avLst/>
              <a:gdLst/>
              <a:ahLst/>
              <a:cxnLst/>
              <a:rect l="l" t="t" r="r" b="b"/>
              <a:pathLst>
                <a:path w="1739265" h="3990340">
                  <a:moveTo>
                    <a:pt x="1738884" y="0"/>
                  </a:moveTo>
                  <a:lnTo>
                    <a:pt x="1604154" y="1236"/>
                  </a:lnTo>
                  <a:lnTo>
                    <a:pt x="945769" y="2666"/>
                  </a:lnTo>
                  <a:lnTo>
                    <a:pt x="913298" y="3642"/>
                  </a:lnTo>
                  <a:lnTo>
                    <a:pt x="845386" y="8716"/>
                  </a:lnTo>
                  <a:lnTo>
                    <a:pt x="774334" y="18308"/>
                  </a:lnTo>
                  <a:lnTo>
                    <a:pt x="701128" y="32846"/>
                  </a:lnTo>
                  <a:lnTo>
                    <a:pt x="664024" y="42103"/>
                  </a:lnTo>
                  <a:lnTo>
                    <a:pt x="626752" y="52756"/>
                  </a:lnTo>
                  <a:lnTo>
                    <a:pt x="589433" y="64859"/>
                  </a:lnTo>
                  <a:lnTo>
                    <a:pt x="552191" y="78466"/>
                  </a:lnTo>
                  <a:lnTo>
                    <a:pt x="515149" y="93629"/>
                  </a:lnTo>
                  <a:lnTo>
                    <a:pt x="478430" y="110401"/>
                  </a:lnTo>
                  <a:lnTo>
                    <a:pt x="442158" y="128838"/>
                  </a:lnTo>
                  <a:lnTo>
                    <a:pt x="406454" y="148990"/>
                  </a:lnTo>
                  <a:lnTo>
                    <a:pt x="371443" y="170913"/>
                  </a:lnTo>
                  <a:lnTo>
                    <a:pt x="337248" y="194659"/>
                  </a:lnTo>
                  <a:lnTo>
                    <a:pt x="303991" y="220281"/>
                  </a:lnTo>
                  <a:lnTo>
                    <a:pt x="271796" y="247834"/>
                  </a:lnTo>
                  <a:lnTo>
                    <a:pt x="240786" y="277370"/>
                  </a:lnTo>
                  <a:lnTo>
                    <a:pt x="211084" y="308943"/>
                  </a:lnTo>
                  <a:lnTo>
                    <a:pt x="182813" y="342605"/>
                  </a:lnTo>
                  <a:lnTo>
                    <a:pt x="156097" y="378411"/>
                  </a:lnTo>
                  <a:lnTo>
                    <a:pt x="131057" y="416414"/>
                  </a:lnTo>
                  <a:lnTo>
                    <a:pt x="107818" y="456667"/>
                  </a:lnTo>
                  <a:lnTo>
                    <a:pt x="86503" y="499224"/>
                  </a:lnTo>
                  <a:lnTo>
                    <a:pt x="67234" y="544137"/>
                  </a:lnTo>
                  <a:lnTo>
                    <a:pt x="50135" y="591461"/>
                  </a:lnTo>
                  <a:lnTo>
                    <a:pt x="35329" y="641248"/>
                  </a:lnTo>
                  <a:lnTo>
                    <a:pt x="22938" y="693552"/>
                  </a:lnTo>
                  <a:lnTo>
                    <a:pt x="13087" y="748426"/>
                  </a:lnTo>
                  <a:lnTo>
                    <a:pt x="5898" y="805924"/>
                  </a:lnTo>
                  <a:lnTo>
                    <a:pt x="1495" y="866099"/>
                  </a:lnTo>
                  <a:lnTo>
                    <a:pt x="0" y="929005"/>
                  </a:lnTo>
                  <a:lnTo>
                    <a:pt x="0" y="3862578"/>
                  </a:lnTo>
                  <a:lnTo>
                    <a:pt x="9578" y="3902829"/>
                  </a:lnTo>
                  <a:lnTo>
                    <a:pt x="32861" y="3937766"/>
                  </a:lnTo>
                  <a:lnTo>
                    <a:pt x="67610" y="3965301"/>
                  </a:lnTo>
                  <a:lnTo>
                    <a:pt x="111589" y="3983351"/>
                  </a:lnTo>
                  <a:lnTo>
                    <a:pt x="162560" y="3989831"/>
                  </a:lnTo>
                  <a:lnTo>
                    <a:pt x="212298" y="3983351"/>
                  </a:lnTo>
                  <a:lnTo>
                    <a:pt x="255971" y="3965301"/>
                  </a:lnTo>
                  <a:lnTo>
                    <a:pt x="290713" y="3937766"/>
                  </a:lnTo>
                  <a:lnTo>
                    <a:pt x="313659" y="3902829"/>
                  </a:lnTo>
                  <a:lnTo>
                    <a:pt x="321945" y="3862578"/>
                  </a:lnTo>
                  <a:lnTo>
                    <a:pt x="320659" y="2633519"/>
                  </a:lnTo>
                  <a:lnTo>
                    <a:pt x="320498" y="1643425"/>
                  </a:lnTo>
                  <a:lnTo>
                    <a:pt x="321945" y="888491"/>
                  </a:lnTo>
                  <a:lnTo>
                    <a:pt x="324244" y="836976"/>
                  </a:lnTo>
                  <a:lnTo>
                    <a:pt x="330953" y="787000"/>
                  </a:lnTo>
                  <a:lnTo>
                    <a:pt x="341784" y="738664"/>
                  </a:lnTo>
                  <a:lnTo>
                    <a:pt x="356453" y="692066"/>
                  </a:lnTo>
                  <a:lnTo>
                    <a:pt x="374673" y="647307"/>
                  </a:lnTo>
                  <a:lnTo>
                    <a:pt x="396158" y="604487"/>
                  </a:lnTo>
                  <a:lnTo>
                    <a:pt x="420624" y="563705"/>
                  </a:lnTo>
                  <a:lnTo>
                    <a:pt x="447782" y="525063"/>
                  </a:lnTo>
                  <a:lnTo>
                    <a:pt x="477349" y="488658"/>
                  </a:lnTo>
                  <a:lnTo>
                    <a:pt x="509038" y="454592"/>
                  </a:lnTo>
                  <a:lnTo>
                    <a:pt x="542563" y="422964"/>
                  </a:lnTo>
                  <a:lnTo>
                    <a:pt x="577639" y="393874"/>
                  </a:lnTo>
                  <a:lnTo>
                    <a:pt x="613979" y="367422"/>
                  </a:lnTo>
                  <a:lnTo>
                    <a:pt x="651298" y="343709"/>
                  </a:lnTo>
                  <a:lnTo>
                    <a:pt x="689310" y="322832"/>
                  </a:lnTo>
                  <a:lnTo>
                    <a:pt x="727728" y="304894"/>
                  </a:lnTo>
                  <a:lnTo>
                    <a:pt x="766268" y="289993"/>
                  </a:lnTo>
                  <a:lnTo>
                    <a:pt x="804644" y="278229"/>
                  </a:lnTo>
                  <a:lnTo>
                    <a:pt x="842569" y="269703"/>
                  </a:lnTo>
                  <a:lnTo>
                    <a:pt x="915924" y="262763"/>
                  </a:lnTo>
                  <a:lnTo>
                    <a:pt x="1738884" y="262763"/>
                  </a:lnTo>
                  <a:lnTo>
                    <a:pt x="1738884" y="0"/>
                  </a:lnTo>
                  <a:close/>
                </a:path>
              </a:pathLst>
            </a:custGeom>
            <a:solidFill>
              <a:srgbClr val="F19B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7949183" y="2744723"/>
              <a:ext cx="323215" cy="4711065"/>
            </a:xfrm>
            <a:custGeom>
              <a:avLst/>
              <a:gdLst/>
              <a:ahLst/>
              <a:cxnLst/>
              <a:rect l="l" t="t" r="r" b="b"/>
              <a:pathLst>
                <a:path w="323215" h="4711065">
                  <a:moveTo>
                    <a:pt x="323088" y="0"/>
                  </a:moveTo>
                  <a:lnTo>
                    <a:pt x="0" y="0"/>
                  </a:lnTo>
                  <a:lnTo>
                    <a:pt x="3301" y="2899537"/>
                  </a:lnTo>
                  <a:lnTo>
                    <a:pt x="3301" y="4583430"/>
                  </a:lnTo>
                  <a:lnTo>
                    <a:pt x="11615" y="4623681"/>
                  </a:lnTo>
                  <a:lnTo>
                    <a:pt x="34639" y="4658618"/>
                  </a:lnTo>
                  <a:lnTo>
                    <a:pt x="69495" y="4686153"/>
                  </a:lnTo>
                  <a:lnTo>
                    <a:pt x="113306" y="4704203"/>
                  </a:lnTo>
                  <a:lnTo>
                    <a:pt x="163195" y="4710683"/>
                  </a:lnTo>
                  <a:lnTo>
                    <a:pt x="214351" y="4704203"/>
                  </a:lnTo>
                  <a:lnTo>
                    <a:pt x="258321" y="4686153"/>
                  </a:lnTo>
                  <a:lnTo>
                    <a:pt x="292701" y="4658618"/>
                  </a:lnTo>
                  <a:lnTo>
                    <a:pt x="315091" y="4623681"/>
                  </a:lnTo>
                  <a:lnTo>
                    <a:pt x="323088" y="4583430"/>
                  </a:lnTo>
                  <a:lnTo>
                    <a:pt x="323088" y="2983484"/>
                  </a:lnTo>
                  <a:lnTo>
                    <a:pt x="323088" y="0"/>
                  </a:lnTo>
                  <a:close/>
                </a:path>
              </a:pathLst>
            </a:custGeom>
            <a:solidFill>
              <a:srgbClr val="2CA9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260591" y="3450335"/>
              <a:ext cx="1691639" cy="3990340"/>
            </a:xfrm>
            <a:custGeom>
              <a:avLst/>
              <a:gdLst/>
              <a:ahLst/>
              <a:cxnLst/>
              <a:rect l="l" t="t" r="r" b="b"/>
              <a:pathLst>
                <a:path w="1691640" h="3990340">
                  <a:moveTo>
                    <a:pt x="45183" y="33"/>
                  </a:moveTo>
                  <a:lnTo>
                    <a:pt x="0" y="0"/>
                  </a:lnTo>
                  <a:lnTo>
                    <a:pt x="0" y="262763"/>
                  </a:lnTo>
                  <a:lnTo>
                    <a:pt x="776224" y="262763"/>
                  </a:lnTo>
                  <a:lnTo>
                    <a:pt x="812355" y="264514"/>
                  </a:lnTo>
                  <a:lnTo>
                    <a:pt x="887409" y="278221"/>
                  </a:lnTo>
                  <a:lnTo>
                    <a:pt x="925759" y="289974"/>
                  </a:lnTo>
                  <a:lnTo>
                    <a:pt x="964277" y="304856"/>
                  </a:lnTo>
                  <a:lnTo>
                    <a:pt x="1002676" y="322767"/>
                  </a:lnTo>
                  <a:lnTo>
                    <a:pt x="1040670" y="343605"/>
                  </a:lnTo>
                  <a:lnTo>
                    <a:pt x="1077974" y="367268"/>
                  </a:lnTo>
                  <a:lnTo>
                    <a:pt x="1114302" y="393654"/>
                  </a:lnTo>
                  <a:lnTo>
                    <a:pt x="1149366" y="422662"/>
                  </a:lnTo>
                  <a:lnTo>
                    <a:pt x="1182882" y="454190"/>
                  </a:lnTo>
                  <a:lnTo>
                    <a:pt x="1214564" y="488137"/>
                  </a:lnTo>
                  <a:lnTo>
                    <a:pt x="1244125" y="524400"/>
                  </a:lnTo>
                  <a:lnTo>
                    <a:pt x="1271279" y="562878"/>
                  </a:lnTo>
                  <a:lnTo>
                    <a:pt x="1295741" y="603469"/>
                  </a:lnTo>
                  <a:lnTo>
                    <a:pt x="1317223" y="646071"/>
                  </a:lnTo>
                  <a:lnTo>
                    <a:pt x="1335442" y="690584"/>
                  </a:lnTo>
                  <a:lnTo>
                    <a:pt x="1350109" y="736904"/>
                  </a:lnTo>
                  <a:lnTo>
                    <a:pt x="1360940" y="784931"/>
                  </a:lnTo>
                  <a:lnTo>
                    <a:pt x="1367649" y="834563"/>
                  </a:lnTo>
                  <a:lnTo>
                    <a:pt x="1369949" y="885698"/>
                  </a:lnTo>
                  <a:lnTo>
                    <a:pt x="1371342" y="1642246"/>
                  </a:lnTo>
                  <a:lnTo>
                    <a:pt x="1371187" y="2633170"/>
                  </a:lnTo>
                  <a:lnTo>
                    <a:pt x="1369949" y="3862578"/>
                  </a:lnTo>
                  <a:lnTo>
                    <a:pt x="1378220" y="3902829"/>
                  </a:lnTo>
                  <a:lnTo>
                    <a:pt x="1401128" y="3937766"/>
                  </a:lnTo>
                  <a:lnTo>
                    <a:pt x="1435813" y="3965301"/>
                  </a:lnTo>
                  <a:lnTo>
                    <a:pt x="1479416" y="3983351"/>
                  </a:lnTo>
                  <a:lnTo>
                    <a:pt x="1529080" y="3989831"/>
                  </a:lnTo>
                  <a:lnTo>
                    <a:pt x="1580050" y="3983351"/>
                  </a:lnTo>
                  <a:lnTo>
                    <a:pt x="1624029" y="3965301"/>
                  </a:lnTo>
                  <a:lnTo>
                    <a:pt x="1658778" y="3937766"/>
                  </a:lnTo>
                  <a:lnTo>
                    <a:pt x="1682061" y="3902829"/>
                  </a:lnTo>
                  <a:lnTo>
                    <a:pt x="1691639" y="3862578"/>
                  </a:lnTo>
                  <a:lnTo>
                    <a:pt x="1691639" y="929004"/>
                  </a:lnTo>
                  <a:lnTo>
                    <a:pt x="1690145" y="866099"/>
                  </a:lnTo>
                  <a:lnTo>
                    <a:pt x="1685743" y="805924"/>
                  </a:lnTo>
                  <a:lnTo>
                    <a:pt x="1678557" y="748426"/>
                  </a:lnTo>
                  <a:lnTo>
                    <a:pt x="1668710" y="693552"/>
                  </a:lnTo>
                  <a:lnTo>
                    <a:pt x="1656326" y="641248"/>
                  </a:lnTo>
                  <a:lnTo>
                    <a:pt x="1641526" y="591461"/>
                  </a:lnTo>
                  <a:lnTo>
                    <a:pt x="1624434" y="544137"/>
                  </a:lnTo>
                  <a:lnTo>
                    <a:pt x="1605173" y="499224"/>
                  </a:lnTo>
                  <a:lnTo>
                    <a:pt x="1583867" y="456667"/>
                  </a:lnTo>
                  <a:lnTo>
                    <a:pt x="1560638" y="416414"/>
                  </a:lnTo>
                  <a:lnTo>
                    <a:pt x="1535609" y="378411"/>
                  </a:lnTo>
                  <a:lnTo>
                    <a:pt x="1508904" y="342605"/>
                  </a:lnTo>
                  <a:lnTo>
                    <a:pt x="1480645" y="308943"/>
                  </a:lnTo>
                  <a:lnTo>
                    <a:pt x="1450955" y="277370"/>
                  </a:lnTo>
                  <a:lnTo>
                    <a:pt x="1419958" y="247834"/>
                  </a:lnTo>
                  <a:lnTo>
                    <a:pt x="1387777" y="220281"/>
                  </a:lnTo>
                  <a:lnTo>
                    <a:pt x="1354534" y="194659"/>
                  </a:lnTo>
                  <a:lnTo>
                    <a:pt x="1320353" y="170913"/>
                  </a:lnTo>
                  <a:lnTo>
                    <a:pt x="1285356" y="148990"/>
                  </a:lnTo>
                  <a:lnTo>
                    <a:pt x="1249668" y="128838"/>
                  </a:lnTo>
                  <a:lnTo>
                    <a:pt x="1213410" y="110401"/>
                  </a:lnTo>
                  <a:lnTo>
                    <a:pt x="1176706" y="93629"/>
                  </a:lnTo>
                  <a:lnTo>
                    <a:pt x="1139679" y="78466"/>
                  </a:lnTo>
                  <a:lnTo>
                    <a:pt x="1102452" y="64859"/>
                  </a:lnTo>
                  <a:lnTo>
                    <a:pt x="1065148" y="52756"/>
                  </a:lnTo>
                  <a:lnTo>
                    <a:pt x="1027890" y="42103"/>
                  </a:lnTo>
                  <a:lnTo>
                    <a:pt x="990801" y="32846"/>
                  </a:lnTo>
                  <a:lnTo>
                    <a:pt x="917623" y="18308"/>
                  </a:lnTo>
                  <a:lnTo>
                    <a:pt x="846598" y="8716"/>
                  </a:lnTo>
                  <a:lnTo>
                    <a:pt x="778711" y="3642"/>
                  </a:lnTo>
                  <a:lnTo>
                    <a:pt x="746252" y="2666"/>
                  </a:lnTo>
                  <a:lnTo>
                    <a:pt x="45183" y="33"/>
                  </a:lnTo>
                  <a:close/>
                </a:path>
              </a:pathLst>
            </a:custGeom>
            <a:solidFill>
              <a:srgbClr val="9BBA5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6577583" y="4686300"/>
              <a:ext cx="1080770" cy="2738755"/>
            </a:xfrm>
            <a:custGeom>
              <a:avLst/>
              <a:gdLst/>
              <a:ahLst/>
              <a:cxnLst/>
              <a:rect l="l" t="t" r="r" b="b"/>
              <a:pathLst>
                <a:path w="1080770" h="2738754">
                  <a:moveTo>
                    <a:pt x="0" y="0"/>
                  </a:moveTo>
                  <a:lnTo>
                    <a:pt x="0" y="259841"/>
                  </a:lnTo>
                  <a:lnTo>
                    <a:pt x="165735" y="259841"/>
                  </a:lnTo>
                  <a:lnTo>
                    <a:pt x="201846" y="261592"/>
                  </a:lnTo>
                  <a:lnTo>
                    <a:pt x="276852" y="275293"/>
                  </a:lnTo>
                  <a:lnTo>
                    <a:pt x="315175" y="287045"/>
                  </a:lnTo>
                  <a:lnTo>
                    <a:pt x="353663" y="301931"/>
                  </a:lnTo>
                  <a:lnTo>
                    <a:pt x="392031" y="319852"/>
                  </a:lnTo>
                  <a:lnTo>
                    <a:pt x="429993" y="340708"/>
                  </a:lnTo>
                  <a:lnTo>
                    <a:pt x="467265" y="364398"/>
                  </a:lnTo>
                  <a:lnTo>
                    <a:pt x="503559" y="390823"/>
                  </a:lnTo>
                  <a:lnTo>
                    <a:pt x="538592" y="419884"/>
                  </a:lnTo>
                  <a:lnTo>
                    <a:pt x="572076" y="451480"/>
                  </a:lnTo>
                  <a:lnTo>
                    <a:pt x="603727" y="485512"/>
                  </a:lnTo>
                  <a:lnTo>
                    <a:pt x="633258" y="521880"/>
                  </a:lnTo>
                  <a:lnTo>
                    <a:pt x="660385" y="560483"/>
                  </a:lnTo>
                  <a:lnTo>
                    <a:pt x="684822" y="601223"/>
                  </a:lnTo>
                  <a:lnTo>
                    <a:pt x="706283" y="644000"/>
                  </a:lnTo>
                  <a:lnTo>
                    <a:pt x="724482" y="688713"/>
                  </a:lnTo>
                  <a:lnTo>
                    <a:pt x="739134" y="735263"/>
                  </a:lnTo>
                  <a:lnTo>
                    <a:pt x="749953" y="783550"/>
                  </a:lnTo>
                  <a:lnTo>
                    <a:pt x="756654" y="833474"/>
                  </a:lnTo>
                  <a:lnTo>
                    <a:pt x="758951" y="884936"/>
                  </a:lnTo>
                  <a:lnTo>
                    <a:pt x="760398" y="1445365"/>
                  </a:lnTo>
                  <a:lnTo>
                    <a:pt x="760237" y="2005568"/>
                  </a:lnTo>
                  <a:lnTo>
                    <a:pt x="758951" y="2608707"/>
                  </a:lnTo>
                  <a:lnTo>
                    <a:pt x="767235" y="2650309"/>
                  </a:lnTo>
                  <a:lnTo>
                    <a:pt x="790167" y="2686040"/>
                  </a:lnTo>
                  <a:lnTo>
                    <a:pt x="824871" y="2713963"/>
                  </a:lnTo>
                  <a:lnTo>
                    <a:pt x="868468" y="2732138"/>
                  </a:lnTo>
                  <a:lnTo>
                    <a:pt x="918083" y="2738628"/>
                  </a:lnTo>
                  <a:lnTo>
                    <a:pt x="969040" y="2732138"/>
                  </a:lnTo>
                  <a:lnTo>
                    <a:pt x="1012987" y="2713963"/>
                  </a:lnTo>
                  <a:lnTo>
                    <a:pt x="1047699" y="2686040"/>
                  </a:lnTo>
                  <a:lnTo>
                    <a:pt x="1070950" y="2650309"/>
                  </a:lnTo>
                  <a:lnTo>
                    <a:pt x="1080516" y="2608707"/>
                  </a:lnTo>
                  <a:lnTo>
                    <a:pt x="1080516" y="928242"/>
                  </a:lnTo>
                  <a:lnTo>
                    <a:pt x="1079022" y="865392"/>
                  </a:lnTo>
                  <a:lnTo>
                    <a:pt x="1074624" y="805269"/>
                  </a:lnTo>
                  <a:lnTo>
                    <a:pt x="1067445" y="747821"/>
                  </a:lnTo>
                  <a:lnTo>
                    <a:pt x="1057606" y="692994"/>
                  </a:lnTo>
                  <a:lnTo>
                    <a:pt x="1045232" y="640735"/>
                  </a:lnTo>
                  <a:lnTo>
                    <a:pt x="1030445" y="590990"/>
                  </a:lnTo>
                  <a:lnTo>
                    <a:pt x="1013368" y="543706"/>
                  </a:lnTo>
                  <a:lnTo>
                    <a:pt x="994124" y="498831"/>
                  </a:lnTo>
                  <a:lnTo>
                    <a:pt x="972836" y="456310"/>
                  </a:lnTo>
                  <a:lnTo>
                    <a:pt x="949626" y="416091"/>
                  </a:lnTo>
                  <a:lnTo>
                    <a:pt x="924619" y="378119"/>
                  </a:lnTo>
                  <a:lnTo>
                    <a:pt x="897936" y="342343"/>
                  </a:lnTo>
                  <a:lnTo>
                    <a:pt x="869701" y="308707"/>
                  </a:lnTo>
                  <a:lnTo>
                    <a:pt x="840036" y="277160"/>
                  </a:lnTo>
                  <a:lnTo>
                    <a:pt x="809065" y="247648"/>
                  </a:lnTo>
                  <a:lnTo>
                    <a:pt x="776911" y="220118"/>
                  </a:lnTo>
                  <a:lnTo>
                    <a:pt x="743696" y="194516"/>
                  </a:lnTo>
                  <a:lnTo>
                    <a:pt x="709543" y="170789"/>
                  </a:lnTo>
                  <a:lnTo>
                    <a:pt x="674575" y="148883"/>
                  </a:lnTo>
                  <a:lnTo>
                    <a:pt x="638916" y="128746"/>
                  </a:lnTo>
                  <a:lnTo>
                    <a:pt x="602688" y="110324"/>
                  </a:lnTo>
                  <a:lnTo>
                    <a:pt x="566013" y="93564"/>
                  </a:lnTo>
                  <a:lnTo>
                    <a:pt x="529016" y="78413"/>
                  </a:lnTo>
                  <a:lnTo>
                    <a:pt x="491819" y="64817"/>
                  </a:lnTo>
                  <a:lnTo>
                    <a:pt x="454545" y="52722"/>
                  </a:lnTo>
                  <a:lnTo>
                    <a:pt x="417316" y="42077"/>
                  </a:lnTo>
                  <a:lnTo>
                    <a:pt x="380256" y="32826"/>
                  </a:lnTo>
                  <a:lnTo>
                    <a:pt x="307135" y="18298"/>
                  </a:lnTo>
                  <a:lnTo>
                    <a:pt x="236164" y="8712"/>
                  </a:lnTo>
                  <a:lnTo>
                    <a:pt x="168326" y="3642"/>
                  </a:lnTo>
                  <a:lnTo>
                    <a:pt x="97387" y="2250"/>
                  </a:lnTo>
                  <a:lnTo>
                    <a:pt x="29144" y="4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1435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3755516" y="1478406"/>
            <a:ext cx="8742045" cy="1031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95"/>
              </a:spcBef>
            </a:pPr>
            <a:r>
              <a:rPr sz="2200" b="1" spc="10" dirty="0">
                <a:solidFill>
                  <a:srgbClr val="3E3E3E"/>
                </a:solidFill>
                <a:latin typeface="Arial"/>
                <a:cs typeface="Arial"/>
              </a:rPr>
              <a:t>All</a:t>
            </a:r>
            <a:r>
              <a:rPr sz="2200" b="1" spc="-4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80" dirty="0">
                <a:solidFill>
                  <a:srgbClr val="3E3E3E"/>
                </a:solidFill>
                <a:latin typeface="Arial"/>
                <a:cs typeface="Arial"/>
              </a:rPr>
              <a:t>in</a:t>
            </a:r>
            <a:r>
              <a:rPr sz="2200" b="1" spc="-3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15" dirty="0">
                <a:solidFill>
                  <a:srgbClr val="3E3E3E"/>
                </a:solidFill>
                <a:latin typeface="Arial"/>
                <a:cs typeface="Arial"/>
              </a:rPr>
              <a:t>one:</a:t>
            </a:r>
            <a:r>
              <a:rPr sz="2200" b="1" spc="-2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35" dirty="0">
                <a:solidFill>
                  <a:srgbClr val="3E3E3E"/>
                </a:solidFill>
                <a:latin typeface="Arial"/>
                <a:cs typeface="Arial"/>
              </a:rPr>
              <a:t>simplifies</a:t>
            </a:r>
            <a:r>
              <a:rPr sz="2200" b="1" spc="-4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105" dirty="0">
                <a:solidFill>
                  <a:srgbClr val="3E3E3E"/>
                </a:solidFill>
                <a:latin typeface="Arial"/>
                <a:cs typeface="Arial"/>
              </a:rPr>
              <a:t>automation</a:t>
            </a:r>
            <a:endParaRPr sz="22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2200" spc="-35" dirty="0">
                <a:solidFill>
                  <a:srgbClr val="3E3E3E"/>
                </a:solidFill>
                <a:latin typeface="Trebuchet MS"/>
                <a:cs typeface="Trebuchet MS"/>
              </a:rPr>
              <a:t>All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rebuchet MS"/>
                <a:cs typeface="Trebuchet MS"/>
              </a:rPr>
              <a:t>automation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steps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rebuchet MS"/>
                <a:cs typeface="Trebuchet MS"/>
              </a:rPr>
              <a:t>can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rebuchet MS"/>
                <a:cs typeface="Trebuchet MS"/>
              </a:rPr>
              <a:t>be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rebuchet MS"/>
                <a:cs typeface="Trebuchet MS"/>
              </a:rPr>
              <a:t>performed</a:t>
            </a:r>
            <a:r>
              <a:rPr sz="2200" spc="-5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" dirty="0">
                <a:solidFill>
                  <a:srgbClr val="3E3E3E"/>
                </a:solidFill>
                <a:latin typeface="Trebuchet MS"/>
                <a:cs typeface="Trebuchet MS"/>
              </a:rPr>
              <a:t>with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rebuchet MS"/>
                <a:cs typeface="Trebuchet MS"/>
              </a:rPr>
              <a:t>Ansible</a:t>
            </a:r>
            <a:r>
              <a:rPr sz="2200" spc="-4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Trebuchet MS"/>
                <a:cs typeface="Trebuchet MS"/>
              </a:rPr>
              <a:t>due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to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Trebuchet MS"/>
                <a:cs typeface="Trebuchet MS"/>
              </a:rPr>
              <a:t>fact</a:t>
            </a:r>
            <a:endParaRPr sz="2200">
              <a:latin typeface="Trebuchet MS"/>
              <a:cs typeface="Trebuchet MS"/>
            </a:endParaRPr>
          </a:p>
          <a:p>
            <a:pPr marL="635" algn="ctr">
              <a:lnSpc>
                <a:spcPct val="100000"/>
              </a:lnSpc>
            </a:pPr>
            <a:r>
              <a:rPr sz="2200" dirty="0">
                <a:solidFill>
                  <a:srgbClr val="3E3E3E"/>
                </a:solidFill>
                <a:latin typeface="Trebuchet MS"/>
                <a:cs typeface="Trebuchet MS"/>
              </a:rPr>
              <a:t>that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45" dirty="0">
                <a:solidFill>
                  <a:srgbClr val="3E3E3E"/>
                </a:solidFill>
                <a:latin typeface="Trebuchet MS"/>
                <a:cs typeface="Trebuchet MS"/>
              </a:rPr>
              <a:t>An</a:t>
            </a:r>
            <a:r>
              <a:rPr sz="2200" spc="85" dirty="0">
                <a:solidFill>
                  <a:srgbClr val="3E3E3E"/>
                </a:solidFill>
                <a:latin typeface="Trebuchet MS"/>
                <a:cs typeface="Trebuchet MS"/>
              </a:rPr>
              <a:t>s</a:t>
            </a:r>
            <a:r>
              <a:rPr sz="2200" spc="15" dirty="0">
                <a:solidFill>
                  <a:srgbClr val="3E3E3E"/>
                </a:solidFill>
                <a:latin typeface="Trebuchet MS"/>
                <a:cs typeface="Trebuchet MS"/>
              </a:rPr>
              <a:t>i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b</a:t>
            </a:r>
            <a:r>
              <a:rPr sz="2200" spc="-30" dirty="0">
                <a:solidFill>
                  <a:srgbClr val="3E3E3E"/>
                </a:solidFill>
                <a:latin typeface="Trebuchet MS"/>
                <a:cs typeface="Trebuchet MS"/>
              </a:rPr>
              <a:t>le</a:t>
            </a:r>
            <a:r>
              <a:rPr sz="2200" spc="-5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is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rebuchet MS"/>
                <a:cs typeface="Trebuchet MS"/>
              </a:rPr>
              <a:t>developed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in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rebuchet MS"/>
                <a:cs typeface="Trebuchet MS"/>
              </a:rPr>
              <a:t>p</a:t>
            </a:r>
            <a:r>
              <a:rPr sz="2200" spc="55" dirty="0">
                <a:solidFill>
                  <a:srgbClr val="3E3E3E"/>
                </a:solidFill>
                <a:latin typeface="Trebuchet MS"/>
                <a:cs typeface="Trebuchet MS"/>
              </a:rPr>
              <a:t>y</a:t>
            </a:r>
            <a:r>
              <a:rPr sz="2200" spc="10" dirty="0">
                <a:solidFill>
                  <a:srgbClr val="3E3E3E"/>
                </a:solidFill>
                <a:latin typeface="Trebuchet MS"/>
                <a:cs typeface="Trebuchet MS"/>
              </a:rPr>
              <a:t>thon,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mak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i</a:t>
            </a:r>
            <a:r>
              <a:rPr sz="2200" spc="120" dirty="0">
                <a:solidFill>
                  <a:srgbClr val="3E3E3E"/>
                </a:solidFill>
                <a:latin typeface="Trebuchet MS"/>
                <a:cs typeface="Trebuchet MS"/>
              </a:rPr>
              <a:t>ng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it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Trebuchet MS"/>
                <a:cs typeface="Trebuchet MS"/>
              </a:rPr>
              <a:t>e</a:t>
            </a:r>
            <a:r>
              <a:rPr sz="2200" spc="75" dirty="0">
                <a:solidFill>
                  <a:srgbClr val="3E3E3E"/>
                </a:solidFill>
                <a:latin typeface="Trebuchet MS"/>
                <a:cs typeface="Trebuchet MS"/>
              </a:rPr>
              <a:t>as</a:t>
            </a:r>
            <a:r>
              <a:rPr sz="2200" spc="85" dirty="0">
                <a:solidFill>
                  <a:srgbClr val="3E3E3E"/>
                </a:solidFill>
                <a:latin typeface="Trebuchet MS"/>
                <a:cs typeface="Trebuchet MS"/>
              </a:rPr>
              <a:t>y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5" dirty="0">
                <a:solidFill>
                  <a:srgbClr val="3E3E3E"/>
                </a:solidFill>
                <a:latin typeface="Trebuchet MS"/>
                <a:cs typeface="Trebuchet MS"/>
              </a:rPr>
              <a:t>t</a:t>
            </a:r>
            <a:r>
              <a:rPr sz="2200" spc="25" dirty="0">
                <a:solidFill>
                  <a:srgbClr val="3E3E3E"/>
                </a:solidFill>
                <a:latin typeface="Trebuchet MS"/>
                <a:cs typeface="Trebuchet MS"/>
              </a:rPr>
              <a:t>o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10" dirty="0">
                <a:solidFill>
                  <a:srgbClr val="3E3E3E"/>
                </a:solidFill>
                <a:latin typeface="Trebuchet MS"/>
                <a:cs typeface="Trebuchet MS"/>
              </a:rPr>
              <a:t>ex</a:t>
            </a:r>
            <a:r>
              <a:rPr sz="2200" spc="-5" dirty="0">
                <a:solidFill>
                  <a:srgbClr val="3E3E3E"/>
                </a:solidFill>
                <a:latin typeface="Trebuchet MS"/>
                <a:cs typeface="Trebuchet MS"/>
              </a:rPr>
              <a:t>t</a:t>
            </a:r>
            <a:r>
              <a:rPr sz="2200" spc="95" dirty="0">
                <a:solidFill>
                  <a:srgbClr val="3E3E3E"/>
                </a:solidFill>
                <a:latin typeface="Trebuchet MS"/>
                <a:cs typeface="Trebuchet MS"/>
              </a:rPr>
              <a:t>en</a:t>
            </a:r>
            <a:r>
              <a:rPr sz="2200" spc="90" dirty="0">
                <a:solidFill>
                  <a:srgbClr val="3E3E3E"/>
                </a:solidFill>
                <a:latin typeface="Trebuchet MS"/>
                <a:cs typeface="Trebuchet MS"/>
              </a:rPr>
              <a:t>d</a:t>
            </a:r>
            <a:r>
              <a:rPr sz="2200" spc="-225" dirty="0">
                <a:solidFill>
                  <a:srgbClr val="3E3E3E"/>
                </a:solidFill>
                <a:latin typeface="Trebuchet MS"/>
                <a:cs typeface="Trebuchet MS"/>
              </a:rPr>
              <a:t>.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708785" y="3130676"/>
            <a:ext cx="3949065" cy="1031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1905" algn="ctr">
              <a:lnSpc>
                <a:spcPct val="100000"/>
              </a:lnSpc>
              <a:spcBef>
                <a:spcPts val="95"/>
              </a:spcBef>
            </a:pPr>
            <a:r>
              <a:rPr sz="2200" b="1" spc="55" dirty="0">
                <a:solidFill>
                  <a:srgbClr val="3E3E3E"/>
                </a:solidFill>
                <a:latin typeface="Arial"/>
                <a:cs typeface="Arial"/>
              </a:rPr>
              <a:t>Lower</a:t>
            </a:r>
            <a:r>
              <a:rPr sz="2200" b="1" spc="18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60" dirty="0">
                <a:solidFill>
                  <a:srgbClr val="3E3E3E"/>
                </a:solidFill>
                <a:latin typeface="Arial"/>
                <a:cs typeface="Arial"/>
              </a:rPr>
              <a:t>learning</a:t>
            </a:r>
            <a:r>
              <a:rPr sz="2200" b="1" spc="18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40" dirty="0">
                <a:solidFill>
                  <a:srgbClr val="3E3E3E"/>
                </a:solidFill>
                <a:latin typeface="Arial"/>
                <a:cs typeface="Arial"/>
              </a:rPr>
              <a:t>curve </a:t>
            </a:r>
            <a:r>
              <a:rPr sz="2200" b="1" spc="4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rebuchet MS"/>
                <a:cs typeface="Trebuchet MS"/>
              </a:rPr>
              <a:t>Ansible</a:t>
            </a:r>
            <a:r>
              <a:rPr sz="2200" spc="-6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is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rebuchet MS"/>
                <a:cs typeface="Trebuchet MS"/>
              </a:rPr>
              <a:t>simple</a:t>
            </a:r>
            <a:r>
              <a:rPr sz="2200" spc="-4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to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5" dirty="0">
                <a:solidFill>
                  <a:srgbClr val="3E3E3E"/>
                </a:solidFill>
                <a:latin typeface="Trebuchet MS"/>
                <a:cs typeface="Trebuchet MS"/>
              </a:rPr>
              <a:t>install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Trebuchet MS"/>
                <a:cs typeface="Trebuchet MS"/>
              </a:rPr>
              <a:t>and </a:t>
            </a:r>
            <a:r>
              <a:rPr sz="2200" spc="-65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5" dirty="0">
                <a:solidFill>
                  <a:srgbClr val="3E3E3E"/>
                </a:solidFill>
                <a:latin typeface="Trebuchet MS"/>
                <a:cs typeface="Trebuchet MS"/>
              </a:rPr>
              <a:t>configure.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0526014" y="2960954"/>
            <a:ext cx="4578350" cy="29324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R="190500" algn="ctr">
              <a:lnSpc>
                <a:spcPct val="100000"/>
              </a:lnSpc>
              <a:spcBef>
                <a:spcPts val="95"/>
              </a:spcBef>
            </a:pPr>
            <a:r>
              <a:rPr sz="2200" b="1" dirty="0">
                <a:solidFill>
                  <a:srgbClr val="3E3E3E"/>
                </a:solidFill>
                <a:latin typeface="Arial"/>
                <a:cs typeface="Arial"/>
              </a:rPr>
              <a:t>Agentless</a:t>
            </a:r>
            <a:endParaRPr sz="2200">
              <a:latin typeface="Arial"/>
              <a:cs typeface="Arial"/>
            </a:endParaRPr>
          </a:p>
          <a:p>
            <a:pPr marL="124460" marR="320040" indent="2540" algn="ctr">
              <a:lnSpc>
                <a:spcPct val="100000"/>
              </a:lnSpc>
              <a:spcBef>
                <a:spcPts val="5"/>
              </a:spcBef>
            </a:pPr>
            <a:r>
              <a:rPr sz="2200" spc="50" dirty="0">
                <a:solidFill>
                  <a:srgbClr val="3E3E3E"/>
                </a:solidFill>
                <a:latin typeface="Trebuchet MS"/>
                <a:cs typeface="Trebuchet MS"/>
              </a:rPr>
              <a:t>Ansible </a:t>
            </a:r>
            <a:r>
              <a:rPr sz="2200" spc="75" dirty="0">
                <a:solidFill>
                  <a:srgbClr val="3E3E3E"/>
                </a:solidFill>
                <a:latin typeface="Trebuchet MS"/>
                <a:cs typeface="Trebuchet MS"/>
              </a:rPr>
              <a:t>would </a:t>
            </a:r>
            <a:r>
              <a:rPr sz="2200" spc="60" dirty="0">
                <a:solidFill>
                  <a:srgbClr val="3E3E3E"/>
                </a:solidFill>
                <a:latin typeface="Trebuchet MS"/>
                <a:cs typeface="Trebuchet MS"/>
              </a:rPr>
              <a:t>not </a:t>
            </a:r>
            <a:r>
              <a:rPr sz="2200" spc="25" dirty="0">
                <a:solidFill>
                  <a:srgbClr val="3E3E3E"/>
                </a:solidFill>
                <a:latin typeface="Trebuchet MS"/>
                <a:cs typeface="Trebuchet MS"/>
              </a:rPr>
              <a:t>necessitate </a:t>
            </a:r>
            <a:r>
              <a:rPr sz="2200" spc="3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" dirty="0">
                <a:solidFill>
                  <a:srgbClr val="3E3E3E"/>
                </a:solidFill>
                <a:latin typeface="Trebuchet MS"/>
                <a:cs typeface="Trebuchet MS"/>
              </a:rPr>
              <a:t>installation</a:t>
            </a:r>
            <a:r>
              <a:rPr sz="2200" spc="-5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of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rebuchet MS"/>
                <a:cs typeface="Trebuchet MS"/>
              </a:rPr>
              <a:t>agents</a:t>
            </a:r>
            <a:r>
              <a:rPr sz="2200" spc="-10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45" dirty="0">
                <a:solidFill>
                  <a:srgbClr val="3E3E3E"/>
                </a:solidFill>
                <a:latin typeface="Trebuchet MS"/>
                <a:cs typeface="Trebuchet MS"/>
              </a:rPr>
              <a:t>on</a:t>
            </a:r>
            <a:r>
              <a:rPr sz="2200" spc="-10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the </a:t>
            </a:r>
            <a:r>
              <a:rPr sz="2200" spc="-64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endpoints.</a:t>
            </a:r>
            <a:endParaRPr sz="2200">
              <a:latin typeface="Trebuchet MS"/>
              <a:cs typeface="Trebuchet MS"/>
            </a:endParaRPr>
          </a:p>
          <a:p>
            <a:pPr marL="1270" algn="ctr">
              <a:lnSpc>
                <a:spcPct val="100000"/>
              </a:lnSpc>
              <a:spcBef>
                <a:spcPts val="1770"/>
              </a:spcBef>
            </a:pPr>
            <a:r>
              <a:rPr sz="2200" b="1" spc="95" dirty="0">
                <a:solidFill>
                  <a:srgbClr val="3E3E3E"/>
                </a:solidFill>
                <a:latin typeface="Arial"/>
                <a:cs typeface="Arial"/>
              </a:rPr>
              <a:t>Instant</a:t>
            </a:r>
            <a:r>
              <a:rPr sz="2200" b="1" spc="-6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110" dirty="0">
                <a:solidFill>
                  <a:srgbClr val="3E3E3E"/>
                </a:solidFill>
                <a:latin typeface="Arial"/>
                <a:cs typeface="Arial"/>
              </a:rPr>
              <a:t>automation</a:t>
            </a:r>
            <a:endParaRPr sz="2200">
              <a:latin typeface="Arial"/>
              <a:cs typeface="Arial"/>
            </a:endParaRPr>
          </a:p>
          <a:p>
            <a:pPr marL="12700" marR="5080" algn="ctr">
              <a:lnSpc>
                <a:spcPct val="100000"/>
              </a:lnSpc>
            </a:pP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Automation</a:t>
            </a:r>
            <a:r>
              <a:rPr sz="2200" spc="-10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rebuchet MS"/>
                <a:cs typeface="Trebuchet MS"/>
              </a:rPr>
              <a:t>can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rebuchet MS"/>
                <a:cs typeface="Trebuchet MS"/>
              </a:rPr>
              <a:t>be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Trebuchet MS"/>
                <a:cs typeface="Trebuchet MS"/>
              </a:rPr>
              <a:t>started</a:t>
            </a:r>
            <a:r>
              <a:rPr sz="2200" spc="-10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Trebuchet MS"/>
                <a:cs typeface="Trebuchet MS"/>
              </a:rPr>
              <a:t>as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45" dirty="0">
                <a:solidFill>
                  <a:srgbClr val="3E3E3E"/>
                </a:solidFill>
                <a:latin typeface="Trebuchet MS"/>
                <a:cs typeface="Trebuchet MS"/>
              </a:rPr>
              <a:t>soon </a:t>
            </a:r>
            <a:r>
              <a:rPr sz="2200" spc="-65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Trebuchet MS"/>
                <a:cs typeface="Trebuchet MS"/>
              </a:rPr>
              <a:t>as </a:t>
            </a:r>
            <a:r>
              <a:rPr sz="2200" spc="25" dirty="0">
                <a:solidFill>
                  <a:srgbClr val="3E3E3E"/>
                </a:solidFill>
                <a:latin typeface="Trebuchet MS"/>
                <a:cs typeface="Trebuchet MS"/>
              </a:rPr>
              <a:t>the </a:t>
            </a:r>
            <a:r>
              <a:rPr sz="2200" spc="85" dirty="0">
                <a:solidFill>
                  <a:srgbClr val="3E3E3E"/>
                </a:solidFill>
                <a:latin typeface="Trebuchet MS"/>
                <a:cs typeface="Trebuchet MS"/>
              </a:rPr>
              <a:t>host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is connected </a:t>
            </a:r>
            <a:r>
              <a:rPr sz="2200" spc="90" dirty="0">
                <a:solidFill>
                  <a:srgbClr val="3E3E3E"/>
                </a:solidFill>
                <a:latin typeface="Trebuchet MS"/>
                <a:cs typeface="Trebuchet MS"/>
              </a:rPr>
              <a:t>using </a:t>
            </a:r>
            <a:r>
              <a:rPr sz="2200" spc="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5" dirty="0">
                <a:solidFill>
                  <a:srgbClr val="3E3E3E"/>
                </a:solidFill>
                <a:latin typeface="Trebuchet MS"/>
                <a:cs typeface="Trebuchet MS"/>
              </a:rPr>
              <a:t>Ansible.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525650" y="4580077"/>
            <a:ext cx="4316095" cy="1031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2200" b="1" spc="114" dirty="0">
                <a:solidFill>
                  <a:srgbClr val="3E3E3E"/>
                </a:solidFill>
                <a:latin typeface="Arial"/>
                <a:cs typeface="Arial"/>
              </a:rPr>
              <a:t>Mutable</a:t>
            </a:r>
            <a:r>
              <a:rPr sz="2200" b="1" spc="-5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85" dirty="0">
                <a:solidFill>
                  <a:srgbClr val="3E3E3E"/>
                </a:solidFill>
                <a:latin typeface="Arial"/>
                <a:cs typeface="Arial"/>
              </a:rPr>
              <a:t>infrastructure</a:t>
            </a:r>
            <a:endParaRPr sz="2200">
              <a:latin typeface="Arial"/>
              <a:cs typeface="Arial"/>
            </a:endParaRPr>
          </a:p>
          <a:p>
            <a:pPr marL="12700" marR="5080" algn="ctr">
              <a:lnSpc>
                <a:spcPct val="100000"/>
              </a:lnSpc>
              <a:spcBef>
                <a:spcPts val="5"/>
              </a:spcBef>
            </a:pPr>
            <a:r>
              <a:rPr sz="2200" spc="50" dirty="0">
                <a:solidFill>
                  <a:srgbClr val="3E3E3E"/>
                </a:solidFill>
                <a:latin typeface="Trebuchet MS"/>
                <a:cs typeface="Trebuchet MS"/>
              </a:rPr>
              <a:t>Ansible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adapts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Trebuchet MS"/>
                <a:cs typeface="Trebuchet MS"/>
              </a:rPr>
              <a:t>well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to</a:t>
            </a:r>
            <a:r>
              <a:rPr sz="2200" spc="-10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mixed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Trebuchet MS"/>
                <a:cs typeface="Trebuchet MS"/>
              </a:rPr>
              <a:t>and </a:t>
            </a:r>
            <a:r>
              <a:rPr sz="2200" spc="-65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rebuchet MS"/>
                <a:cs typeface="Trebuchet MS"/>
              </a:rPr>
              <a:t>automated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Trebuchet MS"/>
                <a:cs typeface="Trebuchet MS"/>
              </a:rPr>
              <a:t>environments.</a:t>
            </a:r>
            <a:endParaRPr sz="2200">
              <a:latin typeface="Trebuchet MS"/>
              <a:cs typeface="Trebuchet MS"/>
            </a:endParaRPr>
          </a:p>
        </p:txBody>
      </p:sp>
      <p:pic>
        <p:nvPicPr>
          <p:cNvPr id="18" name="object 1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544311" y="734568"/>
            <a:ext cx="5123688" cy="458724"/>
          </a:xfrm>
          <a:prstGeom prst="rect">
            <a:avLst/>
          </a:prstGeom>
        </p:spPr>
      </p:pic>
    </p:spTree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066535" y="306451"/>
            <a:ext cx="412242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50" dirty="0">
                <a:solidFill>
                  <a:srgbClr val="3E3E3E"/>
                </a:solidFill>
                <a:latin typeface="Arial"/>
                <a:cs typeface="Arial"/>
              </a:rPr>
              <a:t>Components</a:t>
            </a:r>
            <a:r>
              <a:rPr spc="-5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80" dirty="0">
                <a:solidFill>
                  <a:srgbClr val="3E3E3E"/>
                </a:solidFill>
                <a:latin typeface="Arial"/>
                <a:cs typeface="Arial"/>
              </a:rPr>
              <a:t>of</a:t>
            </a:r>
            <a:r>
              <a:rPr spc="-6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20" dirty="0">
                <a:solidFill>
                  <a:srgbClr val="3E3E3E"/>
                </a:solidFill>
                <a:latin typeface="Arial"/>
                <a:cs typeface="Arial"/>
              </a:rPr>
              <a:t>Ansible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520444" y="1961133"/>
            <a:ext cx="2907665" cy="1366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775970">
              <a:lnSpc>
                <a:spcPct val="100000"/>
              </a:lnSpc>
              <a:spcBef>
                <a:spcPts val="95"/>
              </a:spcBef>
            </a:pPr>
            <a:r>
              <a:rPr sz="2200" b="1" spc="85" dirty="0">
                <a:solidFill>
                  <a:srgbClr val="3E3E3E"/>
                </a:solidFill>
                <a:latin typeface="Arial"/>
                <a:cs typeface="Arial"/>
              </a:rPr>
              <a:t>Inventory</a:t>
            </a:r>
            <a:endParaRPr sz="2200">
              <a:latin typeface="Arial"/>
              <a:cs typeface="Arial"/>
            </a:endParaRPr>
          </a:p>
          <a:p>
            <a:pPr marL="12700" marR="5080" indent="19685" algn="just">
              <a:lnSpc>
                <a:spcPct val="100000"/>
              </a:lnSpc>
            </a:pPr>
            <a:r>
              <a:rPr sz="2200" spc="95" dirty="0">
                <a:solidFill>
                  <a:srgbClr val="3E3E3E"/>
                </a:solidFill>
                <a:latin typeface="Trebuchet MS"/>
                <a:cs typeface="Trebuchet MS"/>
              </a:rPr>
              <a:t>Host</a:t>
            </a:r>
            <a:r>
              <a:rPr sz="2200" spc="-11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55" dirty="0">
                <a:solidFill>
                  <a:srgbClr val="3E3E3E"/>
                </a:solidFill>
                <a:latin typeface="Trebuchet MS"/>
                <a:cs typeface="Trebuchet MS"/>
              </a:rPr>
              <a:t>file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dirty="0">
                <a:solidFill>
                  <a:srgbClr val="3E3E3E"/>
                </a:solidFill>
                <a:latin typeface="Trebuchet MS"/>
                <a:cs typeface="Trebuchet MS"/>
              </a:rPr>
              <a:t>that</a:t>
            </a:r>
            <a:r>
              <a:rPr sz="2200" spc="-11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rebuchet MS"/>
                <a:cs typeface="Trebuchet MS"/>
              </a:rPr>
              <a:t>contains </a:t>
            </a:r>
            <a:r>
              <a:rPr sz="2200" spc="-65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12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rebuchet MS"/>
                <a:cs typeface="Trebuchet MS"/>
              </a:rPr>
              <a:t>information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rebuchet MS"/>
                <a:cs typeface="Trebuchet MS"/>
              </a:rPr>
              <a:t>about </a:t>
            </a:r>
            <a:r>
              <a:rPr sz="2200" spc="-65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10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rebuchet MS"/>
                <a:cs typeface="Trebuchet MS"/>
              </a:rPr>
              <a:t>managed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20" dirty="0">
                <a:solidFill>
                  <a:srgbClr val="3E3E3E"/>
                </a:solidFill>
                <a:latin typeface="Trebuchet MS"/>
                <a:cs typeface="Trebuchet MS"/>
              </a:rPr>
              <a:t>nodes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684889" y="1961133"/>
            <a:ext cx="3124200" cy="1031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2200" b="1" spc="5" dirty="0">
                <a:solidFill>
                  <a:srgbClr val="3E3E3E"/>
                </a:solidFill>
                <a:latin typeface="Arial"/>
                <a:cs typeface="Arial"/>
              </a:rPr>
              <a:t>Task</a:t>
            </a:r>
            <a:endParaRPr sz="2200">
              <a:latin typeface="Arial"/>
              <a:cs typeface="Arial"/>
            </a:endParaRPr>
          </a:p>
          <a:p>
            <a:pPr marL="12700" marR="5080" indent="-1270" algn="ctr">
              <a:lnSpc>
                <a:spcPct val="100000"/>
              </a:lnSpc>
            </a:pP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Block of </a:t>
            </a:r>
            <a:r>
              <a:rPr sz="2200" spc="60" dirty="0">
                <a:solidFill>
                  <a:srgbClr val="3E3E3E"/>
                </a:solidFill>
                <a:latin typeface="Trebuchet MS"/>
                <a:cs typeface="Trebuchet MS"/>
              </a:rPr>
              <a:t>code </a:t>
            </a:r>
            <a:r>
              <a:rPr sz="2200" spc="-5" dirty="0">
                <a:solidFill>
                  <a:srgbClr val="3E3E3E"/>
                </a:solidFill>
                <a:latin typeface="Trebuchet MS"/>
                <a:cs typeface="Trebuchet MS"/>
              </a:rPr>
              <a:t>that </a:t>
            </a:r>
            <a:r>
              <a:rPr sz="220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Trebuchet MS"/>
                <a:cs typeface="Trebuchet MS"/>
              </a:rPr>
              <a:t>defines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a</a:t>
            </a:r>
            <a:r>
              <a:rPr sz="2200" spc="-10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single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rebuchet MS"/>
                <a:cs typeface="Trebuchet MS"/>
              </a:rPr>
              <a:t>process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916423" y="2097023"/>
            <a:ext cx="2952115" cy="2376170"/>
          </a:xfrm>
          <a:custGeom>
            <a:avLst/>
            <a:gdLst/>
            <a:ahLst/>
            <a:cxnLst/>
            <a:rect l="l" t="t" r="r" b="b"/>
            <a:pathLst>
              <a:path w="2952115" h="2376170">
                <a:moveTo>
                  <a:pt x="681736" y="913764"/>
                </a:moveTo>
                <a:lnTo>
                  <a:pt x="225171" y="913764"/>
                </a:lnTo>
                <a:lnTo>
                  <a:pt x="225171" y="1805686"/>
                </a:lnTo>
                <a:lnTo>
                  <a:pt x="229715" y="1859278"/>
                </a:lnTo>
                <a:lnTo>
                  <a:pt x="242762" y="1909621"/>
                </a:lnTo>
                <a:lnTo>
                  <a:pt x="263432" y="1955514"/>
                </a:lnTo>
                <a:lnTo>
                  <a:pt x="290845" y="1995757"/>
                </a:lnTo>
                <a:lnTo>
                  <a:pt x="324123" y="2029147"/>
                </a:lnTo>
                <a:lnTo>
                  <a:pt x="362384" y="2054484"/>
                </a:lnTo>
                <a:lnTo>
                  <a:pt x="404750" y="2070568"/>
                </a:lnTo>
                <a:lnTo>
                  <a:pt x="450341" y="2076196"/>
                </a:lnTo>
                <a:lnTo>
                  <a:pt x="2001393" y="2076196"/>
                </a:lnTo>
                <a:lnTo>
                  <a:pt x="2001393" y="2375916"/>
                </a:lnTo>
                <a:lnTo>
                  <a:pt x="2951987" y="2375916"/>
                </a:lnTo>
                <a:lnTo>
                  <a:pt x="2951987" y="2273554"/>
                </a:lnTo>
                <a:lnTo>
                  <a:pt x="2095119" y="2273554"/>
                </a:lnTo>
                <a:lnTo>
                  <a:pt x="2095119" y="1542541"/>
                </a:lnTo>
                <a:lnTo>
                  <a:pt x="681736" y="1542541"/>
                </a:lnTo>
                <a:lnTo>
                  <a:pt x="681736" y="913764"/>
                </a:lnTo>
                <a:close/>
              </a:path>
              <a:path w="2952115" h="2376170">
                <a:moveTo>
                  <a:pt x="2951987" y="1381633"/>
                </a:moveTo>
                <a:lnTo>
                  <a:pt x="2858134" y="1381633"/>
                </a:lnTo>
                <a:lnTo>
                  <a:pt x="2858134" y="2273554"/>
                </a:lnTo>
                <a:lnTo>
                  <a:pt x="2951987" y="2273554"/>
                </a:lnTo>
                <a:lnTo>
                  <a:pt x="2951987" y="1381633"/>
                </a:lnTo>
                <a:close/>
              </a:path>
              <a:path w="2952115" h="2376170">
                <a:moveTo>
                  <a:pt x="2951987" y="1264665"/>
                </a:moveTo>
                <a:lnTo>
                  <a:pt x="2001393" y="1264665"/>
                </a:lnTo>
                <a:lnTo>
                  <a:pt x="2001393" y="1542541"/>
                </a:lnTo>
                <a:lnTo>
                  <a:pt x="2095119" y="1542541"/>
                </a:lnTo>
                <a:lnTo>
                  <a:pt x="2095119" y="1381633"/>
                </a:lnTo>
                <a:lnTo>
                  <a:pt x="2951987" y="1381633"/>
                </a:lnTo>
                <a:lnTo>
                  <a:pt x="2951987" y="1264665"/>
                </a:lnTo>
                <a:close/>
              </a:path>
              <a:path w="2952115" h="2376170">
                <a:moveTo>
                  <a:pt x="450341" y="0"/>
                </a:moveTo>
                <a:lnTo>
                  <a:pt x="0" y="913764"/>
                </a:lnTo>
                <a:lnTo>
                  <a:pt x="906906" y="913764"/>
                </a:lnTo>
                <a:lnTo>
                  <a:pt x="450341" y="0"/>
                </a:lnTo>
                <a:close/>
              </a:path>
            </a:pathLst>
          </a:custGeom>
          <a:solidFill>
            <a:srgbClr val="2CA99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7240269" y="3728973"/>
            <a:ext cx="34544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100" dirty="0">
                <a:solidFill>
                  <a:srgbClr val="44484E"/>
                </a:solidFill>
                <a:latin typeface="Trebuchet MS"/>
                <a:cs typeface="Trebuchet MS"/>
              </a:rPr>
              <a:t>01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916423" y="4812791"/>
            <a:ext cx="2952115" cy="2376170"/>
          </a:xfrm>
          <a:custGeom>
            <a:avLst/>
            <a:gdLst/>
            <a:ahLst/>
            <a:cxnLst/>
            <a:rect l="l" t="t" r="r" b="b"/>
            <a:pathLst>
              <a:path w="2952115" h="2376170">
                <a:moveTo>
                  <a:pt x="906906" y="1462151"/>
                </a:moveTo>
                <a:lnTo>
                  <a:pt x="0" y="1462151"/>
                </a:lnTo>
                <a:lnTo>
                  <a:pt x="450341" y="2375916"/>
                </a:lnTo>
                <a:lnTo>
                  <a:pt x="906906" y="1462151"/>
                </a:lnTo>
                <a:close/>
              </a:path>
              <a:path w="2952115" h="2376170">
                <a:moveTo>
                  <a:pt x="2951987" y="0"/>
                </a:moveTo>
                <a:lnTo>
                  <a:pt x="2001393" y="0"/>
                </a:lnTo>
                <a:lnTo>
                  <a:pt x="2001393" y="299720"/>
                </a:lnTo>
                <a:lnTo>
                  <a:pt x="450341" y="299720"/>
                </a:lnTo>
                <a:lnTo>
                  <a:pt x="404750" y="305347"/>
                </a:lnTo>
                <a:lnTo>
                  <a:pt x="362384" y="321431"/>
                </a:lnTo>
                <a:lnTo>
                  <a:pt x="324123" y="346768"/>
                </a:lnTo>
                <a:lnTo>
                  <a:pt x="290845" y="380158"/>
                </a:lnTo>
                <a:lnTo>
                  <a:pt x="263432" y="420401"/>
                </a:lnTo>
                <a:lnTo>
                  <a:pt x="242762" y="466294"/>
                </a:lnTo>
                <a:lnTo>
                  <a:pt x="229715" y="516637"/>
                </a:lnTo>
                <a:lnTo>
                  <a:pt x="225171" y="570230"/>
                </a:lnTo>
                <a:lnTo>
                  <a:pt x="225171" y="1462151"/>
                </a:lnTo>
                <a:lnTo>
                  <a:pt x="681736" y="1462151"/>
                </a:lnTo>
                <a:lnTo>
                  <a:pt x="681736" y="833374"/>
                </a:lnTo>
                <a:lnTo>
                  <a:pt x="2095119" y="833374"/>
                </a:lnTo>
                <a:lnTo>
                  <a:pt x="2095119" y="102362"/>
                </a:lnTo>
                <a:lnTo>
                  <a:pt x="2951987" y="102362"/>
                </a:lnTo>
                <a:lnTo>
                  <a:pt x="2951987" y="0"/>
                </a:lnTo>
                <a:close/>
              </a:path>
              <a:path w="2952115" h="2376170">
                <a:moveTo>
                  <a:pt x="2095119" y="833374"/>
                </a:moveTo>
                <a:lnTo>
                  <a:pt x="2001393" y="833374"/>
                </a:lnTo>
                <a:lnTo>
                  <a:pt x="2001393" y="1111250"/>
                </a:lnTo>
                <a:lnTo>
                  <a:pt x="2951987" y="1111250"/>
                </a:lnTo>
                <a:lnTo>
                  <a:pt x="2951987" y="994283"/>
                </a:lnTo>
                <a:lnTo>
                  <a:pt x="2095119" y="994283"/>
                </a:lnTo>
                <a:lnTo>
                  <a:pt x="2095119" y="833374"/>
                </a:lnTo>
                <a:close/>
              </a:path>
              <a:path w="2952115" h="2376170">
                <a:moveTo>
                  <a:pt x="2951987" y="102362"/>
                </a:moveTo>
                <a:lnTo>
                  <a:pt x="2858134" y="102362"/>
                </a:lnTo>
                <a:lnTo>
                  <a:pt x="2858134" y="994283"/>
                </a:lnTo>
                <a:lnTo>
                  <a:pt x="2951987" y="994283"/>
                </a:lnTo>
                <a:lnTo>
                  <a:pt x="2951987" y="102362"/>
                </a:lnTo>
                <a:close/>
              </a:path>
            </a:pathLst>
          </a:custGeom>
          <a:solidFill>
            <a:srgbClr val="D1435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7240269" y="5167122"/>
            <a:ext cx="34544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100" dirty="0">
                <a:solidFill>
                  <a:srgbClr val="44484E"/>
                </a:solidFill>
                <a:latin typeface="Trebuchet MS"/>
                <a:cs typeface="Trebuchet MS"/>
              </a:rPr>
              <a:t>04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8180831" y="2097023"/>
            <a:ext cx="2952115" cy="2376170"/>
          </a:xfrm>
          <a:custGeom>
            <a:avLst/>
            <a:gdLst/>
            <a:ahLst/>
            <a:cxnLst/>
            <a:rect l="l" t="t" r="r" b="b"/>
            <a:pathLst>
              <a:path w="2952115" h="2376170">
                <a:moveTo>
                  <a:pt x="950595" y="1264665"/>
                </a:moveTo>
                <a:lnTo>
                  <a:pt x="0" y="1264665"/>
                </a:lnTo>
                <a:lnTo>
                  <a:pt x="0" y="2375916"/>
                </a:lnTo>
                <a:lnTo>
                  <a:pt x="950595" y="2375916"/>
                </a:lnTo>
                <a:lnTo>
                  <a:pt x="950595" y="2273554"/>
                </a:lnTo>
                <a:lnTo>
                  <a:pt x="93852" y="2273554"/>
                </a:lnTo>
                <a:lnTo>
                  <a:pt x="93852" y="1381633"/>
                </a:lnTo>
                <a:lnTo>
                  <a:pt x="950595" y="1381633"/>
                </a:lnTo>
                <a:lnTo>
                  <a:pt x="950595" y="1264665"/>
                </a:lnTo>
                <a:close/>
              </a:path>
              <a:path w="2952115" h="2376170">
                <a:moveTo>
                  <a:pt x="950595" y="1381633"/>
                </a:moveTo>
                <a:lnTo>
                  <a:pt x="856869" y="1381633"/>
                </a:lnTo>
                <a:lnTo>
                  <a:pt x="856869" y="2273554"/>
                </a:lnTo>
                <a:lnTo>
                  <a:pt x="950595" y="2273554"/>
                </a:lnTo>
                <a:lnTo>
                  <a:pt x="950595" y="2076196"/>
                </a:lnTo>
                <a:lnTo>
                  <a:pt x="2501646" y="2076196"/>
                </a:lnTo>
                <a:lnTo>
                  <a:pt x="2547237" y="2070568"/>
                </a:lnTo>
                <a:lnTo>
                  <a:pt x="2589603" y="2054484"/>
                </a:lnTo>
                <a:lnTo>
                  <a:pt x="2627864" y="2029147"/>
                </a:lnTo>
                <a:lnTo>
                  <a:pt x="2661142" y="1995757"/>
                </a:lnTo>
                <a:lnTo>
                  <a:pt x="2688555" y="1955514"/>
                </a:lnTo>
                <a:lnTo>
                  <a:pt x="2709225" y="1909621"/>
                </a:lnTo>
                <a:lnTo>
                  <a:pt x="2722272" y="1859278"/>
                </a:lnTo>
                <a:lnTo>
                  <a:pt x="2726817" y="1805686"/>
                </a:lnTo>
                <a:lnTo>
                  <a:pt x="2726817" y="1542541"/>
                </a:lnTo>
                <a:lnTo>
                  <a:pt x="950595" y="1542541"/>
                </a:lnTo>
                <a:lnTo>
                  <a:pt x="950595" y="1381633"/>
                </a:lnTo>
                <a:close/>
              </a:path>
              <a:path w="2952115" h="2376170">
                <a:moveTo>
                  <a:pt x="2726817" y="913764"/>
                </a:moveTo>
                <a:lnTo>
                  <a:pt x="2270252" y="913764"/>
                </a:lnTo>
                <a:lnTo>
                  <a:pt x="2270252" y="1542541"/>
                </a:lnTo>
                <a:lnTo>
                  <a:pt x="2726817" y="1542541"/>
                </a:lnTo>
                <a:lnTo>
                  <a:pt x="2726817" y="913764"/>
                </a:lnTo>
                <a:close/>
              </a:path>
              <a:path w="2952115" h="2376170">
                <a:moveTo>
                  <a:pt x="2501646" y="0"/>
                </a:moveTo>
                <a:lnTo>
                  <a:pt x="2045081" y="913764"/>
                </a:lnTo>
                <a:lnTo>
                  <a:pt x="2951988" y="913764"/>
                </a:lnTo>
                <a:lnTo>
                  <a:pt x="2501646" y="0"/>
                </a:lnTo>
                <a:close/>
              </a:path>
            </a:pathLst>
          </a:custGeom>
          <a:solidFill>
            <a:srgbClr val="9BBA5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8491473" y="3728973"/>
            <a:ext cx="34544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100" dirty="0">
                <a:solidFill>
                  <a:srgbClr val="44484E"/>
                </a:solidFill>
                <a:latin typeface="Trebuchet MS"/>
                <a:cs typeface="Trebuchet MS"/>
              </a:rPr>
              <a:t>02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8180831" y="4812791"/>
            <a:ext cx="2952115" cy="2376170"/>
          </a:xfrm>
          <a:custGeom>
            <a:avLst/>
            <a:gdLst/>
            <a:ahLst/>
            <a:cxnLst/>
            <a:rect l="l" t="t" r="r" b="b"/>
            <a:pathLst>
              <a:path w="2952115" h="2376170">
                <a:moveTo>
                  <a:pt x="2951988" y="1462151"/>
                </a:moveTo>
                <a:lnTo>
                  <a:pt x="2045081" y="1462151"/>
                </a:lnTo>
                <a:lnTo>
                  <a:pt x="2501646" y="2375916"/>
                </a:lnTo>
                <a:lnTo>
                  <a:pt x="2951988" y="1462151"/>
                </a:lnTo>
                <a:close/>
              </a:path>
              <a:path w="2952115" h="2376170">
                <a:moveTo>
                  <a:pt x="2726817" y="833374"/>
                </a:moveTo>
                <a:lnTo>
                  <a:pt x="2270252" y="833374"/>
                </a:lnTo>
                <a:lnTo>
                  <a:pt x="2270252" y="1462151"/>
                </a:lnTo>
                <a:lnTo>
                  <a:pt x="2726817" y="1462151"/>
                </a:lnTo>
                <a:lnTo>
                  <a:pt x="2726817" y="833374"/>
                </a:lnTo>
                <a:close/>
              </a:path>
              <a:path w="2952115" h="2376170">
                <a:moveTo>
                  <a:pt x="950595" y="0"/>
                </a:moveTo>
                <a:lnTo>
                  <a:pt x="0" y="0"/>
                </a:lnTo>
                <a:lnTo>
                  <a:pt x="0" y="1111250"/>
                </a:lnTo>
                <a:lnTo>
                  <a:pt x="950595" y="1111250"/>
                </a:lnTo>
                <a:lnTo>
                  <a:pt x="950595" y="994283"/>
                </a:lnTo>
                <a:lnTo>
                  <a:pt x="93852" y="994283"/>
                </a:lnTo>
                <a:lnTo>
                  <a:pt x="93852" y="102362"/>
                </a:lnTo>
                <a:lnTo>
                  <a:pt x="950595" y="102362"/>
                </a:lnTo>
                <a:lnTo>
                  <a:pt x="950595" y="0"/>
                </a:lnTo>
                <a:close/>
              </a:path>
              <a:path w="2952115" h="2376170">
                <a:moveTo>
                  <a:pt x="950595" y="102362"/>
                </a:moveTo>
                <a:lnTo>
                  <a:pt x="856869" y="102362"/>
                </a:lnTo>
                <a:lnTo>
                  <a:pt x="856869" y="994283"/>
                </a:lnTo>
                <a:lnTo>
                  <a:pt x="950595" y="994283"/>
                </a:lnTo>
                <a:lnTo>
                  <a:pt x="950595" y="833374"/>
                </a:lnTo>
                <a:lnTo>
                  <a:pt x="2726817" y="833374"/>
                </a:lnTo>
                <a:lnTo>
                  <a:pt x="2726817" y="570230"/>
                </a:lnTo>
                <a:lnTo>
                  <a:pt x="2722272" y="516637"/>
                </a:lnTo>
                <a:lnTo>
                  <a:pt x="2709225" y="466294"/>
                </a:lnTo>
                <a:lnTo>
                  <a:pt x="2688555" y="420401"/>
                </a:lnTo>
                <a:lnTo>
                  <a:pt x="2661142" y="380158"/>
                </a:lnTo>
                <a:lnTo>
                  <a:pt x="2627864" y="346768"/>
                </a:lnTo>
                <a:lnTo>
                  <a:pt x="2589603" y="321431"/>
                </a:lnTo>
                <a:lnTo>
                  <a:pt x="2547237" y="305347"/>
                </a:lnTo>
                <a:lnTo>
                  <a:pt x="2501646" y="299720"/>
                </a:lnTo>
                <a:lnTo>
                  <a:pt x="950595" y="299720"/>
                </a:lnTo>
                <a:lnTo>
                  <a:pt x="950595" y="102362"/>
                </a:lnTo>
                <a:close/>
              </a:path>
            </a:pathLst>
          </a:custGeom>
          <a:solidFill>
            <a:srgbClr val="F19B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8491473" y="5167122"/>
            <a:ext cx="34544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100" dirty="0">
                <a:solidFill>
                  <a:srgbClr val="44484E"/>
                </a:solidFill>
                <a:latin typeface="Trebuchet MS"/>
                <a:cs typeface="Trebuchet MS"/>
              </a:rPr>
              <a:t>03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584197" y="5738622"/>
            <a:ext cx="2945765" cy="1366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2200" b="1" spc="40" dirty="0">
                <a:solidFill>
                  <a:srgbClr val="3E3E3E"/>
                </a:solidFill>
                <a:latin typeface="Arial"/>
                <a:cs typeface="Arial"/>
              </a:rPr>
              <a:t>Playbook</a:t>
            </a:r>
            <a:endParaRPr sz="2200">
              <a:latin typeface="Arial"/>
              <a:cs typeface="Arial"/>
            </a:endParaRPr>
          </a:p>
          <a:p>
            <a:pPr marL="12700" marR="5080" indent="-1905" algn="ctr">
              <a:lnSpc>
                <a:spcPct val="100000"/>
              </a:lnSpc>
            </a:pPr>
            <a:r>
              <a:rPr sz="2200" spc="25" dirty="0">
                <a:solidFill>
                  <a:srgbClr val="3E3E3E"/>
                </a:solidFill>
                <a:latin typeface="Trebuchet MS"/>
                <a:cs typeface="Trebuchet MS"/>
              </a:rPr>
              <a:t>Entry </a:t>
            </a:r>
            <a:r>
              <a:rPr sz="2200" spc="45" dirty="0">
                <a:solidFill>
                  <a:srgbClr val="3E3E3E"/>
                </a:solidFill>
                <a:latin typeface="Trebuchet MS"/>
                <a:cs typeface="Trebuchet MS"/>
              </a:rPr>
              <a:t>point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of </a:t>
            </a:r>
            <a:r>
              <a:rPr sz="2200" spc="50" dirty="0">
                <a:solidFill>
                  <a:srgbClr val="3E3E3E"/>
                </a:solidFill>
                <a:latin typeface="Trebuchet MS"/>
                <a:cs typeface="Trebuchet MS"/>
              </a:rPr>
              <a:t>Ansible </a:t>
            </a:r>
            <a:r>
              <a:rPr sz="2200" spc="-65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provisioning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dirty="0">
                <a:solidFill>
                  <a:srgbClr val="3E3E3E"/>
                </a:solidFill>
                <a:latin typeface="Trebuchet MS"/>
                <a:cs typeface="Trebuchet MS"/>
              </a:rPr>
              <a:t>written</a:t>
            </a:r>
            <a:r>
              <a:rPr sz="2200" spc="-11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in </a:t>
            </a:r>
            <a:r>
              <a:rPr sz="2200" spc="-65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25" dirty="0">
                <a:solidFill>
                  <a:srgbClr val="3E3E3E"/>
                </a:solidFill>
                <a:latin typeface="Trebuchet MS"/>
                <a:cs typeface="Trebuchet MS"/>
              </a:rPr>
              <a:t>YAML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1573382" y="5738622"/>
            <a:ext cx="3274060" cy="1366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95"/>
              </a:spcBef>
            </a:pPr>
            <a:r>
              <a:rPr sz="2200" b="1" spc="85" dirty="0">
                <a:solidFill>
                  <a:srgbClr val="3E3E3E"/>
                </a:solidFill>
                <a:latin typeface="Arial"/>
                <a:cs typeface="Arial"/>
              </a:rPr>
              <a:t>Module</a:t>
            </a:r>
            <a:endParaRPr sz="2200">
              <a:latin typeface="Arial"/>
              <a:cs typeface="Arial"/>
            </a:endParaRPr>
          </a:p>
          <a:p>
            <a:pPr marL="12700" marR="5080" algn="ctr">
              <a:lnSpc>
                <a:spcPct val="100000"/>
              </a:lnSpc>
            </a:pPr>
            <a:r>
              <a:rPr sz="2200" spc="25" dirty="0">
                <a:solidFill>
                  <a:srgbClr val="3E3E3E"/>
                </a:solidFill>
                <a:latin typeface="Trebuchet MS"/>
                <a:cs typeface="Trebuchet MS"/>
              </a:rPr>
              <a:t>Abstract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of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a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rebuchet MS"/>
                <a:cs typeface="Trebuchet MS"/>
              </a:rPr>
              <a:t>system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task </a:t>
            </a:r>
            <a:r>
              <a:rPr sz="2200" spc="-65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Trebuchet MS"/>
                <a:cs typeface="Trebuchet MS"/>
              </a:rPr>
              <a:t>like </a:t>
            </a:r>
            <a:r>
              <a:rPr sz="2200" spc="15" dirty="0">
                <a:solidFill>
                  <a:srgbClr val="3E3E3E"/>
                </a:solidFill>
                <a:latin typeface="Trebuchet MS"/>
                <a:cs typeface="Trebuchet MS"/>
              </a:rPr>
              <a:t>creating </a:t>
            </a:r>
            <a:r>
              <a:rPr sz="2200" spc="105" dirty="0">
                <a:solidFill>
                  <a:srgbClr val="3E3E3E"/>
                </a:solidFill>
                <a:latin typeface="Trebuchet MS"/>
                <a:cs typeface="Trebuchet MS"/>
              </a:rPr>
              <a:t>and </a:t>
            </a:r>
            <a:r>
              <a:rPr sz="2200" spc="11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changing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15" dirty="0">
                <a:solidFill>
                  <a:srgbClr val="3E3E3E"/>
                </a:solidFill>
                <a:latin typeface="Trebuchet MS"/>
                <a:cs typeface="Trebuchet MS"/>
              </a:rPr>
              <a:t>files</a:t>
            </a:r>
            <a:endParaRPr sz="2200">
              <a:latin typeface="Trebuchet MS"/>
              <a:cs typeface="Trebuchet MS"/>
            </a:endParaRPr>
          </a:p>
        </p:txBody>
      </p:sp>
      <p:pic>
        <p:nvPicPr>
          <p:cNvPr id="16" name="object 1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143500" y="734568"/>
            <a:ext cx="5989320" cy="458724"/>
          </a:xfrm>
          <a:prstGeom prst="rect">
            <a:avLst/>
          </a:prstGeom>
        </p:spPr>
      </p:pic>
    </p:spTree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066535" y="306451"/>
            <a:ext cx="412242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50" dirty="0">
                <a:solidFill>
                  <a:srgbClr val="3E3E3E"/>
                </a:solidFill>
                <a:latin typeface="Arial"/>
                <a:cs typeface="Arial"/>
              </a:rPr>
              <a:t>Components</a:t>
            </a:r>
            <a:r>
              <a:rPr spc="-5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80" dirty="0">
                <a:solidFill>
                  <a:srgbClr val="3E3E3E"/>
                </a:solidFill>
                <a:latin typeface="Arial"/>
                <a:cs typeface="Arial"/>
              </a:rPr>
              <a:t>of</a:t>
            </a:r>
            <a:r>
              <a:rPr spc="-6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20" dirty="0">
                <a:solidFill>
                  <a:srgbClr val="3E3E3E"/>
                </a:solidFill>
                <a:latin typeface="Arial"/>
                <a:cs typeface="Arial"/>
              </a:rPr>
              <a:t>Ansible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462532" y="1958085"/>
            <a:ext cx="3025775" cy="24060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3E3E3E"/>
                </a:solidFill>
                <a:latin typeface="Arial"/>
                <a:cs typeface="Arial"/>
              </a:rPr>
              <a:t>Plays</a:t>
            </a:r>
            <a:endParaRPr sz="2400">
              <a:latin typeface="Arial"/>
              <a:cs typeface="Arial"/>
            </a:endParaRPr>
          </a:p>
          <a:p>
            <a:pPr marL="12065" marR="5080" algn="ctr">
              <a:lnSpc>
                <a:spcPct val="100000"/>
              </a:lnSpc>
              <a:spcBef>
                <a:spcPts val="20"/>
              </a:spcBef>
            </a:pPr>
            <a:r>
              <a:rPr sz="2200" spc="110" dirty="0">
                <a:solidFill>
                  <a:srgbClr val="3E3E3E"/>
                </a:solidFill>
                <a:latin typeface="Trebuchet MS"/>
                <a:cs typeface="Trebuchet MS"/>
              </a:rPr>
              <a:t>Group</a:t>
            </a:r>
            <a:r>
              <a:rPr sz="2200" spc="-10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of</a:t>
            </a:r>
            <a:r>
              <a:rPr sz="2200" spc="-11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rebuchet MS"/>
                <a:cs typeface="Trebuchet MS"/>
              </a:rPr>
              <a:t>tasks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dirty="0">
                <a:solidFill>
                  <a:srgbClr val="3E3E3E"/>
                </a:solidFill>
                <a:latin typeface="Trebuchet MS"/>
                <a:cs typeface="Trebuchet MS"/>
              </a:rPr>
              <a:t>that</a:t>
            </a:r>
            <a:r>
              <a:rPr sz="2200" spc="-10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are </a:t>
            </a:r>
            <a:r>
              <a:rPr sz="2200" spc="-65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carried </a:t>
            </a:r>
            <a:r>
              <a:rPr sz="2200" spc="60" dirty="0">
                <a:solidFill>
                  <a:srgbClr val="3E3E3E"/>
                </a:solidFill>
                <a:latin typeface="Trebuchet MS"/>
                <a:cs typeface="Trebuchet MS"/>
              </a:rPr>
              <a:t>out </a:t>
            </a:r>
            <a:r>
              <a:rPr sz="2200" spc="145" dirty="0">
                <a:solidFill>
                  <a:srgbClr val="3E3E3E"/>
                </a:solidFill>
                <a:latin typeface="Trebuchet MS"/>
                <a:cs typeface="Trebuchet MS"/>
              </a:rPr>
              <a:t>on </a:t>
            </a:r>
            <a:r>
              <a:rPr sz="2200" spc="-5" dirty="0">
                <a:solidFill>
                  <a:srgbClr val="3E3E3E"/>
                </a:solidFill>
                <a:latin typeface="Trebuchet MS"/>
                <a:cs typeface="Trebuchet MS"/>
              </a:rPr>
              <a:t>specific </a:t>
            </a:r>
            <a:r>
              <a:rPr sz="2200" spc="-65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rebuchet MS"/>
                <a:cs typeface="Trebuchet MS"/>
              </a:rPr>
              <a:t>hosts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in </a:t>
            </a:r>
            <a:r>
              <a:rPr sz="2200" spc="75" dirty="0">
                <a:solidFill>
                  <a:srgbClr val="3E3E3E"/>
                </a:solidFill>
                <a:latin typeface="Trebuchet MS"/>
                <a:cs typeface="Trebuchet MS"/>
              </a:rPr>
              <a:t>order </a:t>
            </a:r>
            <a:r>
              <a:rPr sz="2200" spc="15" dirty="0">
                <a:solidFill>
                  <a:srgbClr val="3E3E3E"/>
                </a:solidFill>
                <a:latin typeface="Trebuchet MS"/>
                <a:cs typeface="Trebuchet MS"/>
              </a:rPr>
              <a:t>to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rebuchet MS"/>
                <a:cs typeface="Trebuchet MS"/>
              </a:rPr>
              <a:t>implement </a:t>
            </a:r>
            <a:r>
              <a:rPr sz="2200" spc="15" dirty="0">
                <a:solidFill>
                  <a:srgbClr val="3E3E3E"/>
                </a:solidFill>
                <a:latin typeface="Trebuchet MS"/>
                <a:cs typeface="Trebuchet MS"/>
              </a:rPr>
              <a:t>specified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Trebuchet MS"/>
                <a:cs typeface="Trebuchet MS"/>
              </a:rPr>
              <a:t>functions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(Playbook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rebuchet MS"/>
                <a:cs typeface="Trebuchet MS"/>
              </a:rPr>
              <a:t>contains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5" dirty="0">
                <a:solidFill>
                  <a:srgbClr val="3E3E3E"/>
                </a:solidFill>
                <a:latin typeface="Trebuchet MS"/>
                <a:cs typeface="Trebuchet MS"/>
              </a:rPr>
              <a:t>plays)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622151" y="1958085"/>
            <a:ext cx="3249295" cy="2070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3E3E3E"/>
                </a:solidFill>
                <a:latin typeface="Arial"/>
                <a:cs typeface="Arial"/>
              </a:rPr>
              <a:t>Role</a:t>
            </a:r>
            <a:endParaRPr sz="2400">
              <a:latin typeface="Arial"/>
              <a:cs typeface="Arial"/>
            </a:endParaRPr>
          </a:p>
          <a:p>
            <a:pPr marL="12700" marR="5080" indent="-635" algn="ctr">
              <a:lnSpc>
                <a:spcPct val="100000"/>
              </a:lnSpc>
              <a:spcBef>
                <a:spcPts val="20"/>
              </a:spcBef>
            </a:pP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Framework </a:t>
            </a:r>
            <a:r>
              <a:rPr sz="2200" spc="-5" dirty="0">
                <a:solidFill>
                  <a:srgbClr val="3E3E3E"/>
                </a:solidFill>
                <a:latin typeface="Trebuchet MS"/>
                <a:cs typeface="Trebuchet MS"/>
              </a:rPr>
              <a:t>that </a:t>
            </a:r>
            <a:r>
              <a:rPr sz="220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organizes</a:t>
            </a:r>
            <a:r>
              <a:rPr sz="2200" spc="-13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rebuchet MS"/>
                <a:cs typeface="Trebuchet MS"/>
              </a:rPr>
              <a:t>playbooks</a:t>
            </a:r>
            <a:r>
              <a:rPr sz="2200" spc="-11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Trebuchet MS"/>
                <a:cs typeface="Trebuchet MS"/>
              </a:rPr>
              <a:t>and </a:t>
            </a:r>
            <a:r>
              <a:rPr sz="2200" spc="-65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rebuchet MS"/>
                <a:cs typeface="Trebuchet MS"/>
              </a:rPr>
              <a:t>other </a:t>
            </a:r>
            <a:r>
              <a:rPr sz="2200" spc="-15" dirty="0">
                <a:solidFill>
                  <a:srgbClr val="3E3E3E"/>
                </a:solidFill>
                <a:latin typeface="Trebuchet MS"/>
                <a:cs typeface="Trebuchet MS"/>
              </a:rPr>
              <a:t>files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to </a:t>
            </a:r>
            <a:r>
              <a:rPr sz="2200" spc="-45" dirty="0">
                <a:solidFill>
                  <a:srgbClr val="3E3E3E"/>
                </a:solidFill>
                <a:latin typeface="Trebuchet MS"/>
                <a:cs typeface="Trebuchet MS"/>
              </a:rPr>
              <a:t>facilitate </a:t>
            </a:r>
            <a:r>
              <a:rPr sz="2200" spc="-4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rebuchet MS"/>
                <a:cs typeface="Trebuchet MS"/>
              </a:rPr>
              <a:t>sharing </a:t>
            </a:r>
            <a:r>
              <a:rPr sz="2200" spc="105" dirty="0">
                <a:solidFill>
                  <a:srgbClr val="3E3E3E"/>
                </a:solidFill>
                <a:latin typeface="Trebuchet MS"/>
                <a:cs typeface="Trebuchet MS"/>
              </a:rPr>
              <a:t>and </a:t>
            </a:r>
            <a:r>
              <a:rPr sz="2200" spc="75" dirty="0">
                <a:solidFill>
                  <a:srgbClr val="3E3E3E"/>
                </a:solidFill>
                <a:latin typeface="Trebuchet MS"/>
                <a:cs typeface="Trebuchet MS"/>
              </a:rPr>
              <a:t>reuse </a:t>
            </a:r>
            <a:r>
              <a:rPr sz="2200" spc="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provisioning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916423" y="2097023"/>
            <a:ext cx="2952115" cy="2376170"/>
          </a:xfrm>
          <a:custGeom>
            <a:avLst/>
            <a:gdLst/>
            <a:ahLst/>
            <a:cxnLst/>
            <a:rect l="l" t="t" r="r" b="b"/>
            <a:pathLst>
              <a:path w="2952115" h="2376170">
                <a:moveTo>
                  <a:pt x="681736" y="913764"/>
                </a:moveTo>
                <a:lnTo>
                  <a:pt x="225171" y="913764"/>
                </a:lnTo>
                <a:lnTo>
                  <a:pt x="225171" y="1805686"/>
                </a:lnTo>
                <a:lnTo>
                  <a:pt x="229715" y="1859278"/>
                </a:lnTo>
                <a:lnTo>
                  <a:pt x="242762" y="1909621"/>
                </a:lnTo>
                <a:lnTo>
                  <a:pt x="263432" y="1955514"/>
                </a:lnTo>
                <a:lnTo>
                  <a:pt x="290845" y="1995757"/>
                </a:lnTo>
                <a:lnTo>
                  <a:pt x="324123" y="2029147"/>
                </a:lnTo>
                <a:lnTo>
                  <a:pt x="362384" y="2054484"/>
                </a:lnTo>
                <a:lnTo>
                  <a:pt x="404750" y="2070568"/>
                </a:lnTo>
                <a:lnTo>
                  <a:pt x="450341" y="2076196"/>
                </a:lnTo>
                <a:lnTo>
                  <a:pt x="2001393" y="2076196"/>
                </a:lnTo>
                <a:lnTo>
                  <a:pt x="2001393" y="2375916"/>
                </a:lnTo>
                <a:lnTo>
                  <a:pt x="2951987" y="2375916"/>
                </a:lnTo>
                <a:lnTo>
                  <a:pt x="2951987" y="2273554"/>
                </a:lnTo>
                <a:lnTo>
                  <a:pt x="2095119" y="2273554"/>
                </a:lnTo>
                <a:lnTo>
                  <a:pt x="2095119" y="1542541"/>
                </a:lnTo>
                <a:lnTo>
                  <a:pt x="681736" y="1542541"/>
                </a:lnTo>
                <a:lnTo>
                  <a:pt x="681736" y="913764"/>
                </a:lnTo>
                <a:close/>
              </a:path>
              <a:path w="2952115" h="2376170">
                <a:moveTo>
                  <a:pt x="2951987" y="1381633"/>
                </a:moveTo>
                <a:lnTo>
                  <a:pt x="2858134" y="1381633"/>
                </a:lnTo>
                <a:lnTo>
                  <a:pt x="2858134" y="2273554"/>
                </a:lnTo>
                <a:lnTo>
                  <a:pt x="2951987" y="2273554"/>
                </a:lnTo>
                <a:lnTo>
                  <a:pt x="2951987" y="1381633"/>
                </a:lnTo>
                <a:close/>
              </a:path>
              <a:path w="2952115" h="2376170">
                <a:moveTo>
                  <a:pt x="2951987" y="1264665"/>
                </a:moveTo>
                <a:lnTo>
                  <a:pt x="2001393" y="1264665"/>
                </a:lnTo>
                <a:lnTo>
                  <a:pt x="2001393" y="1542541"/>
                </a:lnTo>
                <a:lnTo>
                  <a:pt x="2095119" y="1542541"/>
                </a:lnTo>
                <a:lnTo>
                  <a:pt x="2095119" y="1381633"/>
                </a:lnTo>
                <a:lnTo>
                  <a:pt x="2951987" y="1381633"/>
                </a:lnTo>
                <a:lnTo>
                  <a:pt x="2951987" y="1264665"/>
                </a:lnTo>
                <a:close/>
              </a:path>
              <a:path w="2952115" h="2376170">
                <a:moveTo>
                  <a:pt x="450341" y="0"/>
                </a:moveTo>
                <a:lnTo>
                  <a:pt x="0" y="913764"/>
                </a:lnTo>
                <a:lnTo>
                  <a:pt x="906906" y="913764"/>
                </a:lnTo>
                <a:lnTo>
                  <a:pt x="450341" y="0"/>
                </a:lnTo>
                <a:close/>
              </a:path>
            </a:pathLst>
          </a:custGeom>
          <a:solidFill>
            <a:srgbClr val="2CA99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7240269" y="3728973"/>
            <a:ext cx="34544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100" dirty="0">
                <a:solidFill>
                  <a:srgbClr val="44484E"/>
                </a:solidFill>
                <a:latin typeface="Trebuchet MS"/>
                <a:cs typeface="Trebuchet MS"/>
              </a:rPr>
              <a:t>05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916423" y="4812791"/>
            <a:ext cx="2952115" cy="2376170"/>
          </a:xfrm>
          <a:custGeom>
            <a:avLst/>
            <a:gdLst/>
            <a:ahLst/>
            <a:cxnLst/>
            <a:rect l="l" t="t" r="r" b="b"/>
            <a:pathLst>
              <a:path w="2952115" h="2376170">
                <a:moveTo>
                  <a:pt x="906906" y="1462151"/>
                </a:moveTo>
                <a:lnTo>
                  <a:pt x="0" y="1462151"/>
                </a:lnTo>
                <a:lnTo>
                  <a:pt x="450341" y="2375916"/>
                </a:lnTo>
                <a:lnTo>
                  <a:pt x="906906" y="1462151"/>
                </a:lnTo>
                <a:close/>
              </a:path>
              <a:path w="2952115" h="2376170">
                <a:moveTo>
                  <a:pt x="2951987" y="0"/>
                </a:moveTo>
                <a:lnTo>
                  <a:pt x="2001393" y="0"/>
                </a:lnTo>
                <a:lnTo>
                  <a:pt x="2001393" y="299720"/>
                </a:lnTo>
                <a:lnTo>
                  <a:pt x="450341" y="299720"/>
                </a:lnTo>
                <a:lnTo>
                  <a:pt x="404750" y="305347"/>
                </a:lnTo>
                <a:lnTo>
                  <a:pt x="362384" y="321431"/>
                </a:lnTo>
                <a:lnTo>
                  <a:pt x="324123" y="346768"/>
                </a:lnTo>
                <a:lnTo>
                  <a:pt x="290845" y="380158"/>
                </a:lnTo>
                <a:lnTo>
                  <a:pt x="263432" y="420401"/>
                </a:lnTo>
                <a:lnTo>
                  <a:pt x="242762" y="466294"/>
                </a:lnTo>
                <a:lnTo>
                  <a:pt x="229715" y="516637"/>
                </a:lnTo>
                <a:lnTo>
                  <a:pt x="225171" y="570230"/>
                </a:lnTo>
                <a:lnTo>
                  <a:pt x="225171" y="1462151"/>
                </a:lnTo>
                <a:lnTo>
                  <a:pt x="681736" y="1462151"/>
                </a:lnTo>
                <a:lnTo>
                  <a:pt x="681736" y="833374"/>
                </a:lnTo>
                <a:lnTo>
                  <a:pt x="2095119" y="833374"/>
                </a:lnTo>
                <a:lnTo>
                  <a:pt x="2095119" y="102362"/>
                </a:lnTo>
                <a:lnTo>
                  <a:pt x="2951987" y="102362"/>
                </a:lnTo>
                <a:lnTo>
                  <a:pt x="2951987" y="0"/>
                </a:lnTo>
                <a:close/>
              </a:path>
              <a:path w="2952115" h="2376170">
                <a:moveTo>
                  <a:pt x="2095119" y="833374"/>
                </a:moveTo>
                <a:lnTo>
                  <a:pt x="2001393" y="833374"/>
                </a:lnTo>
                <a:lnTo>
                  <a:pt x="2001393" y="1111250"/>
                </a:lnTo>
                <a:lnTo>
                  <a:pt x="2951987" y="1111250"/>
                </a:lnTo>
                <a:lnTo>
                  <a:pt x="2951987" y="994283"/>
                </a:lnTo>
                <a:lnTo>
                  <a:pt x="2095119" y="994283"/>
                </a:lnTo>
                <a:lnTo>
                  <a:pt x="2095119" y="833374"/>
                </a:lnTo>
                <a:close/>
              </a:path>
              <a:path w="2952115" h="2376170">
                <a:moveTo>
                  <a:pt x="2951987" y="102362"/>
                </a:moveTo>
                <a:lnTo>
                  <a:pt x="2858134" y="102362"/>
                </a:lnTo>
                <a:lnTo>
                  <a:pt x="2858134" y="994283"/>
                </a:lnTo>
                <a:lnTo>
                  <a:pt x="2951987" y="994283"/>
                </a:lnTo>
                <a:lnTo>
                  <a:pt x="2951987" y="102362"/>
                </a:lnTo>
                <a:close/>
              </a:path>
            </a:pathLst>
          </a:custGeom>
          <a:solidFill>
            <a:srgbClr val="D1435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7240269" y="5167122"/>
            <a:ext cx="34544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100" dirty="0">
                <a:solidFill>
                  <a:srgbClr val="44484E"/>
                </a:solidFill>
                <a:latin typeface="Trebuchet MS"/>
                <a:cs typeface="Trebuchet MS"/>
              </a:rPr>
              <a:t>08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8180831" y="2097023"/>
            <a:ext cx="2952115" cy="2376170"/>
          </a:xfrm>
          <a:custGeom>
            <a:avLst/>
            <a:gdLst/>
            <a:ahLst/>
            <a:cxnLst/>
            <a:rect l="l" t="t" r="r" b="b"/>
            <a:pathLst>
              <a:path w="2952115" h="2376170">
                <a:moveTo>
                  <a:pt x="950595" y="1264665"/>
                </a:moveTo>
                <a:lnTo>
                  <a:pt x="0" y="1264665"/>
                </a:lnTo>
                <a:lnTo>
                  <a:pt x="0" y="2375916"/>
                </a:lnTo>
                <a:lnTo>
                  <a:pt x="950595" y="2375916"/>
                </a:lnTo>
                <a:lnTo>
                  <a:pt x="950595" y="2273554"/>
                </a:lnTo>
                <a:lnTo>
                  <a:pt x="93852" y="2273554"/>
                </a:lnTo>
                <a:lnTo>
                  <a:pt x="93852" y="1381633"/>
                </a:lnTo>
                <a:lnTo>
                  <a:pt x="950595" y="1381633"/>
                </a:lnTo>
                <a:lnTo>
                  <a:pt x="950595" y="1264665"/>
                </a:lnTo>
                <a:close/>
              </a:path>
              <a:path w="2952115" h="2376170">
                <a:moveTo>
                  <a:pt x="950595" y="1381633"/>
                </a:moveTo>
                <a:lnTo>
                  <a:pt x="856869" y="1381633"/>
                </a:lnTo>
                <a:lnTo>
                  <a:pt x="856869" y="2273554"/>
                </a:lnTo>
                <a:lnTo>
                  <a:pt x="950595" y="2273554"/>
                </a:lnTo>
                <a:lnTo>
                  <a:pt x="950595" y="2076196"/>
                </a:lnTo>
                <a:lnTo>
                  <a:pt x="2501646" y="2076196"/>
                </a:lnTo>
                <a:lnTo>
                  <a:pt x="2547237" y="2070568"/>
                </a:lnTo>
                <a:lnTo>
                  <a:pt x="2589603" y="2054484"/>
                </a:lnTo>
                <a:lnTo>
                  <a:pt x="2627864" y="2029147"/>
                </a:lnTo>
                <a:lnTo>
                  <a:pt x="2661142" y="1995757"/>
                </a:lnTo>
                <a:lnTo>
                  <a:pt x="2688555" y="1955514"/>
                </a:lnTo>
                <a:lnTo>
                  <a:pt x="2709225" y="1909621"/>
                </a:lnTo>
                <a:lnTo>
                  <a:pt x="2722272" y="1859278"/>
                </a:lnTo>
                <a:lnTo>
                  <a:pt x="2726817" y="1805686"/>
                </a:lnTo>
                <a:lnTo>
                  <a:pt x="2726817" y="1542541"/>
                </a:lnTo>
                <a:lnTo>
                  <a:pt x="950595" y="1542541"/>
                </a:lnTo>
                <a:lnTo>
                  <a:pt x="950595" y="1381633"/>
                </a:lnTo>
                <a:close/>
              </a:path>
              <a:path w="2952115" h="2376170">
                <a:moveTo>
                  <a:pt x="2726817" y="913764"/>
                </a:moveTo>
                <a:lnTo>
                  <a:pt x="2270252" y="913764"/>
                </a:lnTo>
                <a:lnTo>
                  <a:pt x="2270252" y="1542541"/>
                </a:lnTo>
                <a:lnTo>
                  <a:pt x="2726817" y="1542541"/>
                </a:lnTo>
                <a:lnTo>
                  <a:pt x="2726817" y="913764"/>
                </a:lnTo>
                <a:close/>
              </a:path>
              <a:path w="2952115" h="2376170">
                <a:moveTo>
                  <a:pt x="2501646" y="0"/>
                </a:moveTo>
                <a:lnTo>
                  <a:pt x="2045081" y="913764"/>
                </a:lnTo>
                <a:lnTo>
                  <a:pt x="2951988" y="913764"/>
                </a:lnTo>
                <a:lnTo>
                  <a:pt x="2501646" y="0"/>
                </a:lnTo>
                <a:close/>
              </a:path>
            </a:pathLst>
          </a:custGeom>
          <a:solidFill>
            <a:srgbClr val="9BBA5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8491473" y="3728973"/>
            <a:ext cx="34544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100" dirty="0">
                <a:solidFill>
                  <a:srgbClr val="44484E"/>
                </a:solidFill>
                <a:latin typeface="Trebuchet MS"/>
                <a:cs typeface="Trebuchet MS"/>
              </a:rPr>
              <a:t>06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8180831" y="4812791"/>
            <a:ext cx="2952115" cy="2376170"/>
          </a:xfrm>
          <a:custGeom>
            <a:avLst/>
            <a:gdLst/>
            <a:ahLst/>
            <a:cxnLst/>
            <a:rect l="l" t="t" r="r" b="b"/>
            <a:pathLst>
              <a:path w="2952115" h="2376170">
                <a:moveTo>
                  <a:pt x="2951988" y="1462151"/>
                </a:moveTo>
                <a:lnTo>
                  <a:pt x="2045081" y="1462151"/>
                </a:lnTo>
                <a:lnTo>
                  <a:pt x="2501646" y="2375916"/>
                </a:lnTo>
                <a:lnTo>
                  <a:pt x="2951988" y="1462151"/>
                </a:lnTo>
                <a:close/>
              </a:path>
              <a:path w="2952115" h="2376170">
                <a:moveTo>
                  <a:pt x="2726817" y="833374"/>
                </a:moveTo>
                <a:lnTo>
                  <a:pt x="2270252" y="833374"/>
                </a:lnTo>
                <a:lnTo>
                  <a:pt x="2270252" y="1462151"/>
                </a:lnTo>
                <a:lnTo>
                  <a:pt x="2726817" y="1462151"/>
                </a:lnTo>
                <a:lnTo>
                  <a:pt x="2726817" y="833374"/>
                </a:lnTo>
                <a:close/>
              </a:path>
              <a:path w="2952115" h="2376170">
                <a:moveTo>
                  <a:pt x="950595" y="0"/>
                </a:moveTo>
                <a:lnTo>
                  <a:pt x="0" y="0"/>
                </a:lnTo>
                <a:lnTo>
                  <a:pt x="0" y="1111250"/>
                </a:lnTo>
                <a:lnTo>
                  <a:pt x="950595" y="1111250"/>
                </a:lnTo>
                <a:lnTo>
                  <a:pt x="950595" y="994283"/>
                </a:lnTo>
                <a:lnTo>
                  <a:pt x="93852" y="994283"/>
                </a:lnTo>
                <a:lnTo>
                  <a:pt x="93852" y="102362"/>
                </a:lnTo>
                <a:lnTo>
                  <a:pt x="950595" y="102362"/>
                </a:lnTo>
                <a:lnTo>
                  <a:pt x="950595" y="0"/>
                </a:lnTo>
                <a:close/>
              </a:path>
              <a:path w="2952115" h="2376170">
                <a:moveTo>
                  <a:pt x="950595" y="102362"/>
                </a:moveTo>
                <a:lnTo>
                  <a:pt x="856869" y="102362"/>
                </a:lnTo>
                <a:lnTo>
                  <a:pt x="856869" y="994283"/>
                </a:lnTo>
                <a:lnTo>
                  <a:pt x="950595" y="994283"/>
                </a:lnTo>
                <a:lnTo>
                  <a:pt x="950595" y="833374"/>
                </a:lnTo>
                <a:lnTo>
                  <a:pt x="2726817" y="833374"/>
                </a:lnTo>
                <a:lnTo>
                  <a:pt x="2726817" y="570230"/>
                </a:lnTo>
                <a:lnTo>
                  <a:pt x="2722272" y="516637"/>
                </a:lnTo>
                <a:lnTo>
                  <a:pt x="2709225" y="466294"/>
                </a:lnTo>
                <a:lnTo>
                  <a:pt x="2688555" y="420401"/>
                </a:lnTo>
                <a:lnTo>
                  <a:pt x="2661142" y="380158"/>
                </a:lnTo>
                <a:lnTo>
                  <a:pt x="2627864" y="346768"/>
                </a:lnTo>
                <a:lnTo>
                  <a:pt x="2589603" y="321431"/>
                </a:lnTo>
                <a:lnTo>
                  <a:pt x="2547237" y="305347"/>
                </a:lnTo>
                <a:lnTo>
                  <a:pt x="2501646" y="299720"/>
                </a:lnTo>
                <a:lnTo>
                  <a:pt x="950595" y="299720"/>
                </a:lnTo>
                <a:lnTo>
                  <a:pt x="950595" y="102362"/>
                </a:lnTo>
                <a:close/>
              </a:path>
            </a:pathLst>
          </a:custGeom>
          <a:solidFill>
            <a:srgbClr val="F19B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8491473" y="5167122"/>
            <a:ext cx="34544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100" dirty="0">
                <a:solidFill>
                  <a:srgbClr val="44484E"/>
                </a:solidFill>
                <a:latin typeface="Trebuchet MS"/>
                <a:cs typeface="Trebuchet MS"/>
              </a:rPr>
              <a:t>07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486661" y="5735573"/>
            <a:ext cx="3138805" cy="13995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75" algn="ctr">
              <a:lnSpc>
                <a:spcPct val="100000"/>
              </a:lnSpc>
              <a:spcBef>
                <a:spcPts val="100"/>
              </a:spcBef>
            </a:pPr>
            <a:r>
              <a:rPr sz="2400" b="1" spc="-10" dirty="0">
                <a:solidFill>
                  <a:srgbClr val="3E3E3E"/>
                </a:solidFill>
                <a:latin typeface="Arial"/>
                <a:cs typeface="Arial"/>
              </a:rPr>
              <a:t>Facts</a:t>
            </a:r>
            <a:endParaRPr sz="2400">
              <a:latin typeface="Arial"/>
              <a:cs typeface="Arial"/>
            </a:endParaRPr>
          </a:p>
          <a:p>
            <a:pPr marL="12700" marR="5080" indent="-635" algn="ctr">
              <a:lnSpc>
                <a:spcPct val="100000"/>
              </a:lnSpc>
              <a:spcBef>
                <a:spcPts val="20"/>
              </a:spcBef>
            </a:pP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Global </a:t>
            </a:r>
            <a:r>
              <a:rPr sz="2200" spc="30" dirty="0">
                <a:solidFill>
                  <a:srgbClr val="3E3E3E"/>
                </a:solidFill>
                <a:latin typeface="Trebuchet MS"/>
                <a:cs typeface="Trebuchet MS"/>
              </a:rPr>
              <a:t>variables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containing</a:t>
            </a:r>
            <a:r>
              <a:rPr sz="2200" spc="-12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rebuchet MS"/>
                <a:cs typeface="Trebuchet MS"/>
              </a:rPr>
              <a:t>informations </a:t>
            </a:r>
            <a:r>
              <a:rPr sz="2200" spc="-64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rebuchet MS"/>
                <a:cs typeface="Trebuchet MS"/>
              </a:rPr>
              <a:t>about</a:t>
            </a:r>
            <a:r>
              <a:rPr sz="2200" spc="-10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5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10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rebuchet MS"/>
                <a:cs typeface="Trebuchet MS"/>
              </a:rPr>
              <a:t>system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1581003" y="5735573"/>
            <a:ext cx="3258185" cy="10642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2400" b="1" spc="60" dirty="0">
                <a:solidFill>
                  <a:srgbClr val="3E3E3E"/>
                </a:solidFill>
                <a:latin typeface="Arial"/>
                <a:cs typeface="Arial"/>
              </a:rPr>
              <a:t>Handlers</a:t>
            </a:r>
            <a:endParaRPr sz="2400">
              <a:latin typeface="Arial"/>
              <a:cs typeface="Arial"/>
            </a:endParaRPr>
          </a:p>
          <a:p>
            <a:pPr marL="12065" marR="5080" indent="-635" algn="ctr">
              <a:lnSpc>
                <a:spcPct val="100000"/>
              </a:lnSpc>
              <a:spcBef>
                <a:spcPts val="20"/>
              </a:spcBef>
            </a:pP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Tasks </a:t>
            </a:r>
            <a:r>
              <a:rPr sz="2200" dirty="0">
                <a:solidFill>
                  <a:srgbClr val="3E3E3E"/>
                </a:solidFill>
                <a:latin typeface="Trebuchet MS"/>
                <a:cs typeface="Trebuchet MS"/>
              </a:rPr>
              <a:t>that </a:t>
            </a:r>
            <a:r>
              <a:rPr sz="2200" spc="15" dirty="0">
                <a:solidFill>
                  <a:srgbClr val="3E3E3E"/>
                </a:solidFill>
                <a:latin typeface="Trebuchet MS"/>
                <a:cs typeface="Trebuchet MS"/>
              </a:rPr>
              <a:t>trigger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rebuchet MS"/>
                <a:cs typeface="Trebuchet MS"/>
              </a:rPr>
              <a:t>changes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in</a:t>
            </a:r>
            <a:r>
              <a:rPr sz="2200" spc="-10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service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rebuchet MS"/>
                <a:cs typeface="Trebuchet MS"/>
              </a:rPr>
              <a:t>status</a:t>
            </a:r>
            <a:endParaRPr sz="2200">
              <a:latin typeface="Trebuchet MS"/>
              <a:cs typeface="Trebuchet MS"/>
            </a:endParaRPr>
          </a:p>
        </p:txBody>
      </p:sp>
      <p:pic>
        <p:nvPicPr>
          <p:cNvPr id="16" name="object 1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163311" y="734568"/>
            <a:ext cx="6281928" cy="458724"/>
          </a:xfrm>
          <a:prstGeom prst="rect">
            <a:avLst/>
          </a:prstGeom>
        </p:spPr>
      </p:pic>
    </p:spTree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46011" y="306451"/>
            <a:ext cx="33648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65" dirty="0">
                <a:solidFill>
                  <a:srgbClr val="3E3E3E"/>
                </a:solidFill>
                <a:latin typeface="Arial"/>
                <a:cs typeface="Arial"/>
              </a:rPr>
              <a:t>Working</a:t>
            </a:r>
            <a:r>
              <a:rPr spc="-2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80" dirty="0">
                <a:solidFill>
                  <a:srgbClr val="3E3E3E"/>
                </a:solidFill>
                <a:latin typeface="Arial"/>
                <a:cs typeface="Arial"/>
              </a:rPr>
              <a:t>of</a:t>
            </a:r>
            <a:r>
              <a:rPr spc="-7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20" dirty="0">
                <a:solidFill>
                  <a:srgbClr val="3E3E3E"/>
                </a:solidFill>
                <a:latin typeface="Arial"/>
                <a:cs typeface="Arial"/>
              </a:rPr>
              <a:t>Ansible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175764" y="1909699"/>
            <a:ext cx="11496040" cy="50552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0" marR="39370" indent="-368935">
              <a:lnSpc>
                <a:spcPct val="100000"/>
              </a:lnSpc>
              <a:spcBef>
                <a:spcPts val="95"/>
              </a:spcBef>
              <a:buFont typeface="Tahoma"/>
              <a:buChar char="●"/>
              <a:tabLst>
                <a:tab pos="381000" algn="l"/>
                <a:tab pos="381635" algn="l"/>
              </a:tabLst>
            </a:pPr>
            <a:r>
              <a:rPr sz="2200" spc="50" dirty="0">
                <a:solidFill>
                  <a:srgbClr val="3E3E3E"/>
                </a:solidFill>
                <a:latin typeface="Trebuchet MS"/>
                <a:cs typeface="Trebuchet MS"/>
              </a:rPr>
              <a:t>Ansible</a:t>
            </a:r>
            <a:r>
              <a:rPr sz="2200" spc="-5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rebuchet MS"/>
                <a:cs typeface="Trebuchet MS"/>
              </a:rPr>
              <a:t>works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rebuchet MS"/>
                <a:cs typeface="Trebuchet MS"/>
              </a:rPr>
              <a:t>by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connecting</a:t>
            </a:r>
            <a:r>
              <a:rPr sz="2200" spc="-6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to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20" dirty="0">
                <a:solidFill>
                  <a:srgbClr val="3E3E3E"/>
                </a:solidFill>
                <a:latin typeface="Trebuchet MS"/>
                <a:cs typeface="Trebuchet MS"/>
              </a:rPr>
              <a:t>nodes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Trebuchet MS"/>
                <a:cs typeface="Trebuchet MS"/>
              </a:rPr>
              <a:t>and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rebuchet MS"/>
                <a:cs typeface="Trebuchet MS"/>
              </a:rPr>
              <a:t>pushing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rebuchet MS"/>
                <a:cs typeface="Trebuchet MS"/>
              </a:rPr>
              <a:t>out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Trebuchet MS"/>
                <a:cs typeface="Trebuchet MS"/>
              </a:rPr>
              <a:t>small</a:t>
            </a:r>
            <a:r>
              <a:rPr sz="2200" spc="-4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10" dirty="0">
                <a:solidFill>
                  <a:srgbClr val="3E3E3E"/>
                </a:solidFill>
                <a:latin typeface="Trebuchet MS"/>
                <a:cs typeface="Trebuchet MS"/>
              </a:rPr>
              <a:t>programs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10" dirty="0">
                <a:solidFill>
                  <a:srgbClr val="3E3E3E"/>
                </a:solidFill>
                <a:latin typeface="Trebuchet MS"/>
                <a:cs typeface="Trebuchet MS"/>
              </a:rPr>
              <a:t>called</a:t>
            </a:r>
            <a:r>
              <a:rPr sz="2200" spc="-5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rebuchet MS"/>
                <a:cs typeface="Trebuchet MS"/>
              </a:rPr>
              <a:t>Ansible </a:t>
            </a:r>
            <a:r>
              <a:rPr sz="2200" spc="-65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rebuchet MS"/>
                <a:cs typeface="Trebuchet MS"/>
              </a:rPr>
              <a:t>modules.</a:t>
            </a:r>
            <a:endParaRPr sz="2200">
              <a:latin typeface="Trebuchet MS"/>
              <a:cs typeface="Trebuchet MS"/>
            </a:endParaRPr>
          </a:p>
          <a:p>
            <a:pPr marL="381000" indent="-368935">
              <a:lnSpc>
                <a:spcPct val="100000"/>
              </a:lnSpc>
              <a:spcBef>
                <a:spcPts val="2640"/>
              </a:spcBef>
              <a:buFont typeface="Tahoma"/>
              <a:buChar char="●"/>
              <a:tabLst>
                <a:tab pos="381000" algn="l"/>
                <a:tab pos="381635" algn="l"/>
              </a:tabLst>
            </a:pPr>
            <a:r>
              <a:rPr sz="2200" spc="50" dirty="0">
                <a:solidFill>
                  <a:srgbClr val="3E3E3E"/>
                </a:solidFill>
                <a:latin typeface="Trebuchet MS"/>
                <a:cs typeface="Trebuchet MS"/>
              </a:rPr>
              <a:t>Ansible</a:t>
            </a:r>
            <a:r>
              <a:rPr sz="2200" spc="-5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14" dirty="0">
                <a:solidFill>
                  <a:srgbClr val="3E3E3E"/>
                </a:solidFill>
                <a:latin typeface="Trebuchet MS"/>
                <a:cs typeface="Trebuchet MS"/>
              </a:rPr>
              <a:t>runs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Trebuchet MS"/>
                <a:cs typeface="Trebuchet MS"/>
              </a:rPr>
              <a:t>modules</a:t>
            </a:r>
            <a:r>
              <a:rPr sz="2200" spc="-5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rebuchet MS"/>
                <a:cs typeface="Trebuchet MS"/>
              </a:rPr>
              <a:t>over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50" dirty="0">
                <a:solidFill>
                  <a:srgbClr val="3E3E3E"/>
                </a:solidFill>
                <a:latin typeface="Trebuchet MS"/>
                <a:cs typeface="Trebuchet MS"/>
              </a:rPr>
              <a:t>SSH</a:t>
            </a:r>
            <a:r>
              <a:rPr sz="2200" spc="-5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rebuchet MS"/>
                <a:cs typeface="Trebuchet MS"/>
              </a:rPr>
              <a:t>by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" dirty="0">
                <a:solidFill>
                  <a:srgbClr val="3E3E3E"/>
                </a:solidFill>
                <a:latin typeface="Trebuchet MS"/>
                <a:cs typeface="Trebuchet MS"/>
              </a:rPr>
              <a:t>default</a:t>
            </a:r>
            <a:r>
              <a:rPr sz="2200" spc="-6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Trebuchet MS"/>
                <a:cs typeface="Trebuchet MS"/>
              </a:rPr>
              <a:t>and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rebuchet MS"/>
                <a:cs typeface="Trebuchet MS"/>
              </a:rPr>
              <a:t>removes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rebuchet MS"/>
                <a:cs typeface="Trebuchet MS"/>
              </a:rPr>
              <a:t>them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rebuchet MS"/>
                <a:cs typeface="Trebuchet MS"/>
              </a:rPr>
              <a:t>when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5" dirty="0">
                <a:solidFill>
                  <a:srgbClr val="3E3E3E"/>
                </a:solidFill>
                <a:latin typeface="Trebuchet MS"/>
                <a:cs typeface="Trebuchet MS"/>
              </a:rPr>
              <a:t>finished.</a:t>
            </a:r>
            <a:endParaRPr sz="2200">
              <a:latin typeface="Trebuchet MS"/>
              <a:cs typeface="Trebuchet MS"/>
            </a:endParaRPr>
          </a:p>
          <a:p>
            <a:pPr marL="381000" indent="-368935">
              <a:lnSpc>
                <a:spcPct val="100000"/>
              </a:lnSpc>
              <a:spcBef>
                <a:spcPts val="2640"/>
              </a:spcBef>
              <a:buFont typeface="Tahoma"/>
              <a:buChar char="●"/>
              <a:tabLst>
                <a:tab pos="381000" algn="l"/>
                <a:tab pos="381635" algn="l"/>
              </a:tabLst>
            </a:pPr>
            <a:r>
              <a:rPr sz="2200" spc="130" dirty="0">
                <a:solidFill>
                  <a:srgbClr val="3E3E3E"/>
                </a:solidFill>
                <a:latin typeface="Trebuchet MS"/>
                <a:cs typeface="Trebuchet MS"/>
              </a:rPr>
              <a:t>Modules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rebuchet MS"/>
                <a:cs typeface="Trebuchet MS"/>
              </a:rPr>
              <a:t>can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rebuchet MS"/>
                <a:cs typeface="Trebuchet MS"/>
              </a:rPr>
              <a:t>be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rebuchet MS"/>
                <a:cs typeface="Trebuchet MS"/>
              </a:rPr>
              <a:t>stored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45" dirty="0">
                <a:solidFill>
                  <a:srgbClr val="3E3E3E"/>
                </a:solidFill>
                <a:latin typeface="Trebuchet MS"/>
                <a:cs typeface="Trebuchet MS"/>
              </a:rPr>
              <a:t>on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rebuchet MS"/>
                <a:cs typeface="Trebuchet MS"/>
              </a:rPr>
              <a:t>any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machine</a:t>
            </a:r>
            <a:r>
              <a:rPr sz="2200" spc="-5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Trebuchet MS"/>
                <a:cs typeface="Trebuchet MS"/>
              </a:rPr>
              <a:t>without</a:t>
            </a:r>
            <a:r>
              <a:rPr sz="2200" spc="-5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rebuchet MS"/>
                <a:cs typeface="Trebuchet MS"/>
              </a:rPr>
              <a:t>any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servers,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rebuchet MS"/>
                <a:cs typeface="Trebuchet MS"/>
              </a:rPr>
              <a:t>daemons,</a:t>
            </a:r>
            <a:r>
              <a:rPr sz="2200" spc="-6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rebuchet MS"/>
                <a:cs typeface="Trebuchet MS"/>
              </a:rPr>
              <a:t>or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Trebuchet MS"/>
                <a:cs typeface="Trebuchet MS"/>
              </a:rPr>
              <a:t>databases.</a:t>
            </a:r>
            <a:endParaRPr sz="2200">
              <a:latin typeface="Trebuchet MS"/>
              <a:cs typeface="Trebuchet MS"/>
            </a:endParaRPr>
          </a:p>
          <a:p>
            <a:pPr marL="381000" indent="-368935">
              <a:lnSpc>
                <a:spcPct val="100000"/>
              </a:lnSpc>
              <a:spcBef>
                <a:spcPts val="2640"/>
              </a:spcBef>
              <a:buFont typeface="Tahoma"/>
              <a:buChar char="●"/>
              <a:tabLst>
                <a:tab pos="381000" algn="l"/>
                <a:tab pos="381635" algn="l"/>
              </a:tabLst>
            </a:pPr>
            <a:r>
              <a:rPr sz="2200" spc="30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rebuchet MS"/>
                <a:cs typeface="Trebuchet MS"/>
              </a:rPr>
              <a:t>management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10" dirty="0">
                <a:solidFill>
                  <a:srgbClr val="3E3E3E"/>
                </a:solidFill>
                <a:latin typeface="Trebuchet MS"/>
                <a:cs typeface="Trebuchet MS"/>
              </a:rPr>
              <a:t>node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is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5" dirty="0">
                <a:solidFill>
                  <a:srgbClr val="3E3E3E"/>
                </a:solidFill>
                <a:latin typeface="Trebuchet MS"/>
                <a:cs typeface="Trebuchet MS"/>
              </a:rPr>
              <a:t>controlling</a:t>
            </a:r>
            <a:r>
              <a:rPr sz="2200" spc="-6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node.</a:t>
            </a:r>
            <a:endParaRPr sz="2200">
              <a:latin typeface="Trebuchet MS"/>
              <a:cs typeface="Trebuchet MS"/>
            </a:endParaRPr>
          </a:p>
          <a:p>
            <a:pPr marL="381000" marR="5080" indent="-368935">
              <a:lnSpc>
                <a:spcPct val="100000"/>
              </a:lnSpc>
              <a:spcBef>
                <a:spcPts val="2640"/>
              </a:spcBef>
              <a:buFont typeface="Tahoma"/>
              <a:buChar char="●"/>
              <a:tabLst>
                <a:tab pos="381000" algn="l"/>
                <a:tab pos="381635" algn="l"/>
              </a:tabLst>
            </a:pPr>
            <a:r>
              <a:rPr sz="2200" spc="-50" dirty="0">
                <a:solidFill>
                  <a:srgbClr val="3E3E3E"/>
                </a:solidFill>
                <a:latin typeface="Trebuchet MS"/>
                <a:cs typeface="Trebuchet MS"/>
              </a:rPr>
              <a:t>It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Trebuchet MS"/>
                <a:cs typeface="Trebuchet MS"/>
              </a:rPr>
              <a:t>controls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5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execution</a:t>
            </a:r>
            <a:r>
              <a:rPr sz="2200" spc="-5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of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Trebuchet MS"/>
                <a:cs typeface="Trebuchet MS"/>
              </a:rPr>
              <a:t>playbook,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Trebuchet MS"/>
                <a:cs typeface="Trebuchet MS"/>
              </a:rPr>
              <a:t>which</a:t>
            </a:r>
            <a:r>
              <a:rPr sz="2200" spc="-5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are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20" dirty="0">
                <a:solidFill>
                  <a:srgbClr val="3E3E3E"/>
                </a:solidFill>
                <a:latin typeface="Trebuchet MS"/>
                <a:cs typeface="Trebuchet MS"/>
              </a:rPr>
              <a:t>YAML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rebuchet MS"/>
                <a:cs typeface="Trebuchet MS"/>
              </a:rPr>
              <a:t>code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dirty="0">
                <a:solidFill>
                  <a:srgbClr val="3E3E3E"/>
                </a:solidFill>
                <a:latin typeface="Trebuchet MS"/>
                <a:cs typeface="Trebuchet MS"/>
              </a:rPr>
              <a:t>written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to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5" dirty="0">
                <a:solidFill>
                  <a:srgbClr val="3E3E3E"/>
                </a:solidFill>
                <a:latin typeface="Trebuchet MS"/>
                <a:cs typeface="Trebuchet MS"/>
              </a:rPr>
              <a:t>execute </a:t>
            </a:r>
            <a:r>
              <a:rPr sz="2200" spc="-64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Trebuchet MS"/>
                <a:cs typeface="Trebuchet MS"/>
              </a:rPr>
              <a:t>small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rebuchet MS"/>
                <a:cs typeface="Trebuchet MS"/>
              </a:rPr>
              <a:t>tasks</a:t>
            </a:r>
            <a:r>
              <a:rPr sz="2200" spc="-10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rebuchet MS"/>
                <a:cs typeface="Trebuchet MS"/>
              </a:rPr>
              <a:t>over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30" dirty="0">
                <a:solidFill>
                  <a:srgbClr val="3E3E3E"/>
                </a:solidFill>
                <a:latin typeface="Trebuchet MS"/>
                <a:cs typeface="Trebuchet MS"/>
              </a:rPr>
              <a:t>client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machines.</a:t>
            </a:r>
            <a:endParaRPr sz="2200">
              <a:latin typeface="Trebuchet MS"/>
              <a:cs typeface="Trebuchet MS"/>
            </a:endParaRPr>
          </a:p>
          <a:p>
            <a:pPr marL="381000" indent="-368935">
              <a:lnSpc>
                <a:spcPct val="100000"/>
              </a:lnSpc>
              <a:spcBef>
                <a:spcPts val="2645"/>
              </a:spcBef>
              <a:buFont typeface="Tahoma"/>
              <a:buChar char="●"/>
              <a:tabLst>
                <a:tab pos="381000" algn="l"/>
                <a:tab pos="381635" algn="l"/>
              </a:tabLst>
            </a:pPr>
            <a:r>
              <a:rPr sz="2200" spc="30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inventory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55" dirty="0">
                <a:solidFill>
                  <a:srgbClr val="3E3E3E"/>
                </a:solidFill>
                <a:latin typeface="Trebuchet MS"/>
                <a:cs typeface="Trebuchet MS"/>
              </a:rPr>
              <a:t>file</a:t>
            </a:r>
            <a:r>
              <a:rPr sz="2200" spc="-6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is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Trebuchet MS"/>
                <a:cs typeface="Trebuchet MS"/>
              </a:rPr>
              <a:t>list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of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rebuchet MS"/>
                <a:cs typeface="Trebuchet MS"/>
              </a:rPr>
              <a:t>hosts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rebuchet MS"/>
                <a:cs typeface="Trebuchet MS"/>
              </a:rPr>
              <a:t>where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rebuchet MS"/>
                <a:cs typeface="Trebuchet MS"/>
              </a:rPr>
              <a:t>Ansible</a:t>
            </a:r>
            <a:r>
              <a:rPr sz="2200" spc="-5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Trebuchet MS"/>
                <a:cs typeface="Trebuchet MS"/>
              </a:rPr>
              <a:t>modules</a:t>
            </a:r>
            <a:r>
              <a:rPr sz="2200" spc="-50" dirty="0">
                <a:solidFill>
                  <a:srgbClr val="3E3E3E"/>
                </a:solidFill>
                <a:latin typeface="Trebuchet MS"/>
                <a:cs typeface="Trebuchet MS"/>
              </a:rPr>
              <a:t> will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run.</a:t>
            </a:r>
            <a:endParaRPr sz="2200">
              <a:latin typeface="Trebuchet MS"/>
              <a:cs typeface="Trebuchet MS"/>
            </a:endParaRPr>
          </a:p>
          <a:p>
            <a:pPr marL="381000" indent="-368935">
              <a:lnSpc>
                <a:spcPct val="100000"/>
              </a:lnSpc>
              <a:spcBef>
                <a:spcPts val="2640"/>
              </a:spcBef>
              <a:buClr>
                <a:srgbClr val="000000"/>
              </a:buClr>
              <a:buFont typeface="Tahoma"/>
              <a:buChar char="●"/>
              <a:tabLst>
                <a:tab pos="381000" algn="l"/>
                <a:tab pos="381635" algn="l"/>
              </a:tabLst>
            </a:pPr>
            <a:r>
              <a:rPr sz="2200" spc="105" dirty="0">
                <a:solidFill>
                  <a:srgbClr val="3E3E3E"/>
                </a:solidFill>
                <a:latin typeface="Trebuchet MS"/>
                <a:cs typeface="Trebuchet MS"/>
              </a:rPr>
              <a:t>Management</a:t>
            </a:r>
            <a:r>
              <a:rPr sz="2200" spc="-6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10" dirty="0">
                <a:solidFill>
                  <a:srgbClr val="3E3E3E"/>
                </a:solidFill>
                <a:latin typeface="Trebuchet MS"/>
                <a:cs typeface="Trebuchet MS"/>
              </a:rPr>
              <a:t>node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rebuchet MS"/>
                <a:cs typeface="Trebuchet MS"/>
              </a:rPr>
              <a:t>performs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rebuchet MS"/>
                <a:cs typeface="Trebuchet MS"/>
              </a:rPr>
              <a:t>an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50" dirty="0">
                <a:solidFill>
                  <a:srgbClr val="3E3E3E"/>
                </a:solidFill>
                <a:latin typeface="Trebuchet MS"/>
                <a:cs typeface="Trebuchet MS"/>
              </a:rPr>
              <a:t>SSH</a:t>
            </a:r>
            <a:r>
              <a:rPr sz="2200" spc="-5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Trebuchet MS"/>
                <a:cs typeface="Trebuchet MS"/>
              </a:rPr>
              <a:t>connection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Trebuchet MS"/>
                <a:cs typeface="Trebuchet MS"/>
              </a:rPr>
              <a:t>and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14" dirty="0">
                <a:solidFill>
                  <a:srgbClr val="3E3E3E"/>
                </a:solidFill>
                <a:latin typeface="Trebuchet MS"/>
                <a:cs typeface="Trebuchet MS"/>
              </a:rPr>
              <a:t>runs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rebuchet MS"/>
                <a:cs typeface="Trebuchet MS"/>
              </a:rPr>
              <a:t>modules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45" dirty="0">
                <a:solidFill>
                  <a:srgbClr val="3E3E3E"/>
                </a:solidFill>
                <a:latin typeface="Trebuchet MS"/>
                <a:cs typeface="Trebuchet MS"/>
              </a:rPr>
              <a:t>on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5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rebuchet MS"/>
                <a:cs typeface="Trebuchet MS"/>
              </a:rPr>
              <a:t>hosts</a:t>
            </a:r>
            <a:r>
              <a:rPr sz="2200" spc="50" dirty="0">
                <a:latin typeface="Trebuchet MS"/>
                <a:cs typeface="Trebuchet MS"/>
              </a:rPr>
              <a:t>.</a:t>
            </a:r>
            <a:endParaRPr sz="2200">
              <a:latin typeface="Trebuchet MS"/>
              <a:cs typeface="Trebuchet MS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734811" y="734568"/>
            <a:ext cx="4933188" cy="458724"/>
          </a:xfrm>
          <a:prstGeom prst="rect">
            <a:avLst/>
          </a:prstGeom>
        </p:spPr>
      </p:pic>
    </p:spTree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46011" y="306451"/>
            <a:ext cx="33648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65" dirty="0">
                <a:solidFill>
                  <a:srgbClr val="3E3E3E"/>
                </a:solidFill>
                <a:latin typeface="Arial"/>
                <a:cs typeface="Arial"/>
              </a:rPr>
              <a:t>Working</a:t>
            </a:r>
            <a:r>
              <a:rPr spc="-2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80" dirty="0">
                <a:solidFill>
                  <a:srgbClr val="3E3E3E"/>
                </a:solidFill>
                <a:latin typeface="Arial"/>
                <a:cs typeface="Arial"/>
              </a:rPr>
              <a:t>of</a:t>
            </a:r>
            <a:r>
              <a:rPr spc="-7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20" dirty="0">
                <a:solidFill>
                  <a:srgbClr val="3E3E3E"/>
                </a:solidFill>
                <a:latin typeface="Arial"/>
                <a:cs typeface="Arial"/>
              </a:rPr>
              <a:t>Ansible</a:t>
            </a:r>
          </a:p>
        </p:txBody>
      </p:sp>
      <p:sp>
        <p:nvSpPr>
          <p:cNvPr id="4" name="object 4"/>
          <p:cNvSpPr/>
          <p:nvPr/>
        </p:nvSpPr>
        <p:spPr>
          <a:xfrm>
            <a:off x="4244340" y="2776727"/>
            <a:ext cx="2601595" cy="1714500"/>
          </a:xfrm>
          <a:custGeom>
            <a:avLst/>
            <a:gdLst/>
            <a:ahLst/>
            <a:cxnLst/>
            <a:rect l="l" t="t" r="r" b="b"/>
            <a:pathLst>
              <a:path w="2601595" h="1714500">
                <a:moveTo>
                  <a:pt x="2601467" y="0"/>
                </a:moveTo>
                <a:lnTo>
                  <a:pt x="0" y="0"/>
                </a:lnTo>
                <a:lnTo>
                  <a:pt x="0" y="1714500"/>
                </a:lnTo>
                <a:lnTo>
                  <a:pt x="2601467" y="1714500"/>
                </a:lnTo>
                <a:lnTo>
                  <a:pt x="2601467" y="0"/>
                </a:lnTo>
                <a:close/>
              </a:path>
            </a:pathLst>
          </a:custGeom>
          <a:solidFill>
            <a:srgbClr val="4985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244340" y="2776727"/>
            <a:ext cx="2601595" cy="1714500"/>
          </a:xfrm>
          <a:prstGeom prst="rect">
            <a:avLst/>
          </a:prstGeom>
          <a:ln w="9525">
            <a:solidFill>
              <a:srgbClr val="44536A"/>
            </a:solidFill>
          </a:ln>
        </p:spPr>
        <p:txBody>
          <a:bodyPr vert="horz" wrap="square" lIns="0" tIns="339725" rIns="0" bIns="0" rtlCol="0">
            <a:spAutoFit/>
          </a:bodyPr>
          <a:lstStyle/>
          <a:p>
            <a:pPr marL="436245" marR="427990" indent="-635" algn="ctr">
              <a:lnSpc>
                <a:spcPct val="100000"/>
              </a:lnSpc>
              <a:spcBef>
                <a:spcPts val="2675"/>
              </a:spcBef>
            </a:pPr>
            <a:r>
              <a:rPr sz="2200" spc="50" dirty="0">
                <a:solidFill>
                  <a:srgbClr val="FFFFFF"/>
                </a:solidFill>
                <a:latin typeface="Trebuchet MS"/>
                <a:cs typeface="Trebuchet MS"/>
              </a:rPr>
              <a:t>Ansible </a:t>
            </a:r>
            <a:r>
              <a:rPr sz="2200" spc="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100" dirty="0">
                <a:solidFill>
                  <a:srgbClr val="FFFFFF"/>
                </a:solidFill>
                <a:latin typeface="Trebuchet MS"/>
                <a:cs typeface="Trebuchet MS"/>
              </a:rPr>
              <a:t>Management  </a:t>
            </a:r>
            <a:r>
              <a:rPr sz="2200" spc="135" dirty="0">
                <a:solidFill>
                  <a:srgbClr val="FFFFFF"/>
                </a:solidFill>
                <a:latin typeface="Trebuchet MS"/>
                <a:cs typeface="Trebuchet MS"/>
              </a:rPr>
              <a:t>Node</a:t>
            </a:r>
            <a:endParaRPr sz="2200">
              <a:latin typeface="Trebuchet MS"/>
              <a:cs typeface="Trebuchet MS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3230689" y="4925758"/>
          <a:ext cx="4751070" cy="12153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674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42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37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706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6933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3388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28575">
                      <a:solidFill>
                        <a:srgbClr val="44536A"/>
                      </a:solidFill>
                      <a:prstDash val="solid"/>
                    </a:lnR>
                    <a:lnB w="9525">
                      <a:solidFill>
                        <a:srgbClr val="44536A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44536A"/>
                      </a:solidFill>
                      <a:prstDash val="solid"/>
                    </a:lnL>
                    <a:lnR w="28575">
                      <a:solidFill>
                        <a:srgbClr val="44536A"/>
                      </a:solidFill>
                      <a:prstDash val="solid"/>
                    </a:lnR>
                    <a:lnT w="28575">
                      <a:solidFill>
                        <a:srgbClr val="44536A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44536A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9498">
                <a:tc gridSpan="2">
                  <a:txBody>
                    <a:bodyPr/>
                    <a:lstStyle/>
                    <a:p>
                      <a:pPr marL="471805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2200" spc="6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Playbook</a:t>
                      </a:r>
                      <a:endParaRPr sz="2200">
                        <a:latin typeface="Trebuchet MS"/>
                        <a:cs typeface="Trebuchet MS"/>
                      </a:endParaRPr>
                    </a:p>
                  </a:txBody>
                  <a:tcPr marL="0" marR="0" marT="97155" marB="0">
                    <a:lnL w="9525">
                      <a:solidFill>
                        <a:srgbClr val="44536A"/>
                      </a:solidFill>
                      <a:prstDash val="solid"/>
                    </a:lnL>
                    <a:lnR w="9525">
                      <a:solidFill>
                        <a:srgbClr val="44536A"/>
                      </a:solidFill>
                      <a:prstDash val="solid"/>
                    </a:lnR>
                    <a:lnT w="9525">
                      <a:solidFill>
                        <a:srgbClr val="44536A"/>
                      </a:solidFill>
                      <a:prstDash val="solid"/>
                    </a:lnT>
                    <a:lnB w="9525">
                      <a:solidFill>
                        <a:srgbClr val="44536A"/>
                      </a:solidFill>
                      <a:prstDash val="solid"/>
                    </a:lnB>
                    <a:solidFill>
                      <a:srgbClr val="BE9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44536A"/>
                      </a:solidFill>
                      <a:prstDash val="solid"/>
                    </a:lnL>
                  </a:tcPr>
                </a:tc>
                <a:tc gridSpan="2">
                  <a:txBody>
                    <a:bodyPr/>
                    <a:lstStyle/>
                    <a:p>
                      <a:pPr marL="450215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2200" spc="5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Inventory</a:t>
                      </a:r>
                      <a:endParaRPr sz="2200">
                        <a:latin typeface="Trebuchet MS"/>
                        <a:cs typeface="Trebuchet MS"/>
                      </a:endParaRPr>
                    </a:p>
                  </a:txBody>
                  <a:tcPr marL="0" marR="0" marT="97155" marB="0">
                    <a:solidFill>
                      <a:srgbClr val="BE9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object 7"/>
          <p:cNvSpPr txBox="1"/>
          <p:nvPr/>
        </p:nvSpPr>
        <p:spPr>
          <a:xfrm>
            <a:off x="10294619" y="1895855"/>
            <a:ext cx="1592580" cy="881380"/>
          </a:xfrm>
          <a:prstGeom prst="rect">
            <a:avLst/>
          </a:prstGeom>
          <a:solidFill>
            <a:srgbClr val="6AA84F"/>
          </a:solidFill>
          <a:ln w="9525">
            <a:solidFill>
              <a:srgbClr val="44536A"/>
            </a:solidFill>
          </a:ln>
        </p:spPr>
        <p:txBody>
          <a:bodyPr vert="horz" wrap="square" lIns="0" tIns="89535" rIns="0" bIns="0" rtlCol="0">
            <a:spAutoFit/>
          </a:bodyPr>
          <a:lstStyle/>
          <a:p>
            <a:pPr marL="175260" marR="165735" indent="200660">
              <a:lnSpc>
                <a:spcPct val="100000"/>
              </a:lnSpc>
              <a:spcBef>
                <a:spcPts val="705"/>
              </a:spcBef>
            </a:pPr>
            <a:r>
              <a:rPr sz="2200" spc="95" dirty="0">
                <a:solidFill>
                  <a:srgbClr val="FFFFFF"/>
                </a:solidFill>
                <a:latin typeface="Trebuchet MS"/>
                <a:cs typeface="Trebuchet MS"/>
              </a:rPr>
              <a:t>Host </a:t>
            </a:r>
            <a:r>
              <a:rPr sz="2200" spc="100" dirty="0">
                <a:solidFill>
                  <a:srgbClr val="FFFFFF"/>
                </a:solidFill>
                <a:latin typeface="Trebuchet MS"/>
                <a:cs typeface="Trebuchet MS"/>
              </a:rPr>
              <a:t>1 </a:t>
            </a:r>
            <a:r>
              <a:rPr sz="2200" spc="1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FFFFFF"/>
                </a:solidFill>
                <a:latin typeface="Trebuchet MS"/>
                <a:cs typeface="Trebuchet MS"/>
              </a:rPr>
              <a:t>(Group</a:t>
            </a:r>
            <a:r>
              <a:rPr sz="2200" spc="-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35" dirty="0">
                <a:solidFill>
                  <a:srgbClr val="FFFFFF"/>
                </a:solidFill>
                <a:latin typeface="Trebuchet MS"/>
                <a:cs typeface="Trebuchet MS"/>
              </a:rPr>
              <a:t>A)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294619" y="2980944"/>
            <a:ext cx="1592580" cy="881380"/>
          </a:xfrm>
          <a:prstGeom prst="rect">
            <a:avLst/>
          </a:prstGeom>
          <a:solidFill>
            <a:srgbClr val="6AA84F"/>
          </a:solidFill>
          <a:ln w="9525">
            <a:solidFill>
              <a:srgbClr val="44536A"/>
            </a:solidFill>
          </a:ln>
        </p:spPr>
        <p:txBody>
          <a:bodyPr vert="horz" wrap="square" lIns="0" tIns="89535" rIns="0" bIns="0" rtlCol="0">
            <a:spAutoFit/>
          </a:bodyPr>
          <a:lstStyle/>
          <a:p>
            <a:pPr marL="172085" marR="164465" indent="203835">
              <a:lnSpc>
                <a:spcPct val="100000"/>
              </a:lnSpc>
              <a:spcBef>
                <a:spcPts val="705"/>
              </a:spcBef>
            </a:pPr>
            <a:r>
              <a:rPr sz="2200" spc="95" dirty="0">
                <a:solidFill>
                  <a:srgbClr val="FFFFFF"/>
                </a:solidFill>
                <a:latin typeface="Trebuchet MS"/>
                <a:cs typeface="Trebuchet MS"/>
              </a:rPr>
              <a:t>Host </a:t>
            </a:r>
            <a:r>
              <a:rPr sz="2200" spc="100" dirty="0">
                <a:solidFill>
                  <a:srgbClr val="FFFFFF"/>
                </a:solidFill>
                <a:latin typeface="Trebuchet MS"/>
                <a:cs typeface="Trebuchet MS"/>
              </a:rPr>
              <a:t>2 </a:t>
            </a:r>
            <a:r>
              <a:rPr sz="2200" spc="1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FFFFFF"/>
                </a:solidFill>
                <a:latin typeface="Trebuchet MS"/>
                <a:cs typeface="Trebuchet MS"/>
              </a:rPr>
              <a:t>(Group</a:t>
            </a:r>
            <a:r>
              <a:rPr sz="2200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5" dirty="0">
                <a:solidFill>
                  <a:srgbClr val="FFFFFF"/>
                </a:solidFill>
                <a:latin typeface="Trebuchet MS"/>
                <a:cs typeface="Trebuchet MS"/>
              </a:rPr>
              <a:t>B)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294619" y="5413247"/>
            <a:ext cx="1592580" cy="881380"/>
          </a:xfrm>
          <a:prstGeom prst="rect">
            <a:avLst/>
          </a:prstGeom>
          <a:solidFill>
            <a:srgbClr val="6AA84F"/>
          </a:solidFill>
          <a:ln w="9525">
            <a:solidFill>
              <a:srgbClr val="44536A"/>
            </a:solidFill>
          </a:ln>
        </p:spPr>
        <p:txBody>
          <a:bodyPr vert="horz" wrap="square" lIns="0" tIns="90170" rIns="0" bIns="0" rtlCol="0">
            <a:spAutoFit/>
          </a:bodyPr>
          <a:lstStyle/>
          <a:p>
            <a:pPr marL="172085" marR="164465" indent="179705">
              <a:lnSpc>
                <a:spcPct val="100000"/>
              </a:lnSpc>
              <a:spcBef>
                <a:spcPts val="710"/>
              </a:spcBef>
            </a:pPr>
            <a:r>
              <a:rPr sz="2200" spc="95" dirty="0">
                <a:solidFill>
                  <a:srgbClr val="FFFFFF"/>
                </a:solidFill>
                <a:latin typeface="Trebuchet MS"/>
                <a:cs typeface="Trebuchet MS"/>
              </a:rPr>
              <a:t>Host </a:t>
            </a:r>
            <a:r>
              <a:rPr sz="2200" spc="250" dirty="0">
                <a:solidFill>
                  <a:srgbClr val="FFFFFF"/>
                </a:solidFill>
                <a:latin typeface="Trebuchet MS"/>
                <a:cs typeface="Trebuchet MS"/>
              </a:rPr>
              <a:t>N </a:t>
            </a:r>
            <a:r>
              <a:rPr sz="2200" spc="25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FFFFFF"/>
                </a:solidFill>
                <a:latin typeface="Trebuchet MS"/>
                <a:cs typeface="Trebuchet MS"/>
              </a:rPr>
              <a:t>(Group</a:t>
            </a:r>
            <a:r>
              <a:rPr sz="2200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5" dirty="0">
                <a:solidFill>
                  <a:srgbClr val="FFFFFF"/>
                </a:solidFill>
                <a:latin typeface="Trebuchet MS"/>
                <a:cs typeface="Trebuchet MS"/>
              </a:rPr>
              <a:t>B)</a:t>
            </a:r>
            <a:endParaRPr sz="2200">
              <a:latin typeface="Trebuchet MS"/>
              <a:cs typeface="Trebuchet MS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5438013" y="4473321"/>
            <a:ext cx="267970" cy="476250"/>
            <a:chOff x="5438013" y="4473321"/>
            <a:chExt cx="267970" cy="476250"/>
          </a:xfrm>
        </p:grpSpPr>
        <p:sp>
          <p:nvSpPr>
            <p:cNvPr id="11" name="object 11"/>
            <p:cNvSpPr/>
            <p:nvPr/>
          </p:nvSpPr>
          <p:spPr>
            <a:xfrm>
              <a:off x="5447538" y="4482846"/>
              <a:ext cx="248920" cy="457200"/>
            </a:xfrm>
            <a:custGeom>
              <a:avLst/>
              <a:gdLst/>
              <a:ahLst/>
              <a:cxnLst/>
              <a:rect l="l" t="t" r="r" b="b"/>
              <a:pathLst>
                <a:path w="248920" h="457200">
                  <a:moveTo>
                    <a:pt x="124206" y="0"/>
                  </a:moveTo>
                  <a:lnTo>
                    <a:pt x="0" y="124205"/>
                  </a:lnTo>
                  <a:lnTo>
                    <a:pt x="62102" y="124205"/>
                  </a:lnTo>
                  <a:lnTo>
                    <a:pt x="62102" y="457200"/>
                  </a:lnTo>
                  <a:lnTo>
                    <a:pt x="186309" y="457200"/>
                  </a:lnTo>
                  <a:lnTo>
                    <a:pt x="186309" y="124205"/>
                  </a:lnTo>
                  <a:lnTo>
                    <a:pt x="248412" y="124205"/>
                  </a:lnTo>
                  <a:lnTo>
                    <a:pt x="124206" y="0"/>
                  </a:lnTo>
                  <a:close/>
                </a:path>
              </a:pathLst>
            </a:custGeom>
            <a:solidFill>
              <a:srgbClr val="87878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447538" y="4482846"/>
              <a:ext cx="248920" cy="457200"/>
            </a:xfrm>
            <a:custGeom>
              <a:avLst/>
              <a:gdLst/>
              <a:ahLst/>
              <a:cxnLst/>
              <a:rect l="l" t="t" r="r" b="b"/>
              <a:pathLst>
                <a:path w="248920" h="457200">
                  <a:moveTo>
                    <a:pt x="0" y="124205"/>
                  </a:moveTo>
                  <a:lnTo>
                    <a:pt x="124206" y="0"/>
                  </a:lnTo>
                  <a:lnTo>
                    <a:pt x="248412" y="124205"/>
                  </a:lnTo>
                  <a:lnTo>
                    <a:pt x="186309" y="124205"/>
                  </a:lnTo>
                  <a:lnTo>
                    <a:pt x="186309" y="457200"/>
                  </a:lnTo>
                  <a:lnTo>
                    <a:pt x="62102" y="457200"/>
                  </a:lnTo>
                  <a:lnTo>
                    <a:pt x="62102" y="124205"/>
                  </a:lnTo>
                  <a:lnTo>
                    <a:pt x="0" y="124205"/>
                  </a:lnTo>
                  <a:close/>
                </a:path>
              </a:pathLst>
            </a:custGeom>
            <a:ln w="19050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" name="object 13"/>
          <p:cNvGrpSpPr/>
          <p:nvPr/>
        </p:nvGrpSpPr>
        <p:grpSpPr>
          <a:xfrm>
            <a:off x="6876097" y="2127313"/>
            <a:ext cx="3423285" cy="4008754"/>
            <a:chOff x="6876097" y="2127313"/>
            <a:chExt cx="3423285" cy="4008754"/>
          </a:xfrm>
        </p:grpSpPr>
        <p:sp>
          <p:nvSpPr>
            <p:cNvPr id="14" name="object 14"/>
            <p:cNvSpPr/>
            <p:nvPr/>
          </p:nvSpPr>
          <p:spPr>
            <a:xfrm>
              <a:off x="6880859" y="3389376"/>
              <a:ext cx="3413760" cy="146685"/>
            </a:xfrm>
            <a:custGeom>
              <a:avLst/>
              <a:gdLst/>
              <a:ahLst/>
              <a:cxnLst/>
              <a:rect l="l" t="t" r="r" b="b"/>
              <a:pathLst>
                <a:path w="3413759" h="146685">
                  <a:moveTo>
                    <a:pt x="3340608" y="0"/>
                  </a:moveTo>
                  <a:lnTo>
                    <a:pt x="3340608" y="36575"/>
                  </a:lnTo>
                  <a:lnTo>
                    <a:pt x="0" y="36575"/>
                  </a:lnTo>
                  <a:lnTo>
                    <a:pt x="0" y="109727"/>
                  </a:lnTo>
                  <a:lnTo>
                    <a:pt x="3340608" y="109727"/>
                  </a:lnTo>
                  <a:lnTo>
                    <a:pt x="3340608" y="146303"/>
                  </a:lnTo>
                  <a:lnTo>
                    <a:pt x="3413760" y="73151"/>
                  </a:lnTo>
                  <a:lnTo>
                    <a:pt x="3340608" y="0"/>
                  </a:lnTo>
                  <a:close/>
                </a:path>
              </a:pathLst>
            </a:custGeom>
            <a:solidFill>
              <a:srgbClr val="8E8E8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6880859" y="3389376"/>
              <a:ext cx="3413760" cy="146685"/>
            </a:xfrm>
            <a:custGeom>
              <a:avLst/>
              <a:gdLst/>
              <a:ahLst/>
              <a:cxnLst/>
              <a:rect l="l" t="t" r="r" b="b"/>
              <a:pathLst>
                <a:path w="3413759" h="146685">
                  <a:moveTo>
                    <a:pt x="0" y="36575"/>
                  </a:moveTo>
                  <a:lnTo>
                    <a:pt x="3340608" y="36575"/>
                  </a:lnTo>
                  <a:lnTo>
                    <a:pt x="3340608" y="0"/>
                  </a:lnTo>
                  <a:lnTo>
                    <a:pt x="3413760" y="73151"/>
                  </a:lnTo>
                  <a:lnTo>
                    <a:pt x="3340608" y="146303"/>
                  </a:lnTo>
                  <a:lnTo>
                    <a:pt x="3340608" y="109727"/>
                  </a:lnTo>
                  <a:lnTo>
                    <a:pt x="0" y="109727"/>
                  </a:lnTo>
                  <a:lnTo>
                    <a:pt x="0" y="36575"/>
                  </a:lnTo>
                  <a:close/>
                </a:path>
              </a:pathLst>
            </a:custGeom>
            <a:ln w="9525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8562593" y="2132838"/>
              <a:ext cx="0" cy="3934460"/>
            </a:xfrm>
            <a:custGeom>
              <a:avLst/>
              <a:gdLst/>
              <a:ahLst/>
              <a:cxnLst/>
              <a:rect l="l" t="t" r="r" b="b"/>
              <a:pathLst>
                <a:path h="3934460">
                  <a:moveTo>
                    <a:pt x="0" y="0"/>
                  </a:moveTo>
                  <a:lnTo>
                    <a:pt x="0" y="3934459"/>
                  </a:lnTo>
                </a:path>
              </a:pathLst>
            </a:custGeom>
            <a:ln w="28575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8578595" y="2132076"/>
              <a:ext cx="1699260" cy="146685"/>
            </a:xfrm>
            <a:custGeom>
              <a:avLst/>
              <a:gdLst/>
              <a:ahLst/>
              <a:cxnLst/>
              <a:rect l="l" t="t" r="r" b="b"/>
              <a:pathLst>
                <a:path w="1699259" h="146685">
                  <a:moveTo>
                    <a:pt x="1626107" y="0"/>
                  </a:moveTo>
                  <a:lnTo>
                    <a:pt x="1626107" y="36575"/>
                  </a:lnTo>
                  <a:lnTo>
                    <a:pt x="0" y="36575"/>
                  </a:lnTo>
                  <a:lnTo>
                    <a:pt x="0" y="109727"/>
                  </a:lnTo>
                  <a:lnTo>
                    <a:pt x="1626107" y="109727"/>
                  </a:lnTo>
                  <a:lnTo>
                    <a:pt x="1626107" y="146303"/>
                  </a:lnTo>
                  <a:lnTo>
                    <a:pt x="1699259" y="73151"/>
                  </a:lnTo>
                  <a:lnTo>
                    <a:pt x="1626107" y="0"/>
                  </a:lnTo>
                  <a:close/>
                </a:path>
              </a:pathLst>
            </a:custGeom>
            <a:solidFill>
              <a:srgbClr val="87878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8578595" y="2132076"/>
              <a:ext cx="1699260" cy="146685"/>
            </a:xfrm>
            <a:custGeom>
              <a:avLst/>
              <a:gdLst/>
              <a:ahLst/>
              <a:cxnLst/>
              <a:rect l="l" t="t" r="r" b="b"/>
              <a:pathLst>
                <a:path w="1699259" h="146685">
                  <a:moveTo>
                    <a:pt x="0" y="36575"/>
                  </a:moveTo>
                  <a:lnTo>
                    <a:pt x="1626107" y="36575"/>
                  </a:lnTo>
                  <a:lnTo>
                    <a:pt x="1626107" y="0"/>
                  </a:lnTo>
                  <a:lnTo>
                    <a:pt x="1699259" y="73151"/>
                  </a:lnTo>
                  <a:lnTo>
                    <a:pt x="1626107" y="146303"/>
                  </a:lnTo>
                  <a:lnTo>
                    <a:pt x="1626107" y="109727"/>
                  </a:lnTo>
                  <a:lnTo>
                    <a:pt x="0" y="109727"/>
                  </a:lnTo>
                  <a:lnTo>
                    <a:pt x="0" y="36575"/>
                  </a:lnTo>
                  <a:close/>
                </a:path>
              </a:pathLst>
            </a:custGeom>
            <a:ln w="9525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8578595" y="5984747"/>
              <a:ext cx="1699260" cy="146685"/>
            </a:xfrm>
            <a:custGeom>
              <a:avLst/>
              <a:gdLst/>
              <a:ahLst/>
              <a:cxnLst/>
              <a:rect l="l" t="t" r="r" b="b"/>
              <a:pathLst>
                <a:path w="1699259" h="146685">
                  <a:moveTo>
                    <a:pt x="1626107" y="0"/>
                  </a:moveTo>
                  <a:lnTo>
                    <a:pt x="1626107" y="36575"/>
                  </a:lnTo>
                  <a:lnTo>
                    <a:pt x="0" y="36575"/>
                  </a:lnTo>
                  <a:lnTo>
                    <a:pt x="0" y="109727"/>
                  </a:lnTo>
                  <a:lnTo>
                    <a:pt x="1626107" y="109727"/>
                  </a:lnTo>
                  <a:lnTo>
                    <a:pt x="1626107" y="146303"/>
                  </a:lnTo>
                  <a:lnTo>
                    <a:pt x="1699259" y="73151"/>
                  </a:lnTo>
                  <a:lnTo>
                    <a:pt x="1626107" y="0"/>
                  </a:lnTo>
                  <a:close/>
                </a:path>
              </a:pathLst>
            </a:custGeom>
            <a:solidFill>
              <a:srgbClr val="87878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8578595" y="5984747"/>
              <a:ext cx="1699260" cy="146685"/>
            </a:xfrm>
            <a:custGeom>
              <a:avLst/>
              <a:gdLst/>
              <a:ahLst/>
              <a:cxnLst/>
              <a:rect l="l" t="t" r="r" b="b"/>
              <a:pathLst>
                <a:path w="1699259" h="146685">
                  <a:moveTo>
                    <a:pt x="0" y="36575"/>
                  </a:moveTo>
                  <a:lnTo>
                    <a:pt x="1626107" y="36575"/>
                  </a:lnTo>
                  <a:lnTo>
                    <a:pt x="1626107" y="0"/>
                  </a:lnTo>
                  <a:lnTo>
                    <a:pt x="1699259" y="73151"/>
                  </a:lnTo>
                  <a:lnTo>
                    <a:pt x="1626107" y="146303"/>
                  </a:lnTo>
                  <a:lnTo>
                    <a:pt x="1626107" y="109727"/>
                  </a:lnTo>
                  <a:lnTo>
                    <a:pt x="0" y="109727"/>
                  </a:lnTo>
                  <a:lnTo>
                    <a:pt x="0" y="36575"/>
                  </a:lnTo>
                  <a:close/>
                </a:path>
              </a:pathLst>
            </a:custGeom>
            <a:ln w="9525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6194805" y="6407861"/>
            <a:ext cx="1337310" cy="17024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2200" b="1" spc="25" dirty="0">
                <a:solidFill>
                  <a:srgbClr val="3E3E3E"/>
                </a:solidFill>
                <a:latin typeface="Arial"/>
                <a:cs typeface="Arial"/>
              </a:rPr>
              <a:t>[Group</a:t>
            </a:r>
            <a:r>
              <a:rPr sz="2200" b="1" spc="-12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-40" dirty="0">
                <a:solidFill>
                  <a:srgbClr val="3E3E3E"/>
                </a:solidFill>
                <a:latin typeface="Arial"/>
                <a:cs typeface="Arial"/>
              </a:rPr>
              <a:t>A] </a:t>
            </a:r>
            <a:r>
              <a:rPr sz="2200" b="1" spc="-59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45" dirty="0">
                <a:solidFill>
                  <a:srgbClr val="3E3E3E"/>
                </a:solidFill>
                <a:latin typeface="Arial"/>
                <a:cs typeface="Arial"/>
              </a:rPr>
              <a:t>Host </a:t>
            </a:r>
            <a:r>
              <a:rPr sz="2200" b="1" spc="25" dirty="0">
                <a:solidFill>
                  <a:srgbClr val="3E3E3E"/>
                </a:solidFill>
                <a:latin typeface="Arial"/>
                <a:cs typeface="Arial"/>
              </a:rPr>
              <a:t>1 </a:t>
            </a:r>
            <a:r>
              <a:rPr sz="2200" b="1" spc="3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25" dirty="0">
                <a:solidFill>
                  <a:srgbClr val="3E3E3E"/>
                </a:solidFill>
                <a:latin typeface="Arial"/>
                <a:cs typeface="Arial"/>
              </a:rPr>
              <a:t>[Group</a:t>
            </a:r>
            <a:r>
              <a:rPr sz="2200" b="1" spc="-12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-60" dirty="0">
                <a:solidFill>
                  <a:srgbClr val="3E3E3E"/>
                </a:solidFill>
                <a:latin typeface="Arial"/>
                <a:cs typeface="Arial"/>
              </a:rPr>
              <a:t>B] </a:t>
            </a:r>
            <a:r>
              <a:rPr sz="2200" b="1" spc="-59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45" dirty="0">
                <a:solidFill>
                  <a:srgbClr val="3E3E3E"/>
                </a:solidFill>
                <a:latin typeface="Arial"/>
                <a:cs typeface="Arial"/>
              </a:rPr>
              <a:t>Host </a:t>
            </a:r>
            <a:r>
              <a:rPr sz="2200" b="1" spc="25" dirty="0">
                <a:solidFill>
                  <a:srgbClr val="3E3E3E"/>
                </a:solidFill>
                <a:latin typeface="Arial"/>
                <a:cs typeface="Arial"/>
              </a:rPr>
              <a:t>2 </a:t>
            </a:r>
            <a:r>
              <a:rPr sz="2200" b="1" spc="3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45" dirty="0">
                <a:solidFill>
                  <a:srgbClr val="3E3E3E"/>
                </a:solidFill>
                <a:latin typeface="Arial"/>
                <a:cs typeface="Arial"/>
              </a:rPr>
              <a:t>Host</a:t>
            </a:r>
            <a:r>
              <a:rPr sz="2200" b="1" spc="-5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195" dirty="0">
                <a:solidFill>
                  <a:srgbClr val="3E3E3E"/>
                </a:solidFill>
                <a:latin typeface="Arial"/>
                <a:cs typeface="Arial"/>
              </a:rPr>
              <a:t>N</a:t>
            </a:r>
            <a:endParaRPr sz="22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9297416" y="1750517"/>
            <a:ext cx="54737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spc="-140" dirty="0">
                <a:solidFill>
                  <a:srgbClr val="3E3E3E"/>
                </a:solidFill>
                <a:latin typeface="Arial"/>
                <a:cs typeface="Arial"/>
              </a:rPr>
              <a:t>SSH</a:t>
            </a:r>
            <a:endParaRPr sz="22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9297416" y="3044698"/>
            <a:ext cx="54737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spc="-145" dirty="0">
                <a:solidFill>
                  <a:srgbClr val="3E3E3E"/>
                </a:solidFill>
                <a:latin typeface="Arial"/>
                <a:cs typeface="Arial"/>
              </a:rPr>
              <a:t>SSH</a:t>
            </a:r>
            <a:endParaRPr sz="22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9297416" y="5626353"/>
            <a:ext cx="54737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spc="-145" dirty="0">
                <a:solidFill>
                  <a:srgbClr val="3E3E3E"/>
                </a:solidFill>
                <a:latin typeface="Arial"/>
                <a:cs typeface="Arial"/>
              </a:rPr>
              <a:t>SSH</a:t>
            </a:r>
            <a:endParaRPr sz="22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484370" y="1137285"/>
            <a:ext cx="753935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Below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is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rebuchet MS"/>
                <a:cs typeface="Trebuchet MS"/>
              </a:rPr>
              <a:t>diagram</a:t>
            </a:r>
            <a:r>
              <a:rPr sz="2200" spc="-5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rebuchet MS"/>
                <a:cs typeface="Trebuchet MS"/>
              </a:rPr>
              <a:t>representing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working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of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5" dirty="0">
                <a:solidFill>
                  <a:srgbClr val="3E3E3E"/>
                </a:solidFill>
                <a:latin typeface="Trebuchet MS"/>
                <a:cs typeface="Trebuchet MS"/>
              </a:rPr>
              <a:t>Ansible:</a:t>
            </a:r>
            <a:endParaRPr sz="2200">
              <a:latin typeface="Trebuchet MS"/>
              <a:cs typeface="Trebuchet MS"/>
            </a:endParaRPr>
          </a:p>
        </p:txBody>
      </p:sp>
      <p:pic>
        <p:nvPicPr>
          <p:cNvPr id="26" name="object 2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695188" y="734568"/>
            <a:ext cx="4972812" cy="458724"/>
          </a:xfrm>
          <a:prstGeom prst="rect">
            <a:avLst/>
          </a:prstGeom>
        </p:spPr>
      </p:pic>
    </p:spTree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808979" y="306451"/>
            <a:ext cx="463613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05" dirty="0">
                <a:solidFill>
                  <a:srgbClr val="3E3E3E"/>
                </a:solidFill>
                <a:latin typeface="Arial"/>
                <a:cs typeface="Arial"/>
              </a:rPr>
              <a:t>Introduction</a:t>
            </a:r>
            <a:r>
              <a:rPr spc="-5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145" dirty="0">
                <a:solidFill>
                  <a:srgbClr val="3E3E3E"/>
                </a:solidFill>
                <a:latin typeface="Arial"/>
                <a:cs typeface="Arial"/>
              </a:rPr>
              <a:t>to</a:t>
            </a:r>
            <a:r>
              <a:rPr spc="-6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20" dirty="0">
                <a:solidFill>
                  <a:srgbClr val="3E3E3E"/>
                </a:solidFill>
                <a:latin typeface="Arial"/>
                <a:cs typeface="Arial"/>
              </a:rPr>
              <a:t>Playbooks</a:t>
            </a:r>
          </a:p>
        </p:txBody>
      </p:sp>
      <p:sp>
        <p:nvSpPr>
          <p:cNvPr id="4" name="object 4"/>
          <p:cNvSpPr/>
          <p:nvPr/>
        </p:nvSpPr>
        <p:spPr>
          <a:xfrm>
            <a:off x="2706623" y="1365503"/>
            <a:ext cx="10843260" cy="3176270"/>
          </a:xfrm>
          <a:custGeom>
            <a:avLst/>
            <a:gdLst/>
            <a:ahLst/>
            <a:cxnLst/>
            <a:rect l="l" t="t" r="r" b="b"/>
            <a:pathLst>
              <a:path w="10843260" h="3176270">
                <a:moveTo>
                  <a:pt x="10313924" y="0"/>
                </a:moveTo>
                <a:lnTo>
                  <a:pt x="529336" y="0"/>
                </a:lnTo>
                <a:lnTo>
                  <a:pt x="481154" y="2163"/>
                </a:lnTo>
                <a:lnTo>
                  <a:pt x="434184" y="8527"/>
                </a:lnTo>
                <a:lnTo>
                  <a:pt x="388614" y="18907"/>
                </a:lnTo>
                <a:lnTo>
                  <a:pt x="344629" y="33115"/>
                </a:lnTo>
                <a:lnTo>
                  <a:pt x="302417" y="50964"/>
                </a:lnTo>
                <a:lnTo>
                  <a:pt x="262165" y="72267"/>
                </a:lnTo>
                <a:lnTo>
                  <a:pt x="224059" y="96838"/>
                </a:lnTo>
                <a:lnTo>
                  <a:pt x="188287" y="124489"/>
                </a:lnTo>
                <a:lnTo>
                  <a:pt x="155035" y="155035"/>
                </a:lnTo>
                <a:lnTo>
                  <a:pt x="124489" y="188287"/>
                </a:lnTo>
                <a:lnTo>
                  <a:pt x="96838" y="224059"/>
                </a:lnTo>
                <a:lnTo>
                  <a:pt x="72267" y="262165"/>
                </a:lnTo>
                <a:lnTo>
                  <a:pt x="50964" y="302417"/>
                </a:lnTo>
                <a:lnTo>
                  <a:pt x="33115" y="344629"/>
                </a:lnTo>
                <a:lnTo>
                  <a:pt x="18907" y="388614"/>
                </a:lnTo>
                <a:lnTo>
                  <a:pt x="8527" y="434184"/>
                </a:lnTo>
                <a:lnTo>
                  <a:pt x="2163" y="481154"/>
                </a:lnTo>
                <a:lnTo>
                  <a:pt x="0" y="529336"/>
                </a:lnTo>
                <a:lnTo>
                  <a:pt x="0" y="2646680"/>
                </a:lnTo>
                <a:lnTo>
                  <a:pt x="2163" y="2694861"/>
                </a:lnTo>
                <a:lnTo>
                  <a:pt x="8527" y="2741831"/>
                </a:lnTo>
                <a:lnTo>
                  <a:pt x="18907" y="2787401"/>
                </a:lnTo>
                <a:lnTo>
                  <a:pt x="33115" y="2831386"/>
                </a:lnTo>
                <a:lnTo>
                  <a:pt x="50964" y="2873598"/>
                </a:lnTo>
                <a:lnTo>
                  <a:pt x="72267" y="2913850"/>
                </a:lnTo>
                <a:lnTo>
                  <a:pt x="96838" y="2951956"/>
                </a:lnTo>
                <a:lnTo>
                  <a:pt x="124489" y="2987728"/>
                </a:lnTo>
                <a:lnTo>
                  <a:pt x="155035" y="3020980"/>
                </a:lnTo>
                <a:lnTo>
                  <a:pt x="188287" y="3051526"/>
                </a:lnTo>
                <a:lnTo>
                  <a:pt x="224059" y="3079177"/>
                </a:lnTo>
                <a:lnTo>
                  <a:pt x="262165" y="3103748"/>
                </a:lnTo>
                <a:lnTo>
                  <a:pt x="302417" y="3125051"/>
                </a:lnTo>
                <a:lnTo>
                  <a:pt x="344629" y="3142900"/>
                </a:lnTo>
                <a:lnTo>
                  <a:pt x="388614" y="3157108"/>
                </a:lnTo>
                <a:lnTo>
                  <a:pt x="434184" y="3167488"/>
                </a:lnTo>
                <a:lnTo>
                  <a:pt x="481154" y="3173852"/>
                </a:lnTo>
                <a:lnTo>
                  <a:pt x="529336" y="3176016"/>
                </a:lnTo>
                <a:lnTo>
                  <a:pt x="10313924" y="3176016"/>
                </a:lnTo>
                <a:lnTo>
                  <a:pt x="10362105" y="3173852"/>
                </a:lnTo>
                <a:lnTo>
                  <a:pt x="10409075" y="3167488"/>
                </a:lnTo>
                <a:lnTo>
                  <a:pt x="10454645" y="3157108"/>
                </a:lnTo>
                <a:lnTo>
                  <a:pt x="10498630" y="3142900"/>
                </a:lnTo>
                <a:lnTo>
                  <a:pt x="10540842" y="3125051"/>
                </a:lnTo>
                <a:lnTo>
                  <a:pt x="10581094" y="3103748"/>
                </a:lnTo>
                <a:lnTo>
                  <a:pt x="10619200" y="3079177"/>
                </a:lnTo>
                <a:lnTo>
                  <a:pt x="10654972" y="3051526"/>
                </a:lnTo>
                <a:lnTo>
                  <a:pt x="10688224" y="3020980"/>
                </a:lnTo>
                <a:lnTo>
                  <a:pt x="10718770" y="2987728"/>
                </a:lnTo>
                <a:lnTo>
                  <a:pt x="10746421" y="2951956"/>
                </a:lnTo>
                <a:lnTo>
                  <a:pt x="10770992" y="2913850"/>
                </a:lnTo>
                <a:lnTo>
                  <a:pt x="10792295" y="2873598"/>
                </a:lnTo>
                <a:lnTo>
                  <a:pt x="10810144" y="2831386"/>
                </a:lnTo>
                <a:lnTo>
                  <a:pt x="10824352" y="2787401"/>
                </a:lnTo>
                <a:lnTo>
                  <a:pt x="10834732" y="2741831"/>
                </a:lnTo>
                <a:lnTo>
                  <a:pt x="10841096" y="2694861"/>
                </a:lnTo>
                <a:lnTo>
                  <a:pt x="10843260" y="2646680"/>
                </a:lnTo>
                <a:lnTo>
                  <a:pt x="10843260" y="529336"/>
                </a:lnTo>
                <a:lnTo>
                  <a:pt x="10841096" y="481154"/>
                </a:lnTo>
                <a:lnTo>
                  <a:pt x="10834732" y="434184"/>
                </a:lnTo>
                <a:lnTo>
                  <a:pt x="10824352" y="388614"/>
                </a:lnTo>
                <a:lnTo>
                  <a:pt x="10810144" y="344629"/>
                </a:lnTo>
                <a:lnTo>
                  <a:pt x="10792295" y="302417"/>
                </a:lnTo>
                <a:lnTo>
                  <a:pt x="10770992" y="262165"/>
                </a:lnTo>
                <a:lnTo>
                  <a:pt x="10746421" y="224059"/>
                </a:lnTo>
                <a:lnTo>
                  <a:pt x="10718770" y="188287"/>
                </a:lnTo>
                <a:lnTo>
                  <a:pt x="10688224" y="155035"/>
                </a:lnTo>
                <a:lnTo>
                  <a:pt x="10654972" y="124489"/>
                </a:lnTo>
                <a:lnTo>
                  <a:pt x="10619200" y="96838"/>
                </a:lnTo>
                <a:lnTo>
                  <a:pt x="10581094" y="72267"/>
                </a:lnTo>
                <a:lnTo>
                  <a:pt x="10540842" y="50964"/>
                </a:lnTo>
                <a:lnTo>
                  <a:pt x="10498630" y="33115"/>
                </a:lnTo>
                <a:lnTo>
                  <a:pt x="10454645" y="18907"/>
                </a:lnTo>
                <a:lnTo>
                  <a:pt x="10409075" y="8527"/>
                </a:lnTo>
                <a:lnTo>
                  <a:pt x="10362105" y="2163"/>
                </a:lnTo>
                <a:lnTo>
                  <a:pt x="1031392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706623" y="1365503"/>
            <a:ext cx="10843260" cy="3176270"/>
          </a:xfrm>
          <a:custGeom>
            <a:avLst/>
            <a:gdLst/>
            <a:ahLst/>
            <a:cxnLst/>
            <a:rect l="l" t="t" r="r" b="b"/>
            <a:pathLst>
              <a:path w="10843260" h="3176270">
                <a:moveTo>
                  <a:pt x="0" y="529336"/>
                </a:moveTo>
                <a:lnTo>
                  <a:pt x="2163" y="481154"/>
                </a:lnTo>
                <a:lnTo>
                  <a:pt x="8527" y="434184"/>
                </a:lnTo>
                <a:lnTo>
                  <a:pt x="18907" y="388614"/>
                </a:lnTo>
                <a:lnTo>
                  <a:pt x="33115" y="344629"/>
                </a:lnTo>
                <a:lnTo>
                  <a:pt x="50964" y="302417"/>
                </a:lnTo>
                <a:lnTo>
                  <a:pt x="72267" y="262165"/>
                </a:lnTo>
                <a:lnTo>
                  <a:pt x="96838" y="224059"/>
                </a:lnTo>
                <a:lnTo>
                  <a:pt x="124489" y="188287"/>
                </a:lnTo>
                <a:lnTo>
                  <a:pt x="155035" y="155035"/>
                </a:lnTo>
                <a:lnTo>
                  <a:pt x="188287" y="124489"/>
                </a:lnTo>
                <a:lnTo>
                  <a:pt x="224059" y="96838"/>
                </a:lnTo>
                <a:lnTo>
                  <a:pt x="262165" y="72267"/>
                </a:lnTo>
                <a:lnTo>
                  <a:pt x="302417" y="50964"/>
                </a:lnTo>
                <a:lnTo>
                  <a:pt x="344629" y="33115"/>
                </a:lnTo>
                <a:lnTo>
                  <a:pt x="388614" y="18907"/>
                </a:lnTo>
                <a:lnTo>
                  <a:pt x="434184" y="8527"/>
                </a:lnTo>
                <a:lnTo>
                  <a:pt x="481154" y="2163"/>
                </a:lnTo>
                <a:lnTo>
                  <a:pt x="529336" y="0"/>
                </a:lnTo>
                <a:lnTo>
                  <a:pt x="10313924" y="0"/>
                </a:lnTo>
                <a:lnTo>
                  <a:pt x="10362105" y="2163"/>
                </a:lnTo>
                <a:lnTo>
                  <a:pt x="10409075" y="8527"/>
                </a:lnTo>
                <a:lnTo>
                  <a:pt x="10454645" y="18907"/>
                </a:lnTo>
                <a:lnTo>
                  <a:pt x="10498630" y="33115"/>
                </a:lnTo>
                <a:lnTo>
                  <a:pt x="10540842" y="50964"/>
                </a:lnTo>
                <a:lnTo>
                  <a:pt x="10581094" y="72267"/>
                </a:lnTo>
                <a:lnTo>
                  <a:pt x="10619200" y="96838"/>
                </a:lnTo>
                <a:lnTo>
                  <a:pt x="10654972" y="124489"/>
                </a:lnTo>
                <a:lnTo>
                  <a:pt x="10688224" y="155035"/>
                </a:lnTo>
                <a:lnTo>
                  <a:pt x="10718770" y="188287"/>
                </a:lnTo>
                <a:lnTo>
                  <a:pt x="10746421" y="224059"/>
                </a:lnTo>
                <a:lnTo>
                  <a:pt x="10770992" y="262165"/>
                </a:lnTo>
                <a:lnTo>
                  <a:pt x="10792295" y="302417"/>
                </a:lnTo>
                <a:lnTo>
                  <a:pt x="10810144" y="344629"/>
                </a:lnTo>
                <a:lnTo>
                  <a:pt x="10824352" y="388614"/>
                </a:lnTo>
                <a:lnTo>
                  <a:pt x="10834732" y="434184"/>
                </a:lnTo>
                <a:lnTo>
                  <a:pt x="10841096" y="481154"/>
                </a:lnTo>
                <a:lnTo>
                  <a:pt x="10843260" y="529336"/>
                </a:lnTo>
                <a:lnTo>
                  <a:pt x="10843260" y="2646680"/>
                </a:lnTo>
                <a:lnTo>
                  <a:pt x="10841096" y="2694861"/>
                </a:lnTo>
                <a:lnTo>
                  <a:pt x="10834732" y="2741831"/>
                </a:lnTo>
                <a:lnTo>
                  <a:pt x="10824352" y="2787401"/>
                </a:lnTo>
                <a:lnTo>
                  <a:pt x="10810144" y="2831386"/>
                </a:lnTo>
                <a:lnTo>
                  <a:pt x="10792295" y="2873598"/>
                </a:lnTo>
                <a:lnTo>
                  <a:pt x="10770992" y="2913850"/>
                </a:lnTo>
                <a:lnTo>
                  <a:pt x="10746421" y="2951956"/>
                </a:lnTo>
                <a:lnTo>
                  <a:pt x="10718770" y="2987728"/>
                </a:lnTo>
                <a:lnTo>
                  <a:pt x="10688224" y="3020980"/>
                </a:lnTo>
                <a:lnTo>
                  <a:pt x="10654972" y="3051526"/>
                </a:lnTo>
                <a:lnTo>
                  <a:pt x="10619200" y="3079177"/>
                </a:lnTo>
                <a:lnTo>
                  <a:pt x="10581094" y="3103748"/>
                </a:lnTo>
                <a:lnTo>
                  <a:pt x="10540842" y="3125051"/>
                </a:lnTo>
                <a:lnTo>
                  <a:pt x="10498630" y="3142900"/>
                </a:lnTo>
                <a:lnTo>
                  <a:pt x="10454645" y="3157108"/>
                </a:lnTo>
                <a:lnTo>
                  <a:pt x="10409075" y="3167488"/>
                </a:lnTo>
                <a:lnTo>
                  <a:pt x="10362105" y="3173852"/>
                </a:lnTo>
                <a:lnTo>
                  <a:pt x="10313924" y="3176016"/>
                </a:lnTo>
                <a:lnTo>
                  <a:pt x="529336" y="3176016"/>
                </a:lnTo>
                <a:lnTo>
                  <a:pt x="481154" y="3173852"/>
                </a:lnTo>
                <a:lnTo>
                  <a:pt x="434184" y="3167488"/>
                </a:lnTo>
                <a:lnTo>
                  <a:pt x="388614" y="3157108"/>
                </a:lnTo>
                <a:lnTo>
                  <a:pt x="344629" y="3142900"/>
                </a:lnTo>
                <a:lnTo>
                  <a:pt x="302417" y="3125051"/>
                </a:lnTo>
                <a:lnTo>
                  <a:pt x="262165" y="3103748"/>
                </a:lnTo>
                <a:lnTo>
                  <a:pt x="224059" y="3079177"/>
                </a:lnTo>
                <a:lnTo>
                  <a:pt x="188287" y="3051526"/>
                </a:lnTo>
                <a:lnTo>
                  <a:pt x="155035" y="3020980"/>
                </a:lnTo>
                <a:lnTo>
                  <a:pt x="124489" y="2987728"/>
                </a:lnTo>
                <a:lnTo>
                  <a:pt x="96838" y="2951956"/>
                </a:lnTo>
                <a:lnTo>
                  <a:pt x="72267" y="2913850"/>
                </a:lnTo>
                <a:lnTo>
                  <a:pt x="50964" y="2873598"/>
                </a:lnTo>
                <a:lnTo>
                  <a:pt x="33115" y="2831386"/>
                </a:lnTo>
                <a:lnTo>
                  <a:pt x="18907" y="2787401"/>
                </a:lnTo>
                <a:lnTo>
                  <a:pt x="8527" y="2741831"/>
                </a:lnTo>
                <a:lnTo>
                  <a:pt x="2163" y="2694861"/>
                </a:lnTo>
                <a:lnTo>
                  <a:pt x="0" y="2646680"/>
                </a:lnTo>
                <a:lnTo>
                  <a:pt x="0" y="529336"/>
                </a:lnTo>
                <a:close/>
              </a:path>
            </a:pathLst>
          </a:custGeom>
          <a:ln w="9525">
            <a:solidFill>
              <a:srgbClr val="0184E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028950" y="1478406"/>
            <a:ext cx="10052685" cy="23723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41605" algn="ctr">
              <a:lnSpc>
                <a:spcPct val="100000"/>
              </a:lnSpc>
              <a:spcBef>
                <a:spcPts val="95"/>
              </a:spcBef>
            </a:pPr>
            <a:r>
              <a:rPr sz="2200" spc="70" dirty="0">
                <a:solidFill>
                  <a:srgbClr val="3E3E3E"/>
                </a:solidFill>
                <a:latin typeface="Trebuchet MS"/>
                <a:cs typeface="Trebuchet MS"/>
              </a:rPr>
              <a:t>Ansible's</a:t>
            </a:r>
            <a:r>
              <a:rPr sz="2200" spc="-4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rebuchet MS"/>
                <a:cs typeface="Trebuchet MS"/>
              </a:rPr>
              <a:t>playbooks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are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Trebuchet MS"/>
                <a:cs typeface="Trebuchet MS"/>
              </a:rPr>
              <a:t>one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of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rebuchet MS"/>
                <a:cs typeface="Trebuchet MS"/>
              </a:rPr>
              <a:t>most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rebuchet MS"/>
                <a:cs typeface="Trebuchet MS"/>
              </a:rPr>
              <a:t>important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dirty="0">
                <a:solidFill>
                  <a:srgbClr val="3E3E3E"/>
                </a:solidFill>
                <a:latin typeface="Trebuchet MS"/>
                <a:cs typeface="Trebuchet MS"/>
              </a:rPr>
              <a:t>features,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since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they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tell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it</a:t>
            </a:r>
            <a:endParaRPr sz="2200">
              <a:latin typeface="Trebuchet MS"/>
              <a:cs typeface="Trebuchet MS"/>
            </a:endParaRPr>
          </a:p>
          <a:p>
            <a:pPr marL="144780" algn="ctr">
              <a:lnSpc>
                <a:spcPct val="100000"/>
              </a:lnSpc>
            </a:pP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what</a:t>
            </a:r>
            <a:r>
              <a:rPr sz="2200" spc="-10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to</a:t>
            </a:r>
            <a:r>
              <a:rPr sz="2200" spc="-114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15" dirty="0">
                <a:solidFill>
                  <a:srgbClr val="3E3E3E"/>
                </a:solidFill>
                <a:latin typeface="Trebuchet MS"/>
                <a:cs typeface="Trebuchet MS"/>
              </a:rPr>
              <a:t>execute.</a:t>
            </a:r>
            <a:endParaRPr sz="2200">
              <a:latin typeface="Trebuchet MS"/>
              <a:cs typeface="Trebuchet MS"/>
            </a:endParaRPr>
          </a:p>
          <a:p>
            <a:pPr marL="381000" marR="668655" indent="-368935">
              <a:lnSpc>
                <a:spcPct val="100000"/>
              </a:lnSpc>
              <a:spcBef>
                <a:spcPts val="2640"/>
              </a:spcBef>
              <a:buFont typeface="Tahoma"/>
              <a:buChar char="●"/>
              <a:tabLst>
                <a:tab pos="381000" algn="l"/>
                <a:tab pos="381635" algn="l"/>
              </a:tabLst>
            </a:pPr>
            <a:r>
              <a:rPr sz="2200" spc="75" dirty="0">
                <a:solidFill>
                  <a:srgbClr val="3E3E3E"/>
                </a:solidFill>
                <a:latin typeface="Trebuchet MS"/>
                <a:cs typeface="Trebuchet MS"/>
              </a:rPr>
              <a:t>Playbooks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are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dirty="0">
                <a:solidFill>
                  <a:srgbClr val="3E3E3E"/>
                </a:solidFill>
                <a:latin typeface="Trebuchet MS"/>
                <a:cs typeface="Trebuchet MS"/>
              </a:rPr>
              <a:t>written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in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20" dirty="0">
                <a:solidFill>
                  <a:srgbClr val="3E3E3E"/>
                </a:solidFill>
                <a:latin typeface="Trebuchet MS"/>
                <a:cs typeface="Trebuchet MS"/>
              </a:rPr>
              <a:t>YAML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Trebuchet MS"/>
                <a:cs typeface="Trebuchet MS"/>
              </a:rPr>
              <a:t>and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are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easy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to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5" dirty="0">
                <a:solidFill>
                  <a:srgbClr val="3E3E3E"/>
                </a:solidFill>
                <a:latin typeface="Trebuchet MS"/>
                <a:cs typeface="Trebuchet MS"/>
              </a:rPr>
              <a:t>read,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Trebuchet MS"/>
                <a:cs typeface="Trebuchet MS"/>
              </a:rPr>
              <a:t>write,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share,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Trebuchet MS"/>
                <a:cs typeface="Trebuchet MS"/>
              </a:rPr>
              <a:t>and </a:t>
            </a:r>
            <a:r>
              <a:rPr sz="2200" spc="-65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rebuchet MS"/>
                <a:cs typeface="Trebuchet MS"/>
              </a:rPr>
              <a:t>understand.</a:t>
            </a:r>
            <a:endParaRPr sz="2200">
              <a:latin typeface="Trebuchet MS"/>
              <a:cs typeface="Trebuchet MS"/>
            </a:endParaRPr>
          </a:p>
          <a:p>
            <a:pPr marL="381000" indent="-368935">
              <a:lnSpc>
                <a:spcPct val="100000"/>
              </a:lnSpc>
              <a:spcBef>
                <a:spcPts val="2640"/>
              </a:spcBef>
              <a:buFont typeface="Tahoma"/>
              <a:buChar char="●"/>
              <a:tabLst>
                <a:tab pos="381000" algn="l"/>
                <a:tab pos="381635" algn="l"/>
              </a:tabLst>
            </a:pPr>
            <a:r>
              <a:rPr sz="2200" spc="50" dirty="0">
                <a:solidFill>
                  <a:srgbClr val="3E3E3E"/>
                </a:solidFill>
                <a:latin typeface="Trebuchet MS"/>
                <a:cs typeface="Trebuchet MS"/>
              </a:rPr>
              <a:t>Each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playbook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rebuchet MS"/>
                <a:cs typeface="Trebuchet MS"/>
              </a:rPr>
              <a:t>contains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Trebuchet MS"/>
                <a:cs typeface="Trebuchet MS"/>
              </a:rPr>
              <a:t>one</a:t>
            </a:r>
            <a:r>
              <a:rPr sz="2200" spc="-10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Trebuchet MS"/>
                <a:cs typeface="Trebuchet MS"/>
              </a:rPr>
              <a:t>or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Trebuchet MS"/>
                <a:cs typeface="Trebuchet MS"/>
              </a:rPr>
              <a:t>more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rebuchet MS"/>
                <a:cs typeface="Trebuchet MS"/>
              </a:rPr>
              <a:t>plays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in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a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list.</a:t>
            </a:r>
            <a:endParaRPr sz="2200">
              <a:latin typeface="Trebuchet MS"/>
              <a:cs typeface="Trebuchet MS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845373" y="5170932"/>
            <a:ext cx="12566015" cy="2691765"/>
            <a:chOff x="1845373" y="5170932"/>
            <a:chExt cx="12566015" cy="2691765"/>
          </a:xfrm>
        </p:grpSpPr>
        <p:sp>
          <p:nvSpPr>
            <p:cNvPr id="8" name="object 8"/>
            <p:cNvSpPr/>
            <p:nvPr/>
          </p:nvSpPr>
          <p:spPr>
            <a:xfrm>
              <a:off x="1850135" y="5475732"/>
              <a:ext cx="12556490" cy="2382520"/>
            </a:xfrm>
            <a:custGeom>
              <a:avLst/>
              <a:gdLst/>
              <a:ahLst/>
              <a:cxnLst/>
              <a:rect l="l" t="t" r="r" b="b"/>
              <a:pathLst>
                <a:path w="12556490" h="2382520">
                  <a:moveTo>
                    <a:pt x="0" y="397001"/>
                  </a:moveTo>
                  <a:lnTo>
                    <a:pt x="2671" y="350713"/>
                  </a:lnTo>
                  <a:lnTo>
                    <a:pt x="10488" y="305990"/>
                  </a:lnTo>
                  <a:lnTo>
                    <a:pt x="23150" y="263131"/>
                  </a:lnTo>
                  <a:lnTo>
                    <a:pt x="40361" y="222435"/>
                  </a:lnTo>
                  <a:lnTo>
                    <a:pt x="61822" y="184198"/>
                  </a:lnTo>
                  <a:lnTo>
                    <a:pt x="87234" y="148721"/>
                  </a:lnTo>
                  <a:lnTo>
                    <a:pt x="116300" y="116300"/>
                  </a:lnTo>
                  <a:lnTo>
                    <a:pt x="148721" y="87234"/>
                  </a:lnTo>
                  <a:lnTo>
                    <a:pt x="184198" y="61822"/>
                  </a:lnTo>
                  <a:lnTo>
                    <a:pt x="222435" y="40361"/>
                  </a:lnTo>
                  <a:lnTo>
                    <a:pt x="263131" y="23150"/>
                  </a:lnTo>
                  <a:lnTo>
                    <a:pt x="305990" y="10488"/>
                  </a:lnTo>
                  <a:lnTo>
                    <a:pt x="350713" y="2671"/>
                  </a:lnTo>
                  <a:lnTo>
                    <a:pt x="397001" y="0"/>
                  </a:lnTo>
                  <a:lnTo>
                    <a:pt x="12159233" y="0"/>
                  </a:lnTo>
                  <a:lnTo>
                    <a:pt x="12205522" y="2671"/>
                  </a:lnTo>
                  <a:lnTo>
                    <a:pt x="12250245" y="10488"/>
                  </a:lnTo>
                  <a:lnTo>
                    <a:pt x="12293104" y="23150"/>
                  </a:lnTo>
                  <a:lnTo>
                    <a:pt x="12333800" y="40361"/>
                  </a:lnTo>
                  <a:lnTo>
                    <a:pt x="12372037" y="61822"/>
                  </a:lnTo>
                  <a:lnTo>
                    <a:pt x="12407514" y="87234"/>
                  </a:lnTo>
                  <a:lnTo>
                    <a:pt x="12439935" y="116300"/>
                  </a:lnTo>
                  <a:lnTo>
                    <a:pt x="12469001" y="148721"/>
                  </a:lnTo>
                  <a:lnTo>
                    <a:pt x="12494413" y="184198"/>
                  </a:lnTo>
                  <a:lnTo>
                    <a:pt x="12515874" y="222435"/>
                  </a:lnTo>
                  <a:lnTo>
                    <a:pt x="12533085" y="263131"/>
                  </a:lnTo>
                  <a:lnTo>
                    <a:pt x="12545747" y="305990"/>
                  </a:lnTo>
                  <a:lnTo>
                    <a:pt x="12553564" y="350713"/>
                  </a:lnTo>
                  <a:lnTo>
                    <a:pt x="12556235" y="397001"/>
                  </a:lnTo>
                  <a:lnTo>
                    <a:pt x="12556235" y="1985009"/>
                  </a:lnTo>
                  <a:lnTo>
                    <a:pt x="12553564" y="2031298"/>
                  </a:lnTo>
                  <a:lnTo>
                    <a:pt x="12545747" y="2076021"/>
                  </a:lnTo>
                  <a:lnTo>
                    <a:pt x="12533085" y="2118880"/>
                  </a:lnTo>
                  <a:lnTo>
                    <a:pt x="12515874" y="2159576"/>
                  </a:lnTo>
                  <a:lnTo>
                    <a:pt x="12494413" y="2197813"/>
                  </a:lnTo>
                  <a:lnTo>
                    <a:pt x="12469001" y="2233290"/>
                  </a:lnTo>
                  <a:lnTo>
                    <a:pt x="12439935" y="2265711"/>
                  </a:lnTo>
                  <a:lnTo>
                    <a:pt x="12407514" y="2294777"/>
                  </a:lnTo>
                  <a:lnTo>
                    <a:pt x="12372037" y="2320189"/>
                  </a:lnTo>
                  <a:lnTo>
                    <a:pt x="12333800" y="2341650"/>
                  </a:lnTo>
                  <a:lnTo>
                    <a:pt x="12293104" y="2358861"/>
                  </a:lnTo>
                  <a:lnTo>
                    <a:pt x="12250245" y="2371523"/>
                  </a:lnTo>
                  <a:lnTo>
                    <a:pt x="12205522" y="2379340"/>
                  </a:lnTo>
                  <a:lnTo>
                    <a:pt x="12159233" y="2382011"/>
                  </a:lnTo>
                  <a:lnTo>
                    <a:pt x="397001" y="2382011"/>
                  </a:lnTo>
                  <a:lnTo>
                    <a:pt x="350713" y="2379340"/>
                  </a:lnTo>
                  <a:lnTo>
                    <a:pt x="305990" y="2371523"/>
                  </a:lnTo>
                  <a:lnTo>
                    <a:pt x="263131" y="2358861"/>
                  </a:lnTo>
                  <a:lnTo>
                    <a:pt x="222435" y="2341650"/>
                  </a:lnTo>
                  <a:lnTo>
                    <a:pt x="184198" y="2320189"/>
                  </a:lnTo>
                  <a:lnTo>
                    <a:pt x="148721" y="2294777"/>
                  </a:lnTo>
                  <a:lnTo>
                    <a:pt x="116300" y="2265711"/>
                  </a:lnTo>
                  <a:lnTo>
                    <a:pt x="87234" y="2233290"/>
                  </a:lnTo>
                  <a:lnTo>
                    <a:pt x="61822" y="2197813"/>
                  </a:lnTo>
                  <a:lnTo>
                    <a:pt x="40361" y="2159576"/>
                  </a:lnTo>
                  <a:lnTo>
                    <a:pt x="23150" y="2118880"/>
                  </a:lnTo>
                  <a:lnTo>
                    <a:pt x="10488" y="2076021"/>
                  </a:lnTo>
                  <a:lnTo>
                    <a:pt x="2671" y="2031298"/>
                  </a:lnTo>
                  <a:lnTo>
                    <a:pt x="0" y="1985009"/>
                  </a:lnTo>
                  <a:lnTo>
                    <a:pt x="0" y="397001"/>
                  </a:lnTo>
                  <a:close/>
                </a:path>
              </a:pathLst>
            </a:custGeom>
            <a:ln w="9525">
              <a:solidFill>
                <a:srgbClr val="0184E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260091" y="5170932"/>
              <a:ext cx="3217545" cy="489584"/>
            </a:xfrm>
            <a:custGeom>
              <a:avLst/>
              <a:gdLst/>
              <a:ahLst/>
              <a:cxnLst/>
              <a:rect l="l" t="t" r="r" b="b"/>
              <a:pathLst>
                <a:path w="3217545" h="489585">
                  <a:moveTo>
                    <a:pt x="3135630" y="0"/>
                  </a:moveTo>
                  <a:lnTo>
                    <a:pt x="81533" y="0"/>
                  </a:lnTo>
                  <a:lnTo>
                    <a:pt x="49774" y="6399"/>
                  </a:lnTo>
                  <a:lnTo>
                    <a:pt x="23860" y="23860"/>
                  </a:lnTo>
                  <a:lnTo>
                    <a:pt x="6399" y="49774"/>
                  </a:lnTo>
                  <a:lnTo>
                    <a:pt x="0" y="81533"/>
                  </a:lnTo>
                  <a:lnTo>
                    <a:pt x="0" y="407669"/>
                  </a:lnTo>
                  <a:lnTo>
                    <a:pt x="6399" y="439429"/>
                  </a:lnTo>
                  <a:lnTo>
                    <a:pt x="23860" y="465343"/>
                  </a:lnTo>
                  <a:lnTo>
                    <a:pt x="49774" y="482804"/>
                  </a:lnTo>
                  <a:lnTo>
                    <a:pt x="81533" y="489203"/>
                  </a:lnTo>
                  <a:lnTo>
                    <a:pt x="3135630" y="489203"/>
                  </a:lnTo>
                  <a:lnTo>
                    <a:pt x="3167389" y="482804"/>
                  </a:lnTo>
                  <a:lnTo>
                    <a:pt x="3193303" y="465343"/>
                  </a:lnTo>
                  <a:lnTo>
                    <a:pt x="3210764" y="439429"/>
                  </a:lnTo>
                  <a:lnTo>
                    <a:pt x="3217163" y="407669"/>
                  </a:lnTo>
                  <a:lnTo>
                    <a:pt x="3217163" y="81533"/>
                  </a:lnTo>
                  <a:lnTo>
                    <a:pt x="3210764" y="49774"/>
                  </a:lnTo>
                  <a:lnTo>
                    <a:pt x="3193303" y="23860"/>
                  </a:lnTo>
                  <a:lnTo>
                    <a:pt x="3167389" y="6399"/>
                  </a:lnTo>
                  <a:lnTo>
                    <a:pt x="3135630" y="0"/>
                  </a:lnTo>
                  <a:close/>
                </a:path>
              </a:pathLst>
            </a:custGeom>
            <a:solidFill>
              <a:srgbClr val="0184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2529332" y="5218303"/>
            <a:ext cx="272542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spc="15" dirty="0">
                <a:solidFill>
                  <a:srgbClr val="FFFFFF"/>
                </a:solidFill>
                <a:latin typeface="Arial"/>
                <a:cs typeface="Arial"/>
              </a:rPr>
              <a:t>Ansible</a:t>
            </a:r>
            <a:r>
              <a:rPr sz="2200" b="1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b="1" spc="30" dirty="0">
                <a:solidFill>
                  <a:srgbClr val="FFFFFF"/>
                </a:solidFill>
                <a:latin typeface="Arial"/>
                <a:cs typeface="Arial"/>
              </a:rPr>
              <a:t>can</a:t>
            </a:r>
            <a:r>
              <a:rPr sz="2200" b="1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b="1" spc="65" dirty="0">
                <a:solidFill>
                  <a:srgbClr val="FFFFFF"/>
                </a:solidFill>
                <a:latin typeface="Arial"/>
                <a:cs typeface="Arial"/>
              </a:rPr>
              <a:t>help</a:t>
            </a:r>
            <a:r>
              <a:rPr sz="2200" b="1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b="1" spc="10" dirty="0">
                <a:solidFill>
                  <a:srgbClr val="FFFFFF"/>
                </a:solidFill>
                <a:latin typeface="Arial"/>
                <a:cs typeface="Arial"/>
              </a:rPr>
              <a:t>in:</a:t>
            </a:r>
            <a:endParaRPr sz="22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164079" y="5914644"/>
            <a:ext cx="12029440" cy="2315210"/>
          </a:xfrm>
          <a:prstGeom prst="rect">
            <a:avLst/>
          </a:prstGeom>
          <a:ln w="9525">
            <a:solidFill>
              <a:srgbClr val="FFFFFF"/>
            </a:solidFill>
          </a:ln>
        </p:spPr>
        <p:txBody>
          <a:bodyPr vert="horz" wrap="square" lIns="0" tIns="30480" rIns="0" bIns="0" rtlCol="0">
            <a:spAutoFit/>
          </a:bodyPr>
          <a:lstStyle/>
          <a:p>
            <a:pPr marL="548640" indent="-369570">
              <a:lnSpc>
                <a:spcPct val="100000"/>
              </a:lnSpc>
              <a:spcBef>
                <a:spcPts val="240"/>
              </a:spcBef>
              <a:buFont typeface="Tahoma"/>
              <a:buChar char="●"/>
              <a:tabLst>
                <a:tab pos="548005" algn="l"/>
                <a:tab pos="548640" algn="l"/>
              </a:tabLst>
            </a:pPr>
            <a:r>
              <a:rPr sz="2200" spc="55" dirty="0">
                <a:solidFill>
                  <a:srgbClr val="3E3E3E"/>
                </a:solidFill>
                <a:latin typeface="Trebuchet MS"/>
                <a:cs typeface="Trebuchet MS"/>
              </a:rPr>
              <a:t>Configuring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5" dirty="0">
                <a:solidFill>
                  <a:srgbClr val="3E3E3E"/>
                </a:solidFill>
                <a:latin typeface="Trebuchet MS"/>
                <a:cs typeface="Trebuchet MS"/>
              </a:rPr>
              <a:t>declaration</a:t>
            </a:r>
            <a:endParaRPr sz="2200">
              <a:latin typeface="Trebuchet MS"/>
              <a:cs typeface="Trebuchet MS"/>
            </a:endParaRPr>
          </a:p>
          <a:p>
            <a:pPr marL="548640" indent="-369570">
              <a:lnSpc>
                <a:spcPct val="100000"/>
              </a:lnSpc>
              <a:buFont typeface="Tahoma"/>
              <a:buChar char="●"/>
              <a:tabLst>
                <a:tab pos="548005" algn="l"/>
                <a:tab pos="548640" algn="l"/>
              </a:tabLst>
            </a:pPr>
            <a:r>
              <a:rPr sz="2200" spc="50" dirty="0">
                <a:solidFill>
                  <a:srgbClr val="3E3E3E"/>
                </a:solidFill>
                <a:latin typeface="Trebuchet MS"/>
                <a:cs typeface="Trebuchet MS"/>
              </a:rPr>
              <a:t>Orchestrating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rebuchet MS"/>
                <a:cs typeface="Trebuchet MS"/>
              </a:rPr>
              <a:t>steps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of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rebuchet MS"/>
                <a:cs typeface="Trebuchet MS"/>
              </a:rPr>
              <a:t>any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rebuchet MS"/>
                <a:cs typeface="Trebuchet MS"/>
              </a:rPr>
              <a:t>manual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rebuchet MS"/>
                <a:cs typeface="Trebuchet MS"/>
              </a:rPr>
              <a:t>procedure</a:t>
            </a:r>
            <a:r>
              <a:rPr sz="2200" spc="-6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45" dirty="0">
                <a:solidFill>
                  <a:srgbClr val="3E3E3E"/>
                </a:solidFill>
                <a:latin typeface="Trebuchet MS"/>
                <a:cs typeface="Trebuchet MS"/>
              </a:rPr>
              <a:t>on</a:t>
            </a:r>
            <a:r>
              <a:rPr sz="2200" spc="-10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5" dirty="0">
                <a:solidFill>
                  <a:srgbClr val="3E3E3E"/>
                </a:solidFill>
                <a:latin typeface="Trebuchet MS"/>
                <a:cs typeface="Trebuchet MS"/>
              </a:rPr>
              <a:t>multiple</a:t>
            </a:r>
            <a:r>
              <a:rPr sz="2200" spc="-4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rebuchet MS"/>
                <a:cs typeface="Trebuchet MS"/>
              </a:rPr>
              <a:t>machines</a:t>
            </a:r>
            <a:r>
              <a:rPr sz="2200" spc="-4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in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a</a:t>
            </a:r>
            <a:endParaRPr sz="2200">
              <a:latin typeface="Trebuchet MS"/>
              <a:cs typeface="Trebuchet MS"/>
            </a:endParaRPr>
          </a:p>
          <a:p>
            <a:pPr marL="548005">
              <a:lnSpc>
                <a:spcPct val="100000"/>
              </a:lnSpc>
              <a:spcBef>
                <a:spcPts val="5"/>
              </a:spcBef>
            </a:pPr>
            <a:r>
              <a:rPr sz="2200" spc="55" dirty="0">
                <a:solidFill>
                  <a:srgbClr val="3E3E3E"/>
                </a:solidFill>
                <a:latin typeface="Trebuchet MS"/>
                <a:cs typeface="Trebuchet MS"/>
              </a:rPr>
              <a:t>predetermined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rebuchet MS"/>
                <a:cs typeface="Trebuchet MS"/>
              </a:rPr>
              <a:t>order</a:t>
            </a:r>
            <a:endParaRPr sz="2200">
              <a:latin typeface="Trebuchet MS"/>
              <a:cs typeface="Trebuchet MS"/>
            </a:endParaRPr>
          </a:p>
          <a:p>
            <a:pPr marL="548640" indent="-369570">
              <a:lnSpc>
                <a:spcPct val="100000"/>
              </a:lnSpc>
              <a:buFont typeface="Tahoma"/>
              <a:buChar char="●"/>
              <a:tabLst>
                <a:tab pos="548005" algn="l"/>
                <a:tab pos="548640" algn="l"/>
              </a:tabLst>
            </a:pPr>
            <a:r>
              <a:rPr sz="2200" spc="105" dirty="0">
                <a:solidFill>
                  <a:srgbClr val="3E3E3E"/>
                </a:solidFill>
                <a:latin typeface="Trebuchet MS"/>
                <a:cs typeface="Trebuchet MS"/>
              </a:rPr>
              <a:t>Synchronous</a:t>
            </a:r>
            <a:r>
              <a:rPr sz="2200" spc="-5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rebuchet MS"/>
                <a:cs typeface="Trebuchet MS"/>
              </a:rPr>
              <a:t>or</a:t>
            </a:r>
            <a:r>
              <a:rPr sz="2200" spc="-10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rebuchet MS"/>
                <a:cs typeface="Trebuchet MS"/>
              </a:rPr>
              <a:t>asynchronous</a:t>
            </a:r>
            <a:r>
              <a:rPr sz="2200" spc="-6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task</a:t>
            </a:r>
            <a:r>
              <a:rPr sz="2200" spc="-10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Trebuchet MS"/>
                <a:cs typeface="Trebuchet MS"/>
              </a:rPr>
              <a:t>execution</a:t>
            </a:r>
            <a:endParaRPr sz="2200">
              <a:latin typeface="Trebuchet MS"/>
              <a:cs typeface="Trebuchet MS"/>
            </a:endParaRPr>
          </a:p>
        </p:txBody>
      </p:sp>
      <p:pic>
        <p:nvPicPr>
          <p:cNvPr id="12" name="object 1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648200" y="734568"/>
            <a:ext cx="7048500" cy="458724"/>
          </a:xfrm>
          <a:prstGeom prst="rect">
            <a:avLst/>
          </a:prstGeom>
        </p:spPr>
      </p:pic>
    </p:spTree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808979" y="306451"/>
            <a:ext cx="463613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05" dirty="0">
                <a:solidFill>
                  <a:srgbClr val="3E3E3E"/>
                </a:solidFill>
                <a:latin typeface="Arial"/>
                <a:cs typeface="Arial"/>
              </a:rPr>
              <a:t>Introduction</a:t>
            </a:r>
            <a:r>
              <a:rPr spc="-5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145" dirty="0">
                <a:solidFill>
                  <a:srgbClr val="3E3E3E"/>
                </a:solidFill>
                <a:latin typeface="Arial"/>
                <a:cs typeface="Arial"/>
              </a:rPr>
              <a:t>to</a:t>
            </a:r>
            <a:r>
              <a:rPr spc="-6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20" dirty="0">
                <a:solidFill>
                  <a:srgbClr val="3E3E3E"/>
                </a:solidFill>
                <a:latin typeface="Arial"/>
                <a:cs typeface="Arial"/>
              </a:rPr>
              <a:t>Playbooks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233927" y="2004060"/>
            <a:ext cx="9808464" cy="5666232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3224783" y="1845564"/>
            <a:ext cx="9749790" cy="5821680"/>
            <a:chOff x="3224783" y="1845564"/>
            <a:chExt cx="9749790" cy="5821680"/>
          </a:xfrm>
        </p:grpSpPr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24783" y="1845564"/>
              <a:ext cx="5433060" cy="5821680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3285743" y="2054352"/>
              <a:ext cx="9683750" cy="5542915"/>
            </a:xfrm>
            <a:custGeom>
              <a:avLst/>
              <a:gdLst/>
              <a:ahLst/>
              <a:cxnLst/>
              <a:rect l="l" t="t" r="r" b="b"/>
              <a:pathLst>
                <a:path w="9683750" h="5542915">
                  <a:moveTo>
                    <a:pt x="9683496" y="0"/>
                  </a:moveTo>
                  <a:lnTo>
                    <a:pt x="0" y="0"/>
                  </a:lnTo>
                  <a:lnTo>
                    <a:pt x="0" y="5542788"/>
                  </a:lnTo>
                  <a:lnTo>
                    <a:pt x="9683496" y="5542788"/>
                  </a:lnTo>
                  <a:lnTo>
                    <a:pt x="9683496" y="0"/>
                  </a:lnTo>
                  <a:close/>
                </a:path>
              </a:pathLst>
            </a:custGeom>
            <a:solidFill>
              <a:srgbClr val="F3F3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285743" y="2054352"/>
              <a:ext cx="9683750" cy="5542915"/>
            </a:xfrm>
            <a:custGeom>
              <a:avLst/>
              <a:gdLst/>
              <a:ahLst/>
              <a:cxnLst/>
              <a:rect l="l" t="t" r="r" b="b"/>
              <a:pathLst>
                <a:path w="9683750" h="5542915">
                  <a:moveTo>
                    <a:pt x="0" y="5542788"/>
                  </a:moveTo>
                  <a:lnTo>
                    <a:pt x="9683496" y="5542788"/>
                  </a:lnTo>
                  <a:lnTo>
                    <a:pt x="9683496" y="0"/>
                  </a:lnTo>
                  <a:lnTo>
                    <a:pt x="0" y="0"/>
                  </a:lnTo>
                  <a:lnTo>
                    <a:pt x="0" y="5542788"/>
                  </a:lnTo>
                  <a:close/>
                </a:path>
              </a:pathLst>
            </a:custGeom>
            <a:ln w="9524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3365119" y="1389634"/>
            <a:ext cx="9323070" cy="6096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14629">
              <a:lnSpc>
                <a:spcPct val="100000"/>
              </a:lnSpc>
              <a:spcBef>
                <a:spcPts val="95"/>
              </a:spcBef>
            </a:pPr>
            <a:r>
              <a:rPr sz="2200" spc="55" dirty="0">
                <a:solidFill>
                  <a:srgbClr val="3E3E3E"/>
                </a:solidFill>
                <a:latin typeface="Trebuchet MS"/>
                <a:cs typeface="Trebuchet MS"/>
              </a:rPr>
              <a:t>Example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of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a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rebuchet MS"/>
                <a:cs typeface="Trebuchet MS"/>
              </a:rPr>
              <a:t>playbook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b="1" spc="60" dirty="0">
                <a:solidFill>
                  <a:srgbClr val="3E3E3E"/>
                </a:solidFill>
                <a:latin typeface="Arial"/>
                <a:cs typeface="Arial"/>
              </a:rPr>
              <a:t>verify-apache.yml</a:t>
            </a:r>
            <a:r>
              <a:rPr sz="2200" b="1" spc="-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3E3E3E"/>
                </a:solidFill>
                <a:latin typeface="Trebuchet MS"/>
                <a:cs typeface="Trebuchet MS"/>
              </a:rPr>
              <a:t>that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rebuchet MS"/>
                <a:cs typeface="Trebuchet MS"/>
              </a:rPr>
              <a:t>contains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20" dirty="0">
                <a:solidFill>
                  <a:srgbClr val="3E3E3E"/>
                </a:solidFill>
                <a:latin typeface="Trebuchet MS"/>
                <a:cs typeface="Trebuchet MS"/>
              </a:rPr>
              <a:t>just</a:t>
            </a:r>
            <a:r>
              <a:rPr sz="2200" spc="-6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Trebuchet MS"/>
                <a:cs typeface="Trebuchet MS"/>
              </a:rPr>
              <a:t>one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Trebuchet MS"/>
                <a:cs typeface="Trebuchet MS"/>
              </a:rPr>
              <a:t>play:</a:t>
            </a:r>
            <a:endParaRPr sz="22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475"/>
              </a:spcBef>
            </a:pPr>
            <a:r>
              <a:rPr sz="1400" spc="-5" dirty="0">
                <a:latin typeface="Courier New"/>
                <a:cs typeface="Courier New"/>
              </a:rPr>
              <a:t>---</a:t>
            </a:r>
            <a:endParaRPr sz="1400">
              <a:latin typeface="Courier New"/>
              <a:cs typeface="Courier New"/>
            </a:endParaRPr>
          </a:p>
          <a:p>
            <a:pPr marL="225425" marR="7279005" indent="-213360">
              <a:lnSpc>
                <a:spcPct val="100000"/>
              </a:lnSpc>
              <a:buChar char="-"/>
              <a:tabLst>
                <a:tab pos="226060" algn="l"/>
              </a:tabLst>
            </a:pPr>
            <a:r>
              <a:rPr sz="1400" spc="-5" dirty="0">
                <a:latin typeface="Courier New"/>
                <a:cs typeface="Courier New"/>
              </a:rPr>
              <a:t>hosts:</a:t>
            </a:r>
            <a:r>
              <a:rPr sz="1400" spc="-90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webservers </a:t>
            </a:r>
            <a:r>
              <a:rPr sz="1400" spc="-825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vars:</a:t>
            </a:r>
            <a:endParaRPr sz="1400">
              <a:latin typeface="Courier New"/>
              <a:cs typeface="Courier New"/>
            </a:endParaRPr>
          </a:p>
          <a:p>
            <a:pPr marL="439420">
              <a:lnSpc>
                <a:spcPct val="100000"/>
              </a:lnSpc>
            </a:pPr>
            <a:r>
              <a:rPr sz="1400" spc="-5" dirty="0">
                <a:latin typeface="Courier New"/>
                <a:cs typeface="Courier New"/>
              </a:rPr>
              <a:t>http_port:</a:t>
            </a:r>
            <a:r>
              <a:rPr sz="1400" spc="-70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80</a:t>
            </a:r>
            <a:endParaRPr sz="1400">
              <a:latin typeface="Courier New"/>
              <a:cs typeface="Courier New"/>
            </a:endParaRPr>
          </a:p>
          <a:p>
            <a:pPr marL="225425" marR="7171055" indent="213360">
              <a:lnSpc>
                <a:spcPct val="100000"/>
              </a:lnSpc>
            </a:pPr>
            <a:r>
              <a:rPr sz="1400" spc="-10" dirty="0">
                <a:latin typeface="Courier New"/>
                <a:cs typeface="Courier New"/>
              </a:rPr>
              <a:t>max_clients: </a:t>
            </a:r>
            <a:r>
              <a:rPr sz="1400" spc="-5" dirty="0">
                <a:latin typeface="Courier New"/>
                <a:cs typeface="Courier New"/>
              </a:rPr>
              <a:t>200 </a:t>
            </a:r>
            <a:r>
              <a:rPr sz="1400" spc="-830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remote_user: root </a:t>
            </a:r>
            <a:r>
              <a:rPr sz="1400" spc="-830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tasks:</a:t>
            </a:r>
            <a:endParaRPr sz="1400">
              <a:latin typeface="Courier New"/>
              <a:cs typeface="Courier New"/>
            </a:endParaRPr>
          </a:p>
          <a:p>
            <a:pPr marL="439420" marR="4192904" lvl="1" indent="-213995">
              <a:lnSpc>
                <a:spcPct val="100000"/>
              </a:lnSpc>
              <a:buChar char="-"/>
              <a:tabLst>
                <a:tab pos="440055" algn="l"/>
              </a:tabLst>
            </a:pPr>
            <a:r>
              <a:rPr sz="1400" spc="-5" dirty="0">
                <a:latin typeface="Courier New"/>
                <a:cs typeface="Courier New"/>
              </a:rPr>
              <a:t>name:</a:t>
            </a:r>
            <a:r>
              <a:rPr sz="1400" spc="-10" dirty="0">
                <a:latin typeface="Courier New"/>
                <a:cs typeface="Courier New"/>
              </a:rPr>
              <a:t> ensure</a:t>
            </a:r>
            <a:r>
              <a:rPr sz="1400" spc="-5" dirty="0">
                <a:latin typeface="Courier New"/>
                <a:cs typeface="Courier New"/>
              </a:rPr>
              <a:t> apache </a:t>
            </a:r>
            <a:r>
              <a:rPr sz="1400" spc="-10" dirty="0">
                <a:latin typeface="Courier New"/>
                <a:cs typeface="Courier New"/>
              </a:rPr>
              <a:t>is</a:t>
            </a:r>
            <a:r>
              <a:rPr sz="1400" spc="-5" dirty="0">
                <a:latin typeface="Courier New"/>
                <a:cs typeface="Courier New"/>
              </a:rPr>
              <a:t> </a:t>
            </a:r>
            <a:r>
              <a:rPr sz="1400" spc="-10" dirty="0">
                <a:latin typeface="Courier New"/>
                <a:cs typeface="Courier New"/>
              </a:rPr>
              <a:t>at</a:t>
            </a:r>
            <a:r>
              <a:rPr sz="1400" spc="-5" dirty="0">
                <a:latin typeface="Courier New"/>
                <a:cs typeface="Courier New"/>
              </a:rPr>
              <a:t> the </a:t>
            </a:r>
            <a:r>
              <a:rPr sz="1400" spc="-10" dirty="0">
                <a:latin typeface="Courier New"/>
                <a:cs typeface="Courier New"/>
              </a:rPr>
              <a:t>latest</a:t>
            </a:r>
            <a:r>
              <a:rPr sz="1400" spc="-5" dirty="0">
                <a:latin typeface="Courier New"/>
                <a:cs typeface="Courier New"/>
              </a:rPr>
              <a:t> version </a:t>
            </a:r>
            <a:r>
              <a:rPr sz="1400" spc="-825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yum:</a:t>
            </a:r>
            <a:endParaRPr sz="1400">
              <a:latin typeface="Courier New"/>
              <a:cs typeface="Courier New"/>
            </a:endParaRPr>
          </a:p>
          <a:p>
            <a:pPr marL="652780" marR="7278370">
              <a:lnSpc>
                <a:spcPct val="100000"/>
              </a:lnSpc>
            </a:pPr>
            <a:r>
              <a:rPr sz="1400" spc="-5" dirty="0">
                <a:latin typeface="Courier New"/>
                <a:cs typeface="Courier New"/>
              </a:rPr>
              <a:t>name: httpd </a:t>
            </a:r>
            <a:r>
              <a:rPr sz="1400" dirty="0">
                <a:latin typeface="Courier New"/>
                <a:cs typeface="Courier New"/>
              </a:rPr>
              <a:t> </a:t>
            </a:r>
            <a:r>
              <a:rPr sz="1400" spc="-10" dirty="0">
                <a:latin typeface="Courier New"/>
                <a:cs typeface="Courier New"/>
              </a:rPr>
              <a:t>state:</a:t>
            </a:r>
            <a:r>
              <a:rPr sz="1400" spc="-70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latest</a:t>
            </a:r>
            <a:endParaRPr sz="1400">
              <a:latin typeface="Courier New"/>
              <a:cs typeface="Courier New"/>
            </a:endParaRPr>
          </a:p>
          <a:p>
            <a:pPr marL="439420" marR="5257165" lvl="1" indent="-213995">
              <a:lnSpc>
                <a:spcPct val="100000"/>
              </a:lnSpc>
              <a:buChar char="-"/>
              <a:tabLst>
                <a:tab pos="440055" algn="l"/>
              </a:tabLst>
            </a:pPr>
            <a:r>
              <a:rPr sz="1400" spc="-5" dirty="0">
                <a:latin typeface="Courier New"/>
                <a:cs typeface="Courier New"/>
              </a:rPr>
              <a:t>name: </a:t>
            </a:r>
            <a:r>
              <a:rPr sz="1400" spc="-10" dirty="0">
                <a:latin typeface="Courier New"/>
                <a:cs typeface="Courier New"/>
              </a:rPr>
              <a:t>write </a:t>
            </a:r>
            <a:r>
              <a:rPr sz="1400" spc="-5" dirty="0">
                <a:latin typeface="Courier New"/>
                <a:cs typeface="Courier New"/>
              </a:rPr>
              <a:t>the </a:t>
            </a:r>
            <a:r>
              <a:rPr sz="1400" spc="-10" dirty="0">
                <a:latin typeface="Courier New"/>
                <a:cs typeface="Courier New"/>
              </a:rPr>
              <a:t>apache </a:t>
            </a:r>
            <a:r>
              <a:rPr sz="1400" spc="-5" dirty="0">
                <a:latin typeface="Courier New"/>
                <a:cs typeface="Courier New"/>
              </a:rPr>
              <a:t>config file </a:t>
            </a:r>
            <a:r>
              <a:rPr sz="1400" spc="-830" dirty="0">
                <a:latin typeface="Courier New"/>
                <a:cs typeface="Courier New"/>
              </a:rPr>
              <a:t> </a:t>
            </a:r>
            <a:r>
              <a:rPr sz="1400" spc="-10" dirty="0">
                <a:latin typeface="Courier New"/>
                <a:cs typeface="Courier New"/>
              </a:rPr>
              <a:t>template:</a:t>
            </a:r>
            <a:endParaRPr sz="1400">
              <a:latin typeface="Courier New"/>
              <a:cs typeface="Courier New"/>
            </a:endParaRPr>
          </a:p>
          <a:p>
            <a:pPr marL="652780" marR="6427470">
              <a:lnSpc>
                <a:spcPct val="100000"/>
              </a:lnSpc>
              <a:spcBef>
                <a:spcPts val="5"/>
              </a:spcBef>
            </a:pPr>
            <a:r>
              <a:rPr sz="1400" spc="-5" dirty="0">
                <a:latin typeface="Courier New"/>
                <a:cs typeface="Courier New"/>
              </a:rPr>
              <a:t>src: /srv/httpd.j2 </a:t>
            </a:r>
            <a:r>
              <a:rPr sz="1400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dest:</a:t>
            </a:r>
            <a:r>
              <a:rPr sz="1400" spc="-100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/etc/httpd.conf</a:t>
            </a:r>
            <a:endParaRPr sz="1400">
              <a:latin typeface="Courier New"/>
              <a:cs typeface="Courier New"/>
            </a:endParaRPr>
          </a:p>
          <a:p>
            <a:pPr marL="439420">
              <a:lnSpc>
                <a:spcPct val="100000"/>
              </a:lnSpc>
            </a:pPr>
            <a:r>
              <a:rPr sz="1400" spc="-5" dirty="0">
                <a:latin typeface="Courier New"/>
                <a:cs typeface="Courier New"/>
              </a:rPr>
              <a:t>notify:</a:t>
            </a:r>
            <a:endParaRPr sz="1400">
              <a:latin typeface="Courier New"/>
              <a:cs typeface="Courier New"/>
            </a:endParaRPr>
          </a:p>
          <a:p>
            <a:pPr marL="652780" lvl="2" indent="-213995">
              <a:lnSpc>
                <a:spcPct val="100000"/>
              </a:lnSpc>
              <a:buChar char="-"/>
              <a:tabLst>
                <a:tab pos="653415" algn="l"/>
              </a:tabLst>
            </a:pPr>
            <a:r>
              <a:rPr sz="1400" spc="-10" dirty="0">
                <a:latin typeface="Courier New"/>
                <a:cs typeface="Courier New"/>
              </a:rPr>
              <a:t>restart</a:t>
            </a:r>
            <a:r>
              <a:rPr sz="1400" spc="-55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apache</a:t>
            </a:r>
            <a:endParaRPr sz="1400">
              <a:latin typeface="Courier New"/>
              <a:cs typeface="Courier New"/>
            </a:endParaRPr>
          </a:p>
          <a:p>
            <a:pPr marL="439420" marR="5681980" lvl="1" indent="-213995">
              <a:lnSpc>
                <a:spcPct val="100000"/>
              </a:lnSpc>
              <a:buChar char="-"/>
              <a:tabLst>
                <a:tab pos="440055" algn="l"/>
              </a:tabLst>
            </a:pPr>
            <a:r>
              <a:rPr sz="1400" spc="-5" dirty="0">
                <a:latin typeface="Courier New"/>
                <a:cs typeface="Courier New"/>
              </a:rPr>
              <a:t>name: </a:t>
            </a:r>
            <a:r>
              <a:rPr sz="1400" spc="-10" dirty="0">
                <a:latin typeface="Courier New"/>
                <a:cs typeface="Courier New"/>
              </a:rPr>
              <a:t>ensure </a:t>
            </a:r>
            <a:r>
              <a:rPr sz="1400" spc="-5" dirty="0">
                <a:latin typeface="Courier New"/>
                <a:cs typeface="Courier New"/>
              </a:rPr>
              <a:t>apache </a:t>
            </a:r>
            <a:r>
              <a:rPr sz="1400" spc="-10" dirty="0">
                <a:latin typeface="Courier New"/>
                <a:cs typeface="Courier New"/>
              </a:rPr>
              <a:t>is </a:t>
            </a:r>
            <a:r>
              <a:rPr sz="1400" spc="-5" dirty="0">
                <a:latin typeface="Courier New"/>
                <a:cs typeface="Courier New"/>
              </a:rPr>
              <a:t>running </a:t>
            </a:r>
            <a:r>
              <a:rPr sz="1400" spc="-830" dirty="0">
                <a:latin typeface="Courier New"/>
                <a:cs typeface="Courier New"/>
              </a:rPr>
              <a:t> </a:t>
            </a:r>
            <a:r>
              <a:rPr sz="1400" spc="-10" dirty="0">
                <a:latin typeface="Courier New"/>
                <a:cs typeface="Courier New"/>
              </a:rPr>
              <a:t>service:</a:t>
            </a:r>
            <a:endParaRPr sz="1400">
              <a:latin typeface="Courier New"/>
              <a:cs typeface="Courier New"/>
            </a:endParaRPr>
          </a:p>
          <a:p>
            <a:pPr marL="652780" marR="7171690">
              <a:lnSpc>
                <a:spcPct val="100000"/>
              </a:lnSpc>
            </a:pPr>
            <a:r>
              <a:rPr sz="1400" spc="-5" dirty="0">
                <a:latin typeface="Courier New"/>
                <a:cs typeface="Courier New"/>
              </a:rPr>
              <a:t>name: httpd </a:t>
            </a:r>
            <a:r>
              <a:rPr sz="1400" dirty="0">
                <a:latin typeface="Courier New"/>
                <a:cs typeface="Courier New"/>
              </a:rPr>
              <a:t> </a:t>
            </a:r>
            <a:r>
              <a:rPr sz="1400" spc="-10" dirty="0">
                <a:latin typeface="Courier New"/>
                <a:cs typeface="Courier New"/>
              </a:rPr>
              <a:t>state:</a:t>
            </a:r>
            <a:r>
              <a:rPr sz="1400" spc="-75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started</a:t>
            </a:r>
            <a:endParaRPr sz="1400">
              <a:latin typeface="Courier New"/>
              <a:cs typeface="Courier New"/>
            </a:endParaRPr>
          </a:p>
          <a:p>
            <a:pPr marL="225425">
              <a:lnSpc>
                <a:spcPct val="100000"/>
              </a:lnSpc>
            </a:pPr>
            <a:r>
              <a:rPr sz="1400" spc="-5" dirty="0">
                <a:latin typeface="Courier New"/>
                <a:cs typeface="Courier New"/>
              </a:rPr>
              <a:t>handlers:</a:t>
            </a:r>
            <a:endParaRPr sz="1400">
              <a:latin typeface="Courier New"/>
              <a:cs typeface="Courier New"/>
            </a:endParaRPr>
          </a:p>
          <a:p>
            <a:pPr marL="652780" marR="6534784" lvl="2" indent="-213360">
              <a:lnSpc>
                <a:spcPct val="100000"/>
              </a:lnSpc>
              <a:buChar char="-"/>
              <a:tabLst>
                <a:tab pos="653415" algn="l"/>
              </a:tabLst>
            </a:pPr>
            <a:r>
              <a:rPr sz="1400" spc="-5" dirty="0">
                <a:latin typeface="Courier New"/>
                <a:cs typeface="Courier New"/>
              </a:rPr>
              <a:t>name:</a:t>
            </a:r>
            <a:r>
              <a:rPr sz="1400" spc="-45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restart</a:t>
            </a:r>
            <a:r>
              <a:rPr sz="1400" spc="-30" dirty="0">
                <a:latin typeface="Courier New"/>
                <a:cs typeface="Courier New"/>
              </a:rPr>
              <a:t> </a:t>
            </a:r>
            <a:r>
              <a:rPr sz="1400" spc="-10" dirty="0">
                <a:latin typeface="Courier New"/>
                <a:cs typeface="Courier New"/>
              </a:rPr>
              <a:t>apache </a:t>
            </a:r>
            <a:r>
              <a:rPr sz="1400" spc="-825" dirty="0">
                <a:latin typeface="Courier New"/>
                <a:cs typeface="Courier New"/>
              </a:rPr>
              <a:t> </a:t>
            </a:r>
            <a:r>
              <a:rPr sz="1400" spc="-10" dirty="0">
                <a:latin typeface="Courier New"/>
                <a:cs typeface="Courier New"/>
              </a:rPr>
              <a:t>service:</a:t>
            </a:r>
            <a:endParaRPr sz="1400">
              <a:latin typeface="Courier New"/>
              <a:cs typeface="Courier New"/>
            </a:endParaRPr>
          </a:p>
          <a:p>
            <a:pPr marL="864235" marR="6746240">
              <a:lnSpc>
                <a:spcPct val="100000"/>
              </a:lnSpc>
            </a:pPr>
            <a:r>
              <a:rPr sz="1400" spc="-5" dirty="0">
                <a:latin typeface="Courier New"/>
                <a:cs typeface="Courier New"/>
              </a:rPr>
              <a:t>name: httpd </a:t>
            </a:r>
            <a:r>
              <a:rPr sz="1400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state:</a:t>
            </a:r>
            <a:r>
              <a:rPr sz="1400" spc="-85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restarted</a:t>
            </a:r>
            <a:endParaRPr sz="1400">
              <a:latin typeface="Courier New"/>
              <a:cs typeface="Courier New"/>
            </a:endParaRPr>
          </a:p>
        </p:txBody>
      </p:sp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553711" y="734568"/>
            <a:ext cx="7219188" cy="458724"/>
          </a:xfrm>
          <a:prstGeom prst="rect">
            <a:avLst/>
          </a:prstGeom>
        </p:spPr>
      </p:pic>
    </p:spTree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903467" y="306451"/>
            <a:ext cx="444881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50" dirty="0">
                <a:solidFill>
                  <a:srgbClr val="3E3E3E"/>
                </a:solidFill>
                <a:latin typeface="Arial"/>
                <a:cs typeface="Arial"/>
              </a:rPr>
              <a:t>Components</a:t>
            </a:r>
            <a:r>
              <a:rPr spc="-6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80" dirty="0">
                <a:solidFill>
                  <a:srgbClr val="3E3E3E"/>
                </a:solidFill>
                <a:latin typeface="Arial"/>
                <a:cs typeface="Arial"/>
              </a:rPr>
              <a:t>of</a:t>
            </a:r>
            <a:r>
              <a:rPr spc="-7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50" dirty="0">
                <a:solidFill>
                  <a:srgbClr val="3E3E3E"/>
                </a:solidFill>
                <a:latin typeface="Arial"/>
                <a:cs typeface="Arial"/>
              </a:rPr>
              <a:t>Playbook</a:t>
            </a:r>
          </a:p>
        </p:txBody>
      </p:sp>
      <p:sp>
        <p:nvSpPr>
          <p:cNvPr id="4" name="object 4"/>
          <p:cNvSpPr/>
          <p:nvPr/>
        </p:nvSpPr>
        <p:spPr>
          <a:xfrm>
            <a:off x="2385060" y="1365503"/>
            <a:ext cx="11591925" cy="5139055"/>
          </a:xfrm>
          <a:custGeom>
            <a:avLst/>
            <a:gdLst/>
            <a:ahLst/>
            <a:cxnLst/>
            <a:rect l="l" t="t" r="r" b="b"/>
            <a:pathLst>
              <a:path w="11591925" h="5139055">
                <a:moveTo>
                  <a:pt x="10735056" y="0"/>
                </a:moveTo>
                <a:lnTo>
                  <a:pt x="856488" y="0"/>
                </a:lnTo>
                <a:lnTo>
                  <a:pt x="807881" y="1355"/>
                </a:lnTo>
                <a:lnTo>
                  <a:pt x="759986" y="5374"/>
                </a:lnTo>
                <a:lnTo>
                  <a:pt x="712875" y="11984"/>
                </a:lnTo>
                <a:lnTo>
                  <a:pt x="666621" y="21112"/>
                </a:lnTo>
                <a:lnTo>
                  <a:pt x="621295" y="32687"/>
                </a:lnTo>
                <a:lnTo>
                  <a:pt x="576971" y="46635"/>
                </a:lnTo>
                <a:lnTo>
                  <a:pt x="533719" y="62886"/>
                </a:lnTo>
                <a:lnTo>
                  <a:pt x="491614" y="81366"/>
                </a:lnTo>
                <a:lnTo>
                  <a:pt x="450726" y="102003"/>
                </a:lnTo>
                <a:lnTo>
                  <a:pt x="411128" y="124725"/>
                </a:lnTo>
                <a:lnTo>
                  <a:pt x="372893" y="149461"/>
                </a:lnTo>
                <a:lnTo>
                  <a:pt x="336092" y="176136"/>
                </a:lnTo>
                <a:lnTo>
                  <a:pt x="300798" y="204680"/>
                </a:lnTo>
                <a:lnTo>
                  <a:pt x="267083" y="235020"/>
                </a:lnTo>
                <a:lnTo>
                  <a:pt x="235020" y="267083"/>
                </a:lnTo>
                <a:lnTo>
                  <a:pt x="204680" y="300798"/>
                </a:lnTo>
                <a:lnTo>
                  <a:pt x="176136" y="336092"/>
                </a:lnTo>
                <a:lnTo>
                  <a:pt x="149461" y="372893"/>
                </a:lnTo>
                <a:lnTo>
                  <a:pt x="124725" y="411128"/>
                </a:lnTo>
                <a:lnTo>
                  <a:pt x="102003" y="450726"/>
                </a:lnTo>
                <a:lnTo>
                  <a:pt x="81366" y="491614"/>
                </a:lnTo>
                <a:lnTo>
                  <a:pt x="62886" y="533719"/>
                </a:lnTo>
                <a:lnTo>
                  <a:pt x="46635" y="576971"/>
                </a:lnTo>
                <a:lnTo>
                  <a:pt x="32687" y="621295"/>
                </a:lnTo>
                <a:lnTo>
                  <a:pt x="21112" y="666621"/>
                </a:lnTo>
                <a:lnTo>
                  <a:pt x="11984" y="712875"/>
                </a:lnTo>
                <a:lnTo>
                  <a:pt x="5374" y="759986"/>
                </a:lnTo>
                <a:lnTo>
                  <a:pt x="1355" y="807881"/>
                </a:lnTo>
                <a:lnTo>
                  <a:pt x="0" y="856488"/>
                </a:lnTo>
                <a:lnTo>
                  <a:pt x="0" y="4282440"/>
                </a:lnTo>
                <a:lnTo>
                  <a:pt x="1355" y="4331046"/>
                </a:lnTo>
                <a:lnTo>
                  <a:pt x="5374" y="4378941"/>
                </a:lnTo>
                <a:lnTo>
                  <a:pt x="11984" y="4426052"/>
                </a:lnTo>
                <a:lnTo>
                  <a:pt x="21112" y="4472306"/>
                </a:lnTo>
                <a:lnTo>
                  <a:pt x="32687" y="4517632"/>
                </a:lnTo>
                <a:lnTo>
                  <a:pt x="46635" y="4561956"/>
                </a:lnTo>
                <a:lnTo>
                  <a:pt x="62886" y="4605208"/>
                </a:lnTo>
                <a:lnTo>
                  <a:pt x="81366" y="4647313"/>
                </a:lnTo>
                <a:lnTo>
                  <a:pt x="102003" y="4688201"/>
                </a:lnTo>
                <a:lnTo>
                  <a:pt x="124725" y="4727799"/>
                </a:lnTo>
                <a:lnTo>
                  <a:pt x="149461" y="4766034"/>
                </a:lnTo>
                <a:lnTo>
                  <a:pt x="176136" y="4802835"/>
                </a:lnTo>
                <a:lnTo>
                  <a:pt x="204680" y="4838129"/>
                </a:lnTo>
                <a:lnTo>
                  <a:pt x="235020" y="4871844"/>
                </a:lnTo>
                <a:lnTo>
                  <a:pt x="267083" y="4903907"/>
                </a:lnTo>
                <a:lnTo>
                  <a:pt x="300798" y="4934247"/>
                </a:lnTo>
                <a:lnTo>
                  <a:pt x="336092" y="4962791"/>
                </a:lnTo>
                <a:lnTo>
                  <a:pt x="372893" y="4989466"/>
                </a:lnTo>
                <a:lnTo>
                  <a:pt x="411128" y="5014202"/>
                </a:lnTo>
                <a:lnTo>
                  <a:pt x="450726" y="5036924"/>
                </a:lnTo>
                <a:lnTo>
                  <a:pt x="491614" y="5057561"/>
                </a:lnTo>
                <a:lnTo>
                  <a:pt x="533719" y="5076041"/>
                </a:lnTo>
                <a:lnTo>
                  <a:pt x="576971" y="5092292"/>
                </a:lnTo>
                <a:lnTo>
                  <a:pt x="621295" y="5106240"/>
                </a:lnTo>
                <a:lnTo>
                  <a:pt x="666621" y="5117815"/>
                </a:lnTo>
                <a:lnTo>
                  <a:pt x="712875" y="5126943"/>
                </a:lnTo>
                <a:lnTo>
                  <a:pt x="759986" y="5133553"/>
                </a:lnTo>
                <a:lnTo>
                  <a:pt x="807881" y="5137572"/>
                </a:lnTo>
                <a:lnTo>
                  <a:pt x="856488" y="5138928"/>
                </a:lnTo>
                <a:lnTo>
                  <a:pt x="10735056" y="5138928"/>
                </a:lnTo>
                <a:lnTo>
                  <a:pt x="10783662" y="5137572"/>
                </a:lnTo>
                <a:lnTo>
                  <a:pt x="10831557" y="5133553"/>
                </a:lnTo>
                <a:lnTo>
                  <a:pt x="10878668" y="5126943"/>
                </a:lnTo>
                <a:lnTo>
                  <a:pt x="10924922" y="5117815"/>
                </a:lnTo>
                <a:lnTo>
                  <a:pt x="10970248" y="5106240"/>
                </a:lnTo>
                <a:lnTo>
                  <a:pt x="11014572" y="5092292"/>
                </a:lnTo>
                <a:lnTo>
                  <a:pt x="11057824" y="5076041"/>
                </a:lnTo>
                <a:lnTo>
                  <a:pt x="11099929" y="5057561"/>
                </a:lnTo>
                <a:lnTo>
                  <a:pt x="11140817" y="5036924"/>
                </a:lnTo>
                <a:lnTo>
                  <a:pt x="11180415" y="5014202"/>
                </a:lnTo>
                <a:lnTo>
                  <a:pt x="11218650" y="4989466"/>
                </a:lnTo>
                <a:lnTo>
                  <a:pt x="11255451" y="4962791"/>
                </a:lnTo>
                <a:lnTo>
                  <a:pt x="11290745" y="4934247"/>
                </a:lnTo>
                <a:lnTo>
                  <a:pt x="11324460" y="4903907"/>
                </a:lnTo>
                <a:lnTo>
                  <a:pt x="11356523" y="4871844"/>
                </a:lnTo>
                <a:lnTo>
                  <a:pt x="11386863" y="4838129"/>
                </a:lnTo>
                <a:lnTo>
                  <a:pt x="11415407" y="4802835"/>
                </a:lnTo>
                <a:lnTo>
                  <a:pt x="11442082" y="4766034"/>
                </a:lnTo>
                <a:lnTo>
                  <a:pt x="11466818" y="4727799"/>
                </a:lnTo>
                <a:lnTo>
                  <a:pt x="11489540" y="4688201"/>
                </a:lnTo>
                <a:lnTo>
                  <a:pt x="11510177" y="4647313"/>
                </a:lnTo>
                <a:lnTo>
                  <a:pt x="11528657" y="4605208"/>
                </a:lnTo>
                <a:lnTo>
                  <a:pt x="11544908" y="4561956"/>
                </a:lnTo>
                <a:lnTo>
                  <a:pt x="11558856" y="4517632"/>
                </a:lnTo>
                <a:lnTo>
                  <a:pt x="11570431" y="4472306"/>
                </a:lnTo>
                <a:lnTo>
                  <a:pt x="11579559" y="4426052"/>
                </a:lnTo>
                <a:lnTo>
                  <a:pt x="11586169" y="4378941"/>
                </a:lnTo>
                <a:lnTo>
                  <a:pt x="11590188" y="4331046"/>
                </a:lnTo>
                <a:lnTo>
                  <a:pt x="11591544" y="4282440"/>
                </a:lnTo>
                <a:lnTo>
                  <a:pt x="11591544" y="856488"/>
                </a:lnTo>
                <a:lnTo>
                  <a:pt x="11590188" y="807881"/>
                </a:lnTo>
                <a:lnTo>
                  <a:pt x="11586169" y="759986"/>
                </a:lnTo>
                <a:lnTo>
                  <a:pt x="11579559" y="712875"/>
                </a:lnTo>
                <a:lnTo>
                  <a:pt x="11570431" y="666621"/>
                </a:lnTo>
                <a:lnTo>
                  <a:pt x="11558856" y="621295"/>
                </a:lnTo>
                <a:lnTo>
                  <a:pt x="11544908" y="576971"/>
                </a:lnTo>
                <a:lnTo>
                  <a:pt x="11528657" y="533719"/>
                </a:lnTo>
                <a:lnTo>
                  <a:pt x="11510177" y="491614"/>
                </a:lnTo>
                <a:lnTo>
                  <a:pt x="11489540" y="450726"/>
                </a:lnTo>
                <a:lnTo>
                  <a:pt x="11466818" y="411128"/>
                </a:lnTo>
                <a:lnTo>
                  <a:pt x="11442082" y="372893"/>
                </a:lnTo>
                <a:lnTo>
                  <a:pt x="11415407" y="336092"/>
                </a:lnTo>
                <a:lnTo>
                  <a:pt x="11386863" y="300798"/>
                </a:lnTo>
                <a:lnTo>
                  <a:pt x="11356523" y="267083"/>
                </a:lnTo>
                <a:lnTo>
                  <a:pt x="11324460" y="235020"/>
                </a:lnTo>
                <a:lnTo>
                  <a:pt x="11290745" y="204680"/>
                </a:lnTo>
                <a:lnTo>
                  <a:pt x="11255451" y="176136"/>
                </a:lnTo>
                <a:lnTo>
                  <a:pt x="11218650" y="149461"/>
                </a:lnTo>
                <a:lnTo>
                  <a:pt x="11180415" y="124725"/>
                </a:lnTo>
                <a:lnTo>
                  <a:pt x="11140817" y="102003"/>
                </a:lnTo>
                <a:lnTo>
                  <a:pt x="11099929" y="81366"/>
                </a:lnTo>
                <a:lnTo>
                  <a:pt x="11057824" y="62886"/>
                </a:lnTo>
                <a:lnTo>
                  <a:pt x="11014572" y="46635"/>
                </a:lnTo>
                <a:lnTo>
                  <a:pt x="10970248" y="32687"/>
                </a:lnTo>
                <a:lnTo>
                  <a:pt x="10924922" y="21112"/>
                </a:lnTo>
                <a:lnTo>
                  <a:pt x="10878668" y="11984"/>
                </a:lnTo>
                <a:lnTo>
                  <a:pt x="10831557" y="5374"/>
                </a:lnTo>
                <a:lnTo>
                  <a:pt x="10783662" y="1355"/>
                </a:lnTo>
                <a:lnTo>
                  <a:pt x="1073505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385060" y="1365503"/>
            <a:ext cx="11591925" cy="5139055"/>
          </a:xfrm>
          <a:custGeom>
            <a:avLst/>
            <a:gdLst/>
            <a:ahLst/>
            <a:cxnLst/>
            <a:rect l="l" t="t" r="r" b="b"/>
            <a:pathLst>
              <a:path w="11591925" h="5139055">
                <a:moveTo>
                  <a:pt x="0" y="856488"/>
                </a:moveTo>
                <a:lnTo>
                  <a:pt x="1355" y="807881"/>
                </a:lnTo>
                <a:lnTo>
                  <a:pt x="5374" y="759986"/>
                </a:lnTo>
                <a:lnTo>
                  <a:pt x="11984" y="712875"/>
                </a:lnTo>
                <a:lnTo>
                  <a:pt x="21112" y="666621"/>
                </a:lnTo>
                <a:lnTo>
                  <a:pt x="32687" y="621295"/>
                </a:lnTo>
                <a:lnTo>
                  <a:pt x="46635" y="576971"/>
                </a:lnTo>
                <a:lnTo>
                  <a:pt x="62886" y="533719"/>
                </a:lnTo>
                <a:lnTo>
                  <a:pt x="81366" y="491614"/>
                </a:lnTo>
                <a:lnTo>
                  <a:pt x="102003" y="450726"/>
                </a:lnTo>
                <a:lnTo>
                  <a:pt x="124725" y="411128"/>
                </a:lnTo>
                <a:lnTo>
                  <a:pt x="149461" y="372893"/>
                </a:lnTo>
                <a:lnTo>
                  <a:pt x="176136" y="336092"/>
                </a:lnTo>
                <a:lnTo>
                  <a:pt x="204680" y="300798"/>
                </a:lnTo>
                <a:lnTo>
                  <a:pt x="235020" y="267083"/>
                </a:lnTo>
                <a:lnTo>
                  <a:pt x="267083" y="235020"/>
                </a:lnTo>
                <a:lnTo>
                  <a:pt x="300798" y="204680"/>
                </a:lnTo>
                <a:lnTo>
                  <a:pt x="336092" y="176136"/>
                </a:lnTo>
                <a:lnTo>
                  <a:pt x="372893" y="149461"/>
                </a:lnTo>
                <a:lnTo>
                  <a:pt x="411128" y="124725"/>
                </a:lnTo>
                <a:lnTo>
                  <a:pt x="450726" y="102003"/>
                </a:lnTo>
                <a:lnTo>
                  <a:pt x="491614" y="81366"/>
                </a:lnTo>
                <a:lnTo>
                  <a:pt x="533719" y="62886"/>
                </a:lnTo>
                <a:lnTo>
                  <a:pt x="576971" y="46635"/>
                </a:lnTo>
                <a:lnTo>
                  <a:pt x="621295" y="32687"/>
                </a:lnTo>
                <a:lnTo>
                  <a:pt x="666621" y="21112"/>
                </a:lnTo>
                <a:lnTo>
                  <a:pt x="712875" y="11984"/>
                </a:lnTo>
                <a:lnTo>
                  <a:pt x="759986" y="5374"/>
                </a:lnTo>
                <a:lnTo>
                  <a:pt x="807881" y="1355"/>
                </a:lnTo>
                <a:lnTo>
                  <a:pt x="856488" y="0"/>
                </a:lnTo>
                <a:lnTo>
                  <a:pt x="10735056" y="0"/>
                </a:lnTo>
                <a:lnTo>
                  <a:pt x="10783662" y="1355"/>
                </a:lnTo>
                <a:lnTo>
                  <a:pt x="10831557" y="5374"/>
                </a:lnTo>
                <a:lnTo>
                  <a:pt x="10878668" y="11984"/>
                </a:lnTo>
                <a:lnTo>
                  <a:pt x="10924922" y="21112"/>
                </a:lnTo>
                <a:lnTo>
                  <a:pt x="10970248" y="32687"/>
                </a:lnTo>
                <a:lnTo>
                  <a:pt x="11014572" y="46635"/>
                </a:lnTo>
                <a:lnTo>
                  <a:pt x="11057824" y="62886"/>
                </a:lnTo>
                <a:lnTo>
                  <a:pt x="11099929" y="81366"/>
                </a:lnTo>
                <a:lnTo>
                  <a:pt x="11140817" y="102003"/>
                </a:lnTo>
                <a:lnTo>
                  <a:pt x="11180415" y="124725"/>
                </a:lnTo>
                <a:lnTo>
                  <a:pt x="11218650" y="149461"/>
                </a:lnTo>
                <a:lnTo>
                  <a:pt x="11255451" y="176136"/>
                </a:lnTo>
                <a:lnTo>
                  <a:pt x="11290745" y="204680"/>
                </a:lnTo>
                <a:lnTo>
                  <a:pt x="11324460" y="235020"/>
                </a:lnTo>
                <a:lnTo>
                  <a:pt x="11356523" y="267083"/>
                </a:lnTo>
                <a:lnTo>
                  <a:pt x="11386863" y="300798"/>
                </a:lnTo>
                <a:lnTo>
                  <a:pt x="11415407" y="336092"/>
                </a:lnTo>
                <a:lnTo>
                  <a:pt x="11442082" y="372893"/>
                </a:lnTo>
                <a:lnTo>
                  <a:pt x="11466818" y="411128"/>
                </a:lnTo>
                <a:lnTo>
                  <a:pt x="11489540" y="450726"/>
                </a:lnTo>
                <a:lnTo>
                  <a:pt x="11510177" y="491614"/>
                </a:lnTo>
                <a:lnTo>
                  <a:pt x="11528657" y="533719"/>
                </a:lnTo>
                <a:lnTo>
                  <a:pt x="11544908" y="576971"/>
                </a:lnTo>
                <a:lnTo>
                  <a:pt x="11558856" y="621295"/>
                </a:lnTo>
                <a:lnTo>
                  <a:pt x="11570431" y="666621"/>
                </a:lnTo>
                <a:lnTo>
                  <a:pt x="11579559" y="712875"/>
                </a:lnTo>
                <a:lnTo>
                  <a:pt x="11586169" y="759986"/>
                </a:lnTo>
                <a:lnTo>
                  <a:pt x="11590188" y="807881"/>
                </a:lnTo>
                <a:lnTo>
                  <a:pt x="11591544" y="856488"/>
                </a:lnTo>
                <a:lnTo>
                  <a:pt x="11591544" y="4282440"/>
                </a:lnTo>
                <a:lnTo>
                  <a:pt x="11590188" y="4331046"/>
                </a:lnTo>
                <a:lnTo>
                  <a:pt x="11586169" y="4378941"/>
                </a:lnTo>
                <a:lnTo>
                  <a:pt x="11579559" y="4426052"/>
                </a:lnTo>
                <a:lnTo>
                  <a:pt x="11570431" y="4472306"/>
                </a:lnTo>
                <a:lnTo>
                  <a:pt x="11558856" y="4517632"/>
                </a:lnTo>
                <a:lnTo>
                  <a:pt x="11544908" y="4561956"/>
                </a:lnTo>
                <a:lnTo>
                  <a:pt x="11528657" y="4605208"/>
                </a:lnTo>
                <a:lnTo>
                  <a:pt x="11510177" y="4647313"/>
                </a:lnTo>
                <a:lnTo>
                  <a:pt x="11489540" y="4688201"/>
                </a:lnTo>
                <a:lnTo>
                  <a:pt x="11466818" y="4727799"/>
                </a:lnTo>
                <a:lnTo>
                  <a:pt x="11442082" y="4766034"/>
                </a:lnTo>
                <a:lnTo>
                  <a:pt x="11415407" y="4802835"/>
                </a:lnTo>
                <a:lnTo>
                  <a:pt x="11386863" y="4838129"/>
                </a:lnTo>
                <a:lnTo>
                  <a:pt x="11356523" y="4871844"/>
                </a:lnTo>
                <a:lnTo>
                  <a:pt x="11324460" y="4903907"/>
                </a:lnTo>
                <a:lnTo>
                  <a:pt x="11290745" y="4934247"/>
                </a:lnTo>
                <a:lnTo>
                  <a:pt x="11255451" y="4962791"/>
                </a:lnTo>
                <a:lnTo>
                  <a:pt x="11218650" y="4989466"/>
                </a:lnTo>
                <a:lnTo>
                  <a:pt x="11180415" y="5014202"/>
                </a:lnTo>
                <a:lnTo>
                  <a:pt x="11140817" y="5036924"/>
                </a:lnTo>
                <a:lnTo>
                  <a:pt x="11099929" y="5057561"/>
                </a:lnTo>
                <a:lnTo>
                  <a:pt x="11057824" y="5076041"/>
                </a:lnTo>
                <a:lnTo>
                  <a:pt x="11014572" y="5092292"/>
                </a:lnTo>
                <a:lnTo>
                  <a:pt x="10970248" y="5106240"/>
                </a:lnTo>
                <a:lnTo>
                  <a:pt x="10924922" y="5117815"/>
                </a:lnTo>
                <a:lnTo>
                  <a:pt x="10878668" y="5126943"/>
                </a:lnTo>
                <a:lnTo>
                  <a:pt x="10831557" y="5133553"/>
                </a:lnTo>
                <a:lnTo>
                  <a:pt x="10783662" y="5137572"/>
                </a:lnTo>
                <a:lnTo>
                  <a:pt x="10735056" y="5138928"/>
                </a:lnTo>
                <a:lnTo>
                  <a:pt x="856488" y="5138928"/>
                </a:lnTo>
                <a:lnTo>
                  <a:pt x="807881" y="5137572"/>
                </a:lnTo>
                <a:lnTo>
                  <a:pt x="759986" y="5133553"/>
                </a:lnTo>
                <a:lnTo>
                  <a:pt x="712875" y="5126943"/>
                </a:lnTo>
                <a:lnTo>
                  <a:pt x="666621" y="5117815"/>
                </a:lnTo>
                <a:lnTo>
                  <a:pt x="621295" y="5106240"/>
                </a:lnTo>
                <a:lnTo>
                  <a:pt x="576971" y="5092292"/>
                </a:lnTo>
                <a:lnTo>
                  <a:pt x="533719" y="5076041"/>
                </a:lnTo>
                <a:lnTo>
                  <a:pt x="491614" y="5057561"/>
                </a:lnTo>
                <a:lnTo>
                  <a:pt x="450726" y="5036924"/>
                </a:lnTo>
                <a:lnTo>
                  <a:pt x="411128" y="5014202"/>
                </a:lnTo>
                <a:lnTo>
                  <a:pt x="372893" y="4989466"/>
                </a:lnTo>
                <a:lnTo>
                  <a:pt x="336092" y="4962791"/>
                </a:lnTo>
                <a:lnTo>
                  <a:pt x="300798" y="4934247"/>
                </a:lnTo>
                <a:lnTo>
                  <a:pt x="267083" y="4903907"/>
                </a:lnTo>
                <a:lnTo>
                  <a:pt x="235020" y="4871844"/>
                </a:lnTo>
                <a:lnTo>
                  <a:pt x="204680" y="4838129"/>
                </a:lnTo>
                <a:lnTo>
                  <a:pt x="176136" y="4802835"/>
                </a:lnTo>
                <a:lnTo>
                  <a:pt x="149461" y="4766034"/>
                </a:lnTo>
                <a:lnTo>
                  <a:pt x="124725" y="4727799"/>
                </a:lnTo>
                <a:lnTo>
                  <a:pt x="102003" y="4688201"/>
                </a:lnTo>
                <a:lnTo>
                  <a:pt x="81366" y="4647313"/>
                </a:lnTo>
                <a:lnTo>
                  <a:pt x="62886" y="4605208"/>
                </a:lnTo>
                <a:lnTo>
                  <a:pt x="46635" y="4561956"/>
                </a:lnTo>
                <a:lnTo>
                  <a:pt x="32687" y="4517632"/>
                </a:lnTo>
                <a:lnTo>
                  <a:pt x="21112" y="4472306"/>
                </a:lnTo>
                <a:lnTo>
                  <a:pt x="11984" y="4426052"/>
                </a:lnTo>
                <a:lnTo>
                  <a:pt x="5374" y="4378941"/>
                </a:lnTo>
                <a:lnTo>
                  <a:pt x="1355" y="4331046"/>
                </a:lnTo>
                <a:lnTo>
                  <a:pt x="0" y="4282440"/>
                </a:lnTo>
                <a:lnTo>
                  <a:pt x="0" y="856488"/>
                </a:lnTo>
                <a:close/>
              </a:path>
            </a:pathLst>
          </a:custGeom>
          <a:ln w="9524">
            <a:solidFill>
              <a:srgbClr val="0184E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715005" y="2015743"/>
            <a:ext cx="10220960" cy="37141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69900" marR="5080" indent="-368935">
              <a:lnSpc>
                <a:spcPct val="100000"/>
              </a:lnSpc>
              <a:spcBef>
                <a:spcPts val="95"/>
              </a:spcBef>
              <a:buFont typeface="Tahoma"/>
              <a:buChar char="●"/>
              <a:tabLst>
                <a:tab pos="469265" algn="l"/>
                <a:tab pos="469900" algn="l"/>
              </a:tabLst>
            </a:pPr>
            <a:r>
              <a:rPr sz="2200" spc="50" dirty="0">
                <a:solidFill>
                  <a:srgbClr val="3E3E3E"/>
                </a:solidFill>
                <a:latin typeface="Trebuchet MS"/>
                <a:cs typeface="Trebuchet MS"/>
              </a:rPr>
              <a:t>For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Trebuchet MS"/>
                <a:cs typeface="Trebuchet MS"/>
              </a:rPr>
              <a:t>each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5" dirty="0">
                <a:solidFill>
                  <a:srgbClr val="3E3E3E"/>
                </a:solidFill>
                <a:latin typeface="Trebuchet MS"/>
                <a:cs typeface="Trebuchet MS"/>
              </a:rPr>
              <a:t>play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in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a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Trebuchet MS"/>
                <a:cs typeface="Trebuchet MS"/>
              </a:rPr>
              <a:t>playbook,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a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dirty="0">
                <a:solidFill>
                  <a:srgbClr val="3E3E3E"/>
                </a:solidFill>
                <a:latin typeface="Trebuchet MS"/>
                <a:cs typeface="Trebuchet MS"/>
              </a:rPr>
              <a:t>target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5" dirty="0">
                <a:solidFill>
                  <a:srgbClr val="3E3E3E"/>
                </a:solidFill>
                <a:latin typeface="Trebuchet MS"/>
                <a:cs typeface="Trebuchet MS"/>
              </a:rPr>
              <a:t>infrastructure</a:t>
            </a:r>
            <a:r>
              <a:rPr sz="2200" spc="-4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is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" dirty="0">
                <a:solidFill>
                  <a:srgbClr val="3E3E3E"/>
                </a:solidFill>
                <a:latin typeface="Trebuchet MS"/>
                <a:cs typeface="Trebuchet MS"/>
              </a:rPr>
              <a:t>selected</a:t>
            </a:r>
            <a:r>
              <a:rPr sz="2200" spc="-5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45" dirty="0">
                <a:solidFill>
                  <a:srgbClr val="3E3E3E"/>
                </a:solidFill>
                <a:latin typeface="Trebuchet MS"/>
                <a:cs typeface="Trebuchet MS"/>
              </a:rPr>
              <a:t>on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Trebuchet MS"/>
                <a:cs typeface="Trebuchet MS"/>
              </a:rPr>
              <a:t>which</a:t>
            </a:r>
            <a:r>
              <a:rPr sz="2200" spc="-5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the </a:t>
            </a:r>
            <a:r>
              <a:rPr sz="2200" spc="-65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rebuchet MS"/>
                <a:cs typeface="Trebuchet MS"/>
              </a:rPr>
              <a:t>tasks</a:t>
            </a:r>
            <a:r>
              <a:rPr sz="2200" spc="-11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Trebuchet MS"/>
                <a:cs typeface="Trebuchet MS"/>
              </a:rPr>
              <a:t>are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dirty="0">
                <a:solidFill>
                  <a:srgbClr val="3E3E3E"/>
                </a:solidFill>
                <a:latin typeface="Trebuchet MS"/>
                <a:cs typeface="Trebuchet MS"/>
              </a:rPr>
              <a:t>executed.</a:t>
            </a:r>
            <a:endParaRPr sz="2200">
              <a:latin typeface="Trebuchet MS"/>
              <a:cs typeface="Trebuchet MS"/>
            </a:endParaRPr>
          </a:p>
          <a:p>
            <a:pPr marL="469900" marR="154940" indent="-368935">
              <a:lnSpc>
                <a:spcPct val="100000"/>
              </a:lnSpc>
              <a:spcBef>
                <a:spcPts val="2640"/>
              </a:spcBef>
              <a:buFont typeface="Tahoma"/>
              <a:buChar char="●"/>
              <a:tabLst>
                <a:tab pos="469265" algn="l"/>
                <a:tab pos="469900" algn="l"/>
              </a:tabLst>
            </a:pPr>
            <a:r>
              <a:rPr sz="2200" spc="30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rebuchet MS"/>
                <a:cs typeface="Trebuchet MS"/>
              </a:rPr>
              <a:t>host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5" dirty="0">
                <a:solidFill>
                  <a:srgbClr val="3E3E3E"/>
                </a:solidFill>
                <a:latin typeface="Trebuchet MS"/>
                <a:cs typeface="Trebuchet MS"/>
              </a:rPr>
              <a:t>line</a:t>
            </a:r>
            <a:r>
              <a:rPr sz="2200" spc="-4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is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a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Trebuchet MS"/>
                <a:cs typeface="Trebuchet MS"/>
              </a:rPr>
              <a:t>list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of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Trebuchet MS"/>
                <a:cs typeface="Trebuchet MS"/>
              </a:rPr>
              <a:t>one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rebuchet MS"/>
                <a:cs typeface="Trebuchet MS"/>
              </a:rPr>
              <a:t>or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Trebuchet MS"/>
                <a:cs typeface="Trebuchet MS"/>
              </a:rPr>
              <a:t>more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14" dirty="0">
                <a:solidFill>
                  <a:srgbClr val="3E3E3E"/>
                </a:solidFill>
                <a:latin typeface="Trebuchet MS"/>
                <a:cs typeface="Trebuchet MS"/>
              </a:rPr>
              <a:t>groups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rebuchet MS"/>
                <a:cs typeface="Trebuchet MS"/>
              </a:rPr>
              <a:t>or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rebuchet MS"/>
                <a:cs typeface="Trebuchet MS"/>
              </a:rPr>
              <a:t>host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Trebuchet MS"/>
                <a:cs typeface="Trebuchet MS"/>
              </a:rPr>
              <a:t>patterns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rebuchet MS"/>
                <a:cs typeface="Trebuchet MS"/>
              </a:rPr>
              <a:t>separated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rebuchet MS"/>
                <a:cs typeface="Trebuchet MS"/>
              </a:rPr>
              <a:t>by </a:t>
            </a:r>
            <a:r>
              <a:rPr sz="2200" spc="-65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5" dirty="0">
                <a:solidFill>
                  <a:srgbClr val="3E3E3E"/>
                </a:solidFill>
                <a:latin typeface="Trebuchet MS"/>
                <a:cs typeface="Trebuchet MS"/>
              </a:rPr>
              <a:t>colons.</a:t>
            </a:r>
            <a:endParaRPr sz="2200">
              <a:latin typeface="Trebuchet MS"/>
              <a:cs typeface="Trebuchet MS"/>
            </a:endParaRPr>
          </a:p>
          <a:p>
            <a:pPr marL="469900" indent="-368935">
              <a:lnSpc>
                <a:spcPct val="100000"/>
              </a:lnSpc>
              <a:spcBef>
                <a:spcPts val="2645"/>
              </a:spcBef>
              <a:buFont typeface="Tahoma"/>
              <a:buChar char="●"/>
              <a:tabLst>
                <a:tab pos="469265" algn="l"/>
                <a:tab pos="469900" algn="l"/>
              </a:tabLst>
            </a:pPr>
            <a:r>
              <a:rPr sz="2200" spc="30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b="1" spc="45" dirty="0">
                <a:solidFill>
                  <a:srgbClr val="3E3E3E"/>
                </a:solidFill>
                <a:latin typeface="Arial"/>
                <a:cs typeface="Arial"/>
              </a:rPr>
              <a:t>remote_user</a:t>
            </a:r>
            <a:r>
              <a:rPr sz="2200" b="1" spc="-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spc="114" dirty="0">
                <a:solidFill>
                  <a:srgbClr val="3E3E3E"/>
                </a:solidFill>
                <a:latin typeface="Trebuchet MS"/>
                <a:cs typeface="Trebuchet MS"/>
              </a:rPr>
              <a:t>command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refers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to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14" dirty="0">
                <a:solidFill>
                  <a:srgbClr val="3E3E3E"/>
                </a:solidFill>
                <a:latin typeface="Trebuchet MS"/>
                <a:cs typeface="Trebuchet MS"/>
              </a:rPr>
              <a:t>name</a:t>
            </a:r>
            <a:r>
              <a:rPr sz="2200" spc="-6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of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rebuchet MS"/>
                <a:cs typeface="Trebuchet MS"/>
              </a:rPr>
              <a:t>user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" dirty="0">
                <a:solidFill>
                  <a:srgbClr val="3E3E3E"/>
                </a:solidFill>
                <a:latin typeface="Trebuchet MS"/>
                <a:cs typeface="Trebuchet MS"/>
              </a:rPr>
              <a:t>account.</a:t>
            </a:r>
            <a:endParaRPr sz="22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2640"/>
              </a:spcBef>
            </a:pPr>
            <a:r>
              <a:rPr sz="2200" b="1" spc="-30" dirty="0">
                <a:solidFill>
                  <a:srgbClr val="3E3E3E"/>
                </a:solidFill>
                <a:latin typeface="Arial"/>
                <a:cs typeface="Arial"/>
              </a:rPr>
              <a:t>---</a:t>
            </a:r>
            <a:endParaRPr sz="2200">
              <a:latin typeface="Arial"/>
              <a:cs typeface="Arial"/>
            </a:endParaRPr>
          </a:p>
          <a:p>
            <a:pPr marL="158750" marR="7531734" indent="-146685">
              <a:lnSpc>
                <a:spcPct val="100000"/>
              </a:lnSpc>
            </a:pPr>
            <a:r>
              <a:rPr sz="2200" b="1" spc="-30" dirty="0">
                <a:solidFill>
                  <a:srgbClr val="3E3E3E"/>
                </a:solidFill>
                <a:latin typeface="Arial"/>
                <a:cs typeface="Arial"/>
              </a:rPr>
              <a:t>-</a:t>
            </a:r>
            <a:r>
              <a:rPr sz="2200" b="1" spc="-6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-15" dirty="0">
                <a:solidFill>
                  <a:srgbClr val="3E3E3E"/>
                </a:solidFill>
                <a:latin typeface="Arial"/>
                <a:cs typeface="Arial"/>
              </a:rPr>
              <a:t>hosts:</a:t>
            </a:r>
            <a:r>
              <a:rPr sz="2200" b="1" spc="-5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45" dirty="0">
                <a:solidFill>
                  <a:srgbClr val="3E3E3E"/>
                </a:solidFill>
                <a:latin typeface="Arial"/>
                <a:cs typeface="Arial"/>
              </a:rPr>
              <a:t>webservers </a:t>
            </a:r>
            <a:r>
              <a:rPr sz="2200" b="1" spc="-60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35" dirty="0">
                <a:solidFill>
                  <a:srgbClr val="3E3E3E"/>
                </a:solidFill>
                <a:latin typeface="Arial"/>
                <a:cs typeface="Arial"/>
              </a:rPr>
              <a:t>remote_user:</a:t>
            </a:r>
            <a:r>
              <a:rPr sz="2200" b="1" spc="-7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90" dirty="0">
                <a:solidFill>
                  <a:srgbClr val="3E3E3E"/>
                </a:solidFill>
                <a:latin typeface="Arial"/>
                <a:cs typeface="Arial"/>
              </a:rPr>
              <a:t>root</a:t>
            </a:r>
            <a:endParaRPr sz="22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121151" y="1126236"/>
            <a:ext cx="3217545" cy="490855"/>
          </a:xfrm>
          <a:custGeom>
            <a:avLst/>
            <a:gdLst/>
            <a:ahLst/>
            <a:cxnLst/>
            <a:rect l="l" t="t" r="r" b="b"/>
            <a:pathLst>
              <a:path w="3217545" h="490855">
                <a:moveTo>
                  <a:pt x="3135376" y="0"/>
                </a:moveTo>
                <a:lnTo>
                  <a:pt x="81787" y="0"/>
                </a:lnTo>
                <a:lnTo>
                  <a:pt x="49934" y="6421"/>
                </a:lnTo>
                <a:lnTo>
                  <a:pt x="23939" y="23939"/>
                </a:lnTo>
                <a:lnTo>
                  <a:pt x="6421" y="49934"/>
                </a:lnTo>
                <a:lnTo>
                  <a:pt x="0" y="81788"/>
                </a:lnTo>
                <a:lnTo>
                  <a:pt x="0" y="408940"/>
                </a:lnTo>
                <a:lnTo>
                  <a:pt x="6421" y="440793"/>
                </a:lnTo>
                <a:lnTo>
                  <a:pt x="23939" y="466788"/>
                </a:lnTo>
                <a:lnTo>
                  <a:pt x="49934" y="484306"/>
                </a:lnTo>
                <a:lnTo>
                  <a:pt x="81787" y="490728"/>
                </a:lnTo>
                <a:lnTo>
                  <a:pt x="3135376" y="490728"/>
                </a:lnTo>
                <a:lnTo>
                  <a:pt x="3167229" y="484306"/>
                </a:lnTo>
                <a:lnTo>
                  <a:pt x="3193224" y="466788"/>
                </a:lnTo>
                <a:lnTo>
                  <a:pt x="3210742" y="440793"/>
                </a:lnTo>
                <a:lnTo>
                  <a:pt x="3217164" y="408940"/>
                </a:lnTo>
                <a:lnTo>
                  <a:pt x="3217164" y="81788"/>
                </a:lnTo>
                <a:lnTo>
                  <a:pt x="3210742" y="49934"/>
                </a:lnTo>
                <a:lnTo>
                  <a:pt x="3193224" y="23939"/>
                </a:lnTo>
                <a:lnTo>
                  <a:pt x="3167229" y="6421"/>
                </a:lnTo>
                <a:lnTo>
                  <a:pt x="3135376" y="0"/>
                </a:lnTo>
                <a:close/>
              </a:path>
            </a:pathLst>
          </a:custGeom>
          <a:solidFill>
            <a:srgbClr val="0184E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3713226" y="1190625"/>
            <a:ext cx="231394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spc="5" dirty="0">
                <a:solidFill>
                  <a:srgbClr val="FFFFFF"/>
                </a:solidFill>
                <a:latin typeface="Arial"/>
                <a:cs typeface="Arial"/>
              </a:rPr>
              <a:t>Hosts</a:t>
            </a:r>
            <a:r>
              <a:rPr sz="2200" b="1" spc="-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b="1" spc="80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2200" b="1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b="1" spc="-15" dirty="0">
                <a:solidFill>
                  <a:srgbClr val="FFFFFF"/>
                </a:solidFill>
                <a:latin typeface="Arial"/>
                <a:cs typeface="Arial"/>
              </a:rPr>
              <a:t>users:</a:t>
            </a:r>
            <a:endParaRPr sz="2200">
              <a:latin typeface="Arial"/>
              <a:cs typeface="Arial"/>
            </a:endParaRPr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163311" y="734568"/>
            <a:ext cx="6324599" cy="458724"/>
          </a:xfrm>
          <a:prstGeom prst="rect">
            <a:avLst/>
          </a:prstGeom>
        </p:spPr>
      </p:pic>
    </p:spTree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903467" y="306451"/>
            <a:ext cx="444881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50" dirty="0">
                <a:solidFill>
                  <a:srgbClr val="3E3E3E"/>
                </a:solidFill>
                <a:latin typeface="Arial"/>
                <a:cs typeface="Arial"/>
              </a:rPr>
              <a:t>Components</a:t>
            </a:r>
            <a:r>
              <a:rPr spc="-6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80" dirty="0">
                <a:solidFill>
                  <a:srgbClr val="3E3E3E"/>
                </a:solidFill>
                <a:latin typeface="Arial"/>
                <a:cs typeface="Arial"/>
              </a:rPr>
              <a:t>of</a:t>
            </a:r>
            <a:r>
              <a:rPr spc="-7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50" dirty="0">
                <a:solidFill>
                  <a:srgbClr val="3E3E3E"/>
                </a:solidFill>
                <a:latin typeface="Arial"/>
                <a:cs typeface="Arial"/>
              </a:rPr>
              <a:t>Playbook</a:t>
            </a:r>
          </a:p>
        </p:txBody>
      </p:sp>
      <p:sp>
        <p:nvSpPr>
          <p:cNvPr id="4" name="object 4"/>
          <p:cNvSpPr/>
          <p:nvPr/>
        </p:nvSpPr>
        <p:spPr>
          <a:xfrm>
            <a:off x="3415284" y="1735835"/>
            <a:ext cx="9669780" cy="5672455"/>
          </a:xfrm>
          <a:custGeom>
            <a:avLst/>
            <a:gdLst/>
            <a:ahLst/>
            <a:cxnLst/>
            <a:rect l="l" t="t" r="r" b="b"/>
            <a:pathLst>
              <a:path w="9669780" h="5672455">
                <a:moveTo>
                  <a:pt x="8724392" y="0"/>
                </a:moveTo>
                <a:lnTo>
                  <a:pt x="945388" y="0"/>
                </a:lnTo>
                <a:lnTo>
                  <a:pt x="896740" y="1230"/>
                </a:lnTo>
                <a:lnTo>
                  <a:pt x="848731" y="4881"/>
                </a:lnTo>
                <a:lnTo>
                  <a:pt x="801420" y="10893"/>
                </a:lnTo>
                <a:lnTo>
                  <a:pt x="754866" y="19208"/>
                </a:lnTo>
                <a:lnTo>
                  <a:pt x="709129" y="29764"/>
                </a:lnTo>
                <a:lnTo>
                  <a:pt x="664268" y="42505"/>
                </a:lnTo>
                <a:lnTo>
                  <a:pt x="620342" y="57368"/>
                </a:lnTo>
                <a:lnTo>
                  <a:pt x="577411" y="74296"/>
                </a:lnTo>
                <a:lnTo>
                  <a:pt x="535534" y="93230"/>
                </a:lnTo>
                <a:lnTo>
                  <a:pt x="494771" y="114108"/>
                </a:lnTo>
                <a:lnTo>
                  <a:pt x="455181" y="136873"/>
                </a:lnTo>
                <a:lnTo>
                  <a:pt x="416824" y="161464"/>
                </a:lnTo>
                <a:lnTo>
                  <a:pt x="379758" y="187822"/>
                </a:lnTo>
                <a:lnTo>
                  <a:pt x="344044" y="215889"/>
                </a:lnTo>
                <a:lnTo>
                  <a:pt x="309740" y="245603"/>
                </a:lnTo>
                <a:lnTo>
                  <a:pt x="276907" y="276907"/>
                </a:lnTo>
                <a:lnTo>
                  <a:pt x="245603" y="309740"/>
                </a:lnTo>
                <a:lnTo>
                  <a:pt x="215889" y="344044"/>
                </a:lnTo>
                <a:lnTo>
                  <a:pt x="187822" y="379758"/>
                </a:lnTo>
                <a:lnTo>
                  <a:pt x="161464" y="416824"/>
                </a:lnTo>
                <a:lnTo>
                  <a:pt x="136873" y="455181"/>
                </a:lnTo>
                <a:lnTo>
                  <a:pt x="114108" y="494771"/>
                </a:lnTo>
                <a:lnTo>
                  <a:pt x="93230" y="535534"/>
                </a:lnTo>
                <a:lnTo>
                  <a:pt x="74296" y="577411"/>
                </a:lnTo>
                <a:lnTo>
                  <a:pt x="57368" y="620342"/>
                </a:lnTo>
                <a:lnTo>
                  <a:pt x="42505" y="664268"/>
                </a:lnTo>
                <a:lnTo>
                  <a:pt x="29764" y="709129"/>
                </a:lnTo>
                <a:lnTo>
                  <a:pt x="19208" y="754866"/>
                </a:lnTo>
                <a:lnTo>
                  <a:pt x="10893" y="801420"/>
                </a:lnTo>
                <a:lnTo>
                  <a:pt x="4881" y="848731"/>
                </a:lnTo>
                <a:lnTo>
                  <a:pt x="1230" y="896740"/>
                </a:lnTo>
                <a:lnTo>
                  <a:pt x="0" y="945388"/>
                </a:lnTo>
                <a:lnTo>
                  <a:pt x="0" y="4726940"/>
                </a:lnTo>
                <a:lnTo>
                  <a:pt x="1230" y="4775587"/>
                </a:lnTo>
                <a:lnTo>
                  <a:pt x="4881" y="4823596"/>
                </a:lnTo>
                <a:lnTo>
                  <a:pt x="10893" y="4870907"/>
                </a:lnTo>
                <a:lnTo>
                  <a:pt x="19208" y="4917461"/>
                </a:lnTo>
                <a:lnTo>
                  <a:pt x="29764" y="4963198"/>
                </a:lnTo>
                <a:lnTo>
                  <a:pt x="42505" y="5008059"/>
                </a:lnTo>
                <a:lnTo>
                  <a:pt x="57368" y="5051985"/>
                </a:lnTo>
                <a:lnTo>
                  <a:pt x="74296" y="5094916"/>
                </a:lnTo>
                <a:lnTo>
                  <a:pt x="93230" y="5136793"/>
                </a:lnTo>
                <a:lnTo>
                  <a:pt x="114108" y="5177556"/>
                </a:lnTo>
                <a:lnTo>
                  <a:pt x="136873" y="5217146"/>
                </a:lnTo>
                <a:lnTo>
                  <a:pt x="161464" y="5255503"/>
                </a:lnTo>
                <a:lnTo>
                  <a:pt x="187822" y="5292569"/>
                </a:lnTo>
                <a:lnTo>
                  <a:pt x="215889" y="5328283"/>
                </a:lnTo>
                <a:lnTo>
                  <a:pt x="245603" y="5362587"/>
                </a:lnTo>
                <a:lnTo>
                  <a:pt x="276907" y="5395420"/>
                </a:lnTo>
                <a:lnTo>
                  <a:pt x="309740" y="5426724"/>
                </a:lnTo>
                <a:lnTo>
                  <a:pt x="344044" y="5456438"/>
                </a:lnTo>
                <a:lnTo>
                  <a:pt x="379758" y="5484505"/>
                </a:lnTo>
                <a:lnTo>
                  <a:pt x="416824" y="5510863"/>
                </a:lnTo>
                <a:lnTo>
                  <a:pt x="455181" y="5535454"/>
                </a:lnTo>
                <a:lnTo>
                  <a:pt x="494771" y="5558219"/>
                </a:lnTo>
                <a:lnTo>
                  <a:pt x="535534" y="5579097"/>
                </a:lnTo>
                <a:lnTo>
                  <a:pt x="577411" y="5598031"/>
                </a:lnTo>
                <a:lnTo>
                  <a:pt x="620342" y="5614959"/>
                </a:lnTo>
                <a:lnTo>
                  <a:pt x="664268" y="5629822"/>
                </a:lnTo>
                <a:lnTo>
                  <a:pt x="709129" y="5642563"/>
                </a:lnTo>
                <a:lnTo>
                  <a:pt x="754866" y="5653119"/>
                </a:lnTo>
                <a:lnTo>
                  <a:pt x="801420" y="5661434"/>
                </a:lnTo>
                <a:lnTo>
                  <a:pt x="848731" y="5667446"/>
                </a:lnTo>
                <a:lnTo>
                  <a:pt x="896740" y="5671097"/>
                </a:lnTo>
                <a:lnTo>
                  <a:pt x="945388" y="5672328"/>
                </a:lnTo>
                <a:lnTo>
                  <a:pt x="8724392" y="5672328"/>
                </a:lnTo>
                <a:lnTo>
                  <a:pt x="8773039" y="5671097"/>
                </a:lnTo>
                <a:lnTo>
                  <a:pt x="8821048" y="5667446"/>
                </a:lnTo>
                <a:lnTo>
                  <a:pt x="8868359" y="5661434"/>
                </a:lnTo>
                <a:lnTo>
                  <a:pt x="8914913" y="5653119"/>
                </a:lnTo>
                <a:lnTo>
                  <a:pt x="8960650" y="5642563"/>
                </a:lnTo>
                <a:lnTo>
                  <a:pt x="9005511" y="5629822"/>
                </a:lnTo>
                <a:lnTo>
                  <a:pt x="9049437" y="5614959"/>
                </a:lnTo>
                <a:lnTo>
                  <a:pt x="9092368" y="5598031"/>
                </a:lnTo>
                <a:lnTo>
                  <a:pt x="9134245" y="5579097"/>
                </a:lnTo>
                <a:lnTo>
                  <a:pt x="9175008" y="5558219"/>
                </a:lnTo>
                <a:lnTo>
                  <a:pt x="9214598" y="5535454"/>
                </a:lnTo>
                <a:lnTo>
                  <a:pt x="9252955" y="5510863"/>
                </a:lnTo>
                <a:lnTo>
                  <a:pt x="9290021" y="5484505"/>
                </a:lnTo>
                <a:lnTo>
                  <a:pt x="9325735" y="5456438"/>
                </a:lnTo>
                <a:lnTo>
                  <a:pt x="9360039" y="5426724"/>
                </a:lnTo>
                <a:lnTo>
                  <a:pt x="9392872" y="5395420"/>
                </a:lnTo>
                <a:lnTo>
                  <a:pt x="9424176" y="5362587"/>
                </a:lnTo>
                <a:lnTo>
                  <a:pt x="9453890" y="5328283"/>
                </a:lnTo>
                <a:lnTo>
                  <a:pt x="9481957" y="5292569"/>
                </a:lnTo>
                <a:lnTo>
                  <a:pt x="9508315" y="5255503"/>
                </a:lnTo>
                <a:lnTo>
                  <a:pt x="9532906" y="5217146"/>
                </a:lnTo>
                <a:lnTo>
                  <a:pt x="9555671" y="5177556"/>
                </a:lnTo>
                <a:lnTo>
                  <a:pt x="9576549" y="5136793"/>
                </a:lnTo>
                <a:lnTo>
                  <a:pt x="9595483" y="5094916"/>
                </a:lnTo>
                <a:lnTo>
                  <a:pt x="9612411" y="5051985"/>
                </a:lnTo>
                <a:lnTo>
                  <a:pt x="9627274" y="5008059"/>
                </a:lnTo>
                <a:lnTo>
                  <a:pt x="9640015" y="4963198"/>
                </a:lnTo>
                <a:lnTo>
                  <a:pt x="9650571" y="4917461"/>
                </a:lnTo>
                <a:lnTo>
                  <a:pt x="9658886" y="4870907"/>
                </a:lnTo>
                <a:lnTo>
                  <a:pt x="9664898" y="4823596"/>
                </a:lnTo>
                <a:lnTo>
                  <a:pt x="9668549" y="4775587"/>
                </a:lnTo>
                <a:lnTo>
                  <a:pt x="9669779" y="4726940"/>
                </a:lnTo>
                <a:lnTo>
                  <a:pt x="9669779" y="945388"/>
                </a:lnTo>
                <a:lnTo>
                  <a:pt x="9668549" y="896740"/>
                </a:lnTo>
                <a:lnTo>
                  <a:pt x="9664898" y="848731"/>
                </a:lnTo>
                <a:lnTo>
                  <a:pt x="9658886" y="801420"/>
                </a:lnTo>
                <a:lnTo>
                  <a:pt x="9650571" y="754866"/>
                </a:lnTo>
                <a:lnTo>
                  <a:pt x="9640015" y="709129"/>
                </a:lnTo>
                <a:lnTo>
                  <a:pt x="9627274" y="664268"/>
                </a:lnTo>
                <a:lnTo>
                  <a:pt x="9612411" y="620342"/>
                </a:lnTo>
                <a:lnTo>
                  <a:pt x="9595483" y="577411"/>
                </a:lnTo>
                <a:lnTo>
                  <a:pt x="9576549" y="535534"/>
                </a:lnTo>
                <a:lnTo>
                  <a:pt x="9555671" y="494771"/>
                </a:lnTo>
                <a:lnTo>
                  <a:pt x="9532906" y="455181"/>
                </a:lnTo>
                <a:lnTo>
                  <a:pt x="9508315" y="416824"/>
                </a:lnTo>
                <a:lnTo>
                  <a:pt x="9481957" y="379758"/>
                </a:lnTo>
                <a:lnTo>
                  <a:pt x="9453890" y="344044"/>
                </a:lnTo>
                <a:lnTo>
                  <a:pt x="9424176" y="309740"/>
                </a:lnTo>
                <a:lnTo>
                  <a:pt x="9392872" y="276907"/>
                </a:lnTo>
                <a:lnTo>
                  <a:pt x="9360039" y="245603"/>
                </a:lnTo>
                <a:lnTo>
                  <a:pt x="9325735" y="215889"/>
                </a:lnTo>
                <a:lnTo>
                  <a:pt x="9290021" y="187822"/>
                </a:lnTo>
                <a:lnTo>
                  <a:pt x="9252955" y="161464"/>
                </a:lnTo>
                <a:lnTo>
                  <a:pt x="9214598" y="136873"/>
                </a:lnTo>
                <a:lnTo>
                  <a:pt x="9175008" y="114108"/>
                </a:lnTo>
                <a:lnTo>
                  <a:pt x="9134245" y="93230"/>
                </a:lnTo>
                <a:lnTo>
                  <a:pt x="9092368" y="74296"/>
                </a:lnTo>
                <a:lnTo>
                  <a:pt x="9049437" y="57368"/>
                </a:lnTo>
                <a:lnTo>
                  <a:pt x="9005511" y="42505"/>
                </a:lnTo>
                <a:lnTo>
                  <a:pt x="8960650" y="29764"/>
                </a:lnTo>
                <a:lnTo>
                  <a:pt x="8914913" y="19208"/>
                </a:lnTo>
                <a:lnTo>
                  <a:pt x="8868359" y="10893"/>
                </a:lnTo>
                <a:lnTo>
                  <a:pt x="8821048" y="4881"/>
                </a:lnTo>
                <a:lnTo>
                  <a:pt x="8773039" y="1230"/>
                </a:lnTo>
                <a:lnTo>
                  <a:pt x="872439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415284" y="1735835"/>
            <a:ext cx="9669780" cy="5672455"/>
          </a:xfrm>
          <a:custGeom>
            <a:avLst/>
            <a:gdLst/>
            <a:ahLst/>
            <a:cxnLst/>
            <a:rect l="l" t="t" r="r" b="b"/>
            <a:pathLst>
              <a:path w="9669780" h="5672455">
                <a:moveTo>
                  <a:pt x="0" y="945388"/>
                </a:moveTo>
                <a:lnTo>
                  <a:pt x="1230" y="896740"/>
                </a:lnTo>
                <a:lnTo>
                  <a:pt x="4881" y="848731"/>
                </a:lnTo>
                <a:lnTo>
                  <a:pt x="10893" y="801420"/>
                </a:lnTo>
                <a:lnTo>
                  <a:pt x="19208" y="754866"/>
                </a:lnTo>
                <a:lnTo>
                  <a:pt x="29764" y="709129"/>
                </a:lnTo>
                <a:lnTo>
                  <a:pt x="42505" y="664268"/>
                </a:lnTo>
                <a:lnTo>
                  <a:pt x="57368" y="620342"/>
                </a:lnTo>
                <a:lnTo>
                  <a:pt x="74296" y="577411"/>
                </a:lnTo>
                <a:lnTo>
                  <a:pt x="93230" y="535534"/>
                </a:lnTo>
                <a:lnTo>
                  <a:pt x="114108" y="494771"/>
                </a:lnTo>
                <a:lnTo>
                  <a:pt x="136873" y="455181"/>
                </a:lnTo>
                <a:lnTo>
                  <a:pt x="161464" y="416824"/>
                </a:lnTo>
                <a:lnTo>
                  <a:pt x="187822" y="379758"/>
                </a:lnTo>
                <a:lnTo>
                  <a:pt x="215889" y="344044"/>
                </a:lnTo>
                <a:lnTo>
                  <a:pt x="245603" y="309740"/>
                </a:lnTo>
                <a:lnTo>
                  <a:pt x="276907" y="276907"/>
                </a:lnTo>
                <a:lnTo>
                  <a:pt x="309740" y="245603"/>
                </a:lnTo>
                <a:lnTo>
                  <a:pt x="344044" y="215889"/>
                </a:lnTo>
                <a:lnTo>
                  <a:pt x="379758" y="187822"/>
                </a:lnTo>
                <a:lnTo>
                  <a:pt x="416824" y="161464"/>
                </a:lnTo>
                <a:lnTo>
                  <a:pt x="455181" y="136873"/>
                </a:lnTo>
                <a:lnTo>
                  <a:pt x="494771" y="114108"/>
                </a:lnTo>
                <a:lnTo>
                  <a:pt x="535534" y="93230"/>
                </a:lnTo>
                <a:lnTo>
                  <a:pt x="577411" y="74296"/>
                </a:lnTo>
                <a:lnTo>
                  <a:pt x="620342" y="57368"/>
                </a:lnTo>
                <a:lnTo>
                  <a:pt x="664268" y="42505"/>
                </a:lnTo>
                <a:lnTo>
                  <a:pt x="709129" y="29764"/>
                </a:lnTo>
                <a:lnTo>
                  <a:pt x="754866" y="19208"/>
                </a:lnTo>
                <a:lnTo>
                  <a:pt x="801420" y="10893"/>
                </a:lnTo>
                <a:lnTo>
                  <a:pt x="848731" y="4881"/>
                </a:lnTo>
                <a:lnTo>
                  <a:pt x="896740" y="1230"/>
                </a:lnTo>
                <a:lnTo>
                  <a:pt x="945388" y="0"/>
                </a:lnTo>
                <a:lnTo>
                  <a:pt x="8724392" y="0"/>
                </a:lnTo>
                <a:lnTo>
                  <a:pt x="8773039" y="1230"/>
                </a:lnTo>
                <a:lnTo>
                  <a:pt x="8821048" y="4881"/>
                </a:lnTo>
                <a:lnTo>
                  <a:pt x="8868359" y="10893"/>
                </a:lnTo>
                <a:lnTo>
                  <a:pt x="8914913" y="19208"/>
                </a:lnTo>
                <a:lnTo>
                  <a:pt x="8960650" y="29764"/>
                </a:lnTo>
                <a:lnTo>
                  <a:pt x="9005511" y="42505"/>
                </a:lnTo>
                <a:lnTo>
                  <a:pt x="9049437" y="57368"/>
                </a:lnTo>
                <a:lnTo>
                  <a:pt x="9092368" y="74296"/>
                </a:lnTo>
                <a:lnTo>
                  <a:pt x="9134245" y="93230"/>
                </a:lnTo>
                <a:lnTo>
                  <a:pt x="9175008" y="114108"/>
                </a:lnTo>
                <a:lnTo>
                  <a:pt x="9214598" y="136873"/>
                </a:lnTo>
                <a:lnTo>
                  <a:pt x="9252955" y="161464"/>
                </a:lnTo>
                <a:lnTo>
                  <a:pt x="9290021" y="187822"/>
                </a:lnTo>
                <a:lnTo>
                  <a:pt x="9325735" y="215889"/>
                </a:lnTo>
                <a:lnTo>
                  <a:pt x="9360039" y="245603"/>
                </a:lnTo>
                <a:lnTo>
                  <a:pt x="9392872" y="276907"/>
                </a:lnTo>
                <a:lnTo>
                  <a:pt x="9424176" y="309740"/>
                </a:lnTo>
                <a:lnTo>
                  <a:pt x="9453890" y="344044"/>
                </a:lnTo>
                <a:lnTo>
                  <a:pt x="9481957" y="379758"/>
                </a:lnTo>
                <a:lnTo>
                  <a:pt x="9508315" y="416824"/>
                </a:lnTo>
                <a:lnTo>
                  <a:pt x="9532906" y="455181"/>
                </a:lnTo>
                <a:lnTo>
                  <a:pt x="9555671" y="494771"/>
                </a:lnTo>
                <a:lnTo>
                  <a:pt x="9576549" y="535534"/>
                </a:lnTo>
                <a:lnTo>
                  <a:pt x="9595483" y="577411"/>
                </a:lnTo>
                <a:lnTo>
                  <a:pt x="9612411" y="620342"/>
                </a:lnTo>
                <a:lnTo>
                  <a:pt x="9627274" y="664268"/>
                </a:lnTo>
                <a:lnTo>
                  <a:pt x="9640015" y="709129"/>
                </a:lnTo>
                <a:lnTo>
                  <a:pt x="9650571" y="754866"/>
                </a:lnTo>
                <a:lnTo>
                  <a:pt x="9658886" y="801420"/>
                </a:lnTo>
                <a:lnTo>
                  <a:pt x="9664898" y="848731"/>
                </a:lnTo>
                <a:lnTo>
                  <a:pt x="9668549" y="896740"/>
                </a:lnTo>
                <a:lnTo>
                  <a:pt x="9669779" y="945388"/>
                </a:lnTo>
                <a:lnTo>
                  <a:pt x="9669779" y="4726940"/>
                </a:lnTo>
                <a:lnTo>
                  <a:pt x="9668549" y="4775587"/>
                </a:lnTo>
                <a:lnTo>
                  <a:pt x="9664898" y="4823596"/>
                </a:lnTo>
                <a:lnTo>
                  <a:pt x="9658886" y="4870907"/>
                </a:lnTo>
                <a:lnTo>
                  <a:pt x="9650571" y="4917461"/>
                </a:lnTo>
                <a:lnTo>
                  <a:pt x="9640015" y="4963198"/>
                </a:lnTo>
                <a:lnTo>
                  <a:pt x="9627274" y="5008059"/>
                </a:lnTo>
                <a:lnTo>
                  <a:pt x="9612411" y="5051985"/>
                </a:lnTo>
                <a:lnTo>
                  <a:pt x="9595483" y="5094916"/>
                </a:lnTo>
                <a:lnTo>
                  <a:pt x="9576549" y="5136793"/>
                </a:lnTo>
                <a:lnTo>
                  <a:pt x="9555671" y="5177556"/>
                </a:lnTo>
                <a:lnTo>
                  <a:pt x="9532906" y="5217146"/>
                </a:lnTo>
                <a:lnTo>
                  <a:pt x="9508315" y="5255503"/>
                </a:lnTo>
                <a:lnTo>
                  <a:pt x="9481957" y="5292569"/>
                </a:lnTo>
                <a:lnTo>
                  <a:pt x="9453890" y="5328283"/>
                </a:lnTo>
                <a:lnTo>
                  <a:pt x="9424176" y="5362587"/>
                </a:lnTo>
                <a:lnTo>
                  <a:pt x="9392872" y="5395420"/>
                </a:lnTo>
                <a:lnTo>
                  <a:pt x="9360039" y="5426724"/>
                </a:lnTo>
                <a:lnTo>
                  <a:pt x="9325735" y="5456438"/>
                </a:lnTo>
                <a:lnTo>
                  <a:pt x="9290021" y="5484505"/>
                </a:lnTo>
                <a:lnTo>
                  <a:pt x="9252955" y="5510863"/>
                </a:lnTo>
                <a:lnTo>
                  <a:pt x="9214598" y="5535454"/>
                </a:lnTo>
                <a:lnTo>
                  <a:pt x="9175008" y="5558219"/>
                </a:lnTo>
                <a:lnTo>
                  <a:pt x="9134245" y="5579097"/>
                </a:lnTo>
                <a:lnTo>
                  <a:pt x="9092368" y="5598031"/>
                </a:lnTo>
                <a:lnTo>
                  <a:pt x="9049437" y="5614959"/>
                </a:lnTo>
                <a:lnTo>
                  <a:pt x="9005511" y="5629822"/>
                </a:lnTo>
                <a:lnTo>
                  <a:pt x="8960650" y="5642563"/>
                </a:lnTo>
                <a:lnTo>
                  <a:pt x="8914913" y="5653119"/>
                </a:lnTo>
                <a:lnTo>
                  <a:pt x="8868359" y="5661434"/>
                </a:lnTo>
                <a:lnTo>
                  <a:pt x="8821048" y="5667446"/>
                </a:lnTo>
                <a:lnTo>
                  <a:pt x="8773039" y="5671097"/>
                </a:lnTo>
                <a:lnTo>
                  <a:pt x="8724392" y="5672328"/>
                </a:lnTo>
                <a:lnTo>
                  <a:pt x="945388" y="5672328"/>
                </a:lnTo>
                <a:lnTo>
                  <a:pt x="896740" y="5671097"/>
                </a:lnTo>
                <a:lnTo>
                  <a:pt x="848731" y="5667446"/>
                </a:lnTo>
                <a:lnTo>
                  <a:pt x="801420" y="5661434"/>
                </a:lnTo>
                <a:lnTo>
                  <a:pt x="754866" y="5653119"/>
                </a:lnTo>
                <a:lnTo>
                  <a:pt x="709129" y="5642563"/>
                </a:lnTo>
                <a:lnTo>
                  <a:pt x="664268" y="5629822"/>
                </a:lnTo>
                <a:lnTo>
                  <a:pt x="620342" y="5614959"/>
                </a:lnTo>
                <a:lnTo>
                  <a:pt x="577411" y="5598031"/>
                </a:lnTo>
                <a:lnTo>
                  <a:pt x="535534" y="5579097"/>
                </a:lnTo>
                <a:lnTo>
                  <a:pt x="494771" y="5558219"/>
                </a:lnTo>
                <a:lnTo>
                  <a:pt x="455181" y="5535454"/>
                </a:lnTo>
                <a:lnTo>
                  <a:pt x="416824" y="5510863"/>
                </a:lnTo>
                <a:lnTo>
                  <a:pt x="379758" y="5484505"/>
                </a:lnTo>
                <a:lnTo>
                  <a:pt x="344044" y="5456438"/>
                </a:lnTo>
                <a:lnTo>
                  <a:pt x="309740" y="5426724"/>
                </a:lnTo>
                <a:lnTo>
                  <a:pt x="276907" y="5395420"/>
                </a:lnTo>
                <a:lnTo>
                  <a:pt x="245603" y="5362587"/>
                </a:lnTo>
                <a:lnTo>
                  <a:pt x="215889" y="5328283"/>
                </a:lnTo>
                <a:lnTo>
                  <a:pt x="187822" y="5292569"/>
                </a:lnTo>
                <a:lnTo>
                  <a:pt x="161464" y="5255503"/>
                </a:lnTo>
                <a:lnTo>
                  <a:pt x="136873" y="5217146"/>
                </a:lnTo>
                <a:lnTo>
                  <a:pt x="114108" y="5177556"/>
                </a:lnTo>
                <a:lnTo>
                  <a:pt x="93230" y="5136793"/>
                </a:lnTo>
                <a:lnTo>
                  <a:pt x="74296" y="5094916"/>
                </a:lnTo>
                <a:lnTo>
                  <a:pt x="57368" y="5051985"/>
                </a:lnTo>
                <a:lnTo>
                  <a:pt x="42505" y="5008059"/>
                </a:lnTo>
                <a:lnTo>
                  <a:pt x="29764" y="4963198"/>
                </a:lnTo>
                <a:lnTo>
                  <a:pt x="19208" y="4917461"/>
                </a:lnTo>
                <a:lnTo>
                  <a:pt x="10893" y="4870907"/>
                </a:lnTo>
                <a:lnTo>
                  <a:pt x="4881" y="4823596"/>
                </a:lnTo>
                <a:lnTo>
                  <a:pt x="1230" y="4775587"/>
                </a:lnTo>
                <a:lnTo>
                  <a:pt x="0" y="4726940"/>
                </a:lnTo>
                <a:lnTo>
                  <a:pt x="0" y="945388"/>
                </a:lnTo>
                <a:close/>
              </a:path>
            </a:pathLst>
          </a:custGeom>
          <a:ln w="9525">
            <a:solidFill>
              <a:srgbClr val="0184E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860038" y="3035935"/>
            <a:ext cx="8373745" cy="33801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0" indent="-368935">
              <a:lnSpc>
                <a:spcPct val="100000"/>
              </a:lnSpc>
              <a:spcBef>
                <a:spcPts val="95"/>
              </a:spcBef>
              <a:buFont typeface="Tahoma"/>
              <a:buChar char="●"/>
              <a:tabLst>
                <a:tab pos="381000" algn="l"/>
                <a:tab pos="381635" algn="l"/>
              </a:tabLst>
            </a:pPr>
            <a:r>
              <a:rPr sz="2200" spc="45" dirty="0">
                <a:solidFill>
                  <a:srgbClr val="3E3E3E"/>
                </a:solidFill>
                <a:latin typeface="Trebuchet MS"/>
                <a:cs typeface="Trebuchet MS"/>
              </a:rPr>
              <a:t>Each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5" dirty="0">
                <a:solidFill>
                  <a:srgbClr val="3E3E3E"/>
                </a:solidFill>
                <a:latin typeface="Trebuchet MS"/>
                <a:cs typeface="Trebuchet MS"/>
              </a:rPr>
              <a:t>play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rebuchet MS"/>
                <a:cs typeface="Trebuchet MS"/>
              </a:rPr>
              <a:t>contains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a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Trebuchet MS"/>
                <a:cs typeface="Trebuchet MS"/>
              </a:rPr>
              <a:t>list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of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" dirty="0">
                <a:solidFill>
                  <a:srgbClr val="3E3E3E"/>
                </a:solidFill>
                <a:latin typeface="Trebuchet MS"/>
                <a:cs typeface="Trebuchet MS"/>
              </a:rPr>
              <a:t>tasks.</a:t>
            </a:r>
            <a:endParaRPr sz="2200">
              <a:latin typeface="Trebuchet MS"/>
              <a:cs typeface="Trebuchet MS"/>
            </a:endParaRPr>
          </a:p>
          <a:p>
            <a:pPr marL="381000" indent="-368935">
              <a:lnSpc>
                <a:spcPct val="100000"/>
              </a:lnSpc>
              <a:spcBef>
                <a:spcPts val="2640"/>
              </a:spcBef>
              <a:buFont typeface="Tahoma"/>
              <a:buChar char="●"/>
              <a:tabLst>
                <a:tab pos="381000" algn="l"/>
                <a:tab pos="381635" algn="l"/>
              </a:tabLst>
            </a:pPr>
            <a:r>
              <a:rPr sz="2200" spc="45" dirty="0">
                <a:solidFill>
                  <a:srgbClr val="3E3E3E"/>
                </a:solidFill>
                <a:latin typeface="Trebuchet MS"/>
                <a:cs typeface="Trebuchet MS"/>
              </a:rPr>
              <a:t>Task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is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rebuchet MS"/>
                <a:cs typeface="Trebuchet MS"/>
              </a:rPr>
              <a:t>nothing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rebuchet MS"/>
                <a:cs typeface="Trebuchet MS"/>
              </a:rPr>
              <a:t>but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Trebuchet MS"/>
                <a:cs typeface="Trebuchet MS"/>
              </a:rPr>
              <a:t>small</a:t>
            </a:r>
            <a:r>
              <a:rPr sz="2200" spc="-4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operations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dirty="0">
                <a:solidFill>
                  <a:srgbClr val="3E3E3E"/>
                </a:solidFill>
                <a:latin typeface="Trebuchet MS"/>
                <a:cs typeface="Trebuchet MS"/>
              </a:rPr>
              <a:t>that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Trebuchet MS"/>
                <a:cs typeface="Trebuchet MS"/>
              </a:rPr>
              <a:t>are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Trebuchet MS"/>
                <a:cs typeface="Trebuchet MS"/>
              </a:rPr>
              <a:t>executed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45" dirty="0">
                <a:solidFill>
                  <a:srgbClr val="3E3E3E"/>
                </a:solidFill>
                <a:latin typeface="Trebuchet MS"/>
                <a:cs typeface="Trebuchet MS"/>
              </a:rPr>
              <a:t>on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5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endParaRPr sz="2200">
              <a:latin typeface="Trebuchet MS"/>
              <a:cs typeface="Trebuchet MS"/>
            </a:endParaRPr>
          </a:p>
          <a:p>
            <a:pPr marL="381000">
              <a:lnSpc>
                <a:spcPct val="100000"/>
              </a:lnSpc>
            </a:pPr>
            <a:r>
              <a:rPr sz="2200" dirty="0">
                <a:solidFill>
                  <a:srgbClr val="3E3E3E"/>
                </a:solidFill>
                <a:latin typeface="Trebuchet MS"/>
                <a:cs typeface="Trebuchet MS"/>
              </a:rPr>
              <a:t>target</a:t>
            </a:r>
            <a:r>
              <a:rPr sz="2200" spc="-114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5" dirty="0">
                <a:solidFill>
                  <a:srgbClr val="3E3E3E"/>
                </a:solidFill>
                <a:latin typeface="Trebuchet MS"/>
                <a:cs typeface="Trebuchet MS"/>
              </a:rPr>
              <a:t>machine.</a:t>
            </a:r>
            <a:endParaRPr sz="2200">
              <a:latin typeface="Trebuchet MS"/>
              <a:cs typeface="Trebuchet MS"/>
            </a:endParaRPr>
          </a:p>
          <a:p>
            <a:pPr marL="381000" indent="-368935">
              <a:lnSpc>
                <a:spcPct val="100000"/>
              </a:lnSpc>
              <a:spcBef>
                <a:spcPts val="2640"/>
              </a:spcBef>
              <a:buFont typeface="Tahoma"/>
              <a:buChar char="●"/>
              <a:tabLst>
                <a:tab pos="381000" algn="l"/>
                <a:tab pos="381635" algn="l"/>
              </a:tabLst>
            </a:pP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Tasks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are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Trebuchet MS"/>
                <a:cs typeface="Trebuchet MS"/>
              </a:rPr>
              <a:t>executed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Trebuchet MS"/>
                <a:cs typeface="Trebuchet MS"/>
              </a:rPr>
              <a:t>one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20" dirty="0">
                <a:solidFill>
                  <a:srgbClr val="3E3E3E"/>
                </a:solidFill>
                <a:latin typeface="Trebuchet MS"/>
                <a:cs typeface="Trebuchet MS"/>
              </a:rPr>
              <a:t>at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a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time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in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rebuchet MS"/>
                <a:cs typeface="Trebuchet MS"/>
              </a:rPr>
              <a:t>an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5" dirty="0">
                <a:solidFill>
                  <a:srgbClr val="3E3E3E"/>
                </a:solidFill>
                <a:latin typeface="Trebuchet MS"/>
                <a:cs typeface="Trebuchet MS"/>
              </a:rPr>
              <a:t>order.</a:t>
            </a:r>
            <a:endParaRPr sz="2200">
              <a:latin typeface="Trebuchet MS"/>
              <a:cs typeface="Trebuchet MS"/>
            </a:endParaRPr>
          </a:p>
          <a:p>
            <a:pPr marL="381000" indent="-368935">
              <a:lnSpc>
                <a:spcPct val="100000"/>
              </a:lnSpc>
              <a:spcBef>
                <a:spcPts val="2640"/>
              </a:spcBef>
              <a:buFont typeface="Tahoma"/>
              <a:buChar char="●"/>
              <a:tabLst>
                <a:tab pos="381000" algn="l"/>
                <a:tab pos="381635" algn="l"/>
              </a:tabLst>
            </a:pPr>
            <a:r>
              <a:rPr sz="2200" spc="30" dirty="0">
                <a:solidFill>
                  <a:srgbClr val="3E3E3E"/>
                </a:solidFill>
                <a:latin typeface="Trebuchet MS"/>
                <a:cs typeface="Trebuchet MS"/>
              </a:rPr>
              <a:t>Within</a:t>
            </a:r>
            <a:r>
              <a:rPr sz="2200" spc="-6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a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Trebuchet MS"/>
                <a:cs typeface="Trebuchet MS"/>
              </a:rPr>
              <a:t>play,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Trebuchet MS"/>
                <a:cs typeface="Trebuchet MS"/>
              </a:rPr>
              <a:t>all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rebuchet MS"/>
                <a:cs typeface="Trebuchet MS"/>
              </a:rPr>
              <a:t>hosts</a:t>
            </a:r>
            <a:r>
              <a:rPr sz="2200" spc="-10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" dirty="0">
                <a:solidFill>
                  <a:srgbClr val="3E3E3E"/>
                </a:solidFill>
                <a:latin typeface="Trebuchet MS"/>
                <a:cs typeface="Trebuchet MS"/>
              </a:rPr>
              <a:t>get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14" dirty="0">
                <a:solidFill>
                  <a:srgbClr val="3E3E3E"/>
                </a:solidFill>
                <a:latin typeface="Trebuchet MS"/>
                <a:cs typeface="Trebuchet MS"/>
              </a:rPr>
              <a:t>same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task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10" dirty="0">
                <a:solidFill>
                  <a:srgbClr val="3E3E3E"/>
                </a:solidFill>
                <a:latin typeface="Trebuchet MS"/>
                <a:cs typeface="Trebuchet MS"/>
              </a:rPr>
              <a:t>directives.</a:t>
            </a:r>
            <a:endParaRPr sz="2200">
              <a:latin typeface="Trebuchet MS"/>
              <a:cs typeface="Trebuchet MS"/>
            </a:endParaRPr>
          </a:p>
          <a:p>
            <a:pPr marL="381000" indent="-368935">
              <a:lnSpc>
                <a:spcPct val="100000"/>
              </a:lnSpc>
              <a:spcBef>
                <a:spcPts val="2655"/>
              </a:spcBef>
              <a:buFont typeface="Tahoma"/>
              <a:buChar char="●"/>
              <a:tabLst>
                <a:tab pos="381000" algn="l"/>
                <a:tab pos="381635" algn="l"/>
              </a:tabLst>
            </a:pPr>
            <a:r>
              <a:rPr sz="2200" spc="90" dirty="0">
                <a:solidFill>
                  <a:srgbClr val="3E3E3E"/>
                </a:solidFill>
                <a:latin typeface="Trebuchet MS"/>
                <a:cs typeface="Trebuchet MS"/>
              </a:rPr>
              <a:t>A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5" dirty="0">
                <a:solidFill>
                  <a:srgbClr val="3E3E3E"/>
                </a:solidFill>
                <a:latin typeface="Trebuchet MS"/>
                <a:cs typeface="Trebuchet MS"/>
              </a:rPr>
              <a:t>play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35" dirty="0">
                <a:solidFill>
                  <a:srgbClr val="3E3E3E"/>
                </a:solidFill>
                <a:latin typeface="Trebuchet MS"/>
                <a:cs typeface="Trebuchet MS"/>
              </a:rPr>
              <a:t>maps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rebuchet MS"/>
                <a:cs typeface="Trebuchet MS"/>
              </a:rPr>
              <a:t>hosts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5" dirty="0">
                <a:solidFill>
                  <a:srgbClr val="3E3E3E"/>
                </a:solidFill>
                <a:latin typeface="Trebuchet MS"/>
                <a:cs typeface="Trebuchet MS"/>
              </a:rPr>
              <a:t>to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rebuchet MS"/>
                <a:cs typeface="Trebuchet MS"/>
              </a:rPr>
              <a:t>corresponding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" dirty="0">
                <a:solidFill>
                  <a:srgbClr val="3E3E3E"/>
                </a:solidFill>
                <a:latin typeface="Trebuchet MS"/>
                <a:cs typeface="Trebuchet MS"/>
              </a:rPr>
              <a:t>tasks.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174235" y="1371600"/>
            <a:ext cx="3218815" cy="489584"/>
          </a:xfrm>
          <a:custGeom>
            <a:avLst/>
            <a:gdLst/>
            <a:ahLst/>
            <a:cxnLst/>
            <a:rect l="l" t="t" r="r" b="b"/>
            <a:pathLst>
              <a:path w="3218815" h="489585">
                <a:moveTo>
                  <a:pt x="3137154" y="0"/>
                </a:moveTo>
                <a:lnTo>
                  <a:pt x="81534" y="0"/>
                </a:lnTo>
                <a:lnTo>
                  <a:pt x="49774" y="6399"/>
                </a:lnTo>
                <a:lnTo>
                  <a:pt x="23860" y="23860"/>
                </a:lnTo>
                <a:lnTo>
                  <a:pt x="6399" y="49774"/>
                </a:lnTo>
                <a:lnTo>
                  <a:pt x="0" y="81533"/>
                </a:lnTo>
                <a:lnTo>
                  <a:pt x="0" y="407670"/>
                </a:lnTo>
                <a:lnTo>
                  <a:pt x="6399" y="439429"/>
                </a:lnTo>
                <a:lnTo>
                  <a:pt x="23860" y="465343"/>
                </a:lnTo>
                <a:lnTo>
                  <a:pt x="49774" y="482804"/>
                </a:lnTo>
                <a:lnTo>
                  <a:pt x="81534" y="489203"/>
                </a:lnTo>
                <a:lnTo>
                  <a:pt x="3137154" y="489203"/>
                </a:lnTo>
                <a:lnTo>
                  <a:pt x="3168913" y="482804"/>
                </a:lnTo>
                <a:lnTo>
                  <a:pt x="3194827" y="465343"/>
                </a:lnTo>
                <a:lnTo>
                  <a:pt x="3212288" y="439429"/>
                </a:lnTo>
                <a:lnTo>
                  <a:pt x="3218688" y="407670"/>
                </a:lnTo>
                <a:lnTo>
                  <a:pt x="3218688" y="81533"/>
                </a:lnTo>
                <a:lnTo>
                  <a:pt x="3212288" y="49774"/>
                </a:lnTo>
                <a:lnTo>
                  <a:pt x="3194827" y="23860"/>
                </a:lnTo>
                <a:lnTo>
                  <a:pt x="3168913" y="6399"/>
                </a:lnTo>
                <a:lnTo>
                  <a:pt x="3137154" y="0"/>
                </a:lnTo>
                <a:close/>
              </a:path>
            </a:pathLst>
          </a:custGeom>
          <a:solidFill>
            <a:srgbClr val="0184E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561078" y="1392174"/>
            <a:ext cx="224599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spc="-10" dirty="0">
                <a:solidFill>
                  <a:srgbClr val="FFFFFF"/>
                </a:solidFill>
                <a:latin typeface="Arial"/>
                <a:cs typeface="Arial"/>
              </a:rPr>
              <a:t>Plays</a:t>
            </a:r>
            <a:r>
              <a:rPr sz="2200" b="1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b="1" spc="80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2200" b="1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b="1" spc="10" dirty="0">
                <a:solidFill>
                  <a:srgbClr val="FFFFFF"/>
                </a:solidFill>
                <a:latin typeface="Arial"/>
                <a:cs typeface="Arial"/>
              </a:rPr>
              <a:t>tasks:</a:t>
            </a:r>
            <a:endParaRPr sz="2200">
              <a:latin typeface="Arial"/>
              <a:cs typeface="Arial"/>
            </a:endParaRPr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629911" y="734568"/>
            <a:ext cx="7104888" cy="458724"/>
          </a:xfrm>
          <a:prstGeom prst="rect">
            <a:avLst/>
          </a:prstGeom>
        </p:spPr>
      </p:pic>
    </p:spTree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903467" y="306451"/>
            <a:ext cx="444881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50" dirty="0">
                <a:solidFill>
                  <a:srgbClr val="3E3E3E"/>
                </a:solidFill>
                <a:latin typeface="Arial"/>
                <a:cs typeface="Arial"/>
              </a:rPr>
              <a:t>Components</a:t>
            </a:r>
            <a:r>
              <a:rPr spc="-6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80" dirty="0">
                <a:solidFill>
                  <a:srgbClr val="3E3E3E"/>
                </a:solidFill>
                <a:latin typeface="Arial"/>
                <a:cs typeface="Arial"/>
              </a:rPr>
              <a:t>of</a:t>
            </a:r>
            <a:r>
              <a:rPr spc="-7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50" dirty="0">
                <a:solidFill>
                  <a:srgbClr val="3E3E3E"/>
                </a:solidFill>
                <a:latin typeface="Arial"/>
                <a:cs typeface="Arial"/>
              </a:rPr>
              <a:t>Playbook</a:t>
            </a:r>
          </a:p>
        </p:txBody>
      </p:sp>
      <p:sp>
        <p:nvSpPr>
          <p:cNvPr id="4" name="object 4"/>
          <p:cNvSpPr/>
          <p:nvPr/>
        </p:nvSpPr>
        <p:spPr>
          <a:xfrm>
            <a:off x="3896867" y="1839467"/>
            <a:ext cx="9123045" cy="6111240"/>
          </a:xfrm>
          <a:custGeom>
            <a:avLst/>
            <a:gdLst/>
            <a:ahLst/>
            <a:cxnLst/>
            <a:rect l="l" t="t" r="r" b="b"/>
            <a:pathLst>
              <a:path w="9123044" h="6111240">
                <a:moveTo>
                  <a:pt x="8104124" y="0"/>
                </a:moveTo>
                <a:lnTo>
                  <a:pt x="1018540" y="0"/>
                </a:lnTo>
                <a:lnTo>
                  <a:pt x="970595" y="1108"/>
                </a:lnTo>
                <a:lnTo>
                  <a:pt x="923222" y="4402"/>
                </a:lnTo>
                <a:lnTo>
                  <a:pt x="876467" y="9831"/>
                </a:lnTo>
                <a:lnTo>
                  <a:pt x="830380" y="17348"/>
                </a:lnTo>
                <a:lnTo>
                  <a:pt x="785011" y="26902"/>
                </a:lnTo>
                <a:lnTo>
                  <a:pt x="740407" y="38446"/>
                </a:lnTo>
                <a:lnTo>
                  <a:pt x="696618" y="51929"/>
                </a:lnTo>
                <a:lnTo>
                  <a:pt x="653693" y="67304"/>
                </a:lnTo>
                <a:lnTo>
                  <a:pt x="611680" y="84522"/>
                </a:lnTo>
                <a:lnTo>
                  <a:pt x="570629" y="103532"/>
                </a:lnTo>
                <a:lnTo>
                  <a:pt x="530589" y="124287"/>
                </a:lnTo>
                <a:lnTo>
                  <a:pt x="491608" y="146738"/>
                </a:lnTo>
                <a:lnTo>
                  <a:pt x="453736" y="170835"/>
                </a:lnTo>
                <a:lnTo>
                  <a:pt x="417021" y="196530"/>
                </a:lnTo>
                <a:lnTo>
                  <a:pt x="381512" y="223774"/>
                </a:lnTo>
                <a:lnTo>
                  <a:pt x="347258" y="252518"/>
                </a:lnTo>
                <a:lnTo>
                  <a:pt x="314309" y="282712"/>
                </a:lnTo>
                <a:lnTo>
                  <a:pt x="282712" y="314309"/>
                </a:lnTo>
                <a:lnTo>
                  <a:pt x="252518" y="347258"/>
                </a:lnTo>
                <a:lnTo>
                  <a:pt x="223774" y="381512"/>
                </a:lnTo>
                <a:lnTo>
                  <a:pt x="196530" y="417021"/>
                </a:lnTo>
                <a:lnTo>
                  <a:pt x="170835" y="453736"/>
                </a:lnTo>
                <a:lnTo>
                  <a:pt x="146738" y="491608"/>
                </a:lnTo>
                <a:lnTo>
                  <a:pt x="124287" y="530589"/>
                </a:lnTo>
                <a:lnTo>
                  <a:pt x="103532" y="570629"/>
                </a:lnTo>
                <a:lnTo>
                  <a:pt x="84522" y="611680"/>
                </a:lnTo>
                <a:lnTo>
                  <a:pt x="67304" y="653693"/>
                </a:lnTo>
                <a:lnTo>
                  <a:pt x="51929" y="696618"/>
                </a:lnTo>
                <a:lnTo>
                  <a:pt x="38446" y="740407"/>
                </a:lnTo>
                <a:lnTo>
                  <a:pt x="26902" y="785011"/>
                </a:lnTo>
                <a:lnTo>
                  <a:pt x="17348" y="830380"/>
                </a:lnTo>
                <a:lnTo>
                  <a:pt x="9831" y="876467"/>
                </a:lnTo>
                <a:lnTo>
                  <a:pt x="4402" y="923222"/>
                </a:lnTo>
                <a:lnTo>
                  <a:pt x="1108" y="970595"/>
                </a:lnTo>
                <a:lnTo>
                  <a:pt x="0" y="1018539"/>
                </a:lnTo>
                <a:lnTo>
                  <a:pt x="0" y="5092700"/>
                </a:lnTo>
                <a:lnTo>
                  <a:pt x="1108" y="5140644"/>
                </a:lnTo>
                <a:lnTo>
                  <a:pt x="4402" y="5188017"/>
                </a:lnTo>
                <a:lnTo>
                  <a:pt x="9831" y="5234772"/>
                </a:lnTo>
                <a:lnTo>
                  <a:pt x="17348" y="5280859"/>
                </a:lnTo>
                <a:lnTo>
                  <a:pt x="26902" y="5326228"/>
                </a:lnTo>
                <a:lnTo>
                  <a:pt x="38446" y="5370832"/>
                </a:lnTo>
                <a:lnTo>
                  <a:pt x="51929" y="5414621"/>
                </a:lnTo>
                <a:lnTo>
                  <a:pt x="67304" y="5457546"/>
                </a:lnTo>
                <a:lnTo>
                  <a:pt x="84522" y="5499559"/>
                </a:lnTo>
                <a:lnTo>
                  <a:pt x="103532" y="5540610"/>
                </a:lnTo>
                <a:lnTo>
                  <a:pt x="124287" y="5580650"/>
                </a:lnTo>
                <a:lnTo>
                  <a:pt x="146738" y="5619631"/>
                </a:lnTo>
                <a:lnTo>
                  <a:pt x="170835" y="5657503"/>
                </a:lnTo>
                <a:lnTo>
                  <a:pt x="196530" y="5694218"/>
                </a:lnTo>
                <a:lnTo>
                  <a:pt x="223774" y="5729727"/>
                </a:lnTo>
                <a:lnTo>
                  <a:pt x="252518" y="5763981"/>
                </a:lnTo>
                <a:lnTo>
                  <a:pt x="282712" y="5796930"/>
                </a:lnTo>
                <a:lnTo>
                  <a:pt x="314309" y="5828527"/>
                </a:lnTo>
                <a:lnTo>
                  <a:pt x="347258" y="5858721"/>
                </a:lnTo>
                <a:lnTo>
                  <a:pt x="381512" y="5887465"/>
                </a:lnTo>
                <a:lnTo>
                  <a:pt x="417021" y="5914709"/>
                </a:lnTo>
                <a:lnTo>
                  <a:pt x="453736" y="5940404"/>
                </a:lnTo>
                <a:lnTo>
                  <a:pt x="491608" y="5964501"/>
                </a:lnTo>
                <a:lnTo>
                  <a:pt x="530589" y="5986952"/>
                </a:lnTo>
                <a:lnTo>
                  <a:pt x="570629" y="6007707"/>
                </a:lnTo>
                <a:lnTo>
                  <a:pt x="611680" y="6026717"/>
                </a:lnTo>
                <a:lnTo>
                  <a:pt x="653693" y="6043935"/>
                </a:lnTo>
                <a:lnTo>
                  <a:pt x="696618" y="6059310"/>
                </a:lnTo>
                <a:lnTo>
                  <a:pt x="740407" y="6072793"/>
                </a:lnTo>
                <a:lnTo>
                  <a:pt x="785011" y="6084337"/>
                </a:lnTo>
                <a:lnTo>
                  <a:pt x="830380" y="6093891"/>
                </a:lnTo>
                <a:lnTo>
                  <a:pt x="876467" y="6101408"/>
                </a:lnTo>
                <a:lnTo>
                  <a:pt x="923222" y="6106837"/>
                </a:lnTo>
                <a:lnTo>
                  <a:pt x="970595" y="6110131"/>
                </a:lnTo>
                <a:lnTo>
                  <a:pt x="1018540" y="6111240"/>
                </a:lnTo>
                <a:lnTo>
                  <a:pt x="8104124" y="6111240"/>
                </a:lnTo>
                <a:lnTo>
                  <a:pt x="8152068" y="6110131"/>
                </a:lnTo>
                <a:lnTo>
                  <a:pt x="8199441" y="6106837"/>
                </a:lnTo>
                <a:lnTo>
                  <a:pt x="8246196" y="6101408"/>
                </a:lnTo>
                <a:lnTo>
                  <a:pt x="8292283" y="6093891"/>
                </a:lnTo>
                <a:lnTo>
                  <a:pt x="8337652" y="6084337"/>
                </a:lnTo>
                <a:lnTo>
                  <a:pt x="8382256" y="6072793"/>
                </a:lnTo>
                <a:lnTo>
                  <a:pt x="8426045" y="6059310"/>
                </a:lnTo>
                <a:lnTo>
                  <a:pt x="8468970" y="6043935"/>
                </a:lnTo>
                <a:lnTo>
                  <a:pt x="8510983" y="6026717"/>
                </a:lnTo>
                <a:lnTo>
                  <a:pt x="8552034" y="6007707"/>
                </a:lnTo>
                <a:lnTo>
                  <a:pt x="8592074" y="5986952"/>
                </a:lnTo>
                <a:lnTo>
                  <a:pt x="8631055" y="5964501"/>
                </a:lnTo>
                <a:lnTo>
                  <a:pt x="8668927" y="5940404"/>
                </a:lnTo>
                <a:lnTo>
                  <a:pt x="8705642" y="5914709"/>
                </a:lnTo>
                <a:lnTo>
                  <a:pt x="8741151" y="5887465"/>
                </a:lnTo>
                <a:lnTo>
                  <a:pt x="8775405" y="5858721"/>
                </a:lnTo>
                <a:lnTo>
                  <a:pt x="8808354" y="5828527"/>
                </a:lnTo>
                <a:lnTo>
                  <a:pt x="8839951" y="5796930"/>
                </a:lnTo>
                <a:lnTo>
                  <a:pt x="8870145" y="5763981"/>
                </a:lnTo>
                <a:lnTo>
                  <a:pt x="8898889" y="5729727"/>
                </a:lnTo>
                <a:lnTo>
                  <a:pt x="8926133" y="5694218"/>
                </a:lnTo>
                <a:lnTo>
                  <a:pt x="8951828" y="5657503"/>
                </a:lnTo>
                <a:lnTo>
                  <a:pt x="8975925" y="5619631"/>
                </a:lnTo>
                <a:lnTo>
                  <a:pt x="8998376" y="5580650"/>
                </a:lnTo>
                <a:lnTo>
                  <a:pt x="9019131" y="5540610"/>
                </a:lnTo>
                <a:lnTo>
                  <a:pt x="9038141" y="5499559"/>
                </a:lnTo>
                <a:lnTo>
                  <a:pt x="9055359" y="5457546"/>
                </a:lnTo>
                <a:lnTo>
                  <a:pt x="9070734" y="5414621"/>
                </a:lnTo>
                <a:lnTo>
                  <a:pt x="9084217" y="5370832"/>
                </a:lnTo>
                <a:lnTo>
                  <a:pt x="9095761" y="5326228"/>
                </a:lnTo>
                <a:lnTo>
                  <a:pt x="9105315" y="5280859"/>
                </a:lnTo>
                <a:lnTo>
                  <a:pt x="9112832" y="5234772"/>
                </a:lnTo>
                <a:lnTo>
                  <a:pt x="9118261" y="5188017"/>
                </a:lnTo>
                <a:lnTo>
                  <a:pt x="9121555" y="5140644"/>
                </a:lnTo>
                <a:lnTo>
                  <a:pt x="9122664" y="5092700"/>
                </a:lnTo>
                <a:lnTo>
                  <a:pt x="9122664" y="1018539"/>
                </a:lnTo>
                <a:lnTo>
                  <a:pt x="9121555" y="970595"/>
                </a:lnTo>
                <a:lnTo>
                  <a:pt x="9118261" y="923222"/>
                </a:lnTo>
                <a:lnTo>
                  <a:pt x="9112832" y="876467"/>
                </a:lnTo>
                <a:lnTo>
                  <a:pt x="9105315" y="830380"/>
                </a:lnTo>
                <a:lnTo>
                  <a:pt x="9095761" y="785011"/>
                </a:lnTo>
                <a:lnTo>
                  <a:pt x="9084217" y="740407"/>
                </a:lnTo>
                <a:lnTo>
                  <a:pt x="9070734" y="696618"/>
                </a:lnTo>
                <a:lnTo>
                  <a:pt x="9055359" y="653693"/>
                </a:lnTo>
                <a:lnTo>
                  <a:pt x="9038141" y="611680"/>
                </a:lnTo>
                <a:lnTo>
                  <a:pt x="9019131" y="570629"/>
                </a:lnTo>
                <a:lnTo>
                  <a:pt x="8998376" y="530589"/>
                </a:lnTo>
                <a:lnTo>
                  <a:pt x="8975925" y="491608"/>
                </a:lnTo>
                <a:lnTo>
                  <a:pt x="8951828" y="453736"/>
                </a:lnTo>
                <a:lnTo>
                  <a:pt x="8926133" y="417021"/>
                </a:lnTo>
                <a:lnTo>
                  <a:pt x="8898889" y="381512"/>
                </a:lnTo>
                <a:lnTo>
                  <a:pt x="8870145" y="347258"/>
                </a:lnTo>
                <a:lnTo>
                  <a:pt x="8839951" y="314309"/>
                </a:lnTo>
                <a:lnTo>
                  <a:pt x="8808354" y="282712"/>
                </a:lnTo>
                <a:lnTo>
                  <a:pt x="8775405" y="252518"/>
                </a:lnTo>
                <a:lnTo>
                  <a:pt x="8741151" y="223774"/>
                </a:lnTo>
                <a:lnTo>
                  <a:pt x="8705642" y="196530"/>
                </a:lnTo>
                <a:lnTo>
                  <a:pt x="8668927" y="170835"/>
                </a:lnTo>
                <a:lnTo>
                  <a:pt x="8631055" y="146738"/>
                </a:lnTo>
                <a:lnTo>
                  <a:pt x="8592074" y="124287"/>
                </a:lnTo>
                <a:lnTo>
                  <a:pt x="8552034" y="103532"/>
                </a:lnTo>
                <a:lnTo>
                  <a:pt x="8510983" y="84522"/>
                </a:lnTo>
                <a:lnTo>
                  <a:pt x="8468970" y="67304"/>
                </a:lnTo>
                <a:lnTo>
                  <a:pt x="8426045" y="51929"/>
                </a:lnTo>
                <a:lnTo>
                  <a:pt x="8382256" y="38446"/>
                </a:lnTo>
                <a:lnTo>
                  <a:pt x="8337652" y="26902"/>
                </a:lnTo>
                <a:lnTo>
                  <a:pt x="8292283" y="17348"/>
                </a:lnTo>
                <a:lnTo>
                  <a:pt x="8246196" y="9831"/>
                </a:lnTo>
                <a:lnTo>
                  <a:pt x="8199441" y="4402"/>
                </a:lnTo>
                <a:lnTo>
                  <a:pt x="8152068" y="1108"/>
                </a:lnTo>
                <a:lnTo>
                  <a:pt x="810412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3892105" y="1697735"/>
            <a:ext cx="9132570" cy="6257925"/>
            <a:chOff x="3892105" y="1697735"/>
            <a:chExt cx="9132570" cy="6257925"/>
          </a:xfrm>
        </p:grpSpPr>
        <p:sp>
          <p:nvSpPr>
            <p:cNvPr id="6" name="object 6"/>
            <p:cNvSpPr/>
            <p:nvPr/>
          </p:nvSpPr>
          <p:spPr>
            <a:xfrm>
              <a:off x="3896867" y="1839467"/>
              <a:ext cx="9123045" cy="6111240"/>
            </a:xfrm>
            <a:custGeom>
              <a:avLst/>
              <a:gdLst/>
              <a:ahLst/>
              <a:cxnLst/>
              <a:rect l="l" t="t" r="r" b="b"/>
              <a:pathLst>
                <a:path w="9123044" h="6111240">
                  <a:moveTo>
                    <a:pt x="0" y="1018539"/>
                  </a:moveTo>
                  <a:lnTo>
                    <a:pt x="1108" y="970595"/>
                  </a:lnTo>
                  <a:lnTo>
                    <a:pt x="4402" y="923222"/>
                  </a:lnTo>
                  <a:lnTo>
                    <a:pt x="9831" y="876467"/>
                  </a:lnTo>
                  <a:lnTo>
                    <a:pt x="17348" y="830380"/>
                  </a:lnTo>
                  <a:lnTo>
                    <a:pt x="26902" y="785011"/>
                  </a:lnTo>
                  <a:lnTo>
                    <a:pt x="38446" y="740407"/>
                  </a:lnTo>
                  <a:lnTo>
                    <a:pt x="51929" y="696618"/>
                  </a:lnTo>
                  <a:lnTo>
                    <a:pt x="67304" y="653693"/>
                  </a:lnTo>
                  <a:lnTo>
                    <a:pt x="84522" y="611680"/>
                  </a:lnTo>
                  <a:lnTo>
                    <a:pt x="103532" y="570629"/>
                  </a:lnTo>
                  <a:lnTo>
                    <a:pt x="124287" y="530589"/>
                  </a:lnTo>
                  <a:lnTo>
                    <a:pt x="146738" y="491608"/>
                  </a:lnTo>
                  <a:lnTo>
                    <a:pt x="170835" y="453736"/>
                  </a:lnTo>
                  <a:lnTo>
                    <a:pt x="196530" y="417021"/>
                  </a:lnTo>
                  <a:lnTo>
                    <a:pt x="223774" y="381512"/>
                  </a:lnTo>
                  <a:lnTo>
                    <a:pt x="252518" y="347258"/>
                  </a:lnTo>
                  <a:lnTo>
                    <a:pt x="282712" y="314309"/>
                  </a:lnTo>
                  <a:lnTo>
                    <a:pt x="314309" y="282712"/>
                  </a:lnTo>
                  <a:lnTo>
                    <a:pt x="347258" y="252518"/>
                  </a:lnTo>
                  <a:lnTo>
                    <a:pt x="381512" y="223774"/>
                  </a:lnTo>
                  <a:lnTo>
                    <a:pt x="417021" y="196530"/>
                  </a:lnTo>
                  <a:lnTo>
                    <a:pt x="453736" y="170835"/>
                  </a:lnTo>
                  <a:lnTo>
                    <a:pt x="491608" y="146738"/>
                  </a:lnTo>
                  <a:lnTo>
                    <a:pt x="530589" y="124287"/>
                  </a:lnTo>
                  <a:lnTo>
                    <a:pt x="570629" y="103532"/>
                  </a:lnTo>
                  <a:lnTo>
                    <a:pt x="611680" y="84522"/>
                  </a:lnTo>
                  <a:lnTo>
                    <a:pt x="653693" y="67304"/>
                  </a:lnTo>
                  <a:lnTo>
                    <a:pt x="696618" y="51929"/>
                  </a:lnTo>
                  <a:lnTo>
                    <a:pt x="740407" y="38446"/>
                  </a:lnTo>
                  <a:lnTo>
                    <a:pt x="785011" y="26902"/>
                  </a:lnTo>
                  <a:lnTo>
                    <a:pt x="830380" y="17348"/>
                  </a:lnTo>
                  <a:lnTo>
                    <a:pt x="876467" y="9831"/>
                  </a:lnTo>
                  <a:lnTo>
                    <a:pt x="923222" y="4402"/>
                  </a:lnTo>
                  <a:lnTo>
                    <a:pt x="970595" y="1108"/>
                  </a:lnTo>
                  <a:lnTo>
                    <a:pt x="1018540" y="0"/>
                  </a:lnTo>
                  <a:lnTo>
                    <a:pt x="8104124" y="0"/>
                  </a:lnTo>
                  <a:lnTo>
                    <a:pt x="8152068" y="1108"/>
                  </a:lnTo>
                  <a:lnTo>
                    <a:pt x="8199441" y="4402"/>
                  </a:lnTo>
                  <a:lnTo>
                    <a:pt x="8246196" y="9831"/>
                  </a:lnTo>
                  <a:lnTo>
                    <a:pt x="8292283" y="17348"/>
                  </a:lnTo>
                  <a:lnTo>
                    <a:pt x="8337652" y="26902"/>
                  </a:lnTo>
                  <a:lnTo>
                    <a:pt x="8382256" y="38446"/>
                  </a:lnTo>
                  <a:lnTo>
                    <a:pt x="8426045" y="51929"/>
                  </a:lnTo>
                  <a:lnTo>
                    <a:pt x="8468970" y="67304"/>
                  </a:lnTo>
                  <a:lnTo>
                    <a:pt x="8510983" y="84522"/>
                  </a:lnTo>
                  <a:lnTo>
                    <a:pt x="8552034" y="103532"/>
                  </a:lnTo>
                  <a:lnTo>
                    <a:pt x="8592074" y="124287"/>
                  </a:lnTo>
                  <a:lnTo>
                    <a:pt x="8631055" y="146738"/>
                  </a:lnTo>
                  <a:lnTo>
                    <a:pt x="8668927" y="170835"/>
                  </a:lnTo>
                  <a:lnTo>
                    <a:pt x="8705642" y="196530"/>
                  </a:lnTo>
                  <a:lnTo>
                    <a:pt x="8741151" y="223774"/>
                  </a:lnTo>
                  <a:lnTo>
                    <a:pt x="8775405" y="252518"/>
                  </a:lnTo>
                  <a:lnTo>
                    <a:pt x="8808354" y="282712"/>
                  </a:lnTo>
                  <a:lnTo>
                    <a:pt x="8839951" y="314309"/>
                  </a:lnTo>
                  <a:lnTo>
                    <a:pt x="8870145" y="347258"/>
                  </a:lnTo>
                  <a:lnTo>
                    <a:pt x="8898889" y="381512"/>
                  </a:lnTo>
                  <a:lnTo>
                    <a:pt x="8926133" y="417021"/>
                  </a:lnTo>
                  <a:lnTo>
                    <a:pt x="8951828" y="453736"/>
                  </a:lnTo>
                  <a:lnTo>
                    <a:pt x="8975925" y="491608"/>
                  </a:lnTo>
                  <a:lnTo>
                    <a:pt x="8998376" y="530589"/>
                  </a:lnTo>
                  <a:lnTo>
                    <a:pt x="9019131" y="570629"/>
                  </a:lnTo>
                  <a:lnTo>
                    <a:pt x="9038141" y="611680"/>
                  </a:lnTo>
                  <a:lnTo>
                    <a:pt x="9055359" y="653693"/>
                  </a:lnTo>
                  <a:lnTo>
                    <a:pt x="9070734" y="696618"/>
                  </a:lnTo>
                  <a:lnTo>
                    <a:pt x="9084217" y="740407"/>
                  </a:lnTo>
                  <a:lnTo>
                    <a:pt x="9095761" y="785011"/>
                  </a:lnTo>
                  <a:lnTo>
                    <a:pt x="9105315" y="830380"/>
                  </a:lnTo>
                  <a:lnTo>
                    <a:pt x="9112832" y="876467"/>
                  </a:lnTo>
                  <a:lnTo>
                    <a:pt x="9118261" y="923222"/>
                  </a:lnTo>
                  <a:lnTo>
                    <a:pt x="9121555" y="970595"/>
                  </a:lnTo>
                  <a:lnTo>
                    <a:pt x="9122664" y="1018539"/>
                  </a:lnTo>
                  <a:lnTo>
                    <a:pt x="9122664" y="5092700"/>
                  </a:lnTo>
                  <a:lnTo>
                    <a:pt x="9121555" y="5140644"/>
                  </a:lnTo>
                  <a:lnTo>
                    <a:pt x="9118261" y="5188017"/>
                  </a:lnTo>
                  <a:lnTo>
                    <a:pt x="9112832" y="5234772"/>
                  </a:lnTo>
                  <a:lnTo>
                    <a:pt x="9105315" y="5280859"/>
                  </a:lnTo>
                  <a:lnTo>
                    <a:pt x="9095761" y="5326228"/>
                  </a:lnTo>
                  <a:lnTo>
                    <a:pt x="9084217" y="5370832"/>
                  </a:lnTo>
                  <a:lnTo>
                    <a:pt x="9070734" y="5414621"/>
                  </a:lnTo>
                  <a:lnTo>
                    <a:pt x="9055359" y="5457546"/>
                  </a:lnTo>
                  <a:lnTo>
                    <a:pt x="9038141" y="5499559"/>
                  </a:lnTo>
                  <a:lnTo>
                    <a:pt x="9019131" y="5540610"/>
                  </a:lnTo>
                  <a:lnTo>
                    <a:pt x="8998376" y="5580650"/>
                  </a:lnTo>
                  <a:lnTo>
                    <a:pt x="8975925" y="5619631"/>
                  </a:lnTo>
                  <a:lnTo>
                    <a:pt x="8951828" y="5657503"/>
                  </a:lnTo>
                  <a:lnTo>
                    <a:pt x="8926133" y="5694218"/>
                  </a:lnTo>
                  <a:lnTo>
                    <a:pt x="8898889" y="5729727"/>
                  </a:lnTo>
                  <a:lnTo>
                    <a:pt x="8870145" y="5763981"/>
                  </a:lnTo>
                  <a:lnTo>
                    <a:pt x="8839951" y="5796930"/>
                  </a:lnTo>
                  <a:lnTo>
                    <a:pt x="8808354" y="5828527"/>
                  </a:lnTo>
                  <a:lnTo>
                    <a:pt x="8775405" y="5858721"/>
                  </a:lnTo>
                  <a:lnTo>
                    <a:pt x="8741151" y="5887465"/>
                  </a:lnTo>
                  <a:lnTo>
                    <a:pt x="8705642" y="5914709"/>
                  </a:lnTo>
                  <a:lnTo>
                    <a:pt x="8668927" y="5940404"/>
                  </a:lnTo>
                  <a:lnTo>
                    <a:pt x="8631055" y="5964501"/>
                  </a:lnTo>
                  <a:lnTo>
                    <a:pt x="8592074" y="5986952"/>
                  </a:lnTo>
                  <a:lnTo>
                    <a:pt x="8552034" y="6007707"/>
                  </a:lnTo>
                  <a:lnTo>
                    <a:pt x="8510983" y="6026717"/>
                  </a:lnTo>
                  <a:lnTo>
                    <a:pt x="8468970" y="6043935"/>
                  </a:lnTo>
                  <a:lnTo>
                    <a:pt x="8426045" y="6059310"/>
                  </a:lnTo>
                  <a:lnTo>
                    <a:pt x="8382256" y="6072793"/>
                  </a:lnTo>
                  <a:lnTo>
                    <a:pt x="8337652" y="6084337"/>
                  </a:lnTo>
                  <a:lnTo>
                    <a:pt x="8292283" y="6093891"/>
                  </a:lnTo>
                  <a:lnTo>
                    <a:pt x="8246196" y="6101408"/>
                  </a:lnTo>
                  <a:lnTo>
                    <a:pt x="8199441" y="6106837"/>
                  </a:lnTo>
                  <a:lnTo>
                    <a:pt x="8152068" y="6110131"/>
                  </a:lnTo>
                  <a:lnTo>
                    <a:pt x="8104124" y="6111240"/>
                  </a:lnTo>
                  <a:lnTo>
                    <a:pt x="1018540" y="6111240"/>
                  </a:lnTo>
                  <a:lnTo>
                    <a:pt x="970595" y="6110131"/>
                  </a:lnTo>
                  <a:lnTo>
                    <a:pt x="923222" y="6106837"/>
                  </a:lnTo>
                  <a:lnTo>
                    <a:pt x="876467" y="6101408"/>
                  </a:lnTo>
                  <a:lnTo>
                    <a:pt x="830380" y="6093891"/>
                  </a:lnTo>
                  <a:lnTo>
                    <a:pt x="785011" y="6084337"/>
                  </a:lnTo>
                  <a:lnTo>
                    <a:pt x="740407" y="6072793"/>
                  </a:lnTo>
                  <a:lnTo>
                    <a:pt x="696618" y="6059310"/>
                  </a:lnTo>
                  <a:lnTo>
                    <a:pt x="653693" y="6043935"/>
                  </a:lnTo>
                  <a:lnTo>
                    <a:pt x="611680" y="6026717"/>
                  </a:lnTo>
                  <a:lnTo>
                    <a:pt x="570629" y="6007707"/>
                  </a:lnTo>
                  <a:lnTo>
                    <a:pt x="530589" y="5986952"/>
                  </a:lnTo>
                  <a:lnTo>
                    <a:pt x="491608" y="5964501"/>
                  </a:lnTo>
                  <a:lnTo>
                    <a:pt x="453736" y="5940404"/>
                  </a:lnTo>
                  <a:lnTo>
                    <a:pt x="417021" y="5914709"/>
                  </a:lnTo>
                  <a:lnTo>
                    <a:pt x="381512" y="5887465"/>
                  </a:lnTo>
                  <a:lnTo>
                    <a:pt x="347258" y="5858721"/>
                  </a:lnTo>
                  <a:lnTo>
                    <a:pt x="314309" y="5828527"/>
                  </a:lnTo>
                  <a:lnTo>
                    <a:pt x="282712" y="5796930"/>
                  </a:lnTo>
                  <a:lnTo>
                    <a:pt x="252518" y="5763981"/>
                  </a:lnTo>
                  <a:lnTo>
                    <a:pt x="223774" y="5729727"/>
                  </a:lnTo>
                  <a:lnTo>
                    <a:pt x="196530" y="5694218"/>
                  </a:lnTo>
                  <a:lnTo>
                    <a:pt x="170835" y="5657503"/>
                  </a:lnTo>
                  <a:lnTo>
                    <a:pt x="146738" y="5619631"/>
                  </a:lnTo>
                  <a:lnTo>
                    <a:pt x="124287" y="5580650"/>
                  </a:lnTo>
                  <a:lnTo>
                    <a:pt x="103532" y="5540610"/>
                  </a:lnTo>
                  <a:lnTo>
                    <a:pt x="84522" y="5499559"/>
                  </a:lnTo>
                  <a:lnTo>
                    <a:pt x="67304" y="5457546"/>
                  </a:lnTo>
                  <a:lnTo>
                    <a:pt x="51929" y="5414621"/>
                  </a:lnTo>
                  <a:lnTo>
                    <a:pt x="38446" y="5370832"/>
                  </a:lnTo>
                  <a:lnTo>
                    <a:pt x="26902" y="5326228"/>
                  </a:lnTo>
                  <a:lnTo>
                    <a:pt x="17348" y="5280859"/>
                  </a:lnTo>
                  <a:lnTo>
                    <a:pt x="9831" y="5234772"/>
                  </a:lnTo>
                  <a:lnTo>
                    <a:pt x="4402" y="5188017"/>
                  </a:lnTo>
                  <a:lnTo>
                    <a:pt x="1108" y="5140644"/>
                  </a:lnTo>
                  <a:lnTo>
                    <a:pt x="0" y="5092700"/>
                  </a:lnTo>
                  <a:lnTo>
                    <a:pt x="0" y="1018539"/>
                  </a:lnTo>
                  <a:close/>
                </a:path>
              </a:pathLst>
            </a:custGeom>
            <a:ln w="9525">
              <a:solidFill>
                <a:srgbClr val="0184E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521707" y="1697735"/>
              <a:ext cx="3218815" cy="490855"/>
            </a:xfrm>
            <a:custGeom>
              <a:avLst/>
              <a:gdLst/>
              <a:ahLst/>
              <a:cxnLst/>
              <a:rect l="l" t="t" r="r" b="b"/>
              <a:pathLst>
                <a:path w="3218815" h="490855">
                  <a:moveTo>
                    <a:pt x="3136899" y="0"/>
                  </a:moveTo>
                  <a:lnTo>
                    <a:pt x="81787" y="0"/>
                  </a:lnTo>
                  <a:lnTo>
                    <a:pt x="49934" y="6421"/>
                  </a:lnTo>
                  <a:lnTo>
                    <a:pt x="23939" y="23939"/>
                  </a:lnTo>
                  <a:lnTo>
                    <a:pt x="6421" y="49934"/>
                  </a:lnTo>
                  <a:lnTo>
                    <a:pt x="0" y="81788"/>
                  </a:lnTo>
                  <a:lnTo>
                    <a:pt x="0" y="408940"/>
                  </a:lnTo>
                  <a:lnTo>
                    <a:pt x="6421" y="440793"/>
                  </a:lnTo>
                  <a:lnTo>
                    <a:pt x="23939" y="466788"/>
                  </a:lnTo>
                  <a:lnTo>
                    <a:pt x="49934" y="484306"/>
                  </a:lnTo>
                  <a:lnTo>
                    <a:pt x="81787" y="490728"/>
                  </a:lnTo>
                  <a:lnTo>
                    <a:pt x="3136899" y="490728"/>
                  </a:lnTo>
                  <a:lnTo>
                    <a:pt x="3168753" y="484306"/>
                  </a:lnTo>
                  <a:lnTo>
                    <a:pt x="3194748" y="466788"/>
                  </a:lnTo>
                  <a:lnTo>
                    <a:pt x="3212266" y="440793"/>
                  </a:lnTo>
                  <a:lnTo>
                    <a:pt x="3218688" y="408940"/>
                  </a:lnTo>
                  <a:lnTo>
                    <a:pt x="3218688" y="81788"/>
                  </a:lnTo>
                  <a:lnTo>
                    <a:pt x="3212266" y="49934"/>
                  </a:lnTo>
                  <a:lnTo>
                    <a:pt x="3194748" y="23939"/>
                  </a:lnTo>
                  <a:lnTo>
                    <a:pt x="3168753" y="6421"/>
                  </a:lnTo>
                  <a:lnTo>
                    <a:pt x="3136899" y="0"/>
                  </a:lnTo>
                  <a:close/>
                </a:path>
              </a:pathLst>
            </a:custGeom>
            <a:solidFill>
              <a:srgbClr val="0184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4362069" y="1729866"/>
            <a:ext cx="8263890" cy="57391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58800">
              <a:lnSpc>
                <a:spcPct val="100000"/>
              </a:lnSpc>
              <a:spcBef>
                <a:spcPts val="95"/>
              </a:spcBef>
            </a:pPr>
            <a:r>
              <a:rPr sz="2200" b="1" spc="-10" dirty="0">
                <a:solidFill>
                  <a:srgbClr val="FFFFFF"/>
                </a:solidFill>
                <a:latin typeface="Arial"/>
                <a:cs typeface="Arial"/>
              </a:rPr>
              <a:t>Plays</a:t>
            </a:r>
            <a:r>
              <a:rPr sz="2200" b="1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b="1" spc="80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2200" b="1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b="1" spc="10" dirty="0">
                <a:solidFill>
                  <a:srgbClr val="FFFFFF"/>
                </a:solidFill>
                <a:latin typeface="Arial"/>
                <a:cs typeface="Arial"/>
              </a:rPr>
              <a:t>tasks:</a:t>
            </a:r>
            <a:endParaRPr sz="2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350">
              <a:latin typeface="Arial"/>
              <a:cs typeface="Arial"/>
            </a:endParaRPr>
          </a:p>
          <a:p>
            <a:pPr marL="381000" marR="62865" indent="-368935">
              <a:lnSpc>
                <a:spcPct val="100000"/>
              </a:lnSpc>
              <a:buFont typeface="Tahoma"/>
              <a:buChar char="●"/>
              <a:tabLst>
                <a:tab pos="381000" algn="l"/>
                <a:tab pos="381635" algn="l"/>
              </a:tabLst>
            </a:pPr>
            <a:r>
              <a:rPr sz="2200" spc="95" dirty="0">
                <a:solidFill>
                  <a:srgbClr val="3E3E3E"/>
                </a:solidFill>
                <a:latin typeface="Trebuchet MS"/>
                <a:cs typeface="Trebuchet MS"/>
              </a:rPr>
              <a:t>During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rebuchet MS"/>
                <a:cs typeface="Trebuchet MS"/>
              </a:rPr>
              <a:t>playbook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dirty="0">
                <a:solidFill>
                  <a:srgbClr val="3E3E3E"/>
                </a:solidFill>
                <a:latin typeface="Trebuchet MS"/>
                <a:cs typeface="Trebuchet MS"/>
              </a:rPr>
              <a:t>execution,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rebuchet MS"/>
                <a:cs typeface="Trebuchet MS"/>
              </a:rPr>
              <a:t>hosts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" dirty="0">
                <a:solidFill>
                  <a:srgbClr val="3E3E3E"/>
                </a:solidFill>
                <a:latin typeface="Trebuchet MS"/>
                <a:cs typeface="Trebuchet MS"/>
              </a:rPr>
              <a:t>with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5" dirty="0">
                <a:solidFill>
                  <a:srgbClr val="3E3E3E"/>
                </a:solidFill>
                <a:latin typeface="Trebuchet MS"/>
                <a:cs typeface="Trebuchet MS"/>
              </a:rPr>
              <a:t>failed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rebuchet MS"/>
                <a:cs typeface="Trebuchet MS"/>
              </a:rPr>
              <a:t>tasks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are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taken </a:t>
            </a:r>
            <a:r>
              <a:rPr sz="2200" spc="-65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rebuchet MS"/>
                <a:cs typeface="Trebuchet MS"/>
              </a:rPr>
              <a:t>out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of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Trebuchet MS"/>
                <a:cs typeface="Trebuchet MS"/>
              </a:rPr>
              <a:t>rotation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for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5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" dirty="0">
                <a:solidFill>
                  <a:srgbClr val="3E3E3E"/>
                </a:solidFill>
                <a:latin typeface="Trebuchet MS"/>
                <a:cs typeface="Trebuchet MS"/>
              </a:rPr>
              <a:t>entire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playbook.</a:t>
            </a:r>
            <a:endParaRPr sz="2200">
              <a:latin typeface="Trebuchet MS"/>
              <a:cs typeface="Trebuchet MS"/>
            </a:endParaRPr>
          </a:p>
          <a:p>
            <a:pPr marL="381000" indent="-368935">
              <a:lnSpc>
                <a:spcPct val="100000"/>
              </a:lnSpc>
              <a:spcBef>
                <a:spcPts val="2640"/>
              </a:spcBef>
              <a:buFont typeface="Tahoma"/>
              <a:buChar char="●"/>
              <a:tabLst>
                <a:tab pos="381000" algn="l"/>
                <a:tab pos="381635" algn="l"/>
              </a:tabLst>
            </a:pPr>
            <a:r>
              <a:rPr sz="2200" spc="30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rebuchet MS"/>
                <a:cs typeface="Trebuchet MS"/>
              </a:rPr>
              <a:t>goal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of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a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task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is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to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5" dirty="0">
                <a:solidFill>
                  <a:srgbClr val="3E3E3E"/>
                </a:solidFill>
                <a:latin typeface="Trebuchet MS"/>
                <a:cs typeface="Trebuchet MS"/>
              </a:rPr>
              <a:t>execute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a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rebuchet MS"/>
                <a:cs typeface="Trebuchet MS"/>
              </a:rPr>
              <a:t>module</a:t>
            </a:r>
            <a:r>
              <a:rPr sz="2200" spc="-6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" dirty="0">
                <a:solidFill>
                  <a:srgbClr val="3E3E3E"/>
                </a:solidFill>
                <a:latin typeface="Trebuchet MS"/>
                <a:cs typeface="Trebuchet MS"/>
              </a:rPr>
              <a:t>with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5" dirty="0">
                <a:solidFill>
                  <a:srgbClr val="3E3E3E"/>
                </a:solidFill>
                <a:latin typeface="Trebuchet MS"/>
                <a:cs typeface="Trebuchet MS"/>
              </a:rPr>
              <a:t>very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5" dirty="0">
                <a:solidFill>
                  <a:srgbClr val="3E3E3E"/>
                </a:solidFill>
                <a:latin typeface="Trebuchet MS"/>
                <a:cs typeface="Trebuchet MS"/>
              </a:rPr>
              <a:t>specific</a:t>
            </a:r>
            <a:endParaRPr sz="2200">
              <a:latin typeface="Trebuchet MS"/>
              <a:cs typeface="Trebuchet MS"/>
            </a:endParaRPr>
          </a:p>
          <a:p>
            <a:pPr marL="381000">
              <a:lnSpc>
                <a:spcPct val="100000"/>
              </a:lnSpc>
            </a:pPr>
            <a:r>
              <a:rPr sz="2200" spc="50" dirty="0">
                <a:solidFill>
                  <a:srgbClr val="3E3E3E"/>
                </a:solidFill>
                <a:latin typeface="Trebuchet MS"/>
                <a:cs typeface="Trebuchet MS"/>
              </a:rPr>
              <a:t>arguments.</a:t>
            </a:r>
            <a:endParaRPr sz="2200">
              <a:latin typeface="Trebuchet MS"/>
              <a:cs typeface="Trebuchet MS"/>
            </a:endParaRPr>
          </a:p>
          <a:p>
            <a:pPr marL="381000" marR="1096010" indent="-368935">
              <a:lnSpc>
                <a:spcPct val="100000"/>
              </a:lnSpc>
              <a:spcBef>
                <a:spcPts val="2645"/>
              </a:spcBef>
              <a:buFont typeface="Tahoma"/>
              <a:buChar char="●"/>
              <a:tabLst>
                <a:tab pos="381000" algn="l"/>
                <a:tab pos="381635" algn="l"/>
              </a:tabLst>
            </a:pP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To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achieve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rebuchet MS"/>
                <a:cs typeface="Trebuchet MS"/>
              </a:rPr>
              <a:t>short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Trebuchet MS"/>
                <a:cs typeface="Trebuchet MS"/>
              </a:rPr>
              <a:t>execution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Trebuchet MS"/>
                <a:cs typeface="Trebuchet MS"/>
              </a:rPr>
              <a:t>time,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Trebuchet MS"/>
                <a:cs typeface="Trebuchet MS"/>
              </a:rPr>
              <a:t>modules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rebuchet MS"/>
                <a:cs typeface="Trebuchet MS"/>
              </a:rPr>
              <a:t>should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rebuchet MS"/>
                <a:cs typeface="Trebuchet MS"/>
              </a:rPr>
              <a:t>be </a:t>
            </a:r>
            <a:r>
              <a:rPr sz="2200" spc="-64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5" dirty="0">
                <a:solidFill>
                  <a:srgbClr val="3E3E3E"/>
                </a:solidFill>
                <a:latin typeface="Trebuchet MS"/>
                <a:cs typeface="Trebuchet MS"/>
              </a:rPr>
              <a:t>idempotent.</a:t>
            </a:r>
            <a:endParaRPr sz="2200">
              <a:latin typeface="Trebuchet MS"/>
              <a:cs typeface="Trebuchet MS"/>
            </a:endParaRPr>
          </a:p>
          <a:p>
            <a:pPr marL="381000" marR="5080" indent="-368935">
              <a:lnSpc>
                <a:spcPct val="100000"/>
              </a:lnSpc>
              <a:spcBef>
                <a:spcPts val="2640"/>
              </a:spcBef>
              <a:buFont typeface="Tahoma"/>
              <a:buChar char="●"/>
              <a:tabLst>
                <a:tab pos="381000" algn="l"/>
                <a:tab pos="381635" algn="l"/>
              </a:tabLst>
            </a:pPr>
            <a:r>
              <a:rPr sz="2200" spc="-50" dirty="0">
                <a:solidFill>
                  <a:srgbClr val="3E3E3E"/>
                </a:solidFill>
                <a:latin typeface="Trebuchet MS"/>
                <a:cs typeface="Trebuchet MS"/>
              </a:rPr>
              <a:t>It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is </a:t>
            </a:r>
            <a:r>
              <a:rPr sz="2200" spc="90" dirty="0">
                <a:solidFill>
                  <a:srgbClr val="3E3E3E"/>
                </a:solidFill>
                <a:latin typeface="Trebuchet MS"/>
                <a:cs typeface="Trebuchet MS"/>
              </a:rPr>
              <a:t>recommended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to check the </a:t>
            </a:r>
            <a:r>
              <a:rPr sz="2200" spc="30" dirty="0">
                <a:solidFill>
                  <a:srgbClr val="3E3E3E"/>
                </a:solidFill>
                <a:latin typeface="Trebuchet MS"/>
                <a:cs typeface="Trebuchet MS"/>
              </a:rPr>
              <a:t>module’s </a:t>
            </a:r>
            <a:r>
              <a:rPr sz="2200" spc="5" dirty="0">
                <a:solidFill>
                  <a:srgbClr val="3E3E3E"/>
                </a:solidFill>
                <a:latin typeface="Trebuchet MS"/>
                <a:cs typeface="Trebuchet MS"/>
              </a:rPr>
              <a:t>state 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if </a:t>
            </a:r>
            <a:r>
              <a:rPr sz="2200" spc="-5" dirty="0">
                <a:solidFill>
                  <a:srgbClr val="3E3E3E"/>
                </a:solidFill>
                <a:latin typeface="Trebuchet MS"/>
                <a:cs typeface="Trebuchet MS"/>
              </a:rPr>
              <a:t>its </a:t>
            </a:r>
            <a:r>
              <a:rPr sz="2200" spc="-10" dirty="0">
                <a:solidFill>
                  <a:srgbClr val="3E3E3E"/>
                </a:solidFill>
                <a:latin typeface="Trebuchet MS"/>
                <a:cs typeface="Trebuchet MS"/>
              </a:rPr>
              <a:t>final </a:t>
            </a:r>
            <a:r>
              <a:rPr sz="2200" spc="-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" dirty="0">
                <a:solidFill>
                  <a:srgbClr val="3E3E3E"/>
                </a:solidFill>
                <a:latin typeface="Trebuchet MS"/>
                <a:cs typeface="Trebuchet MS"/>
              </a:rPr>
              <a:t>state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20" dirty="0">
                <a:solidFill>
                  <a:srgbClr val="3E3E3E"/>
                </a:solidFill>
                <a:latin typeface="Trebuchet MS"/>
                <a:cs typeface="Trebuchet MS"/>
              </a:rPr>
              <a:t>has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rebuchet MS"/>
                <a:cs typeface="Trebuchet MS"/>
              </a:rPr>
              <a:t>been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Trebuchet MS"/>
                <a:cs typeface="Trebuchet MS"/>
              </a:rPr>
              <a:t>achieved</a:t>
            </a:r>
            <a:r>
              <a:rPr sz="2200" spc="-6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Trebuchet MS"/>
                <a:cs typeface="Trebuchet MS"/>
              </a:rPr>
              <a:t>and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Trebuchet MS"/>
                <a:cs typeface="Trebuchet MS"/>
              </a:rPr>
              <a:t>execution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rebuchet MS"/>
                <a:cs typeface="Trebuchet MS"/>
              </a:rPr>
              <a:t>can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rebuchet MS"/>
                <a:cs typeface="Trebuchet MS"/>
              </a:rPr>
              <a:t>be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rebuchet MS"/>
                <a:cs typeface="Trebuchet MS"/>
              </a:rPr>
              <a:t>stopped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if </a:t>
            </a:r>
            <a:r>
              <a:rPr sz="2200" spc="-65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114" dirty="0">
                <a:solidFill>
                  <a:srgbClr val="3E3E3E"/>
                </a:solidFill>
                <a:latin typeface="Trebuchet MS"/>
                <a:cs typeface="Trebuchet MS"/>
              </a:rPr>
              <a:t>it’s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Trebuchet MS"/>
                <a:cs typeface="Trebuchet MS"/>
              </a:rPr>
              <a:t>t</a:t>
            </a:r>
            <a:r>
              <a:rPr sz="2200" spc="-25" dirty="0">
                <a:solidFill>
                  <a:srgbClr val="3E3E3E"/>
                </a:solidFill>
                <a:latin typeface="Trebuchet MS"/>
                <a:cs typeface="Trebuchet MS"/>
              </a:rPr>
              <a:t>r</a:t>
            </a:r>
            <a:r>
              <a:rPr sz="2200" spc="-20" dirty="0">
                <a:solidFill>
                  <a:srgbClr val="3E3E3E"/>
                </a:solidFill>
                <a:latin typeface="Trebuchet MS"/>
                <a:cs typeface="Trebuchet MS"/>
              </a:rPr>
              <a:t>ue.</a:t>
            </a:r>
            <a:endParaRPr sz="2200">
              <a:latin typeface="Trebuchet MS"/>
              <a:cs typeface="Trebuchet MS"/>
            </a:endParaRPr>
          </a:p>
          <a:p>
            <a:pPr marL="381000" indent="-368935">
              <a:lnSpc>
                <a:spcPct val="100000"/>
              </a:lnSpc>
              <a:spcBef>
                <a:spcPts val="2640"/>
              </a:spcBef>
              <a:buFont typeface="Tahoma"/>
              <a:buChar char="●"/>
              <a:tabLst>
                <a:tab pos="381000" algn="l"/>
                <a:tab pos="381635" algn="l"/>
              </a:tabLst>
            </a:pPr>
            <a:r>
              <a:rPr sz="2200" spc="80" dirty="0">
                <a:solidFill>
                  <a:srgbClr val="3E3E3E"/>
                </a:solidFill>
                <a:latin typeface="Trebuchet MS"/>
                <a:cs typeface="Trebuchet MS"/>
              </a:rPr>
              <a:t>Rerunning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of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rebuchet MS"/>
                <a:cs typeface="Trebuchet MS"/>
              </a:rPr>
              <a:t>plays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Trebuchet MS"/>
                <a:cs typeface="Trebuchet MS"/>
              </a:rPr>
              <a:t>becomes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rebuchet MS"/>
                <a:cs typeface="Trebuchet MS"/>
              </a:rPr>
              <a:t>idempotent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if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Trebuchet MS"/>
                <a:cs typeface="Trebuchet MS"/>
              </a:rPr>
              <a:t>modules</a:t>
            </a:r>
            <a:endParaRPr sz="2200">
              <a:latin typeface="Trebuchet MS"/>
              <a:cs typeface="Trebuchet MS"/>
            </a:endParaRPr>
          </a:p>
          <a:p>
            <a:pPr marL="381000">
              <a:lnSpc>
                <a:spcPct val="100000"/>
              </a:lnSpc>
            </a:pP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are</a:t>
            </a:r>
            <a:r>
              <a:rPr sz="2200" spc="-114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5" dirty="0">
                <a:solidFill>
                  <a:srgbClr val="3E3E3E"/>
                </a:solidFill>
                <a:latin typeface="Trebuchet MS"/>
                <a:cs typeface="Trebuchet MS"/>
              </a:rPr>
              <a:t>idempotent.</a:t>
            </a:r>
            <a:endParaRPr sz="2200">
              <a:latin typeface="Trebuchet MS"/>
              <a:cs typeface="Trebuchet MS"/>
            </a:endParaRPr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629911" y="734568"/>
            <a:ext cx="7104888" cy="458724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18579" y="306451"/>
            <a:ext cx="342011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95" dirty="0">
                <a:solidFill>
                  <a:srgbClr val="434343"/>
                </a:solidFill>
                <a:latin typeface="Trebuchet MS"/>
                <a:cs typeface="Trebuchet MS"/>
              </a:rPr>
              <a:t>Linux</a:t>
            </a:r>
            <a:r>
              <a:rPr spc="-130" dirty="0">
                <a:solidFill>
                  <a:srgbClr val="434343"/>
                </a:solidFill>
                <a:latin typeface="Trebuchet MS"/>
                <a:cs typeface="Trebuchet MS"/>
              </a:rPr>
              <a:t> </a:t>
            </a:r>
            <a:r>
              <a:rPr spc="114" dirty="0">
                <a:solidFill>
                  <a:srgbClr val="434343"/>
                </a:solidFill>
                <a:latin typeface="Trebuchet MS"/>
                <a:cs typeface="Trebuchet MS"/>
              </a:rPr>
              <a:t>Distributions</a:t>
            </a:r>
          </a:p>
        </p:txBody>
      </p:sp>
      <p:sp>
        <p:nvSpPr>
          <p:cNvPr id="4" name="object 4"/>
          <p:cNvSpPr/>
          <p:nvPr/>
        </p:nvSpPr>
        <p:spPr>
          <a:xfrm>
            <a:off x="1733550" y="1459230"/>
            <a:ext cx="12789535" cy="1207135"/>
          </a:xfrm>
          <a:custGeom>
            <a:avLst/>
            <a:gdLst/>
            <a:ahLst/>
            <a:cxnLst/>
            <a:rect l="l" t="t" r="r" b="b"/>
            <a:pathLst>
              <a:path w="12789535" h="1207135">
                <a:moveTo>
                  <a:pt x="0" y="120142"/>
                </a:moveTo>
                <a:lnTo>
                  <a:pt x="9449" y="73402"/>
                </a:lnTo>
                <a:lnTo>
                  <a:pt x="35210" y="35210"/>
                </a:lnTo>
                <a:lnTo>
                  <a:pt x="73402" y="9449"/>
                </a:lnTo>
                <a:lnTo>
                  <a:pt x="120142" y="0"/>
                </a:lnTo>
                <a:lnTo>
                  <a:pt x="12669266" y="0"/>
                </a:lnTo>
                <a:lnTo>
                  <a:pt x="12716005" y="9449"/>
                </a:lnTo>
                <a:lnTo>
                  <a:pt x="12754197" y="35210"/>
                </a:lnTo>
                <a:lnTo>
                  <a:pt x="12779958" y="73402"/>
                </a:lnTo>
                <a:lnTo>
                  <a:pt x="12789408" y="120142"/>
                </a:lnTo>
                <a:lnTo>
                  <a:pt x="12789408" y="1086866"/>
                </a:lnTo>
                <a:lnTo>
                  <a:pt x="12779958" y="1133605"/>
                </a:lnTo>
                <a:lnTo>
                  <a:pt x="12754197" y="1171797"/>
                </a:lnTo>
                <a:lnTo>
                  <a:pt x="12716005" y="1197558"/>
                </a:lnTo>
                <a:lnTo>
                  <a:pt x="12669266" y="1207008"/>
                </a:lnTo>
                <a:lnTo>
                  <a:pt x="120142" y="1207008"/>
                </a:lnTo>
                <a:lnTo>
                  <a:pt x="73402" y="1197558"/>
                </a:lnTo>
                <a:lnTo>
                  <a:pt x="35210" y="1171797"/>
                </a:lnTo>
                <a:lnTo>
                  <a:pt x="9449" y="1133605"/>
                </a:lnTo>
                <a:lnTo>
                  <a:pt x="0" y="1086866"/>
                </a:lnTo>
                <a:lnTo>
                  <a:pt x="0" y="120142"/>
                </a:lnTo>
                <a:close/>
              </a:path>
            </a:pathLst>
          </a:custGeom>
          <a:ln w="19049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850263" y="1622659"/>
            <a:ext cx="12553315" cy="797560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500"/>
              </a:spcBef>
            </a:pPr>
            <a:r>
              <a:rPr sz="2200" spc="75" dirty="0">
                <a:solidFill>
                  <a:srgbClr val="434343"/>
                </a:solidFill>
                <a:latin typeface="Tahoma"/>
                <a:cs typeface="Tahoma"/>
              </a:rPr>
              <a:t>Linux</a:t>
            </a:r>
            <a:r>
              <a:rPr sz="2200" spc="-105" dirty="0">
                <a:solidFill>
                  <a:srgbClr val="434343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434343"/>
                </a:solidFill>
                <a:latin typeface="Tahoma"/>
                <a:cs typeface="Tahoma"/>
              </a:rPr>
              <a:t>distributions</a:t>
            </a:r>
            <a:r>
              <a:rPr sz="2200" spc="-60" dirty="0">
                <a:solidFill>
                  <a:srgbClr val="434343"/>
                </a:solidFill>
                <a:latin typeface="Tahoma"/>
                <a:cs typeface="Tahoma"/>
              </a:rPr>
              <a:t> </a:t>
            </a:r>
            <a:r>
              <a:rPr sz="2200" spc="114" dirty="0">
                <a:solidFill>
                  <a:srgbClr val="434343"/>
                </a:solidFill>
                <a:latin typeface="Tahoma"/>
                <a:cs typeface="Tahoma"/>
              </a:rPr>
              <a:t>or</a:t>
            </a:r>
            <a:r>
              <a:rPr sz="2200" spc="-105" dirty="0">
                <a:solidFill>
                  <a:srgbClr val="434343"/>
                </a:solidFill>
                <a:latin typeface="Tahoma"/>
                <a:cs typeface="Tahoma"/>
              </a:rPr>
              <a:t> </a:t>
            </a:r>
            <a:r>
              <a:rPr sz="2200" b="1" spc="90" dirty="0">
                <a:solidFill>
                  <a:srgbClr val="434343"/>
                </a:solidFill>
                <a:latin typeface="Trebuchet MS"/>
                <a:cs typeface="Trebuchet MS"/>
              </a:rPr>
              <a:t>distros</a:t>
            </a:r>
            <a:r>
              <a:rPr sz="2200" b="1" spc="-90" dirty="0">
                <a:solidFill>
                  <a:srgbClr val="434343"/>
                </a:solidFill>
                <a:latin typeface="Trebuchet MS"/>
                <a:cs typeface="Trebuchet MS"/>
              </a:rPr>
              <a:t> </a:t>
            </a:r>
            <a:r>
              <a:rPr sz="2200" spc="75" dirty="0">
                <a:solidFill>
                  <a:srgbClr val="434343"/>
                </a:solidFill>
                <a:latin typeface="Tahoma"/>
                <a:cs typeface="Tahoma"/>
              </a:rPr>
              <a:t>are</a:t>
            </a:r>
            <a:r>
              <a:rPr sz="2200" spc="-110" dirty="0">
                <a:solidFill>
                  <a:srgbClr val="434343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434343"/>
                </a:solidFill>
                <a:latin typeface="Tahoma"/>
                <a:cs typeface="Tahoma"/>
              </a:rPr>
              <a:t>different</a:t>
            </a:r>
            <a:r>
              <a:rPr sz="2200" spc="-75" dirty="0">
                <a:solidFill>
                  <a:srgbClr val="434343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434343"/>
                </a:solidFill>
                <a:latin typeface="Tahoma"/>
                <a:cs typeface="Tahoma"/>
              </a:rPr>
              <a:t>versions</a:t>
            </a:r>
            <a:r>
              <a:rPr sz="2200" spc="-105" dirty="0">
                <a:solidFill>
                  <a:srgbClr val="434343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434343"/>
                </a:solidFill>
                <a:latin typeface="Tahoma"/>
                <a:cs typeface="Tahoma"/>
              </a:rPr>
              <a:t>of</a:t>
            </a:r>
            <a:r>
              <a:rPr sz="2200" spc="-110" dirty="0">
                <a:solidFill>
                  <a:srgbClr val="434343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434343"/>
                </a:solidFill>
                <a:latin typeface="Tahoma"/>
                <a:cs typeface="Tahoma"/>
              </a:rPr>
              <a:t>Linux</a:t>
            </a:r>
            <a:r>
              <a:rPr sz="2200" spc="-105" dirty="0">
                <a:solidFill>
                  <a:srgbClr val="434343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434343"/>
                </a:solidFill>
                <a:latin typeface="Tahoma"/>
                <a:cs typeface="Tahoma"/>
              </a:rPr>
              <a:t>OS</a:t>
            </a:r>
            <a:r>
              <a:rPr sz="2200" spc="-100" dirty="0">
                <a:solidFill>
                  <a:srgbClr val="434343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434343"/>
                </a:solidFill>
                <a:latin typeface="Tahoma"/>
                <a:cs typeface="Tahoma"/>
              </a:rPr>
              <a:t>offered</a:t>
            </a:r>
            <a:r>
              <a:rPr sz="2200" spc="-100" dirty="0">
                <a:solidFill>
                  <a:srgbClr val="434343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434343"/>
                </a:solidFill>
                <a:latin typeface="Tahoma"/>
                <a:cs typeface="Tahoma"/>
              </a:rPr>
              <a:t>to</a:t>
            </a:r>
            <a:r>
              <a:rPr sz="2200" spc="-114" dirty="0">
                <a:solidFill>
                  <a:srgbClr val="434343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434343"/>
                </a:solidFill>
                <a:latin typeface="Tahoma"/>
                <a:cs typeface="Tahoma"/>
              </a:rPr>
              <a:t>suit</a:t>
            </a:r>
            <a:r>
              <a:rPr sz="2200" spc="-85" dirty="0">
                <a:solidFill>
                  <a:srgbClr val="434343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434343"/>
                </a:solidFill>
                <a:latin typeface="Tahoma"/>
                <a:cs typeface="Tahoma"/>
              </a:rPr>
              <a:t>any</a:t>
            </a:r>
            <a:r>
              <a:rPr sz="2200" spc="-110" dirty="0">
                <a:solidFill>
                  <a:srgbClr val="434343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434343"/>
                </a:solidFill>
                <a:latin typeface="Tahoma"/>
                <a:cs typeface="Tahoma"/>
              </a:rPr>
              <a:t>type</a:t>
            </a:r>
            <a:r>
              <a:rPr sz="2200" spc="-100" dirty="0">
                <a:solidFill>
                  <a:srgbClr val="434343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434343"/>
                </a:solidFill>
                <a:latin typeface="Tahoma"/>
                <a:cs typeface="Tahoma"/>
              </a:rPr>
              <a:t>of</a:t>
            </a:r>
            <a:r>
              <a:rPr sz="2200" spc="-114" dirty="0">
                <a:solidFill>
                  <a:srgbClr val="434343"/>
                </a:solidFill>
                <a:latin typeface="Tahoma"/>
                <a:cs typeface="Tahoma"/>
              </a:rPr>
              <a:t> </a:t>
            </a:r>
            <a:r>
              <a:rPr sz="2200" spc="50" dirty="0">
                <a:solidFill>
                  <a:srgbClr val="434343"/>
                </a:solidFill>
                <a:latin typeface="Tahoma"/>
                <a:cs typeface="Tahoma"/>
              </a:rPr>
              <a:t>users.</a:t>
            </a:r>
            <a:endParaRPr sz="2200">
              <a:latin typeface="Tahoma"/>
              <a:cs typeface="Tahoma"/>
            </a:endParaRPr>
          </a:p>
          <a:p>
            <a:pPr algn="ctr">
              <a:lnSpc>
                <a:spcPct val="100000"/>
              </a:lnSpc>
              <a:spcBef>
                <a:spcPts val="400"/>
              </a:spcBef>
            </a:pPr>
            <a:r>
              <a:rPr sz="2200" spc="45" dirty="0">
                <a:solidFill>
                  <a:srgbClr val="434343"/>
                </a:solidFill>
                <a:latin typeface="Tahoma"/>
                <a:cs typeface="Tahoma"/>
              </a:rPr>
              <a:t>These</a:t>
            </a:r>
            <a:r>
              <a:rPr sz="2200" spc="-95" dirty="0">
                <a:solidFill>
                  <a:srgbClr val="434343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434343"/>
                </a:solidFill>
                <a:latin typeface="Tahoma"/>
                <a:cs typeface="Tahoma"/>
              </a:rPr>
              <a:t>distros</a:t>
            </a:r>
            <a:r>
              <a:rPr sz="2200" spc="-85" dirty="0">
                <a:solidFill>
                  <a:srgbClr val="434343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434343"/>
                </a:solidFill>
                <a:latin typeface="Tahoma"/>
                <a:cs typeface="Tahoma"/>
              </a:rPr>
              <a:t>can</a:t>
            </a:r>
            <a:r>
              <a:rPr sz="2200" spc="-100" dirty="0">
                <a:solidFill>
                  <a:srgbClr val="434343"/>
                </a:solidFill>
                <a:latin typeface="Tahoma"/>
                <a:cs typeface="Tahoma"/>
              </a:rPr>
              <a:t> </a:t>
            </a:r>
            <a:r>
              <a:rPr sz="2200" spc="100" dirty="0">
                <a:solidFill>
                  <a:srgbClr val="434343"/>
                </a:solidFill>
                <a:latin typeface="Tahoma"/>
                <a:cs typeface="Tahoma"/>
              </a:rPr>
              <a:t>be</a:t>
            </a:r>
            <a:r>
              <a:rPr sz="2200" spc="-105" dirty="0">
                <a:solidFill>
                  <a:srgbClr val="434343"/>
                </a:solidFill>
                <a:latin typeface="Tahoma"/>
                <a:cs typeface="Tahoma"/>
              </a:rPr>
              <a:t> </a:t>
            </a:r>
            <a:r>
              <a:rPr sz="2200" spc="100" dirty="0">
                <a:solidFill>
                  <a:srgbClr val="434343"/>
                </a:solidFill>
                <a:latin typeface="Tahoma"/>
                <a:cs typeface="Tahoma"/>
              </a:rPr>
              <a:t>downloaded</a:t>
            </a:r>
            <a:r>
              <a:rPr sz="2200" spc="-75" dirty="0">
                <a:solidFill>
                  <a:srgbClr val="434343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434343"/>
                </a:solidFill>
                <a:latin typeface="Tahoma"/>
                <a:cs typeface="Tahoma"/>
              </a:rPr>
              <a:t>for</a:t>
            </a:r>
            <a:r>
              <a:rPr sz="2200" spc="-114" dirty="0">
                <a:solidFill>
                  <a:srgbClr val="434343"/>
                </a:solidFill>
                <a:latin typeface="Tahoma"/>
                <a:cs typeface="Tahoma"/>
              </a:rPr>
              <a:t> </a:t>
            </a:r>
            <a:r>
              <a:rPr sz="2200" spc="30" dirty="0">
                <a:solidFill>
                  <a:srgbClr val="434343"/>
                </a:solidFill>
                <a:latin typeface="Tahoma"/>
                <a:cs typeface="Tahoma"/>
              </a:rPr>
              <a:t>free,</a:t>
            </a:r>
            <a:r>
              <a:rPr sz="2200" spc="-90" dirty="0">
                <a:solidFill>
                  <a:srgbClr val="434343"/>
                </a:solidFill>
                <a:latin typeface="Tahoma"/>
                <a:cs typeface="Tahoma"/>
              </a:rPr>
              <a:t> </a:t>
            </a:r>
            <a:r>
              <a:rPr sz="2200" spc="110" dirty="0">
                <a:solidFill>
                  <a:srgbClr val="434343"/>
                </a:solidFill>
                <a:latin typeface="Tahoma"/>
                <a:cs typeface="Tahoma"/>
              </a:rPr>
              <a:t>burned</a:t>
            </a:r>
            <a:r>
              <a:rPr sz="2200" spc="-80" dirty="0">
                <a:solidFill>
                  <a:srgbClr val="434343"/>
                </a:solidFill>
                <a:latin typeface="Tahoma"/>
                <a:cs typeface="Tahoma"/>
              </a:rPr>
              <a:t> </a:t>
            </a:r>
            <a:r>
              <a:rPr sz="2200" spc="105" dirty="0">
                <a:solidFill>
                  <a:srgbClr val="434343"/>
                </a:solidFill>
                <a:latin typeface="Tahoma"/>
                <a:cs typeface="Tahoma"/>
              </a:rPr>
              <a:t>onto</a:t>
            </a:r>
            <a:r>
              <a:rPr sz="2200" spc="-110" dirty="0">
                <a:solidFill>
                  <a:srgbClr val="434343"/>
                </a:solidFill>
                <a:latin typeface="Tahoma"/>
                <a:cs typeface="Tahoma"/>
              </a:rPr>
              <a:t> </a:t>
            </a:r>
            <a:r>
              <a:rPr sz="2200" spc="30" dirty="0">
                <a:solidFill>
                  <a:srgbClr val="434343"/>
                </a:solidFill>
                <a:latin typeface="Tahoma"/>
                <a:cs typeface="Tahoma"/>
              </a:rPr>
              <a:t>disk,</a:t>
            </a:r>
            <a:r>
              <a:rPr sz="2200" spc="-100" dirty="0">
                <a:solidFill>
                  <a:srgbClr val="434343"/>
                </a:solidFill>
                <a:latin typeface="Tahoma"/>
                <a:cs typeface="Tahoma"/>
              </a:rPr>
              <a:t> </a:t>
            </a:r>
            <a:r>
              <a:rPr sz="2200" spc="100" dirty="0">
                <a:solidFill>
                  <a:srgbClr val="434343"/>
                </a:solidFill>
                <a:latin typeface="Tahoma"/>
                <a:cs typeface="Tahoma"/>
              </a:rPr>
              <a:t>and</a:t>
            </a:r>
            <a:r>
              <a:rPr sz="2200" spc="-105" dirty="0">
                <a:solidFill>
                  <a:srgbClr val="434343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434343"/>
                </a:solidFill>
                <a:latin typeface="Tahoma"/>
                <a:cs typeface="Tahoma"/>
              </a:rPr>
              <a:t>installed</a:t>
            </a:r>
            <a:r>
              <a:rPr sz="2200" spc="-60" dirty="0">
                <a:solidFill>
                  <a:srgbClr val="434343"/>
                </a:solidFill>
                <a:latin typeface="Tahoma"/>
                <a:cs typeface="Tahoma"/>
              </a:rPr>
              <a:t> </a:t>
            </a:r>
            <a:r>
              <a:rPr sz="2200" spc="125" dirty="0">
                <a:solidFill>
                  <a:srgbClr val="434343"/>
                </a:solidFill>
                <a:latin typeface="Tahoma"/>
                <a:cs typeface="Tahoma"/>
              </a:rPr>
              <a:t>on</a:t>
            </a:r>
            <a:r>
              <a:rPr sz="2200" spc="-114" dirty="0">
                <a:solidFill>
                  <a:srgbClr val="434343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434343"/>
                </a:solidFill>
                <a:latin typeface="Tahoma"/>
                <a:cs typeface="Tahoma"/>
              </a:rPr>
              <a:t>a</a:t>
            </a:r>
            <a:r>
              <a:rPr sz="2200" spc="-110" dirty="0">
                <a:solidFill>
                  <a:srgbClr val="434343"/>
                </a:solidFill>
                <a:latin typeface="Tahoma"/>
                <a:cs typeface="Tahoma"/>
              </a:rPr>
              <a:t> </a:t>
            </a:r>
            <a:r>
              <a:rPr sz="2200" spc="45" dirty="0">
                <a:solidFill>
                  <a:srgbClr val="434343"/>
                </a:solidFill>
                <a:latin typeface="Tahoma"/>
                <a:cs typeface="Tahoma"/>
              </a:rPr>
              <a:t>system.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732788" y="2985516"/>
            <a:ext cx="4322445" cy="559435"/>
          </a:xfrm>
          <a:custGeom>
            <a:avLst/>
            <a:gdLst/>
            <a:ahLst/>
            <a:cxnLst/>
            <a:rect l="l" t="t" r="r" b="b"/>
            <a:pathLst>
              <a:path w="4322445" h="559435">
                <a:moveTo>
                  <a:pt x="4228846" y="0"/>
                </a:moveTo>
                <a:lnTo>
                  <a:pt x="93218" y="0"/>
                </a:lnTo>
                <a:lnTo>
                  <a:pt x="56953" y="7332"/>
                </a:lnTo>
                <a:lnTo>
                  <a:pt x="27320" y="27320"/>
                </a:lnTo>
                <a:lnTo>
                  <a:pt x="7332" y="56953"/>
                </a:lnTo>
                <a:lnTo>
                  <a:pt x="0" y="93218"/>
                </a:lnTo>
                <a:lnTo>
                  <a:pt x="0" y="466089"/>
                </a:lnTo>
                <a:lnTo>
                  <a:pt x="7332" y="502354"/>
                </a:lnTo>
                <a:lnTo>
                  <a:pt x="27320" y="531987"/>
                </a:lnTo>
                <a:lnTo>
                  <a:pt x="56953" y="551975"/>
                </a:lnTo>
                <a:lnTo>
                  <a:pt x="93218" y="559308"/>
                </a:lnTo>
                <a:lnTo>
                  <a:pt x="4228846" y="559308"/>
                </a:lnTo>
                <a:lnTo>
                  <a:pt x="4265110" y="551975"/>
                </a:lnTo>
                <a:lnTo>
                  <a:pt x="4294743" y="531987"/>
                </a:lnTo>
                <a:lnTo>
                  <a:pt x="4314731" y="502354"/>
                </a:lnTo>
                <a:lnTo>
                  <a:pt x="4322064" y="466089"/>
                </a:lnTo>
                <a:lnTo>
                  <a:pt x="4322064" y="93218"/>
                </a:lnTo>
                <a:lnTo>
                  <a:pt x="4314731" y="56953"/>
                </a:lnTo>
                <a:lnTo>
                  <a:pt x="4294743" y="27320"/>
                </a:lnTo>
                <a:lnTo>
                  <a:pt x="4265110" y="7332"/>
                </a:lnTo>
                <a:lnTo>
                  <a:pt x="4228846" y="0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979802" y="3070605"/>
            <a:ext cx="382905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spc="95" dirty="0">
                <a:solidFill>
                  <a:srgbClr val="FFFFFF"/>
                </a:solidFill>
                <a:latin typeface="Trebuchet MS"/>
                <a:cs typeface="Trebuchet MS"/>
              </a:rPr>
              <a:t>Popular</a:t>
            </a:r>
            <a:r>
              <a:rPr sz="2200" b="1" spc="-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b="1" spc="70" dirty="0">
                <a:solidFill>
                  <a:srgbClr val="FFFFFF"/>
                </a:solidFill>
                <a:latin typeface="Trebuchet MS"/>
                <a:cs typeface="Trebuchet MS"/>
              </a:rPr>
              <a:t>Linux</a:t>
            </a:r>
            <a:r>
              <a:rPr sz="2200" b="1" spc="-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b="1" spc="85" dirty="0">
                <a:solidFill>
                  <a:srgbClr val="FFFFFF"/>
                </a:solidFill>
                <a:latin typeface="Trebuchet MS"/>
                <a:cs typeface="Trebuchet MS"/>
              </a:rPr>
              <a:t>distributions</a:t>
            </a:r>
            <a:endParaRPr sz="2200">
              <a:latin typeface="Trebuchet MS"/>
              <a:cs typeface="Trebuchet MS"/>
            </a:endParaRP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53155" y="3983735"/>
            <a:ext cx="1481328" cy="1481327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3432428" y="5530341"/>
            <a:ext cx="92392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120" dirty="0">
                <a:solidFill>
                  <a:srgbClr val="3E3E3E"/>
                </a:solidFill>
                <a:latin typeface="Tahoma"/>
                <a:cs typeface="Tahoma"/>
              </a:rPr>
              <a:t>Ubu</a:t>
            </a:r>
            <a:r>
              <a:rPr sz="2000" spc="100" dirty="0">
                <a:solidFill>
                  <a:srgbClr val="3E3E3E"/>
                </a:solidFill>
                <a:latin typeface="Tahoma"/>
                <a:cs typeface="Tahoma"/>
              </a:rPr>
              <a:t>n</a:t>
            </a:r>
            <a:r>
              <a:rPr sz="2000" spc="70" dirty="0">
                <a:solidFill>
                  <a:srgbClr val="3E3E3E"/>
                </a:solidFill>
                <a:latin typeface="Tahoma"/>
                <a:cs typeface="Tahoma"/>
              </a:rPr>
              <a:t>tu</a:t>
            </a:r>
            <a:endParaRPr sz="2000">
              <a:latin typeface="Tahoma"/>
              <a:cs typeface="Tahoma"/>
            </a:endParaRPr>
          </a:p>
        </p:txBody>
      </p:sp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929884" y="3983735"/>
            <a:ext cx="1274064" cy="1507236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6131814" y="5555437"/>
            <a:ext cx="87312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85" dirty="0">
                <a:solidFill>
                  <a:srgbClr val="3E3E3E"/>
                </a:solidFill>
                <a:latin typeface="Tahoma"/>
                <a:cs typeface="Tahoma"/>
              </a:rPr>
              <a:t>Debian</a:t>
            </a:r>
            <a:endParaRPr sz="2000">
              <a:latin typeface="Tahoma"/>
              <a:cs typeface="Tahoma"/>
            </a:endParaRPr>
          </a:p>
        </p:txBody>
      </p:sp>
      <p:pic>
        <p:nvPicPr>
          <p:cNvPr id="12" name="object 1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395716" y="3983735"/>
            <a:ext cx="1481327" cy="1481327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8681466" y="5530341"/>
            <a:ext cx="91186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80" dirty="0">
                <a:solidFill>
                  <a:srgbClr val="3E3E3E"/>
                </a:solidFill>
                <a:latin typeface="Tahoma"/>
                <a:cs typeface="Tahoma"/>
              </a:rPr>
              <a:t>Ce</a:t>
            </a:r>
            <a:r>
              <a:rPr sz="2000" spc="70" dirty="0">
                <a:solidFill>
                  <a:srgbClr val="3E3E3E"/>
                </a:solidFill>
                <a:latin typeface="Tahoma"/>
                <a:cs typeface="Tahoma"/>
              </a:rPr>
              <a:t>n</a:t>
            </a:r>
            <a:r>
              <a:rPr sz="2000" spc="50" dirty="0">
                <a:solidFill>
                  <a:srgbClr val="3E3E3E"/>
                </a:solidFill>
                <a:latin typeface="Tahoma"/>
                <a:cs typeface="Tahoma"/>
              </a:rPr>
              <a:t>tOS</a:t>
            </a:r>
            <a:endParaRPr sz="2000">
              <a:latin typeface="Tahoma"/>
              <a:cs typeface="Tahoma"/>
            </a:endParaRPr>
          </a:p>
        </p:txBody>
      </p:sp>
      <p:pic>
        <p:nvPicPr>
          <p:cNvPr id="14" name="object 1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1146535" y="3983735"/>
            <a:ext cx="1377696" cy="1377696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11461750" y="5477967"/>
            <a:ext cx="855344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55" dirty="0">
                <a:solidFill>
                  <a:srgbClr val="3E3E3E"/>
                </a:solidFill>
                <a:latin typeface="Tahoma"/>
                <a:cs typeface="Tahoma"/>
              </a:rPr>
              <a:t>Fed</a:t>
            </a:r>
            <a:r>
              <a:rPr sz="2000" spc="95" dirty="0">
                <a:solidFill>
                  <a:srgbClr val="3E3E3E"/>
                </a:solidFill>
                <a:latin typeface="Tahoma"/>
                <a:cs typeface="Tahoma"/>
              </a:rPr>
              <a:t>ora</a:t>
            </a:r>
            <a:endParaRPr sz="2000">
              <a:latin typeface="Tahoma"/>
              <a:cs typeface="Tahoma"/>
            </a:endParaRPr>
          </a:p>
        </p:txBody>
      </p:sp>
      <p:pic>
        <p:nvPicPr>
          <p:cNvPr id="16" name="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153155" y="6198108"/>
            <a:ext cx="1481328" cy="1345691"/>
          </a:xfrm>
          <a:prstGeom prst="rect">
            <a:avLst/>
          </a:prstGeom>
        </p:spPr>
      </p:pic>
      <p:sp>
        <p:nvSpPr>
          <p:cNvPr id="17" name="object 17"/>
          <p:cNvSpPr txBox="1"/>
          <p:nvPr/>
        </p:nvSpPr>
        <p:spPr>
          <a:xfrm>
            <a:off x="3262376" y="7608214"/>
            <a:ext cx="127190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70" dirty="0">
                <a:solidFill>
                  <a:srgbClr val="3E3E3E"/>
                </a:solidFill>
                <a:latin typeface="Tahoma"/>
                <a:cs typeface="Tahoma"/>
              </a:rPr>
              <a:t>Lin</a:t>
            </a:r>
            <a:r>
              <a:rPr sz="2000" spc="80" dirty="0">
                <a:solidFill>
                  <a:srgbClr val="3E3E3E"/>
                </a:solidFill>
                <a:latin typeface="Tahoma"/>
                <a:cs typeface="Tahoma"/>
              </a:rPr>
              <a:t>u</a:t>
            </a:r>
            <a:r>
              <a:rPr sz="2000" spc="55" dirty="0">
                <a:solidFill>
                  <a:srgbClr val="3E3E3E"/>
                </a:solidFill>
                <a:latin typeface="Tahoma"/>
                <a:cs typeface="Tahoma"/>
              </a:rPr>
              <a:t>x</a:t>
            </a:r>
            <a:r>
              <a:rPr sz="20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000" spc="135" dirty="0">
                <a:solidFill>
                  <a:srgbClr val="3E3E3E"/>
                </a:solidFill>
                <a:latin typeface="Tahoma"/>
                <a:cs typeface="Tahoma"/>
              </a:rPr>
              <a:t>Mi</a:t>
            </a:r>
            <a:r>
              <a:rPr sz="2000" spc="145" dirty="0">
                <a:solidFill>
                  <a:srgbClr val="3E3E3E"/>
                </a:solidFill>
                <a:latin typeface="Tahoma"/>
                <a:cs typeface="Tahoma"/>
              </a:rPr>
              <a:t>n</a:t>
            </a:r>
            <a:r>
              <a:rPr sz="2000" spc="35" dirty="0">
                <a:solidFill>
                  <a:srgbClr val="3E3E3E"/>
                </a:solidFill>
                <a:latin typeface="Tahoma"/>
                <a:cs typeface="Tahoma"/>
              </a:rPr>
              <a:t>t</a:t>
            </a:r>
            <a:endParaRPr sz="2000">
              <a:latin typeface="Tahoma"/>
              <a:cs typeface="Tahoma"/>
            </a:endParaRPr>
          </a:p>
        </p:txBody>
      </p:sp>
      <p:pic>
        <p:nvPicPr>
          <p:cNvPr id="18" name="object 1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826252" y="6155435"/>
            <a:ext cx="1481327" cy="1481327"/>
          </a:xfrm>
          <a:prstGeom prst="rect">
            <a:avLst/>
          </a:prstGeom>
        </p:spPr>
      </p:pic>
      <p:sp>
        <p:nvSpPr>
          <p:cNvPr id="19" name="object 19"/>
          <p:cNvSpPr txBox="1"/>
          <p:nvPr/>
        </p:nvSpPr>
        <p:spPr>
          <a:xfrm>
            <a:off x="5928105" y="7633817"/>
            <a:ext cx="128524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114" dirty="0">
                <a:solidFill>
                  <a:srgbClr val="3E3E3E"/>
                </a:solidFill>
                <a:latin typeface="Tahoma"/>
                <a:cs typeface="Tahoma"/>
              </a:rPr>
              <a:t>Ope</a:t>
            </a:r>
            <a:r>
              <a:rPr sz="2000" spc="95" dirty="0">
                <a:solidFill>
                  <a:srgbClr val="3E3E3E"/>
                </a:solidFill>
                <a:latin typeface="Tahoma"/>
                <a:cs typeface="Tahoma"/>
              </a:rPr>
              <a:t>n</a:t>
            </a:r>
            <a:r>
              <a:rPr sz="2000" spc="60" dirty="0">
                <a:solidFill>
                  <a:srgbClr val="3E3E3E"/>
                </a:solidFill>
                <a:latin typeface="Tahoma"/>
                <a:cs typeface="Tahoma"/>
              </a:rPr>
              <a:t>S</a:t>
            </a:r>
            <a:r>
              <a:rPr sz="2000" spc="75" dirty="0">
                <a:solidFill>
                  <a:srgbClr val="3E3E3E"/>
                </a:solidFill>
                <a:latin typeface="Tahoma"/>
                <a:cs typeface="Tahoma"/>
              </a:rPr>
              <a:t>U</a:t>
            </a:r>
            <a:r>
              <a:rPr sz="2000" spc="-15" dirty="0">
                <a:solidFill>
                  <a:srgbClr val="3E3E3E"/>
                </a:solidFill>
                <a:latin typeface="Tahoma"/>
                <a:cs typeface="Tahoma"/>
              </a:rPr>
              <a:t>SE</a:t>
            </a:r>
            <a:endParaRPr sz="2000">
              <a:latin typeface="Tahoma"/>
              <a:cs typeface="Tahoma"/>
            </a:endParaRPr>
          </a:p>
        </p:txBody>
      </p:sp>
      <p:pic>
        <p:nvPicPr>
          <p:cNvPr id="20" name="object 20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8395716" y="6181344"/>
            <a:ext cx="1377696" cy="1377696"/>
          </a:xfrm>
          <a:prstGeom prst="rect">
            <a:avLst/>
          </a:prstGeom>
        </p:spPr>
      </p:pic>
      <p:sp>
        <p:nvSpPr>
          <p:cNvPr id="21" name="object 21"/>
          <p:cNvSpPr txBox="1"/>
          <p:nvPr/>
        </p:nvSpPr>
        <p:spPr>
          <a:xfrm>
            <a:off x="8518652" y="7608214"/>
            <a:ext cx="114046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70" dirty="0">
                <a:solidFill>
                  <a:srgbClr val="3E3E3E"/>
                </a:solidFill>
                <a:latin typeface="Tahoma"/>
                <a:cs typeface="Tahoma"/>
              </a:rPr>
              <a:t>Archlinux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0949178" y="7556372"/>
            <a:ext cx="1774189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60" dirty="0">
                <a:solidFill>
                  <a:srgbClr val="3E3E3E"/>
                </a:solidFill>
                <a:latin typeface="Tahoma"/>
                <a:cs typeface="Tahoma"/>
              </a:rPr>
              <a:t>Elementar</a:t>
            </a:r>
            <a:r>
              <a:rPr sz="2000" spc="70" dirty="0">
                <a:solidFill>
                  <a:srgbClr val="3E3E3E"/>
                </a:solidFill>
                <a:latin typeface="Tahoma"/>
                <a:cs typeface="Tahoma"/>
              </a:rPr>
              <a:t>y</a:t>
            </a:r>
            <a:r>
              <a:rPr sz="2000" spc="-13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000" spc="65" dirty="0">
                <a:solidFill>
                  <a:srgbClr val="3E3E3E"/>
                </a:solidFill>
                <a:latin typeface="Tahoma"/>
                <a:cs typeface="Tahoma"/>
              </a:rPr>
              <a:t>OS</a:t>
            </a:r>
            <a:endParaRPr sz="2000">
              <a:latin typeface="Tahoma"/>
              <a:cs typeface="Tahoma"/>
            </a:endParaRPr>
          </a:p>
        </p:txBody>
      </p:sp>
      <p:pic>
        <p:nvPicPr>
          <p:cNvPr id="23" name="object 23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1094719" y="6082284"/>
            <a:ext cx="1481327" cy="1472183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5437632" y="777240"/>
            <a:ext cx="5428488" cy="365759"/>
          </a:xfrm>
          <a:prstGeom prst="rect">
            <a:avLst/>
          </a:prstGeom>
        </p:spPr>
      </p:pic>
    </p:spTree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903467" y="306451"/>
            <a:ext cx="444881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50" dirty="0">
                <a:solidFill>
                  <a:srgbClr val="3E3E3E"/>
                </a:solidFill>
                <a:latin typeface="Arial"/>
                <a:cs typeface="Arial"/>
              </a:rPr>
              <a:t>Components</a:t>
            </a:r>
            <a:r>
              <a:rPr spc="-6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80" dirty="0">
                <a:solidFill>
                  <a:srgbClr val="3E3E3E"/>
                </a:solidFill>
                <a:latin typeface="Arial"/>
                <a:cs typeface="Arial"/>
              </a:rPr>
              <a:t>of</a:t>
            </a:r>
            <a:r>
              <a:rPr spc="-7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50" dirty="0">
                <a:solidFill>
                  <a:srgbClr val="3E3E3E"/>
                </a:solidFill>
                <a:latin typeface="Arial"/>
                <a:cs typeface="Arial"/>
              </a:rPr>
              <a:t>Playbook</a:t>
            </a:r>
          </a:p>
        </p:txBody>
      </p:sp>
      <p:sp>
        <p:nvSpPr>
          <p:cNvPr id="4" name="object 4"/>
          <p:cNvSpPr/>
          <p:nvPr/>
        </p:nvSpPr>
        <p:spPr>
          <a:xfrm>
            <a:off x="2284476" y="1467611"/>
            <a:ext cx="11844655" cy="6372225"/>
          </a:xfrm>
          <a:custGeom>
            <a:avLst/>
            <a:gdLst/>
            <a:ahLst/>
            <a:cxnLst/>
            <a:rect l="l" t="t" r="r" b="b"/>
            <a:pathLst>
              <a:path w="11844655" h="6372225">
                <a:moveTo>
                  <a:pt x="10782554" y="0"/>
                </a:moveTo>
                <a:lnTo>
                  <a:pt x="1061974" y="0"/>
                </a:lnTo>
                <a:lnTo>
                  <a:pt x="1013364" y="1092"/>
                </a:lnTo>
                <a:lnTo>
                  <a:pt x="965316" y="4340"/>
                </a:lnTo>
                <a:lnTo>
                  <a:pt x="917875" y="9695"/>
                </a:lnTo>
                <a:lnTo>
                  <a:pt x="871089" y="17110"/>
                </a:lnTo>
                <a:lnTo>
                  <a:pt x="825004" y="26540"/>
                </a:lnTo>
                <a:lnTo>
                  <a:pt x="779668" y="37936"/>
                </a:lnTo>
                <a:lnTo>
                  <a:pt x="735126" y="51253"/>
                </a:lnTo>
                <a:lnTo>
                  <a:pt x="691427" y="66442"/>
                </a:lnTo>
                <a:lnTo>
                  <a:pt x="648616" y="83458"/>
                </a:lnTo>
                <a:lnTo>
                  <a:pt x="606741" y="102254"/>
                </a:lnTo>
                <a:lnTo>
                  <a:pt x="565849" y="122782"/>
                </a:lnTo>
                <a:lnTo>
                  <a:pt x="525986" y="144996"/>
                </a:lnTo>
                <a:lnTo>
                  <a:pt x="487200" y="168849"/>
                </a:lnTo>
                <a:lnTo>
                  <a:pt x="449537" y="194293"/>
                </a:lnTo>
                <a:lnTo>
                  <a:pt x="413044" y="221283"/>
                </a:lnTo>
                <a:lnTo>
                  <a:pt x="377768" y="249771"/>
                </a:lnTo>
                <a:lnTo>
                  <a:pt x="343756" y="279710"/>
                </a:lnTo>
                <a:lnTo>
                  <a:pt x="311054" y="311054"/>
                </a:lnTo>
                <a:lnTo>
                  <a:pt x="279710" y="343756"/>
                </a:lnTo>
                <a:lnTo>
                  <a:pt x="249771" y="377768"/>
                </a:lnTo>
                <a:lnTo>
                  <a:pt x="221283" y="413044"/>
                </a:lnTo>
                <a:lnTo>
                  <a:pt x="194293" y="449537"/>
                </a:lnTo>
                <a:lnTo>
                  <a:pt x="168849" y="487200"/>
                </a:lnTo>
                <a:lnTo>
                  <a:pt x="144996" y="525986"/>
                </a:lnTo>
                <a:lnTo>
                  <a:pt x="122782" y="565849"/>
                </a:lnTo>
                <a:lnTo>
                  <a:pt x="102254" y="606741"/>
                </a:lnTo>
                <a:lnTo>
                  <a:pt x="83458" y="648616"/>
                </a:lnTo>
                <a:lnTo>
                  <a:pt x="66442" y="691427"/>
                </a:lnTo>
                <a:lnTo>
                  <a:pt x="51253" y="735126"/>
                </a:lnTo>
                <a:lnTo>
                  <a:pt x="37936" y="779668"/>
                </a:lnTo>
                <a:lnTo>
                  <a:pt x="26540" y="825004"/>
                </a:lnTo>
                <a:lnTo>
                  <a:pt x="17110" y="871089"/>
                </a:lnTo>
                <a:lnTo>
                  <a:pt x="9695" y="917875"/>
                </a:lnTo>
                <a:lnTo>
                  <a:pt x="4340" y="965316"/>
                </a:lnTo>
                <a:lnTo>
                  <a:pt x="1092" y="1013364"/>
                </a:lnTo>
                <a:lnTo>
                  <a:pt x="0" y="1061974"/>
                </a:lnTo>
                <a:lnTo>
                  <a:pt x="0" y="5309870"/>
                </a:lnTo>
                <a:lnTo>
                  <a:pt x="1092" y="5358479"/>
                </a:lnTo>
                <a:lnTo>
                  <a:pt x="4340" y="5406527"/>
                </a:lnTo>
                <a:lnTo>
                  <a:pt x="9695" y="5453968"/>
                </a:lnTo>
                <a:lnTo>
                  <a:pt x="17110" y="5500754"/>
                </a:lnTo>
                <a:lnTo>
                  <a:pt x="26540" y="5546839"/>
                </a:lnTo>
                <a:lnTo>
                  <a:pt x="37936" y="5592175"/>
                </a:lnTo>
                <a:lnTo>
                  <a:pt x="51253" y="5636717"/>
                </a:lnTo>
                <a:lnTo>
                  <a:pt x="66442" y="5680416"/>
                </a:lnTo>
                <a:lnTo>
                  <a:pt x="83458" y="5723227"/>
                </a:lnTo>
                <a:lnTo>
                  <a:pt x="102254" y="5765102"/>
                </a:lnTo>
                <a:lnTo>
                  <a:pt x="122782" y="5805994"/>
                </a:lnTo>
                <a:lnTo>
                  <a:pt x="144996" y="5845857"/>
                </a:lnTo>
                <a:lnTo>
                  <a:pt x="168849" y="5884643"/>
                </a:lnTo>
                <a:lnTo>
                  <a:pt x="194293" y="5922306"/>
                </a:lnTo>
                <a:lnTo>
                  <a:pt x="221283" y="5958799"/>
                </a:lnTo>
                <a:lnTo>
                  <a:pt x="249771" y="5994075"/>
                </a:lnTo>
                <a:lnTo>
                  <a:pt x="279710" y="6028087"/>
                </a:lnTo>
                <a:lnTo>
                  <a:pt x="311054" y="6060789"/>
                </a:lnTo>
                <a:lnTo>
                  <a:pt x="343756" y="6092133"/>
                </a:lnTo>
                <a:lnTo>
                  <a:pt x="377768" y="6122072"/>
                </a:lnTo>
                <a:lnTo>
                  <a:pt x="413044" y="6150560"/>
                </a:lnTo>
                <a:lnTo>
                  <a:pt x="449537" y="6177550"/>
                </a:lnTo>
                <a:lnTo>
                  <a:pt x="487200" y="6202994"/>
                </a:lnTo>
                <a:lnTo>
                  <a:pt x="525986" y="6226847"/>
                </a:lnTo>
                <a:lnTo>
                  <a:pt x="565849" y="6249061"/>
                </a:lnTo>
                <a:lnTo>
                  <a:pt x="606741" y="6269589"/>
                </a:lnTo>
                <a:lnTo>
                  <a:pt x="648616" y="6288385"/>
                </a:lnTo>
                <a:lnTo>
                  <a:pt x="691427" y="6305401"/>
                </a:lnTo>
                <a:lnTo>
                  <a:pt x="735126" y="6320590"/>
                </a:lnTo>
                <a:lnTo>
                  <a:pt x="779668" y="6333907"/>
                </a:lnTo>
                <a:lnTo>
                  <a:pt x="825004" y="6345303"/>
                </a:lnTo>
                <a:lnTo>
                  <a:pt x="871089" y="6354733"/>
                </a:lnTo>
                <a:lnTo>
                  <a:pt x="917875" y="6362148"/>
                </a:lnTo>
                <a:lnTo>
                  <a:pt x="965316" y="6367503"/>
                </a:lnTo>
                <a:lnTo>
                  <a:pt x="1013364" y="6370751"/>
                </a:lnTo>
                <a:lnTo>
                  <a:pt x="1061974" y="6371844"/>
                </a:lnTo>
                <a:lnTo>
                  <a:pt x="10782554" y="6371844"/>
                </a:lnTo>
                <a:lnTo>
                  <a:pt x="10831163" y="6370751"/>
                </a:lnTo>
                <a:lnTo>
                  <a:pt x="10879211" y="6367503"/>
                </a:lnTo>
                <a:lnTo>
                  <a:pt x="10926652" y="6362148"/>
                </a:lnTo>
                <a:lnTo>
                  <a:pt x="10973438" y="6354733"/>
                </a:lnTo>
                <a:lnTo>
                  <a:pt x="11019523" y="6345303"/>
                </a:lnTo>
                <a:lnTo>
                  <a:pt x="11064859" y="6333907"/>
                </a:lnTo>
                <a:lnTo>
                  <a:pt x="11109401" y="6320590"/>
                </a:lnTo>
                <a:lnTo>
                  <a:pt x="11153100" y="6305401"/>
                </a:lnTo>
                <a:lnTo>
                  <a:pt x="11195911" y="6288385"/>
                </a:lnTo>
                <a:lnTo>
                  <a:pt x="11237786" y="6269589"/>
                </a:lnTo>
                <a:lnTo>
                  <a:pt x="11278678" y="6249061"/>
                </a:lnTo>
                <a:lnTo>
                  <a:pt x="11318541" y="6226847"/>
                </a:lnTo>
                <a:lnTo>
                  <a:pt x="11357327" y="6202994"/>
                </a:lnTo>
                <a:lnTo>
                  <a:pt x="11394990" y="6177550"/>
                </a:lnTo>
                <a:lnTo>
                  <a:pt x="11431483" y="6150560"/>
                </a:lnTo>
                <a:lnTo>
                  <a:pt x="11466759" y="6122072"/>
                </a:lnTo>
                <a:lnTo>
                  <a:pt x="11500771" y="6092133"/>
                </a:lnTo>
                <a:lnTo>
                  <a:pt x="11533473" y="6060789"/>
                </a:lnTo>
                <a:lnTo>
                  <a:pt x="11564817" y="6028087"/>
                </a:lnTo>
                <a:lnTo>
                  <a:pt x="11594756" y="5994075"/>
                </a:lnTo>
                <a:lnTo>
                  <a:pt x="11623244" y="5958799"/>
                </a:lnTo>
                <a:lnTo>
                  <a:pt x="11650234" y="5922306"/>
                </a:lnTo>
                <a:lnTo>
                  <a:pt x="11675678" y="5884643"/>
                </a:lnTo>
                <a:lnTo>
                  <a:pt x="11699531" y="5845857"/>
                </a:lnTo>
                <a:lnTo>
                  <a:pt x="11721745" y="5805994"/>
                </a:lnTo>
                <a:lnTo>
                  <a:pt x="11742273" y="5765102"/>
                </a:lnTo>
                <a:lnTo>
                  <a:pt x="11761069" y="5723227"/>
                </a:lnTo>
                <a:lnTo>
                  <a:pt x="11778085" y="5680416"/>
                </a:lnTo>
                <a:lnTo>
                  <a:pt x="11793274" y="5636717"/>
                </a:lnTo>
                <a:lnTo>
                  <a:pt x="11806591" y="5592175"/>
                </a:lnTo>
                <a:lnTo>
                  <a:pt x="11817987" y="5546839"/>
                </a:lnTo>
                <a:lnTo>
                  <a:pt x="11827417" y="5500754"/>
                </a:lnTo>
                <a:lnTo>
                  <a:pt x="11834832" y="5453968"/>
                </a:lnTo>
                <a:lnTo>
                  <a:pt x="11840187" y="5406527"/>
                </a:lnTo>
                <a:lnTo>
                  <a:pt x="11843435" y="5358479"/>
                </a:lnTo>
                <a:lnTo>
                  <a:pt x="11844528" y="5309870"/>
                </a:lnTo>
                <a:lnTo>
                  <a:pt x="11844528" y="1061974"/>
                </a:lnTo>
                <a:lnTo>
                  <a:pt x="11843435" y="1013364"/>
                </a:lnTo>
                <a:lnTo>
                  <a:pt x="11840187" y="965316"/>
                </a:lnTo>
                <a:lnTo>
                  <a:pt x="11834832" y="917875"/>
                </a:lnTo>
                <a:lnTo>
                  <a:pt x="11827417" y="871089"/>
                </a:lnTo>
                <a:lnTo>
                  <a:pt x="11817987" y="825004"/>
                </a:lnTo>
                <a:lnTo>
                  <a:pt x="11806591" y="779668"/>
                </a:lnTo>
                <a:lnTo>
                  <a:pt x="11793274" y="735126"/>
                </a:lnTo>
                <a:lnTo>
                  <a:pt x="11778085" y="691427"/>
                </a:lnTo>
                <a:lnTo>
                  <a:pt x="11761069" y="648616"/>
                </a:lnTo>
                <a:lnTo>
                  <a:pt x="11742273" y="606741"/>
                </a:lnTo>
                <a:lnTo>
                  <a:pt x="11721745" y="565849"/>
                </a:lnTo>
                <a:lnTo>
                  <a:pt x="11699531" y="525986"/>
                </a:lnTo>
                <a:lnTo>
                  <a:pt x="11675678" y="487200"/>
                </a:lnTo>
                <a:lnTo>
                  <a:pt x="11650234" y="449537"/>
                </a:lnTo>
                <a:lnTo>
                  <a:pt x="11623244" y="413044"/>
                </a:lnTo>
                <a:lnTo>
                  <a:pt x="11594756" y="377768"/>
                </a:lnTo>
                <a:lnTo>
                  <a:pt x="11564817" y="343756"/>
                </a:lnTo>
                <a:lnTo>
                  <a:pt x="11533473" y="311054"/>
                </a:lnTo>
                <a:lnTo>
                  <a:pt x="11500771" y="279710"/>
                </a:lnTo>
                <a:lnTo>
                  <a:pt x="11466759" y="249771"/>
                </a:lnTo>
                <a:lnTo>
                  <a:pt x="11431483" y="221283"/>
                </a:lnTo>
                <a:lnTo>
                  <a:pt x="11394990" y="194293"/>
                </a:lnTo>
                <a:lnTo>
                  <a:pt x="11357327" y="168849"/>
                </a:lnTo>
                <a:lnTo>
                  <a:pt x="11318541" y="144996"/>
                </a:lnTo>
                <a:lnTo>
                  <a:pt x="11278678" y="122782"/>
                </a:lnTo>
                <a:lnTo>
                  <a:pt x="11237786" y="102254"/>
                </a:lnTo>
                <a:lnTo>
                  <a:pt x="11195911" y="83458"/>
                </a:lnTo>
                <a:lnTo>
                  <a:pt x="11153100" y="66442"/>
                </a:lnTo>
                <a:lnTo>
                  <a:pt x="11109401" y="51253"/>
                </a:lnTo>
                <a:lnTo>
                  <a:pt x="11064859" y="37936"/>
                </a:lnTo>
                <a:lnTo>
                  <a:pt x="11019523" y="26540"/>
                </a:lnTo>
                <a:lnTo>
                  <a:pt x="10973438" y="17110"/>
                </a:lnTo>
                <a:lnTo>
                  <a:pt x="10926652" y="9695"/>
                </a:lnTo>
                <a:lnTo>
                  <a:pt x="10879211" y="4340"/>
                </a:lnTo>
                <a:lnTo>
                  <a:pt x="10831163" y="1092"/>
                </a:lnTo>
                <a:lnTo>
                  <a:pt x="1078255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284476" y="1467611"/>
            <a:ext cx="11844655" cy="6372225"/>
          </a:xfrm>
          <a:custGeom>
            <a:avLst/>
            <a:gdLst/>
            <a:ahLst/>
            <a:cxnLst/>
            <a:rect l="l" t="t" r="r" b="b"/>
            <a:pathLst>
              <a:path w="11844655" h="6372225">
                <a:moveTo>
                  <a:pt x="0" y="1061974"/>
                </a:moveTo>
                <a:lnTo>
                  <a:pt x="1092" y="1013364"/>
                </a:lnTo>
                <a:lnTo>
                  <a:pt x="4340" y="965316"/>
                </a:lnTo>
                <a:lnTo>
                  <a:pt x="9695" y="917875"/>
                </a:lnTo>
                <a:lnTo>
                  <a:pt x="17110" y="871089"/>
                </a:lnTo>
                <a:lnTo>
                  <a:pt x="26540" y="825004"/>
                </a:lnTo>
                <a:lnTo>
                  <a:pt x="37936" y="779668"/>
                </a:lnTo>
                <a:lnTo>
                  <a:pt x="51253" y="735126"/>
                </a:lnTo>
                <a:lnTo>
                  <a:pt x="66442" y="691427"/>
                </a:lnTo>
                <a:lnTo>
                  <a:pt x="83458" y="648616"/>
                </a:lnTo>
                <a:lnTo>
                  <a:pt x="102254" y="606741"/>
                </a:lnTo>
                <a:lnTo>
                  <a:pt x="122782" y="565849"/>
                </a:lnTo>
                <a:lnTo>
                  <a:pt x="144996" y="525986"/>
                </a:lnTo>
                <a:lnTo>
                  <a:pt x="168849" y="487200"/>
                </a:lnTo>
                <a:lnTo>
                  <a:pt x="194293" y="449537"/>
                </a:lnTo>
                <a:lnTo>
                  <a:pt x="221283" y="413044"/>
                </a:lnTo>
                <a:lnTo>
                  <a:pt x="249771" y="377768"/>
                </a:lnTo>
                <a:lnTo>
                  <a:pt x="279710" y="343756"/>
                </a:lnTo>
                <a:lnTo>
                  <a:pt x="311054" y="311054"/>
                </a:lnTo>
                <a:lnTo>
                  <a:pt x="343756" y="279710"/>
                </a:lnTo>
                <a:lnTo>
                  <a:pt x="377768" y="249771"/>
                </a:lnTo>
                <a:lnTo>
                  <a:pt x="413044" y="221283"/>
                </a:lnTo>
                <a:lnTo>
                  <a:pt x="449537" y="194293"/>
                </a:lnTo>
                <a:lnTo>
                  <a:pt x="487200" y="168849"/>
                </a:lnTo>
                <a:lnTo>
                  <a:pt x="525986" y="144996"/>
                </a:lnTo>
                <a:lnTo>
                  <a:pt x="565849" y="122782"/>
                </a:lnTo>
                <a:lnTo>
                  <a:pt x="606741" y="102254"/>
                </a:lnTo>
                <a:lnTo>
                  <a:pt x="648616" y="83458"/>
                </a:lnTo>
                <a:lnTo>
                  <a:pt x="691427" y="66442"/>
                </a:lnTo>
                <a:lnTo>
                  <a:pt x="735126" y="51253"/>
                </a:lnTo>
                <a:lnTo>
                  <a:pt x="779668" y="37936"/>
                </a:lnTo>
                <a:lnTo>
                  <a:pt x="825004" y="26540"/>
                </a:lnTo>
                <a:lnTo>
                  <a:pt x="871089" y="17110"/>
                </a:lnTo>
                <a:lnTo>
                  <a:pt x="917875" y="9695"/>
                </a:lnTo>
                <a:lnTo>
                  <a:pt x="965316" y="4340"/>
                </a:lnTo>
                <a:lnTo>
                  <a:pt x="1013364" y="1092"/>
                </a:lnTo>
                <a:lnTo>
                  <a:pt x="1061974" y="0"/>
                </a:lnTo>
                <a:lnTo>
                  <a:pt x="10782554" y="0"/>
                </a:lnTo>
                <a:lnTo>
                  <a:pt x="10831163" y="1092"/>
                </a:lnTo>
                <a:lnTo>
                  <a:pt x="10879211" y="4340"/>
                </a:lnTo>
                <a:lnTo>
                  <a:pt x="10926652" y="9695"/>
                </a:lnTo>
                <a:lnTo>
                  <a:pt x="10973438" y="17110"/>
                </a:lnTo>
                <a:lnTo>
                  <a:pt x="11019523" y="26540"/>
                </a:lnTo>
                <a:lnTo>
                  <a:pt x="11064859" y="37936"/>
                </a:lnTo>
                <a:lnTo>
                  <a:pt x="11109401" y="51253"/>
                </a:lnTo>
                <a:lnTo>
                  <a:pt x="11153100" y="66442"/>
                </a:lnTo>
                <a:lnTo>
                  <a:pt x="11195911" y="83458"/>
                </a:lnTo>
                <a:lnTo>
                  <a:pt x="11237786" y="102254"/>
                </a:lnTo>
                <a:lnTo>
                  <a:pt x="11278678" y="122782"/>
                </a:lnTo>
                <a:lnTo>
                  <a:pt x="11318541" y="144996"/>
                </a:lnTo>
                <a:lnTo>
                  <a:pt x="11357327" y="168849"/>
                </a:lnTo>
                <a:lnTo>
                  <a:pt x="11394990" y="194293"/>
                </a:lnTo>
                <a:lnTo>
                  <a:pt x="11431483" y="221283"/>
                </a:lnTo>
                <a:lnTo>
                  <a:pt x="11466759" y="249771"/>
                </a:lnTo>
                <a:lnTo>
                  <a:pt x="11500771" y="279710"/>
                </a:lnTo>
                <a:lnTo>
                  <a:pt x="11533473" y="311054"/>
                </a:lnTo>
                <a:lnTo>
                  <a:pt x="11564817" y="343756"/>
                </a:lnTo>
                <a:lnTo>
                  <a:pt x="11594756" y="377768"/>
                </a:lnTo>
                <a:lnTo>
                  <a:pt x="11623244" y="413044"/>
                </a:lnTo>
                <a:lnTo>
                  <a:pt x="11650234" y="449537"/>
                </a:lnTo>
                <a:lnTo>
                  <a:pt x="11675678" y="487200"/>
                </a:lnTo>
                <a:lnTo>
                  <a:pt x="11699531" y="525986"/>
                </a:lnTo>
                <a:lnTo>
                  <a:pt x="11721745" y="565849"/>
                </a:lnTo>
                <a:lnTo>
                  <a:pt x="11742273" y="606741"/>
                </a:lnTo>
                <a:lnTo>
                  <a:pt x="11761069" y="648616"/>
                </a:lnTo>
                <a:lnTo>
                  <a:pt x="11778085" y="691427"/>
                </a:lnTo>
                <a:lnTo>
                  <a:pt x="11793274" y="735126"/>
                </a:lnTo>
                <a:lnTo>
                  <a:pt x="11806591" y="779668"/>
                </a:lnTo>
                <a:lnTo>
                  <a:pt x="11817987" y="825004"/>
                </a:lnTo>
                <a:lnTo>
                  <a:pt x="11827417" y="871089"/>
                </a:lnTo>
                <a:lnTo>
                  <a:pt x="11834832" y="917875"/>
                </a:lnTo>
                <a:lnTo>
                  <a:pt x="11840187" y="965316"/>
                </a:lnTo>
                <a:lnTo>
                  <a:pt x="11843435" y="1013364"/>
                </a:lnTo>
                <a:lnTo>
                  <a:pt x="11844528" y="1061974"/>
                </a:lnTo>
                <a:lnTo>
                  <a:pt x="11844528" y="5309870"/>
                </a:lnTo>
                <a:lnTo>
                  <a:pt x="11843435" y="5358479"/>
                </a:lnTo>
                <a:lnTo>
                  <a:pt x="11840187" y="5406527"/>
                </a:lnTo>
                <a:lnTo>
                  <a:pt x="11834832" y="5453968"/>
                </a:lnTo>
                <a:lnTo>
                  <a:pt x="11827417" y="5500754"/>
                </a:lnTo>
                <a:lnTo>
                  <a:pt x="11817987" y="5546839"/>
                </a:lnTo>
                <a:lnTo>
                  <a:pt x="11806591" y="5592175"/>
                </a:lnTo>
                <a:lnTo>
                  <a:pt x="11793274" y="5636717"/>
                </a:lnTo>
                <a:lnTo>
                  <a:pt x="11778085" y="5680416"/>
                </a:lnTo>
                <a:lnTo>
                  <a:pt x="11761069" y="5723227"/>
                </a:lnTo>
                <a:lnTo>
                  <a:pt x="11742273" y="5765102"/>
                </a:lnTo>
                <a:lnTo>
                  <a:pt x="11721745" y="5805994"/>
                </a:lnTo>
                <a:lnTo>
                  <a:pt x="11699531" y="5845857"/>
                </a:lnTo>
                <a:lnTo>
                  <a:pt x="11675678" y="5884643"/>
                </a:lnTo>
                <a:lnTo>
                  <a:pt x="11650234" y="5922306"/>
                </a:lnTo>
                <a:lnTo>
                  <a:pt x="11623244" y="5958799"/>
                </a:lnTo>
                <a:lnTo>
                  <a:pt x="11594756" y="5994075"/>
                </a:lnTo>
                <a:lnTo>
                  <a:pt x="11564817" y="6028087"/>
                </a:lnTo>
                <a:lnTo>
                  <a:pt x="11533473" y="6060789"/>
                </a:lnTo>
                <a:lnTo>
                  <a:pt x="11500771" y="6092133"/>
                </a:lnTo>
                <a:lnTo>
                  <a:pt x="11466759" y="6122072"/>
                </a:lnTo>
                <a:lnTo>
                  <a:pt x="11431483" y="6150560"/>
                </a:lnTo>
                <a:lnTo>
                  <a:pt x="11394990" y="6177550"/>
                </a:lnTo>
                <a:lnTo>
                  <a:pt x="11357327" y="6202994"/>
                </a:lnTo>
                <a:lnTo>
                  <a:pt x="11318541" y="6226847"/>
                </a:lnTo>
                <a:lnTo>
                  <a:pt x="11278678" y="6249061"/>
                </a:lnTo>
                <a:lnTo>
                  <a:pt x="11237786" y="6269589"/>
                </a:lnTo>
                <a:lnTo>
                  <a:pt x="11195911" y="6288385"/>
                </a:lnTo>
                <a:lnTo>
                  <a:pt x="11153100" y="6305401"/>
                </a:lnTo>
                <a:lnTo>
                  <a:pt x="11109401" y="6320590"/>
                </a:lnTo>
                <a:lnTo>
                  <a:pt x="11064859" y="6333907"/>
                </a:lnTo>
                <a:lnTo>
                  <a:pt x="11019523" y="6345303"/>
                </a:lnTo>
                <a:lnTo>
                  <a:pt x="10973438" y="6354733"/>
                </a:lnTo>
                <a:lnTo>
                  <a:pt x="10926652" y="6362148"/>
                </a:lnTo>
                <a:lnTo>
                  <a:pt x="10879211" y="6367503"/>
                </a:lnTo>
                <a:lnTo>
                  <a:pt x="10831163" y="6370751"/>
                </a:lnTo>
                <a:lnTo>
                  <a:pt x="10782554" y="6371844"/>
                </a:lnTo>
                <a:lnTo>
                  <a:pt x="1061974" y="6371844"/>
                </a:lnTo>
                <a:lnTo>
                  <a:pt x="1013364" y="6370751"/>
                </a:lnTo>
                <a:lnTo>
                  <a:pt x="965316" y="6367503"/>
                </a:lnTo>
                <a:lnTo>
                  <a:pt x="917875" y="6362148"/>
                </a:lnTo>
                <a:lnTo>
                  <a:pt x="871089" y="6354733"/>
                </a:lnTo>
                <a:lnTo>
                  <a:pt x="825004" y="6345303"/>
                </a:lnTo>
                <a:lnTo>
                  <a:pt x="779668" y="6333907"/>
                </a:lnTo>
                <a:lnTo>
                  <a:pt x="735126" y="6320590"/>
                </a:lnTo>
                <a:lnTo>
                  <a:pt x="691427" y="6305401"/>
                </a:lnTo>
                <a:lnTo>
                  <a:pt x="648616" y="6288385"/>
                </a:lnTo>
                <a:lnTo>
                  <a:pt x="606741" y="6269589"/>
                </a:lnTo>
                <a:lnTo>
                  <a:pt x="565849" y="6249061"/>
                </a:lnTo>
                <a:lnTo>
                  <a:pt x="525986" y="6226847"/>
                </a:lnTo>
                <a:lnTo>
                  <a:pt x="487200" y="6202994"/>
                </a:lnTo>
                <a:lnTo>
                  <a:pt x="449537" y="6177550"/>
                </a:lnTo>
                <a:lnTo>
                  <a:pt x="413044" y="6150560"/>
                </a:lnTo>
                <a:lnTo>
                  <a:pt x="377768" y="6122072"/>
                </a:lnTo>
                <a:lnTo>
                  <a:pt x="343756" y="6092133"/>
                </a:lnTo>
                <a:lnTo>
                  <a:pt x="311054" y="6060789"/>
                </a:lnTo>
                <a:lnTo>
                  <a:pt x="279710" y="6028087"/>
                </a:lnTo>
                <a:lnTo>
                  <a:pt x="249771" y="5994075"/>
                </a:lnTo>
                <a:lnTo>
                  <a:pt x="221283" y="5958799"/>
                </a:lnTo>
                <a:lnTo>
                  <a:pt x="194293" y="5922306"/>
                </a:lnTo>
                <a:lnTo>
                  <a:pt x="168849" y="5884643"/>
                </a:lnTo>
                <a:lnTo>
                  <a:pt x="144996" y="5845857"/>
                </a:lnTo>
                <a:lnTo>
                  <a:pt x="122782" y="5805994"/>
                </a:lnTo>
                <a:lnTo>
                  <a:pt x="102254" y="5765102"/>
                </a:lnTo>
                <a:lnTo>
                  <a:pt x="83458" y="5723227"/>
                </a:lnTo>
                <a:lnTo>
                  <a:pt x="66442" y="5680416"/>
                </a:lnTo>
                <a:lnTo>
                  <a:pt x="51253" y="5636717"/>
                </a:lnTo>
                <a:lnTo>
                  <a:pt x="37936" y="5592175"/>
                </a:lnTo>
                <a:lnTo>
                  <a:pt x="26540" y="5546839"/>
                </a:lnTo>
                <a:lnTo>
                  <a:pt x="17110" y="5500754"/>
                </a:lnTo>
                <a:lnTo>
                  <a:pt x="9695" y="5453968"/>
                </a:lnTo>
                <a:lnTo>
                  <a:pt x="4340" y="5406527"/>
                </a:lnTo>
                <a:lnTo>
                  <a:pt x="1092" y="5358479"/>
                </a:lnTo>
                <a:lnTo>
                  <a:pt x="0" y="5309870"/>
                </a:lnTo>
                <a:lnTo>
                  <a:pt x="0" y="1061974"/>
                </a:lnTo>
                <a:close/>
              </a:path>
            </a:pathLst>
          </a:custGeom>
          <a:ln w="9525">
            <a:solidFill>
              <a:srgbClr val="0184E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674111" y="2431161"/>
            <a:ext cx="10989945" cy="23723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95"/>
              </a:spcBef>
              <a:buFont typeface="Tahoma"/>
              <a:buChar char="•"/>
              <a:tabLst>
                <a:tab pos="354965" algn="l"/>
                <a:tab pos="355600" algn="l"/>
              </a:tabLst>
            </a:pPr>
            <a:r>
              <a:rPr sz="2200" spc="75" dirty="0">
                <a:solidFill>
                  <a:srgbClr val="3E3E3E"/>
                </a:solidFill>
                <a:latin typeface="Trebuchet MS"/>
                <a:cs typeface="Trebuchet MS"/>
              </a:rPr>
              <a:t>Handlers</a:t>
            </a:r>
            <a:r>
              <a:rPr sz="2200" spc="-5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are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b="1" spc="80" dirty="0">
                <a:solidFill>
                  <a:srgbClr val="3E3E3E"/>
                </a:solidFill>
                <a:latin typeface="Arial"/>
                <a:cs typeface="Arial"/>
              </a:rPr>
              <a:t>notify</a:t>
            </a:r>
            <a:r>
              <a:rPr sz="2200" b="1" spc="-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actions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dirty="0">
                <a:solidFill>
                  <a:srgbClr val="3E3E3E"/>
                </a:solidFill>
                <a:latin typeface="Trebuchet MS"/>
                <a:cs typeface="Trebuchet MS"/>
              </a:rPr>
              <a:t>that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Trebuchet MS"/>
                <a:cs typeface="Trebuchet MS"/>
              </a:rPr>
              <a:t>are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5" dirty="0">
                <a:solidFill>
                  <a:srgbClr val="3E3E3E"/>
                </a:solidFill>
                <a:latin typeface="Trebuchet MS"/>
                <a:cs typeface="Trebuchet MS"/>
              </a:rPr>
              <a:t>triggered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20" dirty="0">
                <a:solidFill>
                  <a:srgbClr val="3E3E3E"/>
                </a:solidFill>
                <a:latin typeface="Trebuchet MS"/>
                <a:cs typeface="Trebuchet MS"/>
              </a:rPr>
              <a:t>at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5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rebuchet MS"/>
                <a:cs typeface="Trebuchet MS"/>
              </a:rPr>
              <a:t>end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of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Trebuchet MS"/>
                <a:cs typeface="Trebuchet MS"/>
              </a:rPr>
              <a:t>each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Trebuchet MS"/>
                <a:cs typeface="Trebuchet MS"/>
              </a:rPr>
              <a:t>block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of</a:t>
            </a:r>
            <a:endParaRPr sz="2200">
              <a:latin typeface="Trebuchet MS"/>
              <a:cs typeface="Trebuchet MS"/>
            </a:endParaRPr>
          </a:p>
          <a:p>
            <a:pPr marL="355600">
              <a:lnSpc>
                <a:spcPct val="100000"/>
              </a:lnSpc>
            </a:pPr>
            <a:r>
              <a:rPr sz="2200" spc="60" dirty="0">
                <a:solidFill>
                  <a:srgbClr val="3E3E3E"/>
                </a:solidFill>
                <a:latin typeface="Trebuchet MS"/>
                <a:cs typeface="Trebuchet MS"/>
              </a:rPr>
              <a:t>tasks</a:t>
            </a:r>
            <a:r>
              <a:rPr sz="2200" spc="-11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in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a</a:t>
            </a:r>
            <a:r>
              <a:rPr sz="2200" spc="-11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Trebuchet MS"/>
                <a:cs typeface="Trebuchet MS"/>
              </a:rPr>
              <a:t>play.</a:t>
            </a:r>
            <a:endParaRPr sz="2200">
              <a:latin typeface="Trebuchet MS"/>
              <a:cs typeface="Trebuchet MS"/>
            </a:endParaRPr>
          </a:p>
          <a:p>
            <a:pPr marL="355600" indent="-342900">
              <a:lnSpc>
                <a:spcPct val="100000"/>
              </a:lnSpc>
              <a:spcBef>
                <a:spcPts val="2640"/>
              </a:spcBef>
              <a:buChar char="•"/>
              <a:tabLst>
                <a:tab pos="354965" algn="l"/>
                <a:tab pos="355600" algn="l"/>
              </a:tabLst>
            </a:pPr>
            <a:r>
              <a:rPr sz="2200" spc="-50" dirty="0">
                <a:solidFill>
                  <a:srgbClr val="3E3E3E"/>
                </a:solidFill>
                <a:latin typeface="Trebuchet MS"/>
                <a:cs typeface="Trebuchet MS"/>
              </a:rPr>
              <a:t>It</a:t>
            </a:r>
            <a:r>
              <a:rPr sz="2200" spc="-10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rebuchet MS"/>
                <a:cs typeface="Trebuchet MS"/>
              </a:rPr>
              <a:t>only</a:t>
            </a:r>
            <a:r>
              <a:rPr sz="2200" spc="-10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triggers</a:t>
            </a:r>
            <a:r>
              <a:rPr sz="2200" spc="-10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" dirty="0">
                <a:solidFill>
                  <a:srgbClr val="3E3E3E"/>
                </a:solidFill>
                <a:latin typeface="Trebuchet MS"/>
                <a:cs typeface="Trebuchet MS"/>
              </a:rPr>
              <a:t>once.</a:t>
            </a:r>
            <a:endParaRPr sz="2200">
              <a:latin typeface="Trebuchet MS"/>
              <a:cs typeface="Trebuchet MS"/>
            </a:endParaRPr>
          </a:p>
          <a:p>
            <a:pPr marL="355600" indent="-342900">
              <a:lnSpc>
                <a:spcPct val="100000"/>
              </a:lnSpc>
              <a:spcBef>
                <a:spcPts val="2640"/>
              </a:spcBef>
              <a:buChar char="•"/>
              <a:tabLst>
                <a:tab pos="354965" algn="l"/>
                <a:tab pos="355600" algn="l"/>
              </a:tabLst>
            </a:pP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Below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is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rebuchet MS"/>
                <a:cs typeface="Trebuchet MS"/>
              </a:rPr>
              <a:t>an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rebuchet MS"/>
                <a:cs typeface="Trebuchet MS"/>
              </a:rPr>
              <a:t>example</a:t>
            </a:r>
            <a:r>
              <a:rPr sz="2200" spc="-5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of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5" dirty="0">
                <a:solidFill>
                  <a:srgbClr val="3E3E3E"/>
                </a:solidFill>
                <a:latin typeface="Trebuchet MS"/>
                <a:cs typeface="Trebuchet MS"/>
              </a:rPr>
              <a:t>restarting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two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services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rebuchet MS"/>
                <a:cs typeface="Trebuchet MS"/>
              </a:rPr>
              <a:t>when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Trebuchet MS"/>
                <a:cs typeface="Trebuchet MS"/>
              </a:rPr>
              <a:t>contents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of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a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55" dirty="0">
                <a:solidFill>
                  <a:srgbClr val="3E3E3E"/>
                </a:solidFill>
                <a:latin typeface="Trebuchet MS"/>
                <a:cs typeface="Trebuchet MS"/>
              </a:rPr>
              <a:t>file </a:t>
            </a:r>
            <a:r>
              <a:rPr sz="2200" spc="25" dirty="0">
                <a:solidFill>
                  <a:srgbClr val="3E3E3E"/>
                </a:solidFill>
                <a:latin typeface="Trebuchet MS"/>
                <a:cs typeface="Trebuchet MS"/>
              </a:rPr>
              <a:t>change.</a:t>
            </a:r>
            <a:endParaRPr sz="2200">
              <a:latin typeface="Trebuchet MS"/>
              <a:cs typeface="Trebuchet MS"/>
            </a:endParaRPr>
          </a:p>
          <a:p>
            <a:pPr marL="355600">
              <a:lnSpc>
                <a:spcPct val="100000"/>
              </a:lnSpc>
            </a:pPr>
            <a:r>
              <a:rPr sz="2200" spc="30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operations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rebuchet MS"/>
                <a:cs typeface="Trebuchet MS"/>
              </a:rPr>
              <a:t>present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in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" dirty="0">
                <a:solidFill>
                  <a:srgbClr val="3E3E3E"/>
                </a:solidFill>
                <a:latin typeface="Trebuchet MS"/>
                <a:cs typeface="Trebuchet MS"/>
              </a:rPr>
              <a:t>notify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section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are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10" dirty="0">
                <a:solidFill>
                  <a:srgbClr val="3E3E3E"/>
                </a:solidFill>
                <a:latin typeface="Trebuchet MS"/>
                <a:cs typeface="Trebuchet MS"/>
              </a:rPr>
              <a:t>called</a:t>
            </a:r>
            <a:r>
              <a:rPr sz="2200" spc="-5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handlers.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674111" y="5453888"/>
            <a:ext cx="3562985" cy="1732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17475" marR="5080" indent="-105410">
              <a:lnSpc>
                <a:spcPct val="100000"/>
              </a:lnSpc>
              <a:spcBef>
                <a:spcPts val="95"/>
              </a:spcBef>
              <a:buChar char="-"/>
              <a:tabLst>
                <a:tab pos="130175" algn="l"/>
              </a:tabLst>
            </a:pPr>
            <a:r>
              <a:rPr sz="1600" b="1" spc="50" dirty="0">
                <a:latin typeface="Arial"/>
                <a:cs typeface="Arial"/>
              </a:rPr>
              <a:t>name:</a:t>
            </a:r>
            <a:r>
              <a:rPr sz="1600" b="1" spc="-35" dirty="0">
                <a:latin typeface="Arial"/>
                <a:cs typeface="Arial"/>
              </a:rPr>
              <a:t> </a:t>
            </a:r>
            <a:r>
              <a:rPr sz="1600" b="1" spc="90" dirty="0">
                <a:latin typeface="Arial"/>
                <a:cs typeface="Arial"/>
              </a:rPr>
              <a:t>template</a:t>
            </a:r>
            <a:r>
              <a:rPr sz="1600" b="1" spc="-35" dirty="0">
                <a:latin typeface="Arial"/>
                <a:cs typeface="Arial"/>
              </a:rPr>
              <a:t> </a:t>
            </a:r>
            <a:r>
              <a:rPr sz="1600" b="1" spc="40" dirty="0">
                <a:latin typeface="Arial"/>
                <a:cs typeface="Arial"/>
              </a:rPr>
              <a:t>configuration</a:t>
            </a:r>
            <a:r>
              <a:rPr sz="1600" b="1" spc="-15" dirty="0">
                <a:latin typeface="Arial"/>
                <a:cs typeface="Arial"/>
              </a:rPr>
              <a:t> </a:t>
            </a:r>
            <a:r>
              <a:rPr sz="1600" b="1" spc="50" dirty="0">
                <a:latin typeface="Arial"/>
                <a:cs typeface="Arial"/>
              </a:rPr>
              <a:t>file </a:t>
            </a:r>
            <a:r>
              <a:rPr sz="1600" b="1" spc="-430" dirty="0">
                <a:latin typeface="Arial"/>
                <a:cs typeface="Arial"/>
              </a:rPr>
              <a:t> </a:t>
            </a:r>
            <a:r>
              <a:rPr sz="1600" b="1" spc="70" dirty="0">
                <a:latin typeface="Arial"/>
                <a:cs typeface="Arial"/>
              </a:rPr>
              <a:t>template:</a:t>
            </a:r>
            <a:endParaRPr sz="1600">
              <a:latin typeface="Arial"/>
              <a:cs typeface="Arial"/>
            </a:endParaRPr>
          </a:p>
          <a:p>
            <a:pPr marL="117475" marR="1475105" indent="104775">
              <a:lnSpc>
                <a:spcPct val="100000"/>
              </a:lnSpc>
            </a:pPr>
            <a:r>
              <a:rPr sz="1600" b="1" spc="-45" dirty="0">
                <a:latin typeface="Arial"/>
                <a:cs typeface="Arial"/>
              </a:rPr>
              <a:t>src:</a:t>
            </a:r>
            <a:r>
              <a:rPr sz="1600" b="1" spc="-30" dirty="0">
                <a:latin typeface="Arial"/>
                <a:cs typeface="Arial"/>
              </a:rPr>
              <a:t> </a:t>
            </a:r>
            <a:r>
              <a:rPr sz="1600" b="1" spc="70" dirty="0">
                <a:latin typeface="Arial"/>
                <a:cs typeface="Arial"/>
              </a:rPr>
              <a:t>template.j2 </a:t>
            </a:r>
            <a:r>
              <a:rPr sz="1600" b="1" spc="75" dirty="0">
                <a:latin typeface="Arial"/>
                <a:cs typeface="Arial"/>
              </a:rPr>
              <a:t> </a:t>
            </a:r>
            <a:r>
              <a:rPr sz="1600" b="1" spc="10" dirty="0">
                <a:latin typeface="Arial"/>
                <a:cs typeface="Arial"/>
              </a:rPr>
              <a:t>dest: </a:t>
            </a:r>
            <a:r>
              <a:rPr sz="1600" b="1" spc="55" dirty="0">
                <a:latin typeface="Arial"/>
                <a:cs typeface="Arial"/>
              </a:rPr>
              <a:t>/etc/foo.conf </a:t>
            </a:r>
            <a:r>
              <a:rPr sz="1600" b="1" spc="60" dirty="0">
                <a:latin typeface="Arial"/>
                <a:cs typeface="Arial"/>
              </a:rPr>
              <a:t> </a:t>
            </a:r>
            <a:r>
              <a:rPr sz="1600" b="1" spc="40" dirty="0">
                <a:latin typeface="Arial"/>
                <a:cs typeface="Arial"/>
              </a:rPr>
              <a:t>notify:</a:t>
            </a:r>
            <a:endParaRPr sz="1600">
              <a:latin typeface="Arial"/>
              <a:cs typeface="Arial"/>
            </a:endParaRPr>
          </a:p>
          <a:p>
            <a:pPr marL="391795" lvl="1" indent="-118110">
              <a:lnSpc>
                <a:spcPct val="100000"/>
              </a:lnSpc>
              <a:buChar char="-"/>
              <a:tabLst>
                <a:tab pos="392430" algn="l"/>
              </a:tabLst>
            </a:pPr>
            <a:r>
              <a:rPr sz="1600" b="1" spc="70" dirty="0">
                <a:latin typeface="Arial"/>
                <a:cs typeface="Arial"/>
              </a:rPr>
              <a:t>restart</a:t>
            </a:r>
            <a:r>
              <a:rPr sz="1600" b="1" spc="-30" dirty="0">
                <a:latin typeface="Arial"/>
                <a:cs typeface="Arial"/>
              </a:rPr>
              <a:t> </a:t>
            </a:r>
            <a:r>
              <a:rPr sz="1600" b="1" spc="45" dirty="0">
                <a:latin typeface="Arial"/>
                <a:cs typeface="Arial"/>
              </a:rPr>
              <a:t>memcached</a:t>
            </a:r>
            <a:endParaRPr sz="1600">
              <a:latin typeface="Arial"/>
              <a:cs typeface="Arial"/>
            </a:endParaRPr>
          </a:p>
          <a:p>
            <a:pPr marL="391795" lvl="1" indent="-118110">
              <a:lnSpc>
                <a:spcPct val="100000"/>
              </a:lnSpc>
              <a:buChar char="-"/>
              <a:tabLst>
                <a:tab pos="392430" algn="l"/>
              </a:tabLst>
            </a:pPr>
            <a:r>
              <a:rPr sz="1600" b="1" spc="70" dirty="0">
                <a:latin typeface="Arial"/>
                <a:cs typeface="Arial"/>
              </a:rPr>
              <a:t>restart</a:t>
            </a:r>
            <a:r>
              <a:rPr sz="1600" b="1" spc="-20" dirty="0">
                <a:latin typeface="Arial"/>
                <a:cs typeface="Arial"/>
              </a:rPr>
              <a:t> </a:t>
            </a:r>
            <a:r>
              <a:rPr sz="1600" b="1" spc="30" dirty="0">
                <a:latin typeface="Arial"/>
                <a:cs typeface="Arial"/>
              </a:rPr>
              <a:t>apache</a:t>
            </a:r>
            <a:endParaRPr sz="16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209544" y="1280160"/>
            <a:ext cx="3217545" cy="489584"/>
          </a:xfrm>
          <a:custGeom>
            <a:avLst/>
            <a:gdLst/>
            <a:ahLst/>
            <a:cxnLst/>
            <a:rect l="l" t="t" r="r" b="b"/>
            <a:pathLst>
              <a:path w="3217545" h="489585">
                <a:moveTo>
                  <a:pt x="3135630" y="0"/>
                </a:moveTo>
                <a:lnTo>
                  <a:pt x="81533" y="0"/>
                </a:lnTo>
                <a:lnTo>
                  <a:pt x="49774" y="6399"/>
                </a:lnTo>
                <a:lnTo>
                  <a:pt x="23860" y="23860"/>
                </a:lnTo>
                <a:lnTo>
                  <a:pt x="6399" y="49774"/>
                </a:lnTo>
                <a:lnTo>
                  <a:pt x="0" y="81534"/>
                </a:lnTo>
                <a:lnTo>
                  <a:pt x="0" y="407670"/>
                </a:lnTo>
                <a:lnTo>
                  <a:pt x="6399" y="439429"/>
                </a:lnTo>
                <a:lnTo>
                  <a:pt x="23860" y="465343"/>
                </a:lnTo>
                <a:lnTo>
                  <a:pt x="49774" y="482804"/>
                </a:lnTo>
                <a:lnTo>
                  <a:pt x="81533" y="489204"/>
                </a:lnTo>
                <a:lnTo>
                  <a:pt x="3135630" y="489204"/>
                </a:lnTo>
                <a:lnTo>
                  <a:pt x="3167389" y="482804"/>
                </a:lnTo>
                <a:lnTo>
                  <a:pt x="3193303" y="465343"/>
                </a:lnTo>
                <a:lnTo>
                  <a:pt x="3210764" y="439429"/>
                </a:lnTo>
                <a:lnTo>
                  <a:pt x="3217164" y="407670"/>
                </a:lnTo>
                <a:lnTo>
                  <a:pt x="3217164" y="81534"/>
                </a:lnTo>
                <a:lnTo>
                  <a:pt x="3210764" y="49774"/>
                </a:lnTo>
                <a:lnTo>
                  <a:pt x="3193303" y="23860"/>
                </a:lnTo>
                <a:lnTo>
                  <a:pt x="3167389" y="6399"/>
                </a:lnTo>
                <a:lnTo>
                  <a:pt x="3135630" y="0"/>
                </a:lnTo>
                <a:close/>
              </a:path>
            </a:pathLst>
          </a:custGeom>
          <a:solidFill>
            <a:srgbClr val="0184E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3533013" y="1327530"/>
            <a:ext cx="235204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spc="15" dirty="0">
                <a:solidFill>
                  <a:srgbClr val="FFFFFF"/>
                </a:solidFill>
                <a:latin typeface="Arial"/>
                <a:cs typeface="Arial"/>
              </a:rPr>
              <a:t>Ansible</a:t>
            </a:r>
            <a:r>
              <a:rPr sz="2200" b="1" spc="-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b="1" spc="55" dirty="0">
                <a:solidFill>
                  <a:srgbClr val="FFFFFF"/>
                </a:solidFill>
                <a:latin typeface="Arial"/>
                <a:cs typeface="Arial"/>
              </a:rPr>
              <a:t>handlers</a:t>
            </a:r>
            <a:endParaRPr sz="2200">
              <a:latin typeface="Arial"/>
              <a:cs typeface="Arial"/>
            </a:endParaRPr>
          </a:p>
        </p:txBody>
      </p:sp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629911" y="734568"/>
            <a:ext cx="7104888" cy="458724"/>
          </a:xfrm>
          <a:prstGeom prst="rect">
            <a:avLst/>
          </a:prstGeom>
        </p:spPr>
      </p:pic>
    </p:spTree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903467" y="306451"/>
            <a:ext cx="444881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50" dirty="0">
                <a:solidFill>
                  <a:srgbClr val="3E3E3E"/>
                </a:solidFill>
                <a:latin typeface="Arial"/>
                <a:cs typeface="Arial"/>
              </a:rPr>
              <a:t>Components</a:t>
            </a:r>
            <a:r>
              <a:rPr spc="-6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80" dirty="0">
                <a:solidFill>
                  <a:srgbClr val="3E3E3E"/>
                </a:solidFill>
                <a:latin typeface="Arial"/>
                <a:cs typeface="Arial"/>
              </a:rPr>
              <a:t>of</a:t>
            </a:r>
            <a:r>
              <a:rPr spc="-7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50" dirty="0">
                <a:solidFill>
                  <a:srgbClr val="3E3E3E"/>
                </a:solidFill>
                <a:latin typeface="Arial"/>
                <a:cs typeface="Arial"/>
              </a:rPr>
              <a:t>Playbook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360152" y="3267455"/>
            <a:ext cx="4658867" cy="2609088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1232725" y="2857309"/>
            <a:ext cx="9132570" cy="3429635"/>
            <a:chOff x="1232725" y="2857309"/>
            <a:chExt cx="9132570" cy="3429635"/>
          </a:xfrm>
        </p:grpSpPr>
        <p:sp>
          <p:nvSpPr>
            <p:cNvPr id="6" name="object 6"/>
            <p:cNvSpPr/>
            <p:nvPr/>
          </p:nvSpPr>
          <p:spPr>
            <a:xfrm>
              <a:off x="1237488" y="2862072"/>
              <a:ext cx="9123045" cy="3420110"/>
            </a:xfrm>
            <a:custGeom>
              <a:avLst/>
              <a:gdLst/>
              <a:ahLst/>
              <a:cxnLst/>
              <a:rect l="l" t="t" r="r" b="b"/>
              <a:pathLst>
                <a:path w="9123045" h="3420110">
                  <a:moveTo>
                    <a:pt x="8552688" y="0"/>
                  </a:moveTo>
                  <a:lnTo>
                    <a:pt x="569976" y="0"/>
                  </a:lnTo>
                  <a:lnTo>
                    <a:pt x="520790" y="2091"/>
                  </a:lnTo>
                  <a:lnTo>
                    <a:pt x="472767" y="8253"/>
                  </a:lnTo>
                  <a:lnTo>
                    <a:pt x="426078" y="18313"/>
                  </a:lnTo>
                  <a:lnTo>
                    <a:pt x="380894" y="32101"/>
                  </a:lnTo>
                  <a:lnTo>
                    <a:pt x="337386" y="49445"/>
                  </a:lnTo>
                  <a:lnTo>
                    <a:pt x="295725" y="70175"/>
                  </a:lnTo>
                  <a:lnTo>
                    <a:pt x="256082" y="94120"/>
                  </a:lnTo>
                  <a:lnTo>
                    <a:pt x="218628" y="121109"/>
                  </a:lnTo>
                  <a:lnTo>
                    <a:pt x="183534" y="150970"/>
                  </a:lnTo>
                  <a:lnTo>
                    <a:pt x="150970" y="183534"/>
                  </a:lnTo>
                  <a:lnTo>
                    <a:pt x="121109" y="218628"/>
                  </a:lnTo>
                  <a:lnTo>
                    <a:pt x="94120" y="256082"/>
                  </a:lnTo>
                  <a:lnTo>
                    <a:pt x="70175" y="295725"/>
                  </a:lnTo>
                  <a:lnTo>
                    <a:pt x="49445" y="337386"/>
                  </a:lnTo>
                  <a:lnTo>
                    <a:pt x="32101" y="380894"/>
                  </a:lnTo>
                  <a:lnTo>
                    <a:pt x="18313" y="426078"/>
                  </a:lnTo>
                  <a:lnTo>
                    <a:pt x="8253" y="472767"/>
                  </a:lnTo>
                  <a:lnTo>
                    <a:pt x="2091" y="520790"/>
                  </a:lnTo>
                  <a:lnTo>
                    <a:pt x="0" y="569976"/>
                  </a:lnTo>
                  <a:lnTo>
                    <a:pt x="0" y="2849879"/>
                  </a:lnTo>
                  <a:lnTo>
                    <a:pt x="2091" y="2899065"/>
                  </a:lnTo>
                  <a:lnTo>
                    <a:pt x="8253" y="2947088"/>
                  </a:lnTo>
                  <a:lnTo>
                    <a:pt x="18313" y="2993777"/>
                  </a:lnTo>
                  <a:lnTo>
                    <a:pt x="32101" y="3038961"/>
                  </a:lnTo>
                  <a:lnTo>
                    <a:pt x="49445" y="3082469"/>
                  </a:lnTo>
                  <a:lnTo>
                    <a:pt x="70175" y="3124130"/>
                  </a:lnTo>
                  <a:lnTo>
                    <a:pt x="94120" y="3163773"/>
                  </a:lnTo>
                  <a:lnTo>
                    <a:pt x="121109" y="3201227"/>
                  </a:lnTo>
                  <a:lnTo>
                    <a:pt x="150970" y="3236321"/>
                  </a:lnTo>
                  <a:lnTo>
                    <a:pt x="183534" y="3268885"/>
                  </a:lnTo>
                  <a:lnTo>
                    <a:pt x="218628" y="3298746"/>
                  </a:lnTo>
                  <a:lnTo>
                    <a:pt x="256082" y="3325735"/>
                  </a:lnTo>
                  <a:lnTo>
                    <a:pt x="295725" y="3349680"/>
                  </a:lnTo>
                  <a:lnTo>
                    <a:pt x="337386" y="3370410"/>
                  </a:lnTo>
                  <a:lnTo>
                    <a:pt x="380894" y="3387754"/>
                  </a:lnTo>
                  <a:lnTo>
                    <a:pt x="426078" y="3401542"/>
                  </a:lnTo>
                  <a:lnTo>
                    <a:pt x="472767" y="3411602"/>
                  </a:lnTo>
                  <a:lnTo>
                    <a:pt x="520790" y="3417764"/>
                  </a:lnTo>
                  <a:lnTo>
                    <a:pt x="569976" y="3419855"/>
                  </a:lnTo>
                  <a:lnTo>
                    <a:pt x="8552688" y="3419855"/>
                  </a:lnTo>
                  <a:lnTo>
                    <a:pt x="8601873" y="3417764"/>
                  </a:lnTo>
                  <a:lnTo>
                    <a:pt x="8649896" y="3411602"/>
                  </a:lnTo>
                  <a:lnTo>
                    <a:pt x="8696585" y="3401542"/>
                  </a:lnTo>
                  <a:lnTo>
                    <a:pt x="8741769" y="3387754"/>
                  </a:lnTo>
                  <a:lnTo>
                    <a:pt x="8785277" y="3370410"/>
                  </a:lnTo>
                  <a:lnTo>
                    <a:pt x="8826938" y="3349680"/>
                  </a:lnTo>
                  <a:lnTo>
                    <a:pt x="8866581" y="3325735"/>
                  </a:lnTo>
                  <a:lnTo>
                    <a:pt x="8904035" y="3298746"/>
                  </a:lnTo>
                  <a:lnTo>
                    <a:pt x="8939129" y="3268885"/>
                  </a:lnTo>
                  <a:lnTo>
                    <a:pt x="8971693" y="3236321"/>
                  </a:lnTo>
                  <a:lnTo>
                    <a:pt x="9001554" y="3201227"/>
                  </a:lnTo>
                  <a:lnTo>
                    <a:pt x="9028543" y="3163773"/>
                  </a:lnTo>
                  <a:lnTo>
                    <a:pt x="9052488" y="3124130"/>
                  </a:lnTo>
                  <a:lnTo>
                    <a:pt x="9073218" y="3082469"/>
                  </a:lnTo>
                  <a:lnTo>
                    <a:pt x="9090562" y="3038961"/>
                  </a:lnTo>
                  <a:lnTo>
                    <a:pt x="9104350" y="2993777"/>
                  </a:lnTo>
                  <a:lnTo>
                    <a:pt x="9114410" y="2947088"/>
                  </a:lnTo>
                  <a:lnTo>
                    <a:pt x="9120572" y="2899065"/>
                  </a:lnTo>
                  <a:lnTo>
                    <a:pt x="9122664" y="2849879"/>
                  </a:lnTo>
                  <a:lnTo>
                    <a:pt x="9122664" y="569976"/>
                  </a:lnTo>
                  <a:lnTo>
                    <a:pt x="9120572" y="520790"/>
                  </a:lnTo>
                  <a:lnTo>
                    <a:pt x="9114410" y="472767"/>
                  </a:lnTo>
                  <a:lnTo>
                    <a:pt x="9104350" y="426078"/>
                  </a:lnTo>
                  <a:lnTo>
                    <a:pt x="9090562" y="380894"/>
                  </a:lnTo>
                  <a:lnTo>
                    <a:pt x="9073218" y="337386"/>
                  </a:lnTo>
                  <a:lnTo>
                    <a:pt x="9052488" y="295725"/>
                  </a:lnTo>
                  <a:lnTo>
                    <a:pt x="9028543" y="256082"/>
                  </a:lnTo>
                  <a:lnTo>
                    <a:pt x="9001554" y="218628"/>
                  </a:lnTo>
                  <a:lnTo>
                    <a:pt x="8971693" y="183534"/>
                  </a:lnTo>
                  <a:lnTo>
                    <a:pt x="8939129" y="150970"/>
                  </a:lnTo>
                  <a:lnTo>
                    <a:pt x="8904035" y="121109"/>
                  </a:lnTo>
                  <a:lnTo>
                    <a:pt x="8866581" y="94120"/>
                  </a:lnTo>
                  <a:lnTo>
                    <a:pt x="8826938" y="70175"/>
                  </a:lnTo>
                  <a:lnTo>
                    <a:pt x="8785277" y="49445"/>
                  </a:lnTo>
                  <a:lnTo>
                    <a:pt x="8741769" y="32101"/>
                  </a:lnTo>
                  <a:lnTo>
                    <a:pt x="8696585" y="18313"/>
                  </a:lnTo>
                  <a:lnTo>
                    <a:pt x="8649896" y="8253"/>
                  </a:lnTo>
                  <a:lnTo>
                    <a:pt x="8601873" y="2091"/>
                  </a:lnTo>
                  <a:lnTo>
                    <a:pt x="855268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237488" y="2862072"/>
              <a:ext cx="9123045" cy="3420110"/>
            </a:xfrm>
            <a:custGeom>
              <a:avLst/>
              <a:gdLst/>
              <a:ahLst/>
              <a:cxnLst/>
              <a:rect l="l" t="t" r="r" b="b"/>
              <a:pathLst>
                <a:path w="9123045" h="3420110">
                  <a:moveTo>
                    <a:pt x="0" y="569976"/>
                  </a:moveTo>
                  <a:lnTo>
                    <a:pt x="2091" y="520790"/>
                  </a:lnTo>
                  <a:lnTo>
                    <a:pt x="8253" y="472767"/>
                  </a:lnTo>
                  <a:lnTo>
                    <a:pt x="18313" y="426078"/>
                  </a:lnTo>
                  <a:lnTo>
                    <a:pt x="32101" y="380894"/>
                  </a:lnTo>
                  <a:lnTo>
                    <a:pt x="49445" y="337386"/>
                  </a:lnTo>
                  <a:lnTo>
                    <a:pt x="70175" y="295725"/>
                  </a:lnTo>
                  <a:lnTo>
                    <a:pt x="94120" y="256082"/>
                  </a:lnTo>
                  <a:lnTo>
                    <a:pt x="121109" y="218628"/>
                  </a:lnTo>
                  <a:lnTo>
                    <a:pt x="150970" y="183534"/>
                  </a:lnTo>
                  <a:lnTo>
                    <a:pt x="183534" y="150970"/>
                  </a:lnTo>
                  <a:lnTo>
                    <a:pt x="218628" y="121109"/>
                  </a:lnTo>
                  <a:lnTo>
                    <a:pt x="256082" y="94120"/>
                  </a:lnTo>
                  <a:lnTo>
                    <a:pt x="295725" y="70175"/>
                  </a:lnTo>
                  <a:lnTo>
                    <a:pt x="337386" y="49445"/>
                  </a:lnTo>
                  <a:lnTo>
                    <a:pt x="380894" y="32101"/>
                  </a:lnTo>
                  <a:lnTo>
                    <a:pt x="426078" y="18313"/>
                  </a:lnTo>
                  <a:lnTo>
                    <a:pt x="472767" y="8253"/>
                  </a:lnTo>
                  <a:lnTo>
                    <a:pt x="520790" y="2091"/>
                  </a:lnTo>
                  <a:lnTo>
                    <a:pt x="569976" y="0"/>
                  </a:lnTo>
                  <a:lnTo>
                    <a:pt x="8552688" y="0"/>
                  </a:lnTo>
                  <a:lnTo>
                    <a:pt x="8601873" y="2091"/>
                  </a:lnTo>
                  <a:lnTo>
                    <a:pt x="8649896" y="8253"/>
                  </a:lnTo>
                  <a:lnTo>
                    <a:pt x="8696585" y="18313"/>
                  </a:lnTo>
                  <a:lnTo>
                    <a:pt x="8741769" y="32101"/>
                  </a:lnTo>
                  <a:lnTo>
                    <a:pt x="8785277" y="49445"/>
                  </a:lnTo>
                  <a:lnTo>
                    <a:pt x="8826938" y="70175"/>
                  </a:lnTo>
                  <a:lnTo>
                    <a:pt x="8866581" y="94120"/>
                  </a:lnTo>
                  <a:lnTo>
                    <a:pt x="8904035" y="121109"/>
                  </a:lnTo>
                  <a:lnTo>
                    <a:pt x="8939129" y="150970"/>
                  </a:lnTo>
                  <a:lnTo>
                    <a:pt x="8971693" y="183534"/>
                  </a:lnTo>
                  <a:lnTo>
                    <a:pt x="9001554" y="218628"/>
                  </a:lnTo>
                  <a:lnTo>
                    <a:pt x="9028543" y="256082"/>
                  </a:lnTo>
                  <a:lnTo>
                    <a:pt x="9052488" y="295725"/>
                  </a:lnTo>
                  <a:lnTo>
                    <a:pt x="9073218" y="337386"/>
                  </a:lnTo>
                  <a:lnTo>
                    <a:pt x="9090562" y="380894"/>
                  </a:lnTo>
                  <a:lnTo>
                    <a:pt x="9104350" y="426078"/>
                  </a:lnTo>
                  <a:lnTo>
                    <a:pt x="9114410" y="472767"/>
                  </a:lnTo>
                  <a:lnTo>
                    <a:pt x="9120572" y="520790"/>
                  </a:lnTo>
                  <a:lnTo>
                    <a:pt x="9122664" y="569976"/>
                  </a:lnTo>
                  <a:lnTo>
                    <a:pt x="9122664" y="2849879"/>
                  </a:lnTo>
                  <a:lnTo>
                    <a:pt x="9120572" y="2899065"/>
                  </a:lnTo>
                  <a:lnTo>
                    <a:pt x="9114410" y="2947088"/>
                  </a:lnTo>
                  <a:lnTo>
                    <a:pt x="9104350" y="2993777"/>
                  </a:lnTo>
                  <a:lnTo>
                    <a:pt x="9090562" y="3038961"/>
                  </a:lnTo>
                  <a:lnTo>
                    <a:pt x="9073218" y="3082469"/>
                  </a:lnTo>
                  <a:lnTo>
                    <a:pt x="9052488" y="3124130"/>
                  </a:lnTo>
                  <a:lnTo>
                    <a:pt x="9028543" y="3163773"/>
                  </a:lnTo>
                  <a:lnTo>
                    <a:pt x="9001554" y="3201227"/>
                  </a:lnTo>
                  <a:lnTo>
                    <a:pt x="8971693" y="3236321"/>
                  </a:lnTo>
                  <a:lnTo>
                    <a:pt x="8939129" y="3268885"/>
                  </a:lnTo>
                  <a:lnTo>
                    <a:pt x="8904035" y="3298746"/>
                  </a:lnTo>
                  <a:lnTo>
                    <a:pt x="8866581" y="3325735"/>
                  </a:lnTo>
                  <a:lnTo>
                    <a:pt x="8826938" y="3349680"/>
                  </a:lnTo>
                  <a:lnTo>
                    <a:pt x="8785277" y="3370410"/>
                  </a:lnTo>
                  <a:lnTo>
                    <a:pt x="8741769" y="3387754"/>
                  </a:lnTo>
                  <a:lnTo>
                    <a:pt x="8696585" y="3401542"/>
                  </a:lnTo>
                  <a:lnTo>
                    <a:pt x="8649896" y="3411602"/>
                  </a:lnTo>
                  <a:lnTo>
                    <a:pt x="8601873" y="3417764"/>
                  </a:lnTo>
                  <a:lnTo>
                    <a:pt x="8552688" y="3419855"/>
                  </a:lnTo>
                  <a:lnTo>
                    <a:pt x="569976" y="3419855"/>
                  </a:lnTo>
                  <a:lnTo>
                    <a:pt x="520790" y="3417764"/>
                  </a:lnTo>
                  <a:lnTo>
                    <a:pt x="472767" y="3411602"/>
                  </a:lnTo>
                  <a:lnTo>
                    <a:pt x="426078" y="3401542"/>
                  </a:lnTo>
                  <a:lnTo>
                    <a:pt x="380894" y="3387754"/>
                  </a:lnTo>
                  <a:lnTo>
                    <a:pt x="337386" y="3370410"/>
                  </a:lnTo>
                  <a:lnTo>
                    <a:pt x="295725" y="3349680"/>
                  </a:lnTo>
                  <a:lnTo>
                    <a:pt x="256082" y="3325735"/>
                  </a:lnTo>
                  <a:lnTo>
                    <a:pt x="218628" y="3298746"/>
                  </a:lnTo>
                  <a:lnTo>
                    <a:pt x="183534" y="3268885"/>
                  </a:lnTo>
                  <a:lnTo>
                    <a:pt x="150970" y="3236321"/>
                  </a:lnTo>
                  <a:lnTo>
                    <a:pt x="121109" y="3201227"/>
                  </a:lnTo>
                  <a:lnTo>
                    <a:pt x="94120" y="3163773"/>
                  </a:lnTo>
                  <a:lnTo>
                    <a:pt x="70175" y="3124130"/>
                  </a:lnTo>
                  <a:lnTo>
                    <a:pt x="49445" y="3082469"/>
                  </a:lnTo>
                  <a:lnTo>
                    <a:pt x="32101" y="3038961"/>
                  </a:lnTo>
                  <a:lnTo>
                    <a:pt x="18313" y="2993777"/>
                  </a:lnTo>
                  <a:lnTo>
                    <a:pt x="8253" y="2947088"/>
                  </a:lnTo>
                  <a:lnTo>
                    <a:pt x="2091" y="2899065"/>
                  </a:lnTo>
                  <a:lnTo>
                    <a:pt x="0" y="2849879"/>
                  </a:lnTo>
                  <a:lnTo>
                    <a:pt x="0" y="569976"/>
                  </a:lnTo>
                  <a:close/>
                </a:path>
              </a:pathLst>
            </a:custGeom>
            <a:ln w="9525">
              <a:solidFill>
                <a:srgbClr val="0184E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1570989" y="3706190"/>
            <a:ext cx="8331200" cy="20389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0" indent="-368935">
              <a:lnSpc>
                <a:spcPct val="100000"/>
              </a:lnSpc>
              <a:spcBef>
                <a:spcPts val="95"/>
              </a:spcBef>
              <a:buFont typeface="Tahoma"/>
              <a:buChar char="●"/>
              <a:tabLst>
                <a:tab pos="381000" algn="l"/>
                <a:tab pos="381635" algn="l"/>
              </a:tabLst>
            </a:pPr>
            <a:r>
              <a:rPr sz="2200" spc="30" dirty="0">
                <a:solidFill>
                  <a:srgbClr val="3E3E3E"/>
                </a:solidFill>
                <a:latin typeface="Trebuchet MS"/>
                <a:cs typeface="Trebuchet MS"/>
              </a:rPr>
              <a:t>Variables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5" dirty="0">
                <a:solidFill>
                  <a:srgbClr val="3E3E3E"/>
                </a:solidFill>
                <a:latin typeface="Trebuchet MS"/>
                <a:cs typeface="Trebuchet MS"/>
              </a:rPr>
              <a:t>allow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rebuchet MS"/>
                <a:cs typeface="Trebuchet MS"/>
              </a:rPr>
              <a:t>dynamic</a:t>
            </a:r>
            <a:r>
              <a:rPr sz="2200" spc="-4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5" dirty="0">
                <a:solidFill>
                  <a:srgbClr val="3E3E3E"/>
                </a:solidFill>
                <a:latin typeface="Trebuchet MS"/>
                <a:cs typeface="Trebuchet MS"/>
              </a:rPr>
              <a:t>play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Trebuchet MS"/>
                <a:cs typeface="Trebuchet MS"/>
              </a:rPr>
              <a:t>content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10" dirty="0">
                <a:solidFill>
                  <a:srgbClr val="3E3E3E"/>
                </a:solidFill>
                <a:latin typeface="Trebuchet MS"/>
                <a:cs typeface="Trebuchet MS"/>
              </a:rPr>
              <a:t>and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5" dirty="0">
                <a:solidFill>
                  <a:srgbClr val="3E3E3E"/>
                </a:solidFill>
                <a:latin typeface="Trebuchet MS"/>
                <a:cs typeface="Trebuchet MS"/>
              </a:rPr>
              <a:t>reusability</a:t>
            </a:r>
            <a:r>
              <a:rPr sz="2200" spc="-3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rebuchet MS"/>
                <a:cs typeface="Trebuchet MS"/>
              </a:rPr>
              <a:t>through</a:t>
            </a:r>
            <a:endParaRPr sz="2200">
              <a:latin typeface="Trebuchet MS"/>
              <a:cs typeface="Trebuchet MS"/>
            </a:endParaRPr>
          </a:p>
          <a:p>
            <a:pPr marL="381000">
              <a:lnSpc>
                <a:spcPct val="100000"/>
              </a:lnSpc>
              <a:spcBef>
                <a:spcPts val="5"/>
              </a:spcBef>
            </a:pPr>
            <a:r>
              <a:rPr sz="2200" spc="15" dirty="0">
                <a:solidFill>
                  <a:srgbClr val="3E3E3E"/>
                </a:solidFill>
                <a:latin typeface="Trebuchet MS"/>
                <a:cs typeface="Trebuchet MS"/>
              </a:rPr>
              <a:t>multiple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inventories.</a:t>
            </a:r>
            <a:endParaRPr sz="2200">
              <a:latin typeface="Trebuchet MS"/>
              <a:cs typeface="Trebuchet MS"/>
            </a:endParaRPr>
          </a:p>
          <a:p>
            <a:pPr marL="381000" marR="720090" indent="-368935">
              <a:lnSpc>
                <a:spcPct val="100200"/>
              </a:lnSpc>
              <a:spcBef>
                <a:spcPts val="2635"/>
              </a:spcBef>
              <a:buClr>
                <a:srgbClr val="000000"/>
              </a:buClr>
              <a:buFont typeface="Tahoma"/>
              <a:buChar char="●"/>
              <a:tabLst>
                <a:tab pos="381000" algn="l"/>
                <a:tab pos="381635" algn="l"/>
              </a:tabLst>
            </a:pPr>
            <a:r>
              <a:rPr sz="2200" spc="55" dirty="0">
                <a:solidFill>
                  <a:srgbClr val="3E3E3E"/>
                </a:solidFill>
                <a:latin typeface="Trebuchet MS"/>
                <a:cs typeface="Trebuchet MS"/>
              </a:rPr>
              <a:t>Roles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are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a </a:t>
            </a:r>
            <a:r>
              <a:rPr sz="2200" spc="50" dirty="0">
                <a:solidFill>
                  <a:srgbClr val="3E3E3E"/>
                </a:solidFill>
                <a:latin typeface="Trebuchet MS"/>
                <a:cs typeface="Trebuchet MS"/>
              </a:rPr>
              <a:t>way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of </a:t>
            </a:r>
            <a:r>
              <a:rPr sz="2200" spc="55" dirty="0">
                <a:solidFill>
                  <a:srgbClr val="3E3E3E"/>
                </a:solidFill>
                <a:latin typeface="Trebuchet MS"/>
                <a:cs typeface="Trebuchet MS"/>
              </a:rPr>
              <a:t>loading </a:t>
            </a:r>
            <a:r>
              <a:rPr sz="2200" spc="5" dirty="0">
                <a:solidFill>
                  <a:srgbClr val="3E3E3E"/>
                </a:solidFill>
                <a:latin typeface="Trebuchet MS"/>
                <a:cs typeface="Trebuchet MS"/>
              </a:rPr>
              <a:t>certain </a:t>
            </a:r>
            <a:r>
              <a:rPr sz="2200" spc="-25" dirty="0">
                <a:solidFill>
                  <a:srgbClr val="3E3E3E"/>
                </a:solidFill>
                <a:latin typeface="Trebuchet MS"/>
                <a:cs typeface="Trebuchet MS"/>
              </a:rPr>
              <a:t>vars_files, </a:t>
            </a:r>
            <a:r>
              <a:rPr sz="2200" spc="5" dirty="0">
                <a:solidFill>
                  <a:srgbClr val="3E3E3E"/>
                </a:solidFill>
                <a:latin typeface="Trebuchet MS"/>
                <a:cs typeface="Trebuchet MS"/>
              </a:rPr>
              <a:t>tasks, </a:t>
            </a:r>
            <a:r>
              <a:rPr sz="2200" spc="105" dirty="0">
                <a:solidFill>
                  <a:srgbClr val="3E3E3E"/>
                </a:solidFill>
                <a:latin typeface="Trebuchet MS"/>
                <a:cs typeface="Trebuchet MS"/>
              </a:rPr>
              <a:t>and </a:t>
            </a:r>
            <a:r>
              <a:rPr sz="2200" spc="-65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rebuchet MS"/>
                <a:cs typeface="Trebuchet MS"/>
              </a:rPr>
              <a:t>handlers</a:t>
            </a:r>
            <a:r>
              <a:rPr sz="2200" spc="-5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" dirty="0">
                <a:solidFill>
                  <a:srgbClr val="3E3E3E"/>
                </a:solidFill>
                <a:latin typeface="Trebuchet MS"/>
                <a:cs typeface="Trebuchet MS"/>
              </a:rPr>
              <a:t>automatically</a:t>
            </a:r>
            <a:r>
              <a:rPr sz="2200" spc="-5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Trebuchet MS"/>
                <a:cs typeface="Trebuchet MS"/>
              </a:rPr>
              <a:t>based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45" dirty="0">
                <a:solidFill>
                  <a:srgbClr val="3E3E3E"/>
                </a:solidFill>
                <a:latin typeface="Trebuchet MS"/>
                <a:cs typeface="Trebuchet MS"/>
              </a:rPr>
              <a:t>on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a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10" dirty="0">
                <a:solidFill>
                  <a:srgbClr val="3E3E3E"/>
                </a:solidFill>
                <a:latin typeface="Trebuchet MS"/>
                <a:cs typeface="Trebuchet MS"/>
              </a:rPr>
              <a:t>known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55" dirty="0">
                <a:solidFill>
                  <a:srgbClr val="3E3E3E"/>
                </a:solidFill>
                <a:latin typeface="Trebuchet MS"/>
                <a:cs typeface="Trebuchet MS"/>
              </a:rPr>
              <a:t>file</a:t>
            </a:r>
            <a:r>
              <a:rPr sz="2200" spc="-4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dirty="0">
                <a:solidFill>
                  <a:srgbClr val="3E3E3E"/>
                </a:solidFill>
                <a:latin typeface="Trebuchet MS"/>
                <a:cs typeface="Trebuchet MS"/>
              </a:rPr>
              <a:t>structure, </a:t>
            </a:r>
            <a:r>
              <a:rPr sz="2200" spc="-65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Trebuchet MS"/>
                <a:cs typeface="Trebuchet MS"/>
              </a:rPr>
              <a:t>allowing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for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easy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rebuchet MS"/>
                <a:cs typeface="Trebuchet MS"/>
              </a:rPr>
              <a:t>sharing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of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rebuchet MS"/>
                <a:cs typeface="Trebuchet MS"/>
              </a:rPr>
              <a:t>roles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" dirty="0">
                <a:solidFill>
                  <a:srgbClr val="3E3E3E"/>
                </a:solidFill>
                <a:latin typeface="Trebuchet MS"/>
                <a:cs typeface="Trebuchet MS"/>
              </a:rPr>
              <a:t>with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rebuchet MS"/>
                <a:cs typeface="Trebuchet MS"/>
              </a:rPr>
              <a:t>other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rebuchet MS"/>
                <a:cs typeface="Trebuchet MS"/>
              </a:rPr>
              <a:t>users</a:t>
            </a:r>
            <a:r>
              <a:rPr sz="2200" spc="55" dirty="0">
                <a:latin typeface="Trebuchet MS"/>
                <a:cs typeface="Trebuchet MS"/>
              </a:rPr>
              <a:t>.</a:t>
            </a:r>
            <a:endParaRPr sz="2200">
              <a:latin typeface="Trebuchet MS"/>
              <a:cs typeface="Trebuchet MS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1836229" y="2587561"/>
            <a:ext cx="3158490" cy="503555"/>
            <a:chOff x="1836229" y="2587561"/>
            <a:chExt cx="3158490" cy="503555"/>
          </a:xfrm>
        </p:grpSpPr>
        <p:sp>
          <p:nvSpPr>
            <p:cNvPr id="10" name="object 10"/>
            <p:cNvSpPr/>
            <p:nvPr/>
          </p:nvSpPr>
          <p:spPr>
            <a:xfrm>
              <a:off x="1840992" y="2592323"/>
              <a:ext cx="3148965" cy="494030"/>
            </a:xfrm>
            <a:custGeom>
              <a:avLst/>
              <a:gdLst/>
              <a:ahLst/>
              <a:cxnLst/>
              <a:rect l="l" t="t" r="r" b="b"/>
              <a:pathLst>
                <a:path w="3148965" h="494030">
                  <a:moveTo>
                    <a:pt x="3066287" y="0"/>
                  </a:moveTo>
                  <a:lnTo>
                    <a:pt x="82295" y="0"/>
                  </a:lnTo>
                  <a:lnTo>
                    <a:pt x="50256" y="6465"/>
                  </a:lnTo>
                  <a:lnTo>
                    <a:pt x="24098" y="24098"/>
                  </a:lnTo>
                  <a:lnTo>
                    <a:pt x="6465" y="50256"/>
                  </a:lnTo>
                  <a:lnTo>
                    <a:pt x="0" y="82296"/>
                  </a:lnTo>
                  <a:lnTo>
                    <a:pt x="0" y="411479"/>
                  </a:lnTo>
                  <a:lnTo>
                    <a:pt x="6465" y="443519"/>
                  </a:lnTo>
                  <a:lnTo>
                    <a:pt x="24098" y="469677"/>
                  </a:lnTo>
                  <a:lnTo>
                    <a:pt x="50256" y="487310"/>
                  </a:lnTo>
                  <a:lnTo>
                    <a:pt x="82295" y="493775"/>
                  </a:lnTo>
                  <a:lnTo>
                    <a:pt x="3066287" y="493775"/>
                  </a:lnTo>
                  <a:lnTo>
                    <a:pt x="3098327" y="487310"/>
                  </a:lnTo>
                  <a:lnTo>
                    <a:pt x="3124485" y="469677"/>
                  </a:lnTo>
                  <a:lnTo>
                    <a:pt x="3142118" y="443519"/>
                  </a:lnTo>
                  <a:lnTo>
                    <a:pt x="3148584" y="411479"/>
                  </a:lnTo>
                  <a:lnTo>
                    <a:pt x="3148584" y="82296"/>
                  </a:lnTo>
                  <a:lnTo>
                    <a:pt x="3142118" y="50256"/>
                  </a:lnTo>
                  <a:lnTo>
                    <a:pt x="3124485" y="24098"/>
                  </a:lnTo>
                  <a:lnTo>
                    <a:pt x="3098327" y="6465"/>
                  </a:lnTo>
                  <a:lnTo>
                    <a:pt x="3066287" y="0"/>
                  </a:lnTo>
                  <a:close/>
                </a:path>
              </a:pathLst>
            </a:custGeom>
            <a:solidFill>
              <a:srgbClr val="0184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840992" y="2592323"/>
              <a:ext cx="3148965" cy="494030"/>
            </a:xfrm>
            <a:custGeom>
              <a:avLst/>
              <a:gdLst/>
              <a:ahLst/>
              <a:cxnLst/>
              <a:rect l="l" t="t" r="r" b="b"/>
              <a:pathLst>
                <a:path w="3148965" h="494030">
                  <a:moveTo>
                    <a:pt x="0" y="82296"/>
                  </a:moveTo>
                  <a:lnTo>
                    <a:pt x="6465" y="50256"/>
                  </a:lnTo>
                  <a:lnTo>
                    <a:pt x="24098" y="24098"/>
                  </a:lnTo>
                  <a:lnTo>
                    <a:pt x="50256" y="6465"/>
                  </a:lnTo>
                  <a:lnTo>
                    <a:pt x="82295" y="0"/>
                  </a:lnTo>
                  <a:lnTo>
                    <a:pt x="3066287" y="0"/>
                  </a:lnTo>
                  <a:lnTo>
                    <a:pt x="3098327" y="6465"/>
                  </a:lnTo>
                  <a:lnTo>
                    <a:pt x="3124485" y="24098"/>
                  </a:lnTo>
                  <a:lnTo>
                    <a:pt x="3142118" y="50256"/>
                  </a:lnTo>
                  <a:lnTo>
                    <a:pt x="3148584" y="82296"/>
                  </a:lnTo>
                  <a:lnTo>
                    <a:pt x="3148584" y="411479"/>
                  </a:lnTo>
                  <a:lnTo>
                    <a:pt x="3142118" y="443519"/>
                  </a:lnTo>
                  <a:lnTo>
                    <a:pt x="3124485" y="469677"/>
                  </a:lnTo>
                  <a:lnTo>
                    <a:pt x="3098327" y="487310"/>
                  </a:lnTo>
                  <a:lnTo>
                    <a:pt x="3066287" y="493775"/>
                  </a:lnTo>
                  <a:lnTo>
                    <a:pt x="82295" y="493775"/>
                  </a:lnTo>
                  <a:lnTo>
                    <a:pt x="50256" y="487310"/>
                  </a:lnTo>
                  <a:lnTo>
                    <a:pt x="24098" y="469677"/>
                  </a:lnTo>
                  <a:lnTo>
                    <a:pt x="6465" y="443519"/>
                  </a:lnTo>
                  <a:lnTo>
                    <a:pt x="0" y="411479"/>
                  </a:lnTo>
                  <a:lnTo>
                    <a:pt x="0" y="82296"/>
                  </a:lnTo>
                  <a:close/>
                </a:path>
              </a:pathLst>
            </a:custGeom>
            <a:ln w="9525">
              <a:solidFill>
                <a:srgbClr val="0184E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2074545" y="2644267"/>
            <a:ext cx="268224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spc="40" dirty="0">
                <a:solidFill>
                  <a:srgbClr val="FFFFFF"/>
                </a:solidFill>
                <a:latin typeface="Arial"/>
                <a:cs typeface="Arial"/>
              </a:rPr>
              <a:t>Variables</a:t>
            </a:r>
            <a:r>
              <a:rPr sz="2200" b="1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b="1" spc="80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2200" b="1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b="1" spc="25" dirty="0">
                <a:solidFill>
                  <a:srgbClr val="FFFFFF"/>
                </a:solidFill>
                <a:latin typeface="Arial"/>
                <a:cs typeface="Arial"/>
              </a:rPr>
              <a:t>roles</a:t>
            </a:r>
            <a:endParaRPr sz="2200">
              <a:latin typeface="Arial"/>
              <a:cs typeface="Arial"/>
            </a:endParaRPr>
          </a:p>
        </p:txBody>
      </p:sp>
      <p:pic>
        <p:nvPicPr>
          <p:cNvPr id="13" name="object 1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629911" y="734568"/>
            <a:ext cx="7104888" cy="458724"/>
          </a:xfrm>
          <a:prstGeom prst="rect">
            <a:avLst/>
          </a:prstGeom>
        </p:spPr>
      </p:pic>
    </p:spTree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845555" y="306451"/>
            <a:ext cx="456184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05" dirty="0">
                <a:solidFill>
                  <a:srgbClr val="3E3E3E"/>
                </a:solidFill>
                <a:latin typeface="Arial"/>
                <a:cs typeface="Arial"/>
              </a:rPr>
              <a:t>Introduction</a:t>
            </a:r>
            <a:r>
              <a:rPr spc="-7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145" dirty="0">
                <a:solidFill>
                  <a:srgbClr val="3E3E3E"/>
                </a:solidFill>
                <a:latin typeface="Arial"/>
                <a:cs typeface="Arial"/>
              </a:rPr>
              <a:t>to</a:t>
            </a:r>
            <a:r>
              <a:rPr spc="-7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110" dirty="0">
                <a:solidFill>
                  <a:srgbClr val="3E3E3E"/>
                </a:solidFill>
                <a:latin typeface="Arial"/>
                <a:cs typeface="Arial"/>
              </a:rPr>
              <a:t>Inventory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533902" y="2865831"/>
            <a:ext cx="9428480" cy="43846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0" indent="-368935">
              <a:lnSpc>
                <a:spcPct val="100000"/>
              </a:lnSpc>
              <a:spcBef>
                <a:spcPts val="95"/>
              </a:spcBef>
              <a:buFont typeface="Calibri"/>
              <a:buChar char="●"/>
              <a:tabLst>
                <a:tab pos="381000" algn="l"/>
                <a:tab pos="381635" algn="l"/>
              </a:tabLst>
            </a:pPr>
            <a:r>
              <a:rPr sz="2200" spc="30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" dirty="0">
                <a:solidFill>
                  <a:srgbClr val="3E3E3E"/>
                </a:solidFill>
                <a:latin typeface="Trebuchet MS"/>
                <a:cs typeface="Trebuchet MS"/>
              </a:rPr>
              <a:t>default</a:t>
            </a:r>
            <a:r>
              <a:rPr sz="2200" spc="-6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5" dirty="0">
                <a:solidFill>
                  <a:srgbClr val="3E3E3E"/>
                </a:solidFill>
                <a:latin typeface="Trebuchet MS"/>
                <a:cs typeface="Trebuchet MS"/>
              </a:rPr>
              <a:t>location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for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inventory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is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a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Trebuchet MS"/>
                <a:cs typeface="Trebuchet MS"/>
              </a:rPr>
              <a:t>file </a:t>
            </a:r>
            <a:r>
              <a:rPr sz="2200" spc="-10" dirty="0">
                <a:solidFill>
                  <a:srgbClr val="3E3E3E"/>
                </a:solidFill>
                <a:latin typeface="Trebuchet MS"/>
                <a:cs typeface="Trebuchet MS"/>
              </a:rPr>
              <a:t>called</a:t>
            </a:r>
            <a:r>
              <a:rPr sz="2200" spc="-4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b="1" spc="60" dirty="0">
                <a:solidFill>
                  <a:srgbClr val="3E3E3E"/>
                </a:solidFill>
                <a:latin typeface="Arial"/>
                <a:cs typeface="Arial"/>
              </a:rPr>
              <a:t>/etc/ansible/hosts</a:t>
            </a:r>
            <a:r>
              <a:rPr sz="2200" spc="60" dirty="0">
                <a:solidFill>
                  <a:srgbClr val="3E3E3E"/>
                </a:solidFill>
                <a:latin typeface="Trebuchet MS"/>
                <a:cs typeface="Trebuchet MS"/>
              </a:rPr>
              <a:t>.</a:t>
            </a:r>
            <a:endParaRPr sz="2200">
              <a:latin typeface="Trebuchet MS"/>
              <a:cs typeface="Trebuchet MS"/>
            </a:endParaRPr>
          </a:p>
          <a:p>
            <a:pPr marL="381000" marR="181610" indent="-368935">
              <a:lnSpc>
                <a:spcPct val="100000"/>
              </a:lnSpc>
              <a:spcBef>
                <a:spcPts val="2645"/>
              </a:spcBef>
              <a:buFont typeface="Verdana"/>
              <a:buChar char="●"/>
              <a:tabLst>
                <a:tab pos="381000" algn="l"/>
                <a:tab pos="381635" algn="l"/>
              </a:tabLst>
            </a:pPr>
            <a:r>
              <a:rPr sz="2200" spc="90" dirty="0">
                <a:solidFill>
                  <a:srgbClr val="3E3E3E"/>
                </a:solidFill>
                <a:latin typeface="Trebuchet MS"/>
                <a:cs typeface="Trebuchet MS"/>
              </a:rPr>
              <a:t>A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dirty="0">
                <a:solidFill>
                  <a:srgbClr val="3E3E3E"/>
                </a:solidFill>
                <a:latin typeface="Trebuchet MS"/>
                <a:cs typeface="Trebuchet MS"/>
              </a:rPr>
              <a:t>different</a:t>
            </a:r>
            <a:r>
              <a:rPr sz="2200" spc="-6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inventory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55" dirty="0">
                <a:solidFill>
                  <a:srgbClr val="3E3E3E"/>
                </a:solidFill>
                <a:latin typeface="Trebuchet MS"/>
                <a:cs typeface="Trebuchet MS"/>
              </a:rPr>
              <a:t>file</a:t>
            </a:r>
            <a:r>
              <a:rPr sz="2200" spc="-4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20" dirty="0">
                <a:solidFill>
                  <a:srgbClr val="3E3E3E"/>
                </a:solidFill>
                <a:latin typeface="Trebuchet MS"/>
                <a:cs typeface="Trebuchet MS"/>
              </a:rPr>
              <a:t>at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14" dirty="0">
                <a:solidFill>
                  <a:srgbClr val="3E3E3E"/>
                </a:solidFill>
                <a:latin typeface="Trebuchet MS"/>
                <a:cs typeface="Trebuchet MS"/>
              </a:rPr>
              <a:t>command</a:t>
            </a:r>
            <a:r>
              <a:rPr sz="2200" spc="-5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dirty="0">
                <a:solidFill>
                  <a:srgbClr val="3E3E3E"/>
                </a:solidFill>
                <a:latin typeface="Trebuchet MS"/>
                <a:cs typeface="Trebuchet MS"/>
              </a:rPr>
              <a:t>line</a:t>
            </a:r>
            <a:r>
              <a:rPr sz="2200" spc="-5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rebuchet MS"/>
                <a:cs typeface="Trebuchet MS"/>
              </a:rPr>
              <a:t>can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rebuchet MS"/>
                <a:cs typeface="Trebuchet MS"/>
              </a:rPr>
              <a:t>be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5" dirty="0">
                <a:solidFill>
                  <a:srgbClr val="3E3E3E"/>
                </a:solidFill>
                <a:latin typeface="Trebuchet MS"/>
                <a:cs typeface="Trebuchet MS"/>
              </a:rPr>
              <a:t>specified</a:t>
            </a:r>
            <a:r>
              <a:rPr sz="2200" spc="-3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rebuchet MS"/>
                <a:cs typeface="Trebuchet MS"/>
              </a:rPr>
              <a:t>using </a:t>
            </a:r>
            <a:r>
              <a:rPr sz="2200" spc="-65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b="1" spc="15" dirty="0">
                <a:solidFill>
                  <a:srgbClr val="3E3E3E"/>
                </a:solidFill>
                <a:latin typeface="Arial"/>
                <a:cs typeface="Arial"/>
              </a:rPr>
              <a:t>-i</a:t>
            </a:r>
            <a:r>
              <a:rPr sz="2200" b="1" spc="-2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65" dirty="0">
                <a:solidFill>
                  <a:srgbClr val="3E3E3E"/>
                </a:solidFill>
                <a:latin typeface="Arial"/>
                <a:cs typeface="Arial"/>
              </a:rPr>
              <a:t>&lt;path&gt;</a:t>
            </a:r>
            <a:r>
              <a:rPr sz="2200" b="1" spc="-4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option.</a:t>
            </a:r>
            <a:endParaRPr sz="2200">
              <a:latin typeface="Trebuchet MS"/>
              <a:cs typeface="Trebuchet MS"/>
            </a:endParaRPr>
          </a:p>
          <a:p>
            <a:pPr marL="381000" marR="5080" indent="-368935">
              <a:lnSpc>
                <a:spcPct val="100000"/>
              </a:lnSpc>
              <a:spcBef>
                <a:spcPts val="2640"/>
              </a:spcBef>
              <a:buFont typeface="Tahoma"/>
              <a:buChar char="●"/>
              <a:tabLst>
                <a:tab pos="381000" algn="l"/>
                <a:tab pos="381635" algn="l"/>
              </a:tabLst>
            </a:pPr>
            <a:r>
              <a:rPr sz="2200" spc="50" dirty="0">
                <a:solidFill>
                  <a:srgbClr val="3E3E3E"/>
                </a:solidFill>
                <a:latin typeface="Trebuchet MS"/>
                <a:cs typeface="Trebuchet MS"/>
              </a:rPr>
              <a:t>Inventory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Trebuchet MS"/>
                <a:cs typeface="Trebuchet MS"/>
              </a:rPr>
              <a:t>file</a:t>
            </a:r>
            <a:r>
              <a:rPr sz="2200" spc="-6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rebuchet MS"/>
                <a:cs typeface="Trebuchet MS"/>
              </a:rPr>
              <a:t>contains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30" dirty="0">
                <a:solidFill>
                  <a:srgbClr val="3E3E3E"/>
                </a:solidFill>
                <a:latin typeface="Trebuchet MS"/>
                <a:cs typeface="Trebuchet MS"/>
              </a:rPr>
              <a:t>list</a:t>
            </a:r>
            <a:r>
              <a:rPr sz="2200" spc="-6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of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rebuchet MS"/>
                <a:cs typeface="Trebuchet MS"/>
              </a:rPr>
              <a:t>managed</a:t>
            </a:r>
            <a:r>
              <a:rPr sz="2200" spc="-5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rebuchet MS"/>
                <a:cs typeface="Trebuchet MS"/>
              </a:rPr>
              <a:t>nodes.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rebuchet MS"/>
                <a:cs typeface="Trebuchet MS"/>
              </a:rPr>
              <a:t>Sometimes,</a:t>
            </a:r>
            <a:r>
              <a:rPr sz="2200" spc="-5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it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is </a:t>
            </a:r>
            <a:r>
              <a:rPr sz="2200" spc="-64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also </a:t>
            </a:r>
            <a:r>
              <a:rPr sz="2200" spc="-10" dirty="0">
                <a:solidFill>
                  <a:srgbClr val="3E3E3E"/>
                </a:solidFill>
                <a:latin typeface="Trebuchet MS"/>
                <a:cs typeface="Trebuchet MS"/>
              </a:rPr>
              <a:t>called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the </a:t>
            </a:r>
            <a:r>
              <a:rPr sz="2200" b="1" spc="50" dirty="0">
                <a:solidFill>
                  <a:srgbClr val="3E3E3E"/>
                </a:solidFill>
                <a:latin typeface="Arial"/>
                <a:cs typeface="Arial"/>
              </a:rPr>
              <a:t>hostfile. </a:t>
            </a:r>
            <a:r>
              <a:rPr sz="2200" spc="-50" dirty="0">
                <a:solidFill>
                  <a:srgbClr val="3E3E3E"/>
                </a:solidFill>
                <a:latin typeface="Trebuchet MS"/>
                <a:cs typeface="Trebuchet MS"/>
              </a:rPr>
              <a:t>It </a:t>
            </a:r>
            <a:r>
              <a:rPr sz="2200" spc="60" dirty="0">
                <a:solidFill>
                  <a:srgbClr val="3E3E3E"/>
                </a:solidFill>
                <a:latin typeface="Trebuchet MS"/>
                <a:cs typeface="Trebuchet MS"/>
              </a:rPr>
              <a:t>also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organizes </a:t>
            </a:r>
            <a:r>
              <a:rPr sz="2200" spc="100" dirty="0">
                <a:solidFill>
                  <a:srgbClr val="3E3E3E"/>
                </a:solidFill>
                <a:latin typeface="Trebuchet MS"/>
                <a:cs typeface="Trebuchet MS"/>
              </a:rPr>
              <a:t>managed </a:t>
            </a:r>
            <a:r>
              <a:rPr sz="2200" spc="55" dirty="0">
                <a:solidFill>
                  <a:srgbClr val="3E3E3E"/>
                </a:solidFill>
                <a:latin typeface="Trebuchet MS"/>
                <a:cs typeface="Trebuchet MS"/>
              </a:rPr>
              <a:t>nodes, </a:t>
            </a:r>
            <a:r>
              <a:rPr sz="2200" spc="15" dirty="0">
                <a:solidFill>
                  <a:srgbClr val="3E3E3E"/>
                </a:solidFill>
                <a:latin typeface="Trebuchet MS"/>
                <a:cs typeface="Trebuchet MS"/>
              </a:rPr>
              <a:t>creating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Trebuchet MS"/>
                <a:cs typeface="Trebuchet MS"/>
              </a:rPr>
              <a:t>and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rebuchet MS"/>
                <a:cs typeface="Trebuchet MS"/>
              </a:rPr>
              <a:t>nesting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14" dirty="0">
                <a:solidFill>
                  <a:srgbClr val="3E3E3E"/>
                </a:solidFill>
                <a:latin typeface="Trebuchet MS"/>
                <a:cs typeface="Trebuchet MS"/>
              </a:rPr>
              <a:t>groups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for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5" dirty="0">
                <a:solidFill>
                  <a:srgbClr val="3E3E3E"/>
                </a:solidFill>
                <a:latin typeface="Trebuchet MS"/>
                <a:cs typeface="Trebuchet MS"/>
              </a:rPr>
              <a:t>scaling.</a:t>
            </a:r>
            <a:endParaRPr sz="2200">
              <a:latin typeface="Trebuchet MS"/>
              <a:cs typeface="Trebuchet MS"/>
            </a:endParaRPr>
          </a:p>
          <a:p>
            <a:pPr marL="381000" indent="-368935">
              <a:lnSpc>
                <a:spcPct val="100000"/>
              </a:lnSpc>
              <a:spcBef>
                <a:spcPts val="2640"/>
              </a:spcBef>
              <a:buFont typeface="Tahoma"/>
              <a:buChar char="●"/>
              <a:tabLst>
                <a:tab pos="381000" algn="l"/>
                <a:tab pos="381635" algn="l"/>
              </a:tabLst>
            </a:pPr>
            <a:r>
              <a:rPr sz="2200" spc="50" dirty="0">
                <a:solidFill>
                  <a:srgbClr val="3E3E3E"/>
                </a:solidFill>
                <a:latin typeface="Trebuchet MS"/>
                <a:cs typeface="Trebuchet MS"/>
              </a:rPr>
              <a:t>Format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of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inventory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55" dirty="0">
                <a:solidFill>
                  <a:srgbClr val="3E3E3E"/>
                </a:solidFill>
                <a:latin typeface="Trebuchet MS"/>
                <a:cs typeface="Trebuchet MS"/>
              </a:rPr>
              <a:t>file</a:t>
            </a:r>
            <a:r>
              <a:rPr sz="2200" spc="-6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rebuchet MS"/>
                <a:cs typeface="Trebuchet MS"/>
              </a:rPr>
              <a:t>depends</a:t>
            </a:r>
            <a:r>
              <a:rPr sz="2200" spc="-5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45" dirty="0">
                <a:solidFill>
                  <a:srgbClr val="3E3E3E"/>
                </a:solidFill>
                <a:latin typeface="Trebuchet MS"/>
                <a:cs typeface="Trebuchet MS"/>
              </a:rPr>
              <a:t>on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5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rebuchet MS"/>
                <a:cs typeface="Trebuchet MS"/>
              </a:rPr>
              <a:t>plugin</a:t>
            </a:r>
            <a:r>
              <a:rPr sz="2200" spc="-6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rebuchet MS"/>
                <a:cs typeface="Trebuchet MS"/>
              </a:rPr>
              <a:t>present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in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endParaRPr sz="2200">
              <a:latin typeface="Trebuchet MS"/>
              <a:cs typeface="Trebuchet MS"/>
            </a:endParaRPr>
          </a:p>
          <a:p>
            <a:pPr marL="381000">
              <a:lnSpc>
                <a:spcPct val="100000"/>
              </a:lnSpc>
            </a:pPr>
            <a:r>
              <a:rPr sz="2200" spc="30" dirty="0">
                <a:solidFill>
                  <a:srgbClr val="3E3E3E"/>
                </a:solidFill>
                <a:latin typeface="Trebuchet MS"/>
                <a:cs typeface="Trebuchet MS"/>
              </a:rPr>
              <a:t>system.</a:t>
            </a:r>
            <a:endParaRPr sz="2200">
              <a:latin typeface="Trebuchet MS"/>
              <a:cs typeface="Trebuchet MS"/>
            </a:endParaRPr>
          </a:p>
          <a:p>
            <a:pPr marL="381000" indent="-368935">
              <a:lnSpc>
                <a:spcPct val="100000"/>
              </a:lnSpc>
              <a:spcBef>
                <a:spcPts val="2645"/>
              </a:spcBef>
              <a:buFont typeface="Tahoma"/>
              <a:buChar char="●"/>
              <a:tabLst>
                <a:tab pos="381000" algn="l"/>
                <a:tab pos="381635" algn="l"/>
              </a:tabLst>
            </a:pPr>
            <a:r>
              <a:rPr sz="2200" spc="30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rebuchet MS"/>
                <a:cs typeface="Trebuchet MS"/>
              </a:rPr>
              <a:t>most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30" dirty="0">
                <a:solidFill>
                  <a:srgbClr val="3E3E3E"/>
                </a:solidFill>
                <a:latin typeface="Trebuchet MS"/>
                <a:cs typeface="Trebuchet MS"/>
              </a:rPr>
              <a:t>common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rebuchet MS"/>
                <a:cs typeface="Trebuchet MS"/>
              </a:rPr>
              <a:t>formats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are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rebuchet MS"/>
                <a:cs typeface="Trebuchet MS"/>
              </a:rPr>
              <a:t>INI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Trebuchet MS"/>
                <a:cs typeface="Trebuchet MS"/>
              </a:rPr>
              <a:t>and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rebuchet MS"/>
                <a:cs typeface="Trebuchet MS"/>
              </a:rPr>
              <a:t>YAML.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385060" y="1184147"/>
            <a:ext cx="11733530" cy="1252855"/>
          </a:xfrm>
          <a:custGeom>
            <a:avLst/>
            <a:gdLst/>
            <a:ahLst/>
            <a:cxnLst/>
            <a:rect l="l" t="t" r="r" b="b"/>
            <a:pathLst>
              <a:path w="11733530" h="1252855">
                <a:moveTo>
                  <a:pt x="11524488" y="0"/>
                </a:moveTo>
                <a:lnTo>
                  <a:pt x="208787" y="0"/>
                </a:lnTo>
                <a:lnTo>
                  <a:pt x="160913" y="5513"/>
                </a:lnTo>
                <a:lnTo>
                  <a:pt x="116965" y="21220"/>
                </a:lnTo>
                <a:lnTo>
                  <a:pt x="78199" y="45866"/>
                </a:lnTo>
                <a:lnTo>
                  <a:pt x="45866" y="78199"/>
                </a:lnTo>
                <a:lnTo>
                  <a:pt x="21220" y="116965"/>
                </a:lnTo>
                <a:lnTo>
                  <a:pt x="5513" y="160913"/>
                </a:lnTo>
                <a:lnTo>
                  <a:pt x="0" y="208787"/>
                </a:lnTo>
                <a:lnTo>
                  <a:pt x="0" y="1043940"/>
                </a:lnTo>
                <a:lnTo>
                  <a:pt x="5513" y="1091814"/>
                </a:lnTo>
                <a:lnTo>
                  <a:pt x="21220" y="1135762"/>
                </a:lnTo>
                <a:lnTo>
                  <a:pt x="45866" y="1174528"/>
                </a:lnTo>
                <a:lnTo>
                  <a:pt x="78199" y="1206861"/>
                </a:lnTo>
                <a:lnTo>
                  <a:pt x="116965" y="1231507"/>
                </a:lnTo>
                <a:lnTo>
                  <a:pt x="160913" y="1247214"/>
                </a:lnTo>
                <a:lnTo>
                  <a:pt x="208787" y="1252727"/>
                </a:lnTo>
                <a:lnTo>
                  <a:pt x="11524488" y="1252727"/>
                </a:lnTo>
                <a:lnTo>
                  <a:pt x="11572362" y="1247214"/>
                </a:lnTo>
                <a:lnTo>
                  <a:pt x="11616310" y="1231507"/>
                </a:lnTo>
                <a:lnTo>
                  <a:pt x="11655076" y="1206861"/>
                </a:lnTo>
                <a:lnTo>
                  <a:pt x="11687409" y="1174528"/>
                </a:lnTo>
                <a:lnTo>
                  <a:pt x="11712055" y="1135762"/>
                </a:lnTo>
                <a:lnTo>
                  <a:pt x="11727762" y="1091814"/>
                </a:lnTo>
                <a:lnTo>
                  <a:pt x="11733276" y="1043940"/>
                </a:lnTo>
                <a:lnTo>
                  <a:pt x="11733276" y="208787"/>
                </a:lnTo>
                <a:lnTo>
                  <a:pt x="11727762" y="160913"/>
                </a:lnTo>
                <a:lnTo>
                  <a:pt x="11712055" y="116965"/>
                </a:lnTo>
                <a:lnTo>
                  <a:pt x="11687409" y="78199"/>
                </a:lnTo>
                <a:lnTo>
                  <a:pt x="11655076" y="45866"/>
                </a:lnTo>
                <a:lnTo>
                  <a:pt x="11616310" y="21220"/>
                </a:lnTo>
                <a:lnTo>
                  <a:pt x="11572362" y="5513"/>
                </a:lnTo>
                <a:lnTo>
                  <a:pt x="1152448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385060" y="1184147"/>
            <a:ext cx="11733530" cy="1252855"/>
          </a:xfrm>
          <a:custGeom>
            <a:avLst/>
            <a:gdLst/>
            <a:ahLst/>
            <a:cxnLst/>
            <a:rect l="l" t="t" r="r" b="b"/>
            <a:pathLst>
              <a:path w="11733530" h="1252855">
                <a:moveTo>
                  <a:pt x="0" y="208787"/>
                </a:moveTo>
                <a:lnTo>
                  <a:pt x="5513" y="160913"/>
                </a:lnTo>
                <a:lnTo>
                  <a:pt x="21220" y="116965"/>
                </a:lnTo>
                <a:lnTo>
                  <a:pt x="45866" y="78199"/>
                </a:lnTo>
                <a:lnTo>
                  <a:pt x="78199" y="45866"/>
                </a:lnTo>
                <a:lnTo>
                  <a:pt x="116965" y="21220"/>
                </a:lnTo>
                <a:lnTo>
                  <a:pt x="160913" y="5513"/>
                </a:lnTo>
                <a:lnTo>
                  <a:pt x="208787" y="0"/>
                </a:lnTo>
                <a:lnTo>
                  <a:pt x="11524488" y="0"/>
                </a:lnTo>
                <a:lnTo>
                  <a:pt x="11572362" y="5513"/>
                </a:lnTo>
                <a:lnTo>
                  <a:pt x="11616310" y="21220"/>
                </a:lnTo>
                <a:lnTo>
                  <a:pt x="11655076" y="45866"/>
                </a:lnTo>
                <a:lnTo>
                  <a:pt x="11687409" y="78199"/>
                </a:lnTo>
                <a:lnTo>
                  <a:pt x="11712055" y="116965"/>
                </a:lnTo>
                <a:lnTo>
                  <a:pt x="11727762" y="160913"/>
                </a:lnTo>
                <a:lnTo>
                  <a:pt x="11733276" y="208787"/>
                </a:lnTo>
                <a:lnTo>
                  <a:pt x="11733276" y="1043940"/>
                </a:lnTo>
                <a:lnTo>
                  <a:pt x="11727762" y="1091814"/>
                </a:lnTo>
                <a:lnTo>
                  <a:pt x="11712055" y="1135762"/>
                </a:lnTo>
                <a:lnTo>
                  <a:pt x="11687409" y="1174528"/>
                </a:lnTo>
                <a:lnTo>
                  <a:pt x="11655076" y="1206861"/>
                </a:lnTo>
                <a:lnTo>
                  <a:pt x="11616310" y="1231507"/>
                </a:lnTo>
                <a:lnTo>
                  <a:pt x="11572362" y="1247214"/>
                </a:lnTo>
                <a:lnTo>
                  <a:pt x="11524488" y="1252727"/>
                </a:lnTo>
                <a:lnTo>
                  <a:pt x="208787" y="1252727"/>
                </a:lnTo>
                <a:lnTo>
                  <a:pt x="160913" y="1247214"/>
                </a:lnTo>
                <a:lnTo>
                  <a:pt x="116965" y="1231507"/>
                </a:lnTo>
                <a:lnTo>
                  <a:pt x="78199" y="1206861"/>
                </a:lnTo>
                <a:lnTo>
                  <a:pt x="45866" y="1174528"/>
                </a:lnTo>
                <a:lnTo>
                  <a:pt x="21220" y="1135762"/>
                </a:lnTo>
                <a:lnTo>
                  <a:pt x="5513" y="1091814"/>
                </a:lnTo>
                <a:lnTo>
                  <a:pt x="0" y="1043940"/>
                </a:lnTo>
                <a:lnTo>
                  <a:pt x="0" y="208787"/>
                </a:lnTo>
                <a:close/>
              </a:path>
            </a:pathLst>
          </a:custGeom>
          <a:ln w="9525">
            <a:solidFill>
              <a:srgbClr val="0184E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150235" y="1340358"/>
            <a:ext cx="10200005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534795" marR="5080" indent="-1522730">
              <a:lnSpc>
                <a:spcPct val="100000"/>
              </a:lnSpc>
              <a:spcBef>
                <a:spcPts val="95"/>
              </a:spcBef>
            </a:pPr>
            <a:r>
              <a:rPr sz="2200" spc="30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inventory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is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a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Trebuchet MS"/>
                <a:cs typeface="Trebuchet MS"/>
              </a:rPr>
              <a:t>list</a:t>
            </a:r>
            <a:r>
              <a:rPr sz="2200" spc="-6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rebuchet MS"/>
                <a:cs typeface="Trebuchet MS"/>
              </a:rPr>
              <a:t>or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10" dirty="0">
                <a:solidFill>
                  <a:srgbClr val="3E3E3E"/>
                </a:solidFill>
                <a:latin typeface="Trebuchet MS"/>
                <a:cs typeface="Trebuchet MS"/>
              </a:rPr>
              <a:t>group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of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" dirty="0">
                <a:solidFill>
                  <a:srgbClr val="3E3E3E"/>
                </a:solidFill>
                <a:latin typeface="Trebuchet MS"/>
                <a:cs typeface="Trebuchet MS"/>
              </a:rPr>
              <a:t>lists</a:t>
            </a:r>
            <a:r>
              <a:rPr sz="2200" spc="-5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dirty="0">
                <a:solidFill>
                  <a:srgbClr val="3E3E3E"/>
                </a:solidFill>
                <a:latin typeface="Trebuchet MS"/>
                <a:cs typeface="Trebuchet MS"/>
              </a:rPr>
              <a:t>that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rebuchet MS"/>
                <a:cs typeface="Trebuchet MS"/>
              </a:rPr>
              <a:t>Ansible</a:t>
            </a:r>
            <a:r>
              <a:rPr sz="2200" spc="-5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14" dirty="0">
                <a:solidFill>
                  <a:srgbClr val="3E3E3E"/>
                </a:solidFill>
                <a:latin typeface="Trebuchet MS"/>
                <a:cs typeface="Trebuchet MS"/>
              </a:rPr>
              <a:t>uses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to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Trebuchet MS"/>
                <a:cs typeface="Trebuchet MS"/>
              </a:rPr>
              <a:t>run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Trebuchet MS"/>
                <a:cs typeface="Trebuchet MS"/>
              </a:rPr>
              <a:t>against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5" dirty="0">
                <a:solidFill>
                  <a:srgbClr val="3E3E3E"/>
                </a:solidFill>
                <a:latin typeface="Trebuchet MS"/>
                <a:cs typeface="Trebuchet MS"/>
              </a:rPr>
              <a:t>multiple </a:t>
            </a:r>
            <a:r>
              <a:rPr sz="2200" spc="-64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5" dirty="0">
                <a:solidFill>
                  <a:srgbClr val="3E3E3E"/>
                </a:solidFill>
                <a:latin typeface="Trebuchet MS"/>
                <a:cs typeface="Trebuchet MS"/>
              </a:rPr>
              <a:t>controlled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rebuchet MS"/>
                <a:cs typeface="Trebuchet MS"/>
              </a:rPr>
              <a:t>hosts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in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5" dirty="0">
                <a:solidFill>
                  <a:srgbClr val="3E3E3E"/>
                </a:solidFill>
                <a:latin typeface="Trebuchet MS"/>
                <a:cs typeface="Trebuchet MS"/>
              </a:rPr>
              <a:t>infrastructure</a:t>
            </a:r>
            <a:r>
              <a:rPr sz="2200" spc="-4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20" dirty="0">
                <a:solidFill>
                  <a:srgbClr val="3E3E3E"/>
                </a:solidFill>
                <a:latin typeface="Trebuchet MS"/>
                <a:cs typeface="Trebuchet MS"/>
              </a:rPr>
              <a:t>at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10" dirty="0">
                <a:solidFill>
                  <a:srgbClr val="3E3E3E"/>
                </a:solidFill>
                <a:latin typeface="Trebuchet MS"/>
                <a:cs typeface="Trebuchet MS"/>
              </a:rPr>
              <a:t>same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Trebuchet MS"/>
                <a:cs typeface="Trebuchet MS"/>
              </a:rPr>
              <a:t>time.</a:t>
            </a:r>
            <a:endParaRPr sz="2200">
              <a:latin typeface="Trebuchet MS"/>
              <a:cs typeface="Trebuchet MS"/>
            </a:endParaRP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629911" y="734568"/>
            <a:ext cx="7104888" cy="458724"/>
          </a:xfrm>
          <a:prstGeom prst="rect">
            <a:avLst/>
          </a:prstGeom>
        </p:spPr>
      </p:pic>
    </p:spTree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653276" y="306451"/>
            <a:ext cx="294894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10" dirty="0">
                <a:solidFill>
                  <a:srgbClr val="3E3E3E"/>
                </a:solidFill>
                <a:latin typeface="Arial"/>
                <a:cs typeface="Arial"/>
              </a:rPr>
              <a:t>Inventory</a:t>
            </a:r>
            <a:r>
              <a:rPr spc="-10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-70" dirty="0">
                <a:solidFill>
                  <a:srgbClr val="3E3E3E"/>
                </a:solidFill>
                <a:latin typeface="Arial"/>
                <a:cs typeface="Arial"/>
              </a:rPr>
              <a:t>Basics</a:t>
            </a:r>
          </a:p>
        </p:txBody>
      </p:sp>
      <p:sp>
        <p:nvSpPr>
          <p:cNvPr id="4" name="object 4"/>
          <p:cNvSpPr/>
          <p:nvPr/>
        </p:nvSpPr>
        <p:spPr>
          <a:xfrm>
            <a:off x="4003547" y="1325880"/>
            <a:ext cx="8476615" cy="617220"/>
          </a:xfrm>
          <a:custGeom>
            <a:avLst/>
            <a:gdLst/>
            <a:ahLst/>
            <a:cxnLst/>
            <a:rect l="l" t="t" r="r" b="b"/>
            <a:pathLst>
              <a:path w="8476615" h="617219">
                <a:moveTo>
                  <a:pt x="8373618" y="0"/>
                </a:moveTo>
                <a:lnTo>
                  <a:pt x="102869" y="0"/>
                </a:lnTo>
                <a:lnTo>
                  <a:pt x="62847" y="8090"/>
                </a:lnTo>
                <a:lnTo>
                  <a:pt x="30146" y="30146"/>
                </a:lnTo>
                <a:lnTo>
                  <a:pt x="8090" y="62847"/>
                </a:lnTo>
                <a:lnTo>
                  <a:pt x="0" y="102870"/>
                </a:lnTo>
                <a:lnTo>
                  <a:pt x="0" y="514350"/>
                </a:lnTo>
                <a:lnTo>
                  <a:pt x="8090" y="554372"/>
                </a:lnTo>
                <a:lnTo>
                  <a:pt x="30146" y="587073"/>
                </a:lnTo>
                <a:lnTo>
                  <a:pt x="62847" y="609129"/>
                </a:lnTo>
                <a:lnTo>
                  <a:pt x="102869" y="617220"/>
                </a:lnTo>
                <a:lnTo>
                  <a:pt x="8373618" y="617220"/>
                </a:lnTo>
                <a:lnTo>
                  <a:pt x="8413640" y="609129"/>
                </a:lnTo>
                <a:lnTo>
                  <a:pt x="8446341" y="587073"/>
                </a:lnTo>
                <a:lnTo>
                  <a:pt x="8468397" y="554372"/>
                </a:lnTo>
                <a:lnTo>
                  <a:pt x="8476488" y="514350"/>
                </a:lnTo>
                <a:lnTo>
                  <a:pt x="8476488" y="102870"/>
                </a:lnTo>
                <a:lnTo>
                  <a:pt x="8468397" y="62847"/>
                </a:lnTo>
                <a:lnTo>
                  <a:pt x="8446341" y="30146"/>
                </a:lnTo>
                <a:lnTo>
                  <a:pt x="8413640" y="8090"/>
                </a:lnTo>
                <a:lnTo>
                  <a:pt x="837361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003547" y="1325880"/>
            <a:ext cx="8476615" cy="617220"/>
          </a:xfrm>
          <a:custGeom>
            <a:avLst/>
            <a:gdLst/>
            <a:ahLst/>
            <a:cxnLst/>
            <a:rect l="l" t="t" r="r" b="b"/>
            <a:pathLst>
              <a:path w="8476615" h="617219">
                <a:moveTo>
                  <a:pt x="0" y="102870"/>
                </a:moveTo>
                <a:lnTo>
                  <a:pt x="8090" y="62847"/>
                </a:lnTo>
                <a:lnTo>
                  <a:pt x="30146" y="30146"/>
                </a:lnTo>
                <a:lnTo>
                  <a:pt x="62847" y="8090"/>
                </a:lnTo>
                <a:lnTo>
                  <a:pt x="102869" y="0"/>
                </a:lnTo>
                <a:lnTo>
                  <a:pt x="8373618" y="0"/>
                </a:lnTo>
                <a:lnTo>
                  <a:pt x="8413640" y="8090"/>
                </a:lnTo>
                <a:lnTo>
                  <a:pt x="8446341" y="30146"/>
                </a:lnTo>
                <a:lnTo>
                  <a:pt x="8468397" y="62847"/>
                </a:lnTo>
                <a:lnTo>
                  <a:pt x="8476488" y="102870"/>
                </a:lnTo>
                <a:lnTo>
                  <a:pt x="8476488" y="514350"/>
                </a:lnTo>
                <a:lnTo>
                  <a:pt x="8468397" y="554372"/>
                </a:lnTo>
                <a:lnTo>
                  <a:pt x="8446341" y="587073"/>
                </a:lnTo>
                <a:lnTo>
                  <a:pt x="8413640" y="609129"/>
                </a:lnTo>
                <a:lnTo>
                  <a:pt x="8373618" y="617220"/>
                </a:lnTo>
                <a:lnTo>
                  <a:pt x="102869" y="617220"/>
                </a:lnTo>
                <a:lnTo>
                  <a:pt x="62847" y="609129"/>
                </a:lnTo>
                <a:lnTo>
                  <a:pt x="30146" y="587073"/>
                </a:lnTo>
                <a:lnTo>
                  <a:pt x="8090" y="554372"/>
                </a:lnTo>
                <a:lnTo>
                  <a:pt x="0" y="514350"/>
                </a:lnTo>
                <a:lnTo>
                  <a:pt x="0" y="102870"/>
                </a:lnTo>
                <a:close/>
              </a:path>
            </a:pathLst>
          </a:custGeom>
          <a:ln w="9525">
            <a:solidFill>
              <a:srgbClr val="0184E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035041" y="1332356"/>
            <a:ext cx="641096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Below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is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rebuchet MS"/>
                <a:cs typeface="Trebuchet MS"/>
              </a:rPr>
              <a:t>sample</a:t>
            </a:r>
            <a:r>
              <a:rPr sz="2200" spc="-4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rebuchet MS"/>
                <a:cs typeface="Trebuchet MS"/>
              </a:rPr>
              <a:t>INI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Trebuchet MS"/>
                <a:cs typeface="Trebuchet MS"/>
              </a:rPr>
              <a:t>and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20" dirty="0">
                <a:solidFill>
                  <a:srgbClr val="3E3E3E"/>
                </a:solidFill>
                <a:latin typeface="Trebuchet MS"/>
                <a:cs typeface="Trebuchet MS"/>
              </a:rPr>
              <a:t>YAML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inventory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Trebuchet MS"/>
                <a:cs typeface="Trebuchet MS"/>
              </a:rPr>
              <a:t>files:</a:t>
            </a:r>
            <a:endParaRPr sz="2200">
              <a:latin typeface="Trebuchet MS"/>
              <a:cs typeface="Trebuchet MS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2016061" y="2515933"/>
            <a:ext cx="5122545" cy="5087620"/>
            <a:chOff x="2016061" y="2515933"/>
            <a:chExt cx="5122545" cy="5087620"/>
          </a:xfrm>
        </p:grpSpPr>
        <p:sp>
          <p:nvSpPr>
            <p:cNvPr id="8" name="object 8"/>
            <p:cNvSpPr/>
            <p:nvPr/>
          </p:nvSpPr>
          <p:spPr>
            <a:xfrm>
              <a:off x="2020823" y="2520695"/>
              <a:ext cx="5113020" cy="5078095"/>
            </a:xfrm>
            <a:custGeom>
              <a:avLst/>
              <a:gdLst/>
              <a:ahLst/>
              <a:cxnLst/>
              <a:rect l="l" t="t" r="r" b="b"/>
              <a:pathLst>
                <a:path w="5113020" h="5078095">
                  <a:moveTo>
                    <a:pt x="4266692" y="0"/>
                  </a:moveTo>
                  <a:lnTo>
                    <a:pt x="846327" y="0"/>
                  </a:lnTo>
                  <a:lnTo>
                    <a:pt x="798307" y="1339"/>
                  </a:lnTo>
                  <a:lnTo>
                    <a:pt x="750989" y="5312"/>
                  </a:lnTo>
                  <a:lnTo>
                    <a:pt x="704444" y="11844"/>
                  </a:lnTo>
                  <a:lnTo>
                    <a:pt x="658745" y="20867"/>
                  </a:lnTo>
                  <a:lnTo>
                    <a:pt x="613962" y="32306"/>
                  </a:lnTo>
                  <a:lnTo>
                    <a:pt x="570167" y="46093"/>
                  </a:lnTo>
                  <a:lnTo>
                    <a:pt x="527431" y="62153"/>
                  </a:lnTo>
                  <a:lnTo>
                    <a:pt x="485827" y="80418"/>
                  </a:lnTo>
                  <a:lnTo>
                    <a:pt x="445425" y="100814"/>
                  </a:lnTo>
                  <a:lnTo>
                    <a:pt x="406297" y="123270"/>
                  </a:lnTo>
                  <a:lnTo>
                    <a:pt x="368514" y="147715"/>
                  </a:lnTo>
                  <a:lnTo>
                    <a:pt x="332149" y="174078"/>
                  </a:lnTo>
                  <a:lnTo>
                    <a:pt x="297272" y="202286"/>
                  </a:lnTo>
                  <a:lnTo>
                    <a:pt x="263955" y="232269"/>
                  </a:lnTo>
                  <a:lnTo>
                    <a:pt x="232269" y="263955"/>
                  </a:lnTo>
                  <a:lnTo>
                    <a:pt x="202286" y="297272"/>
                  </a:lnTo>
                  <a:lnTo>
                    <a:pt x="174078" y="332149"/>
                  </a:lnTo>
                  <a:lnTo>
                    <a:pt x="147715" y="368514"/>
                  </a:lnTo>
                  <a:lnTo>
                    <a:pt x="123270" y="406297"/>
                  </a:lnTo>
                  <a:lnTo>
                    <a:pt x="100814" y="445425"/>
                  </a:lnTo>
                  <a:lnTo>
                    <a:pt x="80418" y="485827"/>
                  </a:lnTo>
                  <a:lnTo>
                    <a:pt x="62153" y="527431"/>
                  </a:lnTo>
                  <a:lnTo>
                    <a:pt x="46093" y="570167"/>
                  </a:lnTo>
                  <a:lnTo>
                    <a:pt x="32306" y="613962"/>
                  </a:lnTo>
                  <a:lnTo>
                    <a:pt x="20867" y="658745"/>
                  </a:lnTo>
                  <a:lnTo>
                    <a:pt x="11844" y="704444"/>
                  </a:lnTo>
                  <a:lnTo>
                    <a:pt x="5312" y="750989"/>
                  </a:lnTo>
                  <a:lnTo>
                    <a:pt x="1339" y="798307"/>
                  </a:lnTo>
                  <a:lnTo>
                    <a:pt x="0" y="846327"/>
                  </a:lnTo>
                  <a:lnTo>
                    <a:pt x="0" y="4231640"/>
                  </a:lnTo>
                  <a:lnTo>
                    <a:pt x="1339" y="4279660"/>
                  </a:lnTo>
                  <a:lnTo>
                    <a:pt x="5312" y="4326978"/>
                  </a:lnTo>
                  <a:lnTo>
                    <a:pt x="11844" y="4373523"/>
                  </a:lnTo>
                  <a:lnTo>
                    <a:pt x="20867" y="4419222"/>
                  </a:lnTo>
                  <a:lnTo>
                    <a:pt x="32306" y="4464005"/>
                  </a:lnTo>
                  <a:lnTo>
                    <a:pt x="46093" y="4507800"/>
                  </a:lnTo>
                  <a:lnTo>
                    <a:pt x="62153" y="4550536"/>
                  </a:lnTo>
                  <a:lnTo>
                    <a:pt x="80418" y="4592140"/>
                  </a:lnTo>
                  <a:lnTo>
                    <a:pt x="100814" y="4632542"/>
                  </a:lnTo>
                  <a:lnTo>
                    <a:pt x="123270" y="4671670"/>
                  </a:lnTo>
                  <a:lnTo>
                    <a:pt x="147715" y="4709453"/>
                  </a:lnTo>
                  <a:lnTo>
                    <a:pt x="174078" y="4745818"/>
                  </a:lnTo>
                  <a:lnTo>
                    <a:pt x="202286" y="4780695"/>
                  </a:lnTo>
                  <a:lnTo>
                    <a:pt x="232269" y="4814012"/>
                  </a:lnTo>
                  <a:lnTo>
                    <a:pt x="263955" y="4845698"/>
                  </a:lnTo>
                  <a:lnTo>
                    <a:pt x="297272" y="4875681"/>
                  </a:lnTo>
                  <a:lnTo>
                    <a:pt x="332149" y="4903889"/>
                  </a:lnTo>
                  <a:lnTo>
                    <a:pt x="368514" y="4930252"/>
                  </a:lnTo>
                  <a:lnTo>
                    <a:pt x="406297" y="4954697"/>
                  </a:lnTo>
                  <a:lnTo>
                    <a:pt x="445425" y="4977153"/>
                  </a:lnTo>
                  <a:lnTo>
                    <a:pt x="485827" y="4997549"/>
                  </a:lnTo>
                  <a:lnTo>
                    <a:pt x="527431" y="5015814"/>
                  </a:lnTo>
                  <a:lnTo>
                    <a:pt x="570167" y="5031874"/>
                  </a:lnTo>
                  <a:lnTo>
                    <a:pt x="613962" y="5045661"/>
                  </a:lnTo>
                  <a:lnTo>
                    <a:pt x="658745" y="5057100"/>
                  </a:lnTo>
                  <a:lnTo>
                    <a:pt x="704444" y="5066123"/>
                  </a:lnTo>
                  <a:lnTo>
                    <a:pt x="750989" y="5072655"/>
                  </a:lnTo>
                  <a:lnTo>
                    <a:pt x="798307" y="5076628"/>
                  </a:lnTo>
                  <a:lnTo>
                    <a:pt x="846327" y="5077968"/>
                  </a:lnTo>
                  <a:lnTo>
                    <a:pt x="4266692" y="5077968"/>
                  </a:lnTo>
                  <a:lnTo>
                    <a:pt x="4314712" y="5076628"/>
                  </a:lnTo>
                  <a:lnTo>
                    <a:pt x="4362030" y="5072655"/>
                  </a:lnTo>
                  <a:lnTo>
                    <a:pt x="4408575" y="5066123"/>
                  </a:lnTo>
                  <a:lnTo>
                    <a:pt x="4454274" y="5057100"/>
                  </a:lnTo>
                  <a:lnTo>
                    <a:pt x="4499057" y="5045661"/>
                  </a:lnTo>
                  <a:lnTo>
                    <a:pt x="4542852" y="5031874"/>
                  </a:lnTo>
                  <a:lnTo>
                    <a:pt x="4585588" y="5015814"/>
                  </a:lnTo>
                  <a:lnTo>
                    <a:pt x="4627192" y="4997549"/>
                  </a:lnTo>
                  <a:lnTo>
                    <a:pt x="4667594" y="4977153"/>
                  </a:lnTo>
                  <a:lnTo>
                    <a:pt x="4706722" y="4954697"/>
                  </a:lnTo>
                  <a:lnTo>
                    <a:pt x="4744505" y="4930252"/>
                  </a:lnTo>
                  <a:lnTo>
                    <a:pt x="4780870" y="4903889"/>
                  </a:lnTo>
                  <a:lnTo>
                    <a:pt x="4815747" y="4875681"/>
                  </a:lnTo>
                  <a:lnTo>
                    <a:pt x="4849064" y="4845698"/>
                  </a:lnTo>
                  <a:lnTo>
                    <a:pt x="4880750" y="4814012"/>
                  </a:lnTo>
                  <a:lnTo>
                    <a:pt x="4910733" y="4780695"/>
                  </a:lnTo>
                  <a:lnTo>
                    <a:pt x="4938941" y="4745818"/>
                  </a:lnTo>
                  <a:lnTo>
                    <a:pt x="4965304" y="4709453"/>
                  </a:lnTo>
                  <a:lnTo>
                    <a:pt x="4989749" y="4671670"/>
                  </a:lnTo>
                  <a:lnTo>
                    <a:pt x="5012205" y="4632542"/>
                  </a:lnTo>
                  <a:lnTo>
                    <a:pt x="5032601" y="4592140"/>
                  </a:lnTo>
                  <a:lnTo>
                    <a:pt x="5050866" y="4550536"/>
                  </a:lnTo>
                  <a:lnTo>
                    <a:pt x="5066926" y="4507800"/>
                  </a:lnTo>
                  <a:lnTo>
                    <a:pt x="5080713" y="4464005"/>
                  </a:lnTo>
                  <a:lnTo>
                    <a:pt x="5092152" y="4419222"/>
                  </a:lnTo>
                  <a:lnTo>
                    <a:pt x="5101175" y="4373523"/>
                  </a:lnTo>
                  <a:lnTo>
                    <a:pt x="5107707" y="4326978"/>
                  </a:lnTo>
                  <a:lnTo>
                    <a:pt x="5111680" y="4279660"/>
                  </a:lnTo>
                  <a:lnTo>
                    <a:pt x="5113020" y="4231640"/>
                  </a:lnTo>
                  <a:lnTo>
                    <a:pt x="5113020" y="846327"/>
                  </a:lnTo>
                  <a:lnTo>
                    <a:pt x="5111680" y="798307"/>
                  </a:lnTo>
                  <a:lnTo>
                    <a:pt x="5107707" y="750989"/>
                  </a:lnTo>
                  <a:lnTo>
                    <a:pt x="5101175" y="704444"/>
                  </a:lnTo>
                  <a:lnTo>
                    <a:pt x="5092152" y="658745"/>
                  </a:lnTo>
                  <a:lnTo>
                    <a:pt x="5080713" y="613962"/>
                  </a:lnTo>
                  <a:lnTo>
                    <a:pt x="5066926" y="570167"/>
                  </a:lnTo>
                  <a:lnTo>
                    <a:pt x="5050866" y="527431"/>
                  </a:lnTo>
                  <a:lnTo>
                    <a:pt x="5032601" y="485827"/>
                  </a:lnTo>
                  <a:lnTo>
                    <a:pt x="5012205" y="445425"/>
                  </a:lnTo>
                  <a:lnTo>
                    <a:pt x="4989749" y="406297"/>
                  </a:lnTo>
                  <a:lnTo>
                    <a:pt x="4965304" y="368514"/>
                  </a:lnTo>
                  <a:lnTo>
                    <a:pt x="4938941" y="332149"/>
                  </a:lnTo>
                  <a:lnTo>
                    <a:pt x="4910733" y="297272"/>
                  </a:lnTo>
                  <a:lnTo>
                    <a:pt x="4880750" y="263955"/>
                  </a:lnTo>
                  <a:lnTo>
                    <a:pt x="4849064" y="232269"/>
                  </a:lnTo>
                  <a:lnTo>
                    <a:pt x="4815747" y="202286"/>
                  </a:lnTo>
                  <a:lnTo>
                    <a:pt x="4780870" y="174078"/>
                  </a:lnTo>
                  <a:lnTo>
                    <a:pt x="4744505" y="147715"/>
                  </a:lnTo>
                  <a:lnTo>
                    <a:pt x="4706722" y="123270"/>
                  </a:lnTo>
                  <a:lnTo>
                    <a:pt x="4667594" y="100814"/>
                  </a:lnTo>
                  <a:lnTo>
                    <a:pt x="4627192" y="80418"/>
                  </a:lnTo>
                  <a:lnTo>
                    <a:pt x="4585588" y="62153"/>
                  </a:lnTo>
                  <a:lnTo>
                    <a:pt x="4542852" y="46093"/>
                  </a:lnTo>
                  <a:lnTo>
                    <a:pt x="4499057" y="32306"/>
                  </a:lnTo>
                  <a:lnTo>
                    <a:pt x="4454274" y="20867"/>
                  </a:lnTo>
                  <a:lnTo>
                    <a:pt x="4408575" y="11844"/>
                  </a:lnTo>
                  <a:lnTo>
                    <a:pt x="4362030" y="5312"/>
                  </a:lnTo>
                  <a:lnTo>
                    <a:pt x="4314712" y="1339"/>
                  </a:lnTo>
                  <a:lnTo>
                    <a:pt x="426669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020823" y="2520695"/>
              <a:ext cx="5113020" cy="5078095"/>
            </a:xfrm>
            <a:custGeom>
              <a:avLst/>
              <a:gdLst/>
              <a:ahLst/>
              <a:cxnLst/>
              <a:rect l="l" t="t" r="r" b="b"/>
              <a:pathLst>
                <a:path w="5113020" h="5078095">
                  <a:moveTo>
                    <a:pt x="0" y="846327"/>
                  </a:moveTo>
                  <a:lnTo>
                    <a:pt x="1339" y="798307"/>
                  </a:lnTo>
                  <a:lnTo>
                    <a:pt x="5312" y="750989"/>
                  </a:lnTo>
                  <a:lnTo>
                    <a:pt x="11844" y="704444"/>
                  </a:lnTo>
                  <a:lnTo>
                    <a:pt x="20867" y="658745"/>
                  </a:lnTo>
                  <a:lnTo>
                    <a:pt x="32306" y="613962"/>
                  </a:lnTo>
                  <a:lnTo>
                    <a:pt x="46093" y="570167"/>
                  </a:lnTo>
                  <a:lnTo>
                    <a:pt x="62153" y="527431"/>
                  </a:lnTo>
                  <a:lnTo>
                    <a:pt x="80418" y="485827"/>
                  </a:lnTo>
                  <a:lnTo>
                    <a:pt x="100814" y="445425"/>
                  </a:lnTo>
                  <a:lnTo>
                    <a:pt x="123270" y="406297"/>
                  </a:lnTo>
                  <a:lnTo>
                    <a:pt x="147715" y="368514"/>
                  </a:lnTo>
                  <a:lnTo>
                    <a:pt x="174078" y="332149"/>
                  </a:lnTo>
                  <a:lnTo>
                    <a:pt x="202286" y="297272"/>
                  </a:lnTo>
                  <a:lnTo>
                    <a:pt x="232269" y="263955"/>
                  </a:lnTo>
                  <a:lnTo>
                    <a:pt x="263955" y="232269"/>
                  </a:lnTo>
                  <a:lnTo>
                    <a:pt x="297272" y="202286"/>
                  </a:lnTo>
                  <a:lnTo>
                    <a:pt x="332149" y="174078"/>
                  </a:lnTo>
                  <a:lnTo>
                    <a:pt x="368514" y="147715"/>
                  </a:lnTo>
                  <a:lnTo>
                    <a:pt x="406297" y="123270"/>
                  </a:lnTo>
                  <a:lnTo>
                    <a:pt x="445425" y="100814"/>
                  </a:lnTo>
                  <a:lnTo>
                    <a:pt x="485827" y="80418"/>
                  </a:lnTo>
                  <a:lnTo>
                    <a:pt x="527431" y="62153"/>
                  </a:lnTo>
                  <a:lnTo>
                    <a:pt x="570167" y="46093"/>
                  </a:lnTo>
                  <a:lnTo>
                    <a:pt x="613962" y="32306"/>
                  </a:lnTo>
                  <a:lnTo>
                    <a:pt x="658745" y="20867"/>
                  </a:lnTo>
                  <a:lnTo>
                    <a:pt x="704444" y="11844"/>
                  </a:lnTo>
                  <a:lnTo>
                    <a:pt x="750989" y="5312"/>
                  </a:lnTo>
                  <a:lnTo>
                    <a:pt x="798307" y="1339"/>
                  </a:lnTo>
                  <a:lnTo>
                    <a:pt x="846327" y="0"/>
                  </a:lnTo>
                  <a:lnTo>
                    <a:pt x="4266692" y="0"/>
                  </a:lnTo>
                  <a:lnTo>
                    <a:pt x="4314712" y="1339"/>
                  </a:lnTo>
                  <a:lnTo>
                    <a:pt x="4362030" y="5312"/>
                  </a:lnTo>
                  <a:lnTo>
                    <a:pt x="4408575" y="11844"/>
                  </a:lnTo>
                  <a:lnTo>
                    <a:pt x="4454274" y="20867"/>
                  </a:lnTo>
                  <a:lnTo>
                    <a:pt x="4499057" y="32306"/>
                  </a:lnTo>
                  <a:lnTo>
                    <a:pt x="4542852" y="46093"/>
                  </a:lnTo>
                  <a:lnTo>
                    <a:pt x="4585588" y="62153"/>
                  </a:lnTo>
                  <a:lnTo>
                    <a:pt x="4627192" y="80418"/>
                  </a:lnTo>
                  <a:lnTo>
                    <a:pt x="4667594" y="100814"/>
                  </a:lnTo>
                  <a:lnTo>
                    <a:pt x="4706722" y="123270"/>
                  </a:lnTo>
                  <a:lnTo>
                    <a:pt x="4744505" y="147715"/>
                  </a:lnTo>
                  <a:lnTo>
                    <a:pt x="4780870" y="174078"/>
                  </a:lnTo>
                  <a:lnTo>
                    <a:pt x="4815747" y="202286"/>
                  </a:lnTo>
                  <a:lnTo>
                    <a:pt x="4849064" y="232269"/>
                  </a:lnTo>
                  <a:lnTo>
                    <a:pt x="4880750" y="263955"/>
                  </a:lnTo>
                  <a:lnTo>
                    <a:pt x="4910733" y="297272"/>
                  </a:lnTo>
                  <a:lnTo>
                    <a:pt x="4938941" y="332149"/>
                  </a:lnTo>
                  <a:lnTo>
                    <a:pt x="4965304" y="368514"/>
                  </a:lnTo>
                  <a:lnTo>
                    <a:pt x="4989749" y="406297"/>
                  </a:lnTo>
                  <a:lnTo>
                    <a:pt x="5012205" y="445425"/>
                  </a:lnTo>
                  <a:lnTo>
                    <a:pt x="5032601" y="485827"/>
                  </a:lnTo>
                  <a:lnTo>
                    <a:pt x="5050866" y="527431"/>
                  </a:lnTo>
                  <a:lnTo>
                    <a:pt x="5066926" y="570167"/>
                  </a:lnTo>
                  <a:lnTo>
                    <a:pt x="5080713" y="613962"/>
                  </a:lnTo>
                  <a:lnTo>
                    <a:pt x="5092152" y="658745"/>
                  </a:lnTo>
                  <a:lnTo>
                    <a:pt x="5101175" y="704444"/>
                  </a:lnTo>
                  <a:lnTo>
                    <a:pt x="5107707" y="750989"/>
                  </a:lnTo>
                  <a:lnTo>
                    <a:pt x="5111680" y="798307"/>
                  </a:lnTo>
                  <a:lnTo>
                    <a:pt x="5113020" y="846327"/>
                  </a:lnTo>
                  <a:lnTo>
                    <a:pt x="5113020" y="4231640"/>
                  </a:lnTo>
                  <a:lnTo>
                    <a:pt x="5111680" y="4279660"/>
                  </a:lnTo>
                  <a:lnTo>
                    <a:pt x="5107707" y="4326978"/>
                  </a:lnTo>
                  <a:lnTo>
                    <a:pt x="5101175" y="4373523"/>
                  </a:lnTo>
                  <a:lnTo>
                    <a:pt x="5092152" y="4419222"/>
                  </a:lnTo>
                  <a:lnTo>
                    <a:pt x="5080713" y="4464005"/>
                  </a:lnTo>
                  <a:lnTo>
                    <a:pt x="5066926" y="4507800"/>
                  </a:lnTo>
                  <a:lnTo>
                    <a:pt x="5050866" y="4550536"/>
                  </a:lnTo>
                  <a:lnTo>
                    <a:pt x="5032601" y="4592140"/>
                  </a:lnTo>
                  <a:lnTo>
                    <a:pt x="5012205" y="4632542"/>
                  </a:lnTo>
                  <a:lnTo>
                    <a:pt x="4989749" y="4671670"/>
                  </a:lnTo>
                  <a:lnTo>
                    <a:pt x="4965304" y="4709453"/>
                  </a:lnTo>
                  <a:lnTo>
                    <a:pt x="4938941" y="4745818"/>
                  </a:lnTo>
                  <a:lnTo>
                    <a:pt x="4910733" y="4780695"/>
                  </a:lnTo>
                  <a:lnTo>
                    <a:pt x="4880750" y="4814012"/>
                  </a:lnTo>
                  <a:lnTo>
                    <a:pt x="4849064" y="4845698"/>
                  </a:lnTo>
                  <a:lnTo>
                    <a:pt x="4815747" y="4875681"/>
                  </a:lnTo>
                  <a:lnTo>
                    <a:pt x="4780870" y="4903889"/>
                  </a:lnTo>
                  <a:lnTo>
                    <a:pt x="4744505" y="4930252"/>
                  </a:lnTo>
                  <a:lnTo>
                    <a:pt x="4706722" y="4954697"/>
                  </a:lnTo>
                  <a:lnTo>
                    <a:pt x="4667594" y="4977153"/>
                  </a:lnTo>
                  <a:lnTo>
                    <a:pt x="4627192" y="4997549"/>
                  </a:lnTo>
                  <a:lnTo>
                    <a:pt x="4585588" y="5015814"/>
                  </a:lnTo>
                  <a:lnTo>
                    <a:pt x="4542852" y="5031874"/>
                  </a:lnTo>
                  <a:lnTo>
                    <a:pt x="4499057" y="5045661"/>
                  </a:lnTo>
                  <a:lnTo>
                    <a:pt x="4454274" y="5057100"/>
                  </a:lnTo>
                  <a:lnTo>
                    <a:pt x="4408575" y="5066123"/>
                  </a:lnTo>
                  <a:lnTo>
                    <a:pt x="4362030" y="5072655"/>
                  </a:lnTo>
                  <a:lnTo>
                    <a:pt x="4314712" y="5076628"/>
                  </a:lnTo>
                  <a:lnTo>
                    <a:pt x="4266692" y="5077968"/>
                  </a:lnTo>
                  <a:lnTo>
                    <a:pt x="846327" y="5077968"/>
                  </a:lnTo>
                  <a:lnTo>
                    <a:pt x="798307" y="5076628"/>
                  </a:lnTo>
                  <a:lnTo>
                    <a:pt x="750989" y="5072655"/>
                  </a:lnTo>
                  <a:lnTo>
                    <a:pt x="704444" y="5066123"/>
                  </a:lnTo>
                  <a:lnTo>
                    <a:pt x="658745" y="5057100"/>
                  </a:lnTo>
                  <a:lnTo>
                    <a:pt x="613962" y="5045661"/>
                  </a:lnTo>
                  <a:lnTo>
                    <a:pt x="570167" y="5031874"/>
                  </a:lnTo>
                  <a:lnTo>
                    <a:pt x="527431" y="5015814"/>
                  </a:lnTo>
                  <a:lnTo>
                    <a:pt x="485827" y="4997549"/>
                  </a:lnTo>
                  <a:lnTo>
                    <a:pt x="445425" y="4977153"/>
                  </a:lnTo>
                  <a:lnTo>
                    <a:pt x="406297" y="4954697"/>
                  </a:lnTo>
                  <a:lnTo>
                    <a:pt x="368514" y="4930252"/>
                  </a:lnTo>
                  <a:lnTo>
                    <a:pt x="332149" y="4903889"/>
                  </a:lnTo>
                  <a:lnTo>
                    <a:pt x="297272" y="4875681"/>
                  </a:lnTo>
                  <a:lnTo>
                    <a:pt x="263955" y="4845698"/>
                  </a:lnTo>
                  <a:lnTo>
                    <a:pt x="232269" y="4814012"/>
                  </a:lnTo>
                  <a:lnTo>
                    <a:pt x="202286" y="4780695"/>
                  </a:lnTo>
                  <a:lnTo>
                    <a:pt x="174078" y="4745818"/>
                  </a:lnTo>
                  <a:lnTo>
                    <a:pt x="147715" y="4709453"/>
                  </a:lnTo>
                  <a:lnTo>
                    <a:pt x="123270" y="4671670"/>
                  </a:lnTo>
                  <a:lnTo>
                    <a:pt x="100814" y="4632542"/>
                  </a:lnTo>
                  <a:lnTo>
                    <a:pt x="80418" y="4592140"/>
                  </a:lnTo>
                  <a:lnTo>
                    <a:pt x="62153" y="4550536"/>
                  </a:lnTo>
                  <a:lnTo>
                    <a:pt x="46093" y="4507800"/>
                  </a:lnTo>
                  <a:lnTo>
                    <a:pt x="32306" y="4464005"/>
                  </a:lnTo>
                  <a:lnTo>
                    <a:pt x="20867" y="4419222"/>
                  </a:lnTo>
                  <a:lnTo>
                    <a:pt x="11844" y="4373523"/>
                  </a:lnTo>
                  <a:lnTo>
                    <a:pt x="5312" y="4326978"/>
                  </a:lnTo>
                  <a:lnTo>
                    <a:pt x="1339" y="4279660"/>
                  </a:lnTo>
                  <a:lnTo>
                    <a:pt x="0" y="4231640"/>
                  </a:lnTo>
                  <a:lnTo>
                    <a:pt x="0" y="846327"/>
                  </a:lnTo>
                  <a:close/>
                </a:path>
              </a:pathLst>
            </a:custGeom>
            <a:ln w="9525">
              <a:solidFill>
                <a:srgbClr val="0184E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2347341" y="3524250"/>
            <a:ext cx="2728595" cy="33794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spc="70" dirty="0">
                <a:solidFill>
                  <a:srgbClr val="3E3E3E"/>
                </a:solidFill>
                <a:latin typeface="Arial"/>
                <a:cs typeface="Arial"/>
              </a:rPr>
              <a:t>mail.example.com</a:t>
            </a:r>
            <a:endParaRPr sz="2200">
              <a:latin typeface="Arial"/>
              <a:cs typeface="Arial"/>
            </a:endParaRPr>
          </a:p>
          <a:p>
            <a:pPr marL="12700" marR="290195">
              <a:lnSpc>
                <a:spcPct val="100000"/>
              </a:lnSpc>
              <a:spcBef>
                <a:spcPts val="2640"/>
              </a:spcBef>
            </a:pPr>
            <a:r>
              <a:rPr sz="2200" b="1" spc="35" dirty="0">
                <a:solidFill>
                  <a:srgbClr val="3E3E3E"/>
                </a:solidFill>
                <a:latin typeface="Arial"/>
                <a:cs typeface="Arial"/>
              </a:rPr>
              <a:t>[webservers] </a:t>
            </a:r>
            <a:r>
              <a:rPr sz="2200" b="1" spc="4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55" dirty="0">
                <a:solidFill>
                  <a:srgbClr val="3E3E3E"/>
                </a:solidFill>
                <a:latin typeface="Arial"/>
                <a:cs typeface="Arial"/>
              </a:rPr>
              <a:t>foo.example.com </a:t>
            </a:r>
            <a:r>
              <a:rPr sz="2200" b="1" spc="-60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60" dirty="0">
                <a:solidFill>
                  <a:srgbClr val="3E3E3E"/>
                </a:solidFill>
                <a:latin typeface="Arial"/>
                <a:cs typeface="Arial"/>
              </a:rPr>
              <a:t>bar.example.co</a:t>
            </a:r>
            <a:r>
              <a:rPr sz="2200" b="1" spc="200" dirty="0">
                <a:solidFill>
                  <a:srgbClr val="3E3E3E"/>
                </a:solidFill>
                <a:latin typeface="Arial"/>
                <a:cs typeface="Arial"/>
              </a:rPr>
              <a:t>m</a:t>
            </a:r>
            <a:endParaRPr sz="2200">
              <a:latin typeface="Arial"/>
              <a:cs typeface="Arial"/>
            </a:endParaRPr>
          </a:p>
          <a:p>
            <a:pPr marL="12700" marR="5080">
              <a:lnSpc>
                <a:spcPct val="100200"/>
              </a:lnSpc>
              <a:spcBef>
                <a:spcPts val="2635"/>
              </a:spcBef>
            </a:pPr>
            <a:r>
              <a:rPr sz="2200" b="1" spc="20" dirty="0">
                <a:solidFill>
                  <a:srgbClr val="3E3E3E"/>
                </a:solidFill>
                <a:latin typeface="Arial"/>
                <a:cs typeface="Arial"/>
              </a:rPr>
              <a:t>[dbservers] </a:t>
            </a:r>
            <a:r>
              <a:rPr sz="2200" b="1" spc="2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60" dirty="0">
                <a:solidFill>
                  <a:srgbClr val="3E3E3E"/>
                </a:solidFill>
                <a:latin typeface="Arial"/>
                <a:cs typeface="Arial"/>
              </a:rPr>
              <a:t>one.example.com </a:t>
            </a:r>
            <a:r>
              <a:rPr sz="2200" b="1" spc="6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70" dirty="0">
                <a:solidFill>
                  <a:srgbClr val="3E3E3E"/>
                </a:solidFill>
                <a:latin typeface="Arial"/>
                <a:cs typeface="Arial"/>
              </a:rPr>
              <a:t>two.example.com </a:t>
            </a:r>
            <a:r>
              <a:rPr sz="2200" b="1" spc="7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105" dirty="0">
                <a:solidFill>
                  <a:srgbClr val="3E3E3E"/>
                </a:solidFill>
                <a:latin typeface="Arial"/>
                <a:cs typeface="Arial"/>
              </a:rPr>
              <a:t>t</a:t>
            </a:r>
            <a:r>
              <a:rPr sz="2200" b="1" spc="190" dirty="0">
                <a:solidFill>
                  <a:srgbClr val="3E3E3E"/>
                </a:solidFill>
                <a:latin typeface="Arial"/>
                <a:cs typeface="Arial"/>
              </a:rPr>
              <a:t>h</a:t>
            </a:r>
            <a:r>
              <a:rPr sz="2200" b="1" spc="85" dirty="0">
                <a:solidFill>
                  <a:srgbClr val="3E3E3E"/>
                </a:solidFill>
                <a:latin typeface="Arial"/>
                <a:cs typeface="Arial"/>
              </a:rPr>
              <a:t>re</a:t>
            </a:r>
            <a:r>
              <a:rPr sz="2200" b="1" spc="95" dirty="0">
                <a:solidFill>
                  <a:srgbClr val="3E3E3E"/>
                </a:solidFill>
                <a:latin typeface="Arial"/>
                <a:cs typeface="Arial"/>
              </a:rPr>
              <a:t>e</a:t>
            </a:r>
            <a:r>
              <a:rPr sz="2200" b="1" spc="45" dirty="0">
                <a:solidFill>
                  <a:srgbClr val="3E3E3E"/>
                </a:solidFill>
                <a:latin typeface="Arial"/>
                <a:cs typeface="Arial"/>
              </a:rPr>
              <a:t>.example.c</a:t>
            </a:r>
            <a:r>
              <a:rPr sz="2200" b="1" spc="50" dirty="0">
                <a:solidFill>
                  <a:srgbClr val="3E3E3E"/>
                </a:solidFill>
                <a:latin typeface="Arial"/>
                <a:cs typeface="Arial"/>
              </a:rPr>
              <a:t>o</a:t>
            </a:r>
            <a:r>
              <a:rPr sz="2200" b="1" spc="200" dirty="0">
                <a:solidFill>
                  <a:srgbClr val="3E3E3E"/>
                </a:solidFill>
                <a:latin typeface="Arial"/>
                <a:cs typeface="Arial"/>
              </a:rPr>
              <a:t>m</a:t>
            </a:r>
            <a:endParaRPr sz="2200">
              <a:latin typeface="Arial"/>
              <a:cs typeface="Arial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2467165" y="2330005"/>
            <a:ext cx="3775710" cy="532765"/>
            <a:chOff x="2467165" y="2330005"/>
            <a:chExt cx="3775710" cy="532765"/>
          </a:xfrm>
        </p:grpSpPr>
        <p:sp>
          <p:nvSpPr>
            <p:cNvPr id="12" name="object 12"/>
            <p:cNvSpPr/>
            <p:nvPr/>
          </p:nvSpPr>
          <p:spPr>
            <a:xfrm>
              <a:off x="2471927" y="2334767"/>
              <a:ext cx="3766185" cy="523240"/>
            </a:xfrm>
            <a:custGeom>
              <a:avLst/>
              <a:gdLst/>
              <a:ahLst/>
              <a:cxnLst/>
              <a:rect l="l" t="t" r="r" b="b"/>
              <a:pathLst>
                <a:path w="3766185" h="523239">
                  <a:moveTo>
                    <a:pt x="3678682" y="0"/>
                  </a:moveTo>
                  <a:lnTo>
                    <a:pt x="87122" y="0"/>
                  </a:lnTo>
                  <a:lnTo>
                    <a:pt x="53203" y="6844"/>
                  </a:lnTo>
                  <a:lnTo>
                    <a:pt x="25511" y="25511"/>
                  </a:lnTo>
                  <a:lnTo>
                    <a:pt x="6844" y="53203"/>
                  </a:lnTo>
                  <a:lnTo>
                    <a:pt x="0" y="87122"/>
                  </a:lnTo>
                  <a:lnTo>
                    <a:pt x="0" y="435609"/>
                  </a:lnTo>
                  <a:lnTo>
                    <a:pt x="6844" y="469528"/>
                  </a:lnTo>
                  <a:lnTo>
                    <a:pt x="25511" y="497220"/>
                  </a:lnTo>
                  <a:lnTo>
                    <a:pt x="53203" y="515887"/>
                  </a:lnTo>
                  <a:lnTo>
                    <a:pt x="87122" y="522731"/>
                  </a:lnTo>
                  <a:lnTo>
                    <a:pt x="3678682" y="522731"/>
                  </a:lnTo>
                  <a:lnTo>
                    <a:pt x="3712600" y="515887"/>
                  </a:lnTo>
                  <a:lnTo>
                    <a:pt x="3740292" y="497220"/>
                  </a:lnTo>
                  <a:lnTo>
                    <a:pt x="3758959" y="469528"/>
                  </a:lnTo>
                  <a:lnTo>
                    <a:pt x="3765804" y="435609"/>
                  </a:lnTo>
                  <a:lnTo>
                    <a:pt x="3765804" y="87122"/>
                  </a:lnTo>
                  <a:lnTo>
                    <a:pt x="3758959" y="53203"/>
                  </a:lnTo>
                  <a:lnTo>
                    <a:pt x="3740292" y="25511"/>
                  </a:lnTo>
                  <a:lnTo>
                    <a:pt x="3712600" y="6844"/>
                  </a:lnTo>
                  <a:lnTo>
                    <a:pt x="3678682" y="0"/>
                  </a:lnTo>
                  <a:close/>
                </a:path>
              </a:pathLst>
            </a:custGeom>
            <a:solidFill>
              <a:srgbClr val="0184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471927" y="2334767"/>
              <a:ext cx="3766185" cy="523240"/>
            </a:xfrm>
            <a:custGeom>
              <a:avLst/>
              <a:gdLst/>
              <a:ahLst/>
              <a:cxnLst/>
              <a:rect l="l" t="t" r="r" b="b"/>
              <a:pathLst>
                <a:path w="3766185" h="523239">
                  <a:moveTo>
                    <a:pt x="0" y="87122"/>
                  </a:moveTo>
                  <a:lnTo>
                    <a:pt x="6844" y="53203"/>
                  </a:lnTo>
                  <a:lnTo>
                    <a:pt x="25511" y="25511"/>
                  </a:lnTo>
                  <a:lnTo>
                    <a:pt x="53203" y="6844"/>
                  </a:lnTo>
                  <a:lnTo>
                    <a:pt x="87122" y="0"/>
                  </a:lnTo>
                  <a:lnTo>
                    <a:pt x="3678682" y="0"/>
                  </a:lnTo>
                  <a:lnTo>
                    <a:pt x="3712600" y="6844"/>
                  </a:lnTo>
                  <a:lnTo>
                    <a:pt x="3740292" y="25511"/>
                  </a:lnTo>
                  <a:lnTo>
                    <a:pt x="3758959" y="53203"/>
                  </a:lnTo>
                  <a:lnTo>
                    <a:pt x="3765804" y="87122"/>
                  </a:lnTo>
                  <a:lnTo>
                    <a:pt x="3765804" y="435609"/>
                  </a:lnTo>
                  <a:lnTo>
                    <a:pt x="3758959" y="469528"/>
                  </a:lnTo>
                  <a:lnTo>
                    <a:pt x="3740292" y="497220"/>
                  </a:lnTo>
                  <a:lnTo>
                    <a:pt x="3712600" y="515887"/>
                  </a:lnTo>
                  <a:lnTo>
                    <a:pt x="3678682" y="522731"/>
                  </a:lnTo>
                  <a:lnTo>
                    <a:pt x="87122" y="522731"/>
                  </a:lnTo>
                  <a:lnTo>
                    <a:pt x="53203" y="515887"/>
                  </a:lnTo>
                  <a:lnTo>
                    <a:pt x="25511" y="497220"/>
                  </a:lnTo>
                  <a:lnTo>
                    <a:pt x="6844" y="469528"/>
                  </a:lnTo>
                  <a:lnTo>
                    <a:pt x="0" y="435609"/>
                  </a:lnTo>
                  <a:lnTo>
                    <a:pt x="0" y="87122"/>
                  </a:lnTo>
                  <a:close/>
                </a:path>
              </a:pathLst>
            </a:custGeom>
            <a:ln w="9525">
              <a:solidFill>
                <a:srgbClr val="0184E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2576829" y="2402839"/>
            <a:ext cx="350583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spc="140" dirty="0">
                <a:solidFill>
                  <a:srgbClr val="FFFFFF"/>
                </a:solidFill>
                <a:latin typeface="Arial"/>
                <a:cs typeface="Arial"/>
              </a:rPr>
              <a:t>INI</a:t>
            </a:r>
            <a:r>
              <a:rPr sz="2200" b="1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b="1" spc="125" dirty="0">
                <a:solidFill>
                  <a:srgbClr val="FFFFFF"/>
                </a:solidFill>
                <a:latin typeface="Arial"/>
                <a:cs typeface="Arial"/>
              </a:rPr>
              <a:t>format</a:t>
            </a:r>
            <a:r>
              <a:rPr sz="2200" b="1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b="1" spc="75" dirty="0">
                <a:solidFill>
                  <a:srgbClr val="FFFFFF"/>
                </a:solidFill>
                <a:latin typeface="Arial"/>
                <a:cs typeface="Arial"/>
              </a:rPr>
              <a:t>inventory</a:t>
            </a:r>
            <a:r>
              <a:rPr sz="2200" b="1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b="1" spc="35" dirty="0">
                <a:solidFill>
                  <a:srgbClr val="FFFFFF"/>
                </a:solidFill>
                <a:latin typeface="Arial"/>
                <a:cs typeface="Arial"/>
              </a:rPr>
              <a:t>file:</a:t>
            </a:r>
            <a:endParaRPr sz="2200">
              <a:latin typeface="Arial"/>
              <a:cs typeface="Arial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9524809" y="2515933"/>
            <a:ext cx="4592320" cy="5087620"/>
            <a:chOff x="9524809" y="2515933"/>
            <a:chExt cx="4592320" cy="5087620"/>
          </a:xfrm>
        </p:grpSpPr>
        <p:sp>
          <p:nvSpPr>
            <p:cNvPr id="16" name="object 16"/>
            <p:cNvSpPr/>
            <p:nvPr/>
          </p:nvSpPr>
          <p:spPr>
            <a:xfrm>
              <a:off x="9529571" y="2520695"/>
              <a:ext cx="4582795" cy="5078095"/>
            </a:xfrm>
            <a:custGeom>
              <a:avLst/>
              <a:gdLst/>
              <a:ahLst/>
              <a:cxnLst/>
              <a:rect l="l" t="t" r="r" b="b"/>
              <a:pathLst>
                <a:path w="4582794" h="5078095">
                  <a:moveTo>
                    <a:pt x="3818889" y="0"/>
                  </a:moveTo>
                  <a:lnTo>
                    <a:pt x="763777" y="0"/>
                  </a:lnTo>
                  <a:lnTo>
                    <a:pt x="715481" y="1502"/>
                  </a:lnTo>
                  <a:lnTo>
                    <a:pt x="667982" y="5951"/>
                  </a:lnTo>
                  <a:lnTo>
                    <a:pt x="621370" y="13257"/>
                  </a:lnTo>
                  <a:lnTo>
                    <a:pt x="575734" y="23329"/>
                  </a:lnTo>
                  <a:lnTo>
                    <a:pt x="531164" y="36079"/>
                  </a:lnTo>
                  <a:lnTo>
                    <a:pt x="487750" y="51417"/>
                  </a:lnTo>
                  <a:lnTo>
                    <a:pt x="445581" y="69254"/>
                  </a:lnTo>
                  <a:lnTo>
                    <a:pt x="404746" y="89499"/>
                  </a:lnTo>
                  <a:lnTo>
                    <a:pt x="365336" y="112064"/>
                  </a:lnTo>
                  <a:lnTo>
                    <a:pt x="327439" y="136858"/>
                  </a:lnTo>
                  <a:lnTo>
                    <a:pt x="291146" y="163793"/>
                  </a:lnTo>
                  <a:lnTo>
                    <a:pt x="256545" y="192779"/>
                  </a:lnTo>
                  <a:lnTo>
                    <a:pt x="223726" y="223726"/>
                  </a:lnTo>
                  <a:lnTo>
                    <a:pt x="192779" y="256545"/>
                  </a:lnTo>
                  <a:lnTo>
                    <a:pt x="163793" y="291146"/>
                  </a:lnTo>
                  <a:lnTo>
                    <a:pt x="136858" y="327439"/>
                  </a:lnTo>
                  <a:lnTo>
                    <a:pt x="112064" y="365336"/>
                  </a:lnTo>
                  <a:lnTo>
                    <a:pt x="89499" y="404746"/>
                  </a:lnTo>
                  <a:lnTo>
                    <a:pt x="69254" y="445581"/>
                  </a:lnTo>
                  <a:lnTo>
                    <a:pt x="51417" y="487750"/>
                  </a:lnTo>
                  <a:lnTo>
                    <a:pt x="36079" y="531164"/>
                  </a:lnTo>
                  <a:lnTo>
                    <a:pt x="23329" y="575734"/>
                  </a:lnTo>
                  <a:lnTo>
                    <a:pt x="13257" y="621370"/>
                  </a:lnTo>
                  <a:lnTo>
                    <a:pt x="5951" y="667982"/>
                  </a:lnTo>
                  <a:lnTo>
                    <a:pt x="1502" y="715481"/>
                  </a:lnTo>
                  <a:lnTo>
                    <a:pt x="0" y="763777"/>
                  </a:lnTo>
                  <a:lnTo>
                    <a:pt x="0" y="4314190"/>
                  </a:lnTo>
                  <a:lnTo>
                    <a:pt x="1502" y="4362486"/>
                  </a:lnTo>
                  <a:lnTo>
                    <a:pt x="5951" y="4409985"/>
                  </a:lnTo>
                  <a:lnTo>
                    <a:pt x="13257" y="4456597"/>
                  </a:lnTo>
                  <a:lnTo>
                    <a:pt x="23329" y="4502233"/>
                  </a:lnTo>
                  <a:lnTo>
                    <a:pt x="36079" y="4546803"/>
                  </a:lnTo>
                  <a:lnTo>
                    <a:pt x="51417" y="4590217"/>
                  </a:lnTo>
                  <a:lnTo>
                    <a:pt x="69254" y="4632386"/>
                  </a:lnTo>
                  <a:lnTo>
                    <a:pt x="89499" y="4673221"/>
                  </a:lnTo>
                  <a:lnTo>
                    <a:pt x="112064" y="4712631"/>
                  </a:lnTo>
                  <a:lnTo>
                    <a:pt x="136858" y="4750528"/>
                  </a:lnTo>
                  <a:lnTo>
                    <a:pt x="163793" y="4786821"/>
                  </a:lnTo>
                  <a:lnTo>
                    <a:pt x="192779" y="4821422"/>
                  </a:lnTo>
                  <a:lnTo>
                    <a:pt x="223726" y="4854241"/>
                  </a:lnTo>
                  <a:lnTo>
                    <a:pt x="256545" y="4885188"/>
                  </a:lnTo>
                  <a:lnTo>
                    <a:pt x="291146" y="4914174"/>
                  </a:lnTo>
                  <a:lnTo>
                    <a:pt x="327439" y="4941109"/>
                  </a:lnTo>
                  <a:lnTo>
                    <a:pt x="365336" y="4965903"/>
                  </a:lnTo>
                  <a:lnTo>
                    <a:pt x="404746" y="4988468"/>
                  </a:lnTo>
                  <a:lnTo>
                    <a:pt x="445581" y="5008713"/>
                  </a:lnTo>
                  <a:lnTo>
                    <a:pt x="487750" y="5026550"/>
                  </a:lnTo>
                  <a:lnTo>
                    <a:pt x="531164" y="5041888"/>
                  </a:lnTo>
                  <a:lnTo>
                    <a:pt x="575734" y="5054638"/>
                  </a:lnTo>
                  <a:lnTo>
                    <a:pt x="621370" y="5064710"/>
                  </a:lnTo>
                  <a:lnTo>
                    <a:pt x="667982" y="5072016"/>
                  </a:lnTo>
                  <a:lnTo>
                    <a:pt x="715481" y="5076465"/>
                  </a:lnTo>
                  <a:lnTo>
                    <a:pt x="763777" y="5077968"/>
                  </a:lnTo>
                  <a:lnTo>
                    <a:pt x="3818889" y="5077968"/>
                  </a:lnTo>
                  <a:lnTo>
                    <a:pt x="3867186" y="5076465"/>
                  </a:lnTo>
                  <a:lnTo>
                    <a:pt x="3914685" y="5072016"/>
                  </a:lnTo>
                  <a:lnTo>
                    <a:pt x="3961297" y="5064710"/>
                  </a:lnTo>
                  <a:lnTo>
                    <a:pt x="4006933" y="5054638"/>
                  </a:lnTo>
                  <a:lnTo>
                    <a:pt x="4051503" y="5041888"/>
                  </a:lnTo>
                  <a:lnTo>
                    <a:pt x="4094917" y="5026550"/>
                  </a:lnTo>
                  <a:lnTo>
                    <a:pt x="4137086" y="5008713"/>
                  </a:lnTo>
                  <a:lnTo>
                    <a:pt x="4177921" y="4988468"/>
                  </a:lnTo>
                  <a:lnTo>
                    <a:pt x="4217331" y="4965903"/>
                  </a:lnTo>
                  <a:lnTo>
                    <a:pt x="4255228" y="4941109"/>
                  </a:lnTo>
                  <a:lnTo>
                    <a:pt x="4291521" y="4914174"/>
                  </a:lnTo>
                  <a:lnTo>
                    <a:pt x="4326122" y="4885188"/>
                  </a:lnTo>
                  <a:lnTo>
                    <a:pt x="4358941" y="4854241"/>
                  </a:lnTo>
                  <a:lnTo>
                    <a:pt x="4389888" y="4821422"/>
                  </a:lnTo>
                  <a:lnTo>
                    <a:pt x="4418874" y="4786821"/>
                  </a:lnTo>
                  <a:lnTo>
                    <a:pt x="4445809" y="4750528"/>
                  </a:lnTo>
                  <a:lnTo>
                    <a:pt x="4470603" y="4712631"/>
                  </a:lnTo>
                  <a:lnTo>
                    <a:pt x="4493168" y="4673221"/>
                  </a:lnTo>
                  <a:lnTo>
                    <a:pt x="4513413" y="4632386"/>
                  </a:lnTo>
                  <a:lnTo>
                    <a:pt x="4531250" y="4590217"/>
                  </a:lnTo>
                  <a:lnTo>
                    <a:pt x="4546588" y="4546803"/>
                  </a:lnTo>
                  <a:lnTo>
                    <a:pt x="4559338" y="4502233"/>
                  </a:lnTo>
                  <a:lnTo>
                    <a:pt x="4569410" y="4456597"/>
                  </a:lnTo>
                  <a:lnTo>
                    <a:pt x="4576716" y="4409985"/>
                  </a:lnTo>
                  <a:lnTo>
                    <a:pt x="4581165" y="4362486"/>
                  </a:lnTo>
                  <a:lnTo>
                    <a:pt x="4582668" y="4314190"/>
                  </a:lnTo>
                  <a:lnTo>
                    <a:pt x="4582668" y="763777"/>
                  </a:lnTo>
                  <a:lnTo>
                    <a:pt x="4581165" y="715481"/>
                  </a:lnTo>
                  <a:lnTo>
                    <a:pt x="4576716" y="667982"/>
                  </a:lnTo>
                  <a:lnTo>
                    <a:pt x="4569410" y="621370"/>
                  </a:lnTo>
                  <a:lnTo>
                    <a:pt x="4559338" y="575734"/>
                  </a:lnTo>
                  <a:lnTo>
                    <a:pt x="4546588" y="531164"/>
                  </a:lnTo>
                  <a:lnTo>
                    <a:pt x="4531250" y="487750"/>
                  </a:lnTo>
                  <a:lnTo>
                    <a:pt x="4513413" y="445581"/>
                  </a:lnTo>
                  <a:lnTo>
                    <a:pt x="4493168" y="404746"/>
                  </a:lnTo>
                  <a:lnTo>
                    <a:pt x="4470603" y="365336"/>
                  </a:lnTo>
                  <a:lnTo>
                    <a:pt x="4445809" y="327439"/>
                  </a:lnTo>
                  <a:lnTo>
                    <a:pt x="4418874" y="291146"/>
                  </a:lnTo>
                  <a:lnTo>
                    <a:pt x="4389888" y="256545"/>
                  </a:lnTo>
                  <a:lnTo>
                    <a:pt x="4358941" y="223726"/>
                  </a:lnTo>
                  <a:lnTo>
                    <a:pt x="4326122" y="192779"/>
                  </a:lnTo>
                  <a:lnTo>
                    <a:pt x="4291521" y="163793"/>
                  </a:lnTo>
                  <a:lnTo>
                    <a:pt x="4255228" y="136858"/>
                  </a:lnTo>
                  <a:lnTo>
                    <a:pt x="4217331" y="112064"/>
                  </a:lnTo>
                  <a:lnTo>
                    <a:pt x="4177921" y="89499"/>
                  </a:lnTo>
                  <a:lnTo>
                    <a:pt x="4137086" y="69254"/>
                  </a:lnTo>
                  <a:lnTo>
                    <a:pt x="4094917" y="51417"/>
                  </a:lnTo>
                  <a:lnTo>
                    <a:pt x="4051503" y="36079"/>
                  </a:lnTo>
                  <a:lnTo>
                    <a:pt x="4006933" y="23329"/>
                  </a:lnTo>
                  <a:lnTo>
                    <a:pt x="3961297" y="13257"/>
                  </a:lnTo>
                  <a:lnTo>
                    <a:pt x="3914685" y="5951"/>
                  </a:lnTo>
                  <a:lnTo>
                    <a:pt x="3867186" y="1502"/>
                  </a:lnTo>
                  <a:lnTo>
                    <a:pt x="381888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9529571" y="2520695"/>
              <a:ext cx="4582795" cy="5078095"/>
            </a:xfrm>
            <a:custGeom>
              <a:avLst/>
              <a:gdLst/>
              <a:ahLst/>
              <a:cxnLst/>
              <a:rect l="l" t="t" r="r" b="b"/>
              <a:pathLst>
                <a:path w="4582794" h="5078095">
                  <a:moveTo>
                    <a:pt x="0" y="763777"/>
                  </a:moveTo>
                  <a:lnTo>
                    <a:pt x="1502" y="715481"/>
                  </a:lnTo>
                  <a:lnTo>
                    <a:pt x="5951" y="667982"/>
                  </a:lnTo>
                  <a:lnTo>
                    <a:pt x="13257" y="621370"/>
                  </a:lnTo>
                  <a:lnTo>
                    <a:pt x="23329" y="575734"/>
                  </a:lnTo>
                  <a:lnTo>
                    <a:pt x="36079" y="531164"/>
                  </a:lnTo>
                  <a:lnTo>
                    <a:pt x="51417" y="487750"/>
                  </a:lnTo>
                  <a:lnTo>
                    <a:pt x="69254" y="445581"/>
                  </a:lnTo>
                  <a:lnTo>
                    <a:pt x="89499" y="404746"/>
                  </a:lnTo>
                  <a:lnTo>
                    <a:pt x="112064" y="365336"/>
                  </a:lnTo>
                  <a:lnTo>
                    <a:pt x="136858" y="327439"/>
                  </a:lnTo>
                  <a:lnTo>
                    <a:pt x="163793" y="291146"/>
                  </a:lnTo>
                  <a:lnTo>
                    <a:pt x="192779" y="256545"/>
                  </a:lnTo>
                  <a:lnTo>
                    <a:pt x="223726" y="223726"/>
                  </a:lnTo>
                  <a:lnTo>
                    <a:pt x="256545" y="192779"/>
                  </a:lnTo>
                  <a:lnTo>
                    <a:pt x="291146" y="163793"/>
                  </a:lnTo>
                  <a:lnTo>
                    <a:pt x="327439" y="136858"/>
                  </a:lnTo>
                  <a:lnTo>
                    <a:pt x="365336" y="112064"/>
                  </a:lnTo>
                  <a:lnTo>
                    <a:pt x="404746" y="89499"/>
                  </a:lnTo>
                  <a:lnTo>
                    <a:pt x="445581" y="69254"/>
                  </a:lnTo>
                  <a:lnTo>
                    <a:pt x="487750" y="51417"/>
                  </a:lnTo>
                  <a:lnTo>
                    <a:pt x="531164" y="36079"/>
                  </a:lnTo>
                  <a:lnTo>
                    <a:pt x="575734" y="23329"/>
                  </a:lnTo>
                  <a:lnTo>
                    <a:pt x="621370" y="13257"/>
                  </a:lnTo>
                  <a:lnTo>
                    <a:pt x="667982" y="5951"/>
                  </a:lnTo>
                  <a:lnTo>
                    <a:pt x="715481" y="1502"/>
                  </a:lnTo>
                  <a:lnTo>
                    <a:pt x="763777" y="0"/>
                  </a:lnTo>
                  <a:lnTo>
                    <a:pt x="3818889" y="0"/>
                  </a:lnTo>
                  <a:lnTo>
                    <a:pt x="3867186" y="1502"/>
                  </a:lnTo>
                  <a:lnTo>
                    <a:pt x="3914685" y="5951"/>
                  </a:lnTo>
                  <a:lnTo>
                    <a:pt x="3961297" y="13257"/>
                  </a:lnTo>
                  <a:lnTo>
                    <a:pt x="4006933" y="23329"/>
                  </a:lnTo>
                  <a:lnTo>
                    <a:pt x="4051503" y="36079"/>
                  </a:lnTo>
                  <a:lnTo>
                    <a:pt x="4094917" y="51417"/>
                  </a:lnTo>
                  <a:lnTo>
                    <a:pt x="4137086" y="69254"/>
                  </a:lnTo>
                  <a:lnTo>
                    <a:pt x="4177921" y="89499"/>
                  </a:lnTo>
                  <a:lnTo>
                    <a:pt x="4217331" y="112064"/>
                  </a:lnTo>
                  <a:lnTo>
                    <a:pt x="4255228" y="136858"/>
                  </a:lnTo>
                  <a:lnTo>
                    <a:pt x="4291521" y="163793"/>
                  </a:lnTo>
                  <a:lnTo>
                    <a:pt x="4326122" y="192779"/>
                  </a:lnTo>
                  <a:lnTo>
                    <a:pt x="4358941" y="223726"/>
                  </a:lnTo>
                  <a:lnTo>
                    <a:pt x="4389888" y="256545"/>
                  </a:lnTo>
                  <a:lnTo>
                    <a:pt x="4418874" y="291146"/>
                  </a:lnTo>
                  <a:lnTo>
                    <a:pt x="4445809" y="327439"/>
                  </a:lnTo>
                  <a:lnTo>
                    <a:pt x="4470603" y="365336"/>
                  </a:lnTo>
                  <a:lnTo>
                    <a:pt x="4493168" y="404746"/>
                  </a:lnTo>
                  <a:lnTo>
                    <a:pt x="4513413" y="445581"/>
                  </a:lnTo>
                  <a:lnTo>
                    <a:pt x="4531250" y="487750"/>
                  </a:lnTo>
                  <a:lnTo>
                    <a:pt x="4546588" y="531164"/>
                  </a:lnTo>
                  <a:lnTo>
                    <a:pt x="4559338" y="575734"/>
                  </a:lnTo>
                  <a:lnTo>
                    <a:pt x="4569410" y="621370"/>
                  </a:lnTo>
                  <a:lnTo>
                    <a:pt x="4576716" y="667982"/>
                  </a:lnTo>
                  <a:lnTo>
                    <a:pt x="4581165" y="715481"/>
                  </a:lnTo>
                  <a:lnTo>
                    <a:pt x="4582668" y="763777"/>
                  </a:lnTo>
                  <a:lnTo>
                    <a:pt x="4582668" y="4314190"/>
                  </a:lnTo>
                  <a:lnTo>
                    <a:pt x="4581165" y="4362486"/>
                  </a:lnTo>
                  <a:lnTo>
                    <a:pt x="4576716" y="4409985"/>
                  </a:lnTo>
                  <a:lnTo>
                    <a:pt x="4569410" y="4456597"/>
                  </a:lnTo>
                  <a:lnTo>
                    <a:pt x="4559338" y="4502233"/>
                  </a:lnTo>
                  <a:lnTo>
                    <a:pt x="4546588" y="4546803"/>
                  </a:lnTo>
                  <a:lnTo>
                    <a:pt x="4531250" y="4590217"/>
                  </a:lnTo>
                  <a:lnTo>
                    <a:pt x="4513413" y="4632386"/>
                  </a:lnTo>
                  <a:lnTo>
                    <a:pt x="4493168" y="4673221"/>
                  </a:lnTo>
                  <a:lnTo>
                    <a:pt x="4470603" y="4712631"/>
                  </a:lnTo>
                  <a:lnTo>
                    <a:pt x="4445809" y="4750528"/>
                  </a:lnTo>
                  <a:lnTo>
                    <a:pt x="4418874" y="4786821"/>
                  </a:lnTo>
                  <a:lnTo>
                    <a:pt x="4389888" y="4821422"/>
                  </a:lnTo>
                  <a:lnTo>
                    <a:pt x="4358941" y="4854241"/>
                  </a:lnTo>
                  <a:lnTo>
                    <a:pt x="4326122" y="4885188"/>
                  </a:lnTo>
                  <a:lnTo>
                    <a:pt x="4291521" y="4914174"/>
                  </a:lnTo>
                  <a:lnTo>
                    <a:pt x="4255228" y="4941109"/>
                  </a:lnTo>
                  <a:lnTo>
                    <a:pt x="4217331" y="4965903"/>
                  </a:lnTo>
                  <a:lnTo>
                    <a:pt x="4177921" y="4988468"/>
                  </a:lnTo>
                  <a:lnTo>
                    <a:pt x="4137086" y="5008713"/>
                  </a:lnTo>
                  <a:lnTo>
                    <a:pt x="4094917" y="5026550"/>
                  </a:lnTo>
                  <a:lnTo>
                    <a:pt x="4051503" y="5041888"/>
                  </a:lnTo>
                  <a:lnTo>
                    <a:pt x="4006933" y="5054638"/>
                  </a:lnTo>
                  <a:lnTo>
                    <a:pt x="3961297" y="5064710"/>
                  </a:lnTo>
                  <a:lnTo>
                    <a:pt x="3914685" y="5072016"/>
                  </a:lnTo>
                  <a:lnTo>
                    <a:pt x="3867186" y="5076465"/>
                  </a:lnTo>
                  <a:lnTo>
                    <a:pt x="3818889" y="5077968"/>
                  </a:lnTo>
                  <a:lnTo>
                    <a:pt x="763777" y="5077968"/>
                  </a:lnTo>
                  <a:lnTo>
                    <a:pt x="715481" y="5076465"/>
                  </a:lnTo>
                  <a:lnTo>
                    <a:pt x="667982" y="5072016"/>
                  </a:lnTo>
                  <a:lnTo>
                    <a:pt x="621370" y="5064710"/>
                  </a:lnTo>
                  <a:lnTo>
                    <a:pt x="575734" y="5054638"/>
                  </a:lnTo>
                  <a:lnTo>
                    <a:pt x="531164" y="5041888"/>
                  </a:lnTo>
                  <a:lnTo>
                    <a:pt x="487750" y="5026550"/>
                  </a:lnTo>
                  <a:lnTo>
                    <a:pt x="445581" y="5008713"/>
                  </a:lnTo>
                  <a:lnTo>
                    <a:pt x="404746" y="4988468"/>
                  </a:lnTo>
                  <a:lnTo>
                    <a:pt x="365336" y="4965903"/>
                  </a:lnTo>
                  <a:lnTo>
                    <a:pt x="327439" y="4941109"/>
                  </a:lnTo>
                  <a:lnTo>
                    <a:pt x="291146" y="4914174"/>
                  </a:lnTo>
                  <a:lnTo>
                    <a:pt x="256545" y="4885188"/>
                  </a:lnTo>
                  <a:lnTo>
                    <a:pt x="223726" y="4854241"/>
                  </a:lnTo>
                  <a:lnTo>
                    <a:pt x="192779" y="4821422"/>
                  </a:lnTo>
                  <a:lnTo>
                    <a:pt x="163793" y="4786821"/>
                  </a:lnTo>
                  <a:lnTo>
                    <a:pt x="136858" y="4750528"/>
                  </a:lnTo>
                  <a:lnTo>
                    <a:pt x="112064" y="4712631"/>
                  </a:lnTo>
                  <a:lnTo>
                    <a:pt x="89499" y="4673221"/>
                  </a:lnTo>
                  <a:lnTo>
                    <a:pt x="69254" y="4632386"/>
                  </a:lnTo>
                  <a:lnTo>
                    <a:pt x="51417" y="4590217"/>
                  </a:lnTo>
                  <a:lnTo>
                    <a:pt x="36079" y="4546803"/>
                  </a:lnTo>
                  <a:lnTo>
                    <a:pt x="23329" y="4502233"/>
                  </a:lnTo>
                  <a:lnTo>
                    <a:pt x="13257" y="4456597"/>
                  </a:lnTo>
                  <a:lnTo>
                    <a:pt x="5951" y="4409985"/>
                  </a:lnTo>
                  <a:lnTo>
                    <a:pt x="1502" y="4362486"/>
                  </a:lnTo>
                  <a:lnTo>
                    <a:pt x="0" y="4314190"/>
                  </a:lnTo>
                  <a:lnTo>
                    <a:pt x="0" y="763777"/>
                  </a:lnTo>
                  <a:close/>
                </a:path>
              </a:pathLst>
            </a:custGeom>
            <a:ln w="9525">
              <a:solidFill>
                <a:srgbClr val="0184E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9832593" y="3020948"/>
            <a:ext cx="44450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spc="105" dirty="0">
                <a:solidFill>
                  <a:srgbClr val="3E3E3E"/>
                </a:solidFill>
                <a:latin typeface="Arial"/>
                <a:cs typeface="Arial"/>
              </a:rPr>
              <a:t>a</a:t>
            </a:r>
            <a:r>
              <a:rPr sz="2200" b="1" spc="55" dirty="0">
                <a:solidFill>
                  <a:srgbClr val="3E3E3E"/>
                </a:solidFill>
                <a:latin typeface="Arial"/>
                <a:cs typeface="Arial"/>
              </a:rPr>
              <a:t>l</a:t>
            </a:r>
            <a:r>
              <a:rPr sz="2200" b="1" spc="-30" dirty="0">
                <a:solidFill>
                  <a:srgbClr val="3E3E3E"/>
                </a:solidFill>
                <a:latin typeface="Arial"/>
                <a:cs typeface="Arial"/>
              </a:rPr>
              <a:t>l:</a:t>
            </a:r>
            <a:endParaRPr sz="22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0746993" y="3356610"/>
            <a:ext cx="2807335" cy="40506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149860">
              <a:lnSpc>
                <a:spcPct val="100000"/>
              </a:lnSpc>
              <a:spcBef>
                <a:spcPts val="95"/>
              </a:spcBef>
            </a:pPr>
            <a:r>
              <a:rPr sz="2200" b="1" spc="-15" dirty="0">
                <a:solidFill>
                  <a:srgbClr val="3E3E3E"/>
                </a:solidFill>
                <a:latin typeface="Arial"/>
                <a:cs typeface="Arial"/>
              </a:rPr>
              <a:t>hosts: </a:t>
            </a:r>
            <a:r>
              <a:rPr sz="2200" b="1" spc="-1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185" dirty="0">
                <a:solidFill>
                  <a:srgbClr val="3E3E3E"/>
                </a:solidFill>
                <a:latin typeface="Arial"/>
                <a:cs typeface="Arial"/>
              </a:rPr>
              <a:t>m</a:t>
            </a:r>
            <a:r>
              <a:rPr sz="2200" b="1" spc="120" dirty="0">
                <a:solidFill>
                  <a:srgbClr val="3E3E3E"/>
                </a:solidFill>
                <a:latin typeface="Arial"/>
                <a:cs typeface="Arial"/>
              </a:rPr>
              <a:t>a</a:t>
            </a:r>
            <a:r>
              <a:rPr sz="2200" b="1" spc="50" dirty="0">
                <a:solidFill>
                  <a:srgbClr val="3E3E3E"/>
                </a:solidFill>
                <a:latin typeface="Arial"/>
                <a:cs typeface="Arial"/>
              </a:rPr>
              <a:t>il.ex</a:t>
            </a:r>
            <a:r>
              <a:rPr sz="2200" b="1" spc="80" dirty="0">
                <a:solidFill>
                  <a:srgbClr val="3E3E3E"/>
                </a:solidFill>
                <a:latin typeface="Arial"/>
                <a:cs typeface="Arial"/>
              </a:rPr>
              <a:t>a</a:t>
            </a:r>
            <a:r>
              <a:rPr sz="2200" b="1" spc="100" dirty="0">
                <a:solidFill>
                  <a:srgbClr val="3E3E3E"/>
                </a:solidFill>
                <a:latin typeface="Arial"/>
                <a:cs typeface="Arial"/>
              </a:rPr>
              <a:t>mpl</a:t>
            </a:r>
            <a:r>
              <a:rPr sz="2200" b="1" dirty="0">
                <a:solidFill>
                  <a:srgbClr val="3E3E3E"/>
                </a:solidFill>
                <a:latin typeface="Arial"/>
                <a:cs typeface="Arial"/>
              </a:rPr>
              <a:t>e.c</a:t>
            </a:r>
            <a:r>
              <a:rPr sz="2200" b="1" spc="-10" dirty="0">
                <a:solidFill>
                  <a:srgbClr val="3E3E3E"/>
                </a:solidFill>
                <a:latin typeface="Arial"/>
                <a:cs typeface="Arial"/>
              </a:rPr>
              <a:t>o</a:t>
            </a:r>
            <a:r>
              <a:rPr sz="2200" b="1" spc="30" dirty="0">
                <a:solidFill>
                  <a:srgbClr val="3E3E3E"/>
                </a:solidFill>
                <a:latin typeface="Arial"/>
                <a:cs typeface="Arial"/>
              </a:rPr>
              <a:t>m:  </a:t>
            </a:r>
            <a:r>
              <a:rPr sz="2200" b="1" spc="35" dirty="0">
                <a:solidFill>
                  <a:srgbClr val="3E3E3E"/>
                </a:solidFill>
                <a:latin typeface="Arial"/>
                <a:cs typeface="Arial"/>
              </a:rPr>
              <a:t>children:</a:t>
            </a:r>
            <a:endParaRPr sz="2200">
              <a:latin typeface="Arial"/>
              <a:cs typeface="Arial"/>
            </a:endParaRPr>
          </a:p>
          <a:p>
            <a:pPr marL="927100">
              <a:lnSpc>
                <a:spcPct val="100000"/>
              </a:lnSpc>
            </a:pPr>
            <a:r>
              <a:rPr sz="2200" b="1" spc="30" dirty="0">
                <a:solidFill>
                  <a:srgbClr val="3E3E3E"/>
                </a:solidFill>
                <a:latin typeface="Arial"/>
                <a:cs typeface="Arial"/>
              </a:rPr>
              <a:t>webservers:</a:t>
            </a:r>
            <a:endParaRPr sz="2200">
              <a:latin typeface="Arial"/>
              <a:cs typeface="Arial"/>
            </a:endParaRPr>
          </a:p>
          <a:p>
            <a:pPr marL="12700" marR="125095" indent="1828800">
              <a:lnSpc>
                <a:spcPct val="100000"/>
              </a:lnSpc>
            </a:pPr>
            <a:r>
              <a:rPr sz="2200" b="1" spc="50" dirty="0">
                <a:solidFill>
                  <a:srgbClr val="3E3E3E"/>
                </a:solidFill>
                <a:latin typeface="Arial"/>
                <a:cs typeface="Arial"/>
              </a:rPr>
              <a:t>hos</a:t>
            </a:r>
            <a:r>
              <a:rPr sz="2200" b="1" spc="15" dirty="0">
                <a:solidFill>
                  <a:srgbClr val="3E3E3E"/>
                </a:solidFill>
                <a:latin typeface="Arial"/>
                <a:cs typeface="Arial"/>
              </a:rPr>
              <a:t>t</a:t>
            </a:r>
            <a:r>
              <a:rPr sz="2200" b="1" spc="-105" dirty="0">
                <a:solidFill>
                  <a:srgbClr val="3E3E3E"/>
                </a:solidFill>
                <a:latin typeface="Arial"/>
                <a:cs typeface="Arial"/>
              </a:rPr>
              <a:t>s:  </a:t>
            </a:r>
            <a:r>
              <a:rPr sz="2200" b="1" spc="45" dirty="0">
                <a:solidFill>
                  <a:srgbClr val="3E3E3E"/>
                </a:solidFill>
                <a:latin typeface="Arial"/>
                <a:cs typeface="Arial"/>
              </a:rPr>
              <a:t>foo.example.com: </a:t>
            </a:r>
            <a:r>
              <a:rPr sz="2200" b="1" spc="5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55" dirty="0">
                <a:solidFill>
                  <a:srgbClr val="3E3E3E"/>
                </a:solidFill>
                <a:latin typeface="Arial"/>
                <a:cs typeface="Arial"/>
              </a:rPr>
              <a:t>bar.example.com:</a:t>
            </a:r>
            <a:endParaRPr sz="2200">
              <a:latin typeface="Arial"/>
              <a:cs typeface="Arial"/>
            </a:endParaRPr>
          </a:p>
          <a:p>
            <a:pPr marL="927100">
              <a:lnSpc>
                <a:spcPct val="100000"/>
              </a:lnSpc>
            </a:pPr>
            <a:r>
              <a:rPr sz="2200" b="1" spc="15" dirty="0">
                <a:solidFill>
                  <a:srgbClr val="3E3E3E"/>
                </a:solidFill>
                <a:latin typeface="Arial"/>
                <a:cs typeface="Arial"/>
              </a:rPr>
              <a:t>dbservers:</a:t>
            </a:r>
            <a:endParaRPr sz="2200">
              <a:latin typeface="Arial"/>
              <a:cs typeface="Arial"/>
            </a:endParaRPr>
          </a:p>
          <a:p>
            <a:pPr marL="12700" marR="125095" indent="1828800">
              <a:lnSpc>
                <a:spcPct val="100000"/>
              </a:lnSpc>
            </a:pPr>
            <a:r>
              <a:rPr sz="2200" b="1" spc="50" dirty="0">
                <a:solidFill>
                  <a:srgbClr val="3E3E3E"/>
                </a:solidFill>
                <a:latin typeface="Arial"/>
                <a:cs typeface="Arial"/>
              </a:rPr>
              <a:t>hos</a:t>
            </a:r>
            <a:r>
              <a:rPr sz="2200" b="1" spc="15" dirty="0">
                <a:solidFill>
                  <a:srgbClr val="3E3E3E"/>
                </a:solidFill>
                <a:latin typeface="Arial"/>
                <a:cs typeface="Arial"/>
              </a:rPr>
              <a:t>t</a:t>
            </a:r>
            <a:r>
              <a:rPr sz="2200" b="1" spc="-105" dirty="0">
                <a:solidFill>
                  <a:srgbClr val="3E3E3E"/>
                </a:solidFill>
                <a:latin typeface="Arial"/>
                <a:cs typeface="Arial"/>
              </a:rPr>
              <a:t>s:  </a:t>
            </a:r>
            <a:r>
              <a:rPr sz="2200" b="1" spc="50" dirty="0">
                <a:solidFill>
                  <a:srgbClr val="3E3E3E"/>
                </a:solidFill>
                <a:latin typeface="Arial"/>
                <a:cs typeface="Arial"/>
              </a:rPr>
              <a:t>one.example.com: </a:t>
            </a:r>
            <a:r>
              <a:rPr sz="2200" b="1" spc="5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60" dirty="0">
                <a:solidFill>
                  <a:srgbClr val="3E3E3E"/>
                </a:solidFill>
                <a:latin typeface="Arial"/>
                <a:cs typeface="Arial"/>
              </a:rPr>
              <a:t>two.example.com:</a:t>
            </a:r>
            <a:endParaRPr sz="2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2200" b="1" spc="65" dirty="0">
                <a:solidFill>
                  <a:srgbClr val="3E3E3E"/>
                </a:solidFill>
                <a:latin typeface="Arial"/>
                <a:cs typeface="Arial"/>
              </a:rPr>
              <a:t>three.example.com:</a:t>
            </a:r>
            <a:endParaRPr sz="2200">
              <a:latin typeface="Arial"/>
              <a:cs typeface="Arial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9825037" y="2372677"/>
            <a:ext cx="4141470" cy="489584"/>
            <a:chOff x="9825037" y="2372677"/>
            <a:chExt cx="4141470" cy="489584"/>
          </a:xfrm>
        </p:grpSpPr>
        <p:sp>
          <p:nvSpPr>
            <p:cNvPr id="21" name="object 21"/>
            <p:cNvSpPr/>
            <p:nvPr/>
          </p:nvSpPr>
          <p:spPr>
            <a:xfrm>
              <a:off x="9829800" y="2377439"/>
              <a:ext cx="4131945" cy="480059"/>
            </a:xfrm>
            <a:custGeom>
              <a:avLst/>
              <a:gdLst/>
              <a:ahLst/>
              <a:cxnLst/>
              <a:rect l="l" t="t" r="r" b="b"/>
              <a:pathLst>
                <a:path w="4131944" h="480060">
                  <a:moveTo>
                    <a:pt x="4051554" y="0"/>
                  </a:moveTo>
                  <a:lnTo>
                    <a:pt x="80009" y="0"/>
                  </a:lnTo>
                  <a:lnTo>
                    <a:pt x="48863" y="6286"/>
                  </a:lnTo>
                  <a:lnTo>
                    <a:pt x="23431" y="23431"/>
                  </a:lnTo>
                  <a:lnTo>
                    <a:pt x="6286" y="48863"/>
                  </a:lnTo>
                  <a:lnTo>
                    <a:pt x="0" y="80009"/>
                  </a:lnTo>
                  <a:lnTo>
                    <a:pt x="0" y="400049"/>
                  </a:lnTo>
                  <a:lnTo>
                    <a:pt x="6286" y="431196"/>
                  </a:lnTo>
                  <a:lnTo>
                    <a:pt x="23431" y="456628"/>
                  </a:lnTo>
                  <a:lnTo>
                    <a:pt x="48863" y="473773"/>
                  </a:lnTo>
                  <a:lnTo>
                    <a:pt x="80009" y="480059"/>
                  </a:lnTo>
                  <a:lnTo>
                    <a:pt x="4051554" y="480059"/>
                  </a:lnTo>
                  <a:lnTo>
                    <a:pt x="4082700" y="473773"/>
                  </a:lnTo>
                  <a:lnTo>
                    <a:pt x="4108132" y="456628"/>
                  </a:lnTo>
                  <a:lnTo>
                    <a:pt x="4125277" y="431196"/>
                  </a:lnTo>
                  <a:lnTo>
                    <a:pt x="4131563" y="400049"/>
                  </a:lnTo>
                  <a:lnTo>
                    <a:pt x="4131563" y="80009"/>
                  </a:lnTo>
                  <a:lnTo>
                    <a:pt x="4125277" y="48863"/>
                  </a:lnTo>
                  <a:lnTo>
                    <a:pt x="4108132" y="23431"/>
                  </a:lnTo>
                  <a:lnTo>
                    <a:pt x="4082700" y="6286"/>
                  </a:lnTo>
                  <a:lnTo>
                    <a:pt x="4051554" y="0"/>
                  </a:lnTo>
                  <a:close/>
                </a:path>
              </a:pathLst>
            </a:custGeom>
            <a:solidFill>
              <a:srgbClr val="0184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9829800" y="2377439"/>
              <a:ext cx="4131945" cy="480059"/>
            </a:xfrm>
            <a:custGeom>
              <a:avLst/>
              <a:gdLst/>
              <a:ahLst/>
              <a:cxnLst/>
              <a:rect l="l" t="t" r="r" b="b"/>
              <a:pathLst>
                <a:path w="4131944" h="480060">
                  <a:moveTo>
                    <a:pt x="0" y="80009"/>
                  </a:moveTo>
                  <a:lnTo>
                    <a:pt x="6286" y="48863"/>
                  </a:lnTo>
                  <a:lnTo>
                    <a:pt x="23431" y="23431"/>
                  </a:lnTo>
                  <a:lnTo>
                    <a:pt x="48863" y="6286"/>
                  </a:lnTo>
                  <a:lnTo>
                    <a:pt x="80009" y="0"/>
                  </a:lnTo>
                  <a:lnTo>
                    <a:pt x="4051554" y="0"/>
                  </a:lnTo>
                  <a:lnTo>
                    <a:pt x="4082700" y="6286"/>
                  </a:lnTo>
                  <a:lnTo>
                    <a:pt x="4108132" y="23431"/>
                  </a:lnTo>
                  <a:lnTo>
                    <a:pt x="4125277" y="48863"/>
                  </a:lnTo>
                  <a:lnTo>
                    <a:pt x="4131563" y="80009"/>
                  </a:lnTo>
                  <a:lnTo>
                    <a:pt x="4131563" y="400049"/>
                  </a:lnTo>
                  <a:lnTo>
                    <a:pt x="4125277" y="431196"/>
                  </a:lnTo>
                  <a:lnTo>
                    <a:pt x="4108132" y="456628"/>
                  </a:lnTo>
                  <a:lnTo>
                    <a:pt x="4082700" y="473773"/>
                  </a:lnTo>
                  <a:lnTo>
                    <a:pt x="4051554" y="480059"/>
                  </a:lnTo>
                  <a:lnTo>
                    <a:pt x="80009" y="480059"/>
                  </a:lnTo>
                  <a:lnTo>
                    <a:pt x="48863" y="473773"/>
                  </a:lnTo>
                  <a:lnTo>
                    <a:pt x="23431" y="456628"/>
                  </a:lnTo>
                  <a:lnTo>
                    <a:pt x="6286" y="431196"/>
                  </a:lnTo>
                  <a:lnTo>
                    <a:pt x="0" y="400049"/>
                  </a:lnTo>
                  <a:lnTo>
                    <a:pt x="0" y="80009"/>
                  </a:lnTo>
                  <a:close/>
                </a:path>
              </a:pathLst>
            </a:custGeom>
            <a:ln w="9525">
              <a:solidFill>
                <a:srgbClr val="0184E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9933558" y="2422905"/>
            <a:ext cx="388239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spc="-15" dirty="0">
                <a:solidFill>
                  <a:srgbClr val="FFFFFF"/>
                </a:solidFill>
                <a:latin typeface="Arial"/>
                <a:cs typeface="Arial"/>
              </a:rPr>
              <a:t>YAML</a:t>
            </a:r>
            <a:r>
              <a:rPr sz="2200" b="1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b="1" spc="125" dirty="0">
                <a:solidFill>
                  <a:srgbClr val="FFFFFF"/>
                </a:solidFill>
                <a:latin typeface="Arial"/>
                <a:cs typeface="Arial"/>
              </a:rPr>
              <a:t>format</a:t>
            </a:r>
            <a:r>
              <a:rPr sz="2200" b="1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b="1" spc="75" dirty="0">
                <a:solidFill>
                  <a:srgbClr val="FFFFFF"/>
                </a:solidFill>
                <a:latin typeface="Arial"/>
                <a:cs typeface="Arial"/>
              </a:rPr>
              <a:t>inventory</a:t>
            </a:r>
            <a:r>
              <a:rPr sz="2200" b="1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b="1" spc="35" dirty="0">
                <a:solidFill>
                  <a:srgbClr val="FFFFFF"/>
                </a:solidFill>
                <a:latin typeface="Arial"/>
                <a:cs typeface="Arial"/>
              </a:rPr>
              <a:t>file:</a:t>
            </a:r>
            <a:endParaRPr sz="2200">
              <a:latin typeface="Arial"/>
              <a:cs typeface="Arial"/>
            </a:endParaRPr>
          </a:p>
        </p:txBody>
      </p:sp>
      <p:pic>
        <p:nvPicPr>
          <p:cNvPr id="24" name="object 2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468111" y="734568"/>
            <a:ext cx="5314188" cy="458724"/>
          </a:xfrm>
          <a:prstGeom prst="rect">
            <a:avLst/>
          </a:prstGeom>
        </p:spPr>
      </p:pic>
    </p:spTree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566407" y="306451"/>
            <a:ext cx="312293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10" dirty="0">
                <a:solidFill>
                  <a:srgbClr val="3E3E3E"/>
                </a:solidFill>
                <a:latin typeface="Arial"/>
                <a:cs typeface="Arial"/>
              </a:rPr>
              <a:t>Inventory</a:t>
            </a:r>
            <a:r>
              <a:rPr spc="-12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5" dirty="0">
                <a:solidFill>
                  <a:srgbClr val="3E3E3E"/>
                </a:solidFill>
                <a:latin typeface="Arial"/>
                <a:cs typeface="Arial"/>
              </a:rPr>
              <a:t>Groups</a:t>
            </a:r>
          </a:p>
        </p:txBody>
      </p:sp>
      <p:sp>
        <p:nvSpPr>
          <p:cNvPr id="4" name="object 4"/>
          <p:cNvSpPr/>
          <p:nvPr/>
        </p:nvSpPr>
        <p:spPr>
          <a:xfrm>
            <a:off x="7735823" y="2211323"/>
            <a:ext cx="5725795" cy="5847715"/>
          </a:xfrm>
          <a:custGeom>
            <a:avLst/>
            <a:gdLst/>
            <a:ahLst/>
            <a:cxnLst/>
            <a:rect l="l" t="t" r="r" b="b"/>
            <a:pathLst>
              <a:path w="5725794" h="5847715">
                <a:moveTo>
                  <a:pt x="4771390" y="0"/>
                </a:moveTo>
                <a:lnTo>
                  <a:pt x="954277" y="0"/>
                </a:lnTo>
                <a:lnTo>
                  <a:pt x="906648" y="1167"/>
                </a:lnTo>
                <a:lnTo>
                  <a:pt x="859623" y="4634"/>
                </a:lnTo>
                <a:lnTo>
                  <a:pt x="813258" y="10346"/>
                </a:lnTo>
                <a:lnTo>
                  <a:pt x="767606" y="18247"/>
                </a:lnTo>
                <a:lnTo>
                  <a:pt x="722723" y="28284"/>
                </a:lnTo>
                <a:lnTo>
                  <a:pt x="678663" y="40401"/>
                </a:lnTo>
                <a:lnTo>
                  <a:pt x="635482" y="54544"/>
                </a:lnTo>
                <a:lnTo>
                  <a:pt x="593232" y="70659"/>
                </a:lnTo>
                <a:lnTo>
                  <a:pt x="551971" y="88690"/>
                </a:lnTo>
                <a:lnTo>
                  <a:pt x="511751" y="108583"/>
                </a:lnTo>
                <a:lnTo>
                  <a:pt x="472628" y="130283"/>
                </a:lnTo>
                <a:lnTo>
                  <a:pt x="434656" y="153735"/>
                </a:lnTo>
                <a:lnTo>
                  <a:pt x="397890" y="178886"/>
                </a:lnTo>
                <a:lnTo>
                  <a:pt x="362384" y="205680"/>
                </a:lnTo>
                <a:lnTo>
                  <a:pt x="328194" y="234062"/>
                </a:lnTo>
                <a:lnTo>
                  <a:pt x="295374" y="263978"/>
                </a:lnTo>
                <a:lnTo>
                  <a:pt x="263978" y="295374"/>
                </a:lnTo>
                <a:lnTo>
                  <a:pt x="234062" y="328194"/>
                </a:lnTo>
                <a:lnTo>
                  <a:pt x="205680" y="362384"/>
                </a:lnTo>
                <a:lnTo>
                  <a:pt x="178886" y="397890"/>
                </a:lnTo>
                <a:lnTo>
                  <a:pt x="153735" y="434656"/>
                </a:lnTo>
                <a:lnTo>
                  <a:pt x="130283" y="472628"/>
                </a:lnTo>
                <a:lnTo>
                  <a:pt x="108583" y="511751"/>
                </a:lnTo>
                <a:lnTo>
                  <a:pt x="88690" y="551971"/>
                </a:lnTo>
                <a:lnTo>
                  <a:pt x="70659" y="593232"/>
                </a:lnTo>
                <a:lnTo>
                  <a:pt x="54544" y="635482"/>
                </a:lnTo>
                <a:lnTo>
                  <a:pt x="40401" y="678663"/>
                </a:lnTo>
                <a:lnTo>
                  <a:pt x="28284" y="722723"/>
                </a:lnTo>
                <a:lnTo>
                  <a:pt x="18247" y="767606"/>
                </a:lnTo>
                <a:lnTo>
                  <a:pt x="10346" y="813258"/>
                </a:lnTo>
                <a:lnTo>
                  <a:pt x="4634" y="859623"/>
                </a:lnTo>
                <a:lnTo>
                  <a:pt x="1167" y="906648"/>
                </a:lnTo>
                <a:lnTo>
                  <a:pt x="0" y="954277"/>
                </a:lnTo>
                <a:lnTo>
                  <a:pt x="0" y="4893309"/>
                </a:lnTo>
                <a:lnTo>
                  <a:pt x="1167" y="4940939"/>
                </a:lnTo>
                <a:lnTo>
                  <a:pt x="4634" y="4987964"/>
                </a:lnTo>
                <a:lnTo>
                  <a:pt x="10346" y="5034329"/>
                </a:lnTo>
                <a:lnTo>
                  <a:pt x="18247" y="5079981"/>
                </a:lnTo>
                <a:lnTo>
                  <a:pt x="28284" y="5124864"/>
                </a:lnTo>
                <a:lnTo>
                  <a:pt x="40401" y="5168924"/>
                </a:lnTo>
                <a:lnTo>
                  <a:pt x="54544" y="5212105"/>
                </a:lnTo>
                <a:lnTo>
                  <a:pt x="70659" y="5254355"/>
                </a:lnTo>
                <a:lnTo>
                  <a:pt x="88690" y="5295616"/>
                </a:lnTo>
                <a:lnTo>
                  <a:pt x="108583" y="5335836"/>
                </a:lnTo>
                <a:lnTo>
                  <a:pt x="130283" y="5374959"/>
                </a:lnTo>
                <a:lnTo>
                  <a:pt x="153735" y="5412931"/>
                </a:lnTo>
                <a:lnTo>
                  <a:pt x="178886" y="5449697"/>
                </a:lnTo>
                <a:lnTo>
                  <a:pt x="205680" y="5485203"/>
                </a:lnTo>
                <a:lnTo>
                  <a:pt x="234062" y="5519393"/>
                </a:lnTo>
                <a:lnTo>
                  <a:pt x="263978" y="5552213"/>
                </a:lnTo>
                <a:lnTo>
                  <a:pt x="295374" y="5583609"/>
                </a:lnTo>
                <a:lnTo>
                  <a:pt x="328194" y="5613525"/>
                </a:lnTo>
                <a:lnTo>
                  <a:pt x="362384" y="5641907"/>
                </a:lnTo>
                <a:lnTo>
                  <a:pt x="397890" y="5668701"/>
                </a:lnTo>
                <a:lnTo>
                  <a:pt x="434656" y="5693852"/>
                </a:lnTo>
                <a:lnTo>
                  <a:pt x="472628" y="5717304"/>
                </a:lnTo>
                <a:lnTo>
                  <a:pt x="511751" y="5739004"/>
                </a:lnTo>
                <a:lnTo>
                  <a:pt x="551971" y="5758897"/>
                </a:lnTo>
                <a:lnTo>
                  <a:pt x="593232" y="5776928"/>
                </a:lnTo>
                <a:lnTo>
                  <a:pt x="635482" y="5793043"/>
                </a:lnTo>
                <a:lnTo>
                  <a:pt x="678663" y="5807186"/>
                </a:lnTo>
                <a:lnTo>
                  <a:pt x="722723" y="5819303"/>
                </a:lnTo>
                <a:lnTo>
                  <a:pt x="767606" y="5829340"/>
                </a:lnTo>
                <a:lnTo>
                  <a:pt x="813258" y="5837241"/>
                </a:lnTo>
                <a:lnTo>
                  <a:pt x="859623" y="5842953"/>
                </a:lnTo>
                <a:lnTo>
                  <a:pt x="906648" y="5846420"/>
                </a:lnTo>
                <a:lnTo>
                  <a:pt x="954277" y="5847588"/>
                </a:lnTo>
                <a:lnTo>
                  <a:pt x="4771390" y="5847588"/>
                </a:lnTo>
                <a:lnTo>
                  <a:pt x="4819019" y="5846420"/>
                </a:lnTo>
                <a:lnTo>
                  <a:pt x="4866044" y="5842953"/>
                </a:lnTo>
                <a:lnTo>
                  <a:pt x="4912409" y="5837241"/>
                </a:lnTo>
                <a:lnTo>
                  <a:pt x="4958061" y="5829340"/>
                </a:lnTo>
                <a:lnTo>
                  <a:pt x="5002944" y="5819303"/>
                </a:lnTo>
                <a:lnTo>
                  <a:pt x="5047004" y="5807186"/>
                </a:lnTo>
                <a:lnTo>
                  <a:pt x="5090185" y="5793043"/>
                </a:lnTo>
                <a:lnTo>
                  <a:pt x="5132435" y="5776928"/>
                </a:lnTo>
                <a:lnTo>
                  <a:pt x="5173696" y="5758897"/>
                </a:lnTo>
                <a:lnTo>
                  <a:pt x="5213916" y="5739004"/>
                </a:lnTo>
                <a:lnTo>
                  <a:pt x="5253039" y="5717304"/>
                </a:lnTo>
                <a:lnTo>
                  <a:pt x="5291011" y="5693852"/>
                </a:lnTo>
                <a:lnTo>
                  <a:pt x="5327777" y="5668701"/>
                </a:lnTo>
                <a:lnTo>
                  <a:pt x="5363283" y="5641907"/>
                </a:lnTo>
                <a:lnTo>
                  <a:pt x="5397473" y="5613525"/>
                </a:lnTo>
                <a:lnTo>
                  <a:pt x="5430293" y="5583609"/>
                </a:lnTo>
                <a:lnTo>
                  <a:pt x="5461689" y="5552213"/>
                </a:lnTo>
                <a:lnTo>
                  <a:pt x="5491605" y="5519393"/>
                </a:lnTo>
                <a:lnTo>
                  <a:pt x="5519987" y="5485203"/>
                </a:lnTo>
                <a:lnTo>
                  <a:pt x="5546781" y="5449697"/>
                </a:lnTo>
                <a:lnTo>
                  <a:pt x="5571932" y="5412931"/>
                </a:lnTo>
                <a:lnTo>
                  <a:pt x="5595384" y="5374959"/>
                </a:lnTo>
                <a:lnTo>
                  <a:pt x="5617084" y="5335836"/>
                </a:lnTo>
                <a:lnTo>
                  <a:pt x="5636977" y="5295616"/>
                </a:lnTo>
                <a:lnTo>
                  <a:pt x="5655008" y="5254355"/>
                </a:lnTo>
                <a:lnTo>
                  <a:pt x="5671123" y="5212105"/>
                </a:lnTo>
                <a:lnTo>
                  <a:pt x="5685266" y="5168924"/>
                </a:lnTo>
                <a:lnTo>
                  <a:pt x="5697383" y="5124864"/>
                </a:lnTo>
                <a:lnTo>
                  <a:pt x="5707420" y="5079981"/>
                </a:lnTo>
                <a:lnTo>
                  <a:pt x="5715321" y="5034329"/>
                </a:lnTo>
                <a:lnTo>
                  <a:pt x="5721033" y="4987964"/>
                </a:lnTo>
                <a:lnTo>
                  <a:pt x="5724500" y="4940939"/>
                </a:lnTo>
                <a:lnTo>
                  <a:pt x="5725668" y="4893309"/>
                </a:lnTo>
                <a:lnTo>
                  <a:pt x="5725668" y="954277"/>
                </a:lnTo>
                <a:lnTo>
                  <a:pt x="5724500" y="906648"/>
                </a:lnTo>
                <a:lnTo>
                  <a:pt x="5721033" y="859623"/>
                </a:lnTo>
                <a:lnTo>
                  <a:pt x="5715321" y="813258"/>
                </a:lnTo>
                <a:lnTo>
                  <a:pt x="5707420" y="767606"/>
                </a:lnTo>
                <a:lnTo>
                  <a:pt x="5697383" y="722723"/>
                </a:lnTo>
                <a:lnTo>
                  <a:pt x="5685266" y="678663"/>
                </a:lnTo>
                <a:lnTo>
                  <a:pt x="5671123" y="635482"/>
                </a:lnTo>
                <a:lnTo>
                  <a:pt x="5655008" y="593232"/>
                </a:lnTo>
                <a:lnTo>
                  <a:pt x="5636977" y="551971"/>
                </a:lnTo>
                <a:lnTo>
                  <a:pt x="5617084" y="511751"/>
                </a:lnTo>
                <a:lnTo>
                  <a:pt x="5595384" y="472628"/>
                </a:lnTo>
                <a:lnTo>
                  <a:pt x="5571932" y="434656"/>
                </a:lnTo>
                <a:lnTo>
                  <a:pt x="5546781" y="397890"/>
                </a:lnTo>
                <a:lnTo>
                  <a:pt x="5519987" y="362384"/>
                </a:lnTo>
                <a:lnTo>
                  <a:pt x="5491605" y="328194"/>
                </a:lnTo>
                <a:lnTo>
                  <a:pt x="5461689" y="295374"/>
                </a:lnTo>
                <a:lnTo>
                  <a:pt x="5430293" y="263978"/>
                </a:lnTo>
                <a:lnTo>
                  <a:pt x="5397473" y="234062"/>
                </a:lnTo>
                <a:lnTo>
                  <a:pt x="5363283" y="205680"/>
                </a:lnTo>
                <a:lnTo>
                  <a:pt x="5327777" y="178886"/>
                </a:lnTo>
                <a:lnTo>
                  <a:pt x="5291011" y="153735"/>
                </a:lnTo>
                <a:lnTo>
                  <a:pt x="5253039" y="130283"/>
                </a:lnTo>
                <a:lnTo>
                  <a:pt x="5213916" y="108583"/>
                </a:lnTo>
                <a:lnTo>
                  <a:pt x="5173696" y="88690"/>
                </a:lnTo>
                <a:lnTo>
                  <a:pt x="5132435" y="70659"/>
                </a:lnTo>
                <a:lnTo>
                  <a:pt x="5090185" y="54544"/>
                </a:lnTo>
                <a:lnTo>
                  <a:pt x="5047004" y="40401"/>
                </a:lnTo>
                <a:lnTo>
                  <a:pt x="5002944" y="28284"/>
                </a:lnTo>
                <a:lnTo>
                  <a:pt x="4958061" y="18247"/>
                </a:lnTo>
                <a:lnTo>
                  <a:pt x="4912409" y="10346"/>
                </a:lnTo>
                <a:lnTo>
                  <a:pt x="4866044" y="4634"/>
                </a:lnTo>
                <a:lnTo>
                  <a:pt x="4819019" y="1167"/>
                </a:lnTo>
                <a:lnTo>
                  <a:pt x="477139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735823" y="2211323"/>
            <a:ext cx="5725795" cy="5847715"/>
          </a:xfrm>
          <a:custGeom>
            <a:avLst/>
            <a:gdLst/>
            <a:ahLst/>
            <a:cxnLst/>
            <a:rect l="l" t="t" r="r" b="b"/>
            <a:pathLst>
              <a:path w="5725794" h="5847715">
                <a:moveTo>
                  <a:pt x="0" y="954277"/>
                </a:moveTo>
                <a:lnTo>
                  <a:pt x="1167" y="906648"/>
                </a:lnTo>
                <a:lnTo>
                  <a:pt x="4634" y="859623"/>
                </a:lnTo>
                <a:lnTo>
                  <a:pt x="10346" y="813258"/>
                </a:lnTo>
                <a:lnTo>
                  <a:pt x="18247" y="767606"/>
                </a:lnTo>
                <a:lnTo>
                  <a:pt x="28284" y="722723"/>
                </a:lnTo>
                <a:lnTo>
                  <a:pt x="40401" y="678663"/>
                </a:lnTo>
                <a:lnTo>
                  <a:pt x="54544" y="635482"/>
                </a:lnTo>
                <a:lnTo>
                  <a:pt x="70659" y="593232"/>
                </a:lnTo>
                <a:lnTo>
                  <a:pt x="88690" y="551971"/>
                </a:lnTo>
                <a:lnTo>
                  <a:pt x="108583" y="511751"/>
                </a:lnTo>
                <a:lnTo>
                  <a:pt x="130283" y="472628"/>
                </a:lnTo>
                <a:lnTo>
                  <a:pt x="153735" y="434656"/>
                </a:lnTo>
                <a:lnTo>
                  <a:pt x="178886" y="397890"/>
                </a:lnTo>
                <a:lnTo>
                  <a:pt x="205680" y="362384"/>
                </a:lnTo>
                <a:lnTo>
                  <a:pt x="234062" y="328194"/>
                </a:lnTo>
                <a:lnTo>
                  <a:pt x="263978" y="295374"/>
                </a:lnTo>
                <a:lnTo>
                  <a:pt x="295374" y="263978"/>
                </a:lnTo>
                <a:lnTo>
                  <a:pt x="328194" y="234062"/>
                </a:lnTo>
                <a:lnTo>
                  <a:pt x="362384" y="205680"/>
                </a:lnTo>
                <a:lnTo>
                  <a:pt x="397890" y="178886"/>
                </a:lnTo>
                <a:lnTo>
                  <a:pt x="434656" y="153735"/>
                </a:lnTo>
                <a:lnTo>
                  <a:pt x="472628" y="130283"/>
                </a:lnTo>
                <a:lnTo>
                  <a:pt x="511751" y="108583"/>
                </a:lnTo>
                <a:lnTo>
                  <a:pt x="551971" y="88690"/>
                </a:lnTo>
                <a:lnTo>
                  <a:pt x="593232" y="70659"/>
                </a:lnTo>
                <a:lnTo>
                  <a:pt x="635482" y="54544"/>
                </a:lnTo>
                <a:lnTo>
                  <a:pt x="678663" y="40401"/>
                </a:lnTo>
                <a:lnTo>
                  <a:pt x="722723" y="28284"/>
                </a:lnTo>
                <a:lnTo>
                  <a:pt x="767606" y="18247"/>
                </a:lnTo>
                <a:lnTo>
                  <a:pt x="813258" y="10346"/>
                </a:lnTo>
                <a:lnTo>
                  <a:pt x="859623" y="4634"/>
                </a:lnTo>
                <a:lnTo>
                  <a:pt x="906648" y="1167"/>
                </a:lnTo>
                <a:lnTo>
                  <a:pt x="954277" y="0"/>
                </a:lnTo>
                <a:lnTo>
                  <a:pt x="4771390" y="0"/>
                </a:lnTo>
                <a:lnTo>
                  <a:pt x="4819019" y="1167"/>
                </a:lnTo>
                <a:lnTo>
                  <a:pt x="4866044" y="4634"/>
                </a:lnTo>
                <a:lnTo>
                  <a:pt x="4912409" y="10346"/>
                </a:lnTo>
                <a:lnTo>
                  <a:pt x="4958061" y="18247"/>
                </a:lnTo>
                <a:lnTo>
                  <a:pt x="5002944" y="28284"/>
                </a:lnTo>
                <a:lnTo>
                  <a:pt x="5047004" y="40401"/>
                </a:lnTo>
                <a:lnTo>
                  <a:pt x="5090185" y="54544"/>
                </a:lnTo>
                <a:lnTo>
                  <a:pt x="5132435" y="70659"/>
                </a:lnTo>
                <a:lnTo>
                  <a:pt x="5173696" y="88690"/>
                </a:lnTo>
                <a:lnTo>
                  <a:pt x="5213916" y="108583"/>
                </a:lnTo>
                <a:lnTo>
                  <a:pt x="5253039" y="130283"/>
                </a:lnTo>
                <a:lnTo>
                  <a:pt x="5291011" y="153735"/>
                </a:lnTo>
                <a:lnTo>
                  <a:pt x="5327777" y="178886"/>
                </a:lnTo>
                <a:lnTo>
                  <a:pt x="5363283" y="205680"/>
                </a:lnTo>
                <a:lnTo>
                  <a:pt x="5397473" y="234062"/>
                </a:lnTo>
                <a:lnTo>
                  <a:pt x="5430293" y="263978"/>
                </a:lnTo>
                <a:lnTo>
                  <a:pt x="5461689" y="295374"/>
                </a:lnTo>
                <a:lnTo>
                  <a:pt x="5491605" y="328194"/>
                </a:lnTo>
                <a:lnTo>
                  <a:pt x="5519987" y="362384"/>
                </a:lnTo>
                <a:lnTo>
                  <a:pt x="5546781" y="397890"/>
                </a:lnTo>
                <a:lnTo>
                  <a:pt x="5571932" y="434656"/>
                </a:lnTo>
                <a:lnTo>
                  <a:pt x="5595384" y="472628"/>
                </a:lnTo>
                <a:lnTo>
                  <a:pt x="5617084" y="511751"/>
                </a:lnTo>
                <a:lnTo>
                  <a:pt x="5636977" y="551971"/>
                </a:lnTo>
                <a:lnTo>
                  <a:pt x="5655008" y="593232"/>
                </a:lnTo>
                <a:lnTo>
                  <a:pt x="5671123" y="635482"/>
                </a:lnTo>
                <a:lnTo>
                  <a:pt x="5685266" y="678663"/>
                </a:lnTo>
                <a:lnTo>
                  <a:pt x="5697383" y="722723"/>
                </a:lnTo>
                <a:lnTo>
                  <a:pt x="5707420" y="767606"/>
                </a:lnTo>
                <a:lnTo>
                  <a:pt x="5715321" y="813258"/>
                </a:lnTo>
                <a:lnTo>
                  <a:pt x="5721033" y="859623"/>
                </a:lnTo>
                <a:lnTo>
                  <a:pt x="5724500" y="906648"/>
                </a:lnTo>
                <a:lnTo>
                  <a:pt x="5725668" y="954277"/>
                </a:lnTo>
                <a:lnTo>
                  <a:pt x="5725668" y="4893309"/>
                </a:lnTo>
                <a:lnTo>
                  <a:pt x="5724500" y="4940939"/>
                </a:lnTo>
                <a:lnTo>
                  <a:pt x="5721033" y="4987964"/>
                </a:lnTo>
                <a:lnTo>
                  <a:pt x="5715321" y="5034329"/>
                </a:lnTo>
                <a:lnTo>
                  <a:pt x="5707420" y="5079981"/>
                </a:lnTo>
                <a:lnTo>
                  <a:pt x="5697383" y="5124864"/>
                </a:lnTo>
                <a:lnTo>
                  <a:pt x="5685266" y="5168924"/>
                </a:lnTo>
                <a:lnTo>
                  <a:pt x="5671123" y="5212105"/>
                </a:lnTo>
                <a:lnTo>
                  <a:pt x="5655008" y="5254355"/>
                </a:lnTo>
                <a:lnTo>
                  <a:pt x="5636977" y="5295616"/>
                </a:lnTo>
                <a:lnTo>
                  <a:pt x="5617084" y="5335836"/>
                </a:lnTo>
                <a:lnTo>
                  <a:pt x="5595384" y="5374959"/>
                </a:lnTo>
                <a:lnTo>
                  <a:pt x="5571932" y="5412931"/>
                </a:lnTo>
                <a:lnTo>
                  <a:pt x="5546781" y="5449697"/>
                </a:lnTo>
                <a:lnTo>
                  <a:pt x="5519987" y="5485203"/>
                </a:lnTo>
                <a:lnTo>
                  <a:pt x="5491605" y="5519393"/>
                </a:lnTo>
                <a:lnTo>
                  <a:pt x="5461689" y="5552213"/>
                </a:lnTo>
                <a:lnTo>
                  <a:pt x="5430293" y="5583609"/>
                </a:lnTo>
                <a:lnTo>
                  <a:pt x="5397473" y="5613525"/>
                </a:lnTo>
                <a:lnTo>
                  <a:pt x="5363283" y="5641907"/>
                </a:lnTo>
                <a:lnTo>
                  <a:pt x="5327777" y="5668701"/>
                </a:lnTo>
                <a:lnTo>
                  <a:pt x="5291011" y="5693852"/>
                </a:lnTo>
                <a:lnTo>
                  <a:pt x="5253039" y="5717304"/>
                </a:lnTo>
                <a:lnTo>
                  <a:pt x="5213916" y="5739004"/>
                </a:lnTo>
                <a:lnTo>
                  <a:pt x="5173696" y="5758897"/>
                </a:lnTo>
                <a:lnTo>
                  <a:pt x="5132435" y="5776928"/>
                </a:lnTo>
                <a:lnTo>
                  <a:pt x="5090185" y="5793043"/>
                </a:lnTo>
                <a:lnTo>
                  <a:pt x="5047004" y="5807186"/>
                </a:lnTo>
                <a:lnTo>
                  <a:pt x="5002944" y="5819303"/>
                </a:lnTo>
                <a:lnTo>
                  <a:pt x="4958061" y="5829340"/>
                </a:lnTo>
                <a:lnTo>
                  <a:pt x="4912409" y="5837241"/>
                </a:lnTo>
                <a:lnTo>
                  <a:pt x="4866044" y="5842953"/>
                </a:lnTo>
                <a:lnTo>
                  <a:pt x="4819019" y="5846420"/>
                </a:lnTo>
                <a:lnTo>
                  <a:pt x="4771390" y="5847588"/>
                </a:lnTo>
                <a:lnTo>
                  <a:pt x="954277" y="5847588"/>
                </a:lnTo>
                <a:lnTo>
                  <a:pt x="906648" y="5846420"/>
                </a:lnTo>
                <a:lnTo>
                  <a:pt x="859623" y="5842953"/>
                </a:lnTo>
                <a:lnTo>
                  <a:pt x="813258" y="5837241"/>
                </a:lnTo>
                <a:lnTo>
                  <a:pt x="767606" y="5829340"/>
                </a:lnTo>
                <a:lnTo>
                  <a:pt x="722723" y="5819303"/>
                </a:lnTo>
                <a:lnTo>
                  <a:pt x="678663" y="5807186"/>
                </a:lnTo>
                <a:lnTo>
                  <a:pt x="635482" y="5793043"/>
                </a:lnTo>
                <a:lnTo>
                  <a:pt x="593232" y="5776928"/>
                </a:lnTo>
                <a:lnTo>
                  <a:pt x="551971" y="5758897"/>
                </a:lnTo>
                <a:lnTo>
                  <a:pt x="511751" y="5739004"/>
                </a:lnTo>
                <a:lnTo>
                  <a:pt x="472628" y="5717304"/>
                </a:lnTo>
                <a:lnTo>
                  <a:pt x="434656" y="5693852"/>
                </a:lnTo>
                <a:lnTo>
                  <a:pt x="397890" y="5668701"/>
                </a:lnTo>
                <a:lnTo>
                  <a:pt x="362384" y="5641907"/>
                </a:lnTo>
                <a:lnTo>
                  <a:pt x="328194" y="5613525"/>
                </a:lnTo>
                <a:lnTo>
                  <a:pt x="295374" y="5583609"/>
                </a:lnTo>
                <a:lnTo>
                  <a:pt x="263978" y="5552213"/>
                </a:lnTo>
                <a:lnTo>
                  <a:pt x="234062" y="5519393"/>
                </a:lnTo>
                <a:lnTo>
                  <a:pt x="205680" y="5485203"/>
                </a:lnTo>
                <a:lnTo>
                  <a:pt x="178886" y="5449697"/>
                </a:lnTo>
                <a:lnTo>
                  <a:pt x="153735" y="5412931"/>
                </a:lnTo>
                <a:lnTo>
                  <a:pt x="130283" y="5374959"/>
                </a:lnTo>
                <a:lnTo>
                  <a:pt x="108583" y="5335836"/>
                </a:lnTo>
                <a:lnTo>
                  <a:pt x="88690" y="5295616"/>
                </a:lnTo>
                <a:lnTo>
                  <a:pt x="70659" y="5254355"/>
                </a:lnTo>
                <a:lnTo>
                  <a:pt x="54544" y="5212105"/>
                </a:lnTo>
                <a:lnTo>
                  <a:pt x="40401" y="5168924"/>
                </a:lnTo>
                <a:lnTo>
                  <a:pt x="28284" y="5124864"/>
                </a:lnTo>
                <a:lnTo>
                  <a:pt x="18247" y="5079981"/>
                </a:lnTo>
                <a:lnTo>
                  <a:pt x="10346" y="5034329"/>
                </a:lnTo>
                <a:lnTo>
                  <a:pt x="4634" y="4987964"/>
                </a:lnTo>
                <a:lnTo>
                  <a:pt x="1167" y="4940939"/>
                </a:lnTo>
                <a:lnTo>
                  <a:pt x="0" y="4893309"/>
                </a:lnTo>
                <a:lnTo>
                  <a:pt x="0" y="954277"/>
                </a:lnTo>
                <a:close/>
              </a:path>
            </a:pathLst>
          </a:custGeom>
          <a:ln w="9524">
            <a:solidFill>
              <a:srgbClr val="0184E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8094980" y="2425064"/>
            <a:ext cx="4860290" cy="53917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marR="393065" indent="-342900">
              <a:lnSpc>
                <a:spcPct val="100000"/>
              </a:lnSpc>
              <a:spcBef>
                <a:spcPts val="95"/>
              </a:spcBef>
              <a:buChar char="•"/>
              <a:tabLst>
                <a:tab pos="354965" algn="l"/>
                <a:tab pos="355600" algn="l"/>
              </a:tabLst>
            </a:pPr>
            <a:r>
              <a:rPr sz="2200" spc="30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rebuchet MS"/>
                <a:cs typeface="Trebuchet MS"/>
              </a:rPr>
              <a:t>heading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in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brackets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are </a:t>
            </a:r>
            <a:r>
              <a:rPr sz="2200" spc="-64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10" dirty="0">
                <a:solidFill>
                  <a:srgbClr val="3E3E3E"/>
                </a:solidFill>
                <a:latin typeface="Trebuchet MS"/>
                <a:cs typeface="Trebuchet MS"/>
              </a:rPr>
              <a:t>group</a:t>
            </a:r>
            <a:r>
              <a:rPr sz="2200" spc="-10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names.</a:t>
            </a:r>
            <a:endParaRPr sz="2200">
              <a:latin typeface="Trebuchet MS"/>
              <a:cs typeface="Trebuchet MS"/>
            </a:endParaRPr>
          </a:p>
          <a:p>
            <a:pPr marL="355600" marR="5080" indent="-342900">
              <a:lnSpc>
                <a:spcPct val="100000"/>
              </a:lnSpc>
              <a:spcBef>
                <a:spcPts val="2645"/>
              </a:spcBef>
              <a:buChar char="•"/>
              <a:tabLst>
                <a:tab pos="354965" algn="l"/>
                <a:tab pos="355600" algn="l"/>
              </a:tabLst>
            </a:pPr>
            <a:r>
              <a:rPr sz="2200" spc="-50" dirty="0">
                <a:solidFill>
                  <a:srgbClr val="3E3E3E"/>
                </a:solidFill>
                <a:latin typeface="Trebuchet MS"/>
                <a:cs typeface="Trebuchet MS"/>
              </a:rPr>
              <a:t>It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Trebuchet MS"/>
                <a:cs typeface="Trebuchet MS"/>
              </a:rPr>
              <a:t>decides</a:t>
            </a:r>
            <a:r>
              <a:rPr sz="2200" spc="-6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20" dirty="0">
                <a:solidFill>
                  <a:srgbClr val="3E3E3E"/>
                </a:solidFill>
                <a:latin typeface="Trebuchet MS"/>
                <a:cs typeface="Trebuchet MS"/>
              </a:rPr>
              <a:t>at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what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5" dirty="0">
                <a:solidFill>
                  <a:srgbClr val="3E3E3E"/>
                </a:solidFill>
                <a:latin typeface="Trebuchet MS"/>
                <a:cs typeface="Trebuchet MS"/>
              </a:rPr>
              <a:t>time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5" dirty="0">
                <a:solidFill>
                  <a:srgbClr val="3E3E3E"/>
                </a:solidFill>
                <a:latin typeface="Trebuchet MS"/>
                <a:cs typeface="Trebuchet MS"/>
              </a:rPr>
              <a:t>policies </a:t>
            </a:r>
            <a:r>
              <a:rPr sz="2200" spc="-65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are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" dirty="0">
                <a:solidFill>
                  <a:srgbClr val="3E3E3E"/>
                </a:solidFill>
                <a:latin typeface="Trebuchet MS"/>
                <a:cs typeface="Trebuchet MS"/>
              </a:rPr>
              <a:t>controlled.</a:t>
            </a:r>
            <a:endParaRPr sz="2200">
              <a:latin typeface="Trebuchet MS"/>
              <a:cs typeface="Trebuchet MS"/>
            </a:endParaRPr>
          </a:p>
          <a:p>
            <a:pPr marL="355600" marR="294640" indent="-342900">
              <a:lnSpc>
                <a:spcPct val="100000"/>
              </a:lnSpc>
              <a:spcBef>
                <a:spcPts val="2640"/>
              </a:spcBef>
              <a:buChar char="•"/>
              <a:tabLst>
                <a:tab pos="354965" algn="l"/>
                <a:tab pos="355600" algn="l"/>
              </a:tabLst>
            </a:pPr>
            <a:r>
              <a:rPr sz="2200" spc="85" dirty="0">
                <a:solidFill>
                  <a:srgbClr val="3E3E3E"/>
                </a:solidFill>
                <a:latin typeface="Trebuchet MS"/>
                <a:cs typeface="Trebuchet MS"/>
              </a:rPr>
              <a:t>You</a:t>
            </a:r>
            <a:r>
              <a:rPr sz="2200" spc="-10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rebuchet MS"/>
                <a:cs typeface="Trebuchet MS"/>
              </a:rPr>
              <a:t>can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also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rebuchet MS"/>
                <a:cs typeface="Trebuchet MS"/>
              </a:rPr>
              <a:t>put</a:t>
            </a:r>
            <a:r>
              <a:rPr sz="2200" spc="-10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a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10" dirty="0">
                <a:solidFill>
                  <a:srgbClr val="3E3E3E"/>
                </a:solidFill>
                <a:latin typeface="Trebuchet MS"/>
                <a:cs typeface="Trebuchet MS"/>
              </a:rPr>
              <a:t>node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in</a:t>
            </a:r>
            <a:r>
              <a:rPr sz="2200" spc="-10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Trebuchet MS"/>
                <a:cs typeface="Trebuchet MS"/>
              </a:rPr>
              <a:t>more </a:t>
            </a:r>
            <a:r>
              <a:rPr sz="2200" spc="-64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rebuchet MS"/>
                <a:cs typeface="Trebuchet MS"/>
              </a:rPr>
              <a:t>than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Trebuchet MS"/>
                <a:cs typeface="Trebuchet MS"/>
              </a:rPr>
              <a:t>one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rebuchet MS"/>
                <a:cs typeface="Trebuchet MS"/>
              </a:rPr>
              <a:t>group.</a:t>
            </a:r>
            <a:endParaRPr sz="2200">
              <a:latin typeface="Trebuchet MS"/>
              <a:cs typeface="Trebuchet MS"/>
            </a:endParaRPr>
          </a:p>
          <a:p>
            <a:pPr marL="355600" marR="31750" indent="-342900">
              <a:lnSpc>
                <a:spcPct val="100000"/>
              </a:lnSpc>
              <a:spcBef>
                <a:spcPts val="2640"/>
              </a:spcBef>
              <a:buChar char="•"/>
              <a:tabLst>
                <a:tab pos="354965" algn="l"/>
                <a:tab pos="355600" algn="l"/>
              </a:tabLst>
            </a:pPr>
            <a:r>
              <a:rPr sz="2200" spc="-35" dirty="0">
                <a:solidFill>
                  <a:srgbClr val="3E3E3E"/>
                </a:solidFill>
                <a:latin typeface="Trebuchet MS"/>
                <a:cs typeface="Trebuchet MS"/>
              </a:rPr>
              <a:t>If</a:t>
            </a:r>
            <a:r>
              <a:rPr sz="2200" spc="-10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5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rebuchet MS"/>
                <a:cs typeface="Trebuchet MS"/>
              </a:rPr>
              <a:t>host</a:t>
            </a:r>
            <a:r>
              <a:rPr sz="2200" spc="-10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14" dirty="0">
                <a:solidFill>
                  <a:srgbClr val="3E3E3E"/>
                </a:solidFill>
                <a:latin typeface="Trebuchet MS"/>
                <a:cs typeface="Trebuchet MS"/>
              </a:rPr>
              <a:t>runs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45" dirty="0">
                <a:solidFill>
                  <a:srgbClr val="3E3E3E"/>
                </a:solidFill>
                <a:latin typeface="Trebuchet MS"/>
                <a:cs typeface="Trebuchet MS"/>
              </a:rPr>
              <a:t>on</a:t>
            </a:r>
            <a:r>
              <a:rPr sz="2200" spc="-10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a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rebuchet MS"/>
                <a:cs typeface="Trebuchet MS"/>
              </a:rPr>
              <a:t>non-standard </a:t>
            </a:r>
            <a:r>
              <a:rPr sz="2200" spc="-65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50" dirty="0">
                <a:solidFill>
                  <a:srgbClr val="3E3E3E"/>
                </a:solidFill>
                <a:latin typeface="Trebuchet MS"/>
                <a:cs typeface="Trebuchet MS"/>
              </a:rPr>
              <a:t>SSH </a:t>
            </a:r>
            <a:r>
              <a:rPr sz="2200" spc="-15" dirty="0">
                <a:solidFill>
                  <a:srgbClr val="3E3E3E"/>
                </a:solidFill>
                <a:latin typeface="Trebuchet MS"/>
                <a:cs typeface="Trebuchet MS"/>
              </a:rPr>
              <a:t>port, </a:t>
            </a:r>
            <a:r>
              <a:rPr sz="2200" spc="55" dirty="0">
                <a:solidFill>
                  <a:srgbClr val="3E3E3E"/>
                </a:solidFill>
                <a:latin typeface="Trebuchet MS"/>
                <a:cs typeface="Trebuchet MS"/>
              </a:rPr>
              <a:t>then </a:t>
            </a:r>
            <a:r>
              <a:rPr sz="2200" spc="15" dirty="0">
                <a:solidFill>
                  <a:srgbClr val="3E3E3E"/>
                </a:solidFill>
                <a:latin typeface="Trebuchet MS"/>
                <a:cs typeface="Trebuchet MS"/>
              </a:rPr>
              <a:t>specify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the </a:t>
            </a:r>
            <a:r>
              <a:rPr sz="2200" spc="50" dirty="0">
                <a:solidFill>
                  <a:srgbClr val="3E3E3E"/>
                </a:solidFill>
                <a:latin typeface="Trebuchet MS"/>
                <a:cs typeface="Trebuchet MS"/>
              </a:rPr>
              <a:t>port </a:t>
            </a:r>
            <a:r>
              <a:rPr sz="2200" spc="5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10" dirty="0">
                <a:solidFill>
                  <a:srgbClr val="3E3E3E"/>
                </a:solidFill>
                <a:latin typeface="Trebuchet MS"/>
                <a:cs typeface="Trebuchet MS"/>
              </a:rPr>
              <a:t>number </a:t>
            </a:r>
            <a:r>
              <a:rPr sz="2200" spc="5" dirty="0">
                <a:solidFill>
                  <a:srgbClr val="3E3E3E"/>
                </a:solidFill>
                <a:latin typeface="Trebuchet MS"/>
                <a:cs typeface="Trebuchet MS"/>
              </a:rPr>
              <a:t>with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a </a:t>
            </a:r>
            <a:r>
              <a:rPr sz="2200" spc="55" dirty="0">
                <a:solidFill>
                  <a:srgbClr val="3E3E3E"/>
                </a:solidFill>
                <a:latin typeface="Trebuchet MS"/>
                <a:cs typeface="Trebuchet MS"/>
              </a:rPr>
              <a:t>colon </a:t>
            </a:r>
            <a:r>
              <a:rPr sz="2200" spc="105" dirty="0">
                <a:solidFill>
                  <a:srgbClr val="3E3E3E"/>
                </a:solidFill>
                <a:latin typeface="Trebuchet MS"/>
                <a:cs typeface="Trebuchet MS"/>
              </a:rPr>
              <a:t>as </a:t>
            </a:r>
            <a:r>
              <a:rPr sz="2200" spc="125" dirty="0">
                <a:solidFill>
                  <a:srgbClr val="3E3E3E"/>
                </a:solidFill>
                <a:latin typeface="Trebuchet MS"/>
                <a:cs typeface="Trebuchet MS"/>
              </a:rPr>
              <a:t>shown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in </a:t>
            </a:r>
            <a:r>
              <a:rPr sz="2200" spc="-65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10" dirty="0">
                <a:solidFill>
                  <a:srgbClr val="3E3E3E"/>
                </a:solidFill>
                <a:latin typeface="Trebuchet MS"/>
                <a:cs typeface="Trebuchet MS"/>
              </a:rPr>
              <a:t>first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" dirty="0">
                <a:solidFill>
                  <a:srgbClr val="3E3E3E"/>
                </a:solidFill>
                <a:latin typeface="Trebuchet MS"/>
                <a:cs typeface="Trebuchet MS"/>
              </a:rPr>
              <a:t>statement.</a:t>
            </a:r>
            <a:endParaRPr sz="2200">
              <a:latin typeface="Trebuchet MS"/>
              <a:cs typeface="Trebuchet MS"/>
            </a:endParaRPr>
          </a:p>
          <a:p>
            <a:pPr marL="355600" indent="-342900">
              <a:lnSpc>
                <a:spcPct val="100000"/>
              </a:lnSpc>
              <a:spcBef>
                <a:spcPts val="2640"/>
              </a:spcBef>
              <a:buChar char="•"/>
              <a:tabLst>
                <a:tab pos="354965" algn="l"/>
                <a:tab pos="355600" algn="l"/>
              </a:tabLst>
            </a:pPr>
            <a:r>
              <a:rPr sz="2200" spc="85" dirty="0">
                <a:solidFill>
                  <a:srgbClr val="3E3E3E"/>
                </a:solidFill>
                <a:latin typeface="Trebuchet MS"/>
                <a:cs typeface="Trebuchet MS"/>
              </a:rPr>
              <a:t>You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rebuchet MS"/>
                <a:cs typeface="Trebuchet MS"/>
              </a:rPr>
              <a:t>can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also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rebuchet MS"/>
                <a:cs typeface="Trebuchet MS"/>
              </a:rPr>
              <a:t>provide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rebuchet MS"/>
                <a:cs typeface="Trebuchet MS"/>
              </a:rPr>
              <a:t>range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to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endParaRPr sz="2200">
              <a:latin typeface="Trebuchet MS"/>
              <a:cs typeface="Trebuchet MS"/>
            </a:endParaRPr>
          </a:p>
          <a:p>
            <a:pPr marL="355600">
              <a:lnSpc>
                <a:spcPct val="100000"/>
              </a:lnSpc>
              <a:spcBef>
                <a:spcPts val="15"/>
              </a:spcBef>
            </a:pPr>
            <a:r>
              <a:rPr sz="2200" spc="100" dirty="0">
                <a:solidFill>
                  <a:srgbClr val="3E3E3E"/>
                </a:solidFill>
                <a:latin typeface="Trebuchet MS"/>
                <a:cs typeface="Trebuchet MS"/>
              </a:rPr>
              <a:t>hosts</a:t>
            </a:r>
            <a:r>
              <a:rPr sz="2200" spc="-12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in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" dirty="0">
                <a:solidFill>
                  <a:srgbClr val="3E3E3E"/>
                </a:solidFill>
                <a:latin typeface="Trebuchet MS"/>
                <a:cs typeface="Trebuchet MS"/>
              </a:rPr>
              <a:t>brackets.</a:t>
            </a:r>
            <a:endParaRPr sz="2200">
              <a:latin typeface="Trebuchet MS"/>
              <a:cs typeface="Trebuchet MS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907857" y="2252281"/>
            <a:ext cx="5302885" cy="5811520"/>
            <a:chOff x="1907857" y="2252281"/>
            <a:chExt cx="5302885" cy="5811520"/>
          </a:xfrm>
        </p:grpSpPr>
        <p:sp>
          <p:nvSpPr>
            <p:cNvPr id="8" name="object 8"/>
            <p:cNvSpPr/>
            <p:nvPr/>
          </p:nvSpPr>
          <p:spPr>
            <a:xfrm>
              <a:off x="1912620" y="2257044"/>
              <a:ext cx="5293360" cy="5801995"/>
            </a:xfrm>
            <a:custGeom>
              <a:avLst/>
              <a:gdLst/>
              <a:ahLst/>
              <a:cxnLst/>
              <a:rect l="l" t="t" r="r" b="b"/>
              <a:pathLst>
                <a:path w="5293359" h="5801995">
                  <a:moveTo>
                    <a:pt x="4410709" y="0"/>
                  </a:moveTo>
                  <a:lnTo>
                    <a:pt x="882142" y="0"/>
                  </a:lnTo>
                  <a:lnTo>
                    <a:pt x="833743" y="1305"/>
                  </a:lnTo>
                  <a:lnTo>
                    <a:pt x="786026" y="5176"/>
                  </a:lnTo>
                  <a:lnTo>
                    <a:pt x="739059" y="11546"/>
                  </a:lnTo>
                  <a:lnTo>
                    <a:pt x="692908" y="20347"/>
                  </a:lnTo>
                  <a:lnTo>
                    <a:pt x="647641" y="31512"/>
                  </a:lnTo>
                  <a:lnTo>
                    <a:pt x="603325" y="44974"/>
                  </a:lnTo>
                  <a:lnTo>
                    <a:pt x="560027" y="60665"/>
                  </a:lnTo>
                  <a:lnTo>
                    <a:pt x="517815" y="78518"/>
                  </a:lnTo>
                  <a:lnTo>
                    <a:pt x="476756" y="98467"/>
                  </a:lnTo>
                  <a:lnTo>
                    <a:pt x="436917" y="120443"/>
                  </a:lnTo>
                  <a:lnTo>
                    <a:pt x="398366" y="144379"/>
                  </a:lnTo>
                  <a:lnTo>
                    <a:pt x="361169" y="170208"/>
                  </a:lnTo>
                  <a:lnTo>
                    <a:pt x="325395" y="197863"/>
                  </a:lnTo>
                  <a:lnTo>
                    <a:pt x="291110" y="227276"/>
                  </a:lnTo>
                  <a:lnTo>
                    <a:pt x="258381" y="258381"/>
                  </a:lnTo>
                  <a:lnTo>
                    <a:pt x="227276" y="291110"/>
                  </a:lnTo>
                  <a:lnTo>
                    <a:pt x="197863" y="325395"/>
                  </a:lnTo>
                  <a:lnTo>
                    <a:pt x="170208" y="361169"/>
                  </a:lnTo>
                  <a:lnTo>
                    <a:pt x="144379" y="398366"/>
                  </a:lnTo>
                  <a:lnTo>
                    <a:pt x="120443" y="436917"/>
                  </a:lnTo>
                  <a:lnTo>
                    <a:pt x="98467" y="476756"/>
                  </a:lnTo>
                  <a:lnTo>
                    <a:pt x="78518" y="517815"/>
                  </a:lnTo>
                  <a:lnTo>
                    <a:pt x="60665" y="560027"/>
                  </a:lnTo>
                  <a:lnTo>
                    <a:pt x="44974" y="603325"/>
                  </a:lnTo>
                  <a:lnTo>
                    <a:pt x="31512" y="647641"/>
                  </a:lnTo>
                  <a:lnTo>
                    <a:pt x="20347" y="692908"/>
                  </a:lnTo>
                  <a:lnTo>
                    <a:pt x="11546" y="739059"/>
                  </a:lnTo>
                  <a:lnTo>
                    <a:pt x="5176" y="786026"/>
                  </a:lnTo>
                  <a:lnTo>
                    <a:pt x="1305" y="833743"/>
                  </a:lnTo>
                  <a:lnTo>
                    <a:pt x="0" y="882141"/>
                  </a:lnTo>
                  <a:lnTo>
                    <a:pt x="0" y="4919726"/>
                  </a:lnTo>
                  <a:lnTo>
                    <a:pt x="1305" y="4968124"/>
                  </a:lnTo>
                  <a:lnTo>
                    <a:pt x="5176" y="5015841"/>
                  </a:lnTo>
                  <a:lnTo>
                    <a:pt x="11546" y="5062808"/>
                  </a:lnTo>
                  <a:lnTo>
                    <a:pt x="20347" y="5108959"/>
                  </a:lnTo>
                  <a:lnTo>
                    <a:pt x="31512" y="5154226"/>
                  </a:lnTo>
                  <a:lnTo>
                    <a:pt x="44974" y="5198542"/>
                  </a:lnTo>
                  <a:lnTo>
                    <a:pt x="60665" y="5241840"/>
                  </a:lnTo>
                  <a:lnTo>
                    <a:pt x="78518" y="5284052"/>
                  </a:lnTo>
                  <a:lnTo>
                    <a:pt x="98467" y="5325111"/>
                  </a:lnTo>
                  <a:lnTo>
                    <a:pt x="120443" y="5364950"/>
                  </a:lnTo>
                  <a:lnTo>
                    <a:pt x="144379" y="5403501"/>
                  </a:lnTo>
                  <a:lnTo>
                    <a:pt x="170208" y="5440698"/>
                  </a:lnTo>
                  <a:lnTo>
                    <a:pt x="197863" y="5476472"/>
                  </a:lnTo>
                  <a:lnTo>
                    <a:pt x="227276" y="5510757"/>
                  </a:lnTo>
                  <a:lnTo>
                    <a:pt x="258381" y="5543486"/>
                  </a:lnTo>
                  <a:lnTo>
                    <a:pt x="291110" y="5574591"/>
                  </a:lnTo>
                  <a:lnTo>
                    <a:pt x="325395" y="5604004"/>
                  </a:lnTo>
                  <a:lnTo>
                    <a:pt x="361169" y="5631659"/>
                  </a:lnTo>
                  <a:lnTo>
                    <a:pt x="398366" y="5657488"/>
                  </a:lnTo>
                  <a:lnTo>
                    <a:pt x="436917" y="5681424"/>
                  </a:lnTo>
                  <a:lnTo>
                    <a:pt x="476756" y="5703400"/>
                  </a:lnTo>
                  <a:lnTo>
                    <a:pt x="517815" y="5723349"/>
                  </a:lnTo>
                  <a:lnTo>
                    <a:pt x="560027" y="5741202"/>
                  </a:lnTo>
                  <a:lnTo>
                    <a:pt x="603325" y="5756893"/>
                  </a:lnTo>
                  <a:lnTo>
                    <a:pt x="647641" y="5770355"/>
                  </a:lnTo>
                  <a:lnTo>
                    <a:pt x="692908" y="5781520"/>
                  </a:lnTo>
                  <a:lnTo>
                    <a:pt x="739059" y="5790321"/>
                  </a:lnTo>
                  <a:lnTo>
                    <a:pt x="786026" y="5796691"/>
                  </a:lnTo>
                  <a:lnTo>
                    <a:pt x="833743" y="5800562"/>
                  </a:lnTo>
                  <a:lnTo>
                    <a:pt x="882142" y="5801868"/>
                  </a:lnTo>
                  <a:lnTo>
                    <a:pt x="4410709" y="5801868"/>
                  </a:lnTo>
                  <a:lnTo>
                    <a:pt x="4459108" y="5800562"/>
                  </a:lnTo>
                  <a:lnTo>
                    <a:pt x="4506825" y="5796691"/>
                  </a:lnTo>
                  <a:lnTo>
                    <a:pt x="4553792" y="5790321"/>
                  </a:lnTo>
                  <a:lnTo>
                    <a:pt x="4599943" y="5781520"/>
                  </a:lnTo>
                  <a:lnTo>
                    <a:pt x="4645210" y="5770355"/>
                  </a:lnTo>
                  <a:lnTo>
                    <a:pt x="4689526" y="5756893"/>
                  </a:lnTo>
                  <a:lnTo>
                    <a:pt x="4732824" y="5741202"/>
                  </a:lnTo>
                  <a:lnTo>
                    <a:pt x="4775036" y="5723349"/>
                  </a:lnTo>
                  <a:lnTo>
                    <a:pt x="4816095" y="5703400"/>
                  </a:lnTo>
                  <a:lnTo>
                    <a:pt x="4855934" y="5681424"/>
                  </a:lnTo>
                  <a:lnTo>
                    <a:pt x="4894485" y="5657488"/>
                  </a:lnTo>
                  <a:lnTo>
                    <a:pt x="4931682" y="5631659"/>
                  </a:lnTo>
                  <a:lnTo>
                    <a:pt x="4967456" y="5604004"/>
                  </a:lnTo>
                  <a:lnTo>
                    <a:pt x="5001741" y="5574591"/>
                  </a:lnTo>
                  <a:lnTo>
                    <a:pt x="5034470" y="5543486"/>
                  </a:lnTo>
                  <a:lnTo>
                    <a:pt x="5065575" y="5510757"/>
                  </a:lnTo>
                  <a:lnTo>
                    <a:pt x="5094988" y="5476472"/>
                  </a:lnTo>
                  <a:lnTo>
                    <a:pt x="5122643" y="5440698"/>
                  </a:lnTo>
                  <a:lnTo>
                    <a:pt x="5148472" y="5403501"/>
                  </a:lnTo>
                  <a:lnTo>
                    <a:pt x="5172408" y="5364950"/>
                  </a:lnTo>
                  <a:lnTo>
                    <a:pt x="5194384" y="5325111"/>
                  </a:lnTo>
                  <a:lnTo>
                    <a:pt x="5214333" y="5284052"/>
                  </a:lnTo>
                  <a:lnTo>
                    <a:pt x="5232186" y="5241840"/>
                  </a:lnTo>
                  <a:lnTo>
                    <a:pt x="5247877" y="5198542"/>
                  </a:lnTo>
                  <a:lnTo>
                    <a:pt x="5261339" y="5154226"/>
                  </a:lnTo>
                  <a:lnTo>
                    <a:pt x="5272504" y="5108959"/>
                  </a:lnTo>
                  <a:lnTo>
                    <a:pt x="5281305" y="5062808"/>
                  </a:lnTo>
                  <a:lnTo>
                    <a:pt x="5287675" y="5015841"/>
                  </a:lnTo>
                  <a:lnTo>
                    <a:pt x="5291546" y="4968124"/>
                  </a:lnTo>
                  <a:lnTo>
                    <a:pt x="5292852" y="4919726"/>
                  </a:lnTo>
                  <a:lnTo>
                    <a:pt x="5292852" y="882141"/>
                  </a:lnTo>
                  <a:lnTo>
                    <a:pt x="5291546" y="833743"/>
                  </a:lnTo>
                  <a:lnTo>
                    <a:pt x="5287675" y="786026"/>
                  </a:lnTo>
                  <a:lnTo>
                    <a:pt x="5281305" y="739059"/>
                  </a:lnTo>
                  <a:lnTo>
                    <a:pt x="5272504" y="692908"/>
                  </a:lnTo>
                  <a:lnTo>
                    <a:pt x="5261339" y="647641"/>
                  </a:lnTo>
                  <a:lnTo>
                    <a:pt x="5247877" y="603325"/>
                  </a:lnTo>
                  <a:lnTo>
                    <a:pt x="5232186" y="560027"/>
                  </a:lnTo>
                  <a:lnTo>
                    <a:pt x="5214333" y="517815"/>
                  </a:lnTo>
                  <a:lnTo>
                    <a:pt x="5194384" y="476756"/>
                  </a:lnTo>
                  <a:lnTo>
                    <a:pt x="5172408" y="436917"/>
                  </a:lnTo>
                  <a:lnTo>
                    <a:pt x="5148472" y="398366"/>
                  </a:lnTo>
                  <a:lnTo>
                    <a:pt x="5122643" y="361169"/>
                  </a:lnTo>
                  <a:lnTo>
                    <a:pt x="5094988" y="325395"/>
                  </a:lnTo>
                  <a:lnTo>
                    <a:pt x="5065575" y="291110"/>
                  </a:lnTo>
                  <a:lnTo>
                    <a:pt x="5034470" y="258381"/>
                  </a:lnTo>
                  <a:lnTo>
                    <a:pt x="5001741" y="227276"/>
                  </a:lnTo>
                  <a:lnTo>
                    <a:pt x="4967456" y="197863"/>
                  </a:lnTo>
                  <a:lnTo>
                    <a:pt x="4931682" y="170208"/>
                  </a:lnTo>
                  <a:lnTo>
                    <a:pt x="4894485" y="144379"/>
                  </a:lnTo>
                  <a:lnTo>
                    <a:pt x="4855934" y="120443"/>
                  </a:lnTo>
                  <a:lnTo>
                    <a:pt x="4816095" y="98467"/>
                  </a:lnTo>
                  <a:lnTo>
                    <a:pt x="4775036" y="78518"/>
                  </a:lnTo>
                  <a:lnTo>
                    <a:pt x="4732824" y="60665"/>
                  </a:lnTo>
                  <a:lnTo>
                    <a:pt x="4689526" y="44974"/>
                  </a:lnTo>
                  <a:lnTo>
                    <a:pt x="4645210" y="31512"/>
                  </a:lnTo>
                  <a:lnTo>
                    <a:pt x="4599943" y="20347"/>
                  </a:lnTo>
                  <a:lnTo>
                    <a:pt x="4553792" y="11546"/>
                  </a:lnTo>
                  <a:lnTo>
                    <a:pt x="4506825" y="5176"/>
                  </a:lnTo>
                  <a:lnTo>
                    <a:pt x="4459108" y="1305"/>
                  </a:lnTo>
                  <a:lnTo>
                    <a:pt x="441070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912620" y="2257044"/>
              <a:ext cx="5293360" cy="5801995"/>
            </a:xfrm>
            <a:custGeom>
              <a:avLst/>
              <a:gdLst/>
              <a:ahLst/>
              <a:cxnLst/>
              <a:rect l="l" t="t" r="r" b="b"/>
              <a:pathLst>
                <a:path w="5293359" h="5801995">
                  <a:moveTo>
                    <a:pt x="0" y="882141"/>
                  </a:moveTo>
                  <a:lnTo>
                    <a:pt x="1305" y="833743"/>
                  </a:lnTo>
                  <a:lnTo>
                    <a:pt x="5176" y="786026"/>
                  </a:lnTo>
                  <a:lnTo>
                    <a:pt x="11546" y="739059"/>
                  </a:lnTo>
                  <a:lnTo>
                    <a:pt x="20347" y="692908"/>
                  </a:lnTo>
                  <a:lnTo>
                    <a:pt x="31512" y="647641"/>
                  </a:lnTo>
                  <a:lnTo>
                    <a:pt x="44974" y="603325"/>
                  </a:lnTo>
                  <a:lnTo>
                    <a:pt x="60665" y="560027"/>
                  </a:lnTo>
                  <a:lnTo>
                    <a:pt x="78518" y="517815"/>
                  </a:lnTo>
                  <a:lnTo>
                    <a:pt x="98467" y="476756"/>
                  </a:lnTo>
                  <a:lnTo>
                    <a:pt x="120443" y="436917"/>
                  </a:lnTo>
                  <a:lnTo>
                    <a:pt x="144379" y="398366"/>
                  </a:lnTo>
                  <a:lnTo>
                    <a:pt x="170208" y="361169"/>
                  </a:lnTo>
                  <a:lnTo>
                    <a:pt x="197863" y="325395"/>
                  </a:lnTo>
                  <a:lnTo>
                    <a:pt x="227276" y="291110"/>
                  </a:lnTo>
                  <a:lnTo>
                    <a:pt x="258381" y="258381"/>
                  </a:lnTo>
                  <a:lnTo>
                    <a:pt x="291110" y="227276"/>
                  </a:lnTo>
                  <a:lnTo>
                    <a:pt x="325395" y="197863"/>
                  </a:lnTo>
                  <a:lnTo>
                    <a:pt x="361169" y="170208"/>
                  </a:lnTo>
                  <a:lnTo>
                    <a:pt x="398366" y="144379"/>
                  </a:lnTo>
                  <a:lnTo>
                    <a:pt x="436917" y="120443"/>
                  </a:lnTo>
                  <a:lnTo>
                    <a:pt x="476756" y="98467"/>
                  </a:lnTo>
                  <a:lnTo>
                    <a:pt x="517815" y="78518"/>
                  </a:lnTo>
                  <a:lnTo>
                    <a:pt x="560027" y="60665"/>
                  </a:lnTo>
                  <a:lnTo>
                    <a:pt x="603325" y="44974"/>
                  </a:lnTo>
                  <a:lnTo>
                    <a:pt x="647641" y="31512"/>
                  </a:lnTo>
                  <a:lnTo>
                    <a:pt x="692908" y="20347"/>
                  </a:lnTo>
                  <a:lnTo>
                    <a:pt x="739059" y="11546"/>
                  </a:lnTo>
                  <a:lnTo>
                    <a:pt x="786026" y="5176"/>
                  </a:lnTo>
                  <a:lnTo>
                    <a:pt x="833743" y="1305"/>
                  </a:lnTo>
                  <a:lnTo>
                    <a:pt x="882142" y="0"/>
                  </a:lnTo>
                  <a:lnTo>
                    <a:pt x="4410709" y="0"/>
                  </a:lnTo>
                  <a:lnTo>
                    <a:pt x="4459108" y="1305"/>
                  </a:lnTo>
                  <a:lnTo>
                    <a:pt x="4506825" y="5176"/>
                  </a:lnTo>
                  <a:lnTo>
                    <a:pt x="4553792" y="11546"/>
                  </a:lnTo>
                  <a:lnTo>
                    <a:pt x="4599943" y="20347"/>
                  </a:lnTo>
                  <a:lnTo>
                    <a:pt x="4645210" y="31512"/>
                  </a:lnTo>
                  <a:lnTo>
                    <a:pt x="4689526" y="44974"/>
                  </a:lnTo>
                  <a:lnTo>
                    <a:pt x="4732824" y="60665"/>
                  </a:lnTo>
                  <a:lnTo>
                    <a:pt x="4775036" y="78518"/>
                  </a:lnTo>
                  <a:lnTo>
                    <a:pt x="4816095" y="98467"/>
                  </a:lnTo>
                  <a:lnTo>
                    <a:pt x="4855934" y="120443"/>
                  </a:lnTo>
                  <a:lnTo>
                    <a:pt x="4894485" y="144379"/>
                  </a:lnTo>
                  <a:lnTo>
                    <a:pt x="4931682" y="170208"/>
                  </a:lnTo>
                  <a:lnTo>
                    <a:pt x="4967456" y="197863"/>
                  </a:lnTo>
                  <a:lnTo>
                    <a:pt x="5001741" y="227276"/>
                  </a:lnTo>
                  <a:lnTo>
                    <a:pt x="5034470" y="258381"/>
                  </a:lnTo>
                  <a:lnTo>
                    <a:pt x="5065575" y="291110"/>
                  </a:lnTo>
                  <a:lnTo>
                    <a:pt x="5094988" y="325395"/>
                  </a:lnTo>
                  <a:lnTo>
                    <a:pt x="5122643" y="361169"/>
                  </a:lnTo>
                  <a:lnTo>
                    <a:pt x="5148472" y="398366"/>
                  </a:lnTo>
                  <a:lnTo>
                    <a:pt x="5172408" y="436917"/>
                  </a:lnTo>
                  <a:lnTo>
                    <a:pt x="5194384" y="476756"/>
                  </a:lnTo>
                  <a:lnTo>
                    <a:pt x="5214333" y="517815"/>
                  </a:lnTo>
                  <a:lnTo>
                    <a:pt x="5232186" y="560027"/>
                  </a:lnTo>
                  <a:lnTo>
                    <a:pt x="5247877" y="603325"/>
                  </a:lnTo>
                  <a:lnTo>
                    <a:pt x="5261339" y="647641"/>
                  </a:lnTo>
                  <a:lnTo>
                    <a:pt x="5272504" y="692908"/>
                  </a:lnTo>
                  <a:lnTo>
                    <a:pt x="5281305" y="739059"/>
                  </a:lnTo>
                  <a:lnTo>
                    <a:pt x="5287675" y="786026"/>
                  </a:lnTo>
                  <a:lnTo>
                    <a:pt x="5291546" y="833743"/>
                  </a:lnTo>
                  <a:lnTo>
                    <a:pt x="5292852" y="882141"/>
                  </a:lnTo>
                  <a:lnTo>
                    <a:pt x="5292852" y="4919726"/>
                  </a:lnTo>
                  <a:lnTo>
                    <a:pt x="5291546" y="4968124"/>
                  </a:lnTo>
                  <a:lnTo>
                    <a:pt x="5287675" y="5015841"/>
                  </a:lnTo>
                  <a:lnTo>
                    <a:pt x="5281305" y="5062808"/>
                  </a:lnTo>
                  <a:lnTo>
                    <a:pt x="5272504" y="5108959"/>
                  </a:lnTo>
                  <a:lnTo>
                    <a:pt x="5261339" y="5154226"/>
                  </a:lnTo>
                  <a:lnTo>
                    <a:pt x="5247877" y="5198542"/>
                  </a:lnTo>
                  <a:lnTo>
                    <a:pt x="5232186" y="5241840"/>
                  </a:lnTo>
                  <a:lnTo>
                    <a:pt x="5214333" y="5284052"/>
                  </a:lnTo>
                  <a:lnTo>
                    <a:pt x="5194384" y="5325111"/>
                  </a:lnTo>
                  <a:lnTo>
                    <a:pt x="5172408" y="5364950"/>
                  </a:lnTo>
                  <a:lnTo>
                    <a:pt x="5148472" y="5403501"/>
                  </a:lnTo>
                  <a:lnTo>
                    <a:pt x="5122643" y="5440698"/>
                  </a:lnTo>
                  <a:lnTo>
                    <a:pt x="5094988" y="5476472"/>
                  </a:lnTo>
                  <a:lnTo>
                    <a:pt x="5065575" y="5510757"/>
                  </a:lnTo>
                  <a:lnTo>
                    <a:pt x="5034470" y="5543486"/>
                  </a:lnTo>
                  <a:lnTo>
                    <a:pt x="5001741" y="5574591"/>
                  </a:lnTo>
                  <a:lnTo>
                    <a:pt x="4967456" y="5604004"/>
                  </a:lnTo>
                  <a:lnTo>
                    <a:pt x="4931682" y="5631659"/>
                  </a:lnTo>
                  <a:lnTo>
                    <a:pt x="4894485" y="5657488"/>
                  </a:lnTo>
                  <a:lnTo>
                    <a:pt x="4855934" y="5681424"/>
                  </a:lnTo>
                  <a:lnTo>
                    <a:pt x="4816095" y="5703400"/>
                  </a:lnTo>
                  <a:lnTo>
                    <a:pt x="4775036" y="5723349"/>
                  </a:lnTo>
                  <a:lnTo>
                    <a:pt x="4732824" y="5741202"/>
                  </a:lnTo>
                  <a:lnTo>
                    <a:pt x="4689526" y="5756893"/>
                  </a:lnTo>
                  <a:lnTo>
                    <a:pt x="4645210" y="5770355"/>
                  </a:lnTo>
                  <a:lnTo>
                    <a:pt x="4599943" y="5781520"/>
                  </a:lnTo>
                  <a:lnTo>
                    <a:pt x="4553792" y="5790321"/>
                  </a:lnTo>
                  <a:lnTo>
                    <a:pt x="4506825" y="5796691"/>
                  </a:lnTo>
                  <a:lnTo>
                    <a:pt x="4459108" y="5800562"/>
                  </a:lnTo>
                  <a:lnTo>
                    <a:pt x="4410709" y="5801868"/>
                  </a:lnTo>
                  <a:lnTo>
                    <a:pt x="882142" y="5801868"/>
                  </a:lnTo>
                  <a:lnTo>
                    <a:pt x="833743" y="5800562"/>
                  </a:lnTo>
                  <a:lnTo>
                    <a:pt x="786026" y="5796691"/>
                  </a:lnTo>
                  <a:lnTo>
                    <a:pt x="739059" y="5790321"/>
                  </a:lnTo>
                  <a:lnTo>
                    <a:pt x="692908" y="5781520"/>
                  </a:lnTo>
                  <a:lnTo>
                    <a:pt x="647641" y="5770355"/>
                  </a:lnTo>
                  <a:lnTo>
                    <a:pt x="603325" y="5756893"/>
                  </a:lnTo>
                  <a:lnTo>
                    <a:pt x="560027" y="5741202"/>
                  </a:lnTo>
                  <a:lnTo>
                    <a:pt x="517815" y="5723349"/>
                  </a:lnTo>
                  <a:lnTo>
                    <a:pt x="476756" y="5703400"/>
                  </a:lnTo>
                  <a:lnTo>
                    <a:pt x="436917" y="5681424"/>
                  </a:lnTo>
                  <a:lnTo>
                    <a:pt x="398366" y="5657488"/>
                  </a:lnTo>
                  <a:lnTo>
                    <a:pt x="361169" y="5631659"/>
                  </a:lnTo>
                  <a:lnTo>
                    <a:pt x="325395" y="5604004"/>
                  </a:lnTo>
                  <a:lnTo>
                    <a:pt x="291110" y="5574591"/>
                  </a:lnTo>
                  <a:lnTo>
                    <a:pt x="258381" y="5543486"/>
                  </a:lnTo>
                  <a:lnTo>
                    <a:pt x="227276" y="5510757"/>
                  </a:lnTo>
                  <a:lnTo>
                    <a:pt x="197863" y="5476472"/>
                  </a:lnTo>
                  <a:lnTo>
                    <a:pt x="170208" y="5440698"/>
                  </a:lnTo>
                  <a:lnTo>
                    <a:pt x="144379" y="5403501"/>
                  </a:lnTo>
                  <a:lnTo>
                    <a:pt x="120443" y="5364950"/>
                  </a:lnTo>
                  <a:lnTo>
                    <a:pt x="98467" y="5325111"/>
                  </a:lnTo>
                  <a:lnTo>
                    <a:pt x="78518" y="5284052"/>
                  </a:lnTo>
                  <a:lnTo>
                    <a:pt x="60665" y="5241840"/>
                  </a:lnTo>
                  <a:lnTo>
                    <a:pt x="44974" y="5198542"/>
                  </a:lnTo>
                  <a:lnTo>
                    <a:pt x="31512" y="5154226"/>
                  </a:lnTo>
                  <a:lnTo>
                    <a:pt x="20347" y="5108959"/>
                  </a:lnTo>
                  <a:lnTo>
                    <a:pt x="11546" y="5062808"/>
                  </a:lnTo>
                  <a:lnTo>
                    <a:pt x="5176" y="5015841"/>
                  </a:lnTo>
                  <a:lnTo>
                    <a:pt x="1305" y="4968124"/>
                  </a:lnTo>
                  <a:lnTo>
                    <a:pt x="0" y="4919726"/>
                  </a:lnTo>
                  <a:lnTo>
                    <a:pt x="0" y="882141"/>
                  </a:lnTo>
                  <a:close/>
                </a:path>
              </a:pathLst>
            </a:custGeom>
            <a:ln w="9525">
              <a:solidFill>
                <a:srgbClr val="0184E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2250185" y="3454146"/>
            <a:ext cx="3373120" cy="37153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spc="60" dirty="0">
                <a:solidFill>
                  <a:srgbClr val="3E3E3E"/>
                </a:solidFill>
                <a:latin typeface="Arial"/>
                <a:cs typeface="Arial"/>
              </a:rPr>
              <a:t>mail.example.com:</a:t>
            </a:r>
            <a:r>
              <a:rPr sz="2200" b="1" spc="-8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25" dirty="0">
                <a:solidFill>
                  <a:srgbClr val="3E3E3E"/>
                </a:solidFill>
                <a:latin typeface="Arial"/>
                <a:cs typeface="Arial"/>
              </a:rPr>
              <a:t>9905</a:t>
            </a:r>
            <a:endParaRPr sz="2200">
              <a:latin typeface="Arial"/>
              <a:cs typeface="Arial"/>
            </a:endParaRPr>
          </a:p>
          <a:p>
            <a:pPr marL="12700" marR="836930">
              <a:lnSpc>
                <a:spcPct val="100000"/>
              </a:lnSpc>
              <a:spcBef>
                <a:spcPts val="2640"/>
              </a:spcBef>
            </a:pPr>
            <a:r>
              <a:rPr sz="2200" b="1" spc="35" dirty="0">
                <a:solidFill>
                  <a:srgbClr val="3E3E3E"/>
                </a:solidFill>
                <a:latin typeface="Arial"/>
                <a:cs typeface="Arial"/>
              </a:rPr>
              <a:t>[webservers] </a:t>
            </a:r>
            <a:r>
              <a:rPr sz="2200" b="1" spc="4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55" dirty="0">
                <a:solidFill>
                  <a:srgbClr val="3E3E3E"/>
                </a:solidFill>
                <a:latin typeface="Arial"/>
                <a:cs typeface="Arial"/>
              </a:rPr>
              <a:t>foo.example.com </a:t>
            </a:r>
            <a:r>
              <a:rPr sz="2200" b="1" spc="6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65" dirty="0">
                <a:solidFill>
                  <a:srgbClr val="3E3E3E"/>
                </a:solidFill>
                <a:latin typeface="Arial"/>
                <a:cs typeface="Arial"/>
              </a:rPr>
              <a:t>bar.example.com </a:t>
            </a:r>
            <a:r>
              <a:rPr sz="2200" b="1" spc="7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80" dirty="0">
                <a:solidFill>
                  <a:srgbClr val="3E3E3E"/>
                </a:solidFill>
                <a:latin typeface="Arial"/>
                <a:cs typeface="Arial"/>
              </a:rPr>
              <a:t>One.exam</a:t>
            </a:r>
            <a:r>
              <a:rPr sz="2200" b="1" spc="45" dirty="0">
                <a:solidFill>
                  <a:srgbClr val="3E3E3E"/>
                </a:solidFill>
                <a:latin typeface="Arial"/>
                <a:cs typeface="Arial"/>
              </a:rPr>
              <a:t>ple.com</a:t>
            </a:r>
            <a:endParaRPr sz="2200">
              <a:latin typeface="Arial"/>
              <a:cs typeface="Arial"/>
            </a:endParaRPr>
          </a:p>
          <a:p>
            <a:pPr marL="12700" marR="95885">
              <a:lnSpc>
                <a:spcPct val="100200"/>
              </a:lnSpc>
              <a:spcBef>
                <a:spcPts val="2640"/>
              </a:spcBef>
            </a:pPr>
            <a:r>
              <a:rPr sz="2200" b="1" spc="20" dirty="0">
                <a:solidFill>
                  <a:srgbClr val="3E3E3E"/>
                </a:solidFill>
                <a:latin typeface="Arial"/>
                <a:cs typeface="Arial"/>
              </a:rPr>
              <a:t>[dbservers] </a:t>
            </a:r>
            <a:r>
              <a:rPr sz="2200" b="1" spc="2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40" dirty="0">
                <a:solidFill>
                  <a:srgbClr val="3E3E3E"/>
                </a:solidFill>
                <a:latin typeface="Arial"/>
                <a:cs typeface="Arial"/>
              </a:rPr>
              <a:t>One[1:50].example.com </a:t>
            </a:r>
            <a:r>
              <a:rPr sz="2200" b="1" spc="-60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70" dirty="0">
                <a:solidFill>
                  <a:srgbClr val="3E3E3E"/>
                </a:solidFill>
                <a:latin typeface="Arial"/>
                <a:cs typeface="Arial"/>
              </a:rPr>
              <a:t>two.example.com </a:t>
            </a:r>
            <a:r>
              <a:rPr sz="2200" b="1" spc="75" dirty="0">
                <a:solidFill>
                  <a:srgbClr val="3E3E3E"/>
                </a:solidFill>
                <a:latin typeface="Arial"/>
                <a:cs typeface="Arial"/>
              </a:rPr>
              <a:t> three.example.com</a:t>
            </a:r>
            <a:endParaRPr sz="2200">
              <a:latin typeface="Arial"/>
              <a:cs typeface="Arial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2133409" y="2017585"/>
            <a:ext cx="3796665" cy="611505"/>
            <a:chOff x="2133409" y="2017585"/>
            <a:chExt cx="3796665" cy="611505"/>
          </a:xfrm>
        </p:grpSpPr>
        <p:sp>
          <p:nvSpPr>
            <p:cNvPr id="12" name="object 12"/>
            <p:cNvSpPr/>
            <p:nvPr/>
          </p:nvSpPr>
          <p:spPr>
            <a:xfrm>
              <a:off x="2138172" y="2022348"/>
              <a:ext cx="3787140" cy="601980"/>
            </a:xfrm>
            <a:custGeom>
              <a:avLst/>
              <a:gdLst/>
              <a:ahLst/>
              <a:cxnLst/>
              <a:rect l="l" t="t" r="r" b="b"/>
              <a:pathLst>
                <a:path w="3787140" h="601980">
                  <a:moveTo>
                    <a:pt x="3686810" y="0"/>
                  </a:moveTo>
                  <a:lnTo>
                    <a:pt x="100329" y="0"/>
                  </a:lnTo>
                  <a:lnTo>
                    <a:pt x="61293" y="7889"/>
                  </a:lnTo>
                  <a:lnTo>
                    <a:pt x="29400" y="29400"/>
                  </a:lnTo>
                  <a:lnTo>
                    <a:pt x="7889" y="61293"/>
                  </a:lnTo>
                  <a:lnTo>
                    <a:pt x="0" y="100329"/>
                  </a:lnTo>
                  <a:lnTo>
                    <a:pt x="0" y="501650"/>
                  </a:lnTo>
                  <a:lnTo>
                    <a:pt x="7889" y="540686"/>
                  </a:lnTo>
                  <a:lnTo>
                    <a:pt x="29400" y="572579"/>
                  </a:lnTo>
                  <a:lnTo>
                    <a:pt x="61293" y="594090"/>
                  </a:lnTo>
                  <a:lnTo>
                    <a:pt x="100329" y="601979"/>
                  </a:lnTo>
                  <a:lnTo>
                    <a:pt x="3686810" y="601979"/>
                  </a:lnTo>
                  <a:lnTo>
                    <a:pt x="3725846" y="594090"/>
                  </a:lnTo>
                  <a:lnTo>
                    <a:pt x="3757739" y="572579"/>
                  </a:lnTo>
                  <a:lnTo>
                    <a:pt x="3779250" y="540686"/>
                  </a:lnTo>
                  <a:lnTo>
                    <a:pt x="3787140" y="501650"/>
                  </a:lnTo>
                  <a:lnTo>
                    <a:pt x="3787140" y="100329"/>
                  </a:lnTo>
                  <a:lnTo>
                    <a:pt x="3779250" y="61293"/>
                  </a:lnTo>
                  <a:lnTo>
                    <a:pt x="3757739" y="29400"/>
                  </a:lnTo>
                  <a:lnTo>
                    <a:pt x="3725846" y="7889"/>
                  </a:lnTo>
                  <a:lnTo>
                    <a:pt x="3686810" y="0"/>
                  </a:lnTo>
                  <a:close/>
                </a:path>
              </a:pathLst>
            </a:custGeom>
            <a:solidFill>
              <a:srgbClr val="0184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138172" y="2022348"/>
              <a:ext cx="3787140" cy="601980"/>
            </a:xfrm>
            <a:custGeom>
              <a:avLst/>
              <a:gdLst/>
              <a:ahLst/>
              <a:cxnLst/>
              <a:rect l="l" t="t" r="r" b="b"/>
              <a:pathLst>
                <a:path w="3787140" h="601980">
                  <a:moveTo>
                    <a:pt x="0" y="100329"/>
                  </a:moveTo>
                  <a:lnTo>
                    <a:pt x="7889" y="61293"/>
                  </a:lnTo>
                  <a:lnTo>
                    <a:pt x="29400" y="29400"/>
                  </a:lnTo>
                  <a:lnTo>
                    <a:pt x="61293" y="7889"/>
                  </a:lnTo>
                  <a:lnTo>
                    <a:pt x="100329" y="0"/>
                  </a:lnTo>
                  <a:lnTo>
                    <a:pt x="3686810" y="0"/>
                  </a:lnTo>
                  <a:lnTo>
                    <a:pt x="3725846" y="7889"/>
                  </a:lnTo>
                  <a:lnTo>
                    <a:pt x="3757739" y="29400"/>
                  </a:lnTo>
                  <a:lnTo>
                    <a:pt x="3779250" y="61293"/>
                  </a:lnTo>
                  <a:lnTo>
                    <a:pt x="3787140" y="100329"/>
                  </a:lnTo>
                  <a:lnTo>
                    <a:pt x="3787140" y="501650"/>
                  </a:lnTo>
                  <a:lnTo>
                    <a:pt x="3779250" y="540686"/>
                  </a:lnTo>
                  <a:lnTo>
                    <a:pt x="3757739" y="572579"/>
                  </a:lnTo>
                  <a:lnTo>
                    <a:pt x="3725846" y="594090"/>
                  </a:lnTo>
                  <a:lnTo>
                    <a:pt x="3686810" y="601979"/>
                  </a:lnTo>
                  <a:lnTo>
                    <a:pt x="100329" y="601979"/>
                  </a:lnTo>
                  <a:lnTo>
                    <a:pt x="61293" y="594090"/>
                  </a:lnTo>
                  <a:lnTo>
                    <a:pt x="29400" y="572579"/>
                  </a:lnTo>
                  <a:lnTo>
                    <a:pt x="7889" y="540686"/>
                  </a:lnTo>
                  <a:lnTo>
                    <a:pt x="0" y="501650"/>
                  </a:lnTo>
                  <a:lnTo>
                    <a:pt x="0" y="100329"/>
                  </a:lnTo>
                  <a:close/>
                </a:path>
              </a:pathLst>
            </a:custGeom>
            <a:ln w="9525">
              <a:solidFill>
                <a:srgbClr val="0184E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2277236" y="1389634"/>
            <a:ext cx="7492365" cy="10985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769870">
              <a:lnSpc>
                <a:spcPct val="100000"/>
              </a:lnSpc>
              <a:spcBef>
                <a:spcPts val="95"/>
              </a:spcBef>
            </a:pPr>
            <a:r>
              <a:rPr sz="2200" spc="-20" dirty="0">
                <a:solidFill>
                  <a:srgbClr val="3E3E3E"/>
                </a:solidFill>
                <a:latin typeface="Trebuchet MS"/>
                <a:cs typeface="Trebuchet MS"/>
              </a:rPr>
              <a:t>Let</a:t>
            </a:r>
            <a:r>
              <a:rPr sz="2200" spc="-10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50" dirty="0">
                <a:solidFill>
                  <a:srgbClr val="3E3E3E"/>
                </a:solidFill>
                <a:latin typeface="Trebuchet MS"/>
                <a:cs typeface="Trebuchet MS"/>
              </a:rPr>
              <a:t>us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rebuchet MS"/>
                <a:cs typeface="Trebuchet MS"/>
              </a:rPr>
              <a:t>understand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inventory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file:</a:t>
            </a:r>
            <a:endParaRPr sz="2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7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2200" b="1" spc="140" dirty="0">
                <a:solidFill>
                  <a:srgbClr val="FFFFFF"/>
                </a:solidFill>
                <a:latin typeface="Arial"/>
                <a:cs typeface="Arial"/>
              </a:rPr>
              <a:t>INI</a:t>
            </a:r>
            <a:r>
              <a:rPr sz="2200" b="1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b="1" spc="125" dirty="0">
                <a:solidFill>
                  <a:srgbClr val="FFFFFF"/>
                </a:solidFill>
                <a:latin typeface="Arial"/>
                <a:cs typeface="Arial"/>
              </a:rPr>
              <a:t>format</a:t>
            </a:r>
            <a:r>
              <a:rPr sz="2200" b="1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b="1" spc="75" dirty="0">
                <a:solidFill>
                  <a:srgbClr val="FFFFFF"/>
                </a:solidFill>
                <a:latin typeface="Arial"/>
                <a:cs typeface="Arial"/>
              </a:rPr>
              <a:t>inventory</a:t>
            </a:r>
            <a:r>
              <a:rPr sz="2200" b="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b="1" spc="35" dirty="0">
                <a:solidFill>
                  <a:srgbClr val="FFFFFF"/>
                </a:solidFill>
                <a:latin typeface="Arial"/>
                <a:cs typeface="Arial"/>
              </a:rPr>
              <a:t>file:</a:t>
            </a:r>
            <a:endParaRPr sz="2200">
              <a:latin typeface="Arial"/>
              <a:cs typeface="Arial"/>
            </a:endParaRPr>
          </a:p>
        </p:txBody>
      </p:sp>
      <p:pic>
        <p:nvPicPr>
          <p:cNvPr id="15" name="object 1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544311" y="734568"/>
            <a:ext cx="5181599" cy="458724"/>
          </a:xfrm>
          <a:prstGeom prst="rect">
            <a:avLst/>
          </a:prstGeom>
        </p:spPr>
      </p:pic>
    </p:spTree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566407" y="306451"/>
            <a:ext cx="312293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10" dirty="0">
                <a:solidFill>
                  <a:srgbClr val="3E3E3E"/>
                </a:solidFill>
                <a:latin typeface="Arial"/>
                <a:cs typeface="Arial"/>
              </a:rPr>
              <a:t>Inventory</a:t>
            </a:r>
            <a:r>
              <a:rPr spc="-12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5" dirty="0">
                <a:solidFill>
                  <a:srgbClr val="3E3E3E"/>
                </a:solidFill>
                <a:latin typeface="Arial"/>
                <a:cs typeface="Arial"/>
              </a:rPr>
              <a:t>Groups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0140822" y="1718309"/>
            <a:ext cx="1863089" cy="56959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15" dirty="0">
                <a:solidFill>
                  <a:srgbClr val="3E3E3E"/>
                </a:solidFill>
                <a:latin typeface="Arial"/>
                <a:cs typeface="Arial"/>
              </a:rPr>
              <a:t>all:</a:t>
            </a:r>
            <a:endParaRPr sz="1200">
              <a:latin typeface="Arial"/>
              <a:cs typeface="Arial"/>
            </a:endParaRPr>
          </a:p>
          <a:p>
            <a:pPr marL="91440" marR="243204">
              <a:lnSpc>
                <a:spcPct val="100000"/>
              </a:lnSpc>
            </a:pPr>
            <a:r>
              <a:rPr sz="1200" b="1" spc="-10" dirty="0">
                <a:solidFill>
                  <a:srgbClr val="3E3E3E"/>
                </a:solidFill>
                <a:latin typeface="Arial"/>
                <a:cs typeface="Arial"/>
              </a:rPr>
              <a:t>hosts: </a:t>
            </a:r>
            <a:r>
              <a:rPr sz="1200" b="1" spc="-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1200" b="1" spc="30" dirty="0">
                <a:solidFill>
                  <a:srgbClr val="3E3E3E"/>
                </a:solidFill>
                <a:latin typeface="Arial"/>
                <a:cs typeface="Arial"/>
              </a:rPr>
              <a:t>mail.example.com: </a:t>
            </a:r>
            <a:r>
              <a:rPr sz="1200" b="1" spc="3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1200" b="1" spc="20" dirty="0">
                <a:solidFill>
                  <a:srgbClr val="3E3E3E"/>
                </a:solidFill>
                <a:latin typeface="Arial"/>
                <a:cs typeface="Arial"/>
              </a:rPr>
              <a:t>children: </a:t>
            </a:r>
            <a:r>
              <a:rPr sz="1200" b="1" spc="2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1200" b="1" spc="15" dirty="0">
                <a:solidFill>
                  <a:srgbClr val="3E3E3E"/>
                </a:solidFill>
                <a:latin typeface="Arial"/>
                <a:cs typeface="Arial"/>
              </a:rPr>
              <a:t>webservers:</a:t>
            </a:r>
            <a:endParaRPr sz="1200">
              <a:latin typeface="Arial"/>
              <a:cs typeface="Arial"/>
            </a:endParaRPr>
          </a:p>
          <a:p>
            <a:pPr marL="329565" marR="163830" indent="-79375">
              <a:lnSpc>
                <a:spcPct val="100000"/>
              </a:lnSpc>
            </a:pPr>
            <a:r>
              <a:rPr sz="1200" b="1" spc="-10" dirty="0">
                <a:solidFill>
                  <a:srgbClr val="3E3E3E"/>
                </a:solidFill>
                <a:latin typeface="Arial"/>
                <a:cs typeface="Arial"/>
              </a:rPr>
              <a:t>hosts: </a:t>
            </a:r>
            <a:r>
              <a:rPr sz="1200" b="1" spc="-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1200" b="1" spc="20" dirty="0">
                <a:solidFill>
                  <a:srgbClr val="3E3E3E"/>
                </a:solidFill>
                <a:latin typeface="Arial"/>
                <a:cs typeface="Arial"/>
              </a:rPr>
              <a:t>f</a:t>
            </a:r>
            <a:r>
              <a:rPr sz="1200" b="1" spc="45" dirty="0">
                <a:solidFill>
                  <a:srgbClr val="3E3E3E"/>
                </a:solidFill>
                <a:latin typeface="Arial"/>
                <a:cs typeface="Arial"/>
              </a:rPr>
              <a:t>o</a:t>
            </a:r>
            <a:r>
              <a:rPr sz="1200" b="1" spc="5" dirty="0">
                <a:solidFill>
                  <a:srgbClr val="3E3E3E"/>
                </a:solidFill>
                <a:latin typeface="Arial"/>
                <a:cs typeface="Arial"/>
              </a:rPr>
              <a:t>o</a:t>
            </a:r>
            <a:r>
              <a:rPr sz="1200" b="1" spc="10" dirty="0">
                <a:solidFill>
                  <a:srgbClr val="3E3E3E"/>
                </a:solidFill>
                <a:latin typeface="Arial"/>
                <a:cs typeface="Arial"/>
              </a:rPr>
              <a:t>.</a:t>
            </a:r>
            <a:r>
              <a:rPr sz="1200" b="1" spc="50" dirty="0">
                <a:solidFill>
                  <a:srgbClr val="3E3E3E"/>
                </a:solidFill>
                <a:latin typeface="Arial"/>
                <a:cs typeface="Arial"/>
              </a:rPr>
              <a:t>exa</a:t>
            </a:r>
            <a:r>
              <a:rPr sz="1200" b="1" spc="70" dirty="0">
                <a:solidFill>
                  <a:srgbClr val="3E3E3E"/>
                </a:solidFill>
                <a:latin typeface="Arial"/>
                <a:cs typeface="Arial"/>
              </a:rPr>
              <a:t>m</a:t>
            </a:r>
            <a:r>
              <a:rPr sz="1200" b="1" spc="20" dirty="0">
                <a:solidFill>
                  <a:srgbClr val="3E3E3E"/>
                </a:solidFill>
                <a:latin typeface="Arial"/>
                <a:cs typeface="Arial"/>
              </a:rPr>
              <a:t>p</a:t>
            </a:r>
            <a:r>
              <a:rPr sz="1200" b="1" spc="30" dirty="0">
                <a:solidFill>
                  <a:srgbClr val="3E3E3E"/>
                </a:solidFill>
                <a:latin typeface="Arial"/>
                <a:cs typeface="Arial"/>
              </a:rPr>
              <a:t>l</a:t>
            </a:r>
            <a:r>
              <a:rPr sz="1200" b="1" spc="25" dirty="0">
                <a:solidFill>
                  <a:srgbClr val="3E3E3E"/>
                </a:solidFill>
                <a:latin typeface="Arial"/>
                <a:cs typeface="Arial"/>
              </a:rPr>
              <a:t>e.</a:t>
            </a:r>
            <a:r>
              <a:rPr sz="1200" b="1" spc="-60" dirty="0">
                <a:solidFill>
                  <a:srgbClr val="3E3E3E"/>
                </a:solidFill>
                <a:latin typeface="Arial"/>
                <a:cs typeface="Arial"/>
              </a:rPr>
              <a:t>c</a:t>
            </a:r>
            <a:r>
              <a:rPr sz="1200" b="1" spc="10" dirty="0">
                <a:solidFill>
                  <a:srgbClr val="3E3E3E"/>
                </a:solidFill>
                <a:latin typeface="Arial"/>
                <a:cs typeface="Arial"/>
              </a:rPr>
              <a:t>om:  </a:t>
            </a:r>
            <a:r>
              <a:rPr sz="1200" b="1" spc="20" dirty="0">
                <a:solidFill>
                  <a:srgbClr val="3E3E3E"/>
                </a:solidFill>
                <a:latin typeface="Arial"/>
                <a:cs typeface="Arial"/>
              </a:rPr>
              <a:t>b</a:t>
            </a:r>
            <a:r>
              <a:rPr sz="1200" b="1" spc="45" dirty="0">
                <a:solidFill>
                  <a:srgbClr val="3E3E3E"/>
                </a:solidFill>
                <a:latin typeface="Arial"/>
                <a:cs typeface="Arial"/>
              </a:rPr>
              <a:t>a</a:t>
            </a:r>
            <a:r>
              <a:rPr sz="1200" b="1" spc="65" dirty="0">
                <a:solidFill>
                  <a:srgbClr val="3E3E3E"/>
                </a:solidFill>
                <a:latin typeface="Arial"/>
                <a:cs typeface="Arial"/>
              </a:rPr>
              <a:t>r</a:t>
            </a:r>
            <a:r>
              <a:rPr sz="1200" b="1" spc="5" dirty="0">
                <a:solidFill>
                  <a:srgbClr val="3E3E3E"/>
                </a:solidFill>
                <a:latin typeface="Arial"/>
                <a:cs typeface="Arial"/>
              </a:rPr>
              <a:t>.</a:t>
            </a:r>
            <a:r>
              <a:rPr sz="1200" b="1" spc="40" dirty="0">
                <a:solidFill>
                  <a:srgbClr val="3E3E3E"/>
                </a:solidFill>
                <a:latin typeface="Arial"/>
                <a:cs typeface="Arial"/>
              </a:rPr>
              <a:t>ex</a:t>
            </a:r>
            <a:r>
              <a:rPr sz="1200" b="1" spc="30" dirty="0">
                <a:solidFill>
                  <a:srgbClr val="3E3E3E"/>
                </a:solidFill>
                <a:latin typeface="Arial"/>
                <a:cs typeface="Arial"/>
              </a:rPr>
              <a:t>a</a:t>
            </a:r>
            <a:r>
              <a:rPr sz="1200" b="1" spc="105" dirty="0">
                <a:solidFill>
                  <a:srgbClr val="3E3E3E"/>
                </a:solidFill>
                <a:latin typeface="Arial"/>
                <a:cs typeface="Arial"/>
              </a:rPr>
              <a:t>m</a:t>
            </a:r>
            <a:r>
              <a:rPr sz="1200" b="1" spc="20" dirty="0">
                <a:solidFill>
                  <a:srgbClr val="3E3E3E"/>
                </a:solidFill>
                <a:latin typeface="Arial"/>
                <a:cs typeface="Arial"/>
              </a:rPr>
              <a:t>p</a:t>
            </a:r>
            <a:r>
              <a:rPr sz="1200" b="1" spc="30" dirty="0">
                <a:solidFill>
                  <a:srgbClr val="3E3E3E"/>
                </a:solidFill>
                <a:latin typeface="Arial"/>
                <a:cs typeface="Arial"/>
              </a:rPr>
              <a:t>l</a:t>
            </a:r>
            <a:r>
              <a:rPr sz="1200" b="1" dirty="0">
                <a:solidFill>
                  <a:srgbClr val="3E3E3E"/>
                </a:solidFill>
                <a:latin typeface="Arial"/>
                <a:cs typeface="Arial"/>
              </a:rPr>
              <a:t>e.c</a:t>
            </a:r>
            <a:r>
              <a:rPr sz="1200" b="1" spc="-5" dirty="0">
                <a:solidFill>
                  <a:srgbClr val="3E3E3E"/>
                </a:solidFill>
                <a:latin typeface="Arial"/>
                <a:cs typeface="Arial"/>
              </a:rPr>
              <a:t>o</a:t>
            </a:r>
            <a:r>
              <a:rPr sz="1200" b="1" spc="105" dirty="0">
                <a:solidFill>
                  <a:srgbClr val="3E3E3E"/>
                </a:solidFill>
                <a:latin typeface="Arial"/>
                <a:cs typeface="Arial"/>
              </a:rPr>
              <a:t>m</a:t>
            </a:r>
            <a:r>
              <a:rPr sz="1200" b="1" spc="-60" dirty="0">
                <a:solidFill>
                  <a:srgbClr val="3E3E3E"/>
                </a:solidFill>
                <a:latin typeface="Arial"/>
                <a:cs typeface="Arial"/>
              </a:rPr>
              <a:t>:</a:t>
            </a:r>
            <a:endParaRPr sz="1200">
              <a:latin typeface="Arial"/>
              <a:cs typeface="Arial"/>
            </a:endParaRPr>
          </a:p>
          <a:p>
            <a:pPr marL="250190" marR="892810" indent="-79375">
              <a:lnSpc>
                <a:spcPct val="100000"/>
              </a:lnSpc>
            </a:pPr>
            <a:r>
              <a:rPr sz="1200" b="1" spc="20" dirty="0">
                <a:solidFill>
                  <a:srgbClr val="3E3E3E"/>
                </a:solidFill>
                <a:latin typeface="Arial"/>
                <a:cs typeface="Arial"/>
              </a:rPr>
              <a:t>db</a:t>
            </a:r>
            <a:r>
              <a:rPr sz="1200" b="1" spc="25" dirty="0">
                <a:solidFill>
                  <a:srgbClr val="3E3E3E"/>
                </a:solidFill>
                <a:latin typeface="Arial"/>
                <a:cs typeface="Arial"/>
              </a:rPr>
              <a:t>serve</a:t>
            </a:r>
            <a:r>
              <a:rPr sz="1200" b="1" spc="10" dirty="0">
                <a:solidFill>
                  <a:srgbClr val="3E3E3E"/>
                </a:solidFill>
                <a:latin typeface="Arial"/>
                <a:cs typeface="Arial"/>
              </a:rPr>
              <a:t>r</a:t>
            </a:r>
            <a:r>
              <a:rPr sz="1200" b="1" spc="-60" dirty="0">
                <a:solidFill>
                  <a:srgbClr val="3E3E3E"/>
                </a:solidFill>
                <a:latin typeface="Arial"/>
                <a:cs typeface="Arial"/>
              </a:rPr>
              <a:t>s:  </a:t>
            </a:r>
            <a:r>
              <a:rPr sz="1200" b="1" spc="-10" dirty="0">
                <a:solidFill>
                  <a:srgbClr val="3E3E3E"/>
                </a:solidFill>
                <a:latin typeface="Arial"/>
                <a:cs typeface="Arial"/>
              </a:rPr>
              <a:t>hosts:</a:t>
            </a:r>
            <a:endParaRPr sz="1200">
              <a:latin typeface="Arial"/>
              <a:cs typeface="Arial"/>
            </a:endParaRPr>
          </a:p>
          <a:p>
            <a:pPr marL="329565" marR="5080">
              <a:lnSpc>
                <a:spcPct val="100000"/>
              </a:lnSpc>
            </a:pPr>
            <a:r>
              <a:rPr sz="1200" b="1" spc="25" dirty="0">
                <a:solidFill>
                  <a:srgbClr val="3E3E3E"/>
                </a:solidFill>
                <a:latin typeface="Arial"/>
                <a:cs typeface="Arial"/>
              </a:rPr>
              <a:t>one.example.com: </a:t>
            </a:r>
            <a:r>
              <a:rPr sz="1200" b="1" spc="30" dirty="0">
                <a:solidFill>
                  <a:srgbClr val="3E3E3E"/>
                </a:solidFill>
                <a:latin typeface="Arial"/>
                <a:cs typeface="Arial"/>
              </a:rPr>
              <a:t> two.example.com: </a:t>
            </a:r>
            <a:r>
              <a:rPr sz="1200" b="1" spc="3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1200" b="1" spc="114" dirty="0">
                <a:solidFill>
                  <a:srgbClr val="3E3E3E"/>
                </a:solidFill>
                <a:latin typeface="Arial"/>
                <a:cs typeface="Arial"/>
              </a:rPr>
              <a:t>t</a:t>
            </a:r>
            <a:r>
              <a:rPr sz="1200" b="1" spc="55" dirty="0">
                <a:solidFill>
                  <a:srgbClr val="3E3E3E"/>
                </a:solidFill>
                <a:latin typeface="Arial"/>
                <a:cs typeface="Arial"/>
              </a:rPr>
              <a:t>h</a:t>
            </a:r>
            <a:r>
              <a:rPr sz="1200" b="1" spc="70" dirty="0">
                <a:solidFill>
                  <a:srgbClr val="3E3E3E"/>
                </a:solidFill>
                <a:latin typeface="Arial"/>
                <a:cs typeface="Arial"/>
              </a:rPr>
              <a:t>r</a:t>
            </a:r>
            <a:r>
              <a:rPr sz="1200" b="1" spc="30" dirty="0">
                <a:solidFill>
                  <a:srgbClr val="3E3E3E"/>
                </a:solidFill>
                <a:latin typeface="Arial"/>
                <a:cs typeface="Arial"/>
              </a:rPr>
              <a:t>ee.</a:t>
            </a:r>
            <a:r>
              <a:rPr sz="1200" b="1" spc="50" dirty="0">
                <a:solidFill>
                  <a:srgbClr val="3E3E3E"/>
                </a:solidFill>
                <a:latin typeface="Arial"/>
                <a:cs typeface="Arial"/>
              </a:rPr>
              <a:t>exa</a:t>
            </a:r>
            <a:r>
              <a:rPr sz="1200" b="1" spc="70" dirty="0">
                <a:solidFill>
                  <a:srgbClr val="3E3E3E"/>
                </a:solidFill>
                <a:latin typeface="Arial"/>
                <a:cs typeface="Arial"/>
              </a:rPr>
              <a:t>m</a:t>
            </a:r>
            <a:r>
              <a:rPr sz="1200" b="1" spc="20" dirty="0">
                <a:solidFill>
                  <a:srgbClr val="3E3E3E"/>
                </a:solidFill>
                <a:latin typeface="Arial"/>
                <a:cs typeface="Arial"/>
              </a:rPr>
              <a:t>p</a:t>
            </a:r>
            <a:r>
              <a:rPr sz="1200" b="1" spc="30" dirty="0">
                <a:solidFill>
                  <a:srgbClr val="3E3E3E"/>
                </a:solidFill>
                <a:latin typeface="Arial"/>
                <a:cs typeface="Arial"/>
              </a:rPr>
              <a:t>l</a:t>
            </a:r>
            <a:r>
              <a:rPr sz="1200" b="1" spc="25" dirty="0">
                <a:solidFill>
                  <a:srgbClr val="3E3E3E"/>
                </a:solidFill>
                <a:latin typeface="Arial"/>
                <a:cs typeface="Arial"/>
              </a:rPr>
              <a:t>e.</a:t>
            </a:r>
            <a:r>
              <a:rPr sz="1200" b="1" spc="-60" dirty="0">
                <a:solidFill>
                  <a:srgbClr val="3E3E3E"/>
                </a:solidFill>
                <a:latin typeface="Arial"/>
                <a:cs typeface="Arial"/>
              </a:rPr>
              <a:t>c</a:t>
            </a:r>
            <a:r>
              <a:rPr sz="1200" b="1" spc="15" dirty="0">
                <a:solidFill>
                  <a:srgbClr val="3E3E3E"/>
                </a:solidFill>
                <a:latin typeface="Arial"/>
                <a:cs typeface="Arial"/>
              </a:rPr>
              <a:t>om:</a:t>
            </a:r>
            <a:endParaRPr sz="1200">
              <a:latin typeface="Arial"/>
              <a:cs typeface="Arial"/>
            </a:endParaRPr>
          </a:p>
          <a:p>
            <a:pPr marL="170815">
              <a:lnSpc>
                <a:spcPct val="100000"/>
              </a:lnSpc>
            </a:pPr>
            <a:r>
              <a:rPr sz="1200" b="1" spc="10" dirty="0">
                <a:solidFill>
                  <a:srgbClr val="3E3E3E"/>
                </a:solidFill>
                <a:latin typeface="Arial"/>
                <a:cs typeface="Arial"/>
              </a:rPr>
              <a:t>east:</a:t>
            </a:r>
            <a:endParaRPr sz="1200">
              <a:latin typeface="Arial"/>
              <a:cs typeface="Arial"/>
            </a:endParaRPr>
          </a:p>
          <a:p>
            <a:pPr marL="329565" marR="128905" indent="-79375">
              <a:lnSpc>
                <a:spcPct val="100000"/>
              </a:lnSpc>
            </a:pPr>
            <a:r>
              <a:rPr sz="1200" b="1" spc="-10" dirty="0">
                <a:solidFill>
                  <a:srgbClr val="3E3E3E"/>
                </a:solidFill>
                <a:latin typeface="Arial"/>
                <a:cs typeface="Arial"/>
              </a:rPr>
              <a:t>hosts: </a:t>
            </a:r>
            <a:r>
              <a:rPr sz="1200" b="1" spc="-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1200" b="1" spc="25" dirty="0">
                <a:solidFill>
                  <a:srgbClr val="3E3E3E"/>
                </a:solidFill>
                <a:latin typeface="Arial"/>
                <a:cs typeface="Arial"/>
              </a:rPr>
              <a:t>foo.example.com: </a:t>
            </a:r>
            <a:r>
              <a:rPr sz="1200" b="1" spc="-32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1200" b="1" spc="25" dirty="0">
                <a:solidFill>
                  <a:srgbClr val="3E3E3E"/>
                </a:solidFill>
                <a:latin typeface="Arial"/>
                <a:cs typeface="Arial"/>
              </a:rPr>
              <a:t>one.example.com: </a:t>
            </a:r>
            <a:r>
              <a:rPr sz="1200" b="1" spc="-32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1200" b="1" spc="30" dirty="0">
                <a:solidFill>
                  <a:srgbClr val="3E3E3E"/>
                </a:solidFill>
                <a:latin typeface="Arial"/>
                <a:cs typeface="Arial"/>
              </a:rPr>
              <a:t>two.example.com:</a:t>
            </a:r>
            <a:endParaRPr sz="1200">
              <a:latin typeface="Arial"/>
              <a:cs typeface="Arial"/>
            </a:endParaRPr>
          </a:p>
          <a:p>
            <a:pPr marL="170815">
              <a:lnSpc>
                <a:spcPct val="100000"/>
              </a:lnSpc>
              <a:spcBef>
                <a:spcPts val="5"/>
              </a:spcBef>
            </a:pPr>
            <a:r>
              <a:rPr sz="1200" b="1" spc="25" dirty="0">
                <a:solidFill>
                  <a:srgbClr val="3E3E3E"/>
                </a:solidFill>
                <a:latin typeface="Arial"/>
                <a:cs typeface="Arial"/>
              </a:rPr>
              <a:t>west:</a:t>
            </a:r>
            <a:endParaRPr sz="1200">
              <a:latin typeface="Arial"/>
              <a:cs typeface="Arial"/>
            </a:endParaRPr>
          </a:p>
          <a:p>
            <a:pPr marL="329565" marR="5080" indent="-79375">
              <a:lnSpc>
                <a:spcPct val="100000"/>
              </a:lnSpc>
            </a:pPr>
            <a:r>
              <a:rPr sz="1200" b="1" spc="-10" dirty="0">
                <a:solidFill>
                  <a:srgbClr val="3E3E3E"/>
                </a:solidFill>
                <a:latin typeface="Arial"/>
                <a:cs typeface="Arial"/>
              </a:rPr>
              <a:t>hosts: </a:t>
            </a:r>
            <a:r>
              <a:rPr sz="1200" b="1" spc="-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1200" b="1" spc="30" dirty="0">
                <a:solidFill>
                  <a:srgbClr val="3E3E3E"/>
                </a:solidFill>
                <a:latin typeface="Arial"/>
                <a:cs typeface="Arial"/>
              </a:rPr>
              <a:t>bar.example.com: </a:t>
            </a:r>
            <a:r>
              <a:rPr sz="1200" b="1" spc="3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1200" b="1" spc="114" dirty="0">
                <a:solidFill>
                  <a:srgbClr val="3E3E3E"/>
                </a:solidFill>
                <a:latin typeface="Arial"/>
                <a:cs typeface="Arial"/>
              </a:rPr>
              <a:t>t</a:t>
            </a:r>
            <a:r>
              <a:rPr sz="1200" b="1" spc="55" dirty="0">
                <a:solidFill>
                  <a:srgbClr val="3E3E3E"/>
                </a:solidFill>
                <a:latin typeface="Arial"/>
                <a:cs typeface="Arial"/>
              </a:rPr>
              <a:t>h</a:t>
            </a:r>
            <a:r>
              <a:rPr sz="1200" b="1" spc="70" dirty="0">
                <a:solidFill>
                  <a:srgbClr val="3E3E3E"/>
                </a:solidFill>
                <a:latin typeface="Arial"/>
                <a:cs typeface="Arial"/>
              </a:rPr>
              <a:t>r</a:t>
            </a:r>
            <a:r>
              <a:rPr sz="1200" b="1" spc="30" dirty="0">
                <a:solidFill>
                  <a:srgbClr val="3E3E3E"/>
                </a:solidFill>
                <a:latin typeface="Arial"/>
                <a:cs typeface="Arial"/>
              </a:rPr>
              <a:t>ee.</a:t>
            </a:r>
            <a:r>
              <a:rPr sz="1200" b="1" spc="50" dirty="0">
                <a:solidFill>
                  <a:srgbClr val="3E3E3E"/>
                </a:solidFill>
                <a:latin typeface="Arial"/>
                <a:cs typeface="Arial"/>
              </a:rPr>
              <a:t>exa</a:t>
            </a:r>
            <a:r>
              <a:rPr sz="1200" b="1" spc="70" dirty="0">
                <a:solidFill>
                  <a:srgbClr val="3E3E3E"/>
                </a:solidFill>
                <a:latin typeface="Arial"/>
                <a:cs typeface="Arial"/>
              </a:rPr>
              <a:t>m</a:t>
            </a:r>
            <a:r>
              <a:rPr sz="1200" b="1" spc="20" dirty="0">
                <a:solidFill>
                  <a:srgbClr val="3E3E3E"/>
                </a:solidFill>
                <a:latin typeface="Arial"/>
                <a:cs typeface="Arial"/>
              </a:rPr>
              <a:t>p</a:t>
            </a:r>
            <a:r>
              <a:rPr sz="1200" b="1" spc="30" dirty="0">
                <a:solidFill>
                  <a:srgbClr val="3E3E3E"/>
                </a:solidFill>
                <a:latin typeface="Arial"/>
                <a:cs typeface="Arial"/>
              </a:rPr>
              <a:t>l</a:t>
            </a:r>
            <a:r>
              <a:rPr sz="1200" b="1" spc="25" dirty="0">
                <a:solidFill>
                  <a:srgbClr val="3E3E3E"/>
                </a:solidFill>
                <a:latin typeface="Arial"/>
                <a:cs typeface="Arial"/>
              </a:rPr>
              <a:t>e.</a:t>
            </a:r>
            <a:r>
              <a:rPr sz="1200" b="1" spc="-60" dirty="0">
                <a:solidFill>
                  <a:srgbClr val="3E3E3E"/>
                </a:solidFill>
                <a:latin typeface="Arial"/>
                <a:cs typeface="Arial"/>
              </a:rPr>
              <a:t>c</a:t>
            </a:r>
            <a:r>
              <a:rPr sz="1200" b="1" spc="15" dirty="0">
                <a:solidFill>
                  <a:srgbClr val="3E3E3E"/>
                </a:solidFill>
                <a:latin typeface="Arial"/>
                <a:cs typeface="Arial"/>
              </a:rPr>
              <a:t>om:</a:t>
            </a:r>
            <a:endParaRPr sz="1200">
              <a:latin typeface="Arial"/>
              <a:cs typeface="Arial"/>
            </a:endParaRPr>
          </a:p>
          <a:p>
            <a:pPr marL="170815">
              <a:lnSpc>
                <a:spcPct val="100000"/>
              </a:lnSpc>
            </a:pPr>
            <a:r>
              <a:rPr sz="1200" b="1" spc="10" dirty="0">
                <a:solidFill>
                  <a:srgbClr val="3E3E3E"/>
                </a:solidFill>
                <a:latin typeface="Arial"/>
                <a:cs typeface="Arial"/>
              </a:rPr>
              <a:t>prod:</a:t>
            </a:r>
            <a:endParaRPr sz="1200">
              <a:latin typeface="Arial"/>
              <a:cs typeface="Arial"/>
            </a:endParaRPr>
          </a:p>
          <a:p>
            <a:pPr marL="329565" marR="128905" indent="-79375">
              <a:lnSpc>
                <a:spcPct val="100000"/>
              </a:lnSpc>
            </a:pPr>
            <a:r>
              <a:rPr sz="1200" b="1" spc="-10" dirty="0">
                <a:solidFill>
                  <a:srgbClr val="3E3E3E"/>
                </a:solidFill>
                <a:latin typeface="Arial"/>
                <a:cs typeface="Arial"/>
              </a:rPr>
              <a:t>hosts: </a:t>
            </a:r>
            <a:r>
              <a:rPr sz="1200" b="1" spc="-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1200" b="1" spc="25" dirty="0">
                <a:solidFill>
                  <a:srgbClr val="3E3E3E"/>
                </a:solidFill>
                <a:latin typeface="Arial"/>
                <a:cs typeface="Arial"/>
              </a:rPr>
              <a:t>foo.example.com: </a:t>
            </a:r>
            <a:r>
              <a:rPr sz="1200" b="1" spc="-32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1200" b="1" spc="25" dirty="0">
                <a:solidFill>
                  <a:srgbClr val="3E3E3E"/>
                </a:solidFill>
                <a:latin typeface="Arial"/>
                <a:cs typeface="Arial"/>
              </a:rPr>
              <a:t>one.example.com: </a:t>
            </a:r>
            <a:r>
              <a:rPr sz="1200" b="1" spc="-32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1200" b="1" spc="30" dirty="0">
                <a:solidFill>
                  <a:srgbClr val="3E3E3E"/>
                </a:solidFill>
                <a:latin typeface="Arial"/>
                <a:cs typeface="Arial"/>
              </a:rPr>
              <a:t>two.example.com:</a:t>
            </a:r>
            <a:endParaRPr sz="1200">
              <a:latin typeface="Arial"/>
              <a:cs typeface="Arial"/>
            </a:endParaRPr>
          </a:p>
          <a:p>
            <a:pPr marL="170815">
              <a:lnSpc>
                <a:spcPct val="100000"/>
              </a:lnSpc>
            </a:pPr>
            <a:r>
              <a:rPr sz="1200" b="1" spc="30" dirty="0">
                <a:solidFill>
                  <a:srgbClr val="3E3E3E"/>
                </a:solidFill>
                <a:latin typeface="Arial"/>
                <a:cs typeface="Arial"/>
              </a:rPr>
              <a:t>test:</a:t>
            </a:r>
            <a:endParaRPr sz="1200">
              <a:latin typeface="Arial"/>
              <a:cs typeface="Arial"/>
            </a:endParaRPr>
          </a:p>
          <a:p>
            <a:pPr marL="329565" marR="5080" indent="-79375">
              <a:lnSpc>
                <a:spcPct val="100000"/>
              </a:lnSpc>
            </a:pPr>
            <a:r>
              <a:rPr sz="1200" b="1" spc="-10" dirty="0">
                <a:solidFill>
                  <a:srgbClr val="3E3E3E"/>
                </a:solidFill>
                <a:latin typeface="Arial"/>
                <a:cs typeface="Arial"/>
              </a:rPr>
              <a:t>hosts: </a:t>
            </a:r>
            <a:r>
              <a:rPr sz="1200" b="1" spc="-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1200" b="1" spc="30" dirty="0">
                <a:solidFill>
                  <a:srgbClr val="3E3E3E"/>
                </a:solidFill>
                <a:latin typeface="Arial"/>
                <a:cs typeface="Arial"/>
              </a:rPr>
              <a:t>bar.example.com: </a:t>
            </a:r>
            <a:r>
              <a:rPr sz="1200" b="1" spc="3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1200" b="1" spc="114" dirty="0">
                <a:solidFill>
                  <a:srgbClr val="3E3E3E"/>
                </a:solidFill>
                <a:latin typeface="Arial"/>
                <a:cs typeface="Arial"/>
              </a:rPr>
              <a:t>t</a:t>
            </a:r>
            <a:r>
              <a:rPr sz="1200" b="1" spc="55" dirty="0">
                <a:solidFill>
                  <a:srgbClr val="3E3E3E"/>
                </a:solidFill>
                <a:latin typeface="Arial"/>
                <a:cs typeface="Arial"/>
              </a:rPr>
              <a:t>h</a:t>
            </a:r>
            <a:r>
              <a:rPr sz="1200" b="1" spc="70" dirty="0">
                <a:solidFill>
                  <a:srgbClr val="3E3E3E"/>
                </a:solidFill>
                <a:latin typeface="Arial"/>
                <a:cs typeface="Arial"/>
              </a:rPr>
              <a:t>r</a:t>
            </a:r>
            <a:r>
              <a:rPr sz="1200" b="1" spc="30" dirty="0">
                <a:solidFill>
                  <a:srgbClr val="3E3E3E"/>
                </a:solidFill>
                <a:latin typeface="Arial"/>
                <a:cs typeface="Arial"/>
              </a:rPr>
              <a:t>ee.</a:t>
            </a:r>
            <a:r>
              <a:rPr sz="1200" b="1" spc="50" dirty="0">
                <a:solidFill>
                  <a:srgbClr val="3E3E3E"/>
                </a:solidFill>
                <a:latin typeface="Arial"/>
                <a:cs typeface="Arial"/>
              </a:rPr>
              <a:t>exa</a:t>
            </a:r>
            <a:r>
              <a:rPr sz="1200" b="1" spc="70" dirty="0">
                <a:solidFill>
                  <a:srgbClr val="3E3E3E"/>
                </a:solidFill>
                <a:latin typeface="Arial"/>
                <a:cs typeface="Arial"/>
              </a:rPr>
              <a:t>m</a:t>
            </a:r>
            <a:r>
              <a:rPr sz="1200" b="1" spc="20" dirty="0">
                <a:solidFill>
                  <a:srgbClr val="3E3E3E"/>
                </a:solidFill>
                <a:latin typeface="Arial"/>
                <a:cs typeface="Arial"/>
              </a:rPr>
              <a:t>p</a:t>
            </a:r>
            <a:r>
              <a:rPr sz="1200" b="1" spc="30" dirty="0">
                <a:solidFill>
                  <a:srgbClr val="3E3E3E"/>
                </a:solidFill>
                <a:latin typeface="Arial"/>
                <a:cs typeface="Arial"/>
              </a:rPr>
              <a:t>l</a:t>
            </a:r>
            <a:r>
              <a:rPr sz="1200" b="1" spc="25" dirty="0">
                <a:solidFill>
                  <a:srgbClr val="3E3E3E"/>
                </a:solidFill>
                <a:latin typeface="Arial"/>
                <a:cs typeface="Arial"/>
              </a:rPr>
              <a:t>e.</a:t>
            </a:r>
            <a:r>
              <a:rPr sz="1200" b="1" spc="-60" dirty="0">
                <a:solidFill>
                  <a:srgbClr val="3E3E3E"/>
                </a:solidFill>
                <a:latin typeface="Arial"/>
                <a:cs typeface="Arial"/>
              </a:rPr>
              <a:t>c</a:t>
            </a:r>
            <a:r>
              <a:rPr sz="1200" b="1" spc="40" dirty="0">
                <a:solidFill>
                  <a:srgbClr val="3E3E3E"/>
                </a:solidFill>
                <a:latin typeface="Arial"/>
                <a:cs typeface="Arial"/>
              </a:rPr>
              <a:t>o</a:t>
            </a:r>
            <a:r>
              <a:rPr sz="1200" b="1" spc="70" dirty="0">
                <a:solidFill>
                  <a:srgbClr val="3E3E3E"/>
                </a:solidFill>
                <a:latin typeface="Arial"/>
                <a:cs typeface="Arial"/>
              </a:rPr>
              <a:t>m</a:t>
            </a:r>
            <a:r>
              <a:rPr sz="1200" b="1" spc="-60" dirty="0">
                <a:latin typeface="Arial"/>
                <a:cs typeface="Arial"/>
              </a:rPr>
              <a:t>:</a:t>
            </a:r>
            <a:endParaRPr sz="12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142744" y="2944367"/>
            <a:ext cx="6675120" cy="2710180"/>
          </a:xfrm>
          <a:custGeom>
            <a:avLst/>
            <a:gdLst/>
            <a:ahLst/>
            <a:cxnLst/>
            <a:rect l="l" t="t" r="r" b="b"/>
            <a:pathLst>
              <a:path w="6675120" h="2710179">
                <a:moveTo>
                  <a:pt x="6223508" y="0"/>
                </a:moveTo>
                <a:lnTo>
                  <a:pt x="451612" y="0"/>
                </a:lnTo>
                <a:lnTo>
                  <a:pt x="402402" y="2649"/>
                </a:lnTo>
                <a:lnTo>
                  <a:pt x="354727" y="10415"/>
                </a:lnTo>
                <a:lnTo>
                  <a:pt x="308864" y="23022"/>
                </a:lnTo>
                <a:lnTo>
                  <a:pt x="265086" y="40194"/>
                </a:lnTo>
                <a:lnTo>
                  <a:pt x="223670" y="61656"/>
                </a:lnTo>
                <a:lnTo>
                  <a:pt x="184891" y="87132"/>
                </a:lnTo>
                <a:lnTo>
                  <a:pt x="149025" y="116347"/>
                </a:lnTo>
                <a:lnTo>
                  <a:pt x="116347" y="149025"/>
                </a:lnTo>
                <a:lnTo>
                  <a:pt x="87132" y="184891"/>
                </a:lnTo>
                <a:lnTo>
                  <a:pt x="61656" y="223670"/>
                </a:lnTo>
                <a:lnTo>
                  <a:pt x="40194" y="265086"/>
                </a:lnTo>
                <a:lnTo>
                  <a:pt x="23022" y="308863"/>
                </a:lnTo>
                <a:lnTo>
                  <a:pt x="10415" y="354727"/>
                </a:lnTo>
                <a:lnTo>
                  <a:pt x="2649" y="402402"/>
                </a:lnTo>
                <a:lnTo>
                  <a:pt x="0" y="451612"/>
                </a:lnTo>
                <a:lnTo>
                  <a:pt x="0" y="2258060"/>
                </a:lnTo>
                <a:lnTo>
                  <a:pt x="2649" y="2307269"/>
                </a:lnTo>
                <a:lnTo>
                  <a:pt x="10415" y="2354944"/>
                </a:lnTo>
                <a:lnTo>
                  <a:pt x="23022" y="2400808"/>
                </a:lnTo>
                <a:lnTo>
                  <a:pt x="40194" y="2444585"/>
                </a:lnTo>
                <a:lnTo>
                  <a:pt x="61656" y="2486001"/>
                </a:lnTo>
                <a:lnTo>
                  <a:pt x="87132" y="2524780"/>
                </a:lnTo>
                <a:lnTo>
                  <a:pt x="116347" y="2560646"/>
                </a:lnTo>
                <a:lnTo>
                  <a:pt x="149025" y="2593324"/>
                </a:lnTo>
                <a:lnTo>
                  <a:pt x="184891" y="2622539"/>
                </a:lnTo>
                <a:lnTo>
                  <a:pt x="223670" y="2648015"/>
                </a:lnTo>
                <a:lnTo>
                  <a:pt x="265086" y="2669477"/>
                </a:lnTo>
                <a:lnTo>
                  <a:pt x="308864" y="2686649"/>
                </a:lnTo>
                <a:lnTo>
                  <a:pt x="354727" y="2699256"/>
                </a:lnTo>
                <a:lnTo>
                  <a:pt x="402402" y="2707022"/>
                </a:lnTo>
                <a:lnTo>
                  <a:pt x="451612" y="2709672"/>
                </a:lnTo>
                <a:lnTo>
                  <a:pt x="6223508" y="2709672"/>
                </a:lnTo>
                <a:lnTo>
                  <a:pt x="6272717" y="2707022"/>
                </a:lnTo>
                <a:lnTo>
                  <a:pt x="6320392" y="2699256"/>
                </a:lnTo>
                <a:lnTo>
                  <a:pt x="6366256" y="2686649"/>
                </a:lnTo>
                <a:lnTo>
                  <a:pt x="6410033" y="2669477"/>
                </a:lnTo>
                <a:lnTo>
                  <a:pt x="6451449" y="2648015"/>
                </a:lnTo>
                <a:lnTo>
                  <a:pt x="6490228" y="2622539"/>
                </a:lnTo>
                <a:lnTo>
                  <a:pt x="6526094" y="2593324"/>
                </a:lnTo>
                <a:lnTo>
                  <a:pt x="6558772" y="2560646"/>
                </a:lnTo>
                <a:lnTo>
                  <a:pt x="6587987" y="2524780"/>
                </a:lnTo>
                <a:lnTo>
                  <a:pt x="6613463" y="2486001"/>
                </a:lnTo>
                <a:lnTo>
                  <a:pt x="6634925" y="2444585"/>
                </a:lnTo>
                <a:lnTo>
                  <a:pt x="6652097" y="2400808"/>
                </a:lnTo>
                <a:lnTo>
                  <a:pt x="6664704" y="2354944"/>
                </a:lnTo>
                <a:lnTo>
                  <a:pt x="6672470" y="2307269"/>
                </a:lnTo>
                <a:lnTo>
                  <a:pt x="6675120" y="2258060"/>
                </a:lnTo>
                <a:lnTo>
                  <a:pt x="6675120" y="451612"/>
                </a:lnTo>
                <a:lnTo>
                  <a:pt x="6672470" y="402402"/>
                </a:lnTo>
                <a:lnTo>
                  <a:pt x="6664704" y="354727"/>
                </a:lnTo>
                <a:lnTo>
                  <a:pt x="6652097" y="308863"/>
                </a:lnTo>
                <a:lnTo>
                  <a:pt x="6634925" y="265086"/>
                </a:lnTo>
                <a:lnTo>
                  <a:pt x="6613463" y="223670"/>
                </a:lnTo>
                <a:lnTo>
                  <a:pt x="6587987" y="184891"/>
                </a:lnTo>
                <a:lnTo>
                  <a:pt x="6558772" y="149025"/>
                </a:lnTo>
                <a:lnTo>
                  <a:pt x="6526094" y="116347"/>
                </a:lnTo>
                <a:lnTo>
                  <a:pt x="6490228" y="87132"/>
                </a:lnTo>
                <a:lnTo>
                  <a:pt x="6451449" y="61656"/>
                </a:lnTo>
                <a:lnTo>
                  <a:pt x="6410033" y="40194"/>
                </a:lnTo>
                <a:lnTo>
                  <a:pt x="6366255" y="23022"/>
                </a:lnTo>
                <a:lnTo>
                  <a:pt x="6320392" y="10415"/>
                </a:lnTo>
                <a:lnTo>
                  <a:pt x="6272717" y="2649"/>
                </a:lnTo>
                <a:lnTo>
                  <a:pt x="622350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142744" y="2944367"/>
            <a:ext cx="6675120" cy="2710180"/>
          </a:xfrm>
          <a:custGeom>
            <a:avLst/>
            <a:gdLst/>
            <a:ahLst/>
            <a:cxnLst/>
            <a:rect l="l" t="t" r="r" b="b"/>
            <a:pathLst>
              <a:path w="6675120" h="2710179">
                <a:moveTo>
                  <a:pt x="0" y="451612"/>
                </a:moveTo>
                <a:lnTo>
                  <a:pt x="2649" y="402402"/>
                </a:lnTo>
                <a:lnTo>
                  <a:pt x="10415" y="354727"/>
                </a:lnTo>
                <a:lnTo>
                  <a:pt x="23022" y="308863"/>
                </a:lnTo>
                <a:lnTo>
                  <a:pt x="40194" y="265086"/>
                </a:lnTo>
                <a:lnTo>
                  <a:pt x="61656" y="223670"/>
                </a:lnTo>
                <a:lnTo>
                  <a:pt x="87132" y="184891"/>
                </a:lnTo>
                <a:lnTo>
                  <a:pt x="116347" y="149025"/>
                </a:lnTo>
                <a:lnTo>
                  <a:pt x="149025" y="116347"/>
                </a:lnTo>
                <a:lnTo>
                  <a:pt x="184891" y="87132"/>
                </a:lnTo>
                <a:lnTo>
                  <a:pt x="223670" y="61656"/>
                </a:lnTo>
                <a:lnTo>
                  <a:pt x="265086" y="40194"/>
                </a:lnTo>
                <a:lnTo>
                  <a:pt x="308864" y="23022"/>
                </a:lnTo>
                <a:lnTo>
                  <a:pt x="354727" y="10415"/>
                </a:lnTo>
                <a:lnTo>
                  <a:pt x="402402" y="2649"/>
                </a:lnTo>
                <a:lnTo>
                  <a:pt x="451612" y="0"/>
                </a:lnTo>
                <a:lnTo>
                  <a:pt x="6223508" y="0"/>
                </a:lnTo>
                <a:lnTo>
                  <a:pt x="6272717" y="2649"/>
                </a:lnTo>
                <a:lnTo>
                  <a:pt x="6320392" y="10415"/>
                </a:lnTo>
                <a:lnTo>
                  <a:pt x="6366255" y="23022"/>
                </a:lnTo>
                <a:lnTo>
                  <a:pt x="6410033" y="40194"/>
                </a:lnTo>
                <a:lnTo>
                  <a:pt x="6451449" y="61656"/>
                </a:lnTo>
                <a:lnTo>
                  <a:pt x="6490228" y="87132"/>
                </a:lnTo>
                <a:lnTo>
                  <a:pt x="6526094" y="116347"/>
                </a:lnTo>
                <a:lnTo>
                  <a:pt x="6558772" y="149025"/>
                </a:lnTo>
                <a:lnTo>
                  <a:pt x="6587987" y="184891"/>
                </a:lnTo>
                <a:lnTo>
                  <a:pt x="6613463" y="223670"/>
                </a:lnTo>
                <a:lnTo>
                  <a:pt x="6634925" y="265086"/>
                </a:lnTo>
                <a:lnTo>
                  <a:pt x="6652097" y="308863"/>
                </a:lnTo>
                <a:lnTo>
                  <a:pt x="6664704" y="354727"/>
                </a:lnTo>
                <a:lnTo>
                  <a:pt x="6672470" y="402402"/>
                </a:lnTo>
                <a:lnTo>
                  <a:pt x="6675120" y="451612"/>
                </a:lnTo>
                <a:lnTo>
                  <a:pt x="6675120" y="2258060"/>
                </a:lnTo>
                <a:lnTo>
                  <a:pt x="6672470" y="2307269"/>
                </a:lnTo>
                <a:lnTo>
                  <a:pt x="6664704" y="2354944"/>
                </a:lnTo>
                <a:lnTo>
                  <a:pt x="6652097" y="2400808"/>
                </a:lnTo>
                <a:lnTo>
                  <a:pt x="6634925" y="2444585"/>
                </a:lnTo>
                <a:lnTo>
                  <a:pt x="6613463" y="2486001"/>
                </a:lnTo>
                <a:lnTo>
                  <a:pt x="6587987" y="2524780"/>
                </a:lnTo>
                <a:lnTo>
                  <a:pt x="6558772" y="2560646"/>
                </a:lnTo>
                <a:lnTo>
                  <a:pt x="6526094" y="2593324"/>
                </a:lnTo>
                <a:lnTo>
                  <a:pt x="6490228" y="2622539"/>
                </a:lnTo>
                <a:lnTo>
                  <a:pt x="6451449" y="2648015"/>
                </a:lnTo>
                <a:lnTo>
                  <a:pt x="6410033" y="2669477"/>
                </a:lnTo>
                <a:lnTo>
                  <a:pt x="6366256" y="2686649"/>
                </a:lnTo>
                <a:lnTo>
                  <a:pt x="6320392" y="2699256"/>
                </a:lnTo>
                <a:lnTo>
                  <a:pt x="6272717" y="2707022"/>
                </a:lnTo>
                <a:lnTo>
                  <a:pt x="6223508" y="2709672"/>
                </a:lnTo>
                <a:lnTo>
                  <a:pt x="451612" y="2709672"/>
                </a:lnTo>
                <a:lnTo>
                  <a:pt x="402402" y="2707022"/>
                </a:lnTo>
                <a:lnTo>
                  <a:pt x="354727" y="2699256"/>
                </a:lnTo>
                <a:lnTo>
                  <a:pt x="308864" y="2686649"/>
                </a:lnTo>
                <a:lnTo>
                  <a:pt x="265086" y="2669477"/>
                </a:lnTo>
                <a:lnTo>
                  <a:pt x="223670" y="2648015"/>
                </a:lnTo>
                <a:lnTo>
                  <a:pt x="184891" y="2622539"/>
                </a:lnTo>
                <a:lnTo>
                  <a:pt x="149025" y="2593324"/>
                </a:lnTo>
                <a:lnTo>
                  <a:pt x="116347" y="2560646"/>
                </a:lnTo>
                <a:lnTo>
                  <a:pt x="87132" y="2524780"/>
                </a:lnTo>
                <a:lnTo>
                  <a:pt x="61656" y="2486001"/>
                </a:lnTo>
                <a:lnTo>
                  <a:pt x="40194" y="2444585"/>
                </a:lnTo>
                <a:lnTo>
                  <a:pt x="23022" y="2400808"/>
                </a:lnTo>
                <a:lnTo>
                  <a:pt x="10415" y="2354944"/>
                </a:lnTo>
                <a:lnTo>
                  <a:pt x="2649" y="2307269"/>
                </a:lnTo>
                <a:lnTo>
                  <a:pt x="0" y="2258060"/>
                </a:lnTo>
                <a:lnTo>
                  <a:pt x="0" y="451612"/>
                </a:lnTo>
                <a:close/>
              </a:path>
            </a:pathLst>
          </a:custGeom>
          <a:ln w="9524">
            <a:solidFill>
              <a:srgbClr val="0184E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353817" y="3433698"/>
            <a:ext cx="5937250" cy="170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213995">
              <a:lnSpc>
                <a:spcPct val="100000"/>
              </a:lnSpc>
              <a:spcBef>
                <a:spcPts val="95"/>
              </a:spcBef>
            </a:pPr>
            <a:r>
              <a:rPr sz="2200" spc="70" dirty="0">
                <a:solidFill>
                  <a:srgbClr val="3E3E3E"/>
                </a:solidFill>
                <a:latin typeface="Trebuchet MS"/>
                <a:cs typeface="Trebuchet MS"/>
              </a:rPr>
              <a:t>Here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is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rebuchet MS"/>
                <a:cs typeface="Trebuchet MS"/>
              </a:rPr>
              <a:t>an</a:t>
            </a:r>
            <a:r>
              <a:rPr sz="2200" spc="-10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rebuchet MS"/>
                <a:cs typeface="Trebuchet MS"/>
              </a:rPr>
              <a:t>example</a:t>
            </a:r>
            <a:r>
              <a:rPr sz="2200" spc="-6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of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20" dirty="0">
                <a:solidFill>
                  <a:srgbClr val="3E3E3E"/>
                </a:solidFill>
                <a:latin typeface="Trebuchet MS"/>
                <a:cs typeface="Trebuchet MS"/>
              </a:rPr>
              <a:t>YAML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55" dirty="0">
                <a:solidFill>
                  <a:srgbClr val="3E3E3E"/>
                </a:solidFill>
                <a:latin typeface="Trebuchet MS"/>
                <a:cs typeface="Trebuchet MS"/>
              </a:rPr>
              <a:t>file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" dirty="0">
                <a:solidFill>
                  <a:srgbClr val="3E3E3E"/>
                </a:solidFill>
                <a:latin typeface="Trebuchet MS"/>
                <a:cs typeface="Trebuchet MS"/>
              </a:rPr>
              <a:t>with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nested </a:t>
            </a:r>
            <a:r>
              <a:rPr sz="2200" spc="-65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groups:</a:t>
            </a:r>
            <a:endParaRPr sz="2200">
              <a:latin typeface="Trebuchet MS"/>
              <a:cs typeface="Trebuchet MS"/>
            </a:endParaRPr>
          </a:p>
          <a:p>
            <a:pPr marL="355600" marR="5080" indent="-342900">
              <a:lnSpc>
                <a:spcPct val="100499"/>
              </a:lnSpc>
              <a:spcBef>
                <a:spcPts val="2630"/>
              </a:spcBef>
              <a:buFont typeface="Tahoma"/>
              <a:buChar char="•"/>
              <a:tabLst>
                <a:tab pos="354965" algn="l"/>
                <a:tab pos="355600" algn="l"/>
              </a:tabLst>
            </a:pPr>
            <a:r>
              <a:rPr sz="2200" b="1" spc="60" dirty="0">
                <a:solidFill>
                  <a:srgbClr val="3E3E3E"/>
                </a:solidFill>
                <a:latin typeface="Arial"/>
                <a:cs typeface="Arial"/>
              </a:rPr>
              <a:t>one.example.com</a:t>
            </a:r>
            <a:r>
              <a:rPr sz="2200" b="1" spc="-1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is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rebuchet MS"/>
                <a:cs typeface="Trebuchet MS"/>
              </a:rPr>
              <a:t>present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in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dbservers, </a:t>
            </a:r>
            <a:r>
              <a:rPr sz="2200" spc="-64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30" dirty="0">
                <a:solidFill>
                  <a:srgbClr val="3E3E3E"/>
                </a:solidFill>
                <a:latin typeface="Trebuchet MS"/>
                <a:cs typeface="Trebuchet MS"/>
              </a:rPr>
              <a:t>east,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Trebuchet MS"/>
                <a:cs typeface="Trebuchet MS"/>
              </a:rPr>
              <a:t>and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Trebuchet MS"/>
                <a:cs typeface="Trebuchet MS"/>
              </a:rPr>
              <a:t>prod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groups.</a:t>
            </a:r>
            <a:endParaRPr sz="2200">
              <a:latin typeface="Trebuchet MS"/>
              <a:cs typeface="Trebuchet MS"/>
            </a:endParaRP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468111" y="734568"/>
            <a:ext cx="5295899" cy="458724"/>
          </a:xfrm>
          <a:prstGeom prst="rect">
            <a:avLst/>
          </a:prstGeom>
        </p:spPr>
      </p:pic>
    </p:spTree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377432" y="306451"/>
            <a:ext cx="349948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10" dirty="0">
                <a:solidFill>
                  <a:srgbClr val="000000"/>
                </a:solidFill>
                <a:latin typeface="Arial"/>
                <a:cs typeface="Arial"/>
              </a:rPr>
              <a:t>Inventory</a:t>
            </a:r>
            <a:r>
              <a:rPr spc="-10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pc="55" dirty="0">
                <a:solidFill>
                  <a:srgbClr val="000000"/>
                </a:solidFill>
                <a:latin typeface="Arial"/>
                <a:cs typeface="Arial"/>
              </a:rPr>
              <a:t>Variables</a:t>
            </a:r>
          </a:p>
        </p:txBody>
      </p:sp>
      <p:sp>
        <p:nvSpPr>
          <p:cNvPr id="4" name="object 4"/>
          <p:cNvSpPr/>
          <p:nvPr/>
        </p:nvSpPr>
        <p:spPr>
          <a:xfrm>
            <a:off x="1802892" y="1778507"/>
            <a:ext cx="12548870" cy="988060"/>
          </a:xfrm>
          <a:custGeom>
            <a:avLst/>
            <a:gdLst/>
            <a:ahLst/>
            <a:cxnLst/>
            <a:rect l="l" t="t" r="r" b="b"/>
            <a:pathLst>
              <a:path w="12548869" h="988060">
                <a:moveTo>
                  <a:pt x="0" y="164592"/>
                </a:moveTo>
                <a:lnTo>
                  <a:pt x="5877" y="120826"/>
                </a:lnTo>
                <a:lnTo>
                  <a:pt x="22464" y="81505"/>
                </a:lnTo>
                <a:lnTo>
                  <a:pt x="48196" y="48196"/>
                </a:lnTo>
                <a:lnTo>
                  <a:pt x="81505" y="22464"/>
                </a:lnTo>
                <a:lnTo>
                  <a:pt x="120826" y="5877"/>
                </a:lnTo>
                <a:lnTo>
                  <a:pt x="164591" y="0"/>
                </a:lnTo>
                <a:lnTo>
                  <a:pt x="12384023" y="0"/>
                </a:lnTo>
                <a:lnTo>
                  <a:pt x="12427789" y="5877"/>
                </a:lnTo>
                <a:lnTo>
                  <a:pt x="12467110" y="22464"/>
                </a:lnTo>
                <a:lnTo>
                  <a:pt x="12500419" y="48196"/>
                </a:lnTo>
                <a:lnTo>
                  <a:pt x="12526151" y="81505"/>
                </a:lnTo>
                <a:lnTo>
                  <a:pt x="12542738" y="120826"/>
                </a:lnTo>
                <a:lnTo>
                  <a:pt x="12548616" y="164592"/>
                </a:lnTo>
                <a:lnTo>
                  <a:pt x="12548616" y="822960"/>
                </a:lnTo>
                <a:lnTo>
                  <a:pt x="12542738" y="866725"/>
                </a:lnTo>
                <a:lnTo>
                  <a:pt x="12526151" y="906046"/>
                </a:lnTo>
                <a:lnTo>
                  <a:pt x="12500419" y="939355"/>
                </a:lnTo>
                <a:lnTo>
                  <a:pt x="12467110" y="965087"/>
                </a:lnTo>
                <a:lnTo>
                  <a:pt x="12427789" y="981674"/>
                </a:lnTo>
                <a:lnTo>
                  <a:pt x="12384023" y="987552"/>
                </a:lnTo>
                <a:lnTo>
                  <a:pt x="164591" y="987552"/>
                </a:lnTo>
                <a:lnTo>
                  <a:pt x="120826" y="981674"/>
                </a:lnTo>
                <a:lnTo>
                  <a:pt x="81505" y="965087"/>
                </a:lnTo>
                <a:lnTo>
                  <a:pt x="48196" y="939355"/>
                </a:lnTo>
                <a:lnTo>
                  <a:pt x="22464" y="906046"/>
                </a:lnTo>
                <a:lnTo>
                  <a:pt x="5877" y="866725"/>
                </a:lnTo>
                <a:lnTo>
                  <a:pt x="0" y="822960"/>
                </a:lnTo>
                <a:lnTo>
                  <a:pt x="0" y="164592"/>
                </a:lnTo>
                <a:close/>
              </a:path>
            </a:pathLst>
          </a:custGeom>
          <a:ln w="9525">
            <a:solidFill>
              <a:srgbClr val="0184E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990089" y="1844420"/>
            <a:ext cx="12171045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137785" marR="5080" indent="-5125720">
              <a:lnSpc>
                <a:spcPct val="100000"/>
              </a:lnSpc>
              <a:spcBef>
                <a:spcPts val="95"/>
              </a:spcBef>
            </a:pP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Below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are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dirty="0">
                <a:solidFill>
                  <a:srgbClr val="3E3E3E"/>
                </a:solidFill>
                <a:latin typeface="Trebuchet MS"/>
                <a:cs typeface="Trebuchet MS"/>
              </a:rPr>
              <a:t>different</a:t>
            </a:r>
            <a:r>
              <a:rPr sz="2200" spc="-4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places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rebuchet MS"/>
                <a:cs typeface="Trebuchet MS"/>
              </a:rPr>
              <a:t>where</a:t>
            </a:r>
            <a:r>
              <a:rPr sz="2200" spc="-5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rebuchet MS"/>
                <a:cs typeface="Trebuchet MS"/>
              </a:rPr>
              <a:t>you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rebuchet MS"/>
                <a:cs typeface="Trebuchet MS"/>
              </a:rPr>
              <a:t>can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rebuchet MS"/>
                <a:cs typeface="Trebuchet MS"/>
              </a:rPr>
              <a:t>assign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Trebuchet MS"/>
                <a:cs typeface="Trebuchet MS"/>
              </a:rPr>
              <a:t>variables</a:t>
            </a:r>
            <a:r>
              <a:rPr sz="2200" spc="-5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to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rebuchet MS"/>
                <a:cs typeface="Trebuchet MS"/>
              </a:rPr>
              <a:t>hosts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dirty="0">
                <a:solidFill>
                  <a:srgbClr val="3E3E3E"/>
                </a:solidFill>
                <a:latin typeface="Trebuchet MS"/>
                <a:cs typeface="Trebuchet MS"/>
              </a:rPr>
              <a:t>that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Trebuchet MS"/>
                <a:cs typeface="Trebuchet MS"/>
              </a:rPr>
              <a:t>will</a:t>
            </a:r>
            <a:r>
              <a:rPr sz="2200" spc="-5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rebuchet MS"/>
                <a:cs typeface="Trebuchet MS"/>
              </a:rPr>
              <a:t>be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10" dirty="0">
                <a:solidFill>
                  <a:srgbClr val="3E3E3E"/>
                </a:solidFill>
                <a:latin typeface="Trebuchet MS"/>
                <a:cs typeface="Trebuchet MS"/>
              </a:rPr>
              <a:t>used</a:t>
            </a:r>
            <a:r>
              <a:rPr sz="2200" spc="-5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in </a:t>
            </a:r>
            <a:r>
              <a:rPr sz="2200" spc="-65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Trebuchet MS"/>
                <a:cs typeface="Trebuchet MS"/>
              </a:rPr>
              <a:t>playbooks.</a:t>
            </a:r>
            <a:endParaRPr sz="2200">
              <a:latin typeface="Trebuchet MS"/>
              <a:cs typeface="Trebuchet MS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1892617" y="4163377"/>
            <a:ext cx="12323445" cy="2696845"/>
            <a:chOff x="1892617" y="4163377"/>
            <a:chExt cx="12323445" cy="2696845"/>
          </a:xfrm>
        </p:grpSpPr>
        <p:sp>
          <p:nvSpPr>
            <p:cNvPr id="7" name="object 7"/>
            <p:cNvSpPr/>
            <p:nvPr/>
          </p:nvSpPr>
          <p:spPr>
            <a:xfrm>
              <a:off x="1897379" y="4472940"/>
              <a:ext cx="12313920" cy="2382520"/>
            </a:xfrm>
            <a:custGeom>
              <a:avLst/>
              <a:gdLst/>
              <a:ahLst/>
              <a:cxnLst/>
              <a:rect l="l" t="t" r="r" b="b"/>
              <a:pathLst>
                <a:path w="12313919" h="2382520">
                  <a:moveTo>
                    <a:pt x="0" y="397001"/>
                  </a:moveTo>
                  <a:lnTo>
                    <a:pt x="2671" y="350713"/>
                  </a:lnTo>
                  <a:lnTo>
                    <a:pt x="10488" y="305990"/>
                  </a:lnTo>
                  <a:lnTo>
                    <a:pt x="23150" y="263131"/>
                  </a:lnTo>
                  <a:lnTo>
                    <a:pt x="40361" y="222435"/>
                  </a:lnTo>
                  <a:lnTo>
                    <a:pt x="61822" y="184198"/>
                  </a:lnTo>
                  <a:lnTo>
                    <a:pt x="87234" y="148721"/>
                  </a:lnTo>
                  <a:lnTo>
                    <a:pt x="116300" y="116300"/>
                  </a:lnTo>
                  <a:lnTo>
                    <a:pt x="148721" y="87234"/>
                  </a:lnTo>
                  <a:lnTo>
                    <a:pt x="184198" y="61822"/>
                  </a:lnTo>
                  <a:lnTo>
                    <a:pt x="222435" y="40361"/>
                  </a:lnTo>
                  <a:lnTo>
                    <a:pt x="263131" y="23150"/>
                  </a:lnTo>
                  <a:lnTo>
                    <a:pt x="305990" y="10488"/>
                  </a:lnTo>
                  <a:lnTo>
                    <a:pt x="350713" y="2671"/>
                  </a:lnTo>
                  <a:lnTo>
                    <a:pt x="397001" y="0"/>
                  </a:lnTo>
                  <a:lnTo>
                    <a:pt x="11916918" y="0"/>
                  </a:lnTo>
                  <a:lnTo>
                    <a:pt x="11963206" y="2671"/>
                  </a:lnTo>
                  <a:lnTo>
                    <a:pt x="12007929" y="10488"/>
                  </a:lnTo>
                  <a:lnTo>
                    <a:pt x="12050788" y="23150"/>
                  </a:lnTo>
                  <a:lnTo>
                    <a:pt x="12091484" y="40361"/>
                  </a:lnTo>
                  <a:lnTo>
                    <a:pt x="12129721" y="61822"/>
                  </a:lnTo>
                  <a:lnTo>
                    <a:pt x="12165198" y="87234"/>
                  </a:lnTo>
                  <a:lnTo>
                    <a:pt x="12197619" y="116300"/>
                  </a:lnTo>
                  <a:lnTo>
                    <a:pt x="12226685" y="148721"/>
                  </a:lnTo>
                  <a:lnTo>
                    <a:pt x="12252097" y="184198"/>
                  </a:lnTo>
                  <a:lnTo>
                    <a:pt x="12273558" y="222435"/>
                  </a:lnTo>
                  <a:lnTo>
                    <a:pt x="12290769" y="263131"/>
                  </a:lnTo>
                  <a:lnTo>
                    <a:pt x="12303431" y="305990"/>
                  </a:lnTo>
                  <a:lnTo>
                    <a:pt x="12311248" y="350713"/>
                  </a:lnTo>
                  <a:lnTo>
                    <a:pt x="12313920" y="397001"/>
                  </a:lnTo>
                  <a:lnTo>
                    <a:pt x="12313920" y="1985010"/>
                  </a:lnTo>
                  <a:lnTo>
                    <a:pt x="12311248" y="2031298"/>
                  </a:lnTo>
                  <a:lnTo>
                    <a:pt x="12303431" y="2076021"/>
                  </a:lnTo>
                  <a:lnTo>
                    <a:pt x="12290769" y="2118880"/>
                  </a:lnTo>
                  <a:lnTo>
                    <a:pt x="12273558" y="2159576"/>
                  </a:lnTo>
                  <a:lnTo>
                    <a:pt x="12252097" y="2197813"/>
                  </a:lnTo>
                  <a:lnTo>
                    <a:pt x="12226685" y="2233290"/>
                  </a:lnTo>
                  <a:lnTo>
                    <a:pt x="12197619" y="2265711"/>
                  </a:lnTo>
                  <a:lnTo>
                    <a:pt x="12165198" y="2294777"/>
                  </a:lnTo>
                  <a:lnTo>
                    <a:pt x="12129721" y="2320189"/>
                  </a:lnTo>
                  <a:lnTo>
                    <a:pt x="12091484" y="2341650"/>
                  </a:lnTo>
                  <a:lnTo>
                    <a:pt x="12050788" y="2358861"/>
                  </a:lnTo>
                  <a:lnTo>
                    <a:pt x="12007929" y="2371523"/>
                  </a:lnTo>
                  <a:lnTo>
                    <a:pt x="11963206" y="2379340"/>
                  </a:lnTo>
                  <a:lnTo>
                    <a:pt x="11916918" y="2382012"/>
                  </a:lnTo>
                  <a:lnTo>
                    <a:pt x="397001" y="2382012"/>
                  </a:lnTo>
                  <a:lnTo>
                    <a:pt x="350713" y="2379340"/>
                  </a:lnTo>
                  <a:lnTo>
                    <a:pt x="305990" y="2371523"/>
                  </a:lnTo>
                  <a:lnTo>
                    <a:pt x="263131" y="2358861"/>
                  </a:lnTo>
                  <a:lnTo>
                    <a:pt x="222435" y="2341650"/>
                  </a:lnTo>
                  <a:lnTo>
                    <a:pt x="184198" y="2320189"/>
                  </a:lnTo>
                  <a:lnTo>
                    <a:pt x="148721" y="2294777"/>
                  </a:lnTo>
                  <a:lnTo>
                    <a:pt x="116300" y="2265711"/>
                  </a:lnTo>
                  <a:lnTo>
                    <a:pt x="87234" y="2233290"/>
                  </a:lnTo>
                  <a:lnTo>
                    <a:pt x="61822" y="2197813"/>
                  </a:lnTo>
                  <a:lnTo>
                    <a:pt x="40361" y="2159576"/>
                  </a:lnTo>
                  <a:lnTo>
                    <a:pt x="23150" y="2118880"/>
                  </a:lnTo>
                  <a:lnTo>
                    <a:pt x="10488" y="2076021"/>
                  </a:lnTo>
                  <a:lnTo>
                    <a:pt x="2671" y="2031298"/>
                  </a:lnTo>
                  <a:lnTo>
                    <a:pt x="0" y="1985010"/>
                  </a:lnTo>
                  <a:lnTo>
                    <a:pt x="0" y="397001"/>
                  </a:lnTo>
                  <a:close/>
                </a:path>
              </a:pathLst>
            </a:custGeom>
            <a:ln w="9525">
              <a:solidFill>
                <a:srgbClr val="0184E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307335" y="4168140"/>
              <a:ext cx="2731135" cy="489584"/>
            </a:xfrm>
            <a:custGeom>
              <a:avLst/>
              <a:gdLst/>
              <a:ahLst/>
              <a:cxnLst/>
              <a:rect l="l" t="t" r="r" b="b"/>
              <a:pathLst>
                <a:path w="2731135" h="489585">
                  <a:moveTo>
                    <a:pt x="2649474" y="0"/>
                  </a:moveTo>
                  <a:lnTo>
                    <a:pt x="81533" y="0"/>
                  </a:lnTo>
                  <a:lnTo>
                    <a:pt x="49774" y="6399"/>
                  </a:lnTo>
                  <a:lnTo>
                    <a:pt x="23860" y="23860"/>
                  </a:lnTo>
                  <a:lnTo>
                    <a:pt x="6399" y="49774"/>
                  </a:lnTo>
                  <a:lnTo>
                    <a:pt x="0" y="81534"/>
                  </a:lnTo>
                  <a:lnTo>
                    <a:pt x="0" y="407670"/>
                  </a:lnTo>
                  <a:lnTo>
                    <a:pt x="6399" y="439429"/>
                  </a:lnTo>
                  <a:lnTo>
                    <a:pt x="23860" y="465343"/>
                  </a:lnTo>
                  <a:lnTo>
                    <a:pt x="49774" y="482804"/>
                  </a:lnTo>
                  <a:lnTo>
                    <a:pt x="81533" y="489204"/>
                  </a:lnTo>
                  <a:lnTo>
                    <a:pt x="2649474" y="489204"/>
                  </a:lnTo>
                  <a:lnTo>
                    <a:pt x="2681233" y="482804"/>
                  </a:lnTo>
                  <a:lnTo>
                    <a:pt x="2707147" y="465343"/>
                  </a:lnTo>
                  <a:lnTo>
                    <a:pt x="2724608" y="439429"/>
                  </a:lnTo>
                  <a:lnTo>
                    <a:pt x="2731008" y="407670"/>
                  </a:lnTo>
                  <a:lnTo>
                    <a:pt x="2731008" y="81534"/>
                  </a:lnTo>
                  <a:lnTo>
                    <a:pt x="2724608" y="49774"/>
                  </a:lnTo>
                  <a:lnTo>
                    <a:pt x="2707147" y="23860"/>
                  </a:lnTo>
                  <a:lnTo>
                    <a:pt x="2681233" y="6399"/>
                  </a:lnTo>
                  <a:lnTo>
                    <a:pt x="2649474" y="0"/>
                  </a:lnTo>
                  <a:close/>
                </a:path>
              </a:pathLst>
            </a:custGeom>
            <a:solidFill>
              <a:srgbClr val="0184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307335" y="4168140"/>
              <a:ext cx="2731135" cy="489584"/>
            </a:xfrm>
            <a:custGeom>
              <a:avLst/>
              <a:gdLst/>
              <a:ahLst/>
              <a:cxnLst/>
              <a:rect l="l" t="t" r="r" b="b"/>
              <a:pathLst>
                <a:path w="2731135" h="489585">
                  <a:moveTo>
                    <a:pt x="0" y="81534"/>
                  </a:moveTo>
                  <a:lnTo>
                    <a:pt x="6399" y="49774"/>
                  </a:lnTo>
                  <a:lnTo>
                    <a:pt x="23860" y="23860"/>
                  </a:lnTo>
                  <a:lnTo>
                    <a:pt x="49774" y="6399"/>
                  </a:lnTo>
                  <a:lnTo>
                    <a:pt x="81533" y="0"/>
                  </a:lnTo>
                  <a:lnTo>
                    <a:pt x="2649474" y="0"/>
                  </a:lnTo>
                  <a:lnTo>
                    <a:pt x="2681233" y="6399"/>
                  </a:lnTo>
                  <a:lnTo>
                    <a:pt x="2707147" y="23860"/>
                  </a:lnTo>
                  <a:lnTo>
                    <a:pt x="2724608" y="49774"/>
                  </a:lnTo>
                  <a:lnTo>
                    <a:pt x="2731008" y="81534"/>
                  </a:lnTo>
                  <a:lnTo>
                    <a:pt x="2731008" y="407670"/>
                  </a:lnTo>
                  <a:lnTo>
                    <a:pt x="2724608" y="439429"/>
                  </a:lnTo>
                  <a:lnTo>
                    <a:pt x="2707147" y="465343"/>
                  </a:lnTo>
                  <a:lnTo>
                    <a:pt x="2681233" y="482804"/>
                  </a:lnTo>
                  <a:lnTo>
                    <a:pt x="2649474" y="489204"/>
                  </a:lnTo>
                  <a:lnTo>
                    <a:pt x="81533" y="489204"/>
                  </a:lnTo>
                  <a:lnTo>
                    <a:pt x="49774" y="482804"/>
                  </a:lnTo>
                  <a:lnTo>
                    <a:pt x="23860" y="465343"/>
                  </a:lnTo>
                  <a:lnTo>
                    <a:pt x="6399" y="439429"/>
                  </a:lnTo>
                  <a:lnTo>
                    <a:pt x="0" y="407670"/>
                  </a:lnTo>
                  <a:lnTo>
                    <a:pt x="0" y="81534"/>
                  </a:lnTo>
                  <a:close/>
                </a:path>
              </a:pathLst>
            </a:custGeom>
            <a:ln w="9525">
              <a:solidFill>
                <a:srgbClr val="0184E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2289810" y="4215129"/>
            <a:ext cx="11523345" cy="24155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9085">
              <a:lnSpc>
                <a:spcPct val="100000"/>
              </a:lnSpc>
              <a:spcBef>
                <a:spcPts val="95"/>
              </a:spcBef>
            </a:pPr>
            <a:r>
              <a:rPr sz="2200" b="1" spc="5" dirty="0">
                <a:solidFill>
                  <a:srgbClr val="FFFFFF"/>
                </a:solidFill>
                <a:latin typeface="Arial"/>
                <a:cs typeface="Arial"/>
              </a:rPr>
              <a:t>Hosts</a:t>
            </a:r>
            <a:r>
              <a:rPr sz="2200" b="1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b="1" spc="50" dirty="0">
                <a:solidFill>
                  <a:srgbClr val="FFFFFF"/>
                </a:solidFill>
                <a:latin typeface="Arial"/>
                <a:cs typeface="Arial"/>
              </a:rPr>
              <a:t>variables</a:t>
            </a:r>
            <a:endParaRPr sz="22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200" spc="85" dirty="0">
                <a:solidFill>
                  <a:srgbClr val="3E3E3E"/>
                </a:solidFill>
                <a:latin typeface="Trebuchet MS"/>
                <a:cs typeface="Trebuchet MS"/>
              </a:rPr>
              <a:t>You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rebuchet MS"/>
                <a:cs typeface="Trebuchet MS"/>
              </a:rPr>
              <a:t>can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rebuchet MS"/>
                <a:cs typeface="Trebuchet MS"/>
              </a:rPr>
              <a:t>assign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Trebuchet MS"/>
                <a:cs typeface="Trebuchet MS"/>
              </a:rPr>
              <a:t>variables</a:t>
            </a:r>
            <a:r>
              <a:rPr sz="2200" spc="-6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to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rebuchet MS"/>
                <a:cs typeface="Trebuchet MS"/>
              </a:rPr>
              <a:t>hosts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dirty="0">
                <a:solidFill>
                  <a:srgbClr val="3E3E3E"/>
                </a:solidFill>
                <a:latin typeface="Trebuchet MS"/>
                <a:cs typeface="Trebuchet MS"/>
              </a:rPr>
              <a:t>that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Trebuchet MS"/>
                <a:cs typeface="Trebuchet MS"/>
              </a:rPr>
              <a:t>will</a:t>
            </a:r>
            <a:r>
              <a:rPr sz="2200" spc="-5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rebuchet MS"/>
                <a:cs typeface="Trebuchet MS"/>
              </a:rPr>
              <a:t>be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10" dirty="0">
                <a:solidFill>
                  <a:srgbClr val="3E3E3E"/>
                </a:solidFill>
                <a:latin typeface="Trebuchet MS"/>
                <a:cs typeface="Trebuchet MS"/>
              </a:rPr>
              <a:t>used</a:t>
            </a:r>
            <a:r>
              <a:rPr sz="2200" spc="-6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in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Trebuchet MS"/>
                <a:cs typeface="Trebuchet MS"/>
              </a:rPr>
              <a:t>playbooks,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Trebuchet MS"/>
                <a:cs typeface="Trebuchet MS"/>
              </a:rPr>
              <a:t>as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30" dirty="0">
                <a:solidFill>
                  <a:srgbClr val="3E3E3E"/>
                </a:solidFill>
                <a:latin typeface="Trebuchet MS"/>
                <a:cs typeface="Trebuchet MS"/>
              </a:rPr>
              <a:t>shown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" dirty="0">
                <a:solidFill>
                  <a:srgbClr val="3E3E3E"/>
                </a:solidFill>
                <a:latin typeface="Trebuchet MS"/>
                <a:cs typeface="Trebuchet MS"/>
              </a:rPr>
              <a:t>below:</a:t>
            </a:r>
            <a:endParaRPr sz="22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2640"/>
              </a:spcBef>
            </a:pPr>
            <a:r>
              <a:rPr sz="2200" b="1" spc="95" dirty="0">
                <a:solidFill>
                  <a:srgbClr val="3E3E3E"/>
                </a:solidFill>
                <a:latin typeface="Arial"/>
                <a:cs typeface="Arial"/>
              </a:rPr>
              <a:t>[atlanta]</a:t>
            </a:r>
            <a:endParaRPr sz="2200">
              <a:latin typeface="Arial"/>
              <a:cs typeface="Arial"/>
            </a:endParaRPr>
          </a:p>
          <a:p>
            <a:pPr marL="12700">
              <a:lnSpc>
                <a:spcPts val="2635"/>
              </a:lnSpc>
            </a:pPr>
            <a:r>
              <a:rPr sz="2200" b="1" spc="40" dirty="0">
                <a:solidFill>
                  <a:srgbClr val="3E3E3E"/>
                </a:solidFill>
                <a:latin typeface="Arial"/>
                <a:cs typeface="Arial"/>
              </a:rPr>
              <a:t>host1</a:t>
            </a:r>
            <a:r>
              <a:rPr sz="2200" b="1" spc="-3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50" dirty="0">
                <a:solidFill>
                  <a:srgbClr val="3E3E3E"/>
                </a:solidFill>
                <a:latin typeface="Arial"/>
                <a:cs typeface="Arial"/>
              </a:rPr>
              <a:t>http_port=80</a:t>
            </a:r>
            <a:r>
              <a:rPr sz="2200" b="1" spc="-1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25" dirty="0">
                <a:solidFill>
                  <a:srgbClr val="3E3E3E"/>
                </a:solidFill>
                <a:latin typeface="Arial"/>
                <a:cs typeface="Arial"/>
              </a:rPr>
              <a:t>maxRequestsPerChild=808</a:t>
            </a:r>
            <a:endParaRPr sz="2200">
              <a:latin typeface="Arial"/>
              <a:cs typeface="Arial"/>
            </a:endParaRPr>
          </a:p>
          <a:p>
            <a:pPr marL="12700">
              <a:lnSpc>
                <a:spcPts val="2635"/>
              </a:lnSpc>
            </a:pPr>
            <a:r>
              <a:rPr sz="2200" b="1" spc="40" dirty="0">
                <a:solidFill>
                  <a:srgbClr val="3E3E3E"/>
                </a:solidFill>
                <a:latin typeface="Arial"/>
                <a:cs typeface="Arial"/>
              </a:rPr>
              <a:t>host2</a:t>
            </a:r>
            <a:r>
              <a:rPr sz="2200" b="1" spc="-4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50" dirty="0">
                <a:solidFill>
                  <a:srgbClr val="3E3E3E"/>
                </a:solidFill>
                <a:latin typeface="Arial"/>
                <a:cs typeface="Arial"/>
              </a:rPr>
              <a:t>http_port=303</a:t>
            </a:r>
            <a:r>
              <a:rPr sz="2200" b="1" spc="-2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25" dirty="0">
                <a:solidFill>
                  <a:srgbClr val="3E3E3E"/>
                </a:solidFill>
                <a:latin typeface="Arial"/>
                <a:cs typeface="Arial"/>
              </a:rPr>
              <a:t>maxRequestsPerChild=909</a:t>
            </a:r>
            <a:endParaRPr sz="2200">
              <a:latin typeface="Arial"/>
              <a:cs typeface="Arial"/>
            </a:endParaRPr>
          </a:p>
        </p:txBody>
      </p:sp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431535" y="734568"/>
            <a:ext cx="5370575" cy="458724"/>
          </a:xfrm>
          <a:prstGeom prst="rect">
            <a:avLst/>
          </a:prstGeom>
        </p:spPr>
      </p:pic>
    </p:spTree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377432" y="306451"/>
            <a:ext cx="349948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10" dirty="0">
                <a:solidFill>
                  <a:srgbClr val="000000"/>
                </a:solidFill>
                <a:latin typeface="Arial"/>
                <a:cs typeface="Arial"/>
              </a:rPr>
              <a:t>Inventory</a:t>
            </a:r>
            <a:r>
              <a:rPr spc="-10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pc="55" dirty="0">
                <a:solidFill>
                  <a:srgbClr val="000000"/>
                </a:solidFill>
                <a:latin typeface="Arial"/>
                <a:cs typeface="Arial"/>
              </a:rPr>
              <a:t>Variables</a:t>
            </a:r>
          </a:p>
        </p:txBody>
      </p:sp>
      <p:sp>
        <p:nvSpPr>
          <p:cNvPr id="4" name="object 4"/>
          <p:cNvSpPr/>
          <p:nvPr/>
        </p:nvSpPr>
        <p:spPr>
          <a:xfrm>
            <a:off x="3646932" y="1932432"/>
            <a:ext cx="9691370" cy="5765800"/>
          </a:xfrm>
          <a:custGeom>
            <a:avLst/>
            <a:gdLst/>
            <a:ahLst/>
            <a:cxnLst/>
            <a:rect l="l" t="t" r="r" b="b"/>
            <a:pathLst>
              <a:path w="9691369" h="5765800">
                <a:moveTo>
                  <a:pt x="8730234" y="0"/>
                </a:moveTo>
                <a:lnTo>
                  <a:pt x="960881" y="0"/>
                </a:lnTo>
                <a:lnTo>
                  <a:pt x="912919" y="1175"/>
                </a:lnTo>
                <a:lnTo>
                  <a:pt x="865566" y="4666"/>
                </a:lnTo>
                <a:lnTo>
                  <a:pt x="818878" y="10417"/>
                </a:lnTo>
                <a:lnTo>
                  <a:pt x="772908" y="18372"/>
                </a:lnTo>
                <a:lnTo>
                  <a:pt x="727713" y="28478"/>
                </a:lnTo>
                <a:lnTo>
                  <a:pt x="683347" y="40678"/>
                </a:lnTo>
                <a:lnTo>
                  <a:pt x="639865" y="54918"/>
                </a:lnTo>
                <a:lnTo>
                  <a:pt x="597323" y="71143"/>
                </a:lnTo>
                <a:lnTo>
                  <a:pt x="555775" y="89298"/>
                </a:lnTo>
                <a:lnTo>
                  <a:pt x="515277" y="109327"/>
                </a:lnTo>
                <a:lnTo>
                  <a:pt x="475883" y="131176"/>
                </a:lnTo>
                <a:lnTo>
                  <a:pt x="437648" y="154790"/>
                </a:lnTo>
                <a:lnTo>
                  <a:pt x="400628" y="180114"/>
                </a:lnTo>
                <a:lnTo>
                  <a:pt x="364877" y="207092"/>
                </a:lnTo>
                <a:lnTo>
                  <a:pt x="330451" y="235670"/>
                </a:lnTo>
                <a:lnTo>
                  <a:pt x="297404" y="265792"/>
                </a:lnTo>
                <a:lnTo>
                  <a:pt x="265792" y="297404"/>
                </a:lnTo>
                <a:lnTo>
                  <a:pt x="235670" y="330451"/>
                </a:lnTo>
                <a:lnTo>
                  <a:pt x="207092" y="364877"/>
                </a:lnTo>
                <a:lnTo>
                  <a:pt x="180114" y="400628"/>
                </a:lnTo>
                <a:lnTo>
                  <a:pt x="154790" y="437648"/>
                </a:lnTo>
                <a:lnTo>
                  <a:pt x="131176" y="475883"/>
                </a:lnTo>
                <a:lnTo>
                  <a:pt x="109327" y="515277"/>
                </a:lnTo>
                <a:lnTo>
                  <a:pt x="89298" y="555775"/>
                </a:lnTo>
                <a:lnTo>
                  <a:pt x="71143" y="597323"/>
                </a:lnTo>
                <a:lnTo>
                  <a:pt x="54918" y="639865"/>
                </a:lnTo>
                <a:lnTo>
                  <a:pt x="40678" y="683347"/>
                </a:lnTo>
                <a:lnTo>
                  <a:pt x="28478" y="727713"/>
                </a:lnTo>
                <a:lnTo>
                  <a:pt x="18372" y="772908"/>
                </a:lnTo>
                <a:lnTo>
                  <a:pt x="10417" y="818878"/>
                </a:lnTo>
                <a:lnTo>
                  <a:pt x="4666" y="865566"/>
                </a:lnTo>
                <a:lnTo>
                  <a:pt x="1175" y="912919"/>
                </a:lnTo>
                <a:lnTo>
                  <a:pt x="0" y="960882"/>
                </a:lnTo>
                <a:lnTo>
                  <a:pt x="0" y="4804410"/>
                </a:lnTo>
                <a:lnTo>
                  <a:pt x="1175" y="4852372"/>
                </a:lnTo>
                <a:lnTo>
                  <a:pt x="4666" y="4899725"/>
                </a:lnTo>
                <a:lnTo>
                  <a:pt x="10417" y="4946413"/>
                </a:lnTo>
                <a:lnTo>
                  <a:pt x="18372" y="4992383"/>
                </a:lnTo>
                <a:lnTo>
                  <a:pt x="28478" y="5037578"/>
                </a:lnTo>
                <a:lnTo>
                  <a:pt x="40678" y="5081944"/>
                </a:lnTo>
                <a:lnTo>
                  <a:pt x="54918" y="5125426"/>
                </a:lnTo>
                <a:lnTo>
                  <a:pt x="71143" y="5167968"/>
                </a:lnTo>
                <a:lnTo>
                  <a:pt x="89298" y="5209516"/>
                </a:lnTo>
                <a:lnTo>
                  <a:pt x="109327" y="5250014"/>
                </a:lnTo>
                <a:lnTo>
                  <a:pt x="131176" y="5289408"/>
                </a:lnTo>
                <a:lnTo>
                  <a:pt x="154790" y="5327643"/>
                </a:lnTo>
                <a:lnTo>
                  <a:pt x="180114" y="5364663"/>
                </a:lnTo>
                <a:lnTo>
                  <a:pt x="207092" y="5400414"/>
                </a:lnTo>
                <a:lnTo>
                  <a:pt x="235670" y="5434840"/>
                </a:lnTo>
                <a:lnTo>
                  <a:pt x="265792" y="5467887"/>
                </a:lnTo>
                <a:lnTo>
                  <a:pt x="297404" y="5499499"/>
                </a:lnTo>
                <a:lnTo>
                  <a:pt x="330451" y="5529621"/>
                </a:lnTo>
                <a:lnTo>
                  <a:pt x="364877" y="5558199"/>
                </a:lnTo>
                <a:lnTo>
                  <a:pt x="400628" y="5585177"/>
                </a:lnTo>
                <a:lnTo>
                  <a:pt x="437648" y="5610501"/>
                </a:lnTo>
                <a:lnTo>
                  <a:pt x="475883" y="5634115"/>
                </a:lnTo>
                <a:lnTo>
                  <a:pt x="515277" y="5655964"/>
                </a:lnTo>
                <a:lnTo>
                  <a:pt x="555775" y="5675993"/>
                </a:lnTo>
                <a:lnTo>
                  <a:pt x="597323" y="5694148"/>
                </a:lnTo>
                <a:lnTo>
                  <a:pt x="639865" y="5710373"/>
                </a:lnTo>
                <a:lnTo>
                  <a:pt x="683347" y="5724613"/>
                </a:lnTo>
                <a:lnTo>
                  <a:pt x="727713" y="5736813"/>
                </a:lnTo>
                <a:lnTo>
                  <a:pt x="772908" y="5746919"/>
                </a:lnTo>
                <a:lnTo>
                  <a:pt x="818878" y="5754874"/>
                </a:lnTo>
                <a:lnTo>
                  <a:pt x="865566" y="5760625"/>
                </a:lnTo>
                <a:lnTo>
                  <a:pt x="912919" y="5764116"/>
                </a:lnTo>
                <a:lnTo>
                  <a:pt x="960881" y="5765292"/>
                </a:lnTo>
                <a:lnTo>
                  <a:pt x="8730234" y="5765292"/>
                </a:lnTo>
                <a:lnTo>
                  <a:pt x="8778196" y="5764116"/>
                </a:lnTo>
                <a:lnTo>
                  <a:pt x="8825549" y="5760625"/>
                </a:lnTo>
                <a:lnTo>
                  <a:pt x="8872237" y="5754874"/>
                </a:lnTo>
                <a:lnTo>
                  <a:pt x="8918207" y="5746919"/>
                </a:lnTo>
                <a:lnTo>
                  <a:pt x="8963402" y="5736813"/>
                </a:lnTo>
                <a:lnTo>
                  <a:pt x="9007768" y="5724613"/>
                </a:lnTo>
                <a:lnTo>
                  <a:pt x="9051250" y="5710373"/>
                </a:lnTo>
                <a:lnTo>
                  <a:pt x="9093792" y="5694148"/>
                </a:lnTo>
                <a:lnTo>
                  <a:pt x="9135340" y="5675993"/>
                </a:lnTo>
                <a:lnTo>
                  <a:pt x="9175838" y="5655964"/>
                </a:lnTo>
                <a:lnTo>
                  <a:pt x="9215232" y="5634115"/>
                </a:lnTo>
                <a:lnTo>
                  <a:pt x="9253467" y="5610501"/>
                </a:lnTo>
                <a:lnTo>
                  <a:pt x="9290487" y="5585177"/>
                </a:lnTo>
                <a:lnTo>
                  <a:pt x="9326238" y="5558199"/>
                </a:lnTo>
                <a:lnTo>
                  <a:pt x="9360664" y="5529621"/>
                </a:lnTo>
                <a:lnTo>
                  <a:pt x="9393711" y="5499499"/>
                </a:lnTo>
                <a:lnTo>
                  <a:pt x="9425323" y="5467887"/>
                </a:lnTo>
                <a:lnTo>
                  <a:pt x="9455445" y="5434840"/>
                </a:lnTo>
                <a:lnTo>
                  <a:pt x="9484023" y="5400414"/>
                </a:lnTo>
                <a:lnTo>
                  <a:pt x="9511001" y="5364663"/>
                </a:lnTo>
                <a:lnTo>
                  <a:pt x="9536325" y="5327643"/>
                </a:lnTo>
                <a:lnTo>
                  <a:pt x="9559939" y="5289408"/>
                </a:lnTo>
                <a:lnTo>
                  <a:pt x="9581788" y="5250014"/>
                </a:lnTo>
                <a:lnTo>
                  <a:pt x="9601817" y="5209516"/>
                </a:lnTo>
                <a:lnTo>
                  <a:pt x="9619972" y="5167968"/>
                </a:lnTo>
                <a:lnTo>
                  <a:pt x="9636197" y="5125426"/>
                </a:lnTo>
                <a:lnTo>
                  <a:pt x="9650437" y="5081944"/>
                </a:lnTo>
                <a:lnTo>
                  <a:pt x="9662637" y="5037578"/>
                </a:lnTo>
                <a:lnTo>
                  <a:pt x="9672743" y="4992383"/>
                </a:lnTo>
                <a:lnTo>
                  <a:pt x="9680698" y="4946413"/>
                </a:lnTo>
                <a:lnTo>
                  <a:pt x="9686449" y="4899725"/>
                </a:lnTo>
                <a:lnTo>
                  <a:pt x="9689940" y="4852372"/>
                </a:lnTo>
                <a:lnTo>
                  <a:pt x="9691116" y="4804410"/>
                </a:lnTo>
                <a:lnTo>
                  <a:pt x="9691116" y="960882"/>
                </a:lnTo>
                <a:lnTo>
                  <a:pt x="9689940" y="912919"/>
                </a:lnTo>
                <a:lnTo>
                  <a:pt x="9686449" y="865566"/>
                </a:lnTo>
                <a:lnTo>
                  <a:pt x="9680698" y="818878"/>
                </a:lnTo>
                <a:lnTo>
                  <a:pt x="9672743" y="772908"/>
                </a:lnTo>
                <a:lnTo>
                  <a:pt x="9662637" y="727713"/>
                </a:lnTo>
                <a:lnTo>
                  <a:pt x="9650437" y="683347"/>
                </a:lnTo>
                <a:lnTo>
                  <a:pt x="9636197" y="639865"/>
                </a:lnTo>
                <a:lnTo>
                  <a:pt x="9619972" y="597323"/>
                </a:lnTo>
                <a:lnTo>
                  <a:pt x="9601817" y="555775"/>
                </a:lnTo>
                <a:lnTo>
                  <a:pt x="9581788" y="515277"/>
                </a:lnTo>
                <a:lnTo>
                  <a:pt x="9559939" y="475883"/>
                </a:lnTo>
                <a:lnTo>
                  <a:pt x="9536325" y="437648"/>
                </a:lnTo>
                <a:lnTo>
                  <a:pt x="9511001" y="400628"/>
                </a:lnTo>
                <a:lnTo>
                  <a:pt x="9484023" y="364877"/>
                </a:lnTo>
                <a:lnTo>
                  <a:pt x="9455445" y="330451"/>
                </a:lnTo>
                <a:lnTo>
                  <a:pt x="9425323" y="297404"/>
                </a:lnTo>
                <a:lnTo>
                  <a:pt x="9393711" y="265792"/>
                </a:lnTo>
                <a:lnTo>
                  <a:pt x="9360664" y="235670"/>
                </a:lnTo>
                <a:lnTo>
                  <a:pt x="9326238" y="207092"/>
                </a:lnTo>
                <a:lnTo>
                  <a:pt x="9290487" y="180114"/>
                </a:lnTo>
                <a:lnTo>
                  <a:pt x="9253467" y="154790"/>
                </a:lnTo>
                <a:lnTo>
                  <a:pt x="9215232" y="131176"/>
                </a:lnTo>
                <a:lnTo>
                  <a:pt x="9175838" y="109327"/>
                </a:lnTo>
                <a:lnTo>
                  <a:pt x="9135340" y="89298"/>
                </a:lnTo>
                <a:lnTo>
                  <a:pt x="9093792" y="71143"/>
                </a:lnTo>
                <a:lnTo>
                  <a:pt x="9051250" y="54918"/>
                </a:lnTo>
                <a:lnTo>
                  <a:pt x="9007768" y="40678"/>
                </a:lnTo>
                <a:lnTo>
                  <a:pt x="8963402" y="28478"/>
                </a:lnTo>
                <a:lnTo>
                  <a:pt x="8918207" y="18372"/>
                </a:lnTo>
                <a:lnTo>
                  <a:pt x="8872237" y="10417"/>
                </a:lnTo>
                <a:lnTo>
                  <a:pt x="8825549" y="4666"/>
                </a:lnTo>
                <a:lnTo>
                  <a:pt x="8778196" y="1175"/>
                </a:lnTo>
                <a:lnTo>
                  <a:pt x="873023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646932" y="1932432"/>
            <a:ext cx="9691370" cy="5765800"/>
          </a:xfrm>
          <a:custGeom>
            <a:avLst/>
            <a:gdLst/>
            <a:ahLst/>
            <a:cxnLst/>
            <a:rect l="l" t="t" r="r" b="b"/>
            <a:pathLst>
              <a:path w="9691369" h="5765800">
                <a:moveTo>
                  <a:pt x="0" y="960882"/>
                </a:moveTo>
                <a:lnTo>
                  <a:pt x="1175" y="912919"/>
                </a:lnTo>
                <a:lnTo>
                  <a:pt x="4666" y="865566"/>
                </a:lnTo>
                <a:lnTo>
                  <a:pt x="10417" y="818878"/>
                </a:lnTo>
                <a:lnTo>
                  <a:pt x="18372" y="772908"/>
                </a:lnTo>
                <a:lnTo>
                  <a:pt x="28478" y="727713"/>
                </a:lnTo>
                <a:lnTo>
                  <a:pt x="40678" y="683347"/>
                </a:lnTo>
                <a:lnTo>
                  <a:pt x="54918" y="639865"/>
                </a:lnTo>
                <a:lnTo>
                  <a:pt x="71143" y="597323"/>
                </a:lnTo>
                <a:lnTo>
                  <a:pt x="89298" y="555775"/>
                </a:lnTo>
                <a:lnTo>
                  <a:pt x="109327" y="515277"/>
                </a:lnTo>
                <a:lnTo>
                  <a:pt x="131176" y="475883"/>
                </a:lnTo>
                <a:lnTo>
                  <a:pt x="154790" y="437648"/>
                </a:lnTo>
                <a:lnTo>
                  <a:pt x="180114" y="400628"/>
                </a:lnTo>
                <a:lnTo>
                  <a:pt x="207092" y="364877"/>
                </a:lnTo>
                <a:lnTo>
                  <a:pt x="235670" y="330451"/>
                </a:lnTo>
                <a:lnTo>
                  <a:pt x="265792" y="297404"/>
                </a:lnTo>
                <a:lnTo>
                  <a:pt x="297404" y="265792"/>
                </a:lnTo>
                <a:lnTo>
                  <a:pt x="330451" y="235670"/>
                </a:lnTo>
                <a:lnTo>
                  <a:pt x="364877" y="207092"/>
                </a:lnTo>
                <a:lnTo>
                  <a:pt x="400628" y="180114"/>
                </a:lnTo>
                <a:lnTo>
                  <a:pt x="437648" y="154790"/>
                </a:lnTo>
                <a:lnTo>
                  <a:pt x="475883" y="131176"/>
                </a:lnTo>
                <a:lnTo>
                  <a:pt x="515277" y="109327"/>
                </a:lnTo>
                <a:lnTo>
                  <a:pt x="555775" y="89298"/>
                </a:lnTo>
                <a:lnTo>
                  <a:pt x="597323" y="71143"/>
                </a:lnTo>
                <a:lnTo>
                  <a:pt x="639865" y="54918"/>
                </a:lnTo>
                <a:lnTo>
                  <a:pt x="683347" y="40678"/>
                </a:lnTo>
                <a:lnTo>
                  <a:pt x="727713" y="28478"/>
                </a:lnTo>
                <a:lnTo>
                  <a:pt x="772908" y="18372"/>
                </a:lnTo>
                <a:lnTo>
                  <a:pt x="818878" y="10417"/>
                </a:lnTo>
                <a:lnTo>
                  <a:pt x="865566" y="4666"/>
                </a:lnTo>
                <a:lnTo>
                  <a:pt x="912919" y="1175"/>
                </a:lnTo>
                <a:lnTo>
                  <a:pt x="960881" y="0"/>
                </a:lnTo>
                <a:lnTo>
                  <a:pt x="8730234" y="0"/>
                </a:lnTo>
                <a:lnTo>
                  <a:pt x="8778196" y="1175"/>
                </a:lnTo>
                <a:lnTo>
                  <a:pt x="8825549" y="4666"/>
                </a:lnTo>
                <a:lnTo>
                  <a:pt x="8872237" y="10417"/>
                </a:lnTo>
                <a:lnTo>
                  <a:pt x="8918207" y="18372"/>
                </a:lnTo>
                <a:lnTo>
                  <a:pt x="8963402" y="28478"/>
                </a:lnTo>
                <a:lnTo>
                  <a:pt x="9007768" y="40678"/>
                </a:lnTo>
                <a:lnTo>
                  <a:pt x="9051250" y="54918"/>
                </a:lnTo>
                <a:lnTo>
                  <a:pt x="9093792" y="71143"/>
                </a:lnTo>
                <a:lnTo>
                  <a:pt x="9135340" y="89298"/>
                </a:lnTo>
                <a:lnTo>
                  <a:pt x="9175838" y="109327"/>
                </a:lnTo>
                <a:lnTo>
                  <a:pt x="9215232" y="131176"/>
                </a:lnTo>
                <a:lnTo>
                  <a:pt x="9253467" y="154790"/>
                </a:lnTo>
                <a:lnTo>
                  <a:pt x="9290487" y="180114"/>
                </a:lnTo>
                <a:lnTo>
                  <a:pt x="9326238" y="207092"/>
                </a:lnTo>
                <a:lnTo>
                  <a:pt x="9360664" y="235670"/>
                </a:lnTo>
                <a:lnTo>
                  <a:pt x="9393711" y="265792"/>
                </a:lnTo>
                <a:lnTo>
                  <a:pt x="9425323" y="297404"/>
                </a:lnTo>
                <a:lnTo>
                  <a:pt x="9455445" y="330451"/>
                </a:lnTo>
                <a:lnTo>
                  <a:pt x="9484023" y="364877"/>
                </a:lnTo>
                <a:lnTo>
                  <a:pt x="9511001" y="400628"/>
                </a:lnTo>
                <a:lnTo>
                  <a:pt x="9536325" y="437648"/>
                </a:lnTo>
                <a:lnTo>
                  <a:pt x="9559939" y="475883"/>
                </a:lnTo>
                <a:lnTo>
                  <a:pt x="9581788" y="515277"/>
                </a:lnTo>
                <a:lnTo>
                  <a:pt x="9601817" y="555775"/>
                </a:lnTo>
                <a:lnTo>
                  <a:pt x="9619972" y="597323"/>
                </a:lnTo>
                <a:lnTo>
                  <a:pt x="9636197" y="639865"/>
                </a:lnTo>
                <a:lnTo>
                  <a:pt x="9650437" y="683347"/>
                </a:lnTo>
                <a:lnTo>
                  <a:pt x="9662637" y="727713"/>
                </a:lnTo>
                <a:lnTo>
                  <a:pt x="9672743" y="772908"/>
                </a:lnTo>
                <a:lnTo>
                  <a:pt x="9680698" y="818878"/>
                </a:lnTo>
                <a:lnTo>
                  <a:pt x="9686449" y="865566"/>
                </a:lnTo>
                <a:lnTo>
                  <a:pt x="9689940" y="912919"/>
                </a:lnTo>
                <a:lnTo>
                  <a:pt x="9691116" y="960882"/>
                </a:lnTo>
                <a:lnTo>
                  <a:pt x="9691116" y="4804410"/>
                </a:lnTo>
                <a:lnTo>
                  <a:pt x="9689940" y="4852372"/>
                </a:lnTo>
                <a:lnTo>
                  <a:pt x="9686449" y="4899725"/>
                </a:lnTo>
                <a:lnTo>
                  <a:pt x="9680698" y="4946413"/>
                </a:lnTo>
                <a:lnTo>
                  <a:pt x="9672743" y="4992383"/>
                </a:lnTo>
                <a:lnTo>
                  <a:pt x="9662637" y="5037578"/>
                </a:lnTo>
                <a:lnTo>
                  <a:pt x="9650437" y="5081944"/>
                </a:lnTo>
                <a:lnTo>
                  <a:pt x="9636197" y="5125426"/>
                </a:lnTo>
                <a:lnTo>
                  <a:pt x="9619972" y="5167968"/>
                </a:lnTo>
                <a:lnTo>
                  <a:pt x="9601817" y="5209516"/>
                </a:lnTo>
                <a:lnTo>
                  <a:pt x="9581788" y="5250014"/>
                </a:lnTo>
                <a:lnTo>
                  <a:pt x="9559939" y="5289408"/>
                </a:lnTo>
                <a:lnTo>
                  <a:pt x="9536325" y="5327643"/>
                </a:lnTo>
                <a:lnTo>
                  <a:pt x="9511001" y="5364663"/>
                </a:lnTo>
                <a:lnTo>
                  <a:pt x="9484023" y="5400414"/>
                </a:lnTo>
                <a:lnTo>
                  <a:pt x="9455445" y="5434840"/>
                </a:lnTo>
                <a:lnTo>
                  <a:pt x="9425323" y="5467887"/>
                </a:lnTo>
                <a:lnTo>
                  <a:pt x="9393711" y="5499499"/>
                </a:lnTo>
                <a:lnTo>
                  <a:pt x="9360664" y="5529621"/>
                </a:lnTo>
                <a:lnTo>
                  <a:pt x="9326238" y="5558199"/>
                </a:lnTo>
                <a:lnTo>
                  <a:pt x="9290487" y="5585177"/>
                </a:lnTo>
                <a:lnTo>
                  <a:pt x="9253467" y="5610501"/>
                </a:lnTo>
                <a:lnTo>
                  <a:pt x="9215232" y="5634115"/>
                </a:lnTo>
                <a:lnTo>
                  <a:pt x="9175838" y="5655964"/>
                </a:lnTo>
                <a:lnTo>
                  <a:pt x="9135340" y="5675993"/>
                </a:lnTo>
                <a:lnTo>
                  <a:pt x="9093792" y="5694148"/>
                </a:lnTo>
                <a:lnTo>
                  <a:pt x="9051250" y="5710373"/>
                </a:lnTo>
                <a:lnTo>
                  <a:pt x="9007768" y="5724613"/>
                </a:lnTo>
                <a:lnTo>
                  <a:pt x="8963402" y="5736813"/>
                </a:lnTo>
                <a:lnTo>
                  <a:pt x="8918207" y="5746919"/>
                </a:lnTo>
                <a:lnTo>
                  <a:pt x="8872237" y="5754874"/>
                </a:lnTo>
                <a:lnTo>
                  <a:pt x="8825549" y="5760625"/>
                </a:lnTo>
                <a:lnTo>
                  <a:pt x="8778196" y="5764116"/>
                </a:lnTo>
                <a:lnTo>
                  <a:pt x="8730234" y="5765292"/>
                </a:lnTo>
                <a:lnTo>
                  <a:pt x="960881" y="5765292"/>
                </a:lnTo>
                <a:lnTo>
                  <a:pt x="912919" y="5764116"/>
                </a:lnTo>
                <a:lnTo>
                  <a:pt x="865566" y="5760625"/>
                </a:lnTo>
                <a:lnTo>
                  <a:pt x="818878" y="5754874"/>
                </a:lnTo>
                <a:lnTo>
                  <a:pt x="772908" y="5746919"/>
                </a:lnTo>
                <a:lnTo>
                  <a:pt x="727713" y="5736813"/>
                </a:lnTo>
                <a:lnTo>
                  <a:pt x="683347" y="5724613"/>
                </a:lnTo>
                <a:lnTo>
                  <a:pt x="639865" y="5710373"/>
                </a:lnTo>
                <a:lnTo>
                  <a:pt x="597323" y="5694148"/>
                </a:lnTo>
                <a:lnTo>
                  <a:pt x="555775" y="5675993"/>
                </a:lnTo>
                <a:lnTo>
                  <a:pt x="515277" y="5655964"/>
                </a:lnTo>
                <a:lnTo>
                  <a:pt x="475883" y="5634115"/>
                </a:lnTo>
                <a:lnTo>
                  <a:pt x="437648" y="5610501"/>
                </a:lnTo>
                <a:lnTo>
                  <a:pt x="400628" y="5585177"/>
                </a:lnTo>
                <a:lnTo>
                  <a:pt x="364877" y="5558199"/>
                </a:lnTo>
                <a:lnTo>
                  <a:pt x="330451" y="5529621"/>
                </a:lnTo>
                <a:lnTo>
                  <a:pt x="297404" y="5499499"/>
                </a:lnTo>
                <a:lnTo>
                  <a:pt x="265792" y="5467887"/>
                </a:lnTo>
                <a:lnTo>
                  <a:pt x="235670" y="5434840"/>
                </a:lnTo>
                <a:lnTo>
                  <a:pt x="207092" y="5400414"/>
                </a:lnTo>
                <a:lnTo>
                  <a:pt x="180114" y="5364663"/>
                </a:lnTo>
                <a:lnTo>
                  <a:pt x="154790" y="5327643"/>
                </a:lnTo>
                <a:lnTo>
                  <a:pt x="131176" y="5289408"/>
                </a:lnTo>
                <a:lnTo>
                  <a:pt x="109327" y="5250014"/>
                </a:lnTo>
                <a:lnTo>
                  <a:pt x="89298" y="5209516"/>
                </a:lnTo>
                <a:lnTo>
                  <a:pt x="71143" y="5167968"/>
                </a:lnTo>
                <a:lnTo>
                  <a:pt x="54918" y="5125426"/>
                </a:lnTo>
                <a:lnTo>
                  <a:pt x="40678" y="5081944"/>
                </a:lnTo>
                <a:lnTo>
                  <a:pt x="28478" y="5037578"/>
                </a:lnTo>
                <a:lnTo>
                  <a:pt x="18372" y="4992383"/>
                </a:lnTo>
                <a:lnTo>
                  <a:pt x="10417" y="4946413"/>
                </a:lnTo>
                <a:lnTo>
                  <a:pt x="4666" y="4899725"/>
                </a:lnTo>
                <a:lnTo>
                  <a:pt x="1175" y="4852372"/>
                </a:lnTo>
                <a:lnTo>
                  <a:pt x="0" y="4804410"/>
                </a:lnTo>
                <a:lnTo>
                  <a:pt x="0" y="960882"/>
                </a:lnTo>
                <a:close/>
              </a:path>
            </a:pathLst>
          </a:custGeom>
          <a:ln w="9525">
            <a:solidFill>
              <a:srgbClr val="0184E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008246" y="3279140"/>
            <a:ext cx="7689850" cy="33801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50" dirty="0">
                <a:solidFill>
                  <a:srgbClr val="3E3E3E"/>
                </a:solidFill>
                <a:latin typeface="Trebuchet MS"/>
                <a:cs typeface="Trebuchet MS"/>
              </a:rPr>
              <a:t>Apply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Trebuchet MS"/>
                <a:cs typeface="Trebuchet MS"/>
              </a:rPr>
              <a:t>variables</a:t>
            </a:r>
            <a:r>
              <a:rPr sz="2200" spc="-5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to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rebuchet MS"/>
                <a:cs typeface="Trebuchet MS"/>
              </a:rPr>
              <a:t>an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" dirty="0">
                <a:solidFill>
                  <a:srgbClr val="3E3E3E"/>
                </a:solidFill>
                <a:latin typeface="Trebuchet MS"/>
                <a:cs typeface="Trebuchet MS"/>
              </a:rPr>
              <a:t>entire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10" dirty="0">
                <a:solidFill>
                  <a:srgbClr val="3E3E3E"/>
                </a:solidFill>
                <a:latin typeface="Trebuchet MS"/>
                <a:cs typeface="Trebuchet MS"/>
              </a:rPr>
              <a:t>group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20" dirty="0">
                <a:solidFill>
                  <a:srgbClr val="3E3E3E"/>
                </a:solidFill>
                <a:latin typeface="Trebuchet MS"/>
                <a:cs typeface="Trebuchet MS"/>
              </a:rPr>
              <a:t>at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rebuchet MS"/>
                <a:cs typeface="Trebuchet MS"/>
              </a:rPr>
              <a:t>once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Trebuchet MS"/>
                <a:cs typeface="Trebuchet MS"/>
              </a:rPr>
              <a:t>as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25" dirty="0">
                <a:solidFill>
                  <a:srgbClr val="3E3E3E"/>
                </a:solidFill>
                <a:latin typeface="Trebuchet MS"/>
                <a:cs typeface="Trebuchet MS"/>
              </a:rPr>
              <a:t>shown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" dirty="0">
                <a:solidFill>
                  <a:srgbClr val="3E3E3E"/>
                </a:solidFill>
                <a:latin typeface="Trebuchet MS"/>
                <a:cs typeface="Trebuchet MS"/>
              </a:rPr>
              <a:t>below:</a:t>
            </a:r>
            <a:endParaRPr sz="2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3000">
              <a:latin typeface="Trebuchet MS"/>
              <a:cs typeface="Trebuchet MS"/>
            </a:endParaRPr>
          </a:p>
          <a:p>
            <a:pPr marL="12700" marR="6468110">
              <a:lnSpc>
                <a:spcPct val="100000"/>
              </a:lnSpc>
              <a:spcBef>
                <a:spcPts val="1795"/>
              </a:spcBef>
            </a:pPr>
            <a:r>
              <a:rPr sz="2200" b="1" spc="30" dirty="0">
                <a:solidFill>
                  <a:srgbClr val="3E3E3E"/>
                </a:solidFill>
                <a:latin typeface="Arial"/>
                <a:cs typeface="Arial"/>
              </a:rPr>
              <a:t>[</a:t>
            </a:r>
            <a:r>
              <a:rPr sz="2200" b="1" spc="65" dirty="0">
                <a:solidFill>
                  <a:srgbClr val="3E3E3E"/>
                </a:solidFill>
                <a:latin typeface="Arial"/>
                <a:cs typeface="Arial"/>
              </a:rPr>
              <a:t>a</a:t>
            </a:r>
            <a:r>
              <a:rPr sz="2200" b="1" spc="140" dirty="0">
                <a:solidFill>
                  <a:srgbClr val="3E3E3E"/>
                </a:solidFill>
                <a:latin typeface="Arial"/>
                <a:cs typeface="Arial"/>
              </a:rPr>
              <a:t>tlan</a:t>
            </a:r>
            <a:r>
              <a:rPr sz="2200" b="1" spc="95" dirty="0">
                <a:solidFill>
                  <a:srgbClr val="3E3E3E"/>
                </a:solidFill>
                <a:latin typeface="Arial"/>
                <a:cs typeface="Arial"/>
              </a:rPr>
              <a:t>t</a:t>
            </a:r>
            <a:r>
              <a:rPr sz="2200" b="1" spc="40" dirty="0">
                <a:solidFill>
                  <a:srgbClr val="3E3E3E"/>
                </a:solidFill>
                <a:latin typeface="Arial"/>
                <a:cs typeface="Arial"/>
              </a:rPr>
              <a:t>a]  host1 </a:t>
            </a:r>
            <a:r>
              <a:rPr sz="2200" b="1" spc="4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40" dirty="0">
                <a:solidFill>
                  <a:srgbClr val="3E3E3E"/>
                </a:solidFill>
                <a:latin typeface="Arial"/>
                <a:cs typeface="Arial"/>
              </a:rPr>
              <a:t>host2</a:t>
            </a:r>
            <a:endParaRPr sz="2200">
              <a:latin typeface="Arial"/>
              <a:cs typeface="Arial"/>
            </a:endParaRPr>
          </a:p>
          <a:p>
            <a:pPr marL="12700" marR="2515870">
              <a:lnSpc>
                <a:spcPct val="100299"/>
              </a:lnSpc>
              <a:spcBef>
                <a:spcPts val="2635"/>
              </a:spcBef>
            </a:pPr>
            <a:r>
              <a:rPr sz="2200" b="1" spc="60" dirty="0">
                <a:solidFill>
                  <a:srgbClr val="3E3E3E"/>
                </a:solidFill>
                <a:latin typeface="Arial"/>
                <a:cs typeface="Arial"/>
              </a:rPr>
              <a:t>[atlanta:vars] </a:t>
            </a:r>
            <a:r>
              <a:rPr sz="2200" b="1" spc="65" dirty="0">
                <a:solidFill>
                  <a:srgbClr val="3E3E3E"/>
                </a:solidFill>
                <a:latin typeface="Arial"/>
                <a:cs typeface="Arial"/>
              </a:rPr>
              <a:t> ntp_server=ntp.atlanta.example.com </a:t>
            </a:r>
            <a:r>
              <a:rPr sz="2200" b="1" spc="-60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70" dirty="0">
                <a:solidFill>
                  <a:srgbClr val="3E3E3E"/>
                </a:solidFill>
                <a:latin typeface="Arial"/>
                <a:cs typeface="Arial"/>
              </a:rPr>
              <a:t>proxy=proxy.atlanta.example.com</a:t>
            </a:r>
            <a:endParaRPr sz="2200">
              <a:latin typeface="Arial"/>
              <a:cs typeface="Arial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4404169" y="1728025"/>
            <a:ext cx="2978785" cy="431800"/>
            <a:chOff x="4404169" y="1728025"/>
            <a:chExt cx="2978785" cy="431800"/>
          </a:xfrm>
        </p:grpSpPr>
        <p:sp>
          <p:nvSpPr>
            <p:cNvPr id="8" name="object 8"/>
            <p:cNvSpPr/>
            <p:nvPr/>
          </p:nvSpPr>
          <p:spPr>
            <a:xfrm>
              <a:off x="4408932" y="1732788"/>
              <a:ext cx="2969260" cy="422275"/>
            </a:xfrm>
            <a:custGeom>
              <a:avLst/>
              <a:gdLst/>
              <a:ahLst/>
              <a:cxnLst/>
              <a:rect l="l" t="t" r="r" b="b"/>
              <a:pathLst>
                <a:path w="2969259" h="422275">
                  <a:moveTo>
                    <a:pt x="2898393" y="0"/>
                  </a:moveTo>
                  <a:lnTo>
                    <a:pt x="70357" y="0"/>
                  </a:lnTo>
                  <a:lnTo>
                    <a:pt x="42969" y="5528"/>
                  </a:lnTo>
                  <a:lnTo>
                    <a:pt x="20605" y="20605"/>
                  </a:lnTo>
                  <a:lnTo>
                    <a:pt x="5528" y="42969"/>
                  </a:lnTo>
                  <a:lnTo>
                    <a:pt x="0" y="70357"/>
                  </a:lnTo>
                  <a:lnTo>
                    <a:pt x="0" y="351789"/>
                  </a:lnTo>
                  <a:lnTo>
                    <a:pt x="5528" y="379178"/>
                  </a:lnTo>
                  <a:lnTo>
                    <a:pt x="20605" y="401542"/>
                  </a:lnTo>
                  <a:lnTo>
                    <a:pt x="42969" y="416619"/>
                  </a:lnTo>
                  <a:lnTo>
                    <a:pt x="70357" y="422147"/>
                  </a:lnTo>
                  <a:lnTo>
                    <a:pt x="2898393" y="422147"/>
                  </a:lnTo>
                  <a:lnTo>
                    <a:pt x="2925782" y="416619"/>
                  </a:lnTo>
                  <a:lnTo>
                    <a:pt x="2948146" y="401542"/>
                  </a:lnTo>
                  <a:lnTo>
                    <a:pt x="2963223" y="379178"/>
                  </a:lnTo>
                  <a:lnTo>
                    <a:pt x="2968751" y="351789"/>
                  </a:lnTo>
                  <a:lnTo>
                    <a:pt x="2968751" y="70357"/>
                  </a:lnTo>
                  <a:lnTo>
                    <a:pt x="2963223" y="42969"/>
                  </a:lnTo>
                  <a:lnTo>
                    <a:pt x="2948146" y="20605"/>
                  </a:lnTo>
                  <a:lnTo>
                    <a:pt x="2925782" y="5528"/>
                  </a:lnTo>
                  <a:lnTo>
                    <a:pt x="2898393" y="0"/>
                  </a:lnTo>
                  <a:close/>
                </a:path>
              </a:pathLst>
            </a:custGeom>
            <a:solidFill>
              <a:srgbClr val="0184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408932" y="1732788"/>
              <a:ext cx="2969260" cy="422275"/>
            </a:xfrm>
            <a:custGeom>
              <a:avLst/>
              <a:gdLst/>
              <a:ahLst/>
              <a:cxnLst/>
              <a:rect l="l" t="t" r="r" b="b"/>
              <a:pathLst>
                <a:path w="2969259" h="422275">
                  <a:moveTo>
                    <a:pt x="0" y="70357"/>
                  </a:moveTo>
                  <a:lnTo>
                    <a:pt x="5528" y="42969"/>
                  </a:lnTo>
                  <a:lnTo>
                    <a:pt x="20605" y="20605"/>
                  </a:lnTo>
                  <a:lnTo>
                    <a:pt x="42969" y="5528"/>
                  </a:lnTo>
                  <a:lnTo>
                    <a:pt x="70357" y="0"/>
                  </a:lnTo>
                  <a:lnTo>
                    <a:pt x="2898393" y="0"/>
                  </a:lnTo>
                  <a:lnTo>
                    <a:pt x="2925782" y="5528"/>
                  </a:lnTo>
                  <a:lnTo>
                    <a:pt x="2948146" y="20605"/>
                  </a:lnTo>
                  <a:lnTo>
                    <a:pt x="2963223" y="42969"/>
                  </a:lnTo>
                  <a:lnTo>
                    <a:pt x="2968751" y="70357"/>
                  </a:lnTo>
                  <a:lnTo>
                    <a:pt x="2968751" y="351789"/>
                  </a:lnTo>
                  <a:lnTo>
                    <a:pt x="2963223" y="379178"/>
                  </a:lnTo>
                  <a:lnTo>
                    <a:pt x="2948146" y="401542"/>
                  </a:lnTo>
                  <a:lnTo>
                    <a:pt x="2925782" y="416619"/>
                  </a:lnTo>
                  <a:lnTo>
                    <a:pt x="2898393" y="422147"/>
                  </a:lnTo>
                  <a:lnTo>
                    <a:pt x="70357" y="422147"/>
                  </a:lnTo>
                  <a:lnTo>
                    <a:pt x="42969" y="416619"/>
                  </a:lnTo>
                  <a:lnTo>
                    <a:pt x="20605" y="401542"/>
                  </a:lnTo>
                  <a:lnTo>
                    <a:pt x="5528" y="379178"/>
                  </a:lnTo>
                  <a:lnTo>
                    <a:pt x="0" y="351789"/>
                  </a:lnTo>
                  <a:lnTo>
                    <a:pt x="0" y="70357"/>
                  </a:lnTo>
                  <a:close/>
                </a:path>
              </a:pathLst>
            </a:custGeom>
            <a:ln w="9525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4775453" y="1748104"/>
            <a:ext cx="223583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spc="30" dirty="0">
                <a:solidFill>
                  <a:srgbClr val="FFFFFF"/>
                </a:solidFill>
                <a:latin typeface="Arial"/>
                <a:cs typeface="Arial"/>
              </a:rPr>
              <a:t>Group</a:t>
            </a:r>
            <a:r>
              <a:rPr sz="2200" b="1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b="1" spc="50" dirty="0">
                <a:solidFill>
                  <a:srgbClr val="FFFFFF"/>
                </a:solidFill>
                <a:latin typeface="Arial"/>
                <a:cs typeface="Arial"/>
              </a:rPr>
              <a:t>variables</a:t>
            </a:r>
            <a:endParaRPr sz="2200">
              <a:latin typeface="Arial"/>
              <a:cs typeface="Arial"/>
            </a:endParaRPr>
          </a:p>
        </p:txBody>
      </p:sp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430011" y="734568"/>
            <a:ext cx="5295899" cy="458724"/>
          </a:xfrm>
          <a:prstGeom prst="rect">
            <a:avLst/>
          </a:prstGeom>
        </p:spPr>
      </p:pic>
    </p:spTree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377432" y="306451"/>
            <a:ext cx="349948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10" dirty="0">
                <a:solidFill>
                  <a:srgbClr val="000000"/>
                </a:solidFill>
                <a:latin typeface="Arial"/>
                <a:cs typeface="Arial"/>
              </a:rPr>
              <a:t>Inventory</a:t>
            </a:r>
            <a:r>
              <a:rPr spc="-10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pc="55" dirty="0">
                <a:solidFill>
                  <a:srgbClr val="000000"/>
                </a:solidFill>
                <a:latin typeface="Arial"/>
                <a:cs typeface="Arial"/>
              </a:rPr>
              <a:t>Variables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sz="half" idx="3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919730">
              <a:lnSpc>
                <a:spcPct val="100000"/>
              </a:lnSpc>
              <a:spcBef>
                <a:spcPts val="100"/>
              </a:spcBef>
            </a:pPr>
            <a:r>
              <a:rPr spc="20" dirty="0"/>
              <a:t>[</a:t>
            </a:r>
            <a:r>
              <a:rPr spc="45" dirty="0"/>
              <a:t>a</a:t>
            </a:r>
            <a:r>
              <a:rPr spc="90" dirty="0"/>
              <a:t>t</a:t>
            </a:r>
            <a:r>
              <a:rPr spc="85" dirty="0"/>
              <a:t>l</a:t>
            </a:r>
            <a:r>
              <a:rPr spc="65" dirty="0"/>
              <a:t>an</a:t>
            </a:r>
            <a:r>
              <a:rPr spc="70" dirty="0"/>
              <a:t>t</a:t>
            </a:r>
            <a:r>
              <a:rPr spc="135" dirty="0"/>
              <a:t>a</a:t>
            </a:r>
            <a:r>
              <a:rPr spc="-5" dirty="0"/>
              <a:t>]  </a:t>
            </a:r>
            <a:r>
              <a:rPr spc="25" dirty="0"/>
              <a:t>host1 </a:t>
            </a:r>
            <a:r>
              <a:rPr spc="30" dirty="0"/>
              <a:t> </a:t>
            </a:r>
            <a:r>
              <a:rPr spc="25" dirty="0"/>
              <a:t>host2</a:t>
            </a:r>
          </a:p>
          <a:p>
            <a:pPr marL="12700" marR="2950210">
              <a:lnSpc>
                <a:spcPct val="100000"/>
              </a:lnSpc>
              <a:spcBef>
                <a:spcPts val="1680"/>
              </a:spcBef>
            </a:pPr>
            <a:r>
              <a:rPr spc="40" dirty="0"/>
              <a:t>[r</a:t>
            </a:r>
            <a:r>
              <a:rPr spc="65" dirty="0"/>
              <a:t>a</a:t>
            </a:r>
            <a:r>
              <a:rPr spc="40" dirty="0"/>
              <a:t>le</a:t>
            </a:r>
            <a:r>
              <a:rPr spc="30" dirty="0"/>
              <a:t>i</a:t>
            </a:r>
            <a:r>
              <a:rPr dirty="0"/>
              <a:t>gh]  </a:t>
            </a:r>
            <a:r>
              <a:rPr spc="25" dirty="0"/>
              <a:t>host2 </a:t>
            </a:r>
            <a:r>
              <a:rPr spc="30" dirty="0"/>
              <a:t> </a:t>
            </a:r>
            <a:r>
              <a:rPr spc="25" dirty="0"/>
              <a:t>host3</a:t>
            </a:r>
          </a:p>
          <a:p>
            <a:pPr marL="12700" marR="1850389">
              <a:lnSpc>
                <a:spcPct val="100000"/>
              </a:lnSpc>
              <a:spcBef>
                <a:spcPts val="1685"/>
              </a:spcBef>
            </a:pPr>
            <a:r>
              <a:rPr spc="35" dirty="0"/>
              <a:t>[southe</a:t>
            </a:r>
            <a:r>
              <a:rPr spc="40" dirty="0"/>
              <a:t>a</a:t>
            </a:r>
            <a:r>
              <a:rPr spc="-10" dirty="0"/>
              <a:t>st</a:t>
            </a:r>
            <a:r>
              <a:rPr spc="-5" dirty="0"/>
              <a:t>:</a:t>
            </a:r>
            <a:r>
              <a:rPr spc="-30" dirty="0"/>
              <a:t> </a:t>
            </a:r>
            <a:r>
              <a:rPr spc="20" dirty="0"/>
              <a:t>chi</a:t>
            </a:r>
            <a:r>
              <a:rPr spc="15" dirty="0"/>
              <a:t>l</a:t>
            </a:r>
            <a:r>
              <a:rPr spc="40" dirty="0"/>
              <a:t>dren]  </a:t>
            </a:r>
            <a:r>
              <a:rPr spc="65" dirty="0"/>
              <a:t>Atlanta</a:t>
            </a:r>
          </a:p>
          <a:p>
            <a:pPr marL="12700">
              <a:lnSpc>
                <a:spcPct val="100000"/>
              </a:lnSpc>
            </a:pPr>
            <a:r>
              <a:rPr spc="15" dirty="0"/>
              <a:t>Raleigh</a:t>
            </a:r>
          </a:p>
          <a:p>
            <a:pPr marL="12700" marR="5080">
              <a:lnSpc>
                <a:spcPct val="100000"/>
              </a:lnSpc>
              <a:spcBef>
                <a:spcPts val="1680"/>
              </a:spcBef>
            </a:pPr>
            <a:r>
              <a:rPr spc="20" dirty="0"/>
              <a:t>[southeast:vars] </a:t>
            </a:r>
            <a:r>
              <a:rPr spc="25" dirty="0"/>
              <a:t> some_server=foo.southeast.example.com </a:t>
            </a:r>
            <a:r>
              <a:rPr spc="-375" dirty="0"/>
              <a:t> </a:t>
            </a:r>
            <a:r>
              <a:rPr spc="25" dirty="0"/>
              <a:t>halon_system_timeout=30 </a:t>
            </a:r>
            <a:r>
              <a:rPr spc="30" dirty="0"/>
              <a:t> </a:t>
            </a:r>
            <a:r>
              <a:rPr spc="15" dirty="0"/>
              <a:t>self_destruct_countdown=60 </a:t>
            </a:r>
            <a:r>
              <a:rPr spc="20" dirty="0"/>
              <a:t> </a:t>
            </a:r>
            <a:r>
              <a:rPr spc="-15" dirty="0"/>
              <a:t>escape_pods=2</a:t>
            </a:r>
          </a:p>
          <a:p>
            <a:pPr marL="12700" marR="2426335">
              <a:lnSpc>
                <a:spcPct val="100000"/>
              </a:lnSpc>
              <a:spcBef>
                <a:spcPts val="1680"/>
              </a:spcBef>
            </a:pPr>
            <a:r>
              <a:rPr spc="15" dirty="0"/>
              <a:t>[</a:t>
            </a:r>
            <a:r>
              <a:rPr spc="40" dirty="0"/>
              <a:t>u</a:t>
            </a:r>
            <a:r>
              <a:rPr spc="-35" dirty="0"/>
              <a:t>sa</a:t>
            </a:r>
            <a:r>
              <a:rPr spc="-20" dirty="0"/>
              <a:t>:</a:t>
            </a:r>
            <a:r>
              <a:rPr spc="-30" dirty="0"/>
              <a:t> </a:t>
            </a:r>
            <a:r>
              <a:rPr spc="20" dirty="0"/>
              <a:t>chi</a:t>
            </a:r>
            <a:r>
              <a:rPr spc="15" dirty="0"/>
              <a:t>l</a:t>
            </a:r>
            <a:r>
              <a:rPr spc="40" dirty="0"/>
              <a:t>dren]  </a:t>
            </a:r>
            <a:r>
              <a:rPr spc="35" dirty="0"/>
              <a:t>southeast </a:t>
            </a:r>
            <a:r>
              <a:rPr spc="40" dirty="0"/>
              <a:t> </a:t>
            </a:r>
            <a:r>
              <a:rPr spc="60" dirty="0"/>
              <a:t>northeast </a:t>
            </a:r>
            <a:r>
              <a:rPr spc="65" dirty="0"/>
              <a:t> </a:t>
            </a:r>
            <a:r>
              <a:rPr spc="40" dirty="0"/>
              <a:t>southwest </a:t>
            </a:r>
            <a:r>
              <a:rPr spc="45" dirty="0"/>
              <a:t> </a:t>
            </a:r>
            <a:r>
              <a:rPr spc="60" dirty="0"/>
              <a:t>northwest</a:t>
            </a:r>
          </a:p>
        </p:txBody>
      </p:sp>
      <p:sp>
        <p:nvSpPr>
          <p:cNvPr id="5" name="object 5"/>
          <p:cNvSpPr/>
          <p:nvPr/>
        </p:nvSpPr>
        <p:spPr>
          <a:xfrm>
            <a:off x="1978151" y="3247644"/>
            <a:ext cx="6926580" cy="3156585"/>
          </a:xfrm>
          <a:custGeom>
            <a:avLst/>
            <a:gdLst/>
            <a:ahLst/>
            <a:cxnLst/>
            <a:rect l="l" t="t" r="r" b="b"/>
            <a:pathLst>
              <a:path w="6926580" h="3156585">
                <a:moveTo>
                  <a:pt x="6400546" y="0"/>
                </a:moveTo>
                <a:lnTo>
                  <a:pt x="526034" y="0"/>
                </a:lnTo>
                <a:lnTo>
                  <a:pt x="478145" y="2149"/>
                </a:lnTo>
                <a:lnTo>
                  <a:pt x="431464" y="8473"/>
                </a:lnTo>
                <a:lnTo>
                  <a:pt x="386174" y="18786"/>
                </a:lnTo>
                <a:lnTo>
                  <a:pt x="342461" y="32903"/>
                </a:lnTo>
                <a:lnTo>
                  <a:pt x="300511" y="50638"/>
                </a:lnTo>
                <a:lnTo>
                  <a:pt x="260509" y="71806"/>
                </a:lnTo>
                <a:lnTo>
                  <a:pt x="222642" y="96221"/>
                </a:lnTo>
                <a:lnTo>
                  <a:pt x="187094" y="123698"/>
                </a:lnTo>
                <a:lnTo>
                  <a:pt x="154051" y="154050"/>
                </a:lnTo>
                <a:lnTo>
                  <a:pt x="123698" y="187094"/>
                </a:lnTo>
                <a:lnTo>
                  <a:pt x="96221" y="222642"/>
                </a:lnTo>
                <a:lnTo>
                  <a:pt x="71806" y="260509"/>
                </a:lnTo>
                <a:lnTo>
                  <a:pt x="50638" y="300511"/>
                </a:lnTo>
                <a:lnTo>
                  <a:pt x="32903" y="342461"/>
                </a:lnTo>
                <a:lnTo>
                  <a:pt x="18786" y="386174"/>
                </a:lnTo>
                <a:lnTo>
                  <a:pt x="8473" y="431464"/>
                </a:lnTo>
                <a:lnTo>
                  <a:pt x="2149" y="478145"/>
                </a:lnTo>
                <a:lnTo>
                  <a:pt x="0" y="526033"/>
                </a:lnTo>
                <a:lnTo>
                  <a:pt x="0" y="2630169"/>
                </a:lnTo>
                <a:lnTo>
                  <a:pt x="2149" y="2678058"/>
                </a:lnTo>
                <a:lnTo>
                  <a:pt x="8473" y="2724739"/>
                </a:lnTo>
                <a:lnTo>
                  <a:pt x="18786" y="2770029"/>
                </a:lnTo>
                <a:lnTo>
                  <a:pt x="32903" y="2813742"/>
                </a:lnTo>
                <a:lnTo>
                  <a:pt x="50638" y="2855692"/>
                </a:lnTo>
                <a:lnTo>
                  <a:pt x="71806" y="2895694"/>
                </a:lnTo>
                <a:lnTo>
                  <a:pt x="96221" y="2933561"/>
                </a:lnTo>
                <a:lnTo>
                  <a:pt x="123698" y="2969109"/>
                </a:lnTo>
                <a:lnTo>
                  <a:pt x="154050" y="3002152"/>
                </a:lnTo>
                <a:lnTo>
                  <a:pt x="187094" y="3032505"/>
                </a:lnTo>
                <a:lnTo>
                  <a:pt x="222642" y="3059982"/>
                </a:lnTo>
                <a:lnTo>
                  <a:pt x="260509" y="3084397"/>
                </a:lnTo>
                <a:lnTo>
                  <a:pt x="300511" y="3105565"/>
                </a:lnTo>
                <a:lnTo>
                  <a:pt x="342461" y="3123300"/>
                </a:lnTo>
                <a:lnTo>
                  <a:pt x="386174" y="3137417"/>
                </a:lnTo>
                <a:lnTo>
                  <a:pt x="431464" y="3147730"/>
                </a:lnTo>
                <a:lnTo>
                  <a:pt x="478145" y="3154054"/>
                </a:lnTo>
                <a:lnTo>
                  <a:pt x="526034" y="3156204"/>
                </a:lnTo>
                <a:lnTo>
                  <a:pt x="6400546" y="3156204"/>
                </a:lnTo>
                <a:lnTo>
                  <a:pt x="6448434" y="3154054"/>
                </a:lnTo>
                <a:lnTo>
                  <a:pt x="6495115" y="3147730"/>
                </a:lnTo>
                <a:lnTo>
                  <a:pt x="6540405" y="3137417"/>
                </a:lnTo>
                <a:lnTo>
                  <a:pt x="6584118" y="3123300"/>
                </a:lnTo>
                <a:lnTo>
                  <a:pt x="6626068" y="3105565"/>
                </a:lnTo>
                <a:lnTo>
                  <a:pt x="6666070" y="3084397"/>
                </a:lnTo>
                <a:lnTo>
                  <a:pt x="6703937" y="3059982"/>
                </a:lnTo>
                <a:lnTo>
                  <a:pt x="6739485" y="3032505"/>
                </a:lnTo>
                <a:lnTo>
                  <a:pt x="6772529" y="3002153"/>
                </a:lnTo>
                <a:lnTo>
                  <a:pt x="6802881" y="2969109"/>
                </a:lnTo>
                <a:lnTo>
                  <a:pt x="6830358" y="2933561"/>
                </a:lnTo>
                <a:lnTo>
                  <a:pt x="6854773" y="2895694"/>
                </a:lnTo>
                <a:lnTo>
                  <a:pt x="6875941" y="2855692"/>
                </a:lnTo>
                <a:lnTo>
                  <a:pt x="6893676" y="2813742"/>
                </a:lnTo>
                <a:lnTo>
                  <a:pt x="6907793" y="2770029"/>
                </a:lnTo>
                <a:lnTo>
                  <a:pt x="6918106" y="2724739"/>
                </a:lnTo>
                <a:lnTo>
                  <a:pt x="6924430" y="2678058"/>
                </a:lnTo>
                <a:lnTo>
                  <a:pt x="6926580" y="2630169"/>
                </a:lnTo>
                <a:lnTo>
                  <a:pt x="6926580" y="526033"/>
                </a:lnTo>
                <a:lnTo>
                  <a:pt x="6924430" y="478145"/>
                </a:lnTo>
                <a:lnTo>
                  <a:pt x="6918106" y="431464"/>
                </a:lnTo>
                <a:lnTo>
                  <a:pt x="6907793" y="386174"/>
                </a:lnTo>
                <a:lnTo>
                  <a:pt x="6893676" y="342461"/>
                </a:lnTo>
                <a:lnTo>
                  <a:pt x="6875941" y="300511"/>
                </a:lnTo>
                <a:lnTo>
                  <a:pt x="6854773" y="260509"/>
                </a:lnTo>
                <a:lnTo>
                  <a:pt x="6830358" y="222642"/>
                </a:lnTo>
                <a:lnTo>
                  <a:pt x="6802881" y="187094"/>
                </a:lnTo>
                <a:lnTo>
                  <a:pt x="6772528" y="154051"/>
                </a:lnTo>
                <a:lnTo>
                  <a:pt x="6739485" y="123698"/>
                </a:lnTo>
                <a:lnTo>
                  <a:pt x="6703937" y="96221"/>
                </a:lnTo>
                <a:lnTo>
                  <a:pt x="6666070" y="71806"/>
                </a:lnTo>
                <a:lnTo>
                  <a:pt x="6626068" y="50638"/>
                </a:lnTo>
                <a:lnTo>
                  <a:pt x="6584118" y="32903"/>
                </a:lnTo>
                <a:lnTo>
                  <a:pt x="6540405" y="18786"/>
                </a:lnTo>
                <a:lnTo>
                  <a:pt x="6495115" y="8473"/>
                </a:lnTo>
                <a:lnTo>
                  <a:pt x="6448434" y="2149"/>
                </a:lnTo>
                <a:lnTo>
                  <a:pt x="640054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978151" y="3247644"/>
            <a:ext cx="6926580" cy="3156585"/>
          </a:xfrm>
          <a:custGeom>
            <a:avLst/>
            <a:gdLst/>
            <a:ahLst/>
            <a:cxnLst/>
            <a:rect l="l" t="t" r="r" b="b"/>
            <a:pathLst>
              <a:path w="6926580" h="3156585">
                <a:moveTo>
                  <a:pt x="0" y="526033"/>
                </a:moveTo>
                <a:lnTo>
                  <a:pt x="2149" y="478145"/>
                </a:lnTo>
                <a:lnTo>
                  <a:pt x="8473" y="431464"/>
                </a:lnTo>
                <a:lnTo>
                  <a:pt x="18786" y="386174"/>
                </a:lnTo>
                <a:lnTo>
                  <a:pt x="32903" y="342461"/>
                </a:lnTo>
                <a:lnTo>
                  <a:pt x="50638" y="300511"/>
                </a:lnTo>
                <a:lnTo>
                  <a:pt x="71806" y="260509"/>
                </a:lnTo>
                <a:lnTo>
                  <a:pt x="96221" y="222642"/>
                </a:lnTo>
                <a:lnTo>
                  <a:pt x="123698" y="187094"/>
                </a:lnTo>
                <a:lnTo>
                  <a:pt x="154051" y="154050"/>
                </a:lnTo>
                <a:lnTo>
                  <a:pt x="187094" y="123698"/>
                </a:lnTo>
                <a:lnTo>
                  <a:pt x="222642" y="96221"/>
                </a:lnTo>
                <a:lnTo>
                  <a:pt x="260509" y="71806"/>
                </a:lnTo>
                <a:lnTo>
                  <a:pt x="300511" y="50638"/>
                </a:lnTo>
                <a:lnTo>
                  <a:pt x="342461" y="32903"/>
                </a:lnTo>
                <a:lnTo>
                  <a:pt x="386174" y="18786"/>
                </a:lnTo>
                <a:lnTo>
                  <a:pt x="431464" y="8473"/>
                </a:lnTo>
                <a:lnTo>
                  <a:pt x="478145" y="2149"/>
                </a:lnTo>
                <a:lnTo>
                  <a:pt x="526034" y="0"/>
                </a:lnTo>
                <a:lnTo>
                  <a:pt x="6400546" y="0"/>
                </a:lnTo>
                <a:lnTo>
                  <a:pt x="6448434" y="2149"/>
                </a:lnTo>
                <a:lnTo>
                  <a:pt x="6495115" y="8473"/>
                </a:lnTo>
                <a:lnTo>
                  <a:pt x="6540405" y="18786"/>
                </a:lnTo>
                <a:lnTo>
                  <a:pt x="6584118" y="32903"/>
                </a:lnTo>
                <a:lnTo>
                  <a:pt x="6626068" y="50638"/>
                </a:lnTo>
                <a:lnTo>
                  <a:pt x="6666070" y="71806"/>
                </a:lnTo>
                <a:lnTo>
                  <a:pt x="6703937" y="96221"/>
                </a:lnTo>
                <a:lnTo>
                  <a:pt x="6739485" y="123698"/>
                </a:lnTo>
                <a:lnTo>
                  <a:pt x="6772528" y="154051"/>
                </a:lnTo>
                <a:lnTo>
                  <a:pt x="6802881" y="187094"/>
                </a:lnTo>
                <a:lnTo>
                  <a:pt x="6830358" y="222642"/>
                </a:lnTo>
                <a:lnTo>
                  <a:pt x="6854773" y="260509"/>
                </a:lnTo>
                <a:lnTo>
                  <a:pt x="6875941" y="300511"/>
                </a:lnTo>
                <a:lnTo>
                  <a:pt x="6893676" y="342461"/>
                </a:lnTo>
                <a:lnTo>
                  <a:pt x="6907793" y="386174"/>
                </a:lnTo>
                <a:lnTo>
                  <a:pt x="6918106" y="431464"/>
                </a:lnTo>
                <a:lnTo>
                  <a:pt x="6924430" y="478145"/>
                </a:lnTo>
                <a:lnTo>
                  <a:pt x="6926580" y="526033"/>
                </a:lnTo>
                <a:lnTo>
                  <a:pt x="6926580" y="2630169"/>
                </a:lnTo>
                <a:lnTo>
                  <a:pt x="6924430" y="2678058"/>
                </a:lnTo>
                <a:lnTo>
                  <a:pt x="6918106" y="2724739"/>
                </a:lnTo>
                <a:lnTo>
                  <a:pt x="6907793" y="2770029"/>
                </a:lnTo>
                <a:lnTo>
                  <a:pt x="6893676" y="2813742"/>
                </a:lnTo>
                <a:lnTo>
                  <a:pt x="6875941" y="2855692"/>
                </a:lnTo>
                <a:lnTo>
                  <a:pt x="6854773" y="2895694"/>
                </a:lnTo>
                <a:lnTo>
                  <a:pt x="6830358" y="2933561"/>
                </a:lnTo>
                <a:lnTo>
                  <a:pt x="6802881" y="2969109"/>
                </a:lnTo>
                <a:lnTo>
                  <a:pt x="6772529" y="3002153"/>
                </a:lnTo>
                <a:lnTo>
                  <a:pt x="6739485" y="3032505"/>
                </a:lnTo>
                <a:lnTo>
                  <a:pt x="6703937" y="3059982"/>
                </a:lnTo>
                <a:lnTo>
                  <a:pt x="6666070" y="3084397"/>
                </a:lnTo>
                <a:lnTo>
                  <a:pt x="6626068" y="3105565"/>
                </a:lnTo>
                <a:lnTo>
                  <a:pt x="6584118" y="3123300"/>
                </a:lnTo>
                <a:lnTo>
                  <a:pt x="6540405" y="3137417"/>
                </a:lnTo>
                <a:lnTo>
                  <a:pt x="6495115" y="3147730"/>
                </a:lnTo>
                <a:lnTo>
                  <a:pt x="6448434" y="3154054"/>
                </a:lnTo>
                <a:lnTo>
                  <a:pt x="6400546" y="3156204"/>
                </a:lnTo>
                <a:lnTo>
                  <a:pt x="526034" y="3156204"/>
                </a:lnTo>
                <a:lnTo>
                  <a:pt x="478145" y="3154054"/>
                </a:lnTo>
                <a:lnTo>
                  <a:pt x="431464" y="3147730"/>
                </a:lnTo>
                <a:lnTo>
                  <a:pt x="386174" y="3137417"/>
                </a:lnTo>
                <a:lnTo>
                  <a:pt x="342461" y="3123300"/>
                </a:lnTo>
                <a:lnTo>
                  <a:pt x="300511" y="3105565"/>
                </a:lnTo>
                <a:lnTo>
                  <a:pt x="260509" y="3084397"/>
                </a:lnTo>
                <a:lnTo>
                  <a:pt x="222642" y="3059982"/>
                </a:lnTo>
                <a:lnTo>
                  <a:pt x="187094" y="3032505"/>
                </a:lnTo>
                <a:lnTo>
                  <a:pt x="154050" y="3002152"/>
                </a:lnTo>
                <a:lnTo>
                  <a:pt x="123698" y="2969109"/>
                </a:lnTo>
                <a:lnTo>
                  <a:pt x="96221" y="2933561"/>
                </a:lnTo>
                <a:lnTo>
                  <a:pt x="71806" y="2895694"/>
                </a:lnTo>
                <a:lnTo>
                  <a:pt x="50638" y="2855692"/>
                </a:lnTo>
                <a:lnTo>
                  <a:pt x="32903" y="2813742"/>
                </a:lnTo>
                <a:lnTo>
                  <a:pt x="18786" y="2770029"/>
                </a:lnTo>
                <a:lnTo>
                  <a:pt x="8473" y="2724739"/>
                </a:lnTo>
                <a:lnTo>
                  <a:pt x="2149" y="2678058"/>
                </a:lnTo>
                <a:lnTo>
                  <a:pt x="0" y="2630169"/>
                </a:lnTo>
                <a:lnTo>
                  <a:pt x="0" y="526033"/>
                </a:lnTo>
                <a:close/>
              </a:path>
            </a:pathLst>
          </a:custGeom>
          <a:ln w="9525">
            <a:solidFill>
              <a:srgbClr val="0184E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211070" y="4463034"/>
            <a:ext cx="6204585" cy="10325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0200"/>
              </a:lnSpc>
              <a:spcBef>
                <a:spcPts val="90"/>
              </a:spcBef>
            </a:pPr>
            <a:r>
              <a:rPr sz="2200" spc="-50" dirty="0">
                <a:solidFill>
                  <a:srgbClr val="3E3E3E"/>
                </a:solidFill>
                <a:latin typeface="Trebuchet MS"/>
                <a:cs typeface="Trebuchet MS"/>
              </a:rPr>
              <a:t>It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is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possible</a:t>
            </a:r>
            <a:r>
              <a:rPr sz="2200" spc="-5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to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rebuchet MS"/>
                <a:cs typeface="Trebuchet MS"/>
              </a:rPr>
              <a:t>make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14" dirty="0">
                <a:solidFill>
                  <a:srgbClr val="3E3E3E"/>
                </a:solidFill>
                <a:latin typeface="Trebuchet MS"/>
                <a:cs typeface="Trebuchet MS"/>
              </a:rPr>
              <a:t>groups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of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10" dirty="0">
                <a:solidFill>
                  <a:srgbClr val="3E3E3E"/>
                </a:solidFill>
                <a:latin typeface="Trebuchet MS"/>
                <a:cs typeface="Trebuchet MS"/>
              </a:rPr>
              <a:t>group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rebuchet MS"/>
                <a:cs typeface="Trebuchet MS"/>
              </a:rPr>
              <a:t>using </a:t>
            </a:r>
            <a:r>
              <a:rPr sz="2200" spc="-64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the </a:t>
            </a:r>
            <a:r>
              <a:rPr sz="2200" b="1" spc="20" dirty="0">
                <a:solidFill>
                  <a:srgbClr val="3E3E3E"/>
                </a:solidFill>
                <a:latin typeface="Arial"/>
                <a:cs typeface="Arial"/>
              </a:rPr>
              <a:t>:children's </a:t>
            </a:r>
            <a:r>
              <a:rPr sz="2200" spc="-15" dirty="0">
                <a:solidFill>
                  <a:srgbClr val="3E3E3E"/>
                </a:solidFill>
                <a:latin typeface="Trebuchet MS"/>
                <a:cs typeface="Trebuchet MS"/>
              </a:rPr>
              <a:t>suffix. </a:t>
            </a:r>
            <a:r>
              <a:rPr sz="2200" spc="85" dirty="0">
                <a:solidFill>
                  <a:srgbClr val="3E3E3E"/>
                </a:solidFill>
                <a:latin typeface="Trebuchet MS"/>
                <a:cs typeface="Trebuchet MS"/>
              </a:rPr>
              <a:t>You </a:t>
            </a:r>
            <a:r>
              <a:rPr sz="2200" spc="50" dirty="0">
                <a:solidFill>
                  <a:srgbClr val="3E3E3E"/>
                </a:solidFill>
                <a:latin typeface="Trebuchet MS"/>
                <a:cs typeface="Trebuchet MS"/>
              </a:rPr>
              <a:t>can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apply </a:t>
            </a:r>
            <a:r>
              <a:rPr sz="2200" spc="30" dirty="0">
                <a:solidFill>
                  <a:srgbClr val="3E3E3E"/>
                </a:solidFill>
                <a:latin typeface="Trebuchet MS"/>
                <a:cs typeface="Trebuchet MS"/>
              </a:rPr>
              <a:t>variables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rebuchet MS"/>
                <a:cs typeface="Trebuchet MS"/>
              </a:rPr>
              <a:t>using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b="1" spc="-40" dirty="0">
                <a:solidFill>
                  <a:srgbClr val="3E3E3E"/>
                </a:solidFill>
                <a:latin typeface="Arial"/>
                <a:cs typeface="Arial"/>
              </a:rPr>
              <a:t>:vars</a:t>
            </a:r>
            <a:r>
              <a:rPr sz="2200" spc="-40" dirty="0">
                <a:solidFill>
                  <a:srgbClr val="3E3E3E"/>
                </a:solidFill>
                <a:latin typeface="Trebuchet MS"/>
                <a:cs typeface="Trebuchet MS"/>
              </a:rPr>
              <a:t>.</a:t>
            </a:r>
            <a:endParaRPr sz="2200">
              <a:latin typeface="Trebuchet MS"/>
              <a:cs typeface="Trebuchet MS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2403157" y="2931985"/>
            <a:ext cx="5625465" cy="546100"/>
            <a:chOff x="2403157" y="2931985"/>
            <a:chExt cx="5625465" cy="546100"/>
          </a:xfrm>
        </p:grpSpPr>
        <p:sp>
          <p:nvSpPr>
            <p:cNvPr id="9" name="object 9"/>
            <p:cNvSpPr/>
            <p:nvPr/>
          </p:nvSpPr>
          <p:spPr>
            <a:xfrm>
              <a:off x="2407920" y="2936748"/>
              <a:ext cx="5615940" cy="536575"/>
            </a:xfrm>
            <a:custGeom>
              <a:avLst/>
              <a:gdLst/>
              <a:ahLst/>
              <a:cxnLst/>
              <a:rect l="l" t="t" r="r" b="b"/>
              <a:pathLst>
                <a:path w="5615940" h="536575">
                  <a:moveTo>
                    <a:pt x="5526532" y="0"/>
                  </a:moveTo>
                  <a:lnTo>
                    <a:pt x="89407" y="0"/>
                  </a:lnTo>
                  <a:lnTo>
                    <a:pt x="54596" y="7022"/>
                  </a:lnTo>
                  <a:lnTo>
                    <a:pt x="26177" y="26177"/>
                  </a:lnTo>
                  <a:lnTo>
                    <a:pt x="7022" y="54596"/>
                  </a:lnTo>
                  <a:lnTo>
                    <a:pt x="0" y="89407"/>
                  </a:lnTo>
                  <a:lnTo>
                    <a:pt x="0" y="447039"/>
                  </a:lnTo>
                  <a:lnTo>
                    <a:pt x="7022" y="481851"/>
                  </a:lnTo>
                  <a:lnTo>
                    <a:pt x="26177" y="510270"/>
                  </a:lnTo>
                  <a:lnTo>
                    <a:pt x="54596" y="529425"/>
                  </a:lnTo>
                  <a:lnTo>
                    <a:pt x="89407" y="536448"/>
                  </a:lnTo>
                  <a:lnTo>
                    <a:pt x="5526532" y="536448"/>
                  </a:lnTo>
                  <a:lnTo>
                    <a:pt x="5561343" y="529425"/>
                  </a:lnTo>
                  <a:lnTo>
                    <a:pt x="5589762" y="510270"/>
                  </a:lnTo>
                  <a:lnTo>
                    <a:pt x="5608917" y="481851"/>
                  </a:lnTo>
                  <a:lnTo>
                    <a:pt x="5615939" y="447039"/>
                  </a:lnTo>
                  <a:lnTo>
                    <a:pt x="5615939" y="89407"/>
                  </a:lnTo>
                  <a:lnTo>
                    <a:pt x="5608917" y="54596"/>
                  </a:lnTo>
                  <a:lnTo>
                    <a:pt x="5589762" y="26177"/>
                  </a:lnTo>
                  <a:lnTo>
                    <a:pt x="5561343" y="7022"/>
                  </a:lnTo>
                  <a:lnTo>
                    <a:pt x="5526532" y="0"/>
                  </a:lnTo>
                  <a:close/>
                </a:path>
              </a:pathLst>
            </a:custGeom>
            <a:solidFill>
              <a:srgbClr val="0184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407920" y="2936748"/>
              <a:ext cx="5615940" cy="536575"/>
            </a:xfrm>
            <a:custGeom>
              <a:avLst/>
              <a:gdLst/>
              <a:ahLst/>
              <a:cxnLst/>
              <a:rect l="l" t="t" r="r" b="b"/>
              <a:pathLst>
                <a:path w="5615940" h="536575">
                  <a:moveTo>
                    <a:pt x="0" y="89407"/>
                  </a:moveTo>
                  <a:lnTo>
                    <a:pt x="7022" y="54596"/>
                  </a:lnTo>
                  <a:lnTo>
                    <a:pt x="26177" y="26177"/>
                  </a:lnTo>
                  <a:lnTo>
                    <a:pt x="54596" y="7022"/>
                  </a:lnTo>
                  <a:lnTo>
                    <a:pt x="89407" y="0"/>
                  </a:lnTo>
                  <a:lnTo>
                    <a:pt x="5526532" y="0"/>
                  </a:lnTo>
                  <a:lnTo>
                    <a:pt x="5561343" y="7022"/>
                  </a:lnTo>
                  <a:lnTo>
                    <a:pt x="5589762" y="26177"/>
                  </a:lnTo>
                  <a:lnTo>
                    <a:pt x="5608917" y="54596"/>
                  </a:lnTo>
                  <a:lnTo>
                    <a:pt x="5615939" y="89407"/>
                  </a:lnTo>
                  <a:lnTo>
                    <a:pt x="5615939" y="447039"/>
                  </a:lnTo>
                  <a:lnTo>
                    <a:pt x="5608917" y="481851"/>
                  </a:lnTo>
                  <a:lnTo>
                    <a:pt x="5589762" y="510270"/>
                  </a:lnTo>
                  <a:lnTo>
                    <a:pt x="5561343" y="529425"/>
                  </a:lnTo>
                  <a:lnTo>
                    <a:pt x="5526532" y="536448"/>
                  </a:lnTo>
                  <a:lnTo>
                    <a:pt x="89407" y="536448"/>
                  </a:lnTo>
                  <a:lnTo>
                    <a:pt x="54596" y="529425"/>
                  </a:lnTo>
                  <a:lnTo>
                    <a:pt x="26177" y="510270"/>
                  </a:lnTo>
                  <a:lnTo>
                    <a:pt x="7022" y="481851"/>
                  </a:lnTo>
                  <a:lnTo>
                    <a:pt x="0" y="447039"/>
                  </a:lnTo>
                  <a:lnTo>
                    <a:pt x="0" y="89407"/>
                  </a:lnTo>
                  <a:close/>
                </a:path>
              </a:pathLst>
            </a:custGeom>
            <a:ln w="9525">
              <a:solidFill>
                <a:srgbClr val="C55A1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2512822" y="3010661"/>
            <a:ext cx="524637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dirty="0">
                <a:solidFill>
                  <a:srgbClr val="FFFFFF"/>
                </a:solidFill>
                <a:latin typeface="Arial"/>
                <a:cs typeface="Arial"/>
              </a:rPr>
              <a:t>Groups</a:t>
            </a:r>
            <a:r>
              <a:rPr sz="2200" b="1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b="1" spc="60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2200" b="1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b="1" spc="5" dirty="0">
                <a:solidFill>
                  <a:srgbClr val="FFFFFF"/>
                </a:solidFill>
                <a:latin typeface="Arial"/>
                <a:cs typeface="Arial"/>
              </a:rPr>
              <a:t>groups</a:t>
            </a:r>
            <a:r>
              <a:rPr sz="2200" b="1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b="1" spc="80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2200" b="1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b="1" spc="35" dirty="0">
                <a:solidFill>
                  <a:srgbClr val="FFFFFF"/>
                </a:solidFill>
                <a:latin typeface="Arial"/>
                <a:cs typeface="Arial"/>
              </a:rPr>
              <a:t>group</a:t>
            </a:r>
            <a:r>
              <a:rPr sz="2200" b="1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b="1" spc="50" dirty="0">
                <a:solidFill>
                  <a:srgbClr val="FFFFFF"/>
                </a:solidFill>
                <a:latin typeface="Arial"/>
                <a:cs typeface="Arial"/>
              </a:rPr>
              <a:t>variables</a:t>
            </a:r>
            <a:endParaRPr sz="2200">
              <a:latin typeface="Arial"/>
              <a:cs typeface="Arial"/>
            </a:endParaRPr>
          </a:p>
        </p:txBody>
      </p:sp>
      <p:pic>
        <p:nvPicPr>
          <p:cNvPr id="12" name="object 1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410200" y="734568"/>
            <a:ext cx="5391911" cy="458724"/>
          </a:xfrm>
          <a:prstGeom prst="rect">
            <a:avLst/>
          </a:prstGeom>
        </p:spPr>
      </p:pic>
    </p:spTree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580123" y="306451"/>
            <a:ext cx="309435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0" dirty="0">
                <a:solidFill>
                  <a:srgbClr val="000000"/>
                </a:solidFill>
                <a:latin typeface="Arial"/>
                <a:cs typeface="Arial"/>
              </a:rPr>
              <a:t>Types</a:t>
            </a:r>
            <a:r>
              <a:rPr spc="-8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pc="80" dirty="0">
                <a:solidFill>
                  <a:srgbClr val="000000"/>
                </a:solidFill>
                <a:latin typeface="Arial"/>
                <a:cs typeface="Arial"/>
              </a:rPr>
              <a:t>of</a:t>
            </a:r>
            <a:r>
              <a:rPr spc="-7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pc="70" dirty="0">
                <a:solidFill>
                  <a:srgbClr val="000000"/>
                </a:solidFill>
                <a:latin typeface="Arial"/>
                <a:cs typeface="Arial"/>
              </a:rPr>
              <a:t>Modules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142553" y="3069082"/>
            <a:ext cx="11843385" cy="430784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7292467" y="4767198"/>
            <a:ext cx="1532890" cy="878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100330">
              <a:lnSpc>
                <a:spcPct val="100000"/>
              </a:lnSpc>
              <a:spcBef>
                <a:spcPts val="95"/>
              </a:spcBef>
            </a:pPr>
            <a:r>
              <a:rPr sz="2800" b="1" spc="20" dirty="0">
                <a:latin typeface="Arial"/>
                <a:cs typeface="Arial"/>
              </a:rPr>
              <a:t>Ansible </a:t>
            </a:r>
            <a:r>
              <a:rPr sz="2800" b="1" spc="-765" dirty="0">
                <a:latin typeface="Arial"/>
                <a:cs typeface="Arial"/>
              </a:rPr>
              <a:t> </a:t>
            </a:r>
            <a:r>
              <a:rPr sz="2800" b="1" spc="135" dirty="0">
                <a:latin typeface="Arial"/>
                <a:cs typeface="Arial"/>
              </a:rPr>
              <a:t>Mo</a:t>
            </a:r>
            <a:r>
              <a:rPr sz="2800" b="1" spc="100" dirty="0">
                <a:latin typeface="Arial"/>
                <a:cs typeface="Arial"/>
              </a:rPr>
              <a:t>d</a:t>
            </a:r>
            <a:r>
              <a:rPr sz="2800" b="1" spc="25" dirty="0">
                <a:latin typeface="Arial"/>
                <a:cs typeface="Arial"/>
              </a:rPr>
              <a:t>ules</a:t>
            </a:r>
            <a:endParaRPr sz="2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327272" y="5067122"/>
            <a:ext cx="109220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45" dirty="0">
                <a:solidFill>
                  <a:srgbClr val="FFFFFF"/>
                </a:solidFill>
                <a:latin typeface="Trebuchet MS"/>
                <a:cs typeface="Trebuchet MS"/>
              </a:rPr>
              <a:t>Package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875023" y="6721856"/>
            <a:ext cx="68199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85" dirty="0">
                <a:solidFill>
                  <a:srgbClr val="FFFFFF"/>
                </a:solidFill>
                <a:latin typeface="Trebuchet MS"/>
                <a:cs typeface="Trebuchet MS"/>
              </a:rPr>
              <a:t>Copy</a:t>
            </a:r>
            <a:endParaRPr sz="2200">
              <a:latin typeface="Trebuchet MS"/>
              <a:cs typeface="Trebuchet MS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6345745" y="2355913"/>
            <a:ext cx="3461385" cy="487045"/>
            <a:chOff x="6345745" y="2355913"/>
            <a:chExt cx="3461385" cy="487045"/>
          </a:xfrm>
        </p:grpSpPr>
        <p:sp>
          <p:nvSpPr>
            <p:cNvPr id="9" name="object 9"/>
            <p:cNvSpPr/>
            <p:nvPr/>
          </p:nvSpPr>
          <p:spPr>
            <a:xfrm>
              <a:off x="6350508" y="2360676"/>
              <a:ext cx="3451860" cy="477520"/>
            </a:xfrm>
            <a:custGeom>
              <a:avLst/>
              <a:gdLst/>
              <a:ahLst/>
              <a:cxnLst/>
              <a:rect l="l" t="t" r="r" b="b"/>
              <a:pathLst>
                <a:path w="3451859" h="477519">
                  <a:moveTo>
                    <a:pt x="3372358" y="0"/>
                  </a:moveTo>
                  <a:lnTo>
                    <a:pt x="79501" y="0"/>
                  </a:lnTo>
                  <a:lnTo>
                    <a:pt x="48541" y="6242"/>
                  </a:lnTo>
                  <a:lnTo>
                    <a:pt x="23272" y="23272"/>
                  </a:lnTo>
                  <a:lnTo>
                    <a:pt x="6242" y="48541"/>
                  </a:lnTo>
                  <a:lnTo>
                    <a:pt x="0" y="79501"/>
                  </a:lnTo>
                  <a:lnTo>
                    <a:pt x="0" y="397510"/>
                  </a:lnTo>
                  <a:lnTo>
                    <a:pt x="6242" y="428470"/>
                  </a:lnTo>
                  <a:lnTo>
                    <a:pt x="23272" y="453739"/>
                  </a:lnTo>
                  <a:lnTo>
                    <a:pt x="48541" y="470769"/>
                  </a:lnTo>
                  <a:lnTo>
                    <a:pt x="79501" y="477012"/>
                  </a:lnTo>
                  <a:lnTo>
                    <a:pt x="3372358" y="477012"/>
                  </a:lnTo>
                  <a:lnTo>
                    <a:pt x="3403318" y="470769"/>
                  </a:lnTo>
                  <a:lnTo>
                    <a:pt x="3428587" y="453739"/>
                  </a:lnTo>
                  <a:lnTo>
                    <a:pt x="3445617" y="428470"/>
                  </a:lnTo>
                  <a:lnTo>
                    <a:pt x="3451860" y="397510"/>
                  </a:lnTo>
                  <a:lnTo>
                    <a:pt x="3451860" y="79501"/>
                  </a:lnTo>
                  <a:lnTo>
                    <a:pt x="3445617" y="48541"/>
                  </a:lnTo>
                  <a:lnTo>
                    <a:pt x="3428587" y="23272"/>
                  </a:lnTo>
                  <a:lnTo>
                    <a:pt x="3403318" y="6242"/>
                  </a:lnTo>
                  <a:lnTo>
                    <a:pt x="3372358" y="0"/>
                  </a:lnTo>
                  <a:close/>
                </a:path>
              </a:pathLst>
            </a:custGeom>
            <a:solidFill>
              <a:srgbClr val="0184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350508" y="2360676"/>
              <a:ext cx="3451860" cy="477520"/>
            </a:xfrm>
            <a:custGeom>
              <a:avLst/>
              <a:gdLst/>
              <a:ahLst/>
              <a:cxnLst/>
              <a:rect l="l" t="t" r="r" b="b"/>
              <a:pathLst>
                <a:path w="3451859" h="477519">
                  <a:moveTo>
                    <a:pt x="0" y="79501"/>
                  </a:moveTo>
                  <a:lnTo>
                    <a:pt x="6242" y="48541"/>
                  </a:lnTo>
                  <a:lnTo>
                    <a:pt x="23272" y="23272"/>
                  </a:lnTo>
                  <a:lnTo>
                    <a:pt x="48541" y="6242"/>
                  </a:lnTo>
                  <a:lnTo>
                    <a:pt x="79501" y="0"/>
                  </a:lnTo>
                  <a:lnTo>
                    <a:pt x="3372358" y="0"/>
                  </a:lnTo>
                  <a:lnTo>
                    <a:pt x="3403318" y="6242"/>
                  </a:lnTo>
                  <a:lnTo>
                    <a:pt x="3428587" y="23272"/>
                  </a:lnTo>
                  <a:lnTo>
                    <a:pt x="3445617" y="48541"/>
                  </a:lnTo>
                  <a:lnTo>
                    <a:pt x="3451860" y="79501"/>
                  </a:lnTo>
                  <a:lnTo>
                    <a:pt x="3451860" y="397510"/>
                  </a:lnTo>
                  <a:lnTo>
                    <a:pt x="3445617" y="428470"/>
                  </a:lnTo>
                  <a:lnTo>
                    <a:pt x="3428587" y="453739"/>
                  </a:lnTo>
                  <a:lnTo>
                    <a:pt x="3403318" y="470769"/>
                  </a:lnTo>
                  <a:lnTo>
                    <a:pt x="3372358" y="477012"/>
                  </a:lnTo>
                  <a:lnTo>
                    <a:pt x="79501" y="477012"/>
                  </a:lnTo>
                  <a:lnTo>
                    <a:pt x="48541" y="470769"/>
                  </a:lnTo>
                  <a:lnTo>
                    <a:pt x="23272" y="453739"/>
                  </a:lnTo>
                  <a:lnTo>
                    <a:pt x="6242" y="428470"/>
                  </a:lnTo>
                  <a:lnTo>
                    <a:pt x="0" y="397510"/>
                  </a:lnTo>
                  <a:lnTo>
                    <a:pt x="0" y="79501"/>
                  </a:lnTo>
                  <a:close/>
                </a:path>
              </a:pathLst>
            </a:custGeom>
            <a:ln w="9525">
              <a:solidFill>
                <a:srgbClr val="0184E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2308986" y="1488439"/>
            <a:ext cx="11496675" cy="1275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065" marR="5080" algn="ctr">
              <a:lnSpc>
                <a:spcPct val="100000"/>
              </a:lnSpc>
              <a:spcBef>
                <a:spcPts val="95"/>
              </a:spcBef>
            </a:pPr>
            <a:r>
              <a:rPr sz="2200" spc="50" dirty="0">
                <a:solidFill>
                  <a:srgbClr val="3E3E3E"/>
                </a:solidFill>
                <a:latin typeface="Trebuchet MS"/>
                <a:cs typeface="Trebuchet MS"/>
              </a:rPr>
              <a:t>Ansible</a:t>
            </a:r>
            <a:r>
              <a:rPr sz="2200" spc="-5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rebuchet MS"/>
                <a:cs typeface="Trebuchet MS"/>
              </a:rPr>
              <a:t>provides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a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rebuchet MS"/>
                <a:cs typeface="Trebuchet MS"/>
              </a:rPr>
              <a:t>huge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5" dirty="0">
                <a:solidFill>
                  <a:srgbClr val="3E3E3E"/>
                </a:solidFill>
                <a:latin typeface="Trebuchet MS"/>
                <a:cs typeface="Trebuchet MS"/>
              </a:rPr>
              <a:t>library</a:t>
            </a:r>
            <a:r>
              <a:rPr sz="2200" spc="-5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of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Trebuchet MS"/>
                <a:cs typeface="Trebuchet MS"/>
              </a:rPr>
              <a:t>modules</a:t>
            </a:r>
            <a:r>
              <a:rPr sz="2200" spc="-5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for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a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Trebuchet MS"/>
                <a:cs typeface="Trebuchet MS"/>
              </a:rPr>
              <a:t>user.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35" dirty="0">
                <a:solidFill>
                  <a:srgbClr val="3E3E3E"/>
                </a:solidFill>
                <a:latin typeface="Trebuchet MS"/>
                <a:cs typeface="Trebuchet MS"/>
              </a:rPr>
              <a:t>Some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of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rebuchet MS"/>
                <a:cs typeface="Trebuchet MS"/>
              </a:rPr>
              <a:t>most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5" dirty="0">
                <a:solidFill>
                  <a:srgbClr val="3E3E3E"/>
                </a:solidFill>
                <a:latin typeface="Trebuchet MS"/>
                <a:cs typeface="Trebuchet MS"/>
              </a:rPr>
              <a:t>frequently</a:t>
            </a:r>
            <a:r>
              <a:rPr sz="2200" spc="-4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Trebuchet MS"/>
                <a:cs typeface="Trebuchet MS"/>
              </a:rPr>
              <a:t>used </a:t>
            </a:r>
            <a:r>
              <a:rPr sz="2200" spc="-64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Trebuchet MS"/>
                <a:cs typeface="Trebuchet MS"/>
              </a:rPr>
              <a:t>modules</a:t>
            </a:r>
            <a:r>
              <a:rPr sz="2200" spc="-6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are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given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" dirty="0">
                <a:solidFill>
                  <a:srgbClr val="3E3E3E"/>
                </a:solidFill>
                <a:latin typeface="Trebuchet MS"/>
                <a:cs typeface="Trebuchet MS"/>
              </a:rPr>
              <a:t>below:</a:t>
            </a:r>
            <a:endParaRPr sz="2200">
              <a:latin typeface="Trebuchet MS"/>
              <a:cs typeface="Trebuchet MS"/>
            </a:endParaRPr>
          </a:p>
          <a:p>
            <a:pPr marL="41275" algn="ctr">
              <a:lnSpc>
                <a:spcPct val="100000"/>
              </a:lnSpc>
              <a:spcBef>
                <a:spcPts val="1920"/>
              </a:spcBef>
            </a:pPr>
            <a:r>
              <a:rPr sz="2200" spc="65" dirty="0">
                <a:solidFill>
                  <a:srgbClr val="FFFFFF"/>
                </a:solidFill>
                <a:latin typeface="Trebuchet MS"/>
                <a:cs typeface="Trebuchet MS"/>
              </a:rPr>
              <a:t>Setup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1393805" y="3455670"/>
            <a:ext cx="138620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135" dirty="0">
                <a:solidFill>
                  <a:srgbClr val="FFFFFF"/>
                </a:solidFill>
                <a:latin typeface="Trebuchet MS"/>
                <a:cs typeface="Trebuchet MS"/>
              </a:rPr>
              <a:t>Command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1933301" y="4984496"/>
            <a:ext cx="64643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13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200" spc="140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2200" spc="-60" dirty="0">
                <a:solidFill>
                  <a:srgbClr val="FFFFFF"/>
                </a:solidFill>
                <a:latin typeface="Trebuchet MS"/>
                <a:cs typeface="Trebuchet MS"/>
              </a:rPr>
              <a:t>ell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1721465" y="6608826"/>
            <a:ext cx="63182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95" dirty="0">
                <a:solidFill>
                  <a:srgbClr val="FFFFFF"/>
                </a:solidFill>
                <a:latin typeface="Trebuchet MS"/>
                <a:cs typeface="Trebuchet MS"/>
              </a:rPr>
              <a:t>User</a:t>
            </a:r>
            <a:endParaRPr sz="2200">
              <a:latin typeface="Trebuchet MS"/>
              <a:cs typeface="Trebuchet MS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6345745" y="7540561"/>
            <a:ext cx="3461385" cy="485140"/>
            <a:chOff x="6345745" y="7540561"/>
            <a:chExt cx="3461385" cy="485140"/>
          </a:xfrm>
        </p:grpSpPr>
        <p:sp>
          <p:nvSpPr>
            <p:cNvPr id="16" name="object 16"/>
            <p:cNvSpPr/>
            <p:nvPr/>
          </p:nvSpPr>
          <p:spPr>
            <a:xfrm>
              <a:off x="6350508" y="7545323"/>
              <a:ext cx="3451860" cy="475615"/>
            </a:xfrm>
            <a:custGeom>
              <a:avLst/>
              <a:gdLst/>
              <a:ahLst/>
              <a:cxnLst/>
              <a:rect l="l" t="t" r="r" b="b"/>
              <a:pathLst>
                <a:path w="3451859" h="475615">
                  <a:moveTo>
                    <a:pt x="3372612" y="0"/>
                  </a:moveTo>
                  <a:lnTo>
                    <a:pt x="79247" y="0"/>
                  </a:lnTo>
                  <a:lnTo>
                    <a:pt x="48381" y="6221"/>
                  </a:lnTo>
                  <a:lnTo>
                    <a:pt x="23193" y="23193"/>
                  </a:lnTo>
                  <a:lnTo>
                    <a:pt x="6221" y="48381"/>
                  </a:lnTo>
                  <a:lnTo>
                    <a:pt x="0" y="79247"/>
                  </a:lnTo>
                  <a:lnTo>
                    <a:pt x="0" y="396239"/>
                  </a:lnTo>
                  <a:lnTo>
                    <a:pt x="6221" y="427085"/>
                  </a:lnTo>
                  <a:lnTo>
                    <a:pt x="23193" y="452275"/>
                  </a:lnTo>
                  <a:lnTo>
                    <a:pt x="48381" y="469259"/>
                  </a:lnTo>
                  <a:lnTo>
                    <a:pt x="79247" y="475488"/>
                  </a:lnTo>
                  <a:lnTo>
                    <a:pt x="3372612" y="475488"/>
                  </a:lnTo>
                  <a:lnTo>
                    <a:pt x="3403478" y="469259"/>
                  </a:lnTo>
                  <a:lnTo>
                    <a:pt x="3428666" y="452275"/>
                  </a:lnTo>
                  <a:lnTo>
                    <a:pt x="3445638" y="427085"/>
                  </a:lnTo>
                  <a:lnTo>
                    <a:pt x="3451860" y="396239"/>
                  </a:lnTo>
                  <a:lnTo>
                    <a:pt x="3451860" y="79247"/>
                  </a:lnTo>
                  <a:lnTo>
                    <a:pt x="3445638" y="48381"/>
                  </a:lnTo>
                  <a:lnTo>
                    <a:pt x="3428666" y="23193"/>
                  </a:lnTo>
                  <a:lnTo>
                    <a:pt x="3403478" y="6221"/>
                  </a:lnTo>
                  <a:lnTo>
                    <a:pt x="3372612" y="0"/>
                  </a:lnTo>
                  <a:close/>
                </a:path>
              </a:pathLst>
            </a:custGeom>
            <a:solidFill>
              <a:srgbClr val="0184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6350508" y="7545323"/>
              <a:ext cx="3451860" cy="475615"/>
            </a:xfrm>
            <a:custGeom>
              <a:avLst/>
              <a:gdLst/>
              <a:ahLst/>
              <a:cxnLst/>
              <a:rect l="l" t="t" r="r" b="b"/>
              <a:pathLst>
                <a:path w="3451859" h="475615">
                  <a:moveTo>
                    <a:pt x="0" y="79247"/>
                  </a:moveTo>
                  <a:lnTo>
                    <a:pt x="6221" y="48381"/>
                  </a:lnTo>
                  <a:lnTo>
                    <a:pt x="23193" y="23193"/>
                  </a:lnTo>
                  <a:lnTo>
                    <a:pt x="48381" y="6221"/>
                  </a:lnTo>
                  <a:lnTo>
                    <a:pt x="79247" y="0"/>
                  </a:lnTo>
                  <a:lnTo>
                    <a:pt x="3372612" y="0"/>
                  </a:lnTo>
                  <a:lnTo>
                    <a:pt x="3403478" y="6221"/>
                  </a:lnTo>
                  <a:lnTo>
                    <a:pt x="3428666" y="23193"/>
                  </a:lnTo>
                  <a:lnTo>
                    <a:pt x="3445638" y="48381"/>
                  </a:lnTo>
                  <a:lnTo>
                    <a:pt x="3451860" y="79247"/>
                  </a:lnTo>
                  <a:lnTo>
                    <a:pt x="3451860" y="396239"/>
                  </a:lnTo>
                  <a:lnTo>
                    <a:pt x="3445638" y="427085"/>
                  </a:lnTo>
                  <a:lnTo>
                    <a:pt x="3428666" y="452275"/>
                  </a:lnTo>
                  <a:lnTo>
                    <a:pt x="3403478" y="469259"/>
                  </a:lnTo>
                  <a:lnTo>
                    <a:pt x="3372612" y="475488"/>
                  </a:lnTo>
                  <a:lnTo>
                    <a:pt x="79247" y="475488"/>
                  </a:lnTo>
                  <a:lnTo>
                    <a:pt x="48381" y="469259"/>
                  </a:lnTo>
                  <a:lnTo>
                    <a:pt x="23193" y="452275"/>
                  </a:lnTo>
                  <a:lnTo>
                    <a:pt x="6221" y="427085"/>
                  </a:lnTo>
                  <a:lnTo>
                    <a:pt x="0" y="396239"/>
                  </a:lnTo>
                  <a:lnTo>
                    <a:pt x="0" y="79247"/>
                  </a:lnTo>
                  <a:close/>
                </a:path>
              </a:pathLst>
            </a:custGeom>
            <a:ln w="9525">
              <a:solidFill>
                <a:srgbClr val="0184E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7844155" y="7587183"/>
            <a:ext cx="46609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70" dirty="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sz="2200" spc="-4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200" spc="-35" dirty="0">
                <a:solidFill>
                  <a:srgbClr val="FFFFFF"/>
                </a:solidFill>
                <a:latin typeface="Trebuchet MS"/>
                <a:cs typeface="Trebuchet MS"/>
              </a:rPr>
              <a:t>le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515359" y="3356305"/>
            <a:ext cx="120713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spc="-430" dirty="0">
                <a:solidFill>
                  <a:srgbClr val="3E3E3E"/>
                </a:solidFill>
                <a:latin typeface="Trebuchet MS"/>
                <a:cs typeface="Trebuchet MS"/>
              </a:rPr>
              <a:t>T</a:t>
            </a:r>
            <a:r>
              <a:rPr sz="3300" spc="-644" baseline="-3787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000" spc="-430" dirty="0">
                <a:solidFill>
                  <a:srgbClr val="3E3E3E"/>
                </a:solidFill>
                <a:latin typeface="Trebuchet MS"/>
                <a:cs typeface="Trebuchet MS"/>
              </a:rPr>
              <a:t>o</a:t>
            </a:r>
            <a:r>
              <a:rPr sz="3300" spc="-644" baseline="-3787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000" spc="-430" dirty="0">
                <a:solidFill>
                  <a:srgbClr val="3E3E3E"/>
                </a:solidFill>
                <a:latin typeface="Trebuchet MS"/>
                <a:cs typeface="Trebuchet MS"/>
              </a:rPr>
              <a:t>p</a:t>
            </a:r>
            <a:r>
              <a:rPr sz="3300" spc="-644" baseline="-3787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000" spc="-430" dirty="0">
                <a:solidFill>
                  <a:srgbClr val="3E3E3E"/>
                </a:solidFill>
                <a:latin typeface="Trebuchet MS"/>
                <a:cs typeface="Trebuchet MS"/>
              </a:rPr>
              <a:t>d</a:t>
            </a:r>
            <a:r>
              <a:rPr sz="3300" spc="-644" baseline="-3787" dirty="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sz="2000" spc="-430" dirty="0">
                <a:solidFill>
                  <a:srgbClr val="3E3E3E"/>
                </a:solidFill>
                <a:latin typeface="Trebuchet MS"/>
                <a:cs typeface="Trebuchet MS"/>
              </a:rPr>
              <a:t>o</a:t>
            </a:r>
            <a:r>
              <a:rPr sz="3300" spc="-644" baseline="-3787" dirty="0">
                <a:solidFill>
                  <a:srgbClr val="FFFFFF"/>
                </a:solidFill>
                <a:latin typeface="Trebuchet MS"/>
                <a:cs typeface="Trebuchet MS"/>
              </a:rPr>
              <a:t>ic</a:t>
            </a:r>
            <a:r>
              <a:rPr sz="2000" spc="-430" dirty="0">
                <a:solidFill>
                  <a:srgbClr val="3E3E3E"/>
                </a:solidFill>
                <a:latin typeface="Trebuchet MS"/>
                <a:cs typeface="Trebuchet MS"/>
              </a:rPr>
              <a:t>w</a:t>
            </a:r>
            <a:r>
              <a:rPr sz="3300" spc="-644" baseline="-3787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000" spc="-430" dirty="0">
                <a:solidFill>
                  <a:srgbClr val="3E3E3E"/>
                </a:solidFill>
                <a:latin typeface="Trebuchet MS"/>
                <a:cs typeface="Trebuchet MS"/>
              </a:rPr>
              <a:t>n</a:t>
            </a:r>
            <a:endParaRPr sz="2000">
              <a:latin typeface="Trebuchet MS"/>
              <a:cs typeface="Trebuchet MS"/>
            </a:endParaRPr>
          </a:p>
        </p:txBody>
      </p:sp>
      <p:pic>
        <p:nvPicPr>
          <p:cNvPr id="20" name="object 2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597652" y="734568"/>
            <a:ext cx="4931663" cy="458724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76164" y="306451"/>
            <a:ext cx="550227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30" dirty="0">
                <a:solidFill>
                  <a:srgbClr val="3E3E3E"/>
                </a:solidFill>
                <a:latin typeface="Trebuchet MS"/>
                <a:cs typeface="Trebuchet MS"/>
              </a:rPr>
              <a:t>Importance</a:t>
            </a:r>
            <a:r>
              <a:rPr spc="-114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pc="90" dirty="0">
                <a:solidFill>
                  <a:srgbClr val="3E3E3E"/>
                </a:solidFill>
                <a:latin typeface="Trebuchet MS"/>
                <a:cs typeface="Trebuchet MS"/>
              </a:rPr>
              <a:t>of</a:t>
            </a:r>
            <a:r>
              <a:rPr spc="-114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pc="95" dirty="0">
                <a:solidFill>
                  <a:srgbClr val="3E3E3E"/>
                </a:solidFill>
                <a:latin typeface="Trebuchet MS"/>
                <a:cs typeface="Trebuchet MS"/>
              </a:rPr>
              <a:t>Linux</a:t>
            </a:r>
            <a:r>
              <a:rPr spc="-114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pc="95" dirty="0">
                <a:solidFill>
                  <a:srgbClr val="3E3E3E"/>
                </a:solidFill>
                <a:latin typeface="Trebuchet MS"/>
                <a:cs typeface="Trebuchet MS"/>
              </a:rPr>
              <a:t>in</a:t>
            </a:r>
            <a:r>
              <a:rPr spc="-13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pc="160" dirty="0">
                <a:solidFill>
                  <a:srgbClr val="3E3E3E"/>
                </a:solidFill>
                <a:latin typeface="Trebuchet MS"/>
                <a:cs typeface="Trebuchet MS"/>
              </a:rPr>
              <a:t>DevOps</a:t>
            </a:r>
          </a:p>
        </p:txBody>
      </p:sp>
      <p:sp>
        <p:nvSpPr>
          <p:cNvPr id="4" name="object 4"/>
          <p:cNvSpPr/>
          <p:nvPr/>
        </p:nvSpPr>
        <p:spPr>
          <a:xfrm>
            <a:off x="1917192" y="2081783"/>
            <a:ext cx="12422505" cy="5123815"/>
          </a:xfrm>
          <a:custGeom>
            <a:avLst/>
            <a:gdLst/>
            <a:ahLst/>
            <a:cxnLst/>
            <a:rect l="l" t="t" r="r" b="b"/>
            <a:pathLst>
              <a:path w="12422505" h="5123815">
                <a:moveTo>
                  <a:pt x="0" y="296037"/>
                </a:moveTo>
                <a:lnTo>
                  <a:pt x="3872" y="247998"/>
                </a:lnTo>
                <a:lnTo>
                  <a:pt x="15084" y="202435"/>
                </a:lnTo>
                <a:lnTo>
                  <a:pt x="33028" y="159955"/>
                </a:lnTo>
                <a:lnTo>
                  <a:pt x="57095" y="121167"/>
                </a:lnTo>
                <a:lnTo>
                  <a:pt x="86677" y="86677"/>
                </a:lnTo>
                <a:lnTo>
                  <a:pt x="121167" y="57095"/>
                </a:lnTo>
                <a:lnTo>
                  <a:pt x="159955" y="33028"/>
                </a:lnTo>
                <a:lnTo>
                  <a:pt x="202435" y="15084"/>
                </a:lnTo>
                <a:lnTo>
                  <a:pt x="247998" y="3872"/>
                </a:lnTo>
                <a:lnTo>
                  <a:pt x="296037" y="0"/>
                </a:lnTo>
                <a:lnTo>
                  <a:pt x="12126087" y="0"/>
                </a:lnTo>
                <a:lnTo>
                  <a:pt x="12174125" y="3872"/>
                </a:lnTo>
                <a:lnTo>
                  <a:pt x="12219688" y="15084"/>
                </a:lnTo>
                <a:lnTo>
                  <a:pt x="12262168" y="33028"/>
                </a:lnTo>
                <a:lnTo>
                  <a:pt x="12300956" y="57095"/>
                </a:lnTo>
                <a:lnTo>
                  <a:pt x="12335446" y="86677"/>
                </a:lnTo>
                <a:lnTo>
                  <a:pt x="12365028" y="121167"/>
                </a:lnTo>
                <a:lnTo>
                  <a:pt x="12389095" y="159955"/>
                </a:lnTo>
                <a:lnTo>
                  <a:pt x="12407039" y="202435"/>
                </a:lnTo>
                <a:lnTo>
                  <a:pt x="12418251" y="247998"/>
                </a:lnTo>
                <a:lnTo>
                  <a:pt x="12422123" y="296037"/>
                </a:lnTo>
                <a:lnTo>
                  <a:pt x="12422123" y="4827651"/>
                </a:lnTo>
                <a:lnTo>
                  <a:pt x="12418251" y="4875689"/>
                </a:lnTo>
                <a:lnTo>
                  <a:pt x="12407039" y="4921252"/>
                </a:lnTo>
                <a:lnTo>
                  <a:pt x="12389095" y="4963732"/>
                </a:lnTo>
                <a:lnTo>
                  <a:pt x="12365028" y="5002520"/>
                </a:lnTo>
                <a:lnTo>
                  <a:pt x="12335446" y="5037010"/>
                </a:lnTo>
                <a:lnTo>
                  <a:pt x="12300956" y="5066592"/>
                </a:lnTo>
                <a:lnTo>
                  <a:pt x="12262168" y="5090659"/>
                </a:lnTo>
                <a:lnTo>
                  <a:pt x="12219688" y="5108603"/>
                </a:lnTo>
                <a:lnTo>
                  <a:pt x="12174125" y="5119815"/>
                </a:lnTo>
                <a:lnTo>
                  <a:pt x="12126087" y="5123688"/>
                </a:lnTo>
                <a:lnTo>
                  <a:pt x="296037" y="5123688"/>
                </a:lnTo>
                <a:lnTo>
                  <a:pt x="247998" y="5119815"/>
                </a:lnTo>
                <a:lnTo>
                  <a:pt x="202435" y="5108603"/>
                </a:lnTo>
                <a:lnTo>
                  <a:pt x="159955" y="5090659"/>
                </a:lnTo>
                <a:lnTo>
                  <a:pt x="121167" y="5066592"/>
                </a:lnTo>
                <a:lnTo>
                  <a:pt x="86677" y="5037010"/>
                </a:lnTo>
                <a:lnTo>
                  <a:pt x="57095" y="5002520"/>
                </a:lnTo>
                <a:lnTo>
                  <a:pt x="33028" y="4963732"/>
                </a:lnTo>
                <a:lnTo>
                  <a:pt x="15084" y="4921252"/>
                </a:lnTo>
                <a:lnTo>
                  <a:pt x="3872" y="4875689"/>
                </a:lnTo>
                <a:lnTo>
                  <a:pt x="0" y="4827651"/>
                </a:lnTo>
                <a:lnTo>
                  <a:pt x="0" y="296037"/>
                </a:lnTo>
                <a:close/>
              </a:path>
            </a:pathLst>
          </a:custGeom>
          <a:ln w="9524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199132" y="1840992"/>
            <a:ext cx="5318760" cy="558165"/>
          </a:xfrm>
          <a:custGeom>
            <a:avLst/>
            <a:gdLst/>
            <a:ahLst/>
            <a:cxnLst/>
            <a:rect l="l" t="t" r="r" b="b"/>
            <a:pathLst>
              <a:path w="5318759" h="558164">
                <a:moveTo>
                  <a:pt x="5225796" y="0"/>
                </a:moveTo>
                <a:lnTo>
                  <a:pt x="92963" y="0"/>
                </a:lnTo>
                <a:lnTo>
                  <a:pt x="56792" y="7310"/>
                </a:lnTo>
                <a:lnTo>
                  <a:pt x="27241" y="27241"/>
                </a:lnTo>
                <a:lnTo>
                  <a:pt x="7310" y="56792"/>
                </a:lnTo>
                <a:lnTo>
                  <a:pt x="0" y="92963"/>
                </a:lnTo>
                <a:lnTo>
                  <a:pt x="0" y="464819"/>
                </a:lnTo>
                <a:lnTo>
                  <a:pt x="7310" y="500991"/>
                </a:lnTo>
                <a:lnTo>
                  <a:pt x="27241" y="530542"/>
                </a:lnTo>
                <a:lnTo>
                  <a:pt x="56792" y="550473"/>
                </a:lnTo>
                <a:lnTo>
                  <a:pt x="92963" y="557783"/>
                </a:lnTo>
                <a:lnTo>
                  <a:pt x="5225796" y="557783"/>
                </a:lnTo>
                <a:lnTo>
                  <a:pt x="5261967" y="550473"/>
                </a:lnTo>
                <a:lnTo>
                  <a:pt x="5291518" y="530542"/>
                </a:lnTo>
                <a:lnTo>
                  <a:pt x="5311449" y="500991"/>
                </a:lnTo>
                <a:lnTo>
                  <a:pt x="5318760" y="464819"/>
                </a:lnTo>
                <a:lnTo>
                  <a:pt x="5318760" y="92963"/>
                </a:lnTo>
                <a:lnTo>
                  <a:pt x="5311449" y="56792"/>
                </a:lnTo>
                <a:lnTo>
                  <a:pt x="5291518" y="27241"/>
                </a:lnTo>
                <a:lnTo>
                  <a:pt x="5261967" y="7310"/>
                </a:lnTo>
                <a:lnTo>
                  <a:pt x="5225796" y="0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171192" y="1925574"/>
            <a:ext cx="11995785" cy="48120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48005">
              <a:lnSpc>
                <a:spcPct val="100000"/>
              </a:lnSpc>
              <a:spcBef>
                <a:spcPts val="95"/>
              </a:spcBef>
            </a:pPr>
            <a:r>
              <a:rPr sz="2200" b="1" spc="60" dirty="0">
                <a:solidFill>
                  <a:srgbClr val="FFFFFF"/>
                </a:solidFill>
                <a:latin typeface="Trebuchet MS"/>
                <a:cs typeface="Trebuchet MS"/>
              </a:rPr>
              <a:t>Crucial</a:t>
            </a:r>
            <a:r>
              <a:rPr sz="2200" b="1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b="1" spc="50" dirty="0">
                <a:solidFill>
                  <a:srgbClr val="FFFFFF"/>
                </a:solidFill>
                <a:latin typeface="Trebuchet MS"/>
                <a:cs typeface="Trebuchet MS"/>
              </a:rPr>
              <a:t>role</a:t>
            </a:r>
            <a:r>
              <a:rPr sz="2200" b="1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b="1" spc="70" dirty="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sz="2200" b="1" spc="-1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b="1" spc="75" dirty="0">
                <a:solidFill>
                  <a:srgbClr val="FFFFFF"/>
                </a:solidFill>
                <a:latin typeface="Trebuchet MS"/>
                <a:cs typeface="Trebuchet MS"/>
              </a:rPr>
              <a:t>Linux</a:t>
            </a:r>
            <a:r>
              <a:rPr sz="2200" b="1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b="1" spc="75" dirty="0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r>
              <a:rPr sz="2200" b="1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b="1" spc="125" dirty="0">
                <a:solidFill>
                  <a:srgbClr val="FFFFFF"/>
                </a:solidFill>
                <a:latin typeface="Trebuchet MS"/>
                <a:cs typeface="Trebuchet MS"/>
              </a:rPr>
              <a:t>DevOps</a:t>
            </a:r>
            <a:endParaRPr sz="2200">
              <a:latin typeface="Trebuchet MS"/>
              <a:cs typeface="Trebuchet MS"/>
            </a:endParaRPr>
          </a:p>
          <a:p>
            <a:pPr marL="381000" marR="330200" indent="-368935">
              <a:lnSpc>
                <a:spcPct val="114999"/>
              </a:lnSpc>
              <a:spcBef>
                <a:spcPts val="1650"/>
              </a:spcBef>
              <a:buChar char="●"/>
              <a:tabLst>
                <a:tab pos="381000" algn="l"/>
                <a:tab pos="381635" algn="l"/>
              </a:tabLst>
            </a:pPr>
            <a:r>
              <a:rPr sz="2200" spc="35" dirty="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Tahoma"/>
                <a:cs typeface="Tahoma"/>
              </a:rPr>
              <a:t>main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goal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of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DevOps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is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to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deliver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software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ahoma"/>
                <a:cs typeface="Tahoma"/>
              </a:rPr>
              <a:t>at</a:t>
            </a:r>
            <a:r>
              <a:rPr sz="2200" spc="-12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a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faster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Tahoma"/>
                <a:cs typeface="Tahoma"/>
              </a:rPr>
              <a:t>pace,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that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means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building</a:t>
            </a:r>
            <a:r>
              <a:rPr sz="2200" spc="-7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25" dirty="0">
                <a:solidFill>
                  <a:srgbClr val="3E3E3E"/>
                </a:solidFill>
                <a:latin typeface="Tahoma"/>
                <a:cs typeface="Tahoma"/>
              </a:rPr>
              <a:t>on </a:t>
            </a:r>
            <a:r>
              <a:rPr sz="2200" spc="-67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ahoma"/>
                <a:cs typeface="Tahoma"/>
              </a:rPr>
              <a:t>existing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infrastructure.</a:t>
            </a:r>
            <a:r>
              <a:rPr sz="2200" spc="-8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Linux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is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a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huge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part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of</a:t>
            </a:r>
            <a:r>
              <a:rPr sz="2200" spc="-12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ahoma"/>
                <a:cs typeface="Tahoma"/>
              </a:rPr>
              <a:t>that.</a:t>
            </a:r>
            <a:endParaRPr sz="22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Clr>
                <a:srgbClr val="3E3E3E"/>
              </a:buClr>
              <a:buFont typeface="Tahoma"/>
              <a:buChar char="●"/>
            </a:pPr>
            <a:endParaRPr sz="2800">
              <a:latin typeface="Tahoma"/>
              <a:cs typeface="Tahoma"/>
            </a:endParaRPr>
          </a:p>
          <a:p>
            <a:pPr marL="368300" indent="-368300">
              <a:lnSpc>
                <a:spcPct val="100000"/>
              </a:lnSpc>
              <a:buChar char="●"/>
              <a:tabLst>
                <a:tab pos="368300" algn="l"/>
                <a:tab pos="381635" algn="l"/>
              </a:tabLst>
            </a:pPr>
            <a:r>
              <a:rPr sz="2200" spc="40" dirty="0">
                <a:solidFill>
                  <a:srgbClr val="3E3E3E"/>
                </a:solidFill>
                <a:latin typeface="Tahoma"/>
                <a:cs typeface="Tahoma"/>
              </a:rPr>
              <a:t>Efficiency</a:t>
            </a:r>
            <a:r>
              <a:rPr sz="2200" spc="-6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10" dirty="0">
                <a:solidFill>
                  <a:srgbClr val="3E3E3E"/>
                </a:solidFill>
                <a:latin typeface="Tahoma"/>
                <a:cs typeface="Tahoma"/>
              </a:rPr>
              <a:t>demands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of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DevOps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can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be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ahoma"/>
                <a:cs typeface="Tahoma"/>
              </a:rPr>
              <a:t>easily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met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Tahoma"/>
                <a:cs typeface="Tahoma"/>
              </a:rPr>
              <a:t>if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a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Linux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environment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is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configured</a:t>
            </a:r>
            <a:r>
              <a:rPr sz="2200" spc="-8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and</a:t>
            </a:r>
            <a:endParaRPr sz="2200">
              <a:latin typeface="Tahoma"/>
              <a:cs typeface="Tahoma"/>
            </a:endParaRPr>
          </a:p>
          <a:p>
            <a:pPr marL="93980" algn="ctr">
              <a:lnSpc>
                <a:spcPct val="100000"/>
              </a:lnSpc>
              <a:spcBef>
                <a:spcPts val="400"/>
              </a:spcBef>
            </a:pP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associated</a:t>
            </a:r>
            <a:r>
              <a:rPr sz="2200" spc="-8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networking</a:t>
            </a:r>
            <a:r>
              <a:rPr sz="2200" spc="-8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ahoma"/>
                <a:cs typeface="Tahoma"/>
              </a:rPr>
              <a:t>connectivity</a:t>
            </a:r>
            <a:r>
              <a:rPr sz="2200" spc="-7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will</a:t>
            </a:r>
            <a:r>
              <a:rPr sz="2200" spc="-6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minimize</a:t>
            </a:r>
            <a:r>
              <a:rPr sz="2200" spc="-4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obstacles</a:t>
            </a:r>
            <a:r>
              <a:rPr sz="2200" spc="-8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of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development</a:t>
            </a:r>
            <a:r>
              <a:rPr sz="2200" spc="-7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process</a:t>
            </a:r>
            <a:endParaRPr sz="22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500">
              <a:latin typeface="Tahoma"/>
              <a:cs typeface="Tahoma"/>
            </a:endParaRPr>
          </a:p>
          <a:p>
            <a:pPr marL="381000" marR="920750" indent="-368935">
              <a:lnSpc>
                <a:spcPct val="114999"/>
              </a:lnSpc>
              <a:buChar char="●"/>
              <a:tabLst>
                <a:tab pos="381000" algn="l"/>
                <a:tab pos="381635" algn="l"/>
              </a:tabLst>
            </a:pP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Linux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is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ahoma"/>
                <a:cs typeface="Tahoma"/>
              </a:rPr>
              <a:t>highly</a:t>
            </a:r>
            <a:r>
              <a:rPr sz="2200" spc="-8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flexible</a:t>
            </a:r>
            <a:r>
              <a:rPr sz="2200" spc="-6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as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Tahoma"/>
                <a:cs typeface="Tahoma"/>
              </a:rPr>
              <a:t>it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can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be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installed</a:t>
            </a:r>
            <a:r>
              <a:rPr sz="2200" spc="-7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25" dirty="0">
                <a:solidFill>
                  <a:srgbClr val="3E3E3E"/>
                </a:solidFill>
                <a:latin typeface="Tahoma"/>
                <a:cs typeface="Tahoma"/>
              </a:rPr>
              <a:t>on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any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device</a:t>
            </a:r>
            <a:r>
              <a:rPr sz="2200" spc="-8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and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configured</a:t>
            </a:r>
            <a:r>
              <a:rPr sz="2200" spc="-8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to</a:t>
            </a:r>
            <a:r>
              <a:rPr sz="2200" spc="-12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Tahoma"/>
                <a:cs typeface="Tahoma"/>
              </a:rPr>
              <a:t>fit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any </a:t>
            </a:r>
            <a:r>
              <a:rPr sz="2200" spc="-67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workflow</a:t>
            </a:r>
            <a:endParaRPr sz="22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Clr>
                <a:srgbClr val="3E3E3E"/>
              </a:buClr>
              <a:buFont typeface="Tahoma"/>
              <a:buChar char="●"/>
            </a:pPr>
            <a:endParaRPr sz="2500">
              <a:latin typeface="Tahoma"/>
              <a:cs typeface="Tahoma"/>
            </a:endParaRPr>
          </a:p>
          <a:p>
            <a:pPr marL="381000" marR="1176020" indent="-368935">
              <a:lnSpc>
                <a:spcPct val="114999"/>
              </a:lnSpc>
              <a:spcBef>
                <a:spcPts val="5"/>
              </a:spcBef>
              <a:buChar char="●"/>
              <a:tabLst>
                <a:tab pos="381000" algn="l"/>
                <a:tab pos="381635" algn="l"/>
              </a:tabLst>
            </a:pP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Linux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is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ahoma"/>
                <a:cs typeface="Tahoma"/>
              </a:rPr>
              <a:t>highly</a:t>
            </a:r>
            <a:r>
              <a:rPr sz="2200" spc="-8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scalable</a:t>
            </a:r>
            <a:r>
              <a:rPr sz="2200" spc="-6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as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Tahoma"/>
                <a:cs typeface="Tahoma"/>
              </a:rPr>
              <a:t>it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can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process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large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amounts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of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data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Tahoma"/>
                <a:cs typeface="Tahoma"/>
              </a:rPr>
              <a:t>and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can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ahoma"/>
                <a:cs typeface="Tahoma"/>
              </a:rPr>
              <a:t>easily</a:t>
            </a:r>
            <a:r>
              <a:rPr sz="2200" spc="-8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be </a:t>
            </a:r>
            <a:r>
              <a:rPr sz="2200" spc="-67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configured</a:t>
            </a:r>
            <a:r>
              <a:rPr sz="2200" spc="-8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to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Tahoma"/>
                <a:cs typeface="Tahoma"/>
              </a:rPr>
              <a:t>add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processing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power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Tahoma"/>
                <a:cs typeface="Tahoma"/>
              </a:rPr>
              <a:t>and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storage</a:t>
            </a:r>
            <a:r>
              <a:rPr sz="2200" spc="-12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ahoma"/>
                <a:cs typeface="Tahoma"/>
              </a:rPr>
              <a:t>capacity</a:t>
            </a:r>
            <a:endParaRPr sz="2200">
              <a:latin typeface="Tahoma"/>
              <a:cs typeface="Tahoma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177284" y="777240"/>
            <a:ext cx="7949183" cy="365759"/>
          </a:xfrm>
          <a:prstGeom prst="rect">
            <a:avLst/>
          </a:prstGeom>
        </p:spPr>
      </p:pic>
    </p:spTree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124447" y="306451"/>
            <a:ext cx="400685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65" dirty="0">
                <a:solidFill>
                  <a:srgbClr val="000000"/>
                </a:solidFill>
                <a:latin typeface="Arial"/>
                <a:cs typeface="Arial"/>
              </a:rPr>
              <a:t>Working</a:t>
            </a:r>
            <a:r>
              <a:rPr spc="-2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pc="170" dirty="0">
                <a:solidFill>
                  <a:srgbClr val="000000"/>
                </a:solidFill>
                <a:latin typeface="Arial"/>
                <a:cs typeface="Arial"/>
              </a:rPr>
              <a:t>with</a:t>
            </a:r>
            <a:r>
              <a:rPr spc="-7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pc="65" dirty="0">
                <a:solidFill>
                  <a:srgbClr val="000000"/>
                </a:solidFill>
                <a:latin typeface="Arial"/>
                <a:cs typeface="Arial"/>
              </a:rPr>
              <a:t>Modules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618991" y="1587500"/>
            <a:ext cx="900430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30" dirty="0">
                <a:latin typeface="Trebuchet MS"/>
                <a:cs typeface="Trebuchet MS"/>
              </a:rPr>
              <a:t>The</a:t>
            </a:r>
            <a:r>
              <a:rPr sz="2200" spc="-70" dirty="0">
                <a:latin typeface="Trebuchet MS"/>
                <a:cs typeface="Trebuchet MS"/>
              </a:rPr>
              <a:t> </a:t>
            </a:r>
            <a:r>
              <a:rPr sz="2200" dirty="0">
                <a:latin typeface="Trebuchet MS"/>
                <a:cs typeface="Trebuchet MS"/>
              </a:rPr>
              <a:t>different</a:t>
            </a:r>
            <a:r>
              <a:rPr sz="2200" spc="-55" dirty="0">
                <a:latin typeface="Trebuchet MS"/>
                <a:cs typeface="Trebuchet MS"/>
              </a:rPr>
              <a:t> </a:t>
            </a:r>
            <a:r>
              <a:rPr sz="2200" spc="75" dirty="0">
                <a:latin typeface="Trebuchet MS"/>
                <a:cs typeface="Trebuchet MS"/>
              </a:rPr>
              <a:t>ways</a:t>
            </a:r>
            <a:r>
              <a:rPr sz="2200" spc="-70" dirty="0">
                <a:latin typeface="Trebuchet MS"/>
                <a:cs typeface="Trebuchet MS"/>
              </a:rPr>
              <a:t> </a:t>
            </a:r>
            <a:r>
              <a:rPr sz="2200" spc="20" dirty="0">
                <a:latin typeface="Trebuchet MS"/>
                <a:cs typeface="Trebuchet MS"/>
              </a:rPr>
              <a:t>to</a:t>
            </a:r>
            <a:r>
              <a:rPr sz="2200" spc="-80" dirty="0">
                <a:latin typeface="Trebuchet MS"/>
                <a:cs typeface="Trebuchet MS"/>
              </a:rPr>
              <a:t> </a:t>
            </a:r>
            <a:r>
              <a:rPr sz="2200" spc="25" dirty="0">
                <a:latin typeface="Trebuchet MS"/>
                <a:cs typeface="Trebuchet MS"/>
              </a:rPr>
              <a:t>include</a:t>
            </a:r>
            <a:r>
              <a:rPr sz="2200" spc="-30" dirty="0">
                <a:latin typeface="Trebuchet MS"/>
                <a:cs typeface="Trebuchet MS"/>
              </a:rPr>
              <a:t> </a:t>
            </a:r>
            <a:r>
              <a:rPr sz="2200" spc="95" dirty="0">
                <a:latin typeface="Trebuchet MS"/>
                <a:cs typeface="Trebuchet MS"/>
              </a:rPr>
              <a:t>modules</a:t>
            </a:r>
            <a:r>
              <a:rPr sz="2200" spc="-45" dirty="0">
                <a:latin typeface="Trebuchet MS"/>
                <a:cs typeface="Trebuchet MS"/>
              </a:rPr>
              <a:t> </a:t>
            </a:r>
            <a:r>
              <a:rPr sz="2200" spc="35" dirty="0">
                <a:latin typeface="Trebuchet MS"/>
                <a:cs typeface="Trebuchet MS"/>
              </a:rPr>
              <a:t>in</a:t>
            </a:r>
            <a:r>
              <a:rPr sz="2200" spc="-85" dirty="0">
                <a:latin typeface="Trebuchet MS"/>
                <a:cs typeface="Trebuchet MS"/>
              </a:rPr>
              <a:t> </a:t>
            </a:r>
            <a:r>
              <a:rPr sz="2200" spc="65" dirty="0">
                <a:latin typeface="Trebuchet MS"/>
                <a:cs typeface="Trebuchet MS"/>
              </a:rPr>
              <a:t>a</a:t>
            </a:r>
            <a:r>
              <a:rPr sz="2200" spc="-80" dirty="0">
                <a:latin typeface="Trebuchet MS"/>
                <a:cs typeface="Trebuchet MS"/>
              </a:rPr>
              <a:t> </a:t>
            </a:r>
            <a:r>
              <a:rPr sz="2200" spc="70" dirty="0">
                <a:latin typeface="Trebuchet MS"/>
                <a:cs typeface="Trebuchet MS"/>
              </a:rPr>
              <a:t>playbook</a:t>
            </a:r>
            <a:r>
              <a:rPr sz="2200" spc="-75" dirty="0">
                <a:latin typeface="Trebuchet MS"/>
                <a:cs typeface="Trebuchet MS"/>
              </a:rPr>
              <a:t> </a:t>
            </a:r>
            <a:r>
              <a:rPr sz="2200" spc="40" dirty="0">
                <a:latin typeface="Trebuchet MS"/>
                <a:cs typeface="Trebuchet MS"/>
              </a:rPr>
              <a:t>are</a:t>
            </a:r>
            <a:r>
              <a:rPr sz="2200" spc="-80" dirty="0">
                <a:latin typeface="Trebuchet MS"/>
                <a:cs typeface="Trebuchet MS"/>
              </a:rPr>
              <a:t> </a:t>
            </a:r>
            <a:r>
              <a:rPr sz="2200" spc="40" dirty="0">
                <a:latin typeface="Trebuchet MS"/>
                <a:cs typeface="Trebuchet MS"/>
              </a:rPr>
              <a:t>given</a:t>
            </a:r>
            <a:r>
              <a:rPr sz="2200" spc="-70" dirty="0">
                <a:latin typeface="Trebuchet MS"/>
                <a:cs typeface="Trebuchet MS"/>
              </a:rPr>
              <a:t> </a:t>
            </a:r>
            <a:r>
              <a:rPr sz="2200" spc="5" dirty="0">
                <a:latin typeface="Trebuchet MS"/>
                <a:cs typeface="Trebuchet MS"/>
              </a:rPr>
              <a:t>below: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173480" y="2988564"/>
            <a:ext cx="5941060" cy="4277995"/>
          </a:xfrm>
          <a:custGeom>
            <a:avLst/>
            <a:gdLst/>
            <a:ahLst/>
            <a:cxnLst/>
            <a:rect l="l" t="t" r="r" b="b"/>
            <a:pathLst>
              <a:path w="5941059" h="4277995">
                <a:moveTo>
                  <a:pt x="5940552" y="0"/>
                </a:moveTo>
                <a:lnTo>
                  <a:pt x="0" y="0"/>
                </a:lnTo>
                <a:lnTo>
                  <a:pt x="0" y="4277867"/>
                </a:lnTo>
                <a:lnTo>
                  <a:pt x="5940552" y="4277867"/>
                </a:lnTo>
                <a:lnTo>
                  <a:pt x="5940552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340866" y="3007867"/>
            <a:ext cx="257683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30" dirty="0">
                <a:latin typeface="Trebuchet MS"/>
                <a:cs typeface="Trebuchet MS"/>
              </a:rPr>
              <a:t>1)</a:t>
            </a:r>
            <a:r>
              <a:rPr sz="2200" spc="290" dirty="0">
                <a:latin typeface="Trebuchet MS"/>
                <a:cs typeface="Trebuchet MS"/>
              </a:rPr>
              <a:t> </a:t>
            </a:r>
            <a:r>
              <a:rPr sz="2200" spc="30" dirty="0">
                <a:latin typeface="Trebuchet MS"/>
                <a:cs typeface="Trebuchet MS"/>
              </a:rPr>
              <a:t>Within</a:t>
            </a:r>
            <a:r>
              <a:rPr sz="2200" spc="-80" dirty="0">
                <a:latin typeface="Trebuchet MS"/>
                <a:cs typeface="Trebuchet MS"/>
              </a:rPr>
              <a:t> </a:t>
            </a:r>
            <a:r>
              <a:rPr sz="2200" spc="35" dirty="0">
                <a:latin typeface="Trebuchet MS"/>
                <a:cs typeface="Trebuchet MS"/>
              </a:rPr>
              <a:t>playbook: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252524" y="3673855"/>
            <a:ext cx="368871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55904" marR="5080" indent="-24384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latin typeface="Courier New"/>
                <a:cs typeface="Courier New"/>
              </a:rPr>
              <a:t>-</a:t>
            </a:r>
            <a:r>
              <a:rPr sz="1600" b="1" spc="-10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name:</a:t>
            </a:r>
            <a:r>
              <a:rPr sz="1600" b="1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reboot</a:t>
            </a:r>
            <a:r>
              <a:rPr sz="1600" b="1" spc="-10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the</a:t>
            </a:r>
            <a:r>
              <a:rPr sz="1600" b="1" spc="5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servers </a:t>
            </a:r>
            <a:r>
              <a:rPr sz="1600" b="1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command:</a:t>
            </a:r>
            <a:r>
              <a:rPr sz="1600" b="1" spc="-20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/sbin/reboot</a:t>
            </a:r>
            <a:r>
              <a:rPr sz="1600" b="1" spc="20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-t</a:t>
            </a:r>
            <a:r>
              <a:rPr sz="1600" b="1" spc="-15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now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252524" y="4501083"/>
            <a:ext cx="477964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400685" algn="l"/>
              </a:tabLst>
            </a:pPr>
            <a:r>
              <a:rPr sz="2200" spc="-30" dirty="0">
                <a:latin typeface="Trebuchet MS"/>
                <a:cs typeface="Trebuchet MS"/>
              </a:rPr>
              <a:t>2)	</a:t>
            </a:r>
            <a:r>
              <a:rPr sz="2200" spc="125" dirty="0">
                <a:latin typeface="Trebuchet MS"/>
                <a:cs typeface="Trebuchet MS"/>
              </a:rPr>
              <a:t>As</a:t>
            </a:r>
            <a:r>
              <a:rPr sz="2200" spc="-114" dirty="0">
                <a:latin typeface="Trebuchet MS"/>
                <a:cs typeface="Trebuchet MS"/>
              </a:rPr>
              <a:t> </a:t>
            </a:r>
            <a:r>
              <a:rPr sz="2200" spc="85" dirty="0">
                <a:latin typeface="Trebuchet MS"/>
                <a:cs typeface="Trebuchet MS"/>
              </a:rPr>
              <a:t>arguments</a:t>
            </a:r>
            <a:r>
              <a:rPr sz="2200" spc="-90" dirty="0">
                <a:latin typeface="Trebuchet MS"/>
                <a:cs typeface="Trebuchet MS"/>
              </a:rPr>
              <a:t> </a:t>
            </a:r>
            <a:r>
              <a:rPr sz="2200" spc="90" dirty="0">
                <a:latin typeface="Trebuchet MS"/>
                <a:cs typeface="Trebuchet MS"/>
              </a:rPr>
              <a:t>using</a:t>
            </a:r>
            <a:r>
              <a:rPr sz="2200" spc="-75" dirty="0">
                <a:latin typeface="Trebuchet MS"/>
                <a:cs typeface="Trebuchet MS"/>
              </a:rPr>
              <a:t> </a:t>
            </a:r>
            <a:r>
              <a:rPr sz="2200" spc="125" dirty="0">
                <a:latin typeface="Trebuchet MS"/>
                <a:cs typeface="Trebuchet MS"/>
              </a:rPr>
              <a:t>YAML</a:t>
            </a:r>
            <a:r>
              <a:rPr sz="2200" spc="-105" dirty="0">
                <a:latin typeface="Trebuchet MS"/>
                <a:cs typeface="Trebuchet MS"/>
              </a:rPr>
              <a:t> </a:t>
            </a:r>
            <a:r>
              <a:rPr sz="2200" spc="15" dirty="0">
                <a:latin typeface="Trebuchet MS"/>
                <a:cs typeface="Trebuchet MS"/>
              </a:rPr>
              <a:t>syntax: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252524" y="5167629"/>
            <a:ext cx="3076575" cy="995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55904" marR="5080" indent="-24384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latin typeface="Courier New"/>
                <a:cs typeface="Courier New"/>
              </a:rPr>
              <a:t>- name: restart webserver </a:t>
            </a:r>
            <a:r>
              <a:rPr sz="1600" b="1" spc="-950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service:</a:t>
            </a:r>
            <a:endParaRPr sz="1600">
              <a:latin typeface="Courier New"/>
              <a:cs typeface="Courier New"/>
            </a:endParaRPr>
          </a:p>
          <a:p>
            <a:pPr marL="500380" marR="614680">
              <a:lnSpc>
                <a:spcPts val="1880"/>
              </a:lnSpc>
              <a:spcBef>
                <a:spcPts val="95"/>
              </a:spcBef>
            </a:pPr>
            <a:r>
              <a:rPr sz="1600" b="1" spc="-5" dirty="0">
                <a:latin typeface="Courier New"/>
                <a:cs typeface="Courier New"/>
              </a:rPr>
              <a:t>name: httpd </a:t>
            </a:r>
            <a:r>
              <a:rPr sz="1600" b="1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state:</a:t>
            </a:r>
            <a:r>
              <a:rPr sz="1600" b="1" spc="-55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restarted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252524" y="6376542"/>
            <a:ext cx="413956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4965" indent="-342900">
              <a:lnSpc>
                <a:spcPct val="100000"/>
              </a:lnSpc>
              <a:spcBef>
                <a:spcPts val="95"/>
              </a:spcBef>
              <a:buFont typeface="Tahoma"/>
              <a:buChar char="•"/>
              <a:tabLst>
                <a:tab pos="354965" algn="l"/>
                <a:tab pos="355600" algn="l"/>
              </a:tabLst>
            </a:pPr>
            <a:r>
              <a:rPr sz="2200" spc="-50" dirty="0">
                <a:latin typeface="Trebuchet MS"/>
                <a:cs typeface="Trebuchet MS"/>
              </a:rPr>
              <a:t>It</a:t>
            </a:r>
            <a:r>
              <a:rPr sz="2200" spc="-95" dirty="0">
                <a:latin typeface="Trebuchet MS"/>
                <a:cs typeface="Trebuchet MS"/>
              </a:rPr>
              <a:t> </a:t>
            </a:r>
            <a:r>
              <a:rPr sz="2200" spc="40" dirty="0">
                <a:latin typeface="Trebuchet MS"/>
                <a:cs typeface="Trebuchet MS"/>
              </a:rPr>
              <a:t>is</a:t>
            </a:r>
            <a:r>
              <a:rPr sz="2200" spc="-90" dirty="0">
                <a:latin typeface="Trebuchet MS"/>
                <a:cs typeface="Trebuchet MS"/>
              </a:rPr>
              <a:t> </a:t>
            </a:r>
            <a:r>
              <a:rPr sz="2200" spc="65" dirty="0">
                <a:latin typeface="Trebuchet MS"/>
                <a:cs typeface="Trebuchet MS"/>
              </a:rPr>
              <a:t>also</a:t>
            </a:r>
            <a:r>
              <a:rPr sz="2200" spc="-85" dirty="0">
                <a:latin typeface="Trebuchet MS"/>
                <a:cs typeface="Trebuchet MS"/>
              </a:rPr>
              <a:t> </a:t>
            </a:r>
            <a:r>
              <a:rPr sz="2200" spc="-10" dirty="0">
                <a:latin typeface="Trebuchet MS"/>
                <a:cs typeface="Trebuchet MS"/>
              </a:rPr>
              <a:t>called</a:t>
            </a:r>
            <a:r>
              <a:rPr sz="2200" spc="-70" dirty="0">
                <a:latin typeface="Trebuchet MS"/>
                <a:cs typeface="Trebuchet MS"/>
              </a:rPr>
              <a:t> </a:t>
            </a:r>
            <a:r>
              <a:rPr sz="2200" spc="55" dirty="0">
                <a:latin typeface="Trebuchet MS"/>
                <a:cs typeface="Trebuchet MS"/>
              </a:rPr>
              <a:t>complex</a:t>
            </a:r>
            <a:r>
              <a:rPr sz="2200" spc="-70" dirty="0">
                <a:latin typeface="Trebuchet MS"/>
                <a:cs typeface="Trebuchet MS"/>
              </a:rPr>
              <a:t> </a:t>
            </a:r>
            <a:r>
              <a:rPr sz="2200" spc="20" dirty="0">
                <a:latin typeface="Trebuchet MS"/>
                <a:cs typeface="Trebuchet MS"/>
              </a:rPr>
              <a:t>args.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770114" y="4084777"/>
            <a:ext cx="7113270" cy="20358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95"/>
              </a:spcBef>
              <a:buFont typeface="Tahoma"/>
              <a:buChar char="•"/>
              <a:tabLst>
                <a:tab pos="354965" algn="l"/>
                <a:tab pos="355600" algn="l"/>
              </a:tabLst>
            </a:pPr>
            <a:r>
              <a:rPr sz="2200" spc="-35" dirty="0">
                <a:latin typeface="Trebuchet MS"/>
                <a:cs typeface="Trebuchet MS"/>
              </a:rPr>
              <a:t>All</a:t>
            </a:r>
            <a:r>
              <a:rPr sz="2200" spc="-90" dirty="0">
                <a:latin typeface="Trebuchet MS"/>
                <a:cs typeface="Trebuchet MS"/>
              </a:rPr>
              <a:t> </a:t>
            </a:r>
            <a:r>
              <a:rPr sz="2200" spc="155" dirty="0">
                <a:latin typeface="Trebuchet MS"/>
                <a:cs typeface="Trebuchet MS"/>
              </a:rPr>
              <a:t>mod</a:t>
            </a:r>
            <a:r>
              <a:rPr sz="2200" spc="130" dirty="0">
                <a:latin typeface="Trebuchet MS"/>
                <a:cs typeface="Trebuchet MS"/>
              </a:rPr>
              <a:t>u</a:t>
            </a:r>
            <a:r>
              <a:rPr sz="2200" spc="30" dirty="0">
                <a:latin typeface="Trebuchet MS"/>
                <a:cs typeface="Trebuchet MS"/>
              </a:rPr>
              <a:t>les</a:t>
            </a:r>
            <a:r>
              <a:rPr sz="2200" spc="-60" dirty="0">
                <a:latin typeface="Trebuchet MS"/>
                <a:cs typeface="Trebuchet MS"/>
              </a:rPr>
              <a:t> </a:t>
            </a:r>
            <a:r>
              <a:rPr sz="2200" spc="-15" dirty="0">
                <a:latin typeface="Trebuchet MS"/>
                <a:cs typeface="Trebuchet MS"/>
              </a:rPr>
              <a:t>re</a:t>
            </a:r>
            <a:r>
              <a:rPr sz="2200" spc="-5" dirty="0">
                <a:latin typeface="Trebuchet MS"/>
                <a:cs typeface="Trebuchet MS"/>
              </a:rPr>
              <a:t>t</a:t>
            </a:r>
            <a:r>
              <a:rPr sz="2200" spc="110" dirty="0">
                <a:latin typeface="Trebuchet MS"/>
                <a:cs typeface="Trebuchet MS"/>
              </a:rPr>
              <a:t>urn</a:t>
            </a:r>
            <a:r>
              <a:rPr sz="2200" spc="-75" dirty="0">
                <a:latin typeface="Trebuchet MS"/>
                <a:cs typeface="Trebuchet MS"/>
              </a:rPr>
              <a:t> </a:t>
            </a:r>
            <a:r>
              <a:rPr sz="2200" b="1" spc="-225" dirty="0">
                <a:latin typeface="Arial"/>
                <a:cs typeface="Arial"/>
              </a:rPr>
              <a:t>JS</a:t>
            </a:r>
            <a:r>
              <a:rPr sz="2200" b="1" spc="-280" dirty="0">
                <a:latin typeface="Arial"/>
                <a:cs typeface="Arial"/>
              </a:rPr>
              <a:t>O</a:t>
            </a:r>
            <a:r>
              <a:rPr sz="2200" b="1" spc="195" dirty="0">
                <a:latin typeface="Arial"/>
                <a:cs typeface="Arial"/>
              </a:rPr>
              <a:t>N</a:t>
            </a:r>
            <a:r>
              <a:rPr sz="2200" b="1" spc="-45" dirty="0">
                <a:latin typeface="Arial"/>
                <a:cs typeface="Arial"/>
              </a:rPr>
              <a:t> </a:t>
            </a:r>
            <a:r>
              <a:rPr sz="2200" spc="50" dirty="0">
                <a:latin typeface="Trebuchet MS"/>
                <a:cs typeface="Trebuchet MS"/>
              </a:rPr>
              <a:t>format</a:t>
            </a:r>
            <a:r>
              <a:rPr sz="2200" spc="-90" dirty="0">
                <a:latin typeface="Trebuchet MS"/>
                <a:cs typeface="Trebuchet MS"/>
              </a:rPr>
              <a:t> </a:t>
            </a:r>
            <a:r>
              <a:rPr sz="2200" spc="35" dirty="0">
                <a:latin typeface="Trebuchet MS"/>
                <a:cs typeface="Trebuchet MS"/>
              </a:rPr>
              <a:t>dat</a:t>
            </a:r>
            <a:r>
              <a:rPr sz="2200" spc="45" dirty="0">
                <a:latin typeface="Trebuchet MS"/>
                <a:cs typeface="Trebuchet MS"/>
              </a:rPr>
              <a:t>a</a:t>
            </a:r>
            <a:r>
              <a:rPr sz="2200" spc="-225" dirty="0">
                <a:latin typeface="Trebuchet MS"/>
                <a:cs typeface="Trebuchet MS"/>
              </a:rPr>
              <a:t>.</a:t>
            </a:r>
            <a:endParaRPr sz="2200">
              <a:latin typeface="Trebuchet MS"/>
              <a:cs typeface="Trebuchet MS"/>
            </a:endParaRPr>
          </a:p>
          <a:p>
            <a:pPr marL="355600" indent="-342900">
              <a:lnSpc>
                <a:spcPct val="100000"/>
              </a:lnSpc>
              <a:spcBef>
                <a:spcPts val="2645"/>
              </a:spcBef>
              <a:buFont typeface="Tahoma"/>
              <a:buChar char="•"/>
              <a:tabLst>
                <a:tab pos="354965" algn="l"/>
                <a:tab pos="355600" algn="l"/>
              </a:tabLst>
            </a:pPr>
            <a:r>
              <a:rPr sz="2200" spc="130" dirty="0">
                <a:latin typeface="Trebuchet MS"/>
                <a:cs typeface="Trebuchet MS"/>
              </a:rPr>
              <a:t>Modules</a:t>
            </a:r>
            <a:r>
              <a:rPr sz="2200" spc="-80" dirty="0">
                <a:latin typeface="Trebuchet MS"/>
                <a:cs typeface="Trebuchet MS"/>
              </a:rPr>
              <a:t> </a:t>
            </a:r>
            <a:r>
              <a:rPr sz="2200" spc="100" dirty="0">
                <a:latin typeface="Trebuchet MS"/>
                <a:cs typeface="Trebuchet MS"/>
              </a:rPr>
              <a:t>should</a:t>
            </a:r>
            <a:r>
              <a:rPr sz="2200" spc="-70" dirty="0">
                <a:latin typeface="Trebuchet MS"/>
                <a:cs typeface="Trebuchet MS"/>
              </a:rPr>
              <a:t> </a:t>
            </a:r>
            <a:r>
              <a:rPr sz="2200" spc="75" dirty="0">
                <a:latin typeface="Trebuchet MS"/>
                <a:cs typeface="Trebuchet MS"/>
              </a:rPr>
              <a:t>be</a:t>
            </a:r>
            <a:r>
              <a:rPr sz="2200" spc="-95" dirty="0">
                <a:latin typeface="Trebuchet MS"/>
                <a:cs typeface="Trebuchet MS"/>
              </a:rPr>
              <a:t> </a:t>
            </a:r>
            <a:r>
              <a:rPr sz="2200" spc="25" dirty="0">
                <a:latin typeface="Trebuchet MS"/>
                <a:cs typeface="Trebuchet MS"/>
              </a:rPr>
              <a:t>idempotent.</a:t>
            </a:r>
            <a:endParaRPr sz="2200">
              <a:latin typeface="Trebuchet MS"/>
              <a:cs typeface="Trebuchet MS"/>
            </a:endParaRPr>
          </a:p>
          <a:p>
            <a:pPr marL="355600" indent="-342900">
              <a:lnSpc>
                <a:spcPct val="100000"/>
              </a:lnSpc>
              <a:spcBef>
                <a:spcPts val="2625"/>
              </a:spcBef>
              <a:buFont typeface="Tahoma"/>
              <a:buChar char="•"/>
              <a:tabLst>
                <a:tab pos="354965" algn="l"/>
                <a:tab pos="355600" algn="l"/>
              </a:tabLst>
            </a:pPr>
            <a:r>
              <a:rPr sz="2200" spc="130" dirty="0">
                <a:latin typeface="Trebuchet MS"/>
                <a:cs typeface="Trebuchet MS"/>
              </a:rPr>
              <a:t>Modules</a:t>
            </a:r>
            <a:r>
              <a:rPr sz="2200" spc="-75" dirty="0">
                <a:latin typeface="Trebuchet MS"/>
                <a:cs typeface="Trebuchet MS"/>
              </a:rPr>
              <a:t> </a:t>
            </a:r>
            <a:r>
              <a:rPr sz="2200" spc="50" dirty="0">
                <a:latin typeface="Trebuchet MS"/>
                <a:cs typeface="Trebuchet MS"/>
              </a:rPr>
              <a:t>can</a:t>
            </a:r>
            <a:r>
              <a:rPr sz="2200" spc="-85" dirty="0">
                <a:latin typeface="Trebuchet MS"/>
                <a:cs typeface="Trebuchet MS"/>
              </a:rPr>
              <a:t> </a:t>
            </a:r>
            <a:r>
              <a:rPr sz="2200" spc="15" dirty="0">
                <a:latin typeface="Trebuchet MS"/>
                <a:cs typeface="Trebuchet MS"/>
              </a:rPr>
              <a:t>trigger</a:t>
            </a:r>
            <a:r>
              <a:rPr sz="2200" spc="-70" dirty="0">
                <a:latin typeface="Trebuchet MS"/>
                <a:cs typeface="Trebuchet MS"/>
              </a:rPr>
              <a:t> </a:t>
            </a:r>
            <a:r>
              <a:rPr sz="2200" b="1" spc="25" dirty="0">
                <a:latin typeface="Arial"/>
                <a:cs typeface="Arial"/>
              </a:rPr>
              <a:t>change</a:t>
            </a:r>
            <a:r>
              <a:rPr sz="2200" b="1" spc="-40" dirty="0">
                <a:latin typeface="Arial"/>
                <a:cs typeface="Arial"/>
              </a:rPr>
              <a:t> </a:t>
            </a:r>
            <a:r>
              <a:rPr sz="2200" b="1" spc="55" dirty="0">
                <a:latin typeface="Arial"/>
                <a:cs typeface="Arial"/>
              </a:rPr>
              <a:t>events</a:t>
            </a:r>
            <a:r>
              <a:rPr sz="2200" b="1" spc="-15" dirty="0">
                <a:latin typeface="Arial"/>
                <a:cs typeface="Arial"/>
              </a:rPr>
              <a:t> </a:t>
            </a:r>
            <a:r>
              <a:rPr sz="2200" spc="90" dirty="0">
                <a:latin typeface="Trebuchet MS"/>
                <a:cs typeface="Trebuchet MS"/>
              </a:rPr>
              <a:t>using</a:t>
            </a:r>
            <a:r>
              <a:rPr sz="2200" spc="-75" dirty="0">
                <a:latin typeface="Trebuchet MS"/>
                <a:cs typeface="Trebuchet MS"/>
              </a:rPr>
              <a:t> </a:t>
            </a:r>
            <a:r>
              <a:rPr sz="2200" b="1" spc="55" dirty="0">
                <a:latin typeface="Arial"/>
                <a:cs typeface="Arial"/>
              </a:rPr>
              <a:t>handlers</a:t>
            </a:r>
            <a:endParaRPr sz="2200">
              <a:latin typeface="Arial"/>
              <a:cs typeface="Arial"/>
            </a:endParaRPr>
          </a:p>
          <a:p>
            <a:pPr marL="355600">
              <a:lnSpc>
                <a:spcPct val="100000"/>
              </a:lnSpc>
            </a:pPr>
            <a:r>
              <a:rPr sz="2200" spc="20" dirty="0">
                <a:latin typeface="Trebuchet MS"/>
                <a:cs typeface="Trebuchet MS"/>
              </a:rPr>
              <a:t>to</a:t>
            </a:r>
            <a:r>
              <a:rPr sz="2200" spc="-110" dirty="0">
                <a:latin typeface="Trebuchet MS"/>
                <a:cs typeface="Trebuchet MS"/>
              </a:rPr>
              <a:t> </a:t>
            </a:r>
            <a:r>
              <a:rPr sz="2200" spc="105" dirty="0">
                <a:latin typeface="Trebuchet MS"/>
                <a:cs typeface="Trebuchet MS"/>
              </a:rPr>
              <a:t>run</a:t>
            </a:r>
            <a:r>
              <a:rPr sz="2200" spc="-100" dirty="0">
                <a:latin typeface="Trebuchet MS"/>
                <a:cs typeface="Trebuchet MS"/>
              </a:rPr>
              <a:t> </a:t>
            </a:r>
            <a:r>
              <a:rPr sz="2200" spc="75" dirty="0">
                <a:latin typeface="Trebuchet MS"/>
                <a:cs typeface="Trebuchet MS"/>
              </a:rPr>
              <a:t>any</a:t>
            </a:r>
            <a:r>
              <a:rPr sz="2200" spc="-100" dirty="0">
                <a:latin typeface="Trebuchet MS"/>
                <a:cs typeface="Trebuchet MS"/>
              </a:rPr>
              <a:t> </a:t>
            </a:r>
            <a:r>
              <a:rPr sz="2200" spc="15" dirty="0">
                <a:latin typeface="Trebuchet MS"/>
                <a:cs typeface="Trebuchet MS"/>
              </a:rPr>
              <a:t>extra</a:t>
            </a:r>
            <a:r>
              <a:rPr sz="2200" spc="-100" dirty="0">
                <a:latin typeface="Trebuchet MS"/>
                <a:cs typeface="Trebuchet MS"/>
              </a:rPr>
              <a:t> </a:t>
            </a:r>
            <a:r>
              <a:rPr sz="2200" spc="10" dirty="0">
                <a:latin typeface="Trebuchet MS"/>
                <a:cs typeface="Trebuchet MS"/>
              </a:rPr>
              <a:t>tasks.</a:t>
            </a:r>
            <a:endParaRPr sz="2200">
              <a:latin typeface="Trebuchet MS"/>
              <a:cs typeface="Trebuchet MS"/>
            </a:endParaRPr>
          </a:p>
        </p:txBody>
      </p:sp>
      <p:pic>
        <p:nvPicPr>
          <p:cNvPr id="12" name="object 1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029200" y="734568"/>
            <a:ext cx="6324600" cy="458724"/>
          </a:xfrm>
          <a:prstGeom prst="rect">
            <a:avLst/>
          </a:prstGeom>
        </p:spPr>
      </p:pic>
    </p:spTree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590792" y="306451"/>
            <a:ext cx="307340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20" dirty="0">
                <a:solidFill>
                  <a:srgbClr val="000000"/>
                </a:solidFill>
                <a:latin typeface="Arial"/>
                <a:cs typeface="Arial"/>
              </a:rPr>
              <a:t>Ansible</a:t>
            </a:r>
            <a:r>
              <a:rPr spc="-8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pc="55" dirty="0">
                <a:solidFill>
                  <a:srgbClr val="000000"/>
                </a:solidFill>
                <a:latin typeface="Arial"/>
                <a:cs typeface="Arial"/>
              </a:rPr>
              <a:t>Variables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961619" y="4911852"/>
            <a:ext cx="1734312" cy="2638044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1555813" y="4168140"/>
            <a:ext cx="10626090" cy="3324225"/>
            <a:chOff x="1555813" y="4168140"/>
            <a:chExt cx="10626090" cy="3324225"/>
          </a:xfrm>
        </p:grpSpPr>
        <p:sp>
          <p:nvSpPr>
            <p:cNvPr id="6" name="object 6"/>
            <p:cNvSpPr/>
            <p:nvPr/>
          </p:nvSpPr>
          <p:spPr>
            <a:xfrm>
              <a:off x="1560575" y="4472940"/>
              <a:ext cx="10616565" cy="3014980"/>
            </a:xfrm>
            <a:custGeom>
              <a:avLst/>
              <a:gdLst/>
              <a:ahLst/>
              <a:cxnLst/>
              <a:rect l="l" t="t" r="r" b="b"/>
              <a:pathLst>
                <a:path w="10616565" h="3014979">
                  <a:moveTo>
                    <a:pt x="0" y="502412"/>
                  </a:moveTo>
                  <a:lnTo>
                    <a:pt x="2299" y="454023"/>
                  </a:lnTo>
                  <a:lnTo>
                    <a:pt x="9058" y="406936"/>
                  </a:lnTo>
                  <a:lnTo>
                    <a:pt x="20065" y="361362"/>
                  </a:lnTo>
                  <a:lnTo>
                    <a:pt x="35111" y="317510"/>
                  </a:lnTo>
                  <a:lnTo>
                    <a:pt x="53984" y="275593"/>
                  </a:lnTo>
                  <a:lnTo>
                    <a:pt x="76475" y="235819"/>
                  </a:lnTo>
                  <a:lnTo>
                    <a:pt x="102372" y="198399"/>
                  </a:lnTo>
                  <a:lnTo>
                    <a:pt x="131465" y="163545"/>
                  </a:lnTo>
                  <a:lnTo>
                    <a:pt x="163545" y="131465"/>
                  </a:lnTo>
                  <a:lnTo>
                    <a:pt x="198399" y="102372"/>
                  </a:lnTo>
                  <a:lnTo>
                    <a:pt x="235819" y="76475"/>
                  </a:lnTo>
                  <a:lnTo>
                    <a:pt x="275593" y="53984"/>
                  </a:lnTo>
                  <a:lnTo>
                    <a:pt x="317510" y="35111"/>
                  </a:lnTo>
                  <a:lnTo>
                    <a:pt x="361362" y="20065"/>
                  </a:lnTo>
                  <a:lnTo>
                    <a:pt x="406936" y="9058"/>
                  </a:lnTo>
                  <a:lnTo>
                    <a:pt x="454023" y="2299"/>
                  </a:lnTo>
                  <a:lnTo>
                    <a:pt x="502412" y="0"/>
                  </a:lnTo>
                  <a:lnTo>
                    <a:pt x="10113772" y="0"/>
                  </a:lnTo>
                  <a:lnTo>
                    <a:pt x="10162160" y="2299"/>
                  </a:lnTo>
                  <a:lnTo>
                    <a:pt x="10209247" y="9058"/>
                  </a:lnTo>
                  <a:lnTo>
                    <a:pt x="10254821" y="20065"/>
                  </a:lnTo>
                  <a:lnTo>
                    <a:pt x="10298673" y="35111"/>
                  </a:lnTo>
                  <a:lnTo>
                    <a:pt x="10340590" y="53984"/>
                  </a:lnTo>
                  <a:lnTo>
                    <a:pt x="10380364" y="76475"/>
                  </a:lnTo>
                  <a:lnTo>
                    <a:pt x="10417784" y="102372"/>
                  </a:lnTo>
                  <a:lnTo>
                    <a:pt x="10452638" y="131465"/>
                  </a:lnTo>
                  <a:lnTo>
                    <a:pt x="10484718" y="163545"/>
                  </a:lnTo>
                  <a:lnTo>
                    <a:pt x="10513811" y="198399"/>
                  </a:lnTo>
                  <a:lnTo>
                    <a:pt x="10539708" y="235819"/>
                  </a:lnTo>
                  <a:lnTo>
                    <a:pt x="10562199" y="275593"/>
                  </a:lnTo>
                  <a:lnTo>
                    <a:pt x="10581072" y="317510"/>
                  </a:lnTo>
                  <a:lnTo>
                    <a:pt x="10596118" y="361362"/>
                  </a:lnTo>
                  <a:lnTo>
                    <a:pt x="10607125" y="406936"/>
                  </a:lnTo>
                  <a:lnTo>
                    <a:pt x="10613884" y="454023"/>
                  </a:lnTo>
                  <a:lnTo>
                    <a:pt x="10616184" y="502412"/>
                  </a:lnTo>
                  <a:lnTo>
                    <a:pt x="10616184" y="2512060"/>
                  </a:lnTo>
                  <a:lnTo>
                    <a:pt x="10613884" y="2560448"/>
                  </a:lnTo>
                  <a:lnTo>
                    <a:pt x="10607125" y="2607535"/>
                  </a:lnTo>
                  <a:lnTo>
                    <a:pt x="10596118" y="2653109"/>
                  </a:lnTo>
                  <a:lnTo>
                    <a:pt x="10581072" y="2696961"/>
                  </a:lnTo>
                  <a:lnTo>
                    <a:pt x="10562199" y="2738878"/>
                  </a:lnTo>
                  <a:lnTo>
                    <a:pt x="10539708" y="2778652"/>
                  </a:lnTo>
                  <a:lnTo>
                    <a:pt x="10513811" y="2816072"/>
                  </a:lnTo>
                  <a:lnTo>
                    <a:pt x="10484718" y="2850926"/>
                  </a:lnTo>
                  <a:lnTo>
                    <a:pt x="10452638" y="2883006"/>
                  </a:lnTo>
                  <a:lnTo>
                    <a:pt x="10417784" y="2912099"/>
                  </a:lnTo>
                  <a:lnTo>
                    <a:pt x="10380364" y="2937996"/>
                  </a:lnTo>
                  <a:lnTo>
                    <a:pt x="10340590" y="2960487"/>
                  </a:lnTo>
                  <a:lnTo>
                    <a:pt x="10298673" y="2979360"/>
                  </a:lnTo>
                  <a:lnTo>
                    <a:pt x="10254821" y="2994406"/>
                  </a:lnTo>
                  <a:lnTo>
                    <a:pt x="10209247" y="3005413"/>
                  </a:lnTo>
                  <a:lnTo>
                    <a:pt x="10162160" y="3012172"/>
                  </a:lnTo>
                  <a:lnTo>
                    <a:pt x="10113772" y="3014472"/>
                  </a:lnTo>
                  <a:lnTo>
                    <a:pt x="502412" y="3014472"/>
                  </a:lnTo>
                  <a:lnTo>
                    <a:pt x="454023" y="3012172"/>
                  </a:lnTo>
                  <a:lnTo>
                    <a:pt x="406936" y="3005413"/>
                  </a:lnTo>
                  <a:lnTo>
                    <a:pt x="361362" y="2994406"/>
                  </a:lnTo>
                  <a:lnTo>
                    <a:pt x="317510" y="2979360"/>
                  </a:lnTo>
                  <a:lnTo>
                    <a:pt x="275593" y="2960487"/>
                  </a:lnTo>
                  <a:lnTo>
                    <a:pt x="235819" y="2937996"/>
                  </a:lnTo>
                  <a:lnTo>
                    <a:pt x="198399" y="2912099"/>
                  </a:lnTo>
                  <a:lnTo>
                    <a:pt x="163545" y="2883006"/>
                  </a:lnTo>
                  <a:lnTo>
                    <a:pt x="131465" y="2850926"/>
                  </a:lnTo>
                  <a:lnTo>
                    <a:pt x="102372" y="2816072"/>
                  </a:lnTo>
                  <a:lnTo>
                    <a:pt x="76475" y="2778652"/>
                  </a:lnTo>
                  <a:lnTo>
                    <a:pt x="53984" y="2738878"/>
                  </a:lnTo>
                  <a:lnTo>
                    <a:pt x="35111" y="2696961"/>
                  </a:lnTo>
                  <a:lnTo>
                    <a:pt x="20065" y="2653109"/>
                  </a:lnTo>
                  <a:lnTo>
                    <a:pt x="9058" y="2607535"/>
                  </a:lnTo>
                  <a:lnTo>
                    <a:pt x="2299" y="2560448"/>
                  </a:lnTo>
                  <a:lnTo>
                    <a:pt x="0" y="2512060"/>
                  </a:lnTo>
                  <a:lnTo>
                    <a:pt x="0" y="502412"/>
                  </a:lnTo>
                  <a:close/>
                </a:path>
              </a:pathLst>
            </a:custGeom>
            <a:ln w="9525">
              <a:solidFill>
                <a:srgbClr val="0184E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970531" y="4168140"/>
              <a:ext cx="5781040" cy="489584"/>
            </a:xfrm>
            <a:custGeom>
              <a:avLst/>
              <a:gdLst/>
              <a:ahLst/>
              <a:cxnLst/>
              <a:rect l="l" t="t" r="r" b="b"/>
              <a:pathLst>
                <a:path w="5781040" h="489585">
                  <a:moveTo>
                    <a:pt x="5698998" y="0"/>
                  </a:moveTo>
                  <a:lnTo>
                    <a:pt x="81534" y="0"/>
                  </a:lnTo>
                  <a:lnTo>
                    <a:pt x="49774" y="6399"/>
                  </a:lnTo>
                  <a:lnTo>
                    <a:pt x="23860" y="23860"/>
                  </a:lnTo>
                  <a:lnTo>
                    <a:pt x="6399" y="49774"/>
                  </a:lnTo>
                  <a:lnTo>
                    <a:pt x="0" y="81534"/>
                  </a:lnTo>
                  <a:lnTo>
                    <a:pt x="0" y="407670"/>
                  </a:lnTo>
                  <a:lnTo>
                    <a:pt x="6399" y="439429"/>
                  </a:lnTo>
                  <a:lnTo>
                    <a:pt x="23860" y="465343"/>
                  </a:lnTo>
                  <a:lnTo>
                    <a:pt x="49774" y="482804"/>
                  </a:lnTo>
                  <a:lnTo>
                    <a:pt x="81534" y="489204"/>
                  </a:lnTo>
                  <a:lnTo>
                    <a:pt x="5698998" y="489204"/>
                  </a:lnTo>
                  <a:lnTo>
                    <a:pt x="5730757" y="482804"/>
                  </a:lnTo>
                  <a:lnTo>
                    <a:pt x="5756671" y="465343"/>
                  </a:lnTo>
                  <a:lnTo>
                    <a:pt x="5774132" y="439429"/>
                  </a:lnTo>
                  <a:lnTo>
                    <a:pt x="5780532" y="407670"/>
                  </a:lnTo>
                  <a:lnTo>
                    <a:pt x="5780532" y="81534"/>
                  </a:lnTo>
                  <a:lnTo>
                    <a:pt x="5774132" y="49774"/>
                  </a:lnTo>
                  <a:lnTo>
                    <a:pt x="5756671" y="23860"/>
                  </a:lnTo>
                  <a:lnTo>
                    <a:pt x="5730757" y="6399"/>
                  </a:lnTo>
                  <a:lnTo>
                    <a:pt x="5698998" y="0"/>
                  </a:lnTo>
                  <a:close/>
                </a:path>
              </a:pathLst>
            </a:custGeom>
            <a:solidFill>
              <a:srgbClr val="0184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2041398" y="4215129"/>
            <a:ext cx="9342120" cy="30880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723265">
              <a:lnSpc>
                <a:spcPct val="100000"/>
              </a:lnSpc>
              <a:spcBef>
                <a:spcPts val="95"/>
              </a:spcBef>
            </a:pPr>
            <a:r>
              <a:rPr sz="2200" b="1" spc="65" dirty="0">
                <a:solidFill>
                  <a:srgbClr val="FFFFFF"/>
                </a:solidFill>
                <a:latin typeface="Arial"/>
                <a:cs typeface="Arial"/>
              </a:rPr>
              <a:t>Variable</a:t>
            </a:r>
            <a:r>
              <a:rPr sz="2200" b="1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b="1" spc="90" dirty="0">
                <a:solidFill>
                  <a:srgbClr val="FFFFFF"/>
                </a:solidFill>
                <a:latin typeface="Arial"/>
                <a:cs typeface="Arial"/>
              </a:rPr>
              <a:t>Naming</a:t>
            </a:r>
            <a:r>
              <a:rPr sz="2200" b="1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b="1" spc="30" dirty="0">
                <a:solidFill>
                  <a:srgbClr val="FFFFFF"/>
                </a:solidFill>
                <a:latin typeface="Arial"/>
                <a:cs typeface="Arial"/>
              </a:rPr>
              <a:t>Convention:</a:t>
            </a:r>
            <a:endParaRPr sz="22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600">
              <a:latin typeface="Arial"/>
              <a:cs typeface="Arial"/>
            </a:endParaRPr>
          </a:p>
          <a:p>
            <a:pPr marL="381000" marR="5080" indent="-368935">
              <a:lnSpc>
                <a:spcPct val="100000"/>
              </a:lnSpc>
              <a:spcBef>
                <a:spcPts val="5"/>
              </a:spcBef>
              <a:buFont typeface="Tahoma"/>
              <a:buChar char="●"/>
              <a:tabLst>
                <a:tab pos="381000" algn="l"/>
                <a:tab pos="381635" algn="l"/>
              </a:tabLst>
            </a:pPr>
            <a:r>
              <a:rPr sz="2200" spc="-25" dirty="0">
                <a:solidFill>
                  <a:srgbClr val="3E3E3E"/>
                </a:solidFill>
                <a:latin typeface="Trebuchet MS"/>
                <a:cs typeface="Trebuchet MS"/>
              </a:rPr>
              <a:t>Letters,</a:t>
            </a:r>
            <a:r>
              <a:rPr sz="2200" spc="-10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rebuchet MS"/>
                <a:cs typeface="Trebuchet MS"/>
              </a:rPr>
              <a:t>numbers,</a:t>
            </a:r>
            <a:r>
              <a:rPr sz="2200" spc="-5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Trebuchet MS"/>
                <a:cs typeface="Trebuchet MS"/>
              </a:rPr>
              <a:t>and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rebuchet MS"/>
                <a:cs typeface="Trebuchet MS"/>
              </a:rPr>
              <a:t>underscores</a:t>
            </a:r>
            <a:r>
              <a:rPr sz="2200" spc="-6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rebuchet MS"/>
                <a:cs typeface="Trebuchet MS"/>
              </a:rPr>
              <a:t>can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rebuchet MS"/>
                <a:cs typeface="Trebuchet MS"/>
              </a:rPr>
              <a:t>be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10" dirty="0">
                <a:solidFill>
                  <a:srgbClr val="3E3E3E"/>
                </a:solidFill>
                <a:latin typeface="Trebuchet MS"/>
                <a:cs typeface="Trebuchet MS"/>
              </a:rPr>
              <a:t>used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Trebuchet MS"/>
                <a:cs typeface="Trebuchet MS"/>
              </a:rPr>
              <a:t>as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variable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names.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rebuchet MS"/>
                <a:cs typeface="Trebuchet MS"/>
              </a:rPr>
              <a:t>A </a:t>
            </a:r>
            <a:r>
              <a:rPr sz="2200" spc="-64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Trebuchet MS"/>
                <a:cs typeface="Trebuchet MS"/>
              </a:rPr>
              <a:t>letter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Trebuchet MS"/>
                <a:cs typeface="Trebuchet MS"/>
              </a:rPr>
              <a:t>should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always</a:t>
            </a:r>
            <a:r>
              <a:rPr sz="2200" spc="-6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rebuchet MS"/>
                <a:cs typeface="Trebuchet MS"/>
              </a:rPr>
              <a:t>be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10" dirty="0">
                <a:solidFill>
                  <a:srgbClr val="3E3E3E"/>
                </a:solidFill>
                <a:latin typeface="Trebuchet MS"/>
                <a:cs typeface="Trebuchet MS"/>
              </a:rPr>
              <a:t>first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5" dirty="0">
                <a:solidFill>
                  <a:srgbClr val="3E3E3E"/>
                </a:solidFill>
                <a:latin typeface="Trebuchet MS"/>
                <a:cs typeface="Trebuchet MS"/>
              </a:rPr>
              <a:t>character</a:t>
            </a:r>
            <a:r>
              <a:rPr sz="2200" spc="-6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in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a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10" dirty="0">
                <a:solidFill>
                  <a:srgbClr val="3E3E3E"/>
                </a:solidFill>
                <a:latin typeface="Trebuchet MS"/>
                <a:cs typeface="Trebuchet MS"/>
              </a:rPr>
              <a:t>variable.</a:t>
            </a:r>
            <a:endParaRPr sz="2200">
              <a:latin typeface="Trebuchet MS"/>
              <a:cs typeface="Trebuchet MS"/>
            </a:endParaRPr>
          </a:p>
          <a:p>
            <a:pPr marL="381000" marR="1409700">
              <a:lnSpc>
                <a:spcPct val="200000"/>
              </a:lnSpc>
              <a:spcBef>
                <a:spcPts val="2640"/>
              </a:spcBef>
            </a:pP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exp_12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is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a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rebuchet MS"/>
                <a:cs typeface="Trebuchet MS"/>
              </a:rPr>
              <a:t>best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rebuchet MS"/>
                <a:cs typeface="Trebuchet MS"/>
              </a:rPr>
              <a:t>example</a:t>
            </a:r>
            <a:r>
              <a:rPr sz="2200" spc="-6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of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5" dirty="0">
                <a:solidFill>
                  <a:srgbClr val="3E3E3E"/>
                </a:solidFill>
                <a:latin typeface="Trebuchet MS"/>
                <a:cs typeface="Trebuchet MS"/>
              </a:rPr>
              <a:t>variable</a:t>
            </a:r>
            <a:r>
              <a:rPr sz="2200" spc="-6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Trebuchet MS"/>
                <a:cs typeface="Trebuchet MS"/>
              </a:rPr>
              <a:t>name.</a:t>
            </a:r>
            <a:r>
              <a:rPr sz="2200" spc="-6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rebuchet MS"/>
                <a:cs typeface="Trebuchet MS"/>
              </a:rPr>
              <a:t>exp12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is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rebuchet MS"/>
                <a:cs typeface="Trebuchet MS"/>
              </a:rPr>
              <a:t>good. </a:t>
            </a:r>
            <a:r>
              <a:rPr sz="2200" spc="-65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5" dirty="0">
                <a:solidFill>
                  <a:srgbClr val="3E3E3E"/>
                </a:solidFill>
                <a:latin typeface="Trebuchet MS"/>
                <a:cs typeface="Trebuchet MS"/>
              </a:rPr>
              <a:t>exmp,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Trebuchet MS"/>
                <a:cs typeface="Trebuchet MS"/>
              </a:rPr>
              <a:t>exm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p,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Trebuchet MS"/>
                <a:cs typeface="Trebuchet MS"/>
              </a:rPr>
              <a:t>12,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Trebuchet MS"/>
                <a:cs typeface="Trebuchet MS"/>
              </a:rPr>
              <a:t>and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exm.p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are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rebuchet MS"/>
                <a:cs typeface="Trebuchet MS"/>
              </a:rPr>
              <a:t>not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" dirty="0">
                <a:solidFill>
                  <a:srgbClr val="3E3E3E"/>
                </a:solidFill>
                <a:latin typeface="Trebuchet MS"/>
                <a:cs typeface="Trebuchet MS"/>
              </a:rPr>
              <a:t>valid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5" dirty="0">
                <a:solidFill>
                  <a:srgbClr val="3E3E3E"/>
                </a:solidFill>
                <a:latin typeface="Trebuchet MS"/>
                <a:cs typeface="Trebuchet MS"/>
              </a:rPr>
              <a:t>variable</a:t>
            </a:r>
            <a:r>
              <a:rPr sz="2200" spc="-6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names.</a:t>
            </a:r>
            <a:endParaRPr sz="2200">
              <a:latin typeface="Trebuchet MS"/>
              <a:cs typeface="Trebuchet MS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2089213" y="1456753"/>
            <a:ext cx="12249150" cy="1087120"/>
            <a:chOff x="2089213" y="1456753"/>
            <a:chExt cx="12249150" cy="1087120"/>
          </a:xfrm>
        </p:grpSpPr>
        <p:sp>
          <p:nvSpPr>
            <p:cNvPr id="10" name="object 10"/>
            <p:cNvSpPr/>
            <p:nvPr/>
          </p:nvSpPr>
          <p:spPr>
            <a:xfrm>
              <a:off x="2093976" y="1461516"/>
              <a:ext cx="12239625" cy="1077595"/>
            </a:xfrm>
            <a:custGeom>
              <a:avLst/>
              <a:gdLst/>
              <a:ahLst/>
              <a:cxnLst/>
              <a:rect l="l" t="t" r="r" b="b"/>
              <a:pathLst>
                <a:path w="12239625" h="1077595">
                  <a:moveTo>
                    <a:pt x="12059666" y="0"/>
                  </a:moveTo>
                  <a:lnTo>
                    <a:pt x="179578" y="0"/>
                  </a:lnTo>
                  <a:lnTo>
                    <a:pt x="131835" y="6414"/>
                  </a:lnTo>
                  <a:lnTo>
                    <a:pt x="88937" y="24515"/>
                  </a:lnTo>
                  <a:lnTo>
                    <a:pt x="52593" y="52593"/>
                  </a:lnTo>
                  <a:lnTo>
                    <a:pt x="24515" y="88937"/>
                  </a:lnTo>
                  <a:lnTo>
                    <a:pt x="6414" y="131835"/>
                  </a:lnTo>
                  <a:lnTo>
                    <a:pt x="0" y="179577"/>
                  </a:lnTo>
                  <a:lnTo>
                    <a:pt x="0" y="897889"/>
                  </a:lnTo>
                  <a:lnTo>
                    <a:pt x="6414" y="945632"/>
                  </a:lnTo>
                  <a:lnTo>
                    <a:pt x="24515" y="988530"/>
                  </a:lnTo>
                  <a:lnTo>
                    <a:pt x="52593" y="1024874"/>
                  </a:lnTo>
                  <a:lnTo>
                    <a:pt x="88937" y="1052952"/>
                  </a:lnTo>
                  <a:lnTo>
                    <a:pt x="131835" y="1071053"/>
                  </a:lnTo>
                  <a:lnTo>
                    <a:pt x="179578" y="1077467"/>
                  </a:lnTo>
                  <a:lnTo>
                    <a:pt x="12059666" y="1077467"/>
                  </a:lnTo>
                  <a:lnTo>
                    <a:pt x="12107408" y="1071053"/>
                  </a:lnTo>
                  <a:lnTo>
                    <a:pt x="12150306" y="1052952"/>
                  </a:lnTo>
                  <a:lnTo>
                    <a:pt x="12186650" y="1024874"/>
                  </a:lnTo>
                  <a:lnTo>
                    <a:pt x="12214728" y="988530"/>
                  </a:lnTo>
                  <a:lnTo>
                    <a:pt x="12232829" y="945632"/>
                  </a:lnTo>
                  <a:lnTo>
                    <a:pt x="12239243" y="897889"/>
                  </a:lnTo>
                  <a:lnTo>
                    <a:pt x="12239243" y="179577"/>
                  </a:lnTo>
                  <a:lnTo>
                    <a:pt x="12232829" y="131835"/>
                  </a:lnTo>
                  <a:lnTo>
                    <a:pt x="12214728" y="88937"/>
                  </a:lnTo>
                  <a:lnTo>
                    <a:pt x="12186650" y="52593"/>
                  </a:lnTo>
                  <a:lnTo>
                    <a:pt x="12150306" y="24515"/>
                  </a:lnTo>
                  <a:lnTo>
                    <a:pt x="12107408" y="6414"/>
                  </a:lnTo>
                  <a:lnTo>
                    <a:pt x="1205966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093976" y="1461516"/>
              <a:ext cx="12239625" cy="1077595"/>
            </a:xfrm>
            <a:custGeom>
              <a:avLst/>
              <a:gdLst/>
              <a:ahLst/>
              <a:cxnLst/>
              <a:rect l="l" t="t" r="r" b="b"/>
              <a:pathLst>
                <a:path w="12239625" h="1077595">
                  <a:moveTo>
                    <a:pt x="0" y="179577"/>
                  </a:moveTo>
                  <a:lnTo>
                    <a:pt x="6414" y="131835"/>
                  </a:lnTo>
                  <a:lnTo>
                    <a:pt x="24515" y="88937"/>
                  </a:lnTo>
                  <a:lnTo>
                    <a:pt x="52593" y="52593"/>
                  </a:lnTo>
                  <a:lnTo>
                    <a:pt x="88937" y="24515"/>
                  </a:lnTo>
                  <a:lnTo>
                    <a:pt x="131835" y="6414"/>
                  </a:lnTo>
                  <a:lnTo>
                    <a:pt x="179578" y="0"/>
                  </a:lnTo>
                  <a:lnTo>
                    <a:pt x="12059666" y="0"/>
                  </a:lnTo>
                  <a:lnTo>
                    <a:pt x="12107408" y="6414"/>
                  </a:lnTo>
                  <a:lnTo>
                    <a:pt x="12150306" y="24515"/>
                  </a:lnTo>
                  <a:lnTo>
                    <a:pt x="12186650" y="52593"/>
                  </a:lnTo>
                  <a:lnTo>
                    <a:pt x="12214728" y="88937"/>
                  </a:lnTo>
                  <a:lnTo>
                    <a:pt x="12232829" y="131835"/>
                  </a:lnTo>
                  <a:lnTo>
                    <a:pt x="12239243" y="179577"/>
                  </a:lnTo>
                  <a:lnTo>
                    <a:pt x="12239243" y="897889"/>
                  </a:lnTo>
                  <a:lnTo>
                    <a:pt x="12232829" y="945632"/>
                  </a:lnTo>
                  <a:lnTo>
                    <a:pt x="12214728" y="988530"/>
                  </a:lnTo>
                  <a:lnTo>
                    <a:pt x="12186650" y="1024874"/>
                  </a:lnTo>
                  <a:lnTo>
                    <a:pt x="12150306" y="1052952"/>
                  </a:lnTo>
                  <a:lnTo>
                    <a:pt x="12107408" y="1071053"/>
                  </a:lnTo>
                  <a:lnTo>
                    <a:pt x="12059666" y="1077467"/>
                  </a:lnTo>
                  <a:lnTo>
                    <a:pt x="179578" y="1077467"/>
                  </a:lnTo>
                  <a:lnTo>
                    <a:pt x="131835" y="1071053"/>
                  </a:lnTo>
                  <a:lnTo>
                    <a:pt x="88937" y="1052952"/>
                  </a:lnTo>
                  <a:lnTo>
                    <a:pt x="52593" y="1024874"/>
                  </a:lnTo>
                  <a:lnTo>
                    <a:pt x="24515" y="988530"/>
                  </a:lnTo>
                  <a:lnTo>
                    <a:pt x="6414" y="945632"/>
                  </a:lnTo>
                  <a:lnTo>
                    <a:pt x="0" y="897889"/>
                  </a:lnTo>
                  <a:lnTo>
                    <a:pt x="0" y="179577"/>
                  </a:lnTo>
                  <a:close/>
                </a:path>
              </a:pathLst>
            </a:custGeom>
            <a:ln w="9525">
              <a:solidFill>
                <a:srgbClr val="0184E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2334260" y="1637791"/>
            <a:ext cx="11754485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249805" marR="5080" indent="-2237740">
              <a:lnSpc>
                <a:spcPct val="100000"/>
              </a:lnSpc>
              <a:spcBef>
                <a:spcPts val="95"/>
              </a:spcBef>
            </a:pPr>
            <a:r>
              <a:rPr sz="2200" spc="70" dirty="0">
                <a:solidFill>
                  <a:srgbClr val="3E3E3E"/>
                </a:solidFill>
                <a:latin typeface="Trebuchet MS"/>
                <a:cs typeface="Trebuchet MS"/>
              </a:rPr>
              <a:t>In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" dirty="0">
                <a:solidFill>
                  <a:srgbClr val="3E3E3E"/>
                </a:solidFill>
                <a:latin typeface="Trebuchet MS"/>
                <a:cs typeface="Trebuchet MS"/>
              </a:rPr>
              <a:t>Ansible,</a:t>
            </a:r>
            <a:r>
              <a:rPr sz="2200" spc="-5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Trebuchet MS"/>
                <a:cs typeface="Trebuchet MS"/>
              </a:rPr>
              <a:t>variables</a:t>
            </a:r>
            <a:r>
              <a:rPr sz="2200" spc="-5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are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10" dirty="0">
                <a:solidFill>
                  <a:srgbClr val="3E3E3E"/>
                </a:solidFill>
                <a:latin typeface="Trebuchet MS"/>
                <a:cs typeface="Trebuchet MS"/>
              </a:rPr>
              <a:t>used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to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handle</a:t>
            </a:r>
            <a:r>
              <a:rPr sz="2200" spc="-4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5" dirty="0">
                <a:solidFill>
                  <a:srgbClr val="3E3E3E"/>
                </a:solidFill>
                <a:latin typeface="Trebuchet MS"/>
                <a:cs typeface="Trebuchet MS"/>
              </a:rPr>
              <a:t>device</a:t>
            </a:r>
            <a:r>
              <a:rPr sz="2200" spc="-6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5" dirty="0">
                <a:solidFill>
                  <a:srgbClr val="3E3E3E"/>
                </a:solidFill>
                <a:latin typeface="Trebuchet MS"/>
                <a:cs typeface="Trebuchet MS"/>
              </a:rPr>
              <a:t>variations.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rebuchet MS"/>
                <a:cs typeface="Trebuchet MS"/>
              </a:rPr>
              <a:t>Configuration</a:t>
            </a:r>
            <a:r>
              <a:rPr sz="2200" spc="-5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55" dirty="0">
                <a:solidFill>
                  <a:srgbClr val="3E3E3E"/>
                </a:solidFill>
                <a:latin typeface="Trebuchet MS"/>
                <a:cs typeface="Trebuchet MS"/>
              </a:rPr>
              <a:t>file</a:t>
            </a:r>
            <a:r>
              <a:rPr sz="2200" spc="-6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Trebuchet MS"/>
                <a:cs typeface="Trebuchet MS"/>
              </a:rPr>
              <a:t>templates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5" dirty="0">
                <a:solidFill>
                  <a:srgbClr val="3E3E3E"/>
                </a:solidFill>
                <a:latin typeface="Trebuchet MS"/>
                <a:cs typeface="Trebuchet MS"/>
              </a:rPr>
              <a:t>that </a:t>
            </a:r>
            <a:r>
              <a:rPr sz="2200" spc="-64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are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rebuchet MS"/>
                <a:cs typeface="Trebuchet MS"/>
              </a:rPr>
              <a:t>mostly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same,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varies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rebuchet MS"/>
                <a:cs typeface="Trebuchet MS"/>
              </a:rPr>
              <a:t>depending</a:t>
            </a:r>
            <a:r>
              <a:rPr sz="2200" spc="-6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45" dirty="0">
                <a:solidFill>
                  <a:srgbClr val="3E3E3E"/>
                </a:solidFill>
                <a:latin typeface="Trebuchet MS"/>
                <a:cs typeface="Trebuchet MS"/>
              </a:rPr>
              <a:t>on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5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" dirty="0">
                <a:solidFill>
                  <a:srgbClr val="3E3E3E"/>
                </a:solidFill>
                <a:latin typeface="Trebuchet MS"/>
                <a:cs typeface="Trebuchet MS"/>
              </a:rPr>
              <a:t>variables.</a:t>
            </a:r>
            <a:endParaRPr sz="2200">
              <a:latin typeface="Trebuchet MS"/>
              <a:cs typeface="Trebuchet MS"/>
            </a:endParaRPr>
          </a:p>
        </p:txBody>
      </p:sp>
      <p:pic>
        <p:nvPicPr>
          <p:cNvPr id="13" name="object 1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544311" y="734568"/>
            <a:ext cx="5123688" cy="458724"/>
          </a:xfrm>
          <a:prstGeom prst="rect">
            <a:avLst/>
          </a:prstGeom>
        </p:spPr>
      </p:pic>
    </p:spTree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941311" y="306451"/>
            <a:ext cx="23729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20" dirty="0">
                <a:solidFill>
                  <a:srgbClr val="000000"/>
                </a:solidFill>
                <a:latin typeface="Arial"/>
                <a:cs typeface="Arial"/>
              </a:rPr>
              <a:t>Ansible</a:t>
            </a:r>
            <a:r>
              <a:rPr spc="-9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pc="-40" dirty="0">
                <a:solidFill>
                  <a:srgbClr val="000000"/>
                </a:solidFill>
                <a:latin typeface="Arial"/>
                <a:cs typeface="Arial"/>
              </a:rPr>
              <a:t>Roles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402207" y="3654298"/>
            <a:ext cx="10958195" cy="30435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95"/>
              </a:spcBef>
              <a:buChar char="•"/>
              <a:tabLst>
                <a:tab pos="354965" algn="l"/>
                <a:tab pos="355600" algn="l"/>
              </a:tabLst>
            </a:pPr>
            <a:r>
              <a:rPr sz="2200" spc="85" dirty="0">
                <a:solidFill>
                  <a:srgbClr val="3E3E3E"/>
                </a:solidFill>
                <a:latin typeface="Trebuchet MS"/>
                <a:cs typeface="Trebuchet MS"/>
              </a:rPr>
              <a:t>Grouping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Trebuchet MS"/>
                <a:cs typeface="Trebuchet MS"/>
              </a:rPr>
              <a:t>content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rebuchet MS"/>
                <a:cs typeface="Trebuchet MS"/>
              </a:rPr>
              <a:t>by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rebuchet MS"/>
                <a:cs typeface="Trebuchet MS"/>
              </a:rPr>
              <a:t>roles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Trebuchet MS"/>
                <a:cs typeface="Trebuchet MS"/>
              </a:rPr>
              <a:t>and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rebuchet MS"/>
                <a:cs typeface="Trebuchet MS"/>
              </a:rPr>
              <a:t>tasks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rebuchet MS"/>
                <a:cs typeface="Trebuchet MS"/>
              </a:rPr>
              <a:t>can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rebuchet MS"/>
                <a:cs typeface="Trebuchet MS"/>
              </a:rPr>
              <a:t>be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5" dirty="0">
                <a:solidFill>
                  <a:srgbClr val="3E3E3E"/>
                </a:solidFill>
                <a:latin typeface="Trebuchet MS"/>
                <a:cs typeface="Trebuchet MS"/>
              </a:rPr>
              <a:t>easily</a:t>
            </a:r>
            <a:r>
              <a:rPr sz="2200" spc="-5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rebuchet MS"/>
                <a:cs typeface="Trebuchet MS"/>
              </a:rPr>
              <a:t>assigned</a:t>
            </a:r>
            <a:r>
              <a:rPr sz="2200" spc="-5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to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5" dirty="0">
                <a:solidFill>
                  <a:srgbClr val="3E3E3E"/>
                </a:solidFill>
                <a:latin typeface="Trebuchet MS"/>
                <a:cs typeface="Trebuchet MS"/>
              </a:rPr>
              <a:t>specified</a:t>
            </a:r>
            <a:r>
              <a:rPr sz="2200" spc="-2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Trebuchet MS"/>
                <a:cs typeface="Trebuchet MS"/>
              </a:rPr>
              <a:t>hosts.</a:t>
            </a:r>
            <a:endParaRPr sz="2200">
              <a:latin typeface="Trebuchet MS"/>
              <a:cs typeface="Trebuchet MS"/>
            </a:endParaRPr>
          </a:p>
          <a:p>
            <a:pPr marL="355600" indent="-342900">
              <a:lnSpc>
                <a:spcPct val="100000"/>
              </a:lnSpc>
              <a:spcBef>
                <a:spcPts val="2640"/>
              </a:spcBef>
              <a:buChar char="•"/>
              <a:tabLst>
                <a:tab pos="354965" algn="l"/>
                <a:tab pos="355600" algn="l"/>
              </a:tabLst>
            </a:pP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Role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is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Trebuchet MS"/>
                <a:cs typeface="Trebuchet MS"/>
              </a:rPr>
              <a:t>basic</a:t>
            </a:r>
            <a:r>
              <a:rPr sz="2200" spc="-6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rebuchet MS"/>
                <a:cs typeface="Trebuchet MS"/>
              </a:rPr>
              <a:t>process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for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rebuchet MS"/>
                <a:cs typeface="Trebuchet MS"/>
              </a:rPr>
              <a:t>breaking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a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rebuchet MS"/>
                <a:cs typeface="Trebuchet MS"/>
              </a:rPr>
              <a:t>playbook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5" dirty="0">
                <a:solidFill>
                  <a:srgbClr val="3E3E3E"/>
                </a:solidFill>
                <a:latin typeface="Trebuchet MS"/>
                <a:cs typeface="Trebuchet MS"/>
              </a:rPr>
              <a:t>into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" dirty="0">
                <a:solidFill>
                  <a:srgbClr val="3E3E3E"/>
                </a:solidFill>
                <a:latin typeface="Trebuchet MS"/>
                <a:cs typeface="Trebuchet MS"/>
              </a:rPr>
              <a:t>multiple</a:t>
            </a:r>
            <a:r>
              <a:rPr sz="2200" spc="-4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Trebuchet MS"/>
                <a:cs typeface="Trebuchet MS"/>
              </a:rPr>
              <a:t>files.</a:t>
            </a:r>
            <a:endParaRPr sz="2200">
              <a:latin typeface="Trebuchet MS"/>
              <a:cs typeface="Trebuchet MS"/>
            </a:endParaRPr>
          </a:p>
          <a:p>
            <a:pPr marL="355600" indent="-342900">
              <a:lnSpc>
                <a:spcPct val="100000"/>
              </a:lnSpc>
              <a:spcBef>
                <a:spcPts val="2640"/>
              </a:spcBef>
              <a:buChar char="•"/>
              <a:tabLst>
                <a:tab pos="354965" algn="l"/>
                <a:tab pos="355600" algn="l"/>
              </a:tabLst>
            </a:pPr>
            <a:r>
              <a:rPr sz="2200" spc="-50" dirty="0">
                <a:solidFill>
                  <a:srgbClr val="3E3E3E"/>
                </a:solidFill>
                <a:latin typeface="Trebuchet MS"/>
                <a:cs typeface="Trebuchet MS"/>
              </a:rPr>
              <a:t>It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is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dirty="0">
                <a:solidFill>
                  <a:srgbClr val="3E3E3E"/>
                </a:solidFill>
                <a:latin typeface="Trebuchet MS"/>
                <a:cs typeface="Trebuchet MS"/>
              </a:rPr>
              <a:t>limited</a:t>
            </a:r>
            <a:r>
              <a:rPr sz="2200" spc="-6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to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a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5" dirty="0">
                <a:solidFill>
                  <a:srgbClr val="3E3E3E"/>
                </a:solidFill>
                <a:latin typeface="Trebuchet MS"/>
                <a:cs typeface="Trebuchet MS"/>
              </a:rPr>
              <a:t>particular</a:t>
            </a:r>
            <a:r>
              <a:rPr sz="2200" spc="-5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" dirty="0">
                <a:solidFill>
                  <a:srgbClr val="3E3E3E"/>
                </a:solidFill>
                <a:latin typeface="Trebuchet MS"/>
                <a:cs typeface="Trebuchet MS"/>
              </a:rPr>
              <a:t>functionality</a:t>
            </a:r>
            <a:r>
              <a:rPr sz="2200" spc="-4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rebuchet MS"/>
                <a:cs typeface="Trebuchet MS"/>
              </a:rPr>
              <a:t>or</a:t>
            </a:r>
            <a:r>
              <a:rPr sz="2200" spc="-10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rebuchet MS"/>
                <a:cs typeface="Trebuchet MS"/>
              </a:rPr>
              <a:t>desired</a:t>
            </a:r>
            <a:r>
              <a:rPr sz="2200" spc="-6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output.</a:t>
            </a:r>
            <a:endParaRPr sz="2200">
              <a:latin typeface="Trebuchet MS"/>
              <a:cs typeface="Trebuchet MS"/>
            </a:endParaRPr>
          </a:p>
          <a:p>
            <a:pPr marL="355600" indent="-342900">
              <a:lnSpc>
                <a:spcPct val="100000"/>
              </a:lnSpc>
              <a:spcBef>
                <a:spcPts val="2645"/>
              </a:spcBef>
              <a:buChar char="•"/>
              <a:tabLst>
                <a:tab pos="354965" algn="l"/>
                <a:tab pos="355600" algn="l"/>
              </a:tabLst>
            </a:pPr>
            <a:r>
              <a:rPr sz="2200" spc="-50" dirty="0">
                <a:solidFill>
                  <a:srgbClr val="3E3E3E"/>
                </a:solidFill>
                <a:latin typeface="Trebuchet MS"/>
                <a:cs typeface="Trebuchet MS"/>
              </a:rPr>
              <a:t>It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rebuchet MS"/>
                <a:cs typeface="Trebuchet MS"/>
              </a:rPr>
              <a:t>contains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Trebuchet MS"/>
                <a:cs typeface="Trebuchet MS"/>
              </a:rPr>
              <a:t>all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necessary</a:t>
            </a:r>
            <a:r>
              <a:rPr sz="2200" spc="-5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steps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to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rebuchet MS"/>
                <a:cs typeface="Trebuchet MS"/>
              </a:rPr>
              <a:t>provide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dirty="0">
                <a:solidFill>
                  <a:srgbClr val="3E3E3E"/>
                </a:solidFill>
                <a:latin typeface="Trebuchet MS"/>
                <a:cs typeface="Trebuchet MS"/>
              </a:rPr>
              <a:t>that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10" dirty="0">
                <a:solidFill>
                  <a:srgbClr val="3E3E3E"/>
                </a:solidFill>
                <a:latin typeface="Trebuchet MS"/>
                <a:cs typeface="Trebuchet MS"/>
              </a:rPr>
              <a:t>result.</a:t>
            </a:r>
            <a:endParaRPr sz="2200">
              <a:latin typeface="Trebuchet MS"/>
              <a:cs typeface="Trebuchet MS"/>
            </a:endParaRPr>
          </a:p>
          <a:p>
            <a:pPr marL="355600" indent="-342900">
              <a:lnSpc>
                <a:spcPct val="100000"/>
              </a:lnSpc>
              <a:spcBef>
                <a:spcPts val="2640"/>
              </a:spcBef>
              <a:buChar char="•"/>
              <a:tabLst>
                <a:tab pos="354965" algn="l"/>
                <a:tab pos="355600" algn="l"/>
              </a:tabLst>
            </a:pPr>
            <a:r>
              <a:rPr sz="2200" spc="55" dirty="0">
                <a:solidFill>
                  <a:srgbClr val="3E3E3E"/>
                </a:solidFill>
                <a:latin typeface="Trebuchet MS"/>
                <a:cs typeface="Trebuchet MS"/>
              </a:rPr>
              <a:t>Roles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are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rebuchet MS"/>
                <a:cs typeface="Trebuchet MS"/>
              </a:rPr>
              <a:t>not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rebuchet MS"/>
                <a:cs typeface="Trebuchet MS"/>
              </a:rPr>
              <a:t>playbooks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Trebuchet MS"/>
                <a:cs typeface="Trebuchet MS"/>
              </a:rPr>
              <a:t>and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rebuchet MS"/>
                <a:cs typeface="Trebuchet MS"/>
              </a:rPr>
              <a:t>cannot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rebuchet MS"/>
                <a:cs typeface="Trebuchet MS"/>
              </a:rPr>
              <a:t>be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Trebuchet MS"/>
                <a:cs typeface="Trebuchet MS"/>
              </a:rPr>
              <a:t>executed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Trebuchet MS"/>
                <a:cs typeface="Trebuchet MS"/>
              </a:rPr>
              <a:t>directly.</a:t>
            </a:r>
            <a:endParaRPr sz="2200">
              <a:latin typeface="Trebuchet MS"/>
              <a:cs typeface="Trebuchet MS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775947" y="4009644"/>
            <a:ext cx="3396996" cy="3442716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2316289" y="1366837"/>
            <a:ext cx="12491085" cy="1299210"/>
            <a:chOff x="2316289" y="1366837"/>
            <a:chExt cx="12491085" cy="1299210"/>
          </a:xfrm>
        </p:grpSpPr>
        <p:sp>
          <p:nvSpPr>
            <p:cNvPr id="7" name="object 7"/>
            <p:cNvSpPr/>
            <p:nvPr/>
          </p:nvSpPr>
          <p:spPr>
            <a:xfrm>
              <a:off x="2321051" y="1371600"/>
              <a:ext cx="12481560" cy="1289685"/>
            </a:xfrm>
            <a:custGeom>
              <a:avLst/>
              <a:gdLst/>
              <a:ahLst/>
              <a:cxnLst/>
              <a:rect l="l" t="t" r="r" b="b"/>
              <a:pathLst>
                <a:path w="12481560" h="1289685">
                  <a:moveTo>
                    <a:pt x="12266676" y="0"/>
                  </a:moveTo>
                  <a:lnTo>
                    <a:pt x="214884" y="0"/>
                  </a:lnTo>
                  <a:lnTo>
                    <a:pt x="165631" y="5678"/>
                  </a:lnTo>
                  <a:lnTo>
                    <a:pt x="120409" y="21851"/>
                  </a:lnTo>
                  <a:lnTo>
                    <a:pt x="80509" y="47226"/>
                  </a:lnTo>
                  <a:lnTo>
                    <a:pt x="47226" y="80509"/>
                  </a:lnTo>
                  <a:lnTo>
                    <a:pt x="21851" y="120409"/>
                  </a:lnTo>
                  <a:lnTo>
                    <a:pt x="5678" y="165631"/>
                  </a:lnTo>
                  <a:lnTo>
                    <a:pt x="0" y="214883"/>
                  </a:lnTo>
                  <a:lnTo>
                    <a:pt x="0" y="1074420"/>
                  </a:lnTo>
                  <a:lnTo>
                    <a:pt x="5678" y="1123672"/>
                  </a:lnTo>
                  <a:lnTo>
                    <a:pt x="21851" y="1168894"/>
                  </a:lnTo>
                  <a:lnTo>
                    <a:pt x="47226" y="1208794"/>
                  </a:lnTo>
                  <a:lnTo>
                    <a:pt x="80509" y="1242077"/>
                  </a:lnTo>
                  <a:lnTo>
                    <a:pt x="120409" y="1267452"/>
                  </a:lnTo>
                  <a:lnTo>
                    <a:pt x="165631" y="1283625"/>
                  </a:lnTo>
                  <a:lnTo>
                    <a:pt x="214884" y="1289303"/>
                  </a:lnTo>
                  <a:lnTo>
                    <a:pt x="12266676" y="1289303"/>
                  </a:lnTo>
                  <a:lnTo>
                    <a:pt x="12315928" y="1283625"/>
                  </a:lnTo>
                  <a:lnTo>
                    <a:pt x="12361150" y="1267452"/>
                  </a:lnTo>
                  <a:lnTo>
                    <a:pt x="12401050" y="1242077"/>
                  </a:lnTo>
                  <a:lnTo>
                    <a:pt x="12434333" y="1208794"/>
                  </a:lnTo>
                  <a:lnTo>
                    <a:pt x="12459708" y="1168894"/>
                  </a:lnTo>
                  <a:lnTo>
                    <a:pt x="12475881" y="1123672"/>
                  </a:lnTo>
                  <a:lnTo>
                    <a:pt x="12481560" y="1074420"/>
                  </a:lnTo>
                  <a:lnTo>
                    <a:pt x="12481560" y="214883"/>
                  </a:lnTo>
                  <a:lnTo>
                    <a:pt x="12475881" y="165631"/>
                  </a:lnTo>
                  <a:lnTo>
                    <a:pt x="12459708" y="120409"/>
                  </a:lnTo>
                  <a:lnTo>
                    <a:pt x="12434333" y="80509"/>
                  </a:lnTo>
                  <a:lnTo>
                    <a:pt x="12401050" y="47226"/>
                  </a:lnTo>
                  <a:lnTo>
                    <a:pt x="12361150" y="21851"/>
                  </a:lnTo>
                  <a:lnTo>
                    <a:pt x="12315928" y="5678"/>
                  </a:lnTo>
                  <a:lnTo>
                    <a:pt x="1226667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321051" y="1371600"/>
              <a:ext cx="12481560" cy="1289685"/>
            </a:xfrm>
            <a:custGeom>
              <a:avLst/>
              <a:gdLst/>
              <a:ahLst/>
              <a:cxnLst/>
              <a:rect l="l" t="t" r="r" b="b"/>
              <a:pathLst>
                <a:path w="12481560" h="1289685">
                  <a:moveTo>
                    <a:pt x="0" y="214883"/>
                  </a:moveTo>
                  <a:lnTo>
                    <a:pt x="5678" y="165631"/>
                  </a:lnTo>
                  <a:lnTo>
                    <a:pt x="21851" y="120409"/>
                  </a:lnTo>
                  <a:lnTo>
                    <a:pt x="47226" y="80509"/>
                  </a:lnTo>
                  <a:lnTo>
                    <a:pt x="80509" y="47226"/>
                  </a:lnTo>
                  <a:lnTo>
                    <a:pt x="120409" y="21851"/>
                  </a:lnTo>
                  <a:lnTo>
                    <a:pt x="165631" y="5678"/>
                  </a:lnTo>
                  <a:lnTo>
                    <a:pt x="214884" y="0"/>
                  </a:lnTo>
                  <a:lnTo>
                    <a:pt x="12266676" y="0"/>
                  </a:lnTo>
                  <a:lnTo>
                    <a:pt x="12315928" y="5678"/>
                  </a:lnTo>
                  <a:lnTo>
                    <a:pt x="12361150" y="21851"/>
                  </a:lnTo>
                  <a:lnTo>
                    <a:pt x="12401050" y="47226"/>
                  </a:lnTo>
                  <a:lnTo>
                    <a:pt x="12434333" y="80509"/>
                  </a:lnTo>
                  <a:lnTo>
                    <a:pt x="12459708" y="120409"/>
                  </a:lnTo>
                  <a:lnTo>
                    <a:pt x="12475881" y="165631"/>
                  </a:lnTo>
                  <a:lnTo>
                    <a:pt x="12481560" y="214883"/>
                  </a:lnTo>
                  <a:lnTo>
                    <a:pt x="12481560" y="1074420"/>
                  </a:lnTo>
                  <a:lnTo>
                    <a:pt x="12475881" y="1123672"/>
                  </a:lnTo>
                  <a:lnTo>
                    <a:pt x="12459708" y="1168894"/>
                  </a:lnTo>
                  <a:lnTo>
                    <a:pt x="12434333" y="1208794"/>
                  </a:lnTo>
                  <a:lnTo>
                    <a:pt x="12401050" y="1242077"/>
                  </a:lnTo>
                  <a:lnTo>
                    <a:pt x="12361150" y="1267452"/>
                  </a:lnTo>
                  <a:lnTo>
                    <a:pt x="12315928" y="1283625"/>
                  </a:lnTo>
                  <a:lnTo>
                    <a:pt x="12266676" y="1289303"/>
                  </a:lnTo>
                  <a:lnTo>
                    <a:pt x="214884" y="1289303"/>
                  </a:lnTo>
                  <a:lnTo>
                    <a:pt x="165631" y="1283625"/>
                  </a:lnTo>
                  <a:lnTo>
                    <a:pt x="120409" y="1267452"/>
                  </a:lnTo>
                  <a:lnTo>
                    <a:pt x="80509" y="1242077"/>
                  </a:lnTo>
                  <a:lnTo>
                    <a:pt x="47226" y="1208794"/>
                  </a:lnTo>
                  <a:lnTo>
                    <a:pt x="21851" y="1168894"/>
                  </a:lnTo>
                  <a:lnTo>
                    <a:pt x="5678" y="1123672"/>
                  </a:lnTo>
                  <a:lnTo>
                    <a:pt x="0" y="1074420"/>
                  </a:lnTo>
                  <a:lnTo>
                    <a:pt x="0" y="214883"/>
                  </a:lnTo>
                  <a:close/>
                </a:path>
              </a:pathLst>
            </a:custGeom>
            <a:ln w="9525">
              <a:solidFill>
                <a:srgbClr val="0184E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2475357" y="1653286"/>
            <a:ext cx="12168505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769995" marR="5080" indent="-3757295">
              <a:lnSpc>
                <a:spcPct val="100000"/>
              </a:lnSpc>
              <a:spcBef>
                <a:spcPts val="95"/>
              </a:spcBef>
            </a:pPr>
            <a:r>
              <a:rPr sz="2200" spc="105" dirty="0">
                <a:solidFill>
                  <a:srgbClr val="3E3E3E"/>
                </a:solidFill>
                <a:latin typeface="Trebuchet MS"/>
                <a:cs typeface="Trebuchet MS"/>
              </a:rPr>
              <a:t>Based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45" dirty="0">
                <a:solidFill>
                  <a:srgbClr val="3E3E3E"/>
                </a:solidFill>
                <a:latin typeface="Trebuchet MS"/>
                <a:cs typeface="Trebuchet MS"/>
              </a:rPr>
              <a:t>on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a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10" dirty="0">
                <a:solidFill>
                  <a:srgbClr val="3E3E3E"/>
                </a:solidFill>
                <a:latin typeface="Trebuchet MS"/>
                <a:cs typeface="Trebuchet MS"/>
              </a:rPr>
              <a:t>known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55" dirty="0">
                <a:solidFill>
                  <a:srgbClr val="3E3E3E"/>
                </a:solidFill>
                <a:latin typeface="Trebuchet MS"/>
                <a:cs typeface="Trebuchet MS"/>
              </a:rPr>
              <a:t>file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dirty="0">
                <a:solidFill>
                  <a:srgbClr val="3E3E3E"/>
                </a:solidFill>
                <a:latin typeface="Trebuchet MS"/>
                <a:cs typeface="Trebuchet MS"/>
              </a:rPr>
              <a:t>structure,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rebuchet MS"/>
                <a:cs typeface="Trebuchet MS"/>
              </a:rPr>
              <a:t>roles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5" dirty="0">
                <a:solidFill>
                  <a:srgbClr val="3E3E3E"/>
                </a:solidFill>
                <a:latin typeface="Trebuchet MS"/>
                <a:cs typeface="Trebuchet MS"/>
              </a:rPr>
              <a:t>allow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rebuchet MS"/>
                <a:cs typeface="Trebuchet MS"/>
              </a:rPr>
              <a:t>you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5" dirty="0">
                <a:solidFill>
                  <a:srgbClr val="3E3E3E"/>
                </a:solidFill>
                <a:latin typeface="Trebuchet MS"/>
                <a:cs typeface="Trebuchet MS"/>
              </a:rPr>
              <a:t>to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rebuchet MS"/>
                <a:cs typeface="Trebuchet MS"/>
              </a:rPr>
              <a:t>load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5" dirty="0">
                <a:solidFill>
                  <a:srgbClr val="3E3E3E"/>
                </a:solidFill>
                <a:latin typeface="Trebuchet MS"/>
                <a:cs typeface="Trebuchet MS"/>
              </a:rPr>
              <a:t>related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rebuchet MS"/>
                <a:cs typeface="Trebuchet MS"/>
              </a:rPr>
              <a:t>vars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55" dirty="0">
                <a:solidFill>
                  <a:srgbClr val="3E3E3E"/>
                </a:solidFill>
                <a:latin typeface="Trebuchet MS"/>
                <a:cs typeface="Trebuchet MS"/>
              </a:rPr>
              <a:t>files,</a:t>
            </a:r>
            <a:r>
              <a:rPr sz="2200" spc="-5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" dirty="0">
                <a:solidFill>
                  <a:srgbClr val="3E3E3E"/>
                </a:solidFill>
                <a:latin typeface="Trebuchet MS"/>
                <a:cs typeface="Trebuchet MS"/>
              </a:rPr>
              <a:t>tasks,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handlers,</a:t>
            </a:r>
            <a:r>
              <a:rPr sz="2200" spc="-4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Trebuchet MS"/>
                <a:cs typeface="Trebuchet MS"/>
              </a:rPr>
              <a:t>and </a:t>
            </a:r>
            <a:r>
              <a:rPr sz="2200" spc="-65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rebuchet MS"/>
                <a:cs typeface="Trebuchet MS"/>
              </a:rPr>
              <a:t>other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rebuchet MS"/>
                <a:cs typeface="Trebuchet MS"/>
              </a:rPr>
              <a:t>Ansible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" dirty="0">
                <a:solidFill>
                  <a:srgbClr val="3E3E3E"/>
                </a:solidFill>
                <a:latin typeface="Trebuchet MS"/>
                <a:cs typeface="Trebuchet MS"/>
              </a:rPr>
              <a:t>objects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5" dirty="0">
                <a:solidFill>
                  <a:srgbClr val="3E3E3E"/>
                </a:solidFill>
                <a:latin typeface="Trebuchet MS"/>
                <a:cs typeface="Trebuchet MS"/>
              </a:rPr>
              <a:t>automatically.</a:t>
            </a:r>
            <a:endParaRPr sz="2200">
              <a:latin typeface="Trebuchet MS"/>
              <a:cs typeface="Trebuchet MS"/>
            </a:endParaRPr>
          </a:p>
        </p:txBody>
      </p:sp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019800" y="734568"/>
            <a:ext cx="4152900" cy="458724"/>
          </a:xfrm>
          <a:prstGeom prst="rect">
            <a:avLst/>
          </a:prstGeom>
        </p:spPr>
      </p:pic>
    </p:spTree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961379" y="306451"/>
            <a:ext cx="433197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>
                <a:solidFill>
                  <a:srgbClr val="000000"/>
                </a:solidFill>
                <a:latin typeface="Arial"/>
                <a:cs typeface="Arial"/>
              </a:rPr>
              <a:t>Role</a:t>
            </a:r>
            <a:r>
              <a:rPr spc="-7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pc="80" dirty="0">
                <a:solidFill>
                  <a:srgbClr val="000000"/>
                </a:solidFill>
                <a:latin typeface="Arial"/>
                <a:cs typeface="Arial"/>
              </a:rPr>
              <a:t>Directory</a:t>
            </a:r>
            <a:r>
              <a:rPr spc="-6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pc="90" dirty="0">
                <a:solidFill>
                  <a:srgbClr val="000000"/>
                </a:solidFill>
                <a:latin typeface="Arial"/>
                <a:cs typeface="Arial"/>
              </a:rPr>
              <a:t>Structure</a:t>
            </a:r>
          </a:p>
        </p:txBody>
      </p:sp>
      <p:sp>
        <p:nvSpPr>
          <p:cNvPr id="4" name="object 4"/>
          <p:cNvSpPr/>
          <p:nvPr/>
        </p:nvSpPr>
        <p:spPr>
          <a:xfrm>
            <a:off x="1694688" y="1371600"/>
            <a:ext cx="12867640" cy="1138555"/>
          </a:xfrm>
          <a:custGeom>
            <a:avLst/>
            <a:gdLst/>
            <a:ahLst/>
            <a:cxnLst/>
            <a:rect l="l" t="t" r="r" b="b"/>
            <a:pathLst>
              <a:path w="12867640" h="1138555">
                <a:moveTo>
                  <a:pt x="12677394" y="0"/>
                </a:moveTo>
                <a:lnTo>
                  <a:pt x="189737" y="0"/>
                </a:lnTo>
                <a:lnTo>
                  <a:pt x="139303" y="6778"/>
                </a:lnTo>
                <a:lnTo>
                  <a:pt x="93980" y="25907"/>
                </a:lnTo>
                <a:lnTo>
                  <a:pt x="55578" y="55578"/>
                </a:lnTo>
                <a:lnTo>
                  <a:pt x="25907" y="93979"/>
                </a:lnTo>
                <a:lnTo>
                  <a:pt x="6778" y="139303"/>
                </a:lnTo>
                <a:lnTo>
                  <a:pt x="0" y="189738"/>
                </a:lnTo>
                <a:lnTo>
                  <a:pt x="0" y="948690"/>
                </a:lnTo>
                <a:lnTo>
                  <a:pt x="6778" y="999124"/>
                </a:lnTo>
                <a:lnTo>
                  <a:pt x="25907" y="1044448"/>
                </a:lnTo>
                <a:lnTo>
                  <a:pt x="55578" y="1082849"/>
                </a:lnTo>
                <a:lnTo>
                  <a:pt x="93980" y="1112520"/>
                </a:lnTo>
                <a:lnTo>
                  <a:pt x="139303" y="1131649"/>
                </a:lnTo>
                <a:lnTo>
                  <a:pt x="189737" y="1138427"/>
                </a:lnTo>
                <a:lnTo>
                  <a:pt x="12677394" y="1138427"/>
                </a:lnTo>
                <a:lnTo>
                  <a:pt x="12727828" y="1131649"/>
                </a:lnTo>
                <a:lnTo>
                  <a:pt x="12773151" y="1112519"/>
                </a:lnTo>
                <a:lnTo>
                  <a:pt x="12811553" y="1082849"/>
                </a:lnTo>
                <a:lnTo>
                  <a:pt x="12841223" y="1044448"/>
                </a:lnTo>
                <a:lnTo>
                  <a:pt x="12860353" y="999124"/>
                </a:lnTo>
                <a:lnTo>
                  <a:pt x="12867131" y="948690"/>
                </a:lnTo>
                <a:lnTo>
                  <a:pt x="12867131" y="189738"/>
                </a:lnTo>
                <a:lnTo>
                  <a:pt x="12860353" y="139303"/>
                </a:lnTo>
                <a:lnTo>
                  <a:pt x="12841224" y="93980"/>
                </a:lnTo>
                <a:lnTo>
                  <a:pt x="12811553" y="55578"/>
                </a:lnTo>
                <a:lnTo>
                  <a:pt x="12773152" y="25908"/>
                </a:lnTo>
                <a:lnTo>
                  <a:pt x="12727828" y="6778"/>
                </a:lnTo>
                <a:lnTo>
                  <a:pt x="1267739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694688" y="1371600"/>
            <a:ext cx="12867640" cy="1138555"/>
          </a:xfrm>
          <a:custGeom>
            <a:avLst/>
            <a:gdLst/>
            <a:ahLst/>
            <a:cxnLst/>
            <a:rect l="l" t="t" r="r" b="b"/>
            <a:pathLst>
              <a:path w="12867640" h="1138555">
                <a:moveTo>
                  <a:pt x="0" y="189738"/>
                </a:moveTo>
                <a:lnTo>
                  <a:pt x="6778" y="139303"/>
                </a:lnTo>
                <a:lnTo>
                  <a:pt x="25907" y="93979"/>
                </a:lnTo>
                <a:lnTo>
                  <a:pt x="55578" y="55578"/>
                </a:lnTo>
                <a:lnTo>
                  <a:pt x="93980" y="25907"/>
                </a:lnTo>
                <a:lnTo>
                  <a:pt x="139303" y="6778"/>
                </a:lnTo>
                <a:lnTo>
                  <a:pt x="189737" y="0"/>
                </a:lnTo>
                <a:lnTo>
                  <a:pt x="12677394" y="0"/>
                </a:lnTo>
                <a:lnTo>
                  <a:pt x="12727828" y="6778"/>
                </a:lnTo>
                <a:lnTo>
                  <a:pt x="12773152" y="25908"/>
                </a:lnTo>
                <a:lnTo>
                  <a:pt x="12811553" y="55578"/>
                </a:lnTo>
                <a:lnTo>
                  <a:pt x="12841224" y="93980"/>
                </a:lnTo>
                <a:lnTo>
                  <a:pt x="12860353" y="139303"/>
                </a:lnTo>
                <a:lnTo>
                  <a:pt x="12867131" y="189738"/>
                </a:lnTo>
                <a:lnTo>
                  <a:pt x="12867131" y="948690"/>
                </a:lnTo>
                <a:lnTo>
                  <a:pt x="12860353" y="999124"/>
                </a:lnTo>
                <a:lnTo>
                  <a:pt x="12841223" y="1044448"/>
                </a:lnTo>
                <a:lnTo>
                  <a:pt x="12811553" y="1082849"/>
                </a:lnTo>
                <a:lnTo>
                  <a:pt x="12773151" y="1112519"/>
                </a:lnTo>
                <a:lnTo>
                  <a:pt x="12727828" y="1131649"/>
                </a:lnTo>
                <a:lnTo>
                  <a:pt x="12677394" y="1138427"/>
                </a:lnTo>
                <a:lnTo>
                  <a:pt x="189737" y="1138427"/>
                </a:lnTo>
                <a:lnTo>
                  <a:pt x="139303" y="1131649"/>
                </a:lnTo>
                <a:lnTo>
                  <a:pt x="93980" y="1112520"/>
                </a:lnTo>
                <a:lnTo>
                  <a:pt x="55578" y="1082849"/>
                </a:lnTo>
                <a:lnTo>
                  <a:pt x="25907" y="1044448"/>
                </a:lnTo>
                <a:lnTo>
                  <a:pt x="6778" y="999124"/>
                </a:lnTo>
                <a:lnTo>
                  <a:pt x="0" y="948690"/>
                </a:lnTo>
                <a:lnTo>
                  <a:pt x="0" y="189738"/>
                </a:lnTo>
                <a:close/>
              </a:path>
            </a:pathLst>
          </a:custGeom>
          <a:ln w="9525">
            <a:solidFill>
              <a:srgbClr val="0184E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181860" y="1577721"/>
            <a:ext cx="11885930" cy="64928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02235" marR="5080" indent="-90170">
              <a:lnSpc>
                <a:spcPct val="100000"/>
              </a:lnSpc>
              <a:spcBef>
                <a:spcPts val="95"/>
              </a:spcBef>
            </a:pPr>
            <a:r>
              <a:rPr sz="2200" spc="114" dirty="0">
                <a:solidFill>
                  <a:srgbClr val="3E3E3E"/>
                </a:solidFill>
                <a:latin typeface="Trebuchet MS"/>
                <a:cs typeface="Trebuchet MS"/>
              </a:rPr>
              <a:t>An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rebuchet MS"/>
                <a:cs typeface="Trebuchet MS"/>
              </a:rPr>
              <a:t>Ansible</a:t>
            </a:r>
            <a:r>
              <a:rPr sz="2200" spc="-5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Role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20" dirty="0">
                <a:solidFill>
                  <a:srgbClr val="3E3E3E"/>
                </a:solidFill>
                <a:latin typeface="Trebuchet MS"/>
                <a:cs typeface="Trebuchet MS"/>
              </a:rPr>
              <a:t>has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a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rebuchet MS"/>
                <a:cs typeface="Trebuchet MS"/>
              </a:rPr>
              <a:t>standard</a:t>
            </a:r>
            <a:r>
              <a:rPr sz="2200" spc="-6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directory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Trebuchet MS"/>
                <a:cs typeface="Trebuchet MS"/>
              </a:rPr>
              <a:t>structure</a:t>
            </a:r>
            <a:r>
              <a:rPr sz="2200" spc="-6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" dirty="0">
                <a:solidFill>
                  <a:srgbClr val="3E3E3E"/>
                </a:solidFill>
                <a:latin typeface="Trebuchet MS"/>
                <a:cs typeface="Trebuchet MS"/>
              </a:rPr>
              <a:t>with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rebuchet MS"/>
                <a:cs typeface="Trebuchet MS"/>
              </a:rPr>
              <a:t>seven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Trebuchet MS"/>
                <a:cs typeface="Trebuchet MS"/>
              </a:rPr>
              <a:t>key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dirty="0">
                <a:solidFill>
                  <a:srgbClr val="3E3E3E"/>
                </a:solidFill>
                <a:latin typeface="Trebuchet MS"/>
                <a:cs typeface="Trebuchet MS"/>
              </a:rPr>
              <a:t>directories.</a:t>
            </a:r>
            <a:r>
              <a:rPr sz="2200" spc="-4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Trebuchet MS"/>
                <a:cs typeface="Trebuchet MS"/>
              </a:rPr>
              <a:t>Each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of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Trebuchet MS"/>
                <a:cs typeface="Trebuchet MS"/>
              </a:rPr>
              <a:t>these </a:t>
            </a:r>
            <a:r>
              <a:rPr sz="2200" spc="-64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5" dirty="0">
                <a:solidFill>
                  <a:srgbClr val="3E3E3E"/>
                </a:solidFill>
                <a:latin typeface="Trebuchet MS"/>
                <a:cs typeface="Trebuchet MS"/>
              </a:rPr>
              <a:t>directories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rebuchet MS"/>
                <a:cs typeface="Trebuchet MS"/>
              </a:rPr>
              <a:t>must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rebuchet MS"/>
                <a:cs typeface="Trebuchet MS"/>
              </a:rPr>
              <a:t>be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included</a:t>
            </a:r>
            <a:r>
              <a:rPr sz="2200" spc="-3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in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20" dirty="0">
                <a:solidFill>
                  <a:srgbClr val="3E3E3E"/>
                </a:solidFill>
                <a:latin typeface="Trebuchet MS"/>
                <a:cs typeface="Trebuchet MS"/>
              </a:rPr>
              <a:t>at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" dirty="0">
                <a:solidFill>
                  <a:srgbClr val="3E3E3E"/>
                </a:solidFill>
                <a:latin typeface="Trebuchet MS"/>
                <a:cs typeface="Trebuchet MS"/>
              </a:rPr>
              <a:t>least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Trebuchet MS"/>
                <a:cs typeface="Trebuchet MS"/>
              </a:rPr>
              <a:t>one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20" dirty="0">
                <a:solidFill>
                  <a:srgbClr val="3E3E3E"/>
                </a:solidFill>
                <a:latin typeface="Trebuchet MS"/>
                <a:cs typeface="Trebuchet MS"/>
              </a:rPr>
              <a:t>role.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rebuchet MS"/>
                <a:cs typeface="Trebuchet MS"/>
              </a:rPr>
              <a:t>Any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5" dirty="0">
                <a:solidFill>
                  <a:srgbClr val="3E3E3E"/>
                </a:solidFill>
                <a:latin typeface="Trebuchet MS"/>
                <a:cs typeface="Trebuchet MS"/>
              </a:rPr>
              <a:t>directories</a:t>
            </a:r>
            <a:r>
              <a:rPr sz="2200" spc="-6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rebuchet MS"/>
                <a:cs typeface="Trebuchet MS"/>
              </a:rPr>
              <a:t>not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in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Trebuchet MS"/>
                <a:cs typeface="Trebuchet MS"/>
              </a:rPr>
              <a:t>use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rebuchet MS"/>
                <a:cs typeface="Trebuchet MS"/>
              </a:rPr>
              <a:t>can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rebuchet MS"/>
                <a:cs typeface="Trebuchet MS"/>
              </a:rPr>
              <a:t>be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60" dirty="0">
                <a:solidFill>
                  <a:srgbClr val="3E3E3E"/>
                </a:solidFill>
                <a:latin typeface="Trebuchet MS"/>
                <a:cs typeface="Trebuchet MS"/>
              </a:rPr>
              <a:t>left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10" dirty="0">
                <a:solidFill>
                  <a:srgbClr val="3E3E3E"/>
                </a:solidFill>
                <a:latin typeface="Trebuchet MS"/>
                <a:cs typeface="Trebuchet MS"/>
              </a:rPr>
              <a:t>out.</a:t>
            </a:r>
            <a:endParaRPr sz="2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900">
              <a:latin typeface="Trebuchet MS"/>
              <a:cs typeface="Trebuchet MS"/>
            </a:endParaRPr>
          </a:p>
          <a:p>
            <a:pPr marL="4333240" marR="5348605">
              <a:lnSpc>
                <a:spcPct val="100200"/>
              </a:lnSpc>
            </a:pPr>
            <a:r>
              <a:rPr sz="2200" b="1" spc="60" dirty="0">
                <a:latin typeface="Arial"/>
                <a:cs typeface="Arial"/>
              </a:rPr>
              <a:t>site.yml </a:t>
            </a:r>
            <a:r>
              <a:rPr sz="2200" b="1" spc="65" dirty="0">
                <a:latin typeface="Arial"/>
                <a:cs typeface="Arial"/>
              </a:rPr>
              <a:t> </a:t>
            </a:r>
            <a:r>
              <a:rPr sz="2200" b="1" spc="50" dirty="0">
                <a:latin typeface="Arial"/>
                <a:cs typeface="Arial"/>
              </a:rPr>
              <a:t>webservers.yml  </a:t>
            </a:r>
            <a:r>
              <a:rPr sz="2200" b="1" spc="40" dirty="0">
                <a:latin typeface="Arial"/>
                <a:cs typeface="Arial"/>
              </a:rPr>
              <a:t>fooservers.yml </a:t>
            </a:r>
            <a:r>
              <a:rPr sz="2200" b="1" spc="45" dirty="0">
                <a:latin typeface="Arial"/>
                <a:cs typeface="Arial"/>
              </a:rPr>
              <a:t> </a:t>
            </a:r>
            <a:r>
              <a:rPr sz="2200" b="1" spc="70" dirty="0">
                <a:latin typeface="Arial"/>
                <a:cs typeface="Arial"/>
              </a:rPr>
              <a:t>roles/</a:t>
            </a:r>
            <a:endParaRPr sz="2200">
              <a:latin typeface="Arial"/>
              <a:cs typeface="Arial"/>
            </a:endParaRPr>
          </a:p>
          <a:p>
            <a:pPr marL="4916805" marR="5431790" indent="-291465">
              <a:lnSpc>
                <a:spcPct val="100000"/>
              </a:lnSpc>
            </a:pPr>
            <a:r>
              <a:rPr sz="2200" b="1" spc="95" dirty="0">
                <a:latin typeface="Arial"/>
                <a:cs typeface="Arial"/>
              </a:rPr>
              <a:t>common/ </a:t>
            </a:r>
            <a:r>
              <a:rPr sz="2200" b="1" spc="100" dirty="0">
                <a:latin typeface="Arial"/>
                <a:cs typeface="Arial"/>
              </a:rPr>
              <a:t> </a:t>
            </a:r>
            <a:r>
              <a:rPr sz="2200" b="1" spc="75" dirty="0">
                <a:latin typeface="Arial"/>
                <a:cs typeface="Arial"/>
              </a:rPr>
              <a:t>tasks/ </a:t>
            </a:r>
            <a:r>
              <a:rPr sz="2200" b="1" spc="80" dirty="0">
                <a:latin typeface="Arial"/>
                <a:cs typeface="Arial"/>
              </a:rPr>
              <a:t> handlers/ </a:t>
            </a:r>
            <a:r>
              <a:rPr sz="2200" b="1" spc="85" dirty="0">
                <a:latin typeface="Arial"/>
                <a:cs typeface="Arial"/>
              </a:rPr>
              <a:t> </a:t>
            </a:r>
            <a:r>
              <a:rPr sz="2200" b="1" spc="70" dirty="0">
                <a:latin typeface="Arial"/>
                <a:cs typeface="Arial"/>
              </a:rPr>
              <a:t>files/ </a:t>
            </a:r>
            <a:r>
              <a:rPr sz="2200" b="1" spc="75" dirty="0">
                <a:latin typeface="Arial"/>
                <a:cs typeface="Arial"/>
              </a:rPr>
              <a:t> </a:t>
            </a:r>
            <a:r>
              <a:rPr sz="2200" b="1" spc="105" dirty="0">
                <a:latin typeface="Arial"/>
                <a:cs typeface="Arial"/>
              </a:rPr>
              <a:t>t</a:t>
            </a:r>
            <a:r>
              <a:rPr sz="2200" b="1" spc="170" dirty="0">
                <a:latin typeface="Arial"/>
                <a:cs typeface="Arial"/>
              </a:rPr>
              <a:t>e</a:t>
            </a:r>
            <a:r>
              <a:rPr sz="2200" b="1" spc="145" dirty="0">
                <a:latin typeface="Arial"/>
                <a:cs typeface="Arial"/>
              </a:rPr>
              <a:t>m</a:t>
            </a:r>
            <a:r>
              <a:rPr sz="2200" b="1" spc="105" dirty="0">
                <a:latin typeface="Arial"/>
                <a:cs typeface="Arial"/>
              </a:rPr>
              <a:t>p</a:t>
            </a:r>
            <a:r>
              <a:rPr sz="2200" b="1" spc="45" dirty="0">
                <a:latin typeface="Arial"/>
                <a:cs typeface="Arial"/>
              </a:rPr>
              <a:t>l</a:t>
            </a:r>
            <a:r>
              <a:rPr sz="2200" b="1" spc="110" dirty="0">
                <a:latin typeface="Arial"/>
                <a:cs typeface="Arial"/>
              </a:rPr>
              <a:t>a</a:t>
            </a:r>
            <a:r>
              <a:rPr sz="2200" b="1" spc="105" dirty="0">
                <a:latin typeface="Arial"/>
                <a:cs typeface="Arial"/>
              </a:rPr>
              <a:t>t</a:t>
            </a:r>
            <a:r>
              <a:rPr sz="2200" b="1" spc="170" dirty="0">
                <a:latin typeface="Arial"/>
                <a:cs typeface="Arial"/>
              </a:rPr>
              <a:t>e</a:t>
            </a:r>
            <a:r>
              <a:rPr sz="2200" b="1" spc="60" dirty="0">
                <a:latin typeface="Arial"/>
                <a:cs typeface="Arial"/>
              </a:rPr>
              <a:t>s/  </a:t>
            </a:r>
            <a:r>
              <a:rPr sz="2200" b="1" spc="85" dirty="0">
                <a:latin typeface="Arial"/>
                <a:cs typeface="Arial"/>
              </a:rPr>
              <a:t>vars/ </a:t>
            </a:r>
            <a:r>
              <a:rPr sz="2200" b="1" spc="90" dirty="0">
                <a:latin typeface="Arial"/>
                <a:cs typeface="Arial"/>
              </a:rPr>
              <a:t> </a:t>
            </a:r>
            <a:r>
              <a:rPr sz="2200" b="1" spc="95" dirty="0">
                <a:latin typeface="Arial"/>
                <a:cs typeface="Arial"/>
              </a:rPr>
              <a:t>defaults/ </a:t>
            </a:r>
            <a:r>
              <a:rPr sz="2200" b="1" spc="100" dirty="0">
                <a:latin typeface="Arial"/>
                <a:cs typeface="Arial"/>
              </a:rPr>
              <a:t> </a:t>
            </a:r>
            <a:r>
              <a:rPr sz="2200" b="1" spc="175" dirty="0">
                <a:latin typeface="Arial"/>
                <a:cs typeface="Arial"/>
              </a:rPr>
              <a:t>meta/</a:t>
            </a:r>
            <a:endParaRPr sz="2200">
              <a:latin typeface="Arial"/>
              <a:cs typeface="Arial"/>
            </a:endParaRPr>
          </a:p>
          <a:p>
            <a:pPr marL="4916805" marR="5537835" indent="-291465">
              <a:lnSpc>
                <a:spcPct val="100000"/>
              </a:lnSpc>
            </a:pPr>
            <a:r>
              <a:rPr sz="2200" b="1" spc="65" dirty="0">
                <a:latin typeface="Arial"/>
                <a:cs typeface="Arial"/>
              </a:rPr>
              <a:t>webse</a:t>
            </a:r>
            <a:r>
              <a:rPr sz="2200" b="1" spc="30" dirty="0">
                <a:latin typeface="Arial"/>
                <a:cs typeface="Arial"/>
              </a:rPr>
              <a:t>r</a:t>
            </a:r>
            <a:r>
              <a:rPr sz="2200" b="1" spc="90" dirty="0">
                <a:latin typeface="Arial"/>
                <a:cs typeface="Arial"/>
              </a:rPr>
              <a:t>ve</a:t>
            </a:r>
            <a:r>
              <a:rPr sz="2200" b="1" spc="50" dirty="0">
                <a:latin typeface="Arial"/>
                <a:cs typeface="Arial"/>
              </a:rPr>
              <a:t>r</a:t>
            </a:r>
            <a:r>
              <a:rPr sz="2200" b="1" spc="60" dirty="0">
                <a:latin typeface="Arial"/>
                <a:cs typeface="Arial"/>
              </a:rPr>
              <a:t>s/  </a:t>
            </a:r>
            <a:r>
              <a:rPr sz="2200" b="1" spc="75" dirty="0">
                <a:latin typeface="Arial"/>
                <a:cs typeface="Arial"/>
              </a:rPr>
              <a:t>tasks/ </a:t>
            </a:r>
            <a:r>
              <a:rPr sz="2200" b="1" spc="80" dirty="0">
                <a:latin typeface="Arial"/>
                <a:cs typeface="Arial"/>
              </a:rPr>
              <a:t> </a:t>
            </a:r>
            <a:r>
              <a:rPr sz="2200" b="1" spc="95" dirty="0">
                <a:latin typeface="Arial"/>
                <a:cs typeface="Arial"/>
              </a:rPr>
              <a:t>defaults/ </a:t>
            </a:r>
            <a:r>
              <a:rPr sz="2200" b="1" spc="100" dirty="0">
                <a:latin typeface="Arial"/>
                <a:cs typeface="Arial"/>
              </a:rPr>
              <a:t> </a:t>
            </a:r>
            <a:r>
              <a:rPr sz="2200" b="1" spc="175" dirty="0">
                <a:latin typeface="Arial"/>
                <a:cs typeface="Arial"/>
              </a:rPr>
              <a:t>meta/</a:t>
            </a:r>
            <a:endParaRPr sz="2200">
              <a:latin typeface="Arial"/>
              <a:cs typeface="Arial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820411" y="734568"/>
            <a:ext cx="6781800" cy="458724"/>
          </a:xfrm>
          <a:prstGeom prst="rect">
            <a:avLst/>
          </a:prstGeom>
        </p:spPr>
      </p:pic>
    </p:spTree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682488" y="306451"/>
            <a:ext cx="489013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>
                <a:solidFill>
                  <a:srgbClr val="000000"/>
                </a:solidFill>
                <a:latin typeface="Arial"/>
                <a:cs typeface="Arial"/>
              </a:rPr>
              <a:t>Role</a:t>
            </a:r>
            <a:r>
              <a:rPr spc="-6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pc="80" dirty="0">
                <a:solidFill>
                  <a:srgbClr val="000000"/>
                </a:solidFill>
                <a:latin typeface="Arial"/>
                <a:cs typeface="Arial"/>
              </a:rPr>
              <a:t>Directory</a:t>
            </a:r>
            <a:r>
              <a:rPr spc="-6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pc="50" dirty="0">
                <a:solidFill>
                  <a:srgbClr val="000000"/>
                </a:solidFill>
                <a:latin typeface="Arial"/>
                <a:cs typeface="Arial"/>
              </a:rPr>
              <a:t>Components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705859" y="1553337"/>
            <a:ext cx="8479790" cy="56013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73380">
              <a:lnSpc>
                <a:spcPct val="100000"/>
              </a:lnSpc>
              <a:spcBef>
                <a:spcPts val="95"/>
              </a:spcBef>
            </a:pPr>
            <a:r>
              <a:rPr sz="2200" spc="30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dirty="0">
                <a:solidFill>
                  <a:srgbClr val="3E3E3E"/>
                </a:solidFill>
                <a:latin typeface="Trebuchet MS"/>
                <a:cs typeface="Trebuchet MS"/>
              </a:rPr>
              <a:t>different</a:t>
            </a:r>
            <a:r>
              <a:rPr sz="2200" spc="-6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directory</a:t>
            </a:r>
            <a:r>
              <a:rPr sz="2200" spc="-5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rebuchet MS"/>
                <a:cs typeface="Trebuchet MS"/>
              </a:rPr>
              <a:t>components</a:t>
            </a:r>
            <a:r>
              <a:rPr sz="2200" spc="-6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for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a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Trebuchet MS"/>
                <a:cs typeface="Trebuchet MS"/>
              </a:rPr>
              <a:t>role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are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given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" dirty="0">
                <a:solidFill>
                  <a:srgbClr val="3E3E3E"/>
                </a:solidFill>
                <a:latin typeface="Trebuchet MS"/>
                <a:cs typeface="Trebuchet MS"/>
              </a:rPr>
              <a:t>below:</a:t>
            </a:r>
            <a:endParaRPr sz="2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37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2200" b="1" spc="-40" dirty="0">
                <a:solidFill>
                  <a:srgbClr val="3E3E3E"/>
                </a:solidFill>
                <a:latin typeface="Arial"/>
                <a:cs typeface="Arial"/>
              </a:rPr>
              <a:t>Tasks:</a:t>
            </a:r>
            <a:r>
              <a:rPr sz="2200" b="1" spc="-6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rebuchet MS"/>
                <a:cs typeface="Trebuchet MS"/>
              </a:rPr>
              <a:t>Contain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Trebuchet MS"/>
                <a:cs typeface="Trebuchet MS"/>
              </a:rPr>
              <a:t>list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of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rebuchet MS"/>
                <a:cs typeface="Trebuchet MS"/>
              </a:rPr>
              <a:t>processes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to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rebuchet MS"/>
                <a:cs typeface="Trebuchet MS"/>
              </a:rPr>
              <a:t>be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Trebuchet MS"/>
                <a:cs typeface="Trebuchet MS"/>
              </a:rPr>
              <a:t>executed</a:t>
            </a:r>
            <a:endParaRPr sz="2200">
              <a:latin typeface="Trebuchet MS"/>
              <a:cs typeface="Trebuchet MS"/>
            </a:endParaRPr>
          </a:p>
          <a:p>
            <a:pPr marL="12700" marR="315595">
              <a:lnSpc>
                <a:spcPct val="100000"/>
              </a:lnSpc>
              <a:spcBef>
                <a:spcPts val="2640"/>
              </a:spcBef>
            </a:pPr>
            <a:r>
              <a:rPr sz="2200" b="1" spc="35" dirty="0">
                <a:solidFill>
                  <a:srgbClr val="3E3E3E"/>
                </a:solidFill>
                <a:latin typeface="Arial"/>
                <a:cs typeface="Arial"/>
              </a:rPr>
              <a:t>Handlers:</a:t>
            </a:r>
            <a:r>
              <a:rPr sz="2200" b="1" spc="-3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rebuchet MS"/>
                <a:cs typeface="Trebuchet MS"/>
              </a:rPr>
              <a:t>Contain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" dirty="0">
                <a:solidFill>
                  <a:srgbClr val="3E3E3E"/>
                </a:solidFill>
                <a:latin typeface="Trebuchet MS"/>
                <a:cs typeface="Trebuchet MS"/>
              </a:rPr>
              <a:t>notify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rebuchet MS"/>
                <a:cs typeface="Trebuchet MS"/>
              </a:rPr>
              <a:t>handlers</a:t>
            </a:r>
            <a:r>
              <a:rPr sz="2200" spc="-5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Trebuchet MS"/>
                <a:cs typeface="Trebuchet MS"/>
              </a:rPr>
              <a:t>which</a:t>
            </a:r>
            <a:r>
              <a:rPr sz="2200" spc="-6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Trebuchet MS"/>
                <a:cs typeface="Trebuchet MS"/>
              </a:rPr>
              <a:t>will</a:t>
            </a:r>
            <a:r>
              <a:rPr sz="2200" spc="-6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rebuchet MS"/>
                <a:cs typeface="Trebuchet MS"/>
              </a:rPr>
              <a:t>be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10" dirty="0">
                <a:solidFill>
                  <a:srgbClr val="3E3E3E"/>
                </a:solidFill>
                <a:latin typeface="Trebuchet MS"/>
                <a:cs typeface="Trebuchet MS"/>
              </a:rPr>
              <a:t>used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5" dirty="0">
                <a:solidFill>
                  <a:srgbClr val="3E3E3E"/>
                </a:solidFill>
                <a:latin typeface="Trebuchet MS"/>
                <a:cs typeface="Trebuchet MS"/>
              </a:rPr>
              <a:t>within</a:t>
            </a:r>
            <a:r>
              <a:rPr sz="2200" spc="-6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rebuchet MS"/>
                <a:cs typeface="Trebuchet MS"/>
              </a:rPr>
              <a:t>or </a:t>
            </a:r>
            <a:r>
              <a:rPr sz="2200" spc="-64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rebuchet MS"/>
                <a:cs typeface="Trebuchet MS"/>
              </a:rPr>
              <a:t>outside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a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Trebuchet MS"/>
                <a:cs typeface="Trebuchet MS"/>
              </a:rPr>
              <a:t>role</a:t>
            </a:r>
            <a:endParaRPr sz="22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2640"/>
              </a:spcBef>
            </a:pPr>
            <a:r>
              <a:rPr sz="2200" b="1" spc="70" dirty="0">
                <a:solidFill>
                  <a:srgbClr val="3E3E3E"/>
                </a:solidFill>
                <a:latin typeface="Arial"/>
                <a:cs typeface="Arial"/>
              </a:rPr>
              <a:t>Default:</a:t>
            </a:r>
            <a:r>
              <a:rPr sz="2200" b="1" spc="-3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rebuchet MS"/>
                <a:cs typeface="Trebuchet MS"/>
              </a:rPr>
              <a:t>Contains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Trebuchet MS"/>
                <a:cs typeface="Trebuchet MS"/>
              </a:rPr>
              <a:t>variables</a:t>
            </a:r>
            <a:r>
              <a:rPr sz="2200" spc="-5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for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5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Trebuchet MS"/>
                <a:cs typeface="Trebuchet MS"/>
              </a:rPr>
              <a:t>current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Trebuchet MS"/>
                <a:cs typeface="Trebuchet MS"/>
              </a:rPr>
              <a:t>role</a:t>
            </a:r>
            <a:endParaRPr sz="22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2645"/>
              </a:spcBef>
            </a:pPr>
            <a:r>
              <a:rPr sz="2200" b="1" spc="-10" dirty="0">
                <a:solidFill>
                  <a:srgbClr val="3E3E3E"/>
                </a:solidFill>
                <a:latin typeface="Arial"/>
                <a:cs typeface="Arial"/>
              </a:rPr>
              <a:t>Vars:</a:t>
            </a:r>
            <a:r>
              <a:rPr sz="2200" b="1" spc="-5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rebuchet MS"/>
                <a:cs typeface="Trebuchet MS"/>
              </a:rPr>
              <a:t>Contains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external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Trebuchet MS"/>
                <a:cs typeface="Trebuchet MS"/>
              </a:rPr>
              <a:t>variables</a:t>
            </a:r>
            <a:r>
              <a:rPr sz="2200" spc="-5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for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5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Trebuchet MS"/>
                <a:cs typeface="Trebuchet MS"/>
              </a:rPr>
              <a:t>current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Trebuchet MS"/>
                <a:cs typeface="Trebuchet MS"/>
              </a:rPr>
              <a:t>role</a:t>
            </a:r>
            <a:endParaRPr sz="2200">
              <a:latin typeface="Trebuchet MS"/>
              <a:cs typeface="Trebuchet MS"/>
            </a:endParaRPr>
          </a:p>
          <a:p>
            <a:pPr marL="12700" marR="488315">
              <a:lnSpc>
                <a:spcPct val="200000"/>
              </a:lnSpc>
            </a:pPr>
            <a:r>
              <a:rPr sz="2200" b="1" spc="-35" dirty="0">
                <a:solidFill>
                  <a:srgbClr val="3E3E3E"/>
                </a:solidFill>
                <a:latin typeface="Arial"/>
                <a:cs typeface="Arial"/>
              </a:rPr>
              <a:t>Files: </a:t>
            </a:r>
            <a:r>
              <a:rPr sz="2200" spc="55" dirty="0">
                <a:solidFill>
                  <a:srgbClr val="3E3E3E"/>
                </a:solidFill>
                <a:latin typeface="Trebuchet MS"/>
                <a:cs typeface="Trebuchet MS"/>
              </a:rPr>
              <a:t>Contain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the </a:t>
            </a:r>
            <a:r>
              <a:rPr sz="2200" spc="-35" dirty="0">
                <a:solidFill>
                  <a:srgbClr val="3E3E3E"/>
                </a:solidFill>
                <a:latin typeface="Trebuchet MS"/>
                <a:cs typeface="Trebuchet MS"/>
              </a:rPr>
              <a:t>list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of </a:t>
            </a:r>
            <a:r>
              <a:rPr sz="2200" spc="-15" dirty="0">
                <a:solidFill>
                  <a:srgbClr val="3E3E3E"/>
                </a:solidFill>
                <a:latin typeface="Trebuchet MS"/>
                <a:cs typeface="Trebuchet MS"/>
              </a:rPr>
              <a:t>files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to </a:t>
            </a:r>
            <a:r>
              <a:rPr sz="2200" spc="75" dirty="0">
                <a:solidFill>
                  <a:srgbClr val="3E3E3E"/>
                </a:solidFill>
                <a:latin typeface="Trebuchet MS"/>
                <a:cs typeface="Trebuchet MS"/>
              </a:rPr>
              <a:t>be </a:t>
            </a:r>
            <a:r>
              <a:rPr sz="2200" spc="60" dirty="0">
                <a:solidFill>
                  <a:srgbClr val="3E3E3E"/>
                </a:solidFill>
                <a:latin typeface="Trebuchet MS"/>
                <a:cs typeface="Trebuchet MS"/>
              </a:rPr>
              <a:t>deployed </a:t>
            </a:r>
            <a:r>
              <a:rPr sz="2200" spc="70" dirty="0">
                <a:solidFill>
                  <a:srgbClr val="3E3E3E"/>
                </a:solidFill>
                <a:latin typeface="Trebuchet MS"/>
                <a:cs typeface="Trebuchet MS"/>
              </a:rPr>
              <a:t>by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the </a:t>
            </a:r>
            <a:r>
              <a:rPr sz="2200" spc="30" dirty="0">
                <a:solidFill>
                  <a:srgbClr val="3E3E3E"/>
                </a:solidFill>
                <a:latin typeface="Trebuchet MS"/>
                <a:cs typeface="Trebuchet MS"/>
              </a:rPr>
              <a:t>role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b="1" spc="40" dirty="0">
                <a:solidFill>
                  <a:srgbClr val="3E3E3E"/>
                </a:solidFill>
                <a:latin typeface="Arial"/>
                <a:cs typeface="Arial"/>
              </a:rPr>
              <a:t>Templates:</a:t>
            </a:r>
            <a:r>
              <a:rPr sz="2200" b="1" spc="-3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rebuchet MS"/>
                <a:cs typeface="Trebuchet MS"/>
              </a:rPr>
              <a:t>Contain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templates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to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rebuchet MS"/>
                <a:cs typeface="Trebuchet MS"/>
              </a:rPr>
              <a:t>be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Trebuchet MS"/>
                <a:cs typeface="Trebuchet MS"/>
              </a:rPr>
              <a:t>executed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rebuchet MS"/>
                <a:cs typeface="Trebuchet MS"/>
              </a:rPr>
              <a:t>by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Trebuchet MS"/>
                <a:cs typeface="Trebuchet MS"/>
              </a:rPr>
              <a:t>role </a:t>
            </a:r>
            <a:r>
              <a:rPr sz="2200" spc="-65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b="1" spc="105" dirty="0">
                <a:solidFill>
                  <a:srgbClr val="3E3E3E"/>
                </a:solidFill>
                <a:latin typeface="Arial"/>
                <a:cs typeface="Arial"/>
              </a:rPr>
              <a:t>Meta:</a:t>
            </a:r>
            <a:r>
              <a:rPr sz="2200" b="1" spc="-4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rebuchet MS"/>
                <a:cs typeface="Trebuchet MS"/>
              </a:rPr>
              <a:t>Contains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Trebuchet MS"/>
                <a:cs typeface="Trebuchet MS"/>
              </a:rPr>
              <a:t>general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rebuchet MS"/>
                <a:cs typeface="Trebuchet MS"/>
              </a:rPr>
              <a:t>information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rebuchet MS"/>
                <a:cs typeface="Trebuchet MS"/>
              </a:rPr>
              <a:t>about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5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Trebuchet MS"/>
                <a:cs typeface="Trebuchet MS"/>
              </a:rPr>
              <a:t>role</a:t>
            </a:r>
            <a:endParaRPr sz="2200">
              <a:latin typeface="Trebuchet MS"/>
              <a:cs typeface="Trebuchet MS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49917" y="2534221"/>
            <a:ext cx="251841" cy="23202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49917" y="3224593"/>
            <a:ext cx="251841" cy="23202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149917" y="4198429"/>
            <a:ext cx="251841" cy="23202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149917" y="4836985"/>
            <a:ext cx="251841" cy="232028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149917" y="5527357"/>
            <a:ext cx="251841" cy="232028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149917" y="6217729"/>
            <a:ext cx="251841" cy="232028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49917" y="6906577"/>
            <a:ext cx="251841" cy="232029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629911" y="734568"/>
            <a:ext cx="7104888" cy="458724"/>
          </a:xfrm>
          <a:prstGeom prst="rect">
            <a:avLst/>
          </a:prstGeom>
        </p:spPr>
      </p:pic>
    </p:spTree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653019" y="306451"/>
            <a:ext cx="94869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>
                <a:solidFill>
                  <a:srgbClr val="000000"/>
                </a:solidFill>
                <a:latin typeface="Arial"/>
                <a:cs typeface="Arial"/>
              </a:rPr>
              <a:t>Facts</a:t>
            </a:r>
          </a:p>
        </p:txBody>
      </p:sp>
      <p:sp>
        <p:nvSpPr>
          <p:cNvPr id="4" name="object 4"/>
          <p:cNvSpPr/>
          <p:nvPr/>
        </p:nvSpPr>
        <p:spPr>
          <a:xfrm>
            <a:off x="1912620" y="1322832"/>
            <a:ext cx="12743815" cy="913130"/>
          </a:xfrm>
          <a:custGeom>
            <a:avLst/>
            <a:gdLst/>
            <a:ahLst/>
            <a:cxnLst/>
            <a:rect l="l" t="t" r="r" b="b"/>
            <a:pathLst>
              <a:path w="12743815" h="913130">
                <a:moveTo>
                  <a:pt x="12591541" y="0"/>
                </a:moveTo>
                <a:lnTo>
                  <a:pt x="152146" y="0"/>
                </a:lnTo>
                <a:lnTo>
                  <a:pt x="104038" y="7752"/>
                </a:lnTo>
                <a:lnTo>
                  <a:pt x="62270" y="29342"/>
                </a:lnTo>
                <a:lnTo>
                  <a:pt x="29342" y="62270"/>
                </a:lnTo>
                <a:lnTo>
                  <a:pt x="7752" y="104038"/>
                </a:lnTo>
                <a:lnTo>
                  <a:pt x="0" y="152146"/>
                </a:lnTo>
                <a:lnTo>
                  <a:pt x="0" y="760729"/>
                </a:lnTo>
                <a:lnTo>
                  <a:pt x="7752" y="808837"/>
                </a:lnTo>
                <a:lnTo>
                  <a:pt x="29342" y="850605"/>
                </a:lnTo>
                <a:lnTo>
                  <a:pt x="62270" y="883533"/>
                </a:lnTo>
                <a:lnTo>
                  <a:pt x="104038" y="905123"/>
                </a:lnTo>
                <a:lnTo>
                  <a:pt x="152146" y="912876"/>
                </a:lnTo>
                <a:lnTo>
                  <a:pt x="12591541" y="912876"/>
                </a:lnTo>
                <a:lnTo>
                  <a:pt x="12639649" y="905123"/>
                </a:lnTo>
                <a:lnTo>
                  <a:pt x="12681417" y="883533"/>
                </a:lnTo>
                <a:lnTo>
                  <a:pt x="12714345" y="850605"/>
                </a:lnTo>
                <a:lnTo>
                  <a:pt x="12735935" y="808837"/>
                </a:lnTo>
                <a:lnTo>
                  <a:pt x="12743688" y="760729"/>
                </a:lnTo>
                <a:lnTo>
                  <a:pt x="12743688" y="152146"/>
                </a:lnTo>
                <a:lnTo>
                  <a:pt x="12735935" y="104038"/>
                </a:lnTo>
                <a:lnTo>
                  <a:pt x="12714345" y="62270"/>
                </a:lnTo>
                <a:lnTo>
                  <a:pt x="12681417" y="29342"/>
                </a:lnTo>
                <a:lnTo>
                  <a:pt x="12639649" y="7752"/>
                </a:lnTo>
                <a:lnTo>
                  <a:pt x="1259154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912620" y="1322832"/>
            <a:ext cx="12743815" cy="913130"/>
          </a:xfrm>
          <a:custGeom>
            <a:avLst/>
            <a:gdLst/>
            <a:ahLst/>
            <a:cxnLst/>
            <a:rect l="l" t="t" r="r" b="b"/>
            <a:pathLst>
              <a:path w="12743815" h="913130">
                <a:moveTo>
                  <a:pt x="0" y="152146"/>
                </a:moveTo>
                <a:lnTo>
                  <a:pt x="7752" y="104038"/>
                </a:lnTo>
                <a:lnTo>
                  <a:pt x="29342" y="62270"/>
                </a:lnTo>
                <a:lnTo>
                  <a:pt x="62270" y="29342"/>
                </a:lnTo>
                <a:lnTo>
                  <a:pt x="104038" y="7752"/>
                </a:lnTo>
                <a:lnTo>
                  <a:pt x="152146" y="0"/>
                </a:lnTo>
                <a:lnTo>
                  <a:pt x="12591541" y="0"/>
                </a:lnTo>
                <a:lnTo>
                  <a:pt x="12639649" y="7752"/>
                </a:lnTo>
                <a:lnTo>
                  <a:pt x="12681417" y="29342"/>
                </a:lnTo>
                <a:lnTo>
                  <a:pt x="12714345" y="62270"/>
                </a:lnTo>
                <a:lnTo>
                  <a:pt x="12735935" y="104038"/>
                </a:lnTo>
                <a:lnTo>
                  <a:pt x="12743688" y="152146"/>
                </a:lnTo>
                <a:lnTo>
                  <a:pt x="12743688" y="760729"/>
                </a:lnTo>
                <a:lnTo>
                  <a:pt x="12735935" y="808837"/>
                </a:lnTo>
                <a:lnTo>
                  <a:pt x="12714345" y="850605"/>
                </a:lnTo>
                <a:lnTo>
                  <a:pt x="12681417" y="883533"/>
                </a:lnTo>
                <a:lnTo>
                  <a:pt x="12639649" y="905123"/>
                </a:lnTo>
                <a:lnTo>
                  <a:pt x="12591541" y="912876"/>
                </a:lnTo>
                <a:lnTo>
                  <a:pt x="152146" y="912876"/>
                </a:lnTo>
                <a:lnTo>
                  <a:pt x="104038" y="905123"/>
                </a:lnTo>
                <a:lnTo>
                  <a:pt x="62270" y="883533"/>
                </a:lnTo>
                <a:lnTo>
                  <a:pt x="29342" y="850605"/>
                </a:lnTo>
                <a:lnTo>
                  <a:pt x="7752" y="808837"/>
                </a:lnTo>
                <a:lnTo>
                  <a:pt x="0" y="760729"/>
                </a:lnTo>
                <a:lnTo>
                  <a:pt x="0" y="152146"/>
                </a:lnTo>
                <a:close/>
              </a:path>
            </a:pathLst>
          </a:custGeom>
          <a:ln w="9525">
            <a:solidFill>
              <a:srgbClr val="0184E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264155" y="1583816"/>
            <a:ext cx="12036425" cy="37369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50" dirty="0">
                <a:solidFill>
                  <a:srgbClr val="3E3E3E"/>
                </a:solidFill>
                <a:latin typeface="Trebuchet MS"/>
                <a:cs typeface="Trebuchet MS"/>
              </a:rPr>
              <a:t>Ansible</a:t>
            </a:r>
            <a:r>
              <a:rPr sz="2200" spc="-5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b="1" spc="40" dirty="0">
                <a:solidFill>
                  <a:srgbClr val="3E3E3E"/>
                </a:solidFill>
                <a:latin typeface="Arial"/>
                <a:cs typeface="Arial"/>
              </a:rPr>
              <a:t>facts</a:t>
            </a:r>
            <a:r>
              <a:rPr sz="2200" b="1" spc="-4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are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rebuchet MS"/>
                <a:cs typeface="Trebuchet MS"/>
              </a:rPr>
              <a:t>system</a:t>
            </a:r>
            <a:r>
              <a:rPr sz="2200" spc="-6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rebuchet MS"/>
                <a:cs typeface="Trebuchet MS"/>
              </a:rPr>
              <a:t>properties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10" dirty="0">
                <a:solidFill>
                  <a:srgbClr val="3E3E3E"/>
                </a:solidFill>
                <a:latin typeface="Trebuchet MS"/>
                <a:cs typeface="Trebuchet MS"/>
              </a:rPr>
              <a:t>collected</a:t>
            </a:r>
            <a:r>
              <a:rPr sz="2200" spc="-4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rebuchet MS"/>
                <a:cs typeface="Trebuchet MS"/>
              </a:rPr>
              <a:t>by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rebuchet MS"/>
                <a:cs typeface="Trebuchet MS"/>
              </a:rPr>
              <a:t>Ansible</a:t>
            </a:r>
            <a:r>
              <a:rPr sz="2200" spc="-4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" dirty="0">
                <a:solidFill>
                  <a:srgbClr val="3E3E3E"/>
                </a:solidFill>
                <a:latin typeface="Trebuchet MS"/>
                <a:cs typeface="Trebuchet MS"/>
              </a:rPr>
              <a:t>while</a:t>
            </a:r>
            <a:r>
              <a:rPr sz="2200" spc="-4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5" dirty="0">
                <a:solidFill>
                  <a:srgbClr val="3E3E3E"/>
                </a:solidFill>
                <a:latin typeface="Trebuchet MS"/>
                <a:cs typeface="Trebuchet MS"/>
              </a:rPr>
              <a:t>executing</a:t>
            </a:r>
            <a:r>
              <a:rPr sz="2200" spc="-6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rebuchet MS"/>
                <a:cs typeface="Trebuchet MS"/>
              </a:rPr>
              <a:t>tasks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45" dirty="0">
                <a:solidFill>
                  <a:srgbClr val="3E3E3E"/>
                </a:solidFill>
                <a:latin typeface="Trebuchet MS"/>
                <a:cs typeface="Trebuchet MS"/>
              </a:rPr>
              <a:t>on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a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5" dirty="0">
                <a:solidFill>
                  <a:srgbClr val="3E3E3E"/>
                </a:solidFill>
                <a:latin typeface="Trebuchet MS"/>
                <a:cs typeface="Trebuchet MS"/>
              </a:rPr>
              <a:t>machine.</a:t>
            </a:r>
            <a:endParaRPr sz="2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3000">
              <a:latin typeface="Trebuchet MS"/>
              <a:cs typeface="Trebuchet MS"/>
            </a:endParaRPr>
          </a:p>
          <a:p>
            <a:pPr marL="1623060" marR="3153410" indent="-342900">
              <a:lnSpc>
                <a:spcPct val="100000"/>
              </a:lnSpc>
              <a:spcBef>
                <a:spcPts val="1980"/>
              </a:spcBef>
              <a:buChar char="•"/>
              <a:tabLst>
                <a:tab pos="1623060" algn="l"/>
                <a:tab pos="1623695" algn="l"/>
              </a:tabLst>
            </a:pPr>
            <a:r>
              <a:rPr sz="2200" spc="30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dirty="0">
                <a:solidFill>
                  <a:srgbClr val="3E3E3E"/>
                </a:solidFill>
                <a:latin typeface="Trebuchet MS"/>
                <a:cs typeface="Trebuchet MS"/>
              </a:rPr>
              <a:t>facts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contain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" dirty="0">
                <a:solidFill>
                  <a:srgbClr val="3E3E3E"/>
                </a:solidFill>
                <a:latin typeface="Trebuchet MS"/>
                <a:cs typeface="Trebuchet MS"/>
              </a:rPr>
              <a:t>details</a:t>
            </a:r>
            <a:r>
              <a:rPr sz="2200" spc="-6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rebuchet MS"/>
                <a:cs typeface="Trebuchet MS"/>
              </a:rPr>
              <a:t>about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5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rebuchet MS"/>
                <a:cs typeface="Trebuchet MS"/>
              </a:rPr>
              <a:t>storage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Trebuchet MS"/>
                <a:cs typeface="Trebuchet MS"/>
              </a:rPr>
              <a:t>and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rebuchet MS"/>
                <a:cs typeface="Trebuchet MS"/>
              </a:rPr>
              <a:t>network </a:t>
            </a:r>
            <a:r>
              <a:rPr sz="2200" spc="-64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configuration</a:t>
            </a:r>
            <a:r>
              <a:rPr sz="2200" spc="-5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of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dirty="0">
                <a:solidFill>
                  <a:srgbClr val="3E3E3E"/>
                </a:solidFill>
                <a:latin typeface="Trebuchet MS"/>
                <a:cs typeface="Trebuchet MS"/>
              </a:rPr>
              <a:t>target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5" dirty="0">
                <a:solidFill>
                  <a:srgbClr val="3E3E3E"/>
                </a:solidFill>
                <a:latin typeface="Trebuchet MS"/>
                <a:cs typeface="Trebuchet MS"/>
              </a:rPr>
              <a:t>machine.</a:t>
            </a:r>
            <a:endParaRPr sz="2200">
              <a:latin typeface="Trebuchet MS"/>
              <a:cs typeface="Trebuchet MS"/>
            </a:endParaRPr>
          </a:p>
          <a:p>
            <a:pPr marL="1623060" marR="2591435" indent="-342900">
              <a:lnSpc>
                <a:spcPct val="100000"/>
              </a:lnSpc>
              <a:spcBef>
                <a:spcPts val="2645"/>
              </a:spcBef>
              <a:buChar char="•"/>
              <a:tabLst>
                <a:tab pos="1623060" algn="l"/>
                <a:tab pos="1623695" algn="l"/>
              </a:tabLst>
            </a:pPr>
            <a:r>
              <a:rPr sz="2200" spc="55" dirty="0">
                <a:solidFill>
                  <a:srgbClr val="3E3E3E"/>
                </a:solidFill>
                <a:latin typeface="Trebuchet MS"/>
                <a:cs typeface="Trebuchet MS"/>
              </a:rPr>
              <a:t>These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" dirty="0">
                <a:solidFill>
                  <a:srgbClr val="3E3E3E"/>
                </a:solidFill>
                <a:latin typeface="Trebuchet MS"/>
                <a:cs typeface="Trebuchet MS"/>
              </a:rPr>
              <a:t>details</a:t>
            </a:r>
            <a:r>
              <a:rPr sz="2200" spc="-5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are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10" dirty="0">
                <a:solidFill>
                  <a:srgbClr val="3E3E3E"/>
                </a:solidFill>
                <a:latin typeface="Trebuchet MS"/>
                <a:cs typeface="Trebuchet MS"/>
              </a:rPr>
              <a:t>used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rebuchet MS"/>
                <a:cs typeface="Trebuchet MS"/>
              </a:rPr>
              <a:t>during</a:t>
            </a:r>
            <a:r>
              <a:rPr sz="2200" spc="-6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rebuchet MS"/>
                <a:cs typeface="Trebuchet MS"/>
              </a:rPr>
              <a:t>Ansible</a:t>
            </a:r>
            <a:r>
              <a:rPr sz="2200" spc="-5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rebuchet MS"/>
                <a:cs typeface="Trebuchet MS"/>
              </a:rPr>
              <a:t>playbook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Trebuchet MS"/>
                <a:cs typeface="Trebuchet MS"/>
              </a:rPr>
              <a:t>execution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5" dirty="0">
                <a:solidFill>
                  <a:srgbClr val="3E3E3E"/>
                </a:solidFill>
                <a:latin typeface="Trebuchet MS"/>
                <a:cs typeface="Trebuchet MS"/>
              </a:rPr>
              <a:t>to </a:t>
            </a:r>
            <a:r>
              <a:rPr sz="2200" spc="-65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rebuchet MS"/>
                <a:cs typeface="Trebuchet MS"/>
              </a:rPr>
              <a:t>perform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rebuchet MS"/>
                <a:cs typeface="Trebuchet MS"/>
              </a:rPr>
              <a:t>runtime</a:t>
            </a:r>
            <a:r>
              <a:rPr sz="2200" spc="-6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Trebuchet MS"/>
                <a:cs typeface="Trebuchet MS"/>
              </a:rPr>
              <a:t>decisions.</a:t>
            </a:r>
            <a:endParaRPr sz="2200">
              <a:latin typeface="Trebuchet MS"/>
              <a:cs typeface="Trebuchet MS"/>
            </a:endParaRPr>
          </a:p>
          <a:p>
            <a:pPr marL="1623060" indent="-343535">
              <a:lnSpc>
                <a:spcPct val="100000"/>
              </a:lnSpc>
              <a:spcBef>
                <a:spcPts val="2640"/>
              </a:spcBef>
              <a:buChar char="•"/>
              <a:tabLst>
                <a:tab pos="1623060" algn="l"/>
                <a:tab pos="1623695" algn="l"/>
              </a:tabLst>
            </a:pPr>
            <a:r>
              <a:rPr sz="2200" spc="5" dirty="0">
                <a:solidFill>
                  <a:srgbClr val="3E3E3E"/>
                </a:solidFill>
                <a:latin typeface="Trebuchet MS"/>
                <a:cs typeface="Trebuchet MS"/>
              </a:rPr>
              <a:t>Facts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rebuchet MS"/>
                <a:cs typeface="Trebuchet MS"/>
              </a:rPr>
              <a:t>work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5" dirty="0">
                <a:solidFill>
                  <a:srgbClr val="3E3E3E"/>
                </a:solidFill>
                <a:latin typeface="Trebuchet MS"/>
                <a:cs typeface="Trebuchet MS"/>
              </a:rPr>
              <a:t>majorly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" dirty="0">
                <a:solidFill>
                  <a:srgbClr val="3E3E3E"/>
                </a:solidFill>
                <a:latin typeface="Trebuchet MS"/>
                <a:cs typeface="Trebuchet MS"/>
              </a:rPr>
              <a:t>with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conditionals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Trebuchet MS"/>
                <a:cs typeface="Trebuchet MS"/>
              </a:rPr>
              <a:t>and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rebuchet MS"/>
                <a:cs typeface="Trebuchet MS"/>
              </a:rPr>
              <a:t>playbooks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for</a:t>
            </a:r>
            <a:endParaRPr sz="2200">
              <a:latin typeface="Trebuchet MS"/>
              <a:cs typeface="Trebuchet MS"/>
            </a:endParaRPr>
          </a:p>
          <a:p>
            <a:pPr marL="1623060">
              <a:lnSpc>
                <a:spcPct val="100000"/>
              </a:lnSpc>
            </a:pPr>
            <a:r>
              <a:rPr sz="2200" spc="5" dirty="0">
                <a:solidFill>
                  <a:srgbClr val="3E3E3E"/>
                </a:solidFill>
                <a:latin typeface="Trebuchet MS"/>
                <a:cs typeface="Trebuchet MS"/>
              </a:rPr>
              <a:t>accelerating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rebuchet MS"/>
                <a:cs typeface="Trebuchet MS"/>
              </a:rPr>
              <a:t>automation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Trebuchet MS"/>
                <a:cs typeface="Trebuchet MS"/>
              </a:rPr>
              <a:t>process.</a:t>
            </a:r>
            <a:endParaRPr sz="2200">
              <a:latin typeface="Trebuchet MS"/>
              <a:cs typeface="Trebuchet MS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086600" y="734568"/>
            <a:ext cx="2209800" cy="458724"/>
          </a:xfrm>
          <a:prstGeom prst="rect">
            <a:avLst/>
          </a:prstGeom>
        </p:spPr>
      </p:pic>
    </p:spTree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002271" y="306451"/>
            <a:ext cx="225107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40" dirty="0">
                <a:solidFill>
                  <a:srgbClr val="000000"/>
                </a:solidFill>
                <a:latin typeface="Arial"/>
                <a:cs typeface="Arial"/>
              </a:rPr>
              <a:t>Conditionals</a:t>
            </a:r>
          </a:p>
        </p:txBody>
      </p:sp>
      <p:sp>
        <p:nvSpPr>
          <p:cNvPr id="4" name="object 4"/>
          <p:cNvSpPr/>
          <p:nvPr/>
        </p:nvSpPr>
        <p:spPr>
          <a:xfrm>
            <a:off x="1763267" y="1115567"/>
            <a:ext cx="12730480" cy="1022985"/>
          </a:xfrm>
          <a:custGeom>
            <a:avLst/>
            <a:gdLst/>
            <a:ahLst/>
            <a:cxnLst/>
            <a:rect l="l" t="t" r="r" b="b"/>
            <a:pathLst>
              <a:path w="12730480" h="1022985">
                <a:moveTo>
                  <a:pt x="12559538" y="0"/>
                </a:moveTo>
                <a:lnTo>
                  <a:pt x="170433" y="0"/>
                </a:lnTo>
                <a:lnTo>
                  <a:pt x="125133" y="6089"/>
                </a:lnTo>
                <a:lnTo>
                  <a:pt x="84422" y="23273"/>
                </a:lnTo>
                <a:lnTo>
                  <a:pt x="49926" y="49926"/>
                </a:lnTo>
                <a:lnTo>
                  <a:pt x="23273" y="84422"/>
                </a:lnTo>
                <a:lnTo>
                  <a:pt x="6089" y="125133"/>
                </a:lnTo>
                <a:lnTo>
                  <a:pt x="0" y="170433"/>
                </a:lnTo>
                <a:lnTo>
                  <a:pt x="0" y="852170"/>
                </a:lnTo>
                <a:lnTo>
                  <a:pt x="6089" y="897470"/>
                </a:lnTo>
                <a:lnTo>
                  <a:pt x="23273" y="938181"/>
                </a:lnTo>
                <a:lnTo>
                  <a:pt x="49926" y="972677"/>
                </a:lnTo>
                <a:lnTo>
                  <a:pt x="84422" y="999330"/>
                </a:lnTo>
                <a:lnTo>
                  <a:pt x="125133" y="1016514"/>
                </a:lnTo>
                <a:lnTo>
                  <a:pt x="170433" y="1022603"/>
                </a:lnTo>
                <a:lnTo>
                  <a:pt x="12559538" y="1022603"/>
                </a:lnTo>
                <a:lnTo>
                  <a:pt x="12604838" y="1016514"/>
                </a:lnTo>
                <a:lnTo>
                  <a:pt x="12645549" y="999330"/>
                </a:lnTo>
                <a:lnTo>
                  <a:pt x="12680045" y="972677"/>
                </a:lnTo>
                <a:lnTo>
                  <a:pt x="12706698" y="938181"/>
                </a:lnTo>
                <a:lnTo>
                  <a:pt x="12723882" y="897470"/>
                </a:lnTo>
                <a:lnTo>
                  <a:pt x="12729972" y="852170"/>
                </a:lnTo>
                <a:lnTo>
                  <a:pt x="12729972" y="170433"/>
                </a:lnTo>
                <a:lnTo>
                  <a:pt x="12723882" y="125133"/>
                </a:lnTo>
                <a:lnTo>
                  <a:pt x="12706698" y="84422"/>
                </a:lnTo>
                <a:lnTo>
                  <a:pt x="12680045" y="49926"/>
                </a:lnTo>
                <a:lnTo>
                  <a:pt x="12645549" y="23273"/>
                </a:lnTo>
                <a:lnTo>
                  <a:pt x="12604838" y="6089"/>
                </a:lnTo>
                <a:lnTo>
                  <a:pt x="1255953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763267" y="1115567"/>
            <a:ext cx="12730480" cy="1022985"/>
          </a:xfrm>
          <a:custGeom>
            <a:avLst/>
            <a:gdLst/>
            <a:ahLst/>
            <a:cxnLst/>
            <a:rect l="l" t="t" r="r" b="b"/>
            <a:pathLst>
              <a:path w="12730480" h="1022985">
                <a:moveTo>
                  <a:pt x="0" y="170433"/>
                </a:moveTo>
                <a:lnTo>
                  <a:pt x="6089" y="125133"/>
                </a:lnTo>
                <a:lnTo>
                  <a:pt x="23273" y="84422"/>
                </a:lnTo>
                <a:lnTo>
                  <a:pt x="49926" y="49926"/>
                </a:lnTo>
                <a:lnTo>
                  <a:pt x="84422" y="23273"/>
                </a:lnTo>
                <a:lnTo>
                  <a:pt x="125133" y="6089"/>
                </a:lnTo>
                <a:lnTo>
                  <a:pt x="170433" y="0"/>
                </a:lnTo>
                <a:lnTo>
                  <a:pt x="12559538" y="0"/>
                </a:lnTo>
                <a:lnTo>
                  <a:pt x="12604838" y="6089"/>
                </a:lnTo>
                <a:lnTo>
                  <a:pt x="12645549" y="23273"/>
                </a:lnTo>
                <a:lnTo>
                  <a:pt x="12680045" y="49926"/>
                </a:lnTo>
                <a:lnTo>
                  <a:pt x="12706698" y="84422"/>
                </a:lnTo>
                <a:lnTo>
                  <a:pt x="12723882" y="125133"/>
                </a:lnTo>
                <a:lnTo>
                  <a:pt x="12729972" y="170433"/>
                </a:lnTo>
                <a:lnTo>
                  <a:pt x="12729972" y="852170"/>
                </a:lnTo>
                <a:lnTo>
                  <a:pt x="12723882" y="897470"/>
                </a:lnTo>
                <a:lnTo>
                  <a:pt x="12706698" y="938181"/>
                </a:lnTo>
                <a:lnTo>
                  <a:pt x="12680045" y="972677"/>
                </a:lnTo>
                <a:lnTo>
                  <a:pt x="12645549" y="999330"/>
                </a:lnTo>
                <a:lnTo>
                  <a:pt x="12604838" y="1016514"/>
                </a:lnTo>
                <a:lnTo>
                  <a:pt x="12559538" y="1022603"/>
                </a:lnTo>
                <a:lnTo>
                  <a:pt x="170433" y="1022603"/>
                </a:lnTo>
                <a:lnTo>
                  <a:pt x="125133" y="1016514"/>
                </a:lnTo>
                <a:lnTo>
                  <a:pt x="84422" y="999330"/>
                </a:lnTo>
                <a:lnTo>
                  <a:pt x="49926" y="972677"/>
                </a:lnTo>
                <a:lnTo>
                  <a:pt x="23273" y="938181"/>
                </a:lnTo>
                <a:lnTo>
                  <a:pt x="6089" y="897470"/>
                </a:lnTo>
                <a:lnTo>
                  <a:pt x="0" y="852170"/>
                </a:lnTo>
                <a:lnTo>
                  <a:pt x="0" y="170433"/>
                </a:lnTo>
                <a:close/>
              </a:path>
            </a:pathLst>
          </a:custGeom>
          <a:ln w="9525">
            <a:solidFill>
              <a:srgbClr val="0184E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372614" y="1263776"/>
            <a:ext cx="11506200" cy="51327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055745" marR="5080" indent="-4043679">
              <a:lnSpc>
                <a:spcPct val="100000"/>
              </a:lnSpc>
              <a:spcBef>
                <a:spcPts val="95"/>
              </a:spcBef>
            </a:pPr>
            <a:r>
              <a:rPr sz="2200" spc="50" dirty="0">
                <a:solidFill>
                  <a:srgbClr val="3E3E3E"/>
                </a:solidFill>
                <a:latin typeface="Trebuchet MS"/>
                <a:cs typeface="Trebuchet MS"/>
              </a:rPr>
              <a:t>Ansible</a:t>
            </a:r>
            <a:r>
              <a:rPr sz="2200" spc="-5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b="1" spc="40" dirty="0">
                <a:solidFill>
                  <a:srgbClr val="3E3E3E"/>
                </a:solidFill>
                <a:latin typeface="Arial"/>
                <a:cs typeface="Arial"/>
              </a:rPr>
              <a:t>conditionals</a:t>
            </a:r>
            <a:r>
              <a:rPr sz="2200" b="1" spc="-1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are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Trebuchet MS"/>
                <a:cs typeface="Trebuchet MS"/>
              </a:rPr>
              <a:t>control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Trebuchet MS"/>
                <a:cs typeface="Trebuchet MS"/>
              </a:rPr>
              <a:t>statements</a:t>
            </a:r>
            <a:r>
              <a:rPr sz="2200" spc="-5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10" dirty="0">
                <a:solidFill>
                  <a:srgbClr val="3E3E3E"/>
                </a:solidFill>
                <a:latin typeface="Trebuchet MS"/>
                <a:cs typeface="Trebuchet MS"/>
              </a:rPr>
              <a:t>used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in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a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rebuchet MS"/>
                <a:cs typeface="Trebuchet MS"/>
              </a:rPr>
              <a:t>playbook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in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rebuchet MS"/>
                <a:cs typeface="Trebuchet MS"/>
              </a:rPr>
              <a:t>order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to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generate </a:t>
            </a:r>
            <a:r>
              <a:rPr sz="2200" spc="-65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5" dirty="0">
                <a:solidFill>
                  <a:srgbClr val="3E3E3E"/>
                </a:solidFill>
                <a:latin typeface="Trebuchet MS"/>
                <a:cs typeface="Trebuchet MS"/>
              </a:rPr>
              <a:t>accurate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Trebuchet MS"/>
                <a:cs typeface="Trebuchet MS"/>
              </a:rPr>
              <a:t>report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rebuchet MS"/>
                <a:cs typeface="Trebuchet MS"/>
              </a:rPr>
              <a:t>or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output.</a:t>
            </a:r>
            <a:endParaRPr sz="2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3000">
              <a:latin typeface="Trebuchet MS"/>
              <a:cs typeface="Trebuchet MS"/>
            </a:endParaRPr>
          </a:p>
          <a:p>
            <a:pPr marL="1509395" indent="-343535">
              <a:lnSpc>
                <a:spcPct val="100000"/>
              </a:lnSpc>
              <a:spcBef>
                <a:spcPts val="2405"/>
              </a:spcBef>
              <a:buChar char="•"/>
              <a:tabLst>
                <a:tab pos="1509395" algn="l"/>
                <a:tab pos="1510030" algn="l"/>
              </a:tabLst>
            </a:pPr>
            <a:r>
              <a:rPr sz="2200" spc="30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5" dirty="0">
                <a:solidFill>
                  <a:srgbClr val="3E3E3E"/>
                </a:solidFill>
                <a:latin typeface="Trebuchet MS"/>
                <a:cs typeface="Trebuchet MS"/>
              </a:rPr>
              <a:t>result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of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a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5" dirty="0">
                <a:solidFill>
                  <a:srgbClr val="3E3E3E"/>
                </a:solidFill>
                <a:latin typeface="Trebuchet MS"/>
                <a:cs typeface="Trebuchet MS"/>
              </a:rPr>
              <a:t>play</a:t>
            </a:r>
            <a:r>
              <a:rPr sz="2200" spc="-6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Trebuchet MS"/>
                <a:cs typeface="Trebuchet MS"/>
              </a:rPr>
              <a:t>may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rebuchet MS"/>
                <a:cs typeface="Trebuchet MS"/>
              </a:rPr>
              <a:t>depend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45" dirty="0">
                <a:solidFill>
                  <a:srgbClr val="3E3E3E"/>
                </a:solidFill>
                <a:latin typeface="Trebuchet MS"/>
                <a:cs typeface="Trebuchet MS"/>
              </a:rPr>
              <a:t>on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5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15" dirty="0">
                <a:solidFill>
                  <a:srgbClr val="3E3E3E"/>
                </a:solidFill>
                <a:latin typeface="Trebuchet MS"/>
                <a:cs typeface="Trebuchet MS"/>
              </a:rPr>
              <a:t>variable,</a:t>
            </a:r>
            <a:r>
              <a:rPr sz="2200" spc="-6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fact,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rebuchet MS"/>
                <a:cs typeface="Trebuchet MS"/>
              </a:rPr>
              <a:t>or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rebuchet MS"/>
                <a:cs typeface="Trebuchet MS"/>
              </a:rPr>
              <a:t>previous</a:t>
            </a:r>
            <a:endParaRPr sz="2200">
              <a:latin typeface="Trebuchet MS"/>
              <a:cs typeface="Trebuchet MS"/>
            </a:endParaRPr>
          </a:p>
          <a:p>
            <a:pPr marL="1509395">
              <a:lnSpc>
                <a:spcPct val="100000"/>
              </a:lnSpc>
            </a:pP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task</a:t>
            </a:r>
            <a:r>
              <a:rPr sz="2200" spc="-13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10" dirty="0">
                <a:solidFill>
                  <a:srgbClr val="3E3E3E"/>
                </a:solidFill>
                <a:latin typeface="Trebuchet MS"/>
                <a:cs typeface="Trebuchet MS"/>
              </a:rPr>
              <a:t>result.</a:t>
            </a:r>
            <a:endParaRPr sz="2200">
              <a:latin typeface="Trebuchet MS"/>
              <a:cs typeface="Trebuchet MS"/>
            </a:endParaRPr>
          </a:p>
          <a:p>
            <a:pPr marL="1509395" marR="1440815" indent="-342900">
              <a:lnSpc>
                <a:spcPct val="100000"/>
              </a:lnSpc>
              <a:spcBef>
                <a:spcPts val="2640"/>
              </a:spcBef>
              <a:buChar char="•"/>
              <a:tabLst>
                <a:tab pos="1509395" algn="l"/>
                <a:tab pos="1510030" algn="l"/>
              </a:tabLst>
            </a:pP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Conditional </a:t>
            </a:r>
            <a:r>
              <a:rPr sz="2200" spc="45" dirty="0">
                <a:solidFill>
                  <a:srgbClr val="3E3E3E"/>
                </a:solidFill>
                <a:latin typeface="Trebuchet MS"/>
                <a:cs typeface="Trebuchet MS"/>
              </a:rPr>
              <a:t>statements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are </a:t>
            </a:r>
            <a:r>
              <a:rPr sz="2200" spc="110" dirty="0">
                <a:solidFill>
                  <a:srgbClr val="3E3E3E"/>
                </a:solidFill>
                <a:latin typeface="Trebuchet MS"/>
                <a:cs typeface="Trebuchet MS"/>
              </a:rPr>
              <a:t>used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in </a:t>
            </a:r>
            <a:r>
              <a:rPr sz="2200" spc="80" dirty="0">
                <a:solidFill>
                  <a:srgbClr val="3E3E3E"/>
                </a:solidFill>
                <a:latin typeface="Trebuchet MS"/>
                <a:cs typeface="Trebuchet MS"/>
              </a:rPr>
              <a:t>playbooks </a:t>
            </a:r>
            <a:r>
              <a:rPr sz="2200" spc="60" dirty="0">
                <a:solidFill>
                  <a:srgbClr val="3E3E3E"/>
                </a:solidFill>
                <a:latin typeface="Trebuchet MS"/>
                <a:cs typeface="Trebuchet MS"/>
              </a:rPr>
              <a:t>where </a:t>
            </a:r>
            <a:r>
              <a:rPr sz="2200" spc="25" dirty="0">
                <a:solidFill>
                  <a:srgbClr val="3E3E3E"/>
                </a:solidFill>
                <a:latin typeface="Trebuchet MS"/>
                <a:cs typeface="Trebuchet MS"/>
              </a:rPr>
              <a:t>there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are </a:t>
            </a:r>
            <a:r>
              <a:rPr sz="2200" spc="4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5" dirty="0">
                <a:solidFill>
                  <a:srgbClr val="3E3E3E"/>
                </a:solidFill>
                <a:latin typeface="Trebuchet MS"/>
                <a:cs typeface="Trebuchet MS"/>
              </a:rPr>
              <a:t>multiple</a:t>
            </a:r>
            <a:r>
              <a:rPr sz="2200" spc="-3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Trebuchet MS"/>
                <a:cs typeface="Trebuchet MS"/>
              </a:rPr>
              <a:t>variables</a:t>
            </a:r>
            <a:r>
              <a:rPr sz="2200" spc="-5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rebuchet MS"/>
                <a:cs typeface="Trebuchet MS"/>
              </a:rPr>
              <a:t>representing</a:t>
            </a:r>
            <a:r>
              <a:rPr sz="2200" spc="-6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dirty="0">
                <a:solidFill>
                  <a:srgbClr val="3E3E3E"/>
                </a:solidFill>
                <a:latin typeface="Trebuchet MS"/>
                <a:cs typeface="Trebuchet MS"/>
              </a:rPr>
              <a:t>different</a:t>
            </a:r>
            <a:r>
              <a:rPr sz="2200" spc="-4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5" dirty="0">
                <a:solidFill>
                  <a:srgbClr val="3E3E3E"/>
                </a:solidFill>
                <a:latin typeface="Trebuchet MS"/>
                <a:cs typeface="Trebuchet MS"/>
              </a:rPr>
              <a:t>entities</a:t>
            </a:r>
            <a:r>
              <a:rPr sz="2200" spc="-5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Trebuchet MS"/>
                <a:cs typeface="Trebuchet MS"/>
              </a:rPr>
              <a:t>such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Trebuchet MS"/>
                <a:cs typeface="Trebuchet MS"/>
              </a:rPr>
              <a:t>as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software </a:t>
            </a:r>
            <a:r>
              <a:rPr sz="2200" spc="-65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packages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Trebuchet MS"/>
                <a:cs typeface="Trebuchet MS"/>
              </a:rPr>
              <a:t>and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5" dirty="0">
                <a:solidFill>
                  <a:srgbClr val="3E3E3E"/>
                </a:solidFill>
                <a:latin typeface="Trebuchet MS"/>
                <a:cs typeface="Trebuchet MS"/>
              </a:rPr>
              <a:t>servers.</a:t>
            </a:r>
            <a:endParaRPr sz="2200">
              <a:latin typeface="Trebuchet MS"/>
              <a:cs typeface="Trebuchet MS"/>
            </a:endParaRPr>
          </a:p>
          <a:p>
            <a:pPr marL="1509395" indent="-343535">
              <a:lnSpc>
                <a:spcPct val="100000"/>
              </a:lnSpc>
              <a:spcBef>
                <a:spcPts val="2645"/>
              </a:spcBef>
              <a:buChar char="•"/>
              <a:tabLst>
                <a:tab pos="1509395" algn="l"/>
                <a:tab pos="1510030" algn="l"/>
              </a:tabLst>
            </a:pP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Conditional</a:t>
            </a:r>
            <a:r>
              <a:rPr sz="2200" spc="-5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Trebuchet MS"/>
                <a:cs typeface="Trebuchet MS"/>
              </a:rPr>
              <a:t>statements</a:t>
            </a:r>
            <a:r>
              <a:rPr sz="2200" spc="-6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rebuchet MS"/>
                <a:cs typeface="Trebuchet MS"/>
              </a:rPr>
              <a:t>help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in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5" dirty="0">
                <a:solidFill>
                  <a:srgbClr val="3E3E3E"/>
                </a:solidFill>
                <a:latin typeface="Trebuchet MS"/>
                <a:cs typeface="Trebuchet MS"/>
              </a:rPr>
              <a:t>controlling</a:t>
            </a:r>
            <a:r>
              <a:rPr sz="2200" spc="-6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" dirty="0">
                <a:solidFill>
                  <a:srgbClr val="3E3E3E"/>
                </a:solidFill>
                <a:latin typeface="Trebuchet MS"/>
                <a:cs typeface="Trebuchet MS"/>
              </a:rPr>
              <a:t>flow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of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" dirty="0">
                <a:solidFill>
                  <a:srgbClr val="3E3E3E"/>
                </a:solidFill>
                <a:latin typeface="Trebuchet MS"/>
                <a:cs typeface="Trebuchet MS"/>
              </a:rPr>
              <a:t>execution.</a:t>
            </a:r>
            <a:endParaRPr sz="2200">
              <a:latin typeface="Trebuchet MS"/>
              <a:cs typeface="Trebuchet MS"/>
            </a:endParaRPr>
          </a:p>
          <a:p>
            <a:pPr marL="1509395" marR="2073275" indent="-342900">
              <a:lnSpc>
                <a:spcPct val="100000"/>
              </a:lnSpc>
              <a:spcBef>
                <a:spcPts val="2640"/>
              </a:spcBef>
              <a:buChar char="•"/>
              <a:tabLst>
                <a:tab pos="1509395" algn="l"/>
                <a:tab pos="1510030" algn="l"/>
              </a:tabLst>
            </a:pPr>
            <a:r>
              <a:rPr sz="2200" spc="135" dirty="0">
                <a:solidFill>
                  <a:srgbClr val="3E3E3E"/>
                </a:solidFill>
                <a:latin typeface="Trebuchet MS"/>
                <a:cs typeface="Trebuchet MS"/>
              </a:rPr>
              <a:t>One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rebuchet MS"/>
                <a:cs typeface="Trebuchet MS"/>
              </a:rPr>
              <a:t>can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Trebuchet MS"/>
                <a:cs typeface="Trebuchet MS"/>
              </a:rPr>
              <a:t>determine</a:t>
            </a:r>
            <a:r>
              <a:rPr sz="2200" spc="-5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rebuchet MS"/>
                <a:cs typeface="Trebuchet MS"/>
              </a:rPr>
              <a:t>tasks</a:t>
            </a:r>
            <a:r>
              <a:rPr sz="2200" spc="-10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Trebuchet MS"/>
                <a:cs typeface="Trebuchet MS"/>
              </a:rPr>
              <a:t>which</a:t>
            </a:r>
            <a:r>
              <a:rPr sz="2200" spc="-6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rebuchet MS"/>
                <a:cs typeface="Trebuchet MS"/>
              </a:rPr>
              <a:t>can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rebuchet MS"/>
                <a:cs typeface="Trebuchet MS"/>
              </a:rPr>
              <a:t>be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rebuchet MS"/>
                <a:cs typeface="Trebuchet MS"/>
              </a:rPr>
              <a:t>skipped</a:t>
            </a:r>
            <a:r>
              <a:rPr sz="2200" spc="-5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rebuchet MS"/>
                <a:cs typeface="Trebuchet MS"/>
              </a:rPr>
              <a:t>or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Trebuchet MS"/>
                <a:cs typeface="Trebuchet MS"/>
              </a:rPr>
              <a:t>run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45" dirty="0">
                <a:solidFill>
                  <a:srgbClr val="3E3E3E"/>
                </a:solidFill>
                <a:latin typeface="Trebuchet MS"/>
                <a:cs typeface="Trebuchet MS"/>
              </a:rPr>
              <a:t>on </a:t>
            </a:r>
            <a:r>
              <a:rPr sz="2200" spc="-64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5" dirty="0">
                <a:solidFill>
                  <a:srgbClr val="3E3E3E"/>
                </a:solidFill>
                <a:latin typeface="Trebuchet MS"/>
                <a:cs typeface="Trebuchet MS"/>
              </a:rPr>
              <a:t>particular</a:t>
            </a:r>
            <a:r>
              <a:rPr sz="2200" spc="-5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rebuchet MS"/>
                <a:cs typeface="Trebuchet MS"/>
              </a:rPr>
              <a:t>nodes,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" dirty="0">
                <a:solidFill>
                  <a:srgbClr val="3E3E3E"/>
                </a:solidFill>
                <a:latin typeface="Trebuchet MS"/>
                <a:cs typeface="Trebuchet MS"/>
              </a:rPr>
              <a:t>with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rebuchet MS"/>
                <a:cs typeface="Trebuchet MS"/>
              </a:rPr>
              <a:t>help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of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Trebuchet MS"/>
                <a:cs typeface="Trebuchet MS"/>
              </a:rPr>
              <a:t>conditional</a:t>
            </a:r>
            <a:r>
              <a:rPr sz="2200" spc="-6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statements.</a:t>
            </a:r>
            <a:endParaRPr sz="2200">
              <a:latin typeface="Trebuchet MS"/>
              <a:cs typeface="Trebuchet MS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306311" y="734568"/>
            <a:ext cx="3809999" cy="458724"/>
          </a:xfrm>
          <a:prstGeom prst="rect">
            <a:avLst/>
          </a:prstGeom>
        </p:spPr>
      </p:pic>
    </p:spTree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91641" y="501776"/>
            <a:ext cx="510857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14" dirty="0">
                <a:latin typeface="Arial"/>
                <a:cs typeface="Arial"/>
              </a:rPr>
              <a:t>Demonstrate</a:t>
            </a:r>
            <a:r>
              <a:rPr spc="-65" dirty="0">
                <a:latin typeface="Arial"/>
                <a:cs typeface="Arial"/>
              </a:rPr>
              <a:t> </a:t>
            </a:r>
            <a:r>
              <a:rPr spc="-15" dirty="0">
                <a:latin typeface="Arial"/>
                <a:cs typeface="Arial"/>
              </a:rPr>
              <a:t>YAML</a:t>
            </a:r>
            <a:r>
              <a:rPr spc="-55" dirty="0">
                <a:latin typeface="Arial"/>
                <a:cs typeface="Arial"/>
              </a:rPr>
              <a:t> </a:t>
            </a:r>
            <a:r>
              <a:rPr spc="35" dirty="0">
                <a:latin typeface="Arial"/>
                <a:cs typeface="Arial"/>
              </a:rPr>
              <a:t>scripting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91641" y="2312289"/>
            <a:ext cx="10041255" cy="20751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spc="60" dirty="0">
                <a:solidFill>
                  <a:srgbClr val="3E3E3E"/>
                </a:solidFill>
                <a:latin typeface="Arial"/>
                <a:cs typeface="Arial"/>
              </a:rPr>
              <a:t>Problem</a:t>
            </a:r>
            <a:r>
              <a:rPr sz="2200" b="1" spc="-1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80" dirty="0">
                <a:solidFill>
                  <a:srgbClr val="3E3E3E"/>
                </a:solidFill>
                <a:latin typeface="Arial"/>
                <a:cs typeface="Arial"/>
              </a:rPr>
              <a:t>Statement:</a:t>
            </a:r>
            <a:r>
              <a:rPr sz="2200" b="1" spc="-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rebuchet MS"/>
                <a:cs typeface="Trebuchet MS"/>
              </a:rPr>
              <a:t>You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are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given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a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10" dirty="0">
                <a:solidFill>
                  <a:srgbClr val="3E3E3E"/>
                </a:solidFill>
                <a:latin typeface="Trebuchet MS"/>
                <a:cs typeface="Trebuchet MS"/>
              </a:rPr>
              <a:t>project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to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demonstrate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20" dirty="0">
                <a:solidFill>
                  <a:srgbClr val="3E3E3E"/>
                </a:solidFill>
                <a:latin typeface="Trebuchet MS"/>
                <a:cs typeface="Trebuchet MS"/>
              </a:rPr>
              <a:t>YAML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dirty="0">
                <a:solidFill>
                  <a:srgbClr val="3E3E3E"/>
                </a:solidFill>
                <a:latin typeface="Trebuchet MS"/>
                <a:cs typeface="Trebuchet MS"/>
              </a:rPr>
              <a:t>scripting.</a:t>
            </a:r>
            <a:endParaRPr sz="2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35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2200" b="1" spc="30" dirty="0">
                <a:solidFill>
                  <a:srgbClr val="3E3E3E"/>
                </a:solidFill>
                <a:latin typeface="Arial"/>
                <a:cs typeface="Arial"/>
              </a:rPr>
              <a:t>Prerequisites:</a:t>
            </a:r>
            <a:endParaRPr sz="2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3550">
              <a:latin typeface="Arial"/>
              <a:cs typeface="Arial"/>
            </a:endParaRPr>
          </a:p>
          <a:p>
            <a:pPr marL="469900" indent="-369570">
              <a:lnSpc>
                <a:spcPct val="100000"/>
              </a:lnSpc>
              <a:buFont typeface="Tahoma"/>
              <a:buChar char="●"/>
              <a:tabLst>
                <a:tab pos="469265" algn="l"/>
                <a:tab pos="470534" algn="l"/>
              </a:tabLst>
            </a:pPr>
            <a:r>
              <a:rPr sz="2200" spc="50" dirty="0">
                <a:solidFill>
                  <a:srgbClr val="3E3E3E"/>
                </a:solidFill>
                <a:latin typeface="Trebuchet MS"/>
                <a:cs typeface="Trebuchet MS"/>
              </a:rPr>
              <a:t>Ansible</a:t>
            </a:r>
            <a:r>
              <a:rPr sz="2200" spc="-5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rebuchet MS"/>
                <a:cs typeface="Trebuchet MS"/>
              </a:rPr>
              <a:t>should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rebuchet MS"/>
                <a:cs typeface="Trebuchet MS"/>
              </a:rPr>
              <a:t>be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" dirty="0">
                <a:solidFill>
                  <a:srgbClr val="3E3E3E"/>
                </a:solidFill>
                <a:latin typeface="Trebuchet MS"/>
                <a:cs typeface="Trebuchet MS"/>
              </a:rPr>
              <a:t>installed</a:t>
            </a:r>
            <a:r>
              <a:rPr sz="2200" spc="-4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in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rebuchet MS"/>
                <a:cs typeface="Trebuchet MS"/>
              </a:rPr>
              <a:t>your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Trebuchet MS"/>
                <a:cs typeface="Trebuchet MS"/>
              </a:rPr>
              <a:t>system.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3216509" y="1741677"/>
            <a:ext cx="242887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spc="65" dirty="0">
                <a:solidFill>
                  <a:srgbClr val="3E3E3E"/>
                </a:solidFill>
                <a:latin typeface="Arial"/>
                <a:cs typeface="Arial"/>
              </a:rPr>
              <a:t>Duration:</a:t>
            </a:r>
            <a:r>
              <a:rPr sz="2200" b="1" spc="-3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25" dirty="0">
                <a:solidFill>
                  <a:srgbClr val="3E3E3E"/>
                </a:solidFill>
                <a:latin typeface="Arial"/>
                <a:cs typeface="Arial"/>
              </a:rPr>
              <a:t>20</a:t>
            </a:r>
            <a:r>
              <a:rPr sz="2200" b="1" spc="-7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100" dirty="0">
                <a:solidFill>
                  <a:srgbClr val="3E3E3E"/>
                </a:solidFill>
                <a:latin typeface="Arial"/>
                <a:cs typeface="Arial"/>
              </a:rPr>
              <a:t>Min.</a:t>
            </a:r>
            <a:endParaRPr sz="2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583428" y="306451"/>
            <a:ext cx="508889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" dirty="0">
                <a:solidFill>
                  <a:srgbClr val="3E3E3E"/>
                </a:solidFill>
                <a:latin typeface="Arial"/>
                <a:cs typeface="Arial"/>
              </a:rPr>
              <a:t>Assisted</a:t>
            </a:r>
            <a:r>
              <a:rPr spc="-9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30" dirty="0">
                <a:solidFill>
                  <a:srgbClr val="3E3E3E"/>
                </a:solidFill>
                <a:latin typeface="Arial"/>
                <a:cs typeface="Arial"/>
              </a:rPr>
              <a:t>Practice:</a:t>
            </a:r>
            <a:r>
              <a:rPr spc="-7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35" dirty="0">
                <a:solidFill>
                  <a:srgbClr val="3E3E3E"/>
                </a:solidFill>
                <a:latin typeface="Arial"/>
                <a:cs typeface="Arial"/>
              </a:rPr>
              <a:t>Guidelines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540255" y="1870328"/>
            <a:ext cx="6628765" cy="18103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spc="-10" dirty="0">
                <a:solidFill>
                  <a:srgbClr val="3E3E3E"/>
                </a:solidFill>
                <a:latin typeface="Arial"/>
                <a:cs typeface="Arial"/>
              </a:rPr>
              <a:t>Steps</a:t>
            </a:r>
            <a:r>
              <a:rPr sz="2200" b="1" spc="-5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114" dirty="0">
                <a:solidFill>
                  <a:srgbClr val="3E3E3E"/>
                </a:solidFill>
                <a:latin typeface="Arial"/>
                <a:cs typeface="Arial"/>
              </a:rPr>
              <a:t>to</a:t>
            </a:r>
            <a:r>
              <a:rPr sz="2200" b="1" spc="-5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95" dirty="0">
                <a:solidFill>
                  <a:srgbClr val="3E3E3E"/>
                </a:solidFill>
                <a:latin typeface="Arial"/>
                <a:cs typeface="Arial"/>
              </a:rPr>
              <a:t>demonstrate</a:t>
            </a:r>
            <a:r>
              <a:rPr sz="2200" b="1" spc="-3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-15" dirty="0">
                <a:solidFill>
                  <a:srgbClr val="3E3E3E"/>
                </a:solidFill>
                <a:latin typeface="Arial"/>
                <a:cs typeface="Arial"/>
              </a:rPr>
              <a:t>YAML</a:t>
            </a:r>
            <a:r>
              <a:rPr sz="2200" b="1" spc="-5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10" dirty="0">
                <a:solidFill>
                  <a:srgbClr val="3E3E3E"/>
                </a:solidFill>
                <a:latin typeface="Arial"/>
                <a:cs typeface="Arial"/>
              </a:rPr>
              <a:t>scripting:</a:t>
            </a:r>
            <a:endParaRPr sz="2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650">
              <a:latin typeface="Arial"/>
              <a:cs typeface="Arial"/>
            </a:endParaRPr>
          </a:p>
          <a:p>
            <a:pPr marL="393065" indent="-381000">
              <a:lnSpc>
                <a:spcPct val="100000"/>
              </a:lnSpc>
              <a:buAutoNum type="arabicPeriod"/>
              <a:tabLst>
                <a:tab pos="393065" algn="l"/>
                <a:tab pos="393700" algn="l"/>
              </a:tabLst>
            </a:pPr>
            <a:r>
              <a:rPr sz="2200" spc="25" dirty="0">
                <a:solidFill>
                  <a:srgbClr val="3E3E3E"/>
                </a:solidFill>
                <a:latin typeface="Trebuchet MS"/>
                <a:cs typeface="Trebuchet MS"/>
              </a:rPr>
              <a:t>Create</a:t>
            </a:r>
            <a:r>
              <a:rPr sz="2200" spc="-11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a</a:t>
            </a:r>
            <a:r>
              <a:rPr sz="2200" spc="-11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playbook.</a:t>
            </a:r>
            <a:endParaRPr sz="2200">
              <a:latin typeface="Trebuchet MS"/>
              <a:cs typeface="Trebuchet MS"/>
            </a:endParaRPr>
          </a:p>
          <a:p>
            <a:pPr marL="393065" indent="-381000">
              <a:lnSpc>
                <a:spcPct val="100000"/>
              </a:lnSpc>
              <a:spcBef>
                <a:spcPts val="220"/>
              </a:spcBef>
              <a:buAutoNum type="arabicPeriod"/>
              <a:tabLst>
                <a:tab pos="393065" algn="l"/>
                <a:tab pos="393700" algn="l"/>
              </a:tabLst>
            </a:pPr>
            <a:r>
              <a:rPr sz="2200" spc="110" dirty="0">
                <a:solidFill>
                  <a:srgbClr val="3E3E3E"/>
                </a:solidFill>
                <a:latin typeface="Trebuchet MS"/>
                <a:cs typeface="Trebuchet MS"/>
              </a:rPr>
              <a:t>Add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25" dirty="0">
                <a:solidFill>
                  <a:srgbClr val="3E3E3E"/>
                </a:solidFill>
                <a:latin typeface="Trebuchet MS"/>
                <a:cs typeface="Trebuchet MS"/>
              </a:rPr>
              <a:t>YAML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" dirty="0">
                <a:solidFill>
                  <a:srgbClr val="3E3E3E"/>
                </a:solidFill>
                <a:latin typeface="Trebuchet MS"/>
                <a:cs typeface="Trebuchet MS"/>
              </a:rPr>
              <a:t>script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to</a:t>
            </a:r>
            <a:r>
              <a:rPr sz="2200" spc="-10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rebuchet MS"/>
                <a:cs typeface="Trebuchet MS"/>
              </a:rPr>
              <a:t>playbook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to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5" dirty="0">
                <a:solidFill>
                  <a:srgbClr val="3E3E3E"/>
                </a:solidFill>
                <a:latin typeface="Trebuchet MS"/>
                <a:cs typeface="Trebuchet MS"/>
              </a:rPr>
              <a:t>install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node.</a:t>
            </a:r>
            <a:endParaRPr sz="2200">
              <a:latin typeface="Trebuchet MS"/>
              <a:cs typeface="Trebuchet MS"/>
            </a:endParaRPr>
          </a:p>
          <a:p>
            <a:pPr marL="393065" indent="-381000">
              <a:lnSpc>
                <a:spcPct val="100000"/>
              </a:lnSpc>
              <a:spcBef>
                <a:spcPts val="215"/>
              </a:spcBef>
              <a:buAutoNum type="arabicPeriod"/>
              <a:tabLst>
                <a:tab pos="393065" algn="l"/>
                <a:tab pos="393700" algn="l"/>
              </a:tabLst>
            </a:pPr>
            <a:r>
              <a:rPr sz="2200" spc="114" dirty="0">
                <a:solidFill>
                  <a:srgbClr val="3E3E3E"/>
                </a:solidFill>
                <a:latin typeface="Trebuchet MS"/>
                <a:cs typeface="Trebuchet MS"/>
              </a:rPr>
              <a:t>Run</a:t>
            </a:r>
            <a:r>
              <a:rPr sz="2200" spc="-10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rebuchet MS"/>
                <a:cs typeface="Trebuchet MS"/>
              </a:rPr>
              <a:t>Ansible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25" dirty="0">
                <a:solidFill>
                  <a:srgbClr val="3E3E3E"/>
                </a:solidFill>
                <a:latin typeface="Trebuchet MS"/>
                <a:cs typeface="Trebuchet MS"/>
              </a:rPr>
              <a:t>YAML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Trebuchet MS"/>
                <a:cs typeface="Trebuchet MS"/>
              </a:rPr>
              <a:t>script.</a:t>
            </a:r>
            <a:endParaRPr sz="2200">
              <a:latin typeface="Trebuchet MS"/>
              <a:cs typeface="Trebuchet MS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152900" y="734568"/>
            <a:ext cx="7772400" cy="458724"/>
          </a:xfrm>
          <a:prstGeom prst="rect">
            <a:avLst/>
          </a:prstGeom>
        </p:spPr>
      </p:pic>
    </p:spTree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91641" y="501776"/>
            <a:ext cx="624713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5" dirty="0">
                <a:latin typeface="Arial"/>
                <a:cs typeface="Arial"/>
              </a:rPr>
              <a:t>Set</a:t>
            </a:r>
            <a:r>
              <a:rPr spc="-70" dirty="0">
                <a:latin typeface="Arial"/>
                <a:cs typeface="Arial"/>
              </a:rPr>
              <a:t> </a:t>
            </a:r>
            <a:r>
              <a:rPr spc="75" dirty="0">
                <a:latin typeface="Arial"/>
                <a:cs typeface="Arial"/>
              </a:rPr>
              <a:t>Up</a:t>
            </a:r>
            <a:r>
              <a:rPr spc="-60" dirty="0">
                <a:latin typeface="Arial"/>
                <a:cs typeface="Arial"/>
              </a:rPr>
              <a:t> </a:t>
            </a:r>
            <a:r>
              <a:rPr spc="30" dirty="0">
                <a:latin typeface="Arial"/>
                <a:cs typeface="Arial"/>
              </a:rPr>
              <a:t>Apache</a:t>
            </a:r>
            <a:r>
              <a:rPr spc="-60" dirty="0">
                <a:latin typeface="Arial"/>
                <a:cs typeface="Arial"/>
              </a:rPr>
              <a:t> </a:t>
            </a:r>
            <a:r>
              <a:rPr spc="40" dirty="0">
                <a:latin typeface="Arial"/>
                <a:cs typeface="Arial"/>
              </a:rPr>
              <a:t>Server</a:t>
            </a:r>
            <a:r>
              <a:rPr spc="-65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using</a:t>
            </a:r>
            <a:r>
              <a:rPr spc="-60" dirty="0">
                <a:latin typeface="Arial"/>
                <a:cs typeface="Arial"/>
              </a:rPr>
              <a:t> </a:t>
            </a:r>
            <a:r>
              <a:rPr spc="20" dirty="0">
                <a:latin typeface="Arial"/>
                <a:cs typeface="Arial"/>
              </a:rPr>
              <a:t>Ansible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91641" y="1741677"/>
            <a:ext cx="14753590" cy="13925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95"/>
              </a:spcBef>
            </a:pPr>
            <a:r>
              <a:rPr sz="2200" b="1" spc="65" dirty="0">
                <a:solidFill>
                  <a:srgbClr val="3E3E3E"/>
                </a:solidFill>
                <a:latin typeface="Arial"/>
                <a:cs typeface="Arial"/>
              </a:rPr>
              <a:t>Duration:</a:t>
            </a:r>
            <a:r>
              <a:rPr sz="2200" b="1" spc="-3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25" dirty="0">
                <a:solidFill>
                  <a:srgbClr val="3E3E3E"/>
                </a:solidFill>
                <a:latin typeface="Arial"/>
                <a:cs typeface="Arial"/>
              </a:rPr>
              <a:t>20</a:t>
            </a:r>
            <a:r>
              <a:rPr sz="2200" b="1" spc="-7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100" dirty="0">
                <a:solidFill>
                  <a:srgbClr val="3E3E3E"/>
                </a:solidFill>
                <a:latin typeface="Arial"/>
                <a:cs typeface="Arial"/>
              </a:rPr>
              <a:t>Min.</a:t>
            </a:r>
            <a:endParaRPr sz="2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855"/>
              </a:spcBef>
            </a:pPr>
            <a:r>
              <a:rPr sz="2200" b="1" spc="60" dirty="0">
                <a:solidFill>
                  <a:srgbClr val="3E3E3E"/>
                </a:solidFill>
                <a:latin typeface="Arial"/>
                <a:cs typeface="Arial"/>
              </a:rPr>
              <a:t>Problem</a:t>
            </a:r>
            <a:r>
              <a:rPr sz="2200" b="1" spc="-3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80" dirty="0">
                <a:solidFill>
                  <a:srgbClr val="3E3E3E"/>
                </a:solidFill>
                <a:latin typeface="Arial"/>
                <a:cs typeface="Arial"/>
              </a:rPr>
              <a:t>Statement:</a:t>
            </a:r>
            <a:endParaRPr sz="2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994"/>
              </a:spcBef>
            </a:pPr>
            <a:r>
              <a:rPr sz="2200" spc="85" dirty="0">
                <a:solidFill>
                  <a:srgbClr val="3E3E3E"/>
                </a:solidFill>
                <a:latin typeface="Trebuchet MS"/>
                <a:cs typeface="Trebuchet MS"/>
              </a:rPr>
              <a:t>You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are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given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a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10" dirty="0">
                <a:solidFill>
                  <a:srgbClr val="3E3E3E"/>
                </a:solidFill>
                <a:latin typeface="Trebuchet MS"/>
                <a:cs typeface="Trebuchet MS"/>
              </a:rPr>
              <a:t>project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to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5" dirty="0">
                <a:solidFill>
                  <a:srgbClr val="3E3E3E"/>
                </a:solidFill>
                <a:latin typeface="Trebuchet MS"/>
                <a:cs typeface="Trebuchet MS"/>
              </a:rPr>
              <a:t>set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30" dirty="0">
                <a:solidFill>
                  <a:srgbClr val="3E3E3E"/>
                </a:solidFill>
                <a:latin typeface="Trebuchet MS"/>
                <a:cs typeface="Trebuchet MS"/>
              </a:rPr>
              <a:t>up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rebuchet MS"/>
                <a:cs typeface="Trebuchet MS"/>
              </a:rPr>
              <a:t>apache</a:t>
            </a:r>
            <a:r>
              <a:rPr sz="2200" spc="-6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rebuchet MS"/>
                <a:cs typeface="Trebuchet MS"/>
              </a:rPr>
              <a:t>server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rebuchet MS"/>
                <a:cs typeface="Trebuchet MS"/>
              </a:rPr>
              <a:t>using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inventory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Trebuchet MS"/>
                <a:cs typeface="Trebuchet MS"/>
              </a:rPr>
              <a:t>and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rebuchet MS"/>
                <a:cs typeface="Trebuchet MS"/>
              </a:rPr>
              <a:t>ad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rebuchet MS"/>
                <a:cs typeface="Trebuchet MS"/>
              </a:rPr>
              <a:t>hoc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rebuchet MS"/>
                <a:cs typeface="Trebuchet MS"/>
              </a:rPr>
              <a:t>commands.</a:t>
            </a:r>
            <a:endParaRPr sz="2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232652" y="306451"/>
            <a:ext cx="379095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95" dirty="0">
                <a:solidFill>
                  <a:srgbClr val="3E3E3E"/>
                </a:solidFill>
                <a:latin typeface="Trebuchet MS"/>
                <a:cs typeface="Trebuchet MS"/>
              </a:rPr>
              <a:t>Linux</a:t>
            </a:r>
            <a:r>
              <a:rPr spc="-14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pc="130" dirty="0">
                <a:solidFill>
                  <a:srgbClr val="3E3E3E"/>
                </a:solidFill>
                <a:latin typeface="Trebuchet MS"/>
                <a:cs typeface="Trebuchet MS"/>
              </a:rPr>
              <a:t>Administration</a:t>
            </a:r>
          </a:p>
        </p:txBody>
      </p:sp>
      <p:sp>
        <p:nvSpPr>
          <p:cNvPr id="4" name="object 4"/>
          <p:cNvSpPr/>
          <p:nvPr/>
        </p:nvSpPr>
        <p:spPr>
          <a:xfrm>
            <a:off x="1917192" y="1700783"/>
            <a:ext cx="12422505" cy="6670675"/>
          </a:xfrm>
          <a:custGeom>
            <a:avLst/>
            <a:gdLst/>
            <a:ahLst/>
            <a:cxnLst/>
            <a:rect l="l" t="t" r="r" b="b"/>
            <a:pathLst>
              <a:path w="12422505" h="6670675">
                <a:moveTo>
                  <a:pt x="0" y="255905"/>
                </a:moveTo>
                <a:lnTo>
                  <a:pt x="4122" y="209900"/>
                </a:lnTo>
                <a:lnTo>
                  <a:pt x="16007" y="166603"/>
                </a:lnTo>
                <a:lnTo>
                  <a:pt x="34934" y="126736"/>
                </a:lnTo>
                <a:lnTo>
                  <a:pt x="60179" y="91021"/>
                </a:lnTo>
                <a:lnTo>
                  <a:pt x="91021" y="60179"/>
                </a:lnTo>
                <a:lnTo>
                  <a:pt x="126736" y="34934"/>
                </a:lnTo>
                <a:lnTo>
                  <a:pt x="166603" y="16007"/>
                </a:lnTo>
                <a:lnTo>
                  <a:pt x="209900" y="4122"/>
                </a:lnTo>
                <a:lnTo>
                  <a:pt x="255905" y="0"/>
                </a:lnTo>
                <a:lnTo>
                  <a:pt x="12166219" y="0"/>
                </a:lnTo>
                <a:lnTo>
                  <a:pt x="12212223" y="4122"/>
                </a:lnTo>
                <a:lnTo>
                  <a:pt x="12255520" y="16007"/>
                </a:lnTo>
                <a:lnTo>
                  <a:pt x="12295387" y="34934"/>
                </a:lnTo>
                <a:lnTo>
                  <a:pt x="12331102" y="60179"/>
                </a:lnTo>
                <a:lnTo>
                  <a:pt x="12361944" y="91021"/>
                </a:lnTo>
                <a:lnTo>
                  <a:pt x="12387189" y="126736"/>
                </a:lnTo>
                <a:lnTo>
                  <a:pt x="12406116" y="166603"/>
                </a:lnTo>
                <a:lnTo>
                  <a:pt x="12418001" y="209900"/>
                </a:lnTo>
                <a:lnTo>
                  <a:pt x="12422123" y="255905"/>
                </a:lnTo>
                <a:lnTo>
                  <a:pt x="12422123" y="6414655"/>
                </a:lnTo>
                <a:lnTo>
                  <a:pt x="12418001" y="6460652"/>
                </a:lnTo>
                <a:lnTo>
                  <a:pt x="12406116" y="6503944"/>
                </a:lnTo>
                <a:lnTo>
                  <a:pt x="12387189" y="6543809"/>
                </a:lnTo>
                <a:lnTo>
                  <a:pt x="12361944" y="6579523"/>
                </a:lnTo>
                <a:lnTo>
                  <a:pt x="12331102" y="6610365"/>
                </a:lnTo>
                <a:lnTo>
                  <a:pt x="12295387" y="6635611"/>
                </a:lnTo>
                <a:lnTo>
                  <a:pt x="12255520" y="6654538"/>
                </a:lnTo>
                <a:lnTo>
                  <a:pt x="12212223" y="6666425"/>
                </a:lnTo>
                <a:lnTo>
                  <a:pt x="12166219" y="6670548"/>
                </a:lnTo>
                <a:lnTo>
                  <a:pt x="255905" y="6670548"/>
                </a:lnTo>
                <a:lnTo>
                  <a:pt x="209900" y="6666425"/>
                </a:lnTo>
                <a:lnTo>
                  <a:pt x="166603" y="6654538"/>
                </a:lnTo>
                <a:lnTo>
                  <a:pt x="126736" y="6635611"/>
                </a:lnTo>
                <a:lnTo>
                  <a:pt x="91021" y="6610365"/>
                </a:lnTo>
                <a:lnTo>
                  <a:pt x="60179" y="6579523"/>
                </a:lnTo>
                <a:lnTo>
                  <a:pt x="34934" y="6543809"/>
                </a:lnTo>
                <a:lnTo>
                  <a:pt x="16007" y="6503944"/>
                </a:lnTo>
                <a:lnTo>
                  <a:pt x="4122" y="6460652"/>
                </a:lnTo>
                <a:lnTo>
                  <a:pt x="0" y="6414655"/>
                </a:lnTo>
                <a:lnTo>
                  <a:pt x="0" y="255905"/>
                </a:lnTo>
                <a:close/>
              </a:path>
            </a:pathLst>
          </a:custGeom>
          <a:ln w="9525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211323" y="1409700"/>
            <a:ext cx="5524500" cy="558165"/>
          </a:xfrm>
          <a:custGeom>
            <a:avLst/>
            <a:gdLst/>
            <a:ahLst/>
            <a:cxnLst/>
            <a:rect l="l" t="t" r="r" b="b"/>
            <a:pathLst>
              <a:path w="5524500" h="558164">
                <a:moveTo>
                  <a:pt x="5431535" y="0"/>
                </a:moveTo>
                <a:lnTo>
                  <a:pt x="92963" y="0"/>
                </a:lnTo>
                <a:lnTo>
                  <a:pt x="56792" y="7310"/>
                </a:lnTo>
                <a:lnTo>
                  <a:pt x="27241" y="27241"/>
                </a:lnTo>
                <a:lnTo>
                  <a:pt x="7310" y="56792"/>
                </a:lnTo>
                <a:lnTo>
                  <a:pt x="0" y="92964"/>
                </a:lnTo>
                <a:lnTo>
                  <a:pt x="0" y="464820"/>
                </a:lnTo>
                <a:lnTo>
                  <a:pt x="7310" y="500991"/>
                </a:lnTo>
                <a:lnTo>
                  <a:pt x="27241" y="530542"/>
                </a:lnTo>
                <a:lnTo>
                  <a:pt x="56792" y="550473"/>
                </a:lnTo>
                <a:lnTo>
                  <a:pt x="92963" y="557783"/>
                </a:lnTo>
                <a:lnTo>
                  <a:pt x="5431535" y="557783"/>
                </a:lnTo>
                <a:lnTo>
                  <a:pt x="5467707" y="550473"/>
                </a:lnTo>
                <a:lnTo>
                  <a:pt x="5497258" y="530542"/>
                </a:lnTo>
                <a:lnTo>
                  <a:pt x="5517189" y="500991"/>
                </a:lnTo>
                <a:lnTo>
                  <a:pt x="5524500" y="464820"/>
                </a:lnTo>
                <a:lnTo>
                  <a:pt x="5524500" y="92964"/>
                </a:lnTo>
                <a:lnTo>
                  <a:pt x="5517189" y="56792"/>
                </a:lnTo>
                <a:lnTo>
                  <a:pt x="5497258" y="27241"/>
                </a:lnTo>
                <a:lnTo>
                  <a:pt x="5467707" y="7310"/>
                </a:lnTo>
                <a:lnTo>
                  <a:pt x="5431535" y="0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071242" y="1493901"/>
            <a:ext cx="8789670" cy="64535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32105">
              <a:lnSpc>
                <a:spcPct val="100000"/>
              </a:lnSpc>
              <a:spcBef>
                <a:spcPts val="95"/>
              </a:spcBef>
            </a:pPr>
            <a:r>
              <a:rPr sz="2200" b="1" spc="85" dirty="0">
                <a:solidFill>
                  <a:srgbClr val="FFFFFF"/>
                </a:solidFill>
                <a:latin typeface="Trebuchet MS"/>
                <a:cs typeface="Trebuchet MS"/>
              </a:rPr>
              <a:t>Introduction</a:t>
            </a:r>
            <a:r>
              <a:rPr sz="2200" b="1" spc="-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b="1" spc="95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2200" b="1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b="1" spc="70" dirty="0">
                <a:solidFill>
                  <a:srgbClr val="FFFFFF"/>
                </a:solidFill>
                <a:latin typeface="Trebuchet MS"/>
                <a:cs typeface="Trebuchet MS"/>
              </a:rPr>
              <a:t>Linux</a:t>
            </a:r>
            <a:r>
              <a:rPr sz="2200" b="1" spc="-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b="1" spc="105" dirty="0">
                <a:solidFill>
                  <a:srgbClr val="FFFFFF"/>
                </a:solidFill>
                <a:latin typeface="Trebuchet MS"/>
                <a:cs typeface="Trebuchet MS"/>
              </a:rPr>
              <a:t>administration</a:t>
            </a:r>
            <a:endParaRPr sz="2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4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Linux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administration</a:t>
            </a:r>
            <a:r>
              <a:rPr sz="2200" spc="-5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is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about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managing</a:t>
            </a:r>
            <a:r>
              <a:rPr sz="2200" spc="-8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system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operations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such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-30" dirty="0">
                <a:solidFill>
                  <a:srgbClr val="3E3E3E"/>
                </a:solidFill>
                <a:latin typeface="Tahoma"/>
                <a:cs typeface="Tahoma"/>
              </a:rPr>
              <a:t>as:</a:t>
            </a:r>
            <a:endParaRPr sz="22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800">
              <a:latin typeface="Tahoma"/>
              <a:cs typeface="Tahoma"/>
            </a:endParaRPr>
          </a:p>
          <a:p>
            <a:pPr marL="469900" indent="-368935">
              <a:lnSpc>
                <a:spcPct val="100000"/>
              </a:lnSpc>
              <a:buChar char="●"/>
              <a:tabLst>
                <a:tab pos="469265" algn="l"/>
                <a:tab pos="469900" algn="l"/>
              </a:tabLst>
            </a:pPr>
            <a:r>
              <a:rPr sz="2200" spc="35" dirty="0">
                <a:solidFill>
                  <a:srgbClr val="3E3E3E"/>
                </a:solidFill>
                <a:latin typeface="Tahoma"/>
                <a:cs typeface="Tahoma"/>
              </a:rPr>
              <a:t>File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backups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and</a:t>
            </a:r>
            <a:r>
              <a:rPr sz="2200" spc="-12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restores</a:t>
            </a:r>
            <a:endParaRPr sz="22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Clr>
                <a:srgbClr val="3E3E3E"/>
              </a:buClr>
              <a:buFont typeface="Tahoma"/>
              <a:buChar char="●"/>
            </a:pPr>
            <a:endParaRPr sz="2800">
              <a:latin typeface="Tahoma"/>
              <a:cs typeface="Tahoma"/>
            </a:endParaRPr>
          </a:p>
          <a:p>
            <a:pPr marL="469900" indent="-368935">
              <a:lnSpc>
                <a:spcPct val="100000"/>
              </a:lnSpc>
              <a:buChar char="●"/>
              <a:tabLst>
                <a:tab pos="469265" algn="l"/>
                <a:tab pos="469900" algn="l"/>
              </a:tabLst>
            </a:pP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Disaster</a:t>
            </a:r>
            <a:r>
              <a:rPr sz="2200" spc="-12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recovery</a:t>
            </a:r>
            <a:endParaRPr sz="22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lr>
                <a:srgbClr val="3E3E3E"/>
              </a:buClr>
              <a:buFont typeface="Tahoma"/>
              <a:buChar char="●"/>
            </a:pPr>
            <a:endParaRPr sz="2800">
              <a:latin typeface="Tahoma"/>
              <a:cs typeface="Tahoma"/>
            </a:endParaRPr>
          </a:p>
          <a:p>
            <a:pPr marL="469900" indent="-368935">
              <a:lnSpc>
                <a:spcPct val="100000"/>
              </a:lnSpc>
              <a:buChar char="●"/>
              <a:tabLst>
                <a:tab pos="469265" algn="l"/>
                <a:tab pos="469900" algn="l"/>
              </a:tabLst>
            </a:pPr>
            <a:r>
              <a:rPr sz="2200" spc="110" dirty="0">
                <a:solidFill>
                  <a:srgbClr val="3E3E3E"/>
                </a:solidFill>
                <a:latin typeface="Tahoma"/>
                <a:cs typeface="Tahoma"/>
              </a:rPr>
              <a:t>New</a:t>
            </a:r>
            <a:r>
              <a:rPr sz="2200" spc="-12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system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builds</a:t>
            </a:r>
            <a:endParaRPr sz="22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Clr>
                <a:srgbClr val="3E3E3E"/>
              </a:buClr>
              <a:buFont typeface="Tahoma"/>
              <a:buChar char="●"/>
            </a:pPr>
            <a:endParaRPr sz="2800">
              <a:latin typeface="Tahoma"/>
              <a:cs typeface="Tahoma"/>
            </a:endParaRPr>
          </a:p>
          <a:p>
            <a:pPr marL="469900" indent="-368935">
              <a:lnSpc>
                <a:spcPct val="100000"/>
              </a:lnSpc>
              <a:buChar char="●"/>
              <a:tabLst>
                <a:tab pos="469265" algn="l"/>
                <a:tab pos="469900" algn="l"/>
              </a:tabLst>
            </a:pP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Hardware,</a:t>
            </a:r>
            <a:r>
              <a:rPr sz="2200" spc="-8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Tahoma"/>
                <a:cs typeface="Tahoma"/>
              </a:rPr>
              <a:t>software,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and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user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maintenance</a:t>
            </a:r>
            <a:endParaRPr sz="22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Clr>
                <a:srgbClr val="3E3E3E"/>
              </a:buClr>
              <a:buFont typeface="Tahoma"/>
              <a:buChar char="●"/>
            </a:pPr>
            <a:endParaRPr sz="2800">
              <a:latin typeface="Tahoma"/>
              <a:cs typeface="Tahoma"/>
            </a:endParaRPr>
          </a:p>
          <a:p>
            <a:pPr marL="469900" indent="-368935">
              <a:lnSpc>
                <a:spcPct val="100000"/>
              </a:lnSpc>
              <a:buChar char="●"/>
              <a:tabLst>
                <a:tab pos="469265" algn="l"/>
                <a:tab pos="469900" algn="l"/>
              </a:tabLst>
            </a:pP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Filesystem</a:t>
            </a:r>
            <a:r>
              <a:rPr sz="2200" spc="-6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housekeeping</a:t>
            </a:r>
            <a:endParaRPr sz="22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lr>
                <a:srgbClr val="3E3E3E"/>
              </a:buClr>
              <a:buFont typeface="Tahoma"/>
              <a:buChar char="●"/>
            </a:pPr>
            <a:endParaRPr sz="2800">
              <a:latin typeface="Tahoma"/>
              <a:cs typeface="Tahoma"/>
            </a:endParaRPr>
          </a:p>
          <a:p>
            <a:pPr marL="469900" indent="-368935">
              <a:lnSpc>
                <a:spcPct val="100000"/>
              </a:lnSpc>
              <a:buChar char="●"/>
              <a:tabLst>
                <a:tab pos="469265" algn="l"/>
                <a:tab pos="469900" algn="l"/>
              </a:tabLst>
            </a:pP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Application</a:t>
            </a:r>
            <a:r>
              <a:rPr sz="2200" spc="-8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installation</a:t>
            </a:r>
            <a:r>
              <a:rPr sz="2200" spc="-6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and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configuration</a:t>
            </a:r>
            <a:endParaRPr sz="22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Clr>
                <a:srgbClr val="3E3E3E"/>
              </a:buClr>
              <a:buFont typeface="Tahoma"/>
              <a:buChar char="●"/>
            </a:pPr>
            <a:endParaRPr sz="2800">
              <a:latin typeface="Tahoma"/>
              <a:cs typeface="Tahoma"/>
            </a:endParaRPr>
          </a:p>
          <a:p>
            <a:pPr marL="469900" indent="-368935">
              <a:lnSpc>
                <a:spcPct val="100000"/>
              </a:lnSpc>
              <a:buChar char="●"/>
              <a:tabLst>
                <a:tab pos="469265" algn="l"/>
                <a:tab pos="469900" algn="l"/>
              </a:tabLst>
            </a:pP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System</a:t>
            </a:r>
            <a:r>
              <a:rPr sz="2200" spc="-7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security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management</a:t>
            </a:r>
            <a:r>
              <a:rPr sz="2200" spc="-7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and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storage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management</a:t>
            </a:r>
            <a:endParaRPr sz="2200">
              <a:latin typeface="Tahoma"/>
              <a:cs typeface="Tahoma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437632" y="777240"/>
            <a:ext cx="5428488" cy="365759"/>
          </a:xfrm>
          <a:prstGeom prst="rect">
            <a:avLst/>
          </a:prstGeom>
        </p:spPr>
      </p:pic>
    </p:spTree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583428" y="306451"/>
            <a:ext cx="508889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" dirty="0">
                <a:solidFill>
                  <a:srgbClr val="3E3E3E"/>
                </a:solidFill>
                <a:latin typeface="Arial"/>
                <a:cs typeface="Arial"/>
              </a:rPr>
              <a:t>Assisted</a:t>
            </a:r>
            <a:r>
              <a:rPr spc="-9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30" dirty="0">
                <a:solidFill>
                  <a:srgbClr val="3E3E3E"/>
                </a:solidFill>
                <a:latin typeface="Arial"/>
                <a:cs typeface="Arial"/>
              </a:rPr>
              <a:t>Practice:</a:t>
            </a:r>
            <a:r>
              <a:rPr spc="-7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35" dirty="0">
                <a:solidFill>
                  <a:srgbClr val="3E3E3E"/>
                </a:solidFill>
                <a:latin typeface="Arial"/>
                <a:cs typeface="Arial"/>
              </a:rPr>
              <a:t>Guidelines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540255" y="1870328"/>
            <a:ext cx="8390890" cy="21088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spc="-10" dirty="0">
                <a:solidFill>
                  <a:srgbClr val="3E3E3E"/>
                </a:solidFill>
                <a:latin typeface="Arial"/>
                <a:cs typeface="Arial"/>
              </a:rPr>
              <a:t>Steps</a:t>
            </a:r>
            <a:r>
              <a:rPr sz="2200" b="1" spc="-4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114" dirty="0">
                <a:solidFill>
                  <a:srgbClr val="3E3E3E"/>
                </a:solidFill>
                <a:latin typeface="Arial"/>
                <a:cs typeface="Arial"/>
              </a:rPr>
              <a:t>to</a:t>
            </a:r>
            <a:r>
              <a:rPr sz="2200" b="1" spc="-5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50" dirty="0">
                <a:solidFill>
                  <a:srgbClr val="3E3E3E"/>
                </a:solidFill>
                <a:latin typeface="Arial"/>
                <a:cs typeface="Arial"/>
              </a:rPr>
              <a:t>set</a:t>
            </a:r>
            <a:r>
              <a:rPr sz="2200" b="1" spc="-5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70" dirty="0">
                <a:solidFill>
                  <a:srgbClr val="3E3E3E"/>
                </a:solidFill>
                <a:latin typeface="Arial"/>
                <a:cs typeface="Arial"/>
              </a:rPr>
              <a:t>up</a:t>
            </a:r>
            <a:r>
              <a:rPr sz="2200" b="1" spc="-3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55" dirty="0">
                <a:solidFill>
                  <a:srgbClr val="3E3E3E"/>
                </a:solidFill>
                <a:latin typeface="Arial"/>
                <a:cs typeface="Arial"/>
              </a:rPr>
              <a:t>apache</a:t>
            </a:r>
            <a:r>
              <a:rPr sz="2200" b="1" spc="-5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45" dirty="0">
                <a:solidFill>
                  <a:srgbClr val="3E3E3E"/>
                </a:solidFill>
                <a:latin typeface="Arial"/>
                <a:cs typeface="Arial"/>
              </a:rPr>
              <a:t>server</a:t>
            </a:r>
            <a:r>
              <a:rPr sz="2200" b="1" spc="-4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130" dirty="0">
                <a:solidFill>
                  <a:srgbClr val="3E3E3E"/>
                </a:solidFill>
                <a:latin typeface="Arial"/>
                <a:cs typeface="Arial"/>
              </a:rPr>
              <a:t>with</a:t>
            </a:r>
            <a:r>
              <a:rPr sz="2200" b="1" spc="-2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dirty="0">
                <a:solidFill>
                  <a:srgbClr val="3E3E3E"/>
                </a:solidFill>
                <a:latin typeface="Arial"/>
                <a:cs typeface="Arial"/>
              </a:rPr>
              <a:t>Ansible:</a:t>
            </a:r>
            <a:endParaRPr sz="2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650">
              <a:latin typeface="Arial"/>
              <a:cs typeface="Arial"/>
            </a:endParaRPr>
          </a:p>
          <a:p>
            <a:pPr marL="469900" indent="-369570">
              <a:lnSpc>
                <a:spcPct val="100000"/>
              </a:lnSpc>
              <a:buAutoNum type="arabicPeriod"/>
              <a:tabLst>
                <a:tab pos="469900" algn="l"/>
                <a:tab pos="470534" algn="l"/>
              </a:tabLst>
            </a:pPr>
            <a:r>
              <a:rPr sz="2200" spc="5" dirty="0">
                <a:solidFill>
                  <a:srgbClr val="252525"/>
                </a:solidFill>
                <a:latin typeface="Trebuchet MS"/>
                <a:cs typeface="Trebuchet MS"/>
              </a:rPr>
              <a:t>Install</a:t>
            </a:r>
            <a:r>
              <a:rPr sz="2200" spc="-100" dirty="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sz="2200" spc="15" dirty="0">
                <a:solidFill>
                  <a:srgbClr val="252525"/>
                </a:solidFill>
                <a:latin typeface="Trebuchet MS"/>
                <a:cs typeface="Trebuchet MS"/>
              </a:rPr>
              <a:t>Ansible.</a:t>
            </a:r>
            <a:endParaRPr sz="2200">
              <a:latin typeface="Trebuchet MS"/>
              <a:cs typeface="Trebuchet MS"/>
            </a:endParaRPr>
          </a:p>
          <a:p>
            <a:pPr marL="469900" indent="-369570">
              <a:lnSpc>
                <a:spcPct val="100000"/>
              </a:lnSpc>
              <a:spcBef>
                <a:spcPts val="150"/>
              </a:spcBef>
              <a:buAutoNum type="arabicPeriod"/>
              <a:tabLst>
                <a:tab pos="469900" algn="l"/>
                <a:tab pos="470534" algn="l"/>
              </a:tabLst>
            </a:pPr>
            <a:r>
              <a:rPr sz="2200" spc="40" dirty="0">
                <a:solidFill>
                  <a:srgbClr val="252525"/>
                </a:solidFill>
                <a:latin typeface="Trebuchet MS"/>
                <a:cs typeface="Trebuchet MS"/>
              </a:rPr>
              <a:t>Establish</a:t>
            </a:r>
            <a:r>
              <a:rPr sz="2200" spc="-60" dirty="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sz="2200" dirty="0">
                <a:solidFill>
                  <a:srgbClr val="252525"/>
                </a:solidFill>
                <a:latin typeface="Trebuchet MS"/>
                <a:cs typeface="Trebuchet MS"/>
              </a:rPr>
              <a:t>connectivity</a:t>
            </a:r>
            <a:r>
              <a:rPr sz="2200" spc="-50" dirty="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sz="2200" spc="45" dirty="0">
                <a:solidFill>
                  <a:srgbClr val="252525"/>
                </a:solidFill>
                <a:latin typeface="Trebuchet MS"/>
                <a:cs typeface="Trebuchet MS"/>
              </a:rPr>
              <a:t>between</a:t>
            </a:r>
            <a:r>
              <a:rPr sz="2200" spc="-55" dirty="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252525"/>
                </a:solidFill>
                <a:latin typeface="Trebuchet MS"/>
                <a:cs typeface="Trebuchet MS"/>
              </a:rPr>
              <a:t>controller</a:t>
            </a:r>
            <a:r>
              <a:rPr sz="2200" spc="-65" dirty="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sz="2200" spc="105" dirty="0">
                <a:solidFill>
                  <a:srgbClr val="252525"/>
                </a:solidFill>
                <a:latin typeface="Trebuchet MS"/>
                <a:cs typeface="Trebuchet MS"/>
              </a:rPr>
              <a:t>and</a:t>
            </a:r>
            <a:r>
              <a:rPr sz="2200" spc="-75" dirty="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sz="2200" spc="110" dirty="0">
                <a:solidFill>
                  <a:srgbClr val="252525"/>
                </a:solidFill>
                <a:latin typeface="Trebuchet MS"/>
                <a:cs typeface="Trebuchet MS"/>
              </a:rPr>
              <a:t>node</a:t>
            </a:r>
            <a:r>
              <a:rPr sz="2200" spc="-80" dirty="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sz="2200" spc="25" dirty="0">
                <a:solidFill>
                  <a:srgbClr val="252525"/>
                </a:solidFill>
                <a:latin typeface="Trebuchet MS"/>
                <a:cs typeface="Trebuchet MS"/>
              </a:rPr>
              <a:t>machine.</a:t>
            </a:r>
            <a:endParaRPr sz="2200">
              <a:latin typeface="Trebuchet MS"/>
              <a:cs typeface="Trebuchet MS"/>
            </a:endParaRPr>
          </a:p>
          <a:p>
            <a:pPr marL="469900" indent="-369570">
              <a:lnSpc>
                <a:spcPct val="100000"/>
              </a:lnSpc>
              <a:buAutoNum type="arabicPeriod"/>
              <a:tabLst>
                <a:tab pos="469900" algn="l"/>
                <a:tab pos="470534" algn="l"/>
              </a:tabLst>
            </a:pPr>
            <a:r>
              <a:rPr sz="2200" spc="10" dirty="0">
                <a:solidFill>
                  <a:srgbClr val="252525"/>
                </a:solidFill>
                <a:latin typeface="Trebuchet MS"/>
                <a:cs typeface="Trebuchet MS"/>
              </a:rPr>
              <a:t>Write</a:t>
            </a:r>
            <a:r>
              <a:rPr sz="2200" spc="-70" dirty="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sz="2200" spc="50" dirty="0">
                <a:solidFill>
                  <a:srgbClr val="252525"/>
                </a:solidFill>
                <a:latin typeface="Trebuchet MS"/>
                <a:cs typeface="Trebuchet MS"/>
              </a:rPr>
              <a:t>Ansible</a:t>
            </a:r>
            <a:r>
              <a:rPr sz="2200" spc="-50" dirty="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sz="2200" spc="120" dirty="0">
                <a:solidFill>
                  <a:srgbClr val="252525"/>
                </a:solidFill>
                <a:latin typeface="Trebuchet MS"/>
                <a:cs typeface="Trebuchet MS"/>
              </a:rPr>
              <a:t>YAML</a:t>
            </a:r>
            <a:r>
              <a:rPr sz="2200" spc="-75" dirty="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sz="2200" spc="10" dirty="0">
                <a:solidFill>
                  <a:srgbClr val="252525"/>
                </a:solidFill>
                <a:latin typeface="Trebuchet MS"/>
                <a:cs typeface="Trebuchet MS"/>
              </a:rPr>
              <a:t>script</a:t>
            </a:r>
            <a:r>
              <a:rPr sz="2200" spc="-65" dirty="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252525"/>
                </a:solidFill>
                <a:latin typeface="Trebuchet MS"/>
                <a:cs typeface="Trebuchet MS"/>
              </a:rPr>
              <a:t>to</a:t>
            </a:r>
            <a:r>
              <a:rPr sz="2200" spc="-80" dirty="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sz="2200" spc="-5" dirty="0">
                <a:solidFill>
                  <a:srgbClr val="252525"/>
                </a:solidFill>
                <a:latin typeface="Trebuchet MS"/>
                <a:cs typeface="Trebuchet MS"/>
              </a:rPr>
              <a:t>install</a:t>
            </a:r>
            <a:r>
              <a:rPr sz="2200" spc="-55" dirty="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sz="2200" spc="45" dirty="0">
                <a:solidFill>
                  <a:srgbClr val="252525"/>
                </a:solidFill>
                <a:latin typeface="Trebuchet MS"/>
                <a:cs typeface="Trebuchet MS"/>
              </a:rPr>
              <a:t>ansible</a:t>
            </a:r>
            <a:r>
              <a:rPr sz="2200" spc="-40" dirty="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sz="2200" spc="5" dirty="0">
                <a:solidFill>
                  <a:srgbClr val="252525"/>
                </a:solidFill>
                <a:latin typeface="Trebuchet MS"/>
                <a:cs typeface="Trebuchet MS"/>
              </a:rPr>
              <a:t>software.</a:t>
            </a:r>
            <a:endParaRPr sz="2200">
              <a:latin typeface="Trebuchet MS"/>
              <a:cs typeface="Trebuchet MS"/>
            </a:endParaRPr>
          </a:p>
          <a:p>
            <a:pPr marL="469900" indent="-369570">
              <a:lnSpc>
                <a:spcPct val="100000"/>
              </a:lnSpc>
              <a:buAutoNum type="arabicPeriod"/>
              <a:tabLst>
                <a:tab pos="469900" algn="l"/>
                <a:tab pos="470534" algn="l"/>
              </a:tabLst>
            </a:pPr>
            <a:r>
              <a:rPr sz="2200" spc="20" dirty="0">
                <a:solidFill>
                  <a:srgbClr val="252525"/>
                </a:solidFill>
                <a:latin typeface="Trebuchet MS"/>
                <a:cs typeface="Trebuchet MS"/>
              </a:rPr>
              <a:t>Execute</a:t>
            </a:r>
            <a:r>
              <a:rPr sz="2200" spc="-85" dirty="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sz="2200" spc="50" dirty="0">
                <a:solidFill>
                  <a:srgbClr val="252525"/>
                </a:solidFill>
                <a:latin typeface="Trebuchet MS"/>
                <a:cs typeface="Trebuchet MS"/>
              </a:rPr>
              <a:t>Ansible</a:t>
            </a:r>
            <a:r>
              <a:rPr sz="2200" spc="-65" dirty="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sz="2200" spc="120" dirty="0">
                <a:solidFill>
                  <a:srgbClr val="252525"/>
                </a:solidFill>
                <a:latin typeface="Trebuchet MS"/>
                <a:cs typeface="Trebuchet MS"/>
              </a:rPr>
              <a:t>YAML</a:t>
            </a:r>
            <a:r>
              <a:rPr sz="2200" spc="-90" dirty="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sz="2200" spc="-25" dirty="0">
                <a:solidFill>
                  <a:srgbClr val="252525"/>
                </a:solidFill>
                <a:latin typeface="Trebuchet MS"/>
                <a:cs typeface="Trebuchet MS"/>
              </a:rPr>
              <a:t>script.</a:t>
            </a:r>
            <a:endParaRPr sz="2200">
              <a:latin typeface="Trebuchet MS"/>
              <a:cs typeface="Trebuchet MS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152900" y="734568"/>
            <a:ext cx="7772400" cy="458724"/>
          </a:xfrm>
          <a:prstGeom prst="rect">
            <a:avLst/>
          </a:prstGeom>
        </p:spPr>
      </p:pic>
    </p:spTree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91641" y="501776"/>
            <a:ext cx="293116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20" dirty="0">
                <a:latin typeface="Arial"/>
                <a:cs typeface="Arial"/>
              </a:rPr>
              <a:t>Ansible</a:t>
            </a:r>
            <a:r>
              <a:rPr spc="-90" dirty="0">
                <a:latin typeface="Arial"/>
                <a:cs typeface="Arial"/>
              </a:rPr>
              <a:t> </a:t>
            </a:r>
            <a:r>
              <a:rPr spc="65" dirty="0">
                <a:latin typeface="Arial"/>
                <a:cs typeface="Arial"/>
              </a:rPr>
              <a:t>Modules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91641" y="1741677"/>
            <a:ext cx="14753590" cy="20910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95"/>
              </a:spcBef>
            </a:pPr>
            <a:r>
              <a:rPr sz="2200" b="1" spc="65" dirty="0">
                <a:solidFill>
                  <a:srgbClr val="3E3E3E"/>
                </a:solidFill>
                <a:latin typeface="Arial"/>
                <a:cs typeface="Arial"/>
              </a:rPr>
              <a:t>Duration:</a:t>
            </a:r>
            <a:r>
              <a:rPr sz="2200" b="1" spc="-3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25" dirty="0">
                <a:solidFill>
                  <a:srgbClr val="3E3E3E"/>
                </a:solidFill>
                <a:latin typeface="Arial"/>
                <a:cs typeface="Arial"/>
              </a:rPr>
              <a:t>15</a:t>
            </a:r>
            <a:r>
              <a:rPr sz="2200" b="1" spc="-7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100" dirty="0">
                <a:solidFill>
                  <a:srgbClr val="3E3E3E"/>
                </a:solidFill>
                <a:latin typeface="Arial"/>
                <a:cs typeface="Arial"/>
              </a:rPr>
              <a:t>Min.</a:t>
            </a:r>
            <a:endParaRPr sz="2200">
              <a:latin typeface="Arial"/>
              <a:cs typeface="Arial"/>
            </a:endParaRPr>
          </a:p>
          <a:p>
            <a:pPr marL="12700" marR="3191510">
              <a:lnSpc>
                <a:spcPts val="2380"/>
              </a:lnSpc>
              <a:spcBef>
                <a:spcPts val="2150"/>
              </a:spcBef>
            </a:pPr>
            <a:r>
              <a:rPr sz="2200" b="1" spc="60" dirty="0">
                <a:solidFill>
                  <a:srgbClr val="3E3E3E"/>
                </a:solidFill>
                <a:latin typeface="Arial"/>
                <a:cs typeface="Arial"/>
              </a:rPr>
              <a:t>Problem</a:t>
            </a:r>
            <a:r>
              <a:rPr sz="2200" b="1" spc="-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80" dirty="0">
                <a:solidFill>
                  <a:srgbClr val="3E3E3E"/>
                </a:solidFill>
                <a:latin typeface="Arial"/>
                <a:cs typeface="Arial"/>
              </a:rPr>
              <a:t>Statement:</a:t>
            </a:r>
            <a:r>
              <a:rPr sz="2200" b="1" spc="-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rebuchet MS"/>
                <a:cs typeface="Trebuchet MS"/>
              </a:rPr>
              <a:t>You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are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given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a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10" dirty="0">
                <a:solidFill>
                  <a:srgbClr val="3E3E3E"/>
                </a:solidFill>
                <a:latin typeface="Trebuchet MS"/>
                <a:cs typeface="Trebuchet MS"/>
              </a:rPr>
              <a:t>project</a:t>
            </a:r>
            <a:r>
              <a:rPr sz="2200" spc="-6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to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dirty="0">
                <a:solidFill>
                  <a:srgbClr val="3E3E3E"/>
                </a:solidFill>
                <a:latin typeface="Trebuchet MS"/>
                <a:cs typeface="Trebuchet MS"/>
              </a:rPr>
              <a:t>create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rebuchet MS"/>
                <a:cs typeface="Trebuchet MS"/>
              </a:rPr>
              <a:t>an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rebuchet MS"/>
                <a:cs typeface="Trebuchet MS"/>
              </a:rPr>
              <a:t>Ansible</a:t>
            </a:r>
            <a:r>
              <a:rPr sz="2200" spc="-4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rebuchet MS"/>
                <a:cs typeface="Trebuchet MS"/>
              </a:rPr>
              <a:t>program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to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rebuchet MS"/>
                <a:cs typeface="Trebuchet MS"/>
              </a:rPr>
              <a:t>implement </a:t>
            </a:r>
            <a:r>
              <a:rPr sz="2200" spc="-64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rebuchet MS"/>
                <a:cs typeface="Trebuchet MS"/>
              </a:rPr>
              <a:t>modules.</a:t>
            </a:r>
            <a:endParaRPr sz="2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35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2200" b="1" spc="35" dirty="0">
                <a:solidFill>
                  <a:srgbClr val="3E3E3E"/>
                </a:solidFill>
                <a:latin typeface="Arial"/>
                <a:cs typeface="Arial"/>
              </a:rPr>
              <a:t>Prerequisites:</a:t>
            </a:r>
            <a:r>
              <a:rPr sz="2200" b="1" spc="-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rebuchet MS"/>
                <a:cs typeface="Trebuchet MS"/>
              </a:rPr>
              <a:t>Ansible</a:t>
            </a:r>
            <a:r>
              <a:rPr sz="2200" spc="-5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rebuchet MS"/>
                <a:cs typeface="Trebuchet MS"/>
              </a:rPr>
              <a:t>should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Trebuchet MS"/>
                <a:cs typeface="Trebuchet MS"/>
              </a:rPr>
              <a:t>e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" dirty="0">
                <a:solidFill>
                  <a:srgbClr val="3E3E3E"/>
                </a:solidFill>
                <a:latin typeface="Trebuchet MS"/>
                <a:cs typeface="Trebuchet MS"/>
              </a:rPr>
              <a:t>available</a:t>
            </a:r>
            <a:r>
              <a:rPr sz="2200" spc="-5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in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rebuchet MS"/>
                <a:cs typeface="Trebuchet MS"/>
              </a:rPr>
              <a:t>your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Trebuchet MS"/>
                <a:cs typeface="Trebuchet MS"/>
              </a:rPr>
              <a:t>system.</a:t>
            </a:r>
            <a:endParaRPr sz="2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583428" y="306451"/>
            <a:ext cx="508889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" dirty="0">
                <a:solidFill>
                  <a:srgbClr val="3E3E3E"/>
                </a:solidFill>
                <a:latin typeface="Arial"/>
                <a:cs typeface="Arial"/>
              </a:rPr>
              <a:t>Assisted</a:t>
            </a:r>
            <a:r>
              <a:rPr spc="-9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30" dirty="0">
                <a:solidFill>
                  <a:srgbClr val="3E3E3E"/>
                </a:solidFill>
                <a:latin typeface="Arial"/>
                <a:cs typeface="Arial"/>
              </a:rPr>
              <a:t>Practice:</a:t>
            </a:r>
            <a:r>
              <a:rPr spc="-7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35" dirty="0">
                <a:solidFill>
                  <a:srgbClr val="3E3E3E"/>
                </a:solidFill>
                <a:latin typeface="Arial"/>
                <a:cs typeface="Arial"/>
              </a:rPr>
              <a:t>Guidelines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540255" y="1870328"/>
            <a:ext cx="5549900" cy="25901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spc="-10" dirty="0">
                <a:solidFill>
                  <a:srgbClr val="252525"/>
                </a:solidFill>
                <a:latin typeface="Arial"/>
                <a:cs typeface="Arial"/>
              </a:rPr>
              <a:t>Steps</a:t>
            </a:r>
            <a:r>
              <a:rPr sz="2200" b="1" spc="-65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2200" b="1" spc="114" dirty="0">
                <a:solidFill>
                  <a:srgbClr val="252525"/>
                </a:solidFill>
                <a:latin typeface="Arial"/>
                <a:cs typeface="Arial"/>
              </a:rPr>
              <a:t>to</a:t>
            </a:r>
            <a:r>
              <a:rPr sz="2200" b="1" spc="-65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2200" b="1" spc="75" dirty="0">
                <a:solidFill>
                  <a:srgbClr val="252525"/>
                </a:solidFill>
                <a:latin typeface="Arial"/>
                <a:cs typeface="Arial"/>
              </a:rPr>
              <a:t>perform:</a:t>
            </a:r>
            <a:endParaRPr sz="2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3450">
              <a:latin typeface="Arial"/>
              <a:cs typeface="Arial"/>
            </a:endParaRPr>
          </a:p>
          <a:p>
            <a:pPr marL="469900" indent="-419734">
              <a:lnSpc>
                <a:spcPct val="100000"/>
              </a:lnSpc>
              <a:spcBef>
                <a:spcPts val="5"/>
              </a:spcBef>
              <a:buAutoNum type="arabicPeriod"/>
              <a:tabLst>
                <a:tab pos="469900" algn="l"/>
                <a:tab pos="470534" algn="l"/>
              </a:tabLst>
            </a:pPr>
            <a:r>
              <a:rPr sz="2200" spc="5" dirty="0">
                <a:latin typeface="Trebuchet MS"/>
                <a:cs typeface="Trebuchet MS"/>
              </a:rPr>
              <a:t>Install</a:t>
            </a:r>
            <a:r>
              <a:rPr sz="2200" spc="-100" dirty="0">
                <a:latin typeface="Trebuchet MS"/>
                <a:cs typeface="Trebuchet MS"/>
              </a:rPr>
              <a:t> </a:t>
            </a:r>
            <a:r>
              <a:rPr sz="2200" spc="15" dirty="0">
                <a:latin typeface="Trebuchet MS"/>
                <a:cs typeface="Trebuchet MS"/>
              </a:rPr>
              <a:t>Ansible.</a:t>
            </a:r>
            <a:endParaRPr sz="2200">
              <a:latin typeface="Trebuchet MS"/>
              <a:cs typeface="Trebuchet MS"/>
            </a:endParaRPr>
          </a:p>
          <a:p>
            <a:pPr marL="469900" indent="-419734">
              <a:lnSpc>
                <a:spcPct val="100000"/>
              </a:lnSpc>
              <a:spcBef>
                <a:spcPts val="1010"/>
              </a:spcBef>
              <a:buAutoNum type="arabicPeriod"/>
              <a:tabLst>
                <a:tab pos="469900" algn="l"/>
                <a:tab pos="470534" algn="l"/>
              </a:tabLst>
            </a:pPr>
            <a:r>
              <a:rPr sz="2200" spc="65" dirty="0">
                <a:latin typeface="Trebuchet MS"/>
                <a:cs typeface="Trebuchet MS"/>
              </a:rPr>
              <a:t>Setup</a:t>
            </a:r>
            <a:r>
              <a:rPr sz="2200" spc="-95" dirty="0">
                <a:latin typeface="Trebuchet MS"/>
                <a:cs typeface="Trebuchet MS"/>
              </a:rPr>
              <a:t> </a:t>
            </a:r>
            <a:r>
              <a:rPr sz="2200" spc="30" dirty="0">
                <a:latin typeface="Trebuchet MS"/>
                <a:cs typeface="Trebuchet MS"/>
              </a:rPr>
              <a:t>webserver.</a:t>
            </a:r>
            <a:endParaRPr sz="2200">
              <a:latin typeface="Trebuchet MS"/>
              <a:cs typeface="Trebuchet MS"/>
            </a:endParaRPr>
          </a:p>
          <a:p>
            <a:pPr marL="469900" indent="-419734">
              <a:lnSpc>
                <a:spcPct val="100000"/>
              </a:lnSpc>
              <a:spcBef>
                <a:spcPts val="994"/>
              </a:spcBef>
              <a:buAutoNum type="arabicPeriod"/>
              <a:tabLst>
                <a:tab pos="469900" algn="l"/>
                <a:tab pos="470534" algn="l"/>
              </a:tabLst>
            </a:pPr>
            <a:r>
              <a:rPr sz="2200" spc="20" dirty="0">
                <a:latin typeface="Trebuchet MS"/>
                <a:cs typeface="Trebuchet MS"/>
              </a:rPr>
              <a:t>Create</a:t>
            </a:r>
            <a:r>
              <a:rPr sz="2200" spc="-100" dirty="0">
                <a:latin typeface="Trebuchet MS"/>
                <a:cs typeface="Trebuchet MS"/>
              </a:rPr>
              <a:t> </a:t>
            </a:r>
            <a:r>
              <a:rPr sz="2200" spc="65" dirty="0">
                <a:latin typeface="Trebuchet MS"/>
                <a:cs typeface="Trebuchet MS"/>
              </a:rPr>
              <a:t>a</a:t>
            </a:r>
            <a:r>
              <a:rPr sz="2200" spc="-95" dirty="0">
                <a:latin typeface="Trebuchet MS"/>
                <a:cs typeface="Trebuchet MS"/>
              </a:rPr>
              <a:t> </a:t>
            </a:r>
            <a:r>
              <a:rPr sz="2200" spc="70" dirty="0">
                <a:latin typeface="Trebuchet MS"/>
                <a:cs typeface="Trebuchet MS"/>
              </a:rPr>
              <a:t>playbook</a:t>
            </a:r>
            <a:r>
              <a:rPr sz="2200" spc="-75" dirty="0">
                <a:latin typeface="Trebuchet MS"/>
                <a:cs typeface="Trebuchet MS"/>
              </a:rPr>
              <a:t> </a:t>
            </a:r>
            <a:r>
              <a:rPr sz="2200" spc="40" dirty="0">
                <a:latin typeface="Trebuchet MS"/>
                <a:cs typeface="Trebuchet MS"/>
              </a:rPr>
              <a:t>containing</a:t>
            </a:r>
            <a:r>
              <a:rPr sz="2200" spc="-75" dirty="0">
                <a:latin typeface="Trebuchet MS"/>
                <a:cs typeface="Trebuchet MS"/>
              </a:rPr>
              <a:t> </a:t>
            </a:r>
            <a:r>
              <a:rPr sz="2200" spc="55" dirty="0">
                <a:latin typeface="Trebuchet MS"/>
                <a:cs typeface="Trebuchet MS"/>
              </a:rPr>
              <a:t>modules.</a:t>
            </a:r>
            <a:endParaRPr sz="2200">
              <a:latin typeface="Trebuchet MS"/>
              <a:cs typeface="Trebuchet MS"/>
            </a:endParaRPr>
          </a:p>
          <a:p>
            <a:pPr marL="469900" indent="-419734">
              <a:lnSpc>
                <a:spcPct val="100000"/>
              </a:lnSpc>
              <a:spcBef>
                <a:spcPts val="994"/>
              </a:spcBef>
              <a:buAutoNum type="arabicPeriod"/>
              <a:tabLst>
                <a:tab pos="469900" algn="l"/>
                <a:tab pos="470534" algn="l"/>
              </a:tabLst>
            </a:pPr>
            <a:r>
              <a:rPr sz="2200" spc="20" dirty="0">
                <a:latin typeface="Trebuchet MS"/>
                <a:cs typeface="Trebuchet MS"/>
              </a:rPr>
              <a:t>Execute</a:t>
            </a:r>
            <a:r>
              <a:rPr sz="2200" spc="-95" dirty="0">
                <a:latin typeface="Trebuchet MS"/>
                <a:cs typeface="Trebuchet MS"/>
              </a:rPr>
              <a:t> </a:t>
            </a:r>
            <a:r>
              <a:rPr sz="2200" spc="20" dirty="0">
                <a:latin typeface="Trebuchet MS"/>
                <a:cs typeface="Trebuchet MS"/>
              </a:rPr>
              <a:t>the</a:t>
            </a:r>
            <a:r>
              <a:rPr sz="2200" spc="-110" dirty="0">
                <a:latin typeface="Trebuchet MS"/>
                <a:cs typeface="Trebuchet MS"/>
              </a:rPr>
              <a:t> </a:t>
            </a:r>
            <a:r>
              <a:rPr sz="2200" spc="35" dirty="0">
                <a:latin typeface="Trebuchet MS"/>
                <a:cs typeface="Trebuchet MS"/>
              </a:rPr>
              <a:t>playbook.</a:t>
            </a:r>
            <a:endParaRPr sz="2200">
              <a:latin typeface="Trebuchet MS"/>
              <a:cs typeface="Trebuchet MS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152900" y="734568"/>
            <a:ext cx="7772400" cy="458724"/>
          </a:xfrm>
          <a:prstGeom prst="rect">
            <a:avLst/>
          </a:prstGeom>
        </p:spPr>
      </p:pic>
    </p:spTree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91641" y="501776"/>
            <a:ext cx="72129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60" dirty="0">
                <a:latin typeface="Arial"/>
                <a:cs typeface="Arial"/>
              </a:rPr>
              <a:t>Creating</a:t>
            </a:r>
            <a:r>
              <a:rPr spc="-50" dirty="0">
                <a:latin typeface="Arial"/>
                <a:cs typeface="Arial"/>
              </a:rPr>
              <a:t> </a:t>
            </a:r>
            <a:r>
              <a:rPr spc="105" dirty="0">
                <a:latin typeface="Arial"/>
                <a:cs typeface="Arial"/>
              </a:rPr>
              <a:t>and</a:t>
            </a:r>
            <a:r>
              <a:rPr spc="-60" dirty="0">
                <a:latin typeface="Arial"/>
                <a:cs typeface="Arial"/>
              </a:rPr>
              <a:t> </a:t>
            </a:r>
            <a:r>
              <a:rPr spc="70" dirty="0">
                <a:latin typeface="Arial"/>
                <a:cs typeface="Arial"/>
              </a:rPr>
              <a:t>Working</a:t>
            </a:r>
            <a:r>
              <a:rPr spc="-25" dirty="0">
                <a:latin typeface="Arial"/>
                <a:cs typeface="Arial"/>
              </a:rPr>
              <a:t> </a:t>
            </a:r>
            <a:r>
              <a:rPr spc="170" dirty="0">
                <a:latin typeface="Arial"/>
                <a:cs typeface="Arial"/>
              </a:rPr>
              <a:t>with</a:t>
            </a:r>
            <a:r>
              <a:rPr spc="-60" dirty="0">
                <a:latin typeface="Arial"/>
                <a:cs typeface="Arial"/>
              </a:rPr>
              <a:t> </a:t>
            </a:r>
            <a:r>
              <a:rPr spc="20" dirty="0">
                <a:latin typeface="Arial"/>
                <a:cs typeface="Arial"/>
              </a:rPr>
              <a:t>Ansible</a:t>
            </a:r>
            <a:r>
              <a:rPr spc="-60" dirty="0">
                <a:latin typeface="Arial"/>
                <a:cs typeface="Arial"/>
              </a:rPr>
              <a:t> </a:t>
            </a:r>
            <a:r>
              <a:rPr spc="-40" dirty="0">
                <a:latin typeface="Arial"/>
                <a:cs typeface="Arial"/>
              </a:rPr>
              <a:t>Roles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91641" y="1741677"/>
            <a:ext cx="14966315" cy="17887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95"/>
              </a:spcBef>
            </a:pPr>
            <a:r>
              <a:rPr sz="2200" b="1" spc="65" dirty="0">
                <a:solidFill>
                  <a:srgbClr val="3E3E3E"/>
                </a:solidFill>
                <a:latin typeface="Arial"/>
                <a:cs typeface="Arial"/>
              </a:rPr>
              <a:t>Duration:</a:t>
            </a:r>
            <a:r>
              <a:rPr sz="2200" b="1" spc="-3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25" dirty="0">
                <a:solidFill>
                  <a:srgbClr val="3E3E3E"/>
                </a:solidFill>
                <a:latin typeface="Arial"/>
                <a:cs typeface="Arial"/>
              </a:rPr>
              <a:t>25</a:t>
            </a:r>
            <a:r>
              <a:rPr sz="2200" b="1" spc="-7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100" dirty="0">
                <a:solidFill>
                  <a:srgbClr val="3E3E3E"/>
                </a:solidFill>
                <a:latin typeface="Arial"/>
                <a:cs typeface="Arial"/>
              </a:rPr>
              <a:t>Min.</a:t>
            </a:r>
            <a:endParaRPr sz="2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855"/>
              </a:spcBef>
            </a:pPr>
            <a:r>
              <a:rPr sz="2200" b="1" spc="60" dirty="0">
                <a:solidFill>
                  <a:srgbClr val="3E3E3E"/>
                </a:solidFill>
                <a:latin typeface="Arial"/>
                <a:cs typeface="Arial"/>
              </a:rPr>
              <a:t>Problem</a:t>
            </a:r>
            <a:r>
              <a:rPr sz="2200" b="1" spc="-1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80" dirty="0">
                <a:solidFill>
                  <a:srgbClr val="3E3E3E"/>
                </a:solidFill>
                <a:latin typeface="Arial"/>
                <a:cs typeface="Arial"/>
              </a:rPr>
              <a:t>Statement:</a:t>
            </a:r>
            <a:r>
              <a:rPr sz="2200" b="1" spc="-1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rebuchet MS"/>
                <a:cs typeface="Trebuchet MS"/>
              </a:rPr>
              <a:t>You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are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given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a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10" dirty="0">
                <a:solidFill>
                  <a:srgbClr val="3E3E3E"/>
                </a:solidFill>
                <a:latin typeface="Trebuchet MS"/>
                <a:cs typeface="Trebuchet MS"/>
              </a:rPr>
              <a:t>project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to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dirty="0">
                <a:solidFill>
                  <a:srgbClr val="3E3E3E"/>
                </a:solidFill>
                <a:latin typeface="Trebuchet MS"/>
                <a:cs typeface="Trebuchet MS"/>
              </a:rPr>
              <a:t>create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Trebuchet MS"/>
                <a:cs typeface="Trebuchet MS"/>
              </a:rPr>
              <a:t>and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rebuchet MS"/>
                <a:cs typeface="Trebuchet MS"/>
              </a:rPr>
              <a:t>work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" dirty="0">
                <a:solidFill>
                  <a:srgbClr val="3E3E3E"/>
                </a:solidFill>
                <a:latin typeface="Trebuchet MS"/>
                <a:cs typeface="Trebuchet MS"/>
              </a:rPr>
              <a:t>with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rebuchet MS"/>
                <a:cs typeface="Trebuchet MS"/>
              </a:rPr>
              <a:t>Ansible</a:t>
            </a:r>
            <a:r>
              <a:rPr sz="2200" spc="-5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" dirty="0">
                <a:solidFill>
                  <a:srgbClr val="3E3E3E"/>
                </a:solidFill>
                <a:latin typeface="Trebuchet MS"/>
                <a:cs typeface="Trebuchet MS"/>
              </a:rPr>
              <a:t>Roles.</a:t>
            </a:r>
            <a:endParaRPr sz="2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35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2200" b="1" spc="35" dirty="0">
                <a:solidFill>
                  <a:srgbClr val="3E3E3E"/>
                </a:solidFill>
                <a:latin typeface="Arial"/>
                <a:cs typeface="Arial"/>
              </a:rPr>
              <a:t>Prerequisites:</a:t>
            </a:r>
            <a:r>
              <a:rPr sz="2200" b="1" spc="-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rebuchet MS"/>
                <a:cs typeface="Trebuchet MS"/>
              </a:rPr>
              <a:t>Ansible</a:t>
            </a:r>
            <a:r>
              <a:rPr sz="2200" spc="-5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rebuchet MS"/>
                <a:cs typeface="Trebuchet MS"/>
              </a:rPr>
              <a:t>should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rebuchet MS"/>
                <a:cs typeface="Trebuchet MS"/>
              </a:rPr>
              <a:t>be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" dirty="0">
                <a:solidFill>
                  <a:srgbClr val="3E3E3E"/>
                </a:solidFill>
                <a:latin typeface="Trebuchet MS"/>
                <a:cs typeface="Trebuchet MS"/>
              </a:rPr>
              <a:t>installed</a:t>
            </a:r>
            <a:r>
              <a:rPr sz="2200" spc="-5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in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rebuchet MS"/>
                <a:cs typeface="Trebuchet MS"/>
              </a:rPr>
              <a:t>your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Trebuchet MS"/>
                <a:cs typeface="Trebuchet MS"/>
              </a:rPr>
              <a:t>system.</a:t>
            </a:r>
            <a:endParaRPr sz="2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583428" y="306451"/>
            <a:ext cx="508889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" dirty="0">
                <a:solidFill>
                  <a:srgbClr val="3E3E3E"/>
                </a:solidFill>
                <a:latin typeface="Arial"/>
                <a:cs typeface="Arial"/>
              </a:rPr>
              <a:t>Assisted</a:t>
            </a:r>
            <a:r>
              <a:rPr spc="-9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30" dirty="0">
                <a:solidFill>
                  <a:srgbClr val="3E3E3E"/>
                </a:solidFill>
                <a:latin typeface="Arial"/>
                <a:cs typeface="Arial"/>
              </a:rPr>
              <a:t>Practice:</a:t>
            </a:r>
            <a:r>
              <a:rPr spc="-7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35" dirty="0">
                <a:solidFill>
                  <a:srgbClr val="3E3E3E"/>
                </a:solidFill>
                <a:latin typeface="Arial"/>
                <a:cs typeface="Arial"/>
              </a:rPr>
              <a:t>Guidelines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540255" y="1870328"/>
            <a:ext cx="11163300" cy="46939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spc="-10" dirty="0">
                <a:solidFill>
                  <a:srgbClr val="3E3E3E"/>
                </a:solidFill>
                <a:latin typeface="Arial"/>
                <a:cs typeface="Arial"/>
              </a:rPr>
              <a:t>Steps</a:t>
            </a:r>
            <a:r>
              <a:rPr sz="2200" b="1" spc="-4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114" dirty="0">
                <a:solidFill>
                  <a:srgbClr val="3E3E3E"/>
                </a:solidFill>
                <a:latin typeface="Arial"/>
                <a:cs typeface="Arial"/>
              </a:rPr>
              <a:t>to</a:t>
            </a:r>
            <a:r>
              <a:rPr sz="2200" b="1" spc="-4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80" dirty="0">
                <a:solidFill>
                  <a:srgbClr val="3E3E3E"/>
                </a:solidFill>
                <a:latin typeface="Arial"/>
                <a:cs typeface="Arial"/>
              </a:rPr>
              <a:t>create</a:t>
            </a:r>
            <a:r>
              <a:rPr sz="2200" b="1" spc="-4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80" dirty="0">
                <a:solidFill>
                  <a:srgbClr val="3E3E3E"/>
                </a:solidFill>
                <a:latin typeface="Arial"/>
                <a:cs typeface="Arial"/>
              </a:rPr>
              <a:t>and</a:t>
            </a:r>
            <a:r>
              <a:rPr sz="2200" b="1" spc="-4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114" dirty="0">
                <a:solidFill>
                  <a:srgbClr val="3E3E3E"/>
                </a:solidFill>
                <a:latin typeface="Arial"/>
                <a:cs typeface="Arial"/>
              </a:rPr>
              <a:t>work</a:t>
            </a:r>
            <a:r>
              <a:rPr sz="2200" b="1" spc="-2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130" dirty="0">
                <a:solidFill>
                  <a:srgbClr val="3E3E3E"/>
                </a:solidFill>
                <a:latin typeface="Arial"/>
                <a:cs typeface="Arial"/>
              </a:rPr>
              <a:t>with</a:t>
            </a:r>
            <a:r>
              <a:rPr sz="2200" b="1" spc="-3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15" dirty="0">
                <a:solidFill>
                  <a:srgbClr val="3E3E3E"/>
                </a:solidFill>
                <a:latin typeface="Arial"/>
                <a:cs typeface="Arial"/>
              </a:rPr>
              <a:t>Ansible</a:t>
            </a:r>
            <a:r>
              <a:rPr sz="2200" b="1" spc="-3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-45" dirty="0">
                <a:solidFill>
                  <a:srgbClr val="3E3E3E"/>
                </a:solidFill>
                <a:latin typeface="Arial"/>
                <a:cs typeface="Arial"/>
              </a:rPr>
              <a:t>Roles:</a:t>
            </a:r>
            <a:endParaRPr sz="2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650">
              <a:latin typeface="Arial"/>
              <a:cs typeface="Arial"/>
            </a:endParaRPr>
          </a:p>
          <a:p>
            <a:pPr marL="320040" indent="-307975">
              <a:lnSpc>
                <a:spcPct val="100000"/>
              </a:lnSpc>
              <a:buAutoNum type="arabicPeriod"/>
              <a:tabLst>
                <a:tab pos="320675" algn="l"/>
              </a:tabLst>
            </a:pPr>
            <a:r>
              <a:rPr sz="2200" spc="5" dirty="0">
                <a:solidFill>
                  <a:srgbClr val="3E3E3E"/>
                </a:solidFill>
                <a:latin typeface="Trebuchet MS"/>
                <a:cs typeface="Trebuchet MS"/>
              </a:rPr>
              <a:t>Install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rebuchet MS"/>
                <a:cs typeface="Trebuchet MS"/>
              </a:rPr>
              <a:t>Ansible</a:t>
            </a:r>
            <a:r>
              <a:rPr sz="2200" spc="-4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45" dirty="0">
                <a:solidFill>
                  <a:srgbClr val="3E3E3E"/>
                </a:solidFill>
                <a:latin typeface="Trebuchet MS"/>
                <a:cs typeface="Trebuchet MS"/>
              </a:rPr>
              <a:t>on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rebuchet MS"/>
                <a:cs typeface="Trebuchet MS"/>
              </a:rPr>
              <a:t>Ubuntu</a:t>
            </a:r>
            <a:r>
              <a:rPr sz="2200" spc="-6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Trebuchet MS"/>
                <a:cs typeface="Trebuchet MS"/>
              </a:rPr>
              <a:t>and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Establish</a:t>
            </a:r>
            <a:r>
              <a:rPr sz="2200" spc="-5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dirty="0">
                <a:solidFill>
                  <a:srgbClr val="3E3E3E"/>
                </a:solidFill>
                <a:latin typeface="Trebuchet MS"/>
                <a:cs typeface="Trebuchet MS"/>
              </a:rPr>
              <a:t>connectivity</a:t>
            </a:r>
            <a:r>
              <a:rPr sz="2200" spc="-4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Trebuchet MS"/>
                <a:cs typeface="Trebuchet MS"/>
              </a:rPr>
              <a:t>between</a:t>
            </a:r>
            <a:r>
              <a:rPr sz="2200" spc="-5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Trebuchet MS"/>
                <a:cs typeface="Trebuchet MS"/>
              </a:rPr>
              <a:t>ansible</a:t>
            </a:r>
            <a:r>
              <a:rPr sz="2200" spc="-4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5" dirty="0">
                <a:solidFill>
                  <a:srgbClr val="3E3E3E"/>
                </a:solidFill>
                <a:latin typeface="Trebuchet MS"/>
                <a:cs typeface="Trebuchet MS"/>
              </a:rPr>
              <a:t>controller</a:t>
            </a:r>
            <a:r>
              <a:rPr sz="2200" spc="-6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Trebuchet MS"/>
                <a:cs typeface="Trebuchet MS"/>
              </a:rPr>
              <a:t>and</a:t>
            </a:r>
            <a:endParaRPr sz="22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sz="2200" spc="110" dirty="0">
                <a:solidFill>
                  <a:srgbClr val="3E3E3E"/>
                </a:solidFill>
                <a:latin typeface="Trebuchet MS"/>
                <a:cs typeface="Trebuchet MS"/>
              </a:rPr>
              <a:t>node</a:t>
            </a:r>
            <a:r>
              <a:rPr sz="2200" spc="-12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5" dirty="0">
                <a:solidFill>
                  <a:srgbClr val="3E3E3E"/>
                </a:solidFill>
                <a:latin typeface="Trebuchet MS"/>
                <a:cs typeface="Trebuchet MS"/>
              </a:rPr>
              <a:t>machine.</a:t>
            </a:r>
            <a:endParaRPr sz="2200">
              <a:latin typeface="Trebuchet MS"/>
              <a:cs typeface="Trebuchet MS"/>
            </a:endParaRPr>
          </a:p>
          <a:p>
            <a:pPr marL="319405" indent="-307340">
              <a:lnSpc>
                <a:spcPct val="100000"/>
              </a:lnSpc>
              <a:spcBef>
                <a:spcPts val="1010"/>
              </a:spcBef>
              <a:buAutoNum type="arabicPeriod" startAt="2"/>
              <a:tabLst>
                <a:tab pos="320040" algn="l"/>
              </a:tabLst>
            </a:pP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Create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rebuchet MS"/>
                <a:cs typeface="Trebuchet MS"/>
              </a:rPr>
              <a:t>Ansible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20" dirty="0">
                <a:solidFill>
                  <a:srgbClr val="3E3E3E"/>
                </a:solidFill>
                <a:latin typeface="Trebuchet MS"/>
                <a:cs typeface="Trebuchet MS"/>
              </a:rPr>
              <a:t>Role.</a:t>
            </a:r>
            <a:endParaRPr sz="2200">
              <a:latin typeface="Trebuchet MS"/>
              <a:cs typeface="Trebuchet MS"/>
            </a:endParaRPr>
          </a:p>
          <a:p>
            <a:pPr marL="319405" indent="-307340">
              <a:lnSpc>
                <a:spcPct val="100000"/>
              </a:lnSpc>
              <a:spcBef>
                <a:spcPts val="1005"/>
              </a:spcBef>
              <a:buAutoNum type="arabicPeriod" startAt="2"/>
              <a:tabLst>
                <a:tab pos="320040" algn="l"/>
              </a:tabLst>
            </a:pP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Create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rebuchet MS"/>
                <a:cs typeface="Trebuchet MS"/>
              </a:rPr>
              <a:t>Ansible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" dirty="0">
                <a:solidFill>
                  <a:srgbClr val="3E3E3E"/>
                </a:solidFill>
                <a:latin typeface="Trebuchet MS"/>
                <a:cs typeface="Trebuchet MS"/>
              </a:rPr>
              <a:t>tasks.</a:t>
            </a:r>
            <a:endParaRPr sz="2200">
              <a:latin typeface="Trebuchet MS"/>
              <a:cs typeface="Trebuchet MS"/>
            </a:endParaRPr>
          </a:p>
          <a:p>
            <a:pPr marL="320040" indent="-307975">
              <a:lnSpc>
                <a:spcPct val="100000"/>
              </a:lnSpc>
              <a:spcBef>
                <a:spcPts val="1019"/>
              </a:spcBef>
              <a:buAutoNum type="arabicPeriod" startAt="2"/>
              <a:tabLst>
                <a:tab pos="320675" algn="l"/>
              </a:tabLst>
            </a:pP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Create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rebuchet MS"/>
                <a:cs typeface="Trebuchet MS"/>
              </a:rPr>
              <a:t>Ansible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5" dirty="0">
                <a:solidFill>
                  <a:srgbClr val="3E3E3E"/>
                </a:solidFill>
                <a:latin typeface="Trebuchet MS"/>
                <a:cs typeface="Trebuchet MS"/>
              </a:rPr>
              <a:t>Template.</a:t>
            </a:r>
            <a:endParaRPr sz="2200">
              <a:latin typeface="Trebuchet MS"/>
              <a:cs typeface="Trebuchet MS"/>
            </a:endParaRPr>
          </a:p>
          <a:p>
            <a:pPr marL="319405" indent="-307340">
              <a:lnSpc>
                <a:spcPct val="100000"/>
              </a:lnSpc>
              <a:spcBef>
                <a:spcPts val="1010"/>
              </a:spcBef>
              <a:buAutoNum type="arabicPeriod" startAt="2"/>
              <a:tabLst>
                <a:tab pos="320040" algn="l"/>
              </a:tabLst>
            </a:pP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Create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rebuchet MS"/>
                <a:cs typeface="Trebuchet MS"/>
              </a:rPr>
              <a:t>Ansible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10" dirty="0">
                <a:solidFill>
                  <a:srgbClr val="3E3E3E"/>
                </a:solidFill>
                <a:latin typeface="Trebuchet MS"/>
                <a:cs typeface="Trebuchet MS"/>
              </a:rPr>
              <a:t>Variable.</a:t>
            </a:r>
            <a:endParaRPr sz="2200">
              <a:latin typeface="Trebuchet MS"/>
              <a:cs typeface="Trebuchet MS"/>
            </a:endParaRPr>
          </a:p>
          <a:p>
            <a:pPr marL="319405" indent="-307340">
              <a:lnSpc>
                <a:spcPct val="100000"/>
              </a:lnSpc>
              <a:spcBef>
                <a:spcPts val="1010"/>
              </a:spcBef>
              <a:buAutoNum type="arabicPeriod" startAt="2"/>
              <a:tabLst>
                <a:tab pos="320040" algn="l"/>
              </a:tabLst>
            </a:pPr>
            <a:r>
              <a:rPr sz="2200" spc="85" dirty="0">
                <a:solidFill>
                  <a:srgbClr val="3E3E3E"/>
                </a:solidFill>
                <a:latin typeface="Trebuchet MS"/>
                <a:cs typeface="Trebuchet MS"/>
              </a:rPr>
              <a:t>Remove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rebuchet MS"/>
                <a:cs typeface="Trebuchet MS"/>
              </a:rPr>
              <a:t>unwanted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5" dirty="0">
                <a:solidFill>
                  <a:srgbClr val="3E3E3E"/>
                </a:solidFill>
                <a:latin typeface="Trebuchet MS"/>
                <a:cs typeface="Trebuchet MS"/>
              </a:rPr>
              <a:t>directory.</a:t>
            </a:r>
            <a:endParaRPr sz="2200">
              <a:latin typeface="Trebuchet MS"/>
              <a:cs typeface="Trebuchet MS"/>
            </a:endParaRPr>
          </a:p>
          <a:p>
            <a:pPr marL="319405" indent="-307340">
              <a:lnSpc>
                <a:spcPct val="100000"/>
              </a:lnSpc>
              <a:spcBef>
                <a:spcPts val="1010"/>
              </a:spcBef>
              <a:buAutoNum type="arabicPeriod" startAt="2"/>
              <a:tabLst>
                <a:tab pos="320040" algn="l"/>
              </a:tabLst>
            </a:pP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Create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rebuchet MS"/>
                <a:cs typeface="Trebuchet MS"/>
              </a:rPr>
              <a:t>Ansible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Trebuchet MS"/>
                <a:cs typeface="Trebuchet MS"/>
              </a:rPr>
              <a:t>role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playbook.</a:t>
            </a:r>
            <a:endParaRPr sz="2200">
              <a:latin typeface="Trebuchet MS"/>
              <a:cs typeface="Trebuchet MS"/>
            </a:endParaRPr>
          </a:p>
          <a:p>
            <a:pPr marL="319405" indent="-307340">
              <a:lnSpc>
                <a:spcPct val="100000"/>
              </a:lnSpc>
              <a:spcBef>
                <a:spcPts val="1019"/>
              </a:spcBef>
              <a:buAutoNum type="arabicPeriod" startAt="2"/>
              <a:tabLst>
                <a:tab pos="320040" algn="l"/>
              </a:tabLst>
            </a:pPr>
            <a:r>
              <a:rPr sz="2200" spc="75" dirty="0">
                <a:solidFill>
                  <a:srgbClr val="3E3E3E"/>
                </a:solidFill>
                <a:latin typeface="Trebuchet MS"/>
                <a:cs typeface="Trebuchet MS"/>
              </a:rPr>
              <a:t>Deploy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rebuchet MS"/>
                <a:cs typeface="Trebuchet MS"/>
              </a:rPr>
              <a:t>Ansible</a:t>
            </a:r>
            <a:r>
              <a:rPr sz="2200" spc="-5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Trebuchet MS"/>
                <a:cs typeface="Trebuchet MS"/>
              </a:rPr>
              <a:t>role</a:t>
            </a:r>
            <a:r>
              <a:rPr sz="2200" spc="-10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playbook.</a:t>
            </a:r>
            <a:endParaRPr sz="2200">
              <a:latin typeface="Trebuchet MS"/>
              <a:cs typeface="Trebuchet MS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152900" y="734568"/>
            <a:ext cx="7772400" cy="458724"/>
          </a:xfrm>
          <a:prstGeom prst="rect">
            <a:avLst/>
          </a:prstGeom>
        </p:spPr>
      </p:pic>
    </p:spTree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204709" y="4086225"/>
            <a:ext cx="184658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90" dirty="0">
                <a:latin typeface="Arial"/>
                <a:cs typeface="Arial"/>
              </a:rPr>
              <a:t>Ter</a:t>
            </a:r>
            <a:r>
              <a:rPr spc="75" dirty="0">
                <a:latin typeface="Arial"/>
                <a:cs typeface="Arial"/>
              </a:rPr>
              <a:t>r</a:t>
            </a:r>
            <a:r>
              <a:rPr spc="145" dirty="0">
                <a:latin typeface="Arial"/>
                <a:cs typeface="Arial"/>
              </a:rPr>
              <a:t>aform</a:t>
            </a:r>
          </a:p>
        </p:txBody>
      </p:sp>
    </p:spTree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204964" y="306451"/>
            <a:ext cx="184658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90" dirty="0">
                <a:solidFill>
                  <a:srgbClr val="000000"/>
                </a:solidFill>
                <a:latin typeface="Arial"/>
                <a:cs typeface="Arial"/>
              </a:rPr>
              <a:t>Ter</a:t>
            </a:r>
            <a:r>
              <a:rPr spc="75" dirty="0">
                <a:solidFill>
                  <a:srgbClr val="000000"/>
                </a:solidFill>
                <a:latin typeface="Arial"/>
                <a:cs typeface="Arial"/>
              </a:rPr>
              <a:t>r</a:t>
            </a:r>
            <a:r>
              <a:rPr spc="145" dirty="0">
                <a:solidFill>
                  <a:srgbClr val="000000"/>
                </a:solidFill>
                <a:latin typeface="Arial"/>
                <a:cs typeface="Arial"/>
              </a:rPr>
              <a:t>aform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707623" y="3128772"/>
            <a:ext cx="4521708" cy="4520183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105916" y="3615893"/>
            <a:ext cx="8806180" cy="30448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95"/>
              </a:spcBef>
              <a:buFont typeface="Tahoma"/>
              <a:buChar char="•"/>
              <a:tabLst>
                <a:tab pos="354965" algn="l"/>
                <a:tab pos="355600" algn="l"/>
              </a:tabLst>
            </a:pPr>
            <a:r>
              <a:rPr sz="2200" spc="45" dirty="0">
                <a:solidFill>
                  <a:srgbClr val="3E3E3E"/>
                </a:solidFill>
                <a:latin typeface="Trebuchet MS"/>
                <a:cs typeface="Trebuchet MS"/>
              </a:rPr>
              <a:t>Terraform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rebuchet MS"/>
                <a:cs typeface="Trebuchet MS"/>
              </a:rPr>
              <a:t>generates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a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rebuchet MS"/>
                <a:cs typeface="Trebuchet MS"/>
              </a:rPr>
              <a:t>plan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rebuchet MS"/>
                <a:cs typeface="Trebuchet MS"/>
              </a:rPr>
              <a:t>describing</a:t>
            </a:r>
            <a:r>
              <a:rPr sz="2200" spc="-5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what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it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Trebuchet MS"/>
                <a:cs typeface="Trebuchet MS"/>
              </a:rPr>
              <a:t>will</a:t>
            </a:r>
            <a:r>
              <a:rPr sz="2200" spc="-5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30" dirty="0">
                <a:solidFill>
                  <a:srgbClr val="3E3E3E"/>
                </a:solidFill>
                <a:latin typeface="Trebuchet MS"/>
                <a:cs typeface="Trebuchet MS"/>
              </a:rPr>
              <a:t>do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5" dirty="0">
                <a:solidFill>
                  <a:srgbClr val="3E3E3E"/>
                </a:solidFill>
                <a:latin typeface="Trebuchet MS"/>
                <a:cs typeface="Trebuchet MS"/>
              </a:rPr>
              <a:t>to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build</a:t>
            </a:r>
            <a:r>
              <a:rPr sz="2200" spc="-6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endParaRPr sz="2200">
              <a:latin typeface="Trebuchet MS"/>
              <a:cs typeface="Trebuchet MS"/>
            </a:endParaRPr>
          </a:p>
          <a:p>
            <a:pPr marL="355600">
              <a:lnSpc>
                <a:spcPct val="100000"/>
              </a:lnSpc>
              <a:spcBef>
                <a:spcPts val="5"/>
              </a:spcBef>
            </a:pPr>
            <a:r>
              <a:rPr sz="2200" spc="55" dirty="0">
                <a:solidFill>
                  <a:srgbClr val="3E3E3E"/>
                </a:solidFill>
                <a:latin typeface="Trebuchet MS"/>
                <a:cs typeface="Trebuchet MS"/>
              </a:rPr>
              <a:t>described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" dirty="0">
                <a:solidFill>
                  <a:srgbClr val="3E3E3E"/>
                </a:solidFill>
                <a:latin typeface="Trebuchet MS"/>
                <a:cs typeface="Trebuchet MS"/>
              </a:rPr>
              <a:t>infrastructure.</a:t>
            </a:r>
            <a:endParaRPr sz="2200">
              <a:latin typeface="Trebuchet MS"/>
              <a:cs typeface="Trebuchet MS"/>
            </a:endParaRPr>
          </a:p>
          <a:p>
            <a:pPr marL="355600" marR="278130" indent="-342900">
              <a:lnSpc>
                <a:spcPct val="100000"/>
              </a:lnSpc>
              <a:spcBef>
                <a:spcPts val="2640"/>
              </a:spcBef>
              <a:buFont typeface="Tahoma"/>
              <a:buChar char="•"/>
              <a:tabLst>
                <a:tab pos="354965" algn="l"/>
                <a:tab pos="355600" algn="l"/>
              </a:tabLst>
            </a:pPr>
            <a:r>
              <a:rPr sz="2200" spc="45" dirty="0">
                <a:solidFill>
                  <a:srgbClr val="3E3E3E"/>
                </a:solidFill>
                <a:latin typeface="Trebuchet MS"/>
                <a:cs typeface="Trebuchet MS"/>
              </a:rPr>
              <a:t>Terraform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rebuchet MS"/>
                <a:cs typeface="Trebuchet MS"/>
              </a:rPr>
              <a:t>determines</a:t>
            </a:r>
            <a:r>
              <a:rPr sz="2200" spc="-4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rebuchet MS"/>
                <a:cs typeface="Trebuchet MS"/>
              </a:rPr>
              <a:t>changes</a:t>
            </a:r>
            <a:r>
              <a:rPr sz="2200" spc="-6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Trebuchet MS"/>
                <a:cs typeface="Trebuchet MS"/>
              </a:rPr>
              <a:t>and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creates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rebuchet MS"/>
                <a:cs typeface="Trebuchet MS"/>
              </a:rPr>
              <a:t>an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5" dirty="0">
                <a:solidFill>
                  <a:srgbClr val="3E3E3E"/>
                </a:solidFill>
                <a:latin typeface="Trebuchet MS"/>
                <a:cs typeface="Trebuchet MS"/>
              </a:rPr>
              <a:t>incremental </a:t>
            </a:r>
            <a:r>
              <a:rPr sz="2200" spc="-65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Trebuchet MS"/>
                <a:cs typeface="Trebuchet MS"/>
              </a:rPr>
              <a:t>execution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10" dirty="0">
                <a:solidFill>
                  <a:srgbClr val="3E3E3E"/>
                </a:solidFill>
                <a:latin typeface="Trebuchet MS"/>
                <a:cs typeface="Trebuchet MS"/>
              </a:rPr>
              <a:t>plan,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rebuchet MS"/>
                <a:cs typeface="Trebuchet MS"/>
              </a:rPr>
              <a:t>when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configuration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changes.</a:t>
            </a:r>
            <a:endParaRPr sz="2200">
              <a:latin typeface="Trebuchet MS"/>
              <a:cs typeface="Trebuchet MS"/>
            </a:endParaRPr>
          </a:p>
          <a:p>
            <a:pPr marL="355600" marR="92075" indent="-342900">
              <a:lnSpc>
                <a:spcPct val="100200"/>
              </a:lnSpc>
              <a:spcBef>
                <a:spcPts val="2635"/>
              </a:spcBef>
              <a:buFont typeface="Tahoma"/>
              <a:buChar char="•"/>
              <a:tabLst>
                <a:tab pos="354965" algn="l"/>
                <a:tab pos="355600" algn="l"/>
              </a:tabLst>
            </a:pPr>
            <a:r>
              <a:rPr sz="2200" spc="45" dirty="0">
                <a:solidFill>
                  <a:srgbClr val="3E3E3E"/>
                </a:solidFill>
                <a:latin typeface="Trebuchet MS"/>
                <a:cs typeface="Trebuchet MS"/>
              </a:rPr>
              <a:t>Terraform </a:t>
            </a:r>
            <a:r>
              <a:rPr sz="2200" spc="50" dirty="0">
                <a:solidFill>
                  <a:srgbClr val="3E3E3E"/>
                </a:solidFill>
                <a:latin typeface="Trebuchet MS"/>
                <a:cs typeface="Trebuchet MS"/>
              </a:rPr>
              <a:t>can </a:t>
            </a:r>
            <a:r>
              <a:rPr sz="2200" spc="95" dirty="0">
                <a:solidFill>
                  <a:srgbClr val="3E3E3E"/>
                </a:solidFill>
                <a:latin typeface="Trebuchet MS"/>
                <a:cs typeface="Trebuchet MS"/>
              </a:rPr>
              <a:t>manage </a:t>
            </a:r>
            <a:r>
              <a:rPr sz="2200" spc="-10" dirty="0">
                <a:solidFill>
                  <a:srgbClr val="3E3E3E"/>
                </a:solidFill>
                <a:latin typeface="Trebuchet MS"/>
                <a:cs typeface="Trebuchet MS"/>
              </a:rPr>
              <a:t>low-level </a:t>
            </a:r>
            <a:r>
              <a:rPr sz="2200" spc="90" dirty="0">
                <a:solidFill>
                  <a:srgbClr val="3E3E3E"/>
                </a:solidFill>
                <a:latin typeface="Trebuchet MS"/>
                <a:cs typeface="Trebuchet MS"/>
              </a:rPr>
              <a:t>components </a:t>
            </a:r>
            <a:r>
              <a:rPr sz="2200" spc="95" dirty="0">
                <a:solidFill>
                  <a:srgbClr val="3E3E3E"/>
                </a:solidFill>
                <a:latin typeface="Trebuchet MS"/>
                <a:cs typeface="Trebuchet MS"/>
              </a:rPr>
              <a:t>such </a:t>
            </a:r>
            <a:r>
              <a:rPr sz="2200" spc="105" dirty="0">
                <a:solidFill>
                  <a:srgbClr val="3E3E3E"/>
                </a:solidFill>
                <a:latin typeface="Trebuchet MS"/>
                <a:cs typeface="Trebuchet MS"/>
              </a:rPr>
              <a:t>as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compute </a:t>
            </a:r>
            <a:r>
              <a:rPr sz="2200" spc="-65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rebuchet MS"/>
                <a:cs typeface="Trebuchet MS"/>
              </a:rPr>
              <a:t>instances</a:t>
            </a:r>
            <a:r>
              <a:rPr sz="2200" spc="-5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Trebuchet MS"/>
                <a:cs typeface="Trebuchet MS"/>
              </a:rPr>
              <a:t>and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rebuchet MS"/>
                <a:cs typeface="Trebuchet MS"/>
              </a:rPr>
              <a:t>storage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rebuchet MS"/>
                <a:cs typeface="Trebuchet MS"/>
              </a:rPr>
              <a:t>along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" dirty="0">
                <a:solidFill>
                  <a:srgbClr val="3E3E3E"/>
                </a:solidFill>
                <a:latin typeface="Trebuchet MS"/>
                <a:cs typeface="Trebuchet MS"/>
              </a:rPr>
              <a:t>with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" dirty="0">
                <a:solidFill>
                  <a:srgbClr val="3E3E3E"/>
                </a:solidFill>
                <a:latin typeface="Trebuchet MS"/>
                <a:cs typeface="Trebuchet MS"/>
              </a:rPr>
              <a:t>high-level</a:t>
            </a:r>
            <a:r>
              <a:rPr sz="2200" spc="-4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rebuchet MS"/>
                <a:cs typeface="Trebuchet MS"/>
              </a:rPr>
              <a:t>components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Trebuchet MS"/>
                <a:cs typeface="Trebuchet MS"/>
              </a:rPr>
              <a:t>such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Trebuchet MS"/>
                <a:cs typeface="Trebuchet MS"/>
              </a:rPr>
              <a:t>as </a:t>
            </a:r>
            <a:r>
              <a:rPr sz="2200" spc="-64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15" dirty="0">
                <a:solidFill>
                  <a:srgbClr val="3E3E3E"/>
                </a:solidFill>
                <a:latin typeface="Trebuchet MS"/>
                <a:cs typeface="Trebuchet MS"/>
              </a:rPr>
              <a:t>DNS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Trebuchet MS"/>
                <a:cs typeface="Trebuchet MS"/>
              </a:rPr>
              <a:t>entries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Trebuchet MS"/>
                <a:cs typeface="Trebuchet MS"/>
              </a:rPr>
              <a:t>and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Trebuchet MS"/>
                <a:cs typeface="Trebuchet MS"/>
              </a:rPr>
              <a:t>SaaS</a:t>
            </a:r>
            <a:r>
              <a:rPr sz="2200" spc="-6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" dirty="0">
                <a:solidFill>
                  <a:srgbClr val="3E3E3E"/>
                </a:solidFill>
                <a:latin typeface="Trebuchet MS"/>
                <a:cs typeface="Trebuchet MS"/>
              </a:rPr>
              <a:t>features.</a:t>
            </a:r>
            <a:endParaRPr sz="2200">
              <a:latin typeface="Trebuchet MS"/>
              <a:cs typeface="Trebuchet MS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2028253" y="1743265"/>
            <a:ext cx="11500485" cy="890905"/>
            <a:chOff x="2028253" y="1743265"/>
            <a:chExt cx="11500485" cy="890905"/>
          </a:xfrm>
        </p:grpSpPr>
        <p:sp>
          <p:nvSpPr>
            <p:cNvPr id="7" name="object 7"/>
            <p:cNvSpPr/>
            <p:nvPr/>
          </p:nvSpPr>
          <p:spPr>
            <a:xfrm>
              <a:off x="2033016" y="1748027"/>
              <a:ext cx="11490960" cy="881380"/>
            </a:xfrm>
            <a:custGeom>
              <a:avLst/>
              <a:gdLst/>
              <a:ahLst/>
              <a:cxnLst/>
              <a:rect l="l" t="t" r="r" b="b"/>
              <a:pathLst>
                <a:path w="11490960" h="881380">
                  <a:moveTo>
                    <a:pt x="11344147" y="0"/>
                  </a:moveTo>
                  <a:lnTo>
                    <a:pt x="146811" y="0"/>
                  </a:lnTo>
                  <a:lnTo>
                    <a:pt x="100429" y="7489"/>
                  </a:lnTo>
                  <a:lnTo>
                    <a:pt x="60130" y="28342"/>
                  </a:lnTo>
                  <a:lnTo>
                    <a:pt x="28342" y="60130"/>
                  </a:lnTo>
                  <a:lnTo>
                    <a:pt x="7489" y="100429"/>
                  </a:lnTo>
                  <a:lnTo>
                    <a:pt x="0" y="146812"/>
                  </a:lnTo>
                  <a:lnTo>
                    <a:pt x="0" y="734060"/>
                  </a:lnTo>
                  <a:lnTo>
                    <a:pt x="7489" y="780442"/>
                  </a:lnTo>
                  <a:lnTo>
                    <a:pt x="28342" y="820741"/>
                  </a:lnTo>
                  <a:lnTo>
                    <a:pt x="60130" y="852529"/>
                  </a:lnTo>
                  <a:lnTo>
                    <a:pt x="100429" y="873382"/>
                  </a:lnTo>
                  <a:lnTo>
                    <a:pt x="146811" y="880872"/>
                  </a:lnTo>
                  <a:lnTo>
                    <a:pt x="11344147" y="880872"/>
                  </a:lnTo>
                  <a:lnTo>
                    <a:pt x="11390530" y="873382"/>
                  </a:lnTo>
                  <a:lnTo>
                    <a:pt x="11430829" y="852529"/>
                  </a:lnTo>
                  <a:lnTo>
                    <a:pt x="11462617" y="820741"/>
                  </a:lnTo>
                  <a:lnTo>
                    <a:pt x="11483470" y="780442"/>
                  </a:lnTo>
                  <a:lnTo>
                    <a:pt x="11490960" y="734060"/>
                  </a:lnTo>
                  <a:lnTo>
                    <a:pt x="11490960" y="146812"/>
                  </a:lnTo>
                  <a:lnTo>
                    <a:pt x="11483470" y="100429"/>
                  </a:lnTo>
                  <a:lnTo>
                    <a:pt x="11462617" y="60130"/>
                  </a:lnTo>
                  <a:lnTo>
                    <a:pt x="11430829" y="28342"/>
                  </a:lnTo>
                  <a:lnTo>
                    <a:pt x="11390530" y="7489"/>
                  </a:lnTo>
                  <a:lnTo>
                    <a:pt x="1134414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033016" y="1748027"/>
              <a:ext cx="11490960" cy="881380"/>
            </a:xfrm>
            <a:custGeom>
              <a:avLst/>
              <a:gdLst/>
              <a:ahLst/>
              <a:cxnLst/>
              <a:rect l="l" t="t" r="r" b="b"/>
              <a:pathLst>
                <a:path w="11490960" h="881380">
                  <a:moveTo>
                    <a:pt x="0" y="146812"/>
                  </a:moveTo>
                  <a:lnTo>
                    <a:pt x="7489" y="100429"/>
                  </a:lnTo>
                  <a:lnTo>
                    <a:pt x="28342" y="60130"/>
                  </a:lnTo>
                  <a:lnTo>
                    <a:pt x="60130" y="28342"/>
                  </a:lnTo>
                  <a:lnTo>
                    <a:pt x="100429" y="7489"/>
                  </a:lnTo>
                  <a:lnTo>
                    <a:pt x="146811" y="0"/>
                  </a:lnTo>
                  <a:lnTo>
                    <a:pt x="11344147" y="0"/>
                  </a:lnTo>
                  <a:lnTo>
                    <a:pt x="11390530" y="7489"/>
                  </a:lnTo>
                  <a:lnTo>
                    <a:pt x="11430829" y="28342"/>
                  </a:lnTo>
                  <a:lnTo>
                    <a:pt x="11462617" y="60130"/>
                  </a:lnTo>
                  <a:lnTo>
                    <a:pt x="11483470" y="100429"/>
                  </a:lnTo>
                  <a:lnTo>
                    <a:pt x="11490960" y="146812"/>
                  </a:lnTo>
                  <a:lnTo>
                    <a:pt x="11490960" y="734060"/>
                  </a:lnTo>
                  <a:lnTo>
                    <a:pt x="11483470" y="780442"/>
                  </a:lnTo>
                  <a:lnTo>
                    <a:pt x="11462617" y="820741"/>
                  </a:lnTo>
                  <a:lnTo>
                    <a:pt x="11430829" y="852529"/>
                  </a:lnTo>
                  <a:lnTo>
                    <a:pt x="11390530" y="873382"/>
                  </a:lnTo>
                  <a:lnTo>
                    <a:pt x="11344147" y="880872"/>
                  </a:lnTo>
                  <a:lnTo>
                    <a:pt x="146811" y="880872"/>
                  </a:lnTo>
                  <a:lnTo>
                    <a:pt x="100429" y="873382"/>
                  </a:lnTo>
                  <a:lnTo>
                    <a:pt x="60130" y="852529"/>
                  </a:lnTo>
                  <a:lnTo>
                    <a:pt x="28342" y="820741"/>
                  </a:lnTo>
                  <a:lnTo>
                    <a:pt x="7489" y="780442"/>
                  </a:lnTo>
                  <a:lnTo>
                    <a:pt x="0" y="734060"/>
                  </a:lnTo>
                  <a:lnTo>
                    <a:pt x="0" y="146812"/>
                  </a:lnTo>
                  <a:close/>
                </a:path>
              </a:pathLst>
            </a:custGeom>
            <a:ln w="9525">
              <a:solidFill>
                <a:srgbClr val="0184E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2158745" y="1825878"/>
            <a:ext cx="11233785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810510" marR="5080" indent="-2798445">
              <a:lnSpc>
                <a:spcPct val="100000"/>
              </a:lnSpc>
              <a:spcBef>
                <a:spcPts val="95"/>
              </a:spcBef>
            </a:pPr>
            <a:r>
              <a:rPr sz="2200" spc="45" dirty="0">
                <a:solidFill>
                  <a:srgbClr val="3E3E3E"/>
                </a:solidFill>
                <a:latin typeface="Trebuchet MS"/>
                <a:cs typeface="Trebuchet MS"/>
              </a:rPr>
              <a:t>Terraform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is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a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5" dirty="0">
                <a:solidFill>
                  <a:srgbClr val="3E3E3E"/>
                </a:solidFill>
                <a:latin typeface="Trebuchet MS"/>
                <a:cs typeface="Trebuchet MS"/>
              </a:rPr>
              <a:t>tool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for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Trebuchet MS"/>
                <a:cs typeface="Trebuchet MS"/>
              </a:rPr>
              <a:t>building</a:t>
            </a:r>
            <a:r>
              <a:rPr sz="2200" spc="-3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Trebuchet MS"/>
                <a:cs typeface="Trebuchet MS"/>
              </a:rPr>
              <a:t>and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rebuchet MS"/>
                <a:cs typeface="Trebuchet MS"/>
              </a:rPr>
              <a:t>versioning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5" dirty="0">
                <a:solidFill>
                  <a:srgbClr val="3E3E3E"/>
                </a:solidFill>
                <a:latin typeface="Trebuchet MS"/>
                <a:cs typeface="Trebuchet MS"/>
              </a:rPr>
              <a:t>infrastructure</a:t>
            </a:r>
            <a:r>
              <a:rPr sz="2200" spc="-4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Trebuchet MS"/>
                <a:cs typeface="Trebuchet MS"/>
              </a:rPr>
              <a:t>efficiently.</a:t>
            </a:r>
            <a:r>
              <a:rPr sz="2200" spc="-3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Trebuchet MS"/>
                <a:cs typeface="Trebuchet MS"/>
              </a:rPr>
              <a:t>Terraform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rebuchet MS"/>
                <a:cs typeface="Trebuchet MS"/>
              </a:rPr>
              <a:t>can </a:t>
            </a:r>
            <a:r>
              <a:rPr sz="2200" spc="-64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Trebuchet MS"/>
                <a:cs typeface="Trebuchet MS"/>
              </a:rPr>
              <a:t>manage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5" dirty="0">
                <a:solidFill>
                  <a:srgbClr val="3E3E3E"/>
                </a:solidFill>
                <a:latin typeface="Trebuchet MS"/>
                <a:cs typeface="Trebuchet MS"/>
              </a:rPr>
              <a:t>existing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service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rebuchet MS"/>
                <a:cs typeface="Trebuchet MS"/>
              </a:rPr>
              <a:t>provider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solutions.</a:t>
            </a:r>
            <a:endParaRPr sz="2200">
              <a:latin typeface="Trebuchet MS"/>
              <a:cs typeface="Trebuchet MS"/>
            </a:endParaRPr>
          </a:p>
        </p:txBody>
      </p:sp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781800" y="734568"/>
            <a:ext cx="2895600" cy="458724"/>
          </a:xfrm>
          <a:prstGeom prst="rect">
            <a:avLst/>
          </a:prstGeom>
        </p:spPr>
      </p:pic>
    </p:spTree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86120" y="306451"/>
            <a:ext cx="468122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0" dirty="0">
                <a:solidFill>
                  <a:srgbClr val="3E3E3E"/>
                </a:solidFill>
                <a:latin typeface="Arial"/>
                <a:cs typeface="Arial"/>
              </a:rPr>
              <a:t>Key</a:t>
            </a:r>
            <a:r>
              <a:rPr spc="-7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70" dirty="0">
                <a:solidFill>
                  <a:srgbClr val="3E3E3E"/>
                </a:solidFill>
                <a:latin typeface="Arial"/>
                <a:cs typeface="Arial"/>
              </a:rPr>
              <a:t>Features</a:t>
            </a:r>
            <a:r>
              <a:rPr spc="-6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80" dirty="0">
                <a:solidFill>
                  <a:srgbClr val="3E3E3E"/>
                </a:solidFill>
                <a:latin typeface="Arial"/>
                <a:cs typeface="Arial"/>
              </a:rPr>
              <a:t>of</a:t>
            </a:r>
            <a:r>
              <a:rPr spc="-7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114" dirty="0">
                <a:solidFill>
                  <a:srgbClr val="3E3E3E"/>
                </a:solidFill>
                <a:latin typeface="Arial"/>
                <a:cs typeface="Arial"/>
              </a:rPr>
              <a:t>Terraform</a:t>
            </a:r>
          </a:p>
        </p:txBody>
      </p:sp>
      <p:sp>
        <p:nvSpPr>
          <p:cNvPr id="4" name="object 4"/>
          <p:cNvSpPr/>
          <p:nvPr/>
        </p:nvSpPr>
        <p:spPr>
          <a:xfrm>
            <a:off x="2551176" y="4870703"/>
            <a:ext cx="11476355" cy="0"/>
          </a:xfrm>
          <a:custGeom>
            <a:avLst/>
            <a:gdLst/>
            <a:ahLst/>
            <a:cxnLst/>
            <a:rect l="l" t="t" r="r" b="b"/>
            <a:pathLst>
              <a:path w="11476355">
                <a:moveTo>
                  <a:pt x="0" y="0"/>
                </a:moveTo>
                <a:lnTo>
                  <a:pt x="11476228" y="0"/>
                </a:lnTo>
              </a:path>
            </a:pathLst>
          </a:custGeom>
          <a:ln w="9525">
            <a:solidFill>
              <a:srgbClr val="BEBEB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3221735" y="4684776"/>
            <a:ext cx="363220" cy="370840"/>
            <a:chOff x="3221735" y="4684776"/>
            <a:chExt cx="363220" cy="370840"/>
          </a:xfrm>
        </p:grpSpPr>
        <p:sp>
          <p:nvSpPr>
            <p:cNvPr id="6" name="object 6"/>
            <p:cNvSpPr/>
            <p:nvPr/>
          </p:nvSpPr>
          <p:spPr>
            <a:xfrm>
              <a:off x="3259835" y="4722876"/>
              <a:ext cx="287020" cy="294640"/>
            </a:xfrm>
            <a:custGeom>
              <a:avLst/>
              <a:gdLst/>
              <a:ahLst/>
              <a:cxnLst/>
              <a:rect l="l" t="t" r="r" b="b"/>
              <a:pathLst>
                <a:path w="287020" h="294639">
                  <a:moveTo>
                    <a:pt x="143255" y="0"/>
                  </a:moveTo>
                  <a:lnTo>
                    <a:pt x="97974" y="7491"/>
                  </a:lnTo>
                  <a:lnTo>
                    <a:pt x="58649" y="28358"/>
                  </a:lnTo>
                  <a:lnTo>
                    <a:pt x="27639" y="60185"/>
                  </a:lnTo>
                  <a:lnTo>
                    <a:pt x="7303" y="100559"/>
                  </a:lnTo>
                  <a:lnTo>
                    <a:pt x="0" y="147065"/>
                  </a:lnTo>
                  <a:lnTo>
                    <a:pt x="7303" y="193572"/>
                  </a:lnTo>
                  <a:lnTo>
                    <a:pt x="27639" y="233946"/>
                  </a:lnTo>
                  <a:lnTo>
                    <a:pt x="58649" y="265773"/>
                  </a:lnTo>
                  <a:lnTo>
                    <a:pt x="97974" y="286640"/>
                  </a:lnTo>
                  <a:lnTo>
                    <a:pt x="143255" y="294132"/>
                  </a:lnTo>
                  <a:lnTo>
                    <a:pt x="188537" y="286640"/>
                  </a:lnTo>
                  <a:lnTo>
                    <a:pt x="227862" y="265773"/>
                  </a:lnTo>
                  <a:lnTo>
                    <a:pt x="258872" y="233946"/>
                  </a:lnTo>
                  <a:lnTo>
                    <a:pt x="279208" y="193572"/>
                  </a:lnTo>
                  <a:lnTo>
                    <a:pt x="286512" y="147065"/>
                  </a:lnTo>
                  <a:lnTo>
                    <a:pt x="279208" y="100559"/>
                  </a:lnTo>
                  <a:lnTo>
                    <a:pt x="258872" y="60185"/>
                  </a:lnTo>
                  <a:lnTo>
                    <a:pt x="227862" y="28358"/>
                  </a:lnTo>
                  <a:lnTo>
                    <a:pt x="188537" y="7491"/>
                  </a:lnTo>
                  <a:lnTo>
                    <a:pt x="14325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259835" y="4722876"/>
              <a:ext cx="287020" cy="294640"/>
            </a:xfrm>
            <a:custGeom>
              <a:avLst/>
              <a:gdLst/>
              <a:ahLst/>
              <a:cxnLst/>
              <a:rect l="l" t="t" r="r" b="b"/>
              <a:pathLst>
                <a:path w="287020" h="294639">
                  <a:moveTo>
                    <a:pt x="0" y="147065"/>
                  </a:moveTo>
                  <a:lnTo>
                    <a:pt x="7303" y="100559"/>
                  </a:lnTo>
                  <a:lnTo>
                    <a:pt x="27639" y="60185"/>
                  </a:lnTo>
                  <a:lnTo>
                    <a:pt x="58649" y="28358"/>
                  </a:lnTo>
                  <a:lnTo>
                    <a:pt x="97974" y="7491"/>
                  </a:lnTo>
                  <a:lnTo>
                    <a:pt x="143255" y="0"/>
                  </a:lnTo>
                  <a:lnTo>
                    <a:pt x="188537" y="7491"/>
                  </a:lnTo>
                  <a:lnTo>
                    <a:pt x="227862" y="28358"/>
                  </a:lnTo>
                  <a:lnTo>
                    <a:pt x="258872" y="60185"/>
                  </a:lnTo>
                  <a:lnTo>
                    <a:pt x="279208" y="100559"/>
                  </a:lnTo>
                  <a:lnTo>
                    <a:pt x="286512" y="147065"/>
                  </a:lnTo>
                  <a:lnTo>
                    <a:pt x="279208" y="193572"/>
                  </a:lnTo>
                  <a:lnTo>
                    <a:pt x="258872" y="233946"/>
                  </a:lnTo>
                  <a:lnTo>
                    <a:pt x="227862" y="265773"/>
                  </a:lnTo>
                  <a:lnTo>
                    <a:pt x="188537" y="286640"/>
                  </a:lnTo>
                  <a:lnTo>
                    <a:pt x="143255" y="294132"/>
                  </a:lnTo>
                  <a:lnTo>
                    <a:pt x="97974" y="286640"/>
                  </a:lnTo>
                  <a:lnTo>
                    <a:pt x="58649" y="265773"/>
                  </a:lnTo>
                  <a:lnTo>
                    <a:pt x="27639" y="233946"/>
                  </a:lnTo>
                  <a:lnTo>
                    <a:pt x="7303" y="193572"/>
                  </a:lnTo>
                  <a:lnTo>
                    <a:pt x="0" y="147065"/>
                  </a:lnTo>
                  <a:close/>
                </a:path>
              </a:pathLst>
            </a:custGeom>
            <a:ln w="76200">
              <a:solidFill>
                <a:srgbClr val="2CA99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/>
          <p:nvPr/>
        </p:nvSpPr>
        <p:spPr>
          <a:xfrm>
            <a:off x="3224783" y="4338828"/>
            <a:ext cx="358140" cy="243840"/>
          </a:xfrm>
          <a:custGeom>
            <a:avLst/>
            <a:gdLst/>
            <a:ahLst/>
            <a:cxnLst/>
            <a:rect l="l" t="t" r="r" b="b"/>
            <a:pathLst>
              <a:path w="358139" h="243839">
                <a:moveTo>
                  <a:pt x="179069" y="0"/>
                </a:moveTo>
                <a:lnTo>
                  <a:pt x="0" y="243839"/>
                </a:lnTo>
                <a:lnTo>
                  <a:pt x="358140" y="243839"/>
                </a:lnTo>
                <a:lnTo>
                  <a:pt x="179069" y="0"/>
                </a:lnTo>
                <a:close/>
              </a:path>
            </a:pathLst>
          </a:custGeom>
          <a:solidFill>
            <a:srgbClr val="2CA99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512569" y="3031998"/>
            <a:ext cx="3779520" cy="1031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065" marR="5080" indent="1905" algn="ctr">
              <a:lnSpc>
                <a:spcPct val="100000"/>
              </a:lnSpc>
              <a:spcBef>
                <a:spcPts val="95"/>
              </a:spcBef>
            </a:pPr>
            <a:r>
              <a:rPr sz="2200" b="1" spc="90" dirty="0">
                <a:solidFill>
                  <a:srgbClr val="3E3E3E"/>
                </a:solidFill>
                <a:latin typeface="Arial"/>
                <a:cs typeface="Arial"/>
              </a:rPr>
              <a:t>Infrastructure </a:t>
            </a:r>
            <a:r>
              <a:rPr sz="2200" b="1" spc="-15" dirty="0">
                <a:solidFill>
                  <a:srgbClr val="3E3E3E"/>
                </a:solidFill>
                <a:latin typeface="Arial"/>
                <a:cs typeface="Arial"/>
              </a:rPr>
              <a:t>as </a:t>
            </a:r>
            <a:r>
              <a:rPr sz="2200" b="1" spc="100" dirty="0">
                <a:solidFill>
                  <a:srgbClr val="3E3E3E"/>
                </a:solidFill>
                <a:latin typeface="Arial"/>
                <a:cs typeface="Arial"/>
              </a:rPr>
              <a:t>a </a:t>
            </a:r>
            <a:r>
              <a:rPr sz="2200" b="1" spc="5" dirty="0">
                <a:solidFill>
                  <a:srgbClr val="3E3E3E"/>
                </a:solidFill>
                <a:latin typeface="Arial"/>
                <a:cs typeface="Arial"/>
              </a:rPr>
              <a:t>code </a:t>
            </a:r>
            <a:r>
              <a:rPr sz="2200" b="1" spc="1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This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allows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a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Trebuchet MS"/>
                <a:cs typeface="Trebuchet MS"/>
              </a:rPr>
              <a:t>blueprint</a:t>
            </a:r>
            <a:r>
              <a:rPr sz="2200" spc="-4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of</a:t>
            </a:r>
            <a:r>
              <a:rPr sz="2200" spc="-10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the </a:t>
            </a:r>
            <a:r>
              <a:rPr sz="2200" spc="-64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datacenter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to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rebuchet MS"/>
                <a:cs typeface="Trebuchet MS"/>
              </a:rPr>
              <a:t>be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versioned.</a:t>
            </a:r>
            <a:endParaRPr sz="2200">
              <a:latin typeface="Trebuchet MS"/>
              <a:cs typeface="Trebuchet MS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6478523" y="4684776"/>
            <a:ext cx="364490" cy="370840"/>
            <a:chOff x="6478523" y="4684776"/>
            <a:chExt cx="364490" cy="370840"/>
          </a:xfrm>
        </p:grpSpPr>
        <p:sp>
          <p:nvSpPr>
            <p:cNvPr id="11" name="object 11"/>
            <p:cNvSpPr/>
            <p:nvPr/>
          </p:nvSpPr>
          <p:spPr>
            <a:xfrm>
              <a:off x="6516623" y="4722876"/>
              <a:ext cx="288290" cy="294640"/>
            </a:xfrm>
            <a:custGeom>
              <a:avLst/>
              <a:gdLst/>
              <a:ahLst/>
              <a:cxnLst/>
              <a:rect l="l" t="t" r="r" b="b"/>
              <a:pathLst>
                <a:path w="288290" h="294639">
                  <a:moveTo>
                    <a:pt x="144018" y="0"/>
                  </a:moveTo>
                  <a:lnTo>
                    <a:pt x="98511" y="7491"/>
                  </a:lnTo>
                  <a:lnTo>
                    <a:pt x="58978" y="28358"/>
                  </a:lnTo>
                  <a:lnTo>
                    <a:pt x="27797" y="60185"/>
                  </a:lnTo>
                  <a:lnTo>
                    <a:pt x="7345" y="100559"/>
                  </a:lnTo>
                  <a:lnTo>
                    <a:pt x="0" y="147065"/>
                  </a:lnTo>
                  <a:lnTo>
                    <a:pt x="7345" y="193572"/>
                  </a:lnTo>
                  <a:lnTo>
                    <a:pt x="27797" y="233946"/>
                  </a:lnTo>
                  <a:lnTo>
                    <a:pt x="58978" y="265773"/>
                  </a:lnTo>
                  <a:lnTo>
                    <a:pt x="98511" y="286640"/>
                  </a:lnTo>
                  <a:lnTo>
                    <a:pt x="144018" y="294132"/>
                  </a:lnTo>
                  <a:lnTo>
                    <a:pt x="189524" y="286640"/>
                  </a:lnTo>
                  <a:lnTo>
                    <a:pt x="229057" y="265773"/>
                  </a:lnTo>
                  <a:lnTo>
                    <a:pt x="260238" y="233946"/>
                  </a:lnTo>
                  <a:lnTo>
                    <a:pt x="280690" y="193572"/>
                  </a:lnTo>
                  <a:lnTo>
                    <a:pt x="288035" y="147065"/>
                  </a:lnTo>
                  <a:lnTo>
                    <a:pt x="280690" y="100559"/>
                  </a:lnTo>
                  <a:lnTo>
                    <a:pt x="260238" y="60185"/>
                  </a:lnTo>
                  <a:lnTo>
                    <a:pt x="229057" y="28358"/>
                  </a:lnTo>
                  <a:lnTo>
                    <a:pt x="189524" y="7491"/>
                  </a:lnTo>
                  <a:lnTo>
                    <a:pt x="14401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516623" y="4722876"/>
              <a:ext cx="288290" cy="294640"/>
            </a:xfrm>
            <a:custGeom>
              <a:avLst/>
              <a:gdLst/>
              <a:ahLst/>
              <a:cxnLst/>
              <a:rect l="l" t="t" r="r" b="b"/>
              <a:pathLst>
                <a:path w="288290" h="294639">
                  <a:moveTo>
                    <a:pt x="0" y="147065"/>
                  </a:moveTo>
                  <a:lnTo>
                    <a:pt x="7345" y="193572"/>
                  </a:lnTo>
                  <a:lnTo>
                    <a:pt x="27797" y="233946"/>
                  </a:lnTo>
                  <a:lnTo>
                    <a:pt x="58978" y="265773"/>
                  </a:lnTo>
                  <a:lnTo>
                    <a:pt x="98511" y="286640"/>
                  </a:lnTo>
                  <a:lnTo>
                    <a:pt x="144018" y="294132"/>
                  </a:lnTo>
                  <a:lnTo>
                    <a:pt x="189524" y="286640"/>
                  </a:lnTo>
                  <a:lnTo>
                    <a:pt x="229057" y="265773"/>
                  </a:lnTo>
                  <a:lnTo>
                    <a:pt x="260238" y="233946"/>
                  </a:lnTo>
                  <a:lnTo>
                    <a:pt x="280690" y="193572"/>
                  </a:lnTo>
                  <a:lnTo>
                    <a:pt x="288035" y="147065"/>
                  </a:lnTo>
                  <a:lnTo>
                    <a:pt x="280690" y="100559"/>
                  </a:lnTo>
                  <a:lnTo>
                    <a:pt x="260238" y="60185"/>
                  </a:lnTo>
                  <a:lnTo>
                    <a:pt x="229057" y="28358"/>
                  </a:lnTo>
                  <a:lnTo>
                    <a:pt x="189524" y="7491"/>
                  </a:lnTo>
                  <a:lnTo>
                    <a:pt x="144018" y="0"/>
                  </a:lnTo>
                  <a:lnTo>
                    <a:pt x="98511" y="7491"/>
                  </a:lnTo>
                  <a:lnTo>
                    <a:pt x="58978" y="28358"/>
                  </a:lnTo>
                  <a:lnTo>
                    <a:pt x="27797" y="60185"/>
                  </a:lnTo>
                  <a:lnTo>
                    <a:pt x="7345" y="100559"/>
                  </a:lnTo>
                  <a:lnTo>
                    <a:pt x="0" y="147065"/>
                  </a:lnTo>
                  <a:close/>
                </a:path>
              </a:pathLst>
            </a:custGeom>
            <a:ln w="76200">
              <a:solidFill>
                <a:srgbClr val="9BBA5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/>
          <p:nvPr/>
        </p:nvSpPr>
        <p:spPr>
          <a:xfrm>
            <a:off x="6481571" y="5157215"/>
            <a:ext cx="358140" cy="245745"/>
          </a:xfrm>
          <a:custGeom>
            <a:avLst/>
            <a:gdLst/>
            <a:ahLst/>
            <a:cxnLst/>
            <a:rect l="l" t="t" r="r" b="b"/>
            <a:pathLst>
              <a:path w="358140" h="245745">
                <a:moveTo>
                  <a:pt x="358139" y="0"/>
                </a:moveTo>
                <a:lnTo>
                  <a:pt x="0" y="0"/>
                </a:lnTo>
                <a:lnTo>
                  <a:pt x="179070" y="245363"/>
                </a:lnTo>
                <a:lnTo>
                  <a:pt x="358139" y="0"/>
                </a:lnTo>
                <a:close/>
              </a:path>
            </a:pathLst>
          </a:custGeom>
          <a:solidFill>
            <a:srgbClr val="9BBA5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4394961" y="5561457"/>
            <a:ext cx="4529455" cy="1366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540" algn="ctr">
              <a:lnSpc>
                <a:spcPct val="100000"/>
              </a:lnSpc>
              <a:spcBef>
                <a:spcPts val="95"/>
              </a:spcBef>
            </a:pPr>
            <a:r>
              <a:rPr sz="2200" b="1" spc="10" dirty="0">
                <a:solidFill>
                  <a:srgbClr val="3E3E3E"/>
                </a:solidFill>
                <a:latin typeface="Arial"/>
                <a:cs typeface="Arial"/>
              </a:rPr>
              <a:t>Change</a:t>
            </a:r>
            <a:r>
              <a:rPr sz="2200" b="1" spc="-6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110" dirty="0">
                <a:solidFill>
                  <a:srgbClr val="3E3E3E"/>
                </a:solidFill>
                <a:latin typeface="Arial"/>
                <a:cs typeface="Arial"/>
              </a:rPr>
              <a:t>automation</a:t>
            </a:r>
            <a:endParaRPr sz="2200">
              <a:latin typeface="Arial"/>
              <a:cs typeface="Arial"/>
            </a:endParaRPr>
          </a:p>
          <a:p>
            <a:pPr marL="12065" marR="5080" indent="-635" algn="ctr">
              <a:lnSpc>
                <a:spcPct val="100000"/>
              </a:lnSpc>
            </a:pPr>
            <a:r>
              <a:rPr sz="2200" spc="85" dirty="0">
                <a:solidFill>
                  <a:srgbClr val="3E3E3E"/>
                </a:solidFill>
                <a:latin typeface="Trebuchet MS"/>
                <a:cs typeface="Trebuchet MS"/>
              </a:rPr>
              <a:t>Change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sheets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in </a:t>
            </a:r>
            <a:r>
              <a:rPr sz="2200" spc="45" dirty="0">
                <a:solidFill>
                  <a:srgbClr val="3E3E3E"/>
                </a:solidFill>
                <a:latin typeface="Trebuchet MS"/>
                <a:cs typeface="Trebuchet MS"/>
              </a:rPr>
              <a:t>Terraform </a:t>
            </a:r>
            <a:r>
              <a:rPr sz="2200" spc="5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rebuchet MS"/>
                <a:cs typeface="Trebuchet MS"/>
              </a:rPr>
              <a:t>provide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rebuchet MS"/>
                <a:cs typeface="Trebuchet MS"/>
              </a:rPr>
              <a:t>information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Trebuchet MS"/>
                <a:cs typeface="Trebuchet MS"/>
              </a:rPr>
              <a:t>and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rebuchet MS"/>
                <a:cs typeface="Trebuchet MS"/>
              </a:rPr>
              <a:t>sequence </a:t>
            </a:r>
            <a:r>
              <a:rPr sz="2200" spc="-65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of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what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rebuchet MS"/>
                <a:cs typeface="Trebuchet MS"/>
              </a:rPr>
              <a:t>changes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Trebuchet MS"/>
                <a:cs typeface="Trebuchet MS"/>
              </a:rPr>
              <a:t>will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rebuchet MS"/>
                <a:cs typeface="Trebuchet MS"/>
              </a:rPr>
              <a:t>be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made.</a:t>
            </a:r>
            <a:endParaRPr sz="2200">
              <a:latin typeface="Trebuchet MS"/>
              <a:cs typeface="Trebuchet MS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9736835" y="4689347"/>
            <a:ext cx="363220" cy="370840"/>
            <a:chOff x="9736835" y="4689347"/>
            <a:chExt cx="363220" cy="370840"/>
          </a:xfrm>
        </p:grpSpPr>
        <p:sp>
          <p:nvSpPr>
            <p:cNvPr id="16" name="object 16"/>
            <p:cNvSpPr/>
            <p:nvPr/>
          </p:nvSpPr>
          <p:spPr>
            <a:xfrm>
              <a:off x="9774935" y="4727447"/>
              <a:ext cx="287020" cy="294640"/>
            </a:xfrm>
            <a:custGeom>
              <a:avLst/>
              <a:gdLst/>
              <a:ahLst/>
              <a:cxnLst/>
              <a:rect l="l" t="t" r="r" b="b"/>
              <a:pathLst>
                <a:path w="287020" h="294639">
                  <a:moveTo>
                    <a:pt x="143256" y="0"/>
                  </a:moveTo>
                  <a:lnTo>
                    <a:pt x="97974" y="7491"/>
                  </a:lnTo>
                  <a:lnTo>
                    <a:pt x="58649" y="28358"/>
                  </a:lnTo>
                  <a:lnTo>
                    <a:pt x="27639" y="60185"/>
                  </a:lnTo>
                  <a:lnTo>
                    <a:pt x="7303" y="100559"/>
                  </a:lnTo>
                  <a:lnTo>
                    <a:pt x="0" y="147065"/>
                  </a:lnTo>
                  <a:lnTo>
                    <a:pt x="7303" y="193572"/>
                  </a:lnTo>
                  <a:lnTo>
                    <a:pt x="27639" y="233946"/>
                  </a:lnTo>
                  <a:lnTo>
                    <a:pt x="58649" y="265773"/>
                  </a:lnTo>
                  <a:lnTo>
                    <a:pt x="97974" y="286640"/>
                  </a:lnTo>
                  <a:lnTo>
                    <a:pt x="143256" y="294131"/>
                  </a:lnTo>
                  <a:lnTo>
                    <a:pt x="188537" y="286640"/>
                  </a:lnTo>
                  <a:lnTo>
                    <a:pt x="227862" y="265773"/>
                  </a:lnTo>
                  <a:lnTo>
                    <a:pt x="258872" y="233946"/>
                  </a:lnTo>
                  <a:lnTo>
                    <a:pt x="279208" y="193572"/>
                  </a:lnTo>
                  <a:lnTo>
                    <a:pt x="286512" y="147065"/>
                  </a:lnTo>
                  <a:lnTo>
                    <a:pt x="279208" y="100559"/>
                  </a:lnTo>
                  <a:lnTo>
                    <a:pt x="258872" y="60185"/>
                  </a:lnTo>
                  <a:lnTo>
                    <a:pt x="227862" y="28358"/>
                  </a:lnTo>
                  <a:lnTo>
                    <a:pt x="188537" y="7491"/>
                  </a:lnTo>
                  <a:lnTo>
                    <a:pt x="14325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9774935" y="4727447"/>
              <a:ext cx="287020" cy="294640"/>
            </a:xfrm>
            <a:custGeom>
              <a:avLst/>
              <a:gdLst/>
              <a:ahLst/>
              <a:cxnLst/>
              <a:rect l="l" t="t" r="r" b="b"/>
              <a:pathLst>
                <a:path w="287020" h="294639">
                  <a:moveTo>
                    <a:pt x="0" y="147065"/>
                  </a:moveTo>
                  <a:lnTo>
                    <a:pt x="7303" y="100559"/>
                  </a:lnTo>
                  <a:lnTo>
                    <a:pt x="27639" y="60185"/>
                  </a:lnTo>
                  <a:lnTo>
                    <a:pt x="58649" y="28358"/>
                  </a:lnTo>
                  <a:lnTo>
                    <a:pt x="97974" y="7491"/>
                  </a:lnTo>
                  <a:lnTo>
                    <a:pt x="143256" y="0"/>
                  </a:lnTo>
                  <a:lnTo>
                    <a:pt x="188537" y="7491"/>
                  </a:lnTo>
                  <a:lnTo>
                    <a:pt x="227862" y="28358"/>
                  </a:lnTo>
                  <a:lnTo>
                    <a:pt x="258872" y="60185"/>
                  </a:lnTo>
                  <a:lnTo>
                    <a:pt x="279208" y="100559"/>
                  </a:lnTo>
                  <a:lnTo>
                    <a:pt x="286512" y="147065"/>
                  </a:lnTo>
                  <a:lnTo>
                    <a:pt x="279208" y="193572"/>
                  </a:lnTo>
                  <a:lnTo>
                    <a:pt x="258872" y="233946"/>
                  </a:lnTo>
                  <a:lnTo>
                    <a:pt x="227862" y="265773"/>
                  </a:lnTo>
                  <a:lnTo>
                    <a:pt x="188537" y="286640"/>
                  </a:lnTo>
                  <a:lnTo>
                    <a:pt x="143256" y="294131"/>
                  </a:lnTo>
                  <a:lnTo>
                    <a:pt x="97974" y="286640"/>
                  </a:lnTo>
                  <a:lnTo>
                    <a:pt x="58649" y="265773"/>
                  </a:lnTo>
                  <a:lnTo>
                    <a:pt x="27639" y="233946"/>
                  </a:lnTo>
                  <a:lnTo>
                    <a:pt x="7303" y="193572"/>
                  </a:lnTo>
                  <a:lnTo>
                    <a:pt x="0" y="147065"/>
                  </a:lnTo>
                  <a:close/>
                </a:path>
              </a:pathLst>
            </a:custGeom>
            <a:ln w="76199">
              <a:solidFill>
                <a:srgbClr val="F19B2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/>
          <p:nvPr/>
        </p:nvSpPr>
        <p:spPr>
          <a:xfrm>
            <a:off x="9738359" y="4343400"/>
            <a:ext cx="360045" cy="243840"/>
          </a:xfrm>
          <a:custGeom>
            <a:avLst/>
            <a:gdLst/>
            <a:ahLst/>
            <a:cxnLst/>
            <a:rect l="l" t="t" r="r" b="b"/>
            <a:pathLst>
              <a:path w="360045" h="243839">
                <a:moveTo>
                  <a:pt x="179832" y="0"/>
                </a:moveTo>
                <a:lnTo>
                  <a:pt x="0" y="243839"/>
                </a:lnTo>
                <a:lnTo>
                  <a:pt x="359664" y="243839"/>
                </a:lnTo>
                <a:lnTo>
                  <a:pt x="179832" y="0"/>
                </a:lnTo>
                <a:close/>
              </a:path>
            </a:pathLst>
          </a:custGeom>
          <a:solidFill>
            <a:srgbClr val="F19B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7404861" y="3047492"/>
            <a:ext cx="4136390" cy="1031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95"/>
              </a:spcBef>
            </a:pPr>
            <a:r>
              <a:rPr sz="2200" b="1" spc="25" dirty="0">
                <a:solidFill>
                  <a:srgbClr val="3E3E3E"/>
                </a:solidFill>
                <a:latin typeface="Arial"/>
                <a:cs typeface="Arial"/>
              </a:rPr>
              <a:t>Execution</a:t>
            </a:r>
            <a:r>
              <a:rPr sz="2200" b="1" spc="-3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30" dirty="0">
                <a:solidFill>
                  <a:srgbClr val="3E3E3E"/>
                </a:solidFill>
                <a:latin typeface="Arial"/>
                <a:cs typeface="Arial"/>
              </a:rPr>
              <a:t>plans</a:t>
            </a:r>
            <a:endParaRPr sz="2200">
              <a:latin typeface="Arial"/>
              <a:cs typeface="Arial"/>
            </a:endParaRPr>
          </a:p>
          <a:p>
            <a:pPr marL="12700" marR="5080" algn="ctr">
              <a:lnSpc>
                <a:spcPct val="100000"/>
              </a:lnSpc>
            </a:pPr>
            <a:r>
              <a:rPr sz="2200" spc="-50" dirty="0">
                <a:solidFill>
                  <a:srgbClr val="3E3E3E"/>
                </a:solidFill>
                <a:latin typeface="Trebuchet MS"/>
                <a:cs typeface="Trebuchet MS"/>
              </a:rPr>
              <a:t>It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30" dirty="0">
                <a:solidFill>
                  <a:srgbClr val="3E3E3E"/>
                </a:solidFill>
                <a:latin typeface="Trebuchet MS"/>
                <a:cs typeface="Trebuchet MS"/>
              </a:rPr>
              <a:t>shows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what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Trebuchet MS"/>
                <a:cs typeface="Trebuchet MS"/>
              </a:rPr>
              <a:t>Terraform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Trebuchet MS"/>
                <a:cs typeface="Trebuchet MS"/>
              </a:rPr>
              <a:t>will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30" dirty="0">
                <a:solidFill>
                  <a:srgbClr val="3E3E3E"/>
                </a:solidFill>
                <a:latin typeface="Trebuchet MS"/>
                <a:cs typeface="Trebuchet MS"/>
              </a:rPr>
              <a:t>do </a:t>
            </a:r>
            <a:r>
              <a:rPr sz="2200" spc="-65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rebuchet MS"/>
                <a:cs typeface="Trebuchet MS"/>
              </a:rPr>
              <a:t>when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rebuchet MS"/>
                <a:cs typeface="Trebuchet MS"/>
              </a:rPr>
              <a:t>you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Trebuchet MS"/>
                <a:cs typeface="Trebuchet MS"/>
              </a:rPr>
              <a:t>call</a:t>
            </a:r>
            <a:r>
              <a:rPr sz="2200" spc="-6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5" dirty="0">
                <a:solidFill>
                  <a:srgbClr val="3E3E3E"/>
                </a:solidFill>
                <a:latin typeface="Trebuchet MS"/>
                <a:cs typeface="Trebuchet MS"/>
              </a:rPr>
              <a:t>apply.</a:t>
            </a:r>
            <a:endParaRPr sz="2200">
              <a:latin typeface="Trebuchet MS"/>
              <a:cs typeface="Trebuchet MS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12993623" y="4689347"/>
            <a:ext cx="364490" cy="370840"/>
            <a:chOff x="12993623" y="4689347"/>
            <a:chExt cx="364490" cy="370840"/>
          </a:xfrm>
        </p:grpSpPr>
        <p:sp>
          <p:nvSpPr>
            <p:cNvPr id="21" name="object 21"/>
            <p:cNvSpPr/>
            <p:nvPr/>
          </p:nvSpPr>
          <p:spPr>
            <a:xfrm>
              <a:off x="13031723" y="4727447"/>
              <a:ext cx="288290" cy="294640"/>
            </a:xfrm>
            <a:custGeom>
              <a:avLst/>
              <a:gdLst/>
              <a:ahLst/>
              <a:cxnLst/>
              <a:rect l="l" t="t" r="r" b="b"/>
              <a:pathLst>
                <a:path w="288290" h="294639">
                  <a:moveTo>
                    <a:pt x="144018" y="0"/>
                  </a:moveTo>
                  <a:lnTo>
                    <a:pt x="98511" y="7491"/>
                  </a:lnTo>
                  <a:lnTo>
                    <a:pt x="58978" y="28358"/>
                  </a:lnTo>
                  <a:lnTo>
                    <a:pt x="27797" y="60185"/>
                  </a:lnTo>
                  <a:lnTo>
                    <a:pt x="7345" y="100559"/>
                  </a:lnTo>
                  <a:lnTo>
                    <a:pt x="0" y="147065"/>
                  </a:lnTo>
                  <a:lnTo>
                    <a:pt x="7345" y="193572"/>
                  </a:lnTo>
                  <a:lnTo>
                    <a:pt x="27797" y="233946"/>
                  </a:lnTo>
                  <a:lnTo>
                    <a:pt x="58978" y="265773"/>
                  </a:lnTo>
                  <a:lnTo>
                    <a:pt x="98511" y="286640"/>
                  </a:lnTo>
                  <a:lnTo>
                    <a:pt x="144018" y="294131"/>
                  </a:lnTo>
                  <a:lnTo>
                    <a:pt x="189524" y="286640"/>
                  </a:lnTo>
                  <a:lnTo>
                    <a:pt x="229057" y="265773"/>
                  </a:lnTo>
                  <a:lnTo>
                    <a:pt x="260238" y="233946"/>
                  </a:lnTo>
                  <a:lnTo>
                    <a:pt x="280690" y="193572"/>
                  </a:lnTo>
                  <a:lnTo>
                    <a:pt x="288036" y="147065"/>
                  </a:lnTo>
                  <a:lnTo>
                    <a:pt x="280690" y="100559"/>
                  </a:lnTo>
                  <a:lnTo>
                    <a:pt x="260238" y="60185"/>
                  </a:lnTo>
                  <a:lnTo>
                    <a:pt x="229057" y="28358"/>
                  </a:lnTo>
                  <a:lnTo>
                    <a:pt x="189524" y="7491"/>
                  </a:lnTo>
                  <a:lnTo>
                    <a:pt x="14401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3031723" y="4727447"/>
              <a:ext cx="288290" cy="294640"/>
            </a:xfrm>
            <a:custGeom>
              <a:avLst/>
              <a:gdLst/>
              <a:ahLst/>
              <a:cxnLst/>
              <a:rect l="l" t="t" r="r" b="b"/>
              <a:pathLst>
                <a:path w="288290" h="294639">
                  <a:moveTo>
                    <a:pt x="0" y="147065"/>
                  </a:moveTo>
                  <a:lnTo>
                    <a:pt x="7345" y="193572"/>
                  </a:lnTo>
                  <a:lnTo>
                    <a:pt x="27797" y="233946"/>
                  </a:lnTo>
                  <a:lnTo>
                    <a:pt x="58978" y="265773"/>
                  </a:lnTo>
                  <a:lnTo>
                    <a:pt x="98511" y="286640"/>
                  </a:lnTo>
                  <a:lnTo>
                    <a:pt x="144018" y="294131"/>
                  </a:lnTo>
                  <a:lnTo>
                    <a:pt x="189524" y="286640"/>
                  </a:lnTo>
                  <a:lnTo>
                    <a:pt x="229057" y="265773"/>
                  </a:lnTo>
                  <a:lnTo>
                    <a:pt x="260238" y="233946"/>
                  </a:lnTo>
                  <a:lnTo>
                    <a:pt x="280690" y="193572"/>
                  </a:lnTo>
                  <a:lnTo>
                    <a:pt x="288036" y="147065"/>
                  </a:lnTo>
                  <a:lnTo>
                    <a:pt x="280690" y="100559"/>
                  </a:lnTo>
                  <a:lnTo>
                    <a:pt x="260238" y="60185"/>
                  </a:lnTo>
                  <a:lnTo>
                    <a:pt x="229057" y="28358"/>
                  </a:lnTo>
                  <a:lnTo>
                    <a:pt x="189524" y="7491"/>
                  </a:lnTo>
                  <a:lnTo>
                    <a:pt x="144018" y="0"/>
                  </a:lnTo>
                  <a:lnTo>
                    <a:pt x="98511" y="7491"/>
                  </a:lnTo>
                  <a:lnTo>
                    <a:pt x="58978" y="28358"/>
                  </a:lnTo>
                  <a:lnTo>
                    <a:pt x="27797" y="60185"/>
                  </a:lnTo>
                  <a:lnTo>
                    <a:pt x="7345" y="100559"/>
                  </a:lnTo>
                  <a:lnTo>
                    <a:pt x="0" y="147065"/>
                  </a:lnTo>
                  <a:close/>
                </a:path>
              </a:pathLst>
            </a:custGeom>
            <a:ln w="76200">
              <a:solidFill>
                <a:srgbClr val="D1435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/>
          <p:nvPr/>
        </p:nvSpPr>
        <p:spPr>
          <a:xfrm>
            <a:off x="12996671" y="5161788"/>
            <a:ext cx="358140" cy="243840"/>
          </a:xfrm>
          <a:custGeom>
            <a:avLst/>
            <a:gdLst/>
            <a:ahLst/>
            <a:cxnLst/>
            <a:rect l="l" t="t" r="r" b="b"/>
            <a:pathLst>
              <a:path w="358140" h="243839">
                <a:moveTo>
                  <a:pt x="358139" y="0"/>
                </a:moveTo>
                <a:lnTo>
                  <a:pt x="0" y="0"/>
                </a:lnTo>
                <a:lnTo>
                  <a:pt x="179070" y="243839"/>
                </a:lnTo>
                <a:lnTo>
                  <a:pt x="358139" y="0"/>
                </a:lnTo>
                <a:close/>
              </a:path>
            </a:pathLst>
          </a:custGeom>
          <a:solidFill>
            <a:srgbClr val="D1435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11372468" y="5565775"/>
            <a:ext cx="3605529" cy="1366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" algn="ctr">
              <a:lnSpc>
                <a:spcPct val="100000"/>
              </a:lnSpc>
              <a:spcBef>
                <a:spcPts val="95"/>
              </a:spcBef>
            </a:pPr>
            <a:r>
              <a:rPr sz="2200" b="1" dirty="0">
                <a:solidFill>
                  <a:srgbClr val="3E3E3E"/>
                </a:solidFill>
                <a:latin typeface="Arial"/>
                <a:cs typeface="Arial"/>
              </a:rPr>
              <a:t>Resource</a:t>
            </a:r>
            <a:r>
              <a:rPr sz="2200" b="1" spc="-7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55" dirty="0">
                <a:solidFill>
                  <a:srgbClr val="3E3E3E"/>
                </a:solidFill>
                <a:latin typeface="Arial"/>
                <a:cs typeface="Arial"/>
              </a:rPr>
              <a:t>graph</a:t>
            </a:r>
            <a:endParaRPr sz="2200">
              <a:latin typeface="Arial"/>
              <a:cs typeface="Arial"/>
            </a:endParaRPr>
          </a:p>
          <a:p>
            <a:pPr marL="12065" marR="5080" algn="ctr">
              <a:lnSpc>
                <a:spcPct val="100000"/>
              </a:lnSpc>
            </a:pPr>
            <a:r>
              <a:rPr sz="2200" spc="-50" dirty="0">
                <a:solidFill>
                  <a:srgbClr val="3E3E3E"/>
                </a:solidFill>
                <a:latin typeface="Trebuchet MS"/>
                <a:cs typeface="Trebuchet MS"/>
              </a:rPr>
              <a:t>It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is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a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rebuchet MS"/>
                <a:cs typeface="Trebuchet MS"/>
              </a:rPr>
              <a:t>graph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of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Trebuchet MS"/>
                <a:cs typeface="Trebuchet MS"/>
              </a:rPr>
              <a:t>all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rebuchet MS"/>
                <a:cs typeface="Trebuchet MS"/>
              </a:rPr>
              <a:t>resources </a:t>
            </a:r>
            <a:r>
              <a:rPr sz="2200" spc="-64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Trebuchet MS"/>
                <a:cs typeface="Trebuchet MS"/>
              </a:rPr>
              <a:t>which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paralyzes </a:t>
            </a:r>
            <a:r>
              <a:rPr sz="2200" spc="75" dirty="0">
                <a:solidFill>
                  <a:srgbClr val="3E3E3E"/>
                </a:solidFill>
                <a:latin typeface="Trebuchet MS"/>
                <a:cs typeface="Trebuchet MS"/>
              </a:rPr>
              <a:t>any </a:t>
            </a:r>
            <a:r>
              <a:rPr sz="2200" spc="80" dirty="0">
                <a:solidFill>
                  <a:srgbClr val="3E3E3E"/>
                </a:solidFill>
                <a:latin typeface="Trebuchet MS"/>
                <a:cs typeface="Trebuchet MS"/>
              </a:rPr>
              <a:t>non- </a:t>
            </a:r>
            <a:r>
              <a:rPr sz="2200" spc="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rebuchet MS"/>
                <a:cs typeface="Trebuchet MS"/>
              </a:rPr>
              <a:t>dependent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Trebuchet MS"/>
                <a:cs typeface="Trebuchet MS"/>
              </a:rPr>
              <a:t>resource.</a:t>
            </a:r>
            <a:endParaRPr sz="2200">
              <a:latin typeface="Trebuchet MS"/>
              <a:cs typeface="Trebuchet MS"/>
            </a:endParaRPr>
          </a:p>
        </p:txBody>
      </p:sp>
      <p:pic>
        <p:nvPicPr>
          <p:cNvPr id="25" name="object 2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152900" y="734568"/>
            <a:ext cx="7772400" cy="458724"/>
          </a:xfrm>
          <a:prstGeom prst="rect">
            <a:avLst/>
          </a:prstGeom>
        </p:spPr>
      </p:pic>
    </p:spTree>
  </p:cSld>
  <p:clrMapOvr>
    <a:masterClrMapping/>
  </p:clrMapOvr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281420" y="306451"/>
            <a:ext cx="3691254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20" dirty="0">
                <a:solidFill>
                  <a:srgbClr val="3E3E3E"/>
                </a:solidFill>
                <a:latin typeface="Arial"/>
                <a:cs typeface="Arial"/>
              </a:rPr>
              <a:t>Terraform</a:t>
            </a:r>
            <a:r>
              <a:rPr spc="-7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5" dirty="0">
                <a:solidFill>
                  <a:srgbClr val="3E3E3E"/>
                </a:solidFill>
                <a:latin typeface="Arial"/>
                <a:cs typeface="Arial"/>
              </a:rPr>
              <a:t>Use</a:t>
            </a:r>
            <a:r>
              <a:rPr spc="-9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-75" dirty="0">
                <a:solidFill>
                  <a:srgbClr val="3E3E3E"/>
                </a:solidFill>
                <a:latin typeface="Arial"/>
                <a:cs typeface="Arial"/>
              </a:rPr>
              <a:t>Cases</a:t>
            </a:r>
          </a:p>
        </p:txBody>
      </p:sp>
      <p:sp>
        <p:nvSpPr>
          <p:cNvPr id="4" name="object 4"/>
          <p:cNvSpPr/>
          <p:nvPr/>
        </p:nvSpPr>
        <p:spPr>
          <a:xfrm>
            <a:off x="2951226" y="2253233"/>
            <a:ext cx="413384" cy="337185"/>
          </a:xfrm>
          <a:custGeom>
            <a:avLst/>
            <a:gdLst/>
            <a:ahLst/>
            <a:cxnLst/>
            <a:rect l="l" t="t" r="r" b="b"/>
            <a:pathLst>
              <a:path w="413385" h="337185">
                <a:moveTo>
                  <a:pt x="206501" y="0"/>
                </a:moveTo>
                <a:lnTo>
                  <a:pt x="151606" y="6018"/>
                </a:lnTo>
                <a:lnTo>
                  <a:pt x="102277" y="23001"/>
                </a:lnTo>
                <a:lnTo>
                  <a:pt x="60483" y="49339"/>
                </a:lnTo>
                <a:lnTo>
                  <a:pt x="28193" y="83424"/>
                </a:lnTo>
                <a:lnTo>
                  <a:pt x="7376" y="123648"/>
                </a:lnTo>
                <a:lnTo>
                  <a:pt x="0" y="168401"/>
                </a:lnTo>
                <a:lnTo>
                  <a:pt x="7376" y="213155"/>
                </a:lnTo>
                <a:lnTo>
                  <a:pt x="28194" y="253379"/>
                </a:lnTo>
                <a:lnTo>
                  <a:pt x="60483" y="287464"/>
                </a:lnTo>
                <a:lnTo>
                  <a:pt x="102277" y="313802"/>
                </a:lnTo>
                <a:lnTo>
                  <a:pt x="151606" y="330785"/>
                </a:lnTo>
                <a:lnTo>
                  <a:pt x="206501" y="336804"/>
                </a:lnTo>
                <a:lnTo>
                  <a:pt x="261397" y="330785"/>
                </a:lnTo>
                <a:lnTo>
                  <a:pt x="310726" y="313802"/>
                </a:lnTo>
                <a:lnTo>
                  <a:pt x="352520" y="287464"/>
                </a:lnTo>
                <a:lnTo>
                  <a:pt x="384810" y="253379"/>
                </a:lnTo>
                <a:lnTo>
                  <a:pt x="405627" y="213155"/>
                </a:lnTo>
                <a:lnTo>
                  <a:pt x="413003" y="168401"/>
                </a:lnTo>
                <a:lnTo>
                  <a:pt x="405627" y="123648"/>
                </a:lnTo>
                <a:lnTo>
                  <a:pt x="384810" y="83424"/>
                </a:lnTo>
                <a:lnTo>
                  <a:pt x="352520" y="49339"/>
                </a:lnTo>
                <a:lnTo>
                  <a:pt x="310726" y="23001"/>
                </a:lnTo>
                <a:lnTo>
                  <a:pt x="261397" y="6018"/>
                </a:lnTo>
                <a:lnTo>
                  <a:pt x="206501" y="0"/>
                </a:lnTo>
                <a:close/>
              </a:path>
            </a:pathLst>
          </a:custGeom>
          <a:solidFill>
            <a:srgbClr val="2CA99D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2938526" y="2240533"/>
            <a:ext cx="438784" cy="4664710"/>
            <a:chOff x="2938526" y="2240533"/>
            <a:chExt cx="438784" cy="4664710"/>
          </a:xfrm>
        </p:grpSpPr>
        <p:sp>
          <p:nvSpPr>
            <p:cNvPr id="6" name="object 6"/>
            <p:cNvSpPr/>
            <p:nvPr/>
          </p:nvSpPr>
          <p:spPr>
            <a:xfrm>
              <a:off x="2951226" y="2253233"/>
              <a:ext cx="413384" cy="337185"/>
            </a:xfrm>
            <a:custGeom>
              <a:avLst/>
              <a:gdLst/>
              <a:ahLst/>
              <a:cxnLst/>
              <a:rect l="l" t="t" r="r" b="b"/>
              <a:pathLst>
                <a:path w="413385" h="337185">
                  <a:moveTo>
                    <a:pt x="0" y="168401"/>
                  </a:moveTo>
                  <a:lnTo>
                    <a:pt x="7376" y="123648"/>
                  </a:lnTo>
                  <a:lnTo>
                    <a:pt x="28193" y="83424"/>
                  </a:lnTo>
                  <a:lnTo>
                    <a:pt x="60483" y="49339"/>
                  </a:lnTo>
                  <a:lnTo>
                    <a:pt x="102277" y="23001"/>
                  </a:lnTo>
                  <a:lnTo>
                    <a:pt x="151606" y="6018"/>
                  </a:lnTo>
                  <a:lnTo>
                    <a:pt x="206501" y="0"/>
                  </a:lnTo>
                  <a:lnTo>
                    <a:pt x="261397" y="6018"/>
                  </a:lnTo>
                  <a:lnTo>
                    <a:pt x="310726" y="23001"/>
                  </a:lnTo>
                  <a:lnTo>
                    <a:pt x="352520" y="49339"/>
                  </a:lnTo>
                  <a:lnTo>
                    <a:pt x="384810" y="83424"/>
                  </a:lnTo>
                  <a:lnTo>
                    <a:pt x="405627" y="123648"/>
                  </a:lnTo>
                  <a:lnTo>
                    <a:pt x="413003" y="168401"/>
                  </a:lnTo>
                  <a:lnTo>
                    <a:pt x="405627" y="213155"/>
                  </a:lnTo>
                  <a:lnTo>
                    <a:pt x="384810" y="253379"/>
                  </a:lnTo>
                  <a:lnTo>
                    <a:pt x="352520" y="287464"/>
                  </a:lnTo>
                  <a:lnTo>
                    <a:pt x="310726" y="313802"/>
                  </a:lnTo>
                  <a:lnTo>
                    <a:pt x="261397" y="330785"/>
                  </a:lnTo>
                  <a:lnTo>
                    <a:pt x="206501" y="336804"/>
                  </a:lnTo>
                  <a:lnTo>
                    <a:pt x="151606" y="330785"/>
                  </a:lnTo>
                  <a:lnTo>
                    <a:pt x="102277" y="313802"/>
                  </a:lnTo>
                  <a:lnTo>
                    <a:pt x="60483" y="287464"/>
                  </a:lnTo>
                  <a:lnTo>
                    <a:pt x="28194" y="253379"/>
                  </a:lnTo>
                  <a:lnTo>
                    <a:pt x="7376" y="213155"/>
                  </a:lnTo>
                  <a:lnTo>
                    <a:pt x="0" y="168401"/>
                  </a:lnTo>
                  <a:close/>
                </a:path>
              </a:pathLst>
            </a:custGeom>
            <a:ln w="25400">
              <a:solidFill>
                <a:srgbClr val="CDF3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951226" y="3687317"/>
              <a:ext cx="413384" cy="337185"/>
            </a:xfrm>
            <a:custGeom>
              <a:avLst/>
              <a:gdLst/>
              <a:ahLst/>
              <a:cxnLst/>
              <a:rect l="l" t="t" r="r" b="b"/>
              <a:pathLst>
                <a:path w="413385" h="337185">
                  <a:moveTo>
                    <a:pt x="206501" y="0"/>
                  </a:moveTo>
                  <a:lnTo>
                    <a:pt x="151606" y="6018"/>
                  </a:lnTo>
                  <a:lnTo>
                    <a:pt x="102277" y="23001"/>
                  </a:lnTo>
                  <a:lnTo>
                    <a:pt x="60483" y="49339"/>
                  </a:lnTo>
                  <a:lnTo>
                    <a:pt x="28193" y="83424"/>
                  </a:lnTo>
                  <a:lnTo>
                    <a:pt x="7376" y="123648"/>
                  </a:lnTo>
                  <a:lnTo>
                    <a:pt x="0" y="168402"/>
                  </a:lnTo>
                  <a:lnTo>
                    <a:pt x="7376" y="213155"/>
                  </a:lnTo>
                  <a:lnTo>
                    <a:pt x="28194" y="253379"/>
                  </a:lnTo>
                  <a:lnTo>
                    <a:pt x="60483" y="287464"/>
                  </a:lnTo>
                  <a:lnTo>
                    <a:pt x="102277" y="313802"/>
                  </a:lnTo>
                  <a:lnTo>
                    <a:pt x="151606" y="330785"/>
                  </a:lnTo>
                  <a:lnTo>
                    <a:pt x="206501" y="336804"/>
                  </a:lnTo>
                  <a:lnTo>
                    <a:pt x="261397" y="330785"/>
                  </a:lnTo>
                  <a:lnTo>
                    <a:pt x="310726" y="313802"/>
                  </a:lnTo>
                  <a:lnTo>
                    <a:pt x="352520" y="287464"/>
                  </a:lnTo>
                  <a:lnTo>
                    <a:pt x="384810" y="253379"/>
                  </a:lnTo>
                  <a:lnTo>
                    <a:pt x="405627" y="213155"/>
                  </a:lnTo>
                  <a:lnTo>
                    <a:pt x="413003" y="168402"/>
                  </a:lnTo>
                  <a:lnTo>
                    <a:pt x="405627" y="123648"/>
                  </a:lnTo>
                  <a:lnTo>
                    <a:pt x="384810" y="83424"/>
                  </a:lnTo>
                  <a:lnTo>
                    <a:pt x="352520" y="49339"/>
                  </a:lnTo>
                  <a:lnTo>
                    <a:pt x="310726" y="23001"/>
                  </a:lnTo>
                  <a:lnTo>
                    <a:pt x="261397" y="6018"/>
                  </a:lnTo>
                  <a:lnTo>
                    <a:pt x="206501" y="0"/>
                  </a:lnTo>
                  <a:close/>
                </a:path>
              </a:pathLst>
            </a:custGeom>
            <a:solidFill>
              <a:srgbClr val="9BBA5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951226" y="3687317"/>
              <a:ext cx="413384" cy="337185"/>
            </a:xfrm>
            <a:custGeom>
              <a:avLst/>
              <a:gdLst/>
              <a:ahLst/>
              <a:cxnLst/>
              <a:rect l="l" t="t" r="r" b="b"/>
              <a:pathLst>
                <a:path w="413385" h="337185">
                  <a:moveTo>
                    <a:pt x="0" y="168402"/>
                  </a:moveTo>
                  <a:lnTo>
                    <a:pt x="7376" y="123648"/>
                  </a:lnTo>
                  <a:lnTo>
                    <a:pt x="28193" y="83424"/>
                  </a:lnTo>
                  <a:lnTo>
                    <a:pt x="60483" y="49339"/>
                  </a:lnTo>
                  <a:lnTo>
                    <a:pt x="102277" y="23001"/>
                  </a:lnTo>
                  <a:lnTo>
                    <a:pt x="151606" y="6018"/>
                  </a:lnTo>
                  <a:lnTo>
                    <a:pt x="206501" y="0"/>
                  </a:lnTo>
                  <a:lnTo>
                    <a:pt x="261397" y="6018"/>
                  </a:lnTo>
                  <a:lnTo>
                    <a:pt x="310726" y="23001"/>
                  </a:lnTo>
                  <a:lnTo>
                    <a:pt x="352520" y="49339"/>
                  </a:lnTo>
                  <a:lnTo>
                    <a:pt x="384810" y="83424"/>
                  </a:lnTo>
                  <a:lnTo>
                    <a:pt x="405627" y="123648"/>
                  </a:lnTo>
                  <a:lnTo>
                    <a:pt x="413003" y="168402"/>
                  </a:lnTo>
                  <a:lnTo>
                    <a:pt x="405627" y="213155"/>
                  </a:lnTo>
                  <a:lnTo>
                    <a:pt x="384810" y="253379"/>
                  </a:lnTo>
                  <a:lnTo>
                    <a:pt x="352520" y="287464"/>
                  </a:lnTo>
                  <a:lnTo>
                    <a:pt x="310726" y="313802"/>
                  </a:lnTo>
                  <a:lnTo>
                    <a:pt x="261397" y="330785"/>
                  </a:lnTo>
                  <a:lnTo>
                    <a:pt x="206501" y="336804"/>
                  </a:lnTo>
                  <a:lnTo>
                    <a:pt x="151606" y="330785"/>
                  </a:lnTo>
                  <a:lnTo>
                    <a:pt x="102277" y="313802"/>
                  </a:lnTo>
                  <a:lnTo>
                    <a:pt x="60483" y="287464"/>
                  </a:lnTo>
                  <a:lnTo>
                    <a:pt x="28194" y="253379"/>
                  </a:lnTo>
                  <a:lnTo>
                    <a:pt x="7376" y="213155"/>
                  </a:lnTo>
                  <a:lnTo>
                    <a:pt x="0" y="168402"/>
                  </a:lnTo>
                  <a:close/>
                </a:path>
              </a:pathLst>
            </a:custGeom>
            <a:ln w="25399">
              <a:solidFill>
                <a:srgbClr val="EAF0D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951226" y="5121401"/>
              <a:ext cx="413384" cy="337185"/>
            </a:xfrm>
            <a:custGeom>
              <a:avLst/>
              <a:gdLst/>
              <a:ahLst/>
              <a:cxnLst/>
              <a:rect l="l" t="t" r="r" b="b"/>
              <a:pathLst>
                <a:path w="413385" h="337185">
                  <a:moveTo>
                    <a:pt x="206501" y="0"/>
                  </a:moveTo>
                  <a:lnTo>
                    <a:pt x="151606" y="6018"/>
                  </a:lnTo>
                  <a:lnTo>
                    <a:pt x="102277" y="23001"/>
                  </a:lnTo>
                  <a:lnTo>
                    <a:pt x="60483" y="49339"/>
                  </a:lnTo>
                  <a:lnTo>
                    <a:pt x="28193" y="83424"/>
                  </a:lnTo>
                  <a:lnTo>
                    <a:pt x="7376" y="123648"/>
                  </a:lnTo>
                  <a:lnTo>
                    <a:pt x="0" y="168401"/>
                  </a:lnTo>
                  <a:lnTo>
                    <a:pt x="7376" y="213155"/>
                  </a:lnTo>
                  <a:lnTo>
                    <a:pt x="28194" y="253379"/>
                  </a:lnTo>
                  <a:lnTo>
                    <a:pt x="60483" y="287464"/>
                  </a:lnTo>
                  <a:lnTo>
                    <a:pt x="102277" y="313802"/>
                  </a:lnTo>
                  <a:lnTo>
                    <a:pt x="151606" y="330785"/>
                  </a:lnTo>
                  <a:lnTo>
                    <a:pt x="206501" y="336803"/>
                  </a:lnTo>
                  <a:lnTo>
                    <a:pt x="261397" y="330785"/>
                  </a:lnTo>
                  <a:lnTo>
                    <a:pt x="310726" y="313802"/>
                  </a:lnTo>
                  <a:lnTo>
                    <a:pt x="352520" y="287464"/>
                  </a:lnTo>
                  <a:lnTo>
                    <a:pt x="384810" y="253379"/>
                  </a:lnTo>
                  <a:lnTo>
                    <a:pt x="405627" y="213155"/>
                  </a:lnTo>
                  <a:lnTo>
                    <a:pt x="413003" y="168401"/>
                  </a:lnTo>
                  <a:lnTo>
                    <a:pt x="405627" y="123648"/>
                  </a:lnTo>
                  <a:lnTo>
                    <a:pt x="384810" y="83424"/>
                  </a:lnTo>
                  <a:lnTo>
                    <a:pt x="352520" y="49339"/>
                  </a:lnTo>
                  <a:lnTo>
                    <a:pt x="310726" y="23001"/>
                  </a:lnTo>
                  <a:lnTo>
                    <a:pt x="261397" y="6018"/>
                  </a:lnTo>
                  <a:lnTo>
                    <a:pt x="206501" y="0"/>
                  </a:lnTo>
                  <a:close/>
                </a:path>
              </a:pathLst>
            </a:custGeom>
            <a:solidFill>
              <a:srgbClr val="F19B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951226" y="5121401"/>
              <a:ext cx="413384" cy="337185"/>
            </a:xfrm>
            <a:custGeom>
              <a:avLst/>
              <a:gdLst/>
              <a:ahLst/>
              <a:cxnLst/>
              <a:rect l="l" t="t" r="r" b="b"/>
              <a:pathLst>
                <a:path w="413385" h="337185">
                  <a:moveTo>
                    <a:pt x="0" y="168401"/>
                  </a:moveTo>
                  <a:lnTo>
                    <a:pt x="7376" y="123648"/>
                  </a:lnTo>
                  <a:lnTo>
                    <a:pt x="28193" y="83424"/>
                  </a:lnTo>
                  <a:lnTo>
                    <a:pt x="60483" y="49339"/>
                  </a:lnTo>
                  <a:lnTo>
                    <a:pt x="102277" y="23001"/>
                  </a:lnTo>
                  <a:lnTo>
                    <a:pt x="151606" y="6018"/>
                  </a:lnTo>
                  <a:lnTo>
                    <a:pt x="206501" y="0"/>
                  </a:lnTo>
                  <a:lnTo>
                    <a:pt x="261397" y="6018"/>
                  </a:lnTo>
                  <a:lnTo>
                    <a:pt x="310726" y="23001"/>
                  </a:lnTo>
                  <a:lnTo>
                    <a:pt x="352520" y="49339"/>
                  </a:lnTo>
                  <a:lnTo>
                    <a:pt x="384810" y="83424"/>
                  </a:lnTo>
                  <a:lnTo>
                    <a:pt x="405627" y="123648"/>
                  </a:lnTo>
                  <a:lnTo>
                    <a:pt x="413003" y="168401"/>
                  </a:lnTo>
                  <a:lnTo>
                    <a:pt x="405627" y="213155"/>
                  </a:lnTo>
                  <a:lnTo>
                    <a:pt x="384810" y="253379"/>
                  </a:lnTo>
                  <a:lnTo>
                    <a:pt x="352520" y="287464"/>
                  </a:lnTo>
                  <a:lnTo>
                    <a:pt x="310726" y="313802"/>
                  </a:lnTo>
                  <a:lnTo>
                    <a:pt x="261397" y="330785"/>
                  </a:lnTo>
                  <a:lnTo>
                    <a:pt x="206501" y="336803"/>
                  </a:lnTo>
                  <a:lnTo>
                    <a:pt x="151606" y="330785"/>
                  </a:lnTo>
                  <a:lnTo>
                    <a:pt x="102277" y="313802"/>
                  </a:lnTo>
                  <a:lnTo>
                    <a:pt x="60483" y="287464"/>
                  </a:lnTo>
                  <a:lnTo>
                    <a:pt x="28194" y="253379"/>
                  </a:lnTo>
                  <a:lnTo>
                    <a:pt x="7376" y="213155"/>
                  </a:lnTo>
                  <a:lnTo>
                    <a:pt x="0" y="168401"/>
                  </a:lnTo>
                  <a:close/>
                </a:path>
              </a:pathLst>
            </a:custGeom>
            <a:ln w="25400">
              <a:solidFill>
                <a:srgbClr val="FBEAD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951226" y="6557010"/>
              <a:ext cx="413384" cy="335280"/>
            </a:xfrm>
            <a:custGeom>
              <a:avLst/>
              <a:gdLst/>
              <a:ahLst/>
              <a:cxnLst/>
              <a:rect l="l" t="t" r="r" b="b"/>
              <a:pathLst>
                <a:path w="413385" h="335279">
                  <a:moveTo>
                    <a:pt x="206501" y="0"/>
                  </a:moveTo>
                  <a:lnTo>
                    <a:pt x="151606" y="5988"/>
                  </a:lnTo>
                  <a:lnTo>
                    <a:pt x="102277" y="22888"/>
                  </a:lnTo>
                  <a:lnTo>
                    <a:pt x="60483" y="49101"/>
                  </a:lnTo>
                  <a:lnTo>
                    <a:pt x="28193" y="83029"/>
                  </a:lnTo>
                  <a:lnTo>
                    <a:pt x="7376" y="123075"/>
                  </a:lnTo>
                  <a:lnTo>
                    <a:pt x="0" y="167640"/>
                  </a:lnTo>
                  <a:lnTo>
                    <a:pt x="7376" y="212204"/>
                  </a:lnTo>
                  <a:lnTo>
                    <a:pt x="28194" y="252250"/>
                  </a:lnTo>
                  <a:lnTo>
                    <a:pt x="60483" y="286178"/>
                  </a:lnTo>
                  <a:lnTo>
                    <a:pt x="102277" y="312391"/>
                  </a:lnTo>
                  <a:lnTo>
                    <a:pt x="151606" y="329291"/>
                  </a:lnTo>
                  <a:lnTo>
                    <a:pt x="206501" y="335280"/>
                  </a:lnTo>
                  <a:lnTo>
                    <a:pt x="261397" y="329291"/>
                  </a:lnTo>
                  <a:lnTo>
                    <a:pt x="310726" y="312391"/>
                  </a:lnTo>
                  <a:lnTo>
                    <a:pt x="352520" y="286178"/>
                  </a:lnTo>
                  <a:lnTo>
                    <a:pt x="384810" y="252250"/>
                  </a:lnTo>
                  <a:lnTo>
                    <a:pt x="405627" y="212204"/>
                  </a:lnTo>
                  <a:lnTo>
                    <a:pt x="413003" y="167640"/>
                  </a:lnTo>
                  <a:lnTo>
                    <a:pt x="405627" y="123075"/>
                  </a:lnTo>
                  <a:lnTo>
                    <a:pt x="384810" y="83029"/>
                  </a:lnTo>
                  <a:lnTo>
                    <a:pt x="352520" y="49101"/>
                  </a:lnTo>
                  <a:lnTo>
                    <a:pt x="310726" y="22888"/>
                  </a:lnTo>
                  <a:lnTo>
                    <a:pt x="261397" y="5988"/>
                  </a:lnTo>
                  <a:lnTo>
                    <a:pt x="206501" y="0"/>
                  </a:lnTo>
                  <a:close/>
                </a:path>
              </a:pathLst>
            </a:custGeom>
            <a:solidFill>
              <a:srgbClr val="D1435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951226" y="6557010"/>
              <a:ext cx="413384" cy="335280"/>
            </a:xfrm>
            <a:custGeom>
              <a:avLst/>
              <a:gdLst/>
              <a:ahLst/>
              <a:cxnLst/>
              <a:rect l="l" t="t" r="r" b="b"/>
              <a:pathLst>
                <a:path w="413385" h="335279">
                  <a:moveTo>
                    <a:pt x="0" y="167640"/>
                  </a:moveTo>
                  <a:lnTo>
                    <a:pt x="7376" y="123075"/>
                  </a:lnTo>
                  <a:lnTo>
                    <a:pt x="28193" y="83029"/>
                  </a:lnTo>
                  <a:lnTo>
                    <a:pt x="60483" y="49101"/>
                  </a:lnTo>
                  <a:lnTo>
                    <a:pt x="102277" y="22888"/>
                  </a:lnTo>
                  <a:lnTo>
                    <a:pt x="151606" y="5988"/>
                  </a:lnTo>
                  <a:lnTo>
                    <a:pt x="206501" y="0"/>
                  </a:lnTo>
                  <a:lnTo>
                    <a:pt x="261397" y="5988"/>
                  </a:lnTo>
                  <a:lnTo>
                    <a:pt x="310726" y="22888"/>
                  </a:lnTo>
                  <a:lnTo>
                    <a:pt x="352520" y="49101"/>
                  </a:lnTo>
                  <a:lnTo>
                    <a:pt x="384810" y="83029"/>
                  </a:lnTo>
                  <a:lnTo>
                    <a:pt x="405627" y="123075"/>
                  </a:lnTo>
                  <a:lnTo>
                    <a:pt x="413003" y="167640"/>
                  </a:lnTo>
                  <a:lnTo>
                    <a:pt x="405627" y="212204"/>
                  </a:lnTo>
                  <a:lnTo>
                    <a:pt x="384810" y="252250"/>
                  </a:lnTo>
                  <a:lnTo>
                    <a:pt x="352520" y="286178"/>
                  </a:lnTo>
                  <a:lnTo>
                    <a:pt x="310726" y="312391"/>
                  </a:lnTo>
                  <a:lnTo>
                    <a:pt x="261397" y="329291"/>
                  </a:lnTo>
                  <a:lnTo>
                    <a:pt x="206501" y="335280"/>
                  </a:lnTo>
                  <a:lnTo>
                    <a:pt x="151606" y="329291"/>
                  </a:lnTo>
                  <a:lnTo>
                    <a:pt x="102277" y="312391"/>
                  </a:lnTo>
                  <a:lnTo>
                    <a:pt x="60483" y="286178"/>
                  </a:lnTo>
                  <a:lnTo>
                    <a:pt x="28194" y="252250"/>
                  </a:lnTo>
                  <a:lnTo>
                    <a:pt x="7376" y="212204"/>
                  </a:lnTo>
                  <a:lnTo>
                    <a:pt x="0" y="167640"/>
                  </a:lnTo>
                  <a:close/>
                </a:path>
              </a:pathLst>
            </a:custGeom>
            <a:ln w="25400">
              <a:solidFill>
                <a:srgbClr val="F6D6D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156204" y="2589275"/>
              <a:ext cx="0" cy="4304030"/>
            </a:xfrm>
            <a:custGeom>
              <a:avLst/>
              <a:gdLst/>
              <a:ahLst/>
              <a:cxnLst/>
              <a:rect l="l" t="t" r="r" b="b"/>
              <a:pathLst>
                <a:path h="4304030">
                  <a:moveTo>
                    <a:pt x="0" y="0"/>
                  </a:moveTo>
                  <a:lnTo>
                    <a:pt x="0" y="4303522"/>
                  </a:lnTo>
                </a:path>
              </a:pathLst>
            </a:custGeom>
            <a:ln w="9525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3861053" y="2033142"/>
            <a:ext cx="9312910" cy="49999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2200" b="1" spc="85" dirty="0">
                <a:solidFill>
                  <a:srgbClr val="3E3E3E"/>
                </a:solidFill>
                <a:latin typeface="Arial"/>
                <a:cs typeface="Arial"/>
              </a:rPr>
              <a:t>Heroku</a:t>
            </a:r>
            <a:r>
              <a:rPr sz="2200" b="1" spc="-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60" dirty="0">
                <a:solidFill>
                  <a:srgbClr val="3E3E3E"/>
                </a:solidFill>
                <a:latin typeface="Arial"/>
                <a:cs typeface="Arial"/>
              </a:rPr>
              <a:t>app</a:t>
            </a:r>
            <a:r>
              <a:rPr sz="2200" b="1" spc="-3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25" dirty="0">
                <a:solidFill>
                  <a:srgbClr val="3E3E3E"/>
                </a:solidFill>
                <a:latin typeface="Arial"/>
                <a:cs typeface="Arial"/>
              </a:rPr>
              <a:t>setup:</a:t>
            </a:r>
            <a:r>
              <a:rPr sz="2200" b="1" spc="-2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Trebuchet MS"/>
                <a:cs typeface="Trebuchet MS"/>
              </a:rPr>
              <a:t>It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is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rebuchet MS"/>
                <a:cs typeface="Trebuchet MS"/>
              </a:rPr>
              <a:t>PaaS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for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rebuchet MS"/>
                <a:cs typeface="Trebuchet MS"/>
              </a:rPr>
              <a:t>hosting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" dirty="0">
                <a:solidFill>
                  <a:srgbClr val="3E3E3E"/>
                </a:solidFill>
                <a:latin typeface="Trebuchet MS"/>
                <a:cs typeface="Trebuchet MS"/>
              </a:rPr>
              <a:t>applications.</a:t>
            </a:r>
            <a:r>
              <a:rPr sz="2200" spc="-3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Trebuchet MS"/>
                <a:cs typeface="Trebuchet MS"/>
              </a:rPr>
              <a:t>It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is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scalable</a:t>
            </a:r>
            <a:r>
              <a:rPr sz="2200" spc="-4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" dirty="0">
                <a:solidFill>
                  <a:srgbClr val="3E3E3E"/>
                </a:solidFill>
                <a:latin typeface="Trebuchet MS"/>
                <a:cs typeface="Trebuchet MS"/>
              </a:rPr>
              <a:t>with </a:t>
            </a:r>
            <a:r>
              <a:rPr sz="2200" spc="-65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rebuchet MS"/>
                <a:cs typeface="Trebuchet MS"/>
              </a:rPr>
              <a:t>help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of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5" dirty="0">
                <a:solidFill>
                  <a:srgbClr val="3E3E3E"/>
                </a:solidFill>
                <a:latin typeface="Trebuchet MS"/>
                <a:cs typeface="Trebuchet MS"/>
              </a:rPr>
              <a:t>multiple</a:t>
            </a:r>
            <a:r>
              <a:rPr sz="2200" spc="-4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14" dirty="0">
                <a:solidFill>
                  <a:srgbClr val="3E3E3E"/>
                </a:solidFill>
                <a:latin typeface="Trebuchet MS"/>
                <a:cs typeface="Trebuchet MS"/>
              </a:rPr>
              <a:t>dynos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rebuchet MS"/>
                <a:cs typeface="Trebuchet MS"/>
              </a:rPr>
              <a:t>or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workers.</a:t>
            </a:r>
            <a:endParaRPr sz="2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3000">
              <a:latin typeface="Trebuchet MS"/>
              <a:cs typeface="Trebuchet MS"/>
            </a:endParaRPr>
          </a:p>
          <a:p>
            <a:pPr marL="12700" marR="81280">
              <a:lnSpc>
                <a:spcPct val="100000"/>
              </a:lnSpc>
              <a:spcBef>
                <a:spcPts val="2535"/>
              </a:spcBef>
            </a:pPr>
            <a:r>
              <a:rPr sz="2200" b="1" spc="110" dirty="0">
                <a:solidFill>
                  <a:srgbClr val="3E3E3E"/>
                </a:solidFill>
                <a:latin typeface="Arial"/>
                <a:cs typeface="Arial"/>
              </a:rPr>
              <a:t>Multi-tier</a:t>
            </a:r>
            <a:r>
              <a:rPr sz="2200" b="1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30" dirty="0">
                <a:solidFill>
                  <a:srgbClr val="3E3E3E"/>
                </a:solidFill>
                <a:latin typeface="Arial"/>
                <a:cs typeface="Arial"/>
              </a:rPr>
              <a:t>applications:</a:t>
            </a:r>
            <a:r>
              <a:rPr sz="2200" b="1" spc="-1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Trebuchet MS"/>
                <a:cs typeface="Trebuchet MS"/>
              </a:rPr>
              <a:t>Terraform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rebuchet MS"/>
                <a:cs typeface="Trebuchet MS"/>
              </a:rPr>
              <a:t>handles</a:t>
            </a:r>
            <a:r>
              <a:rPr sz="2200" spc="-4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15" dirty="0">
                <a:solidFill>
                  <a:srgbClr val="3E3E3E"/>
                </a:solidFill>
                <a:latin typeface="Trebuchet MS"/>
                <a:cs typeface="Trebuchet MS"/>
              </a:rPr>
              <a:t>multi-tier</a:t>
            </a:r>
            <a:r>
              <a:rPr sz="2200" spc="-2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Trebuchet MS"/>
                <a:cs typeface="Trebuchet MS"/>
              </a:rPr>
              <a:t>applications</a:t>
            </a:r>
            <a:r>
              <a:rPr sz="2200" spc="-3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Trebuchet MS"/>
                <a:cs typeface="Trebuchet MS"/>
              </a:rPr>
              <a:t>as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a </a:t>
            </a:r>
            <a:r>
              <a:rPr sz="2200" spc="-65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10" dirty="0">
                <a:solidFill>
                  <a:srgbClr val="3E3E3E"/>
                </a:solidFill>
                <a:latin typeface="Trebuchet MS"/>
                <a:cs typeface="Trebuchet MS"/>
              </a:rPr>
              <a:t>group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of </a:t>
            </a:r>
            <a:r>
              <a:rPr sz="2200" spc="75" dirty="0">
                <a:solidFill>
                  <a:srgbClr val="3E3E3E"/>
                </a:solidFill>
                <a:latin typeface="Trebuchet MS"/>
                <a:cs typeface="Trebuchet MS"/>
              </a:rPr>
              <a:t>resources </a:t>
            </a:r>
            <a:r>
              <a:rPr sz="2200" spc="105" dirty="0">
                <a:solidFill>
                  <a:srgbClr val="3E3E3E"/>
                </a:solidFill>
                <a:latin typeface="Trebuchet MS"/>
                <a:cs typeface="Trebuchet MS"/>
              </a:rPr>
              <a:t>and </a:t>
            </a:r>
            <a:r>
              <a:rPr sz="2200" spc="-45" dirty="0">
                <a:solidFill>
                  <a:srgbClr val="3E3E3E"/>
                </a:solidFill>
                <a:latin typeface="Trebuchet MS"/>
                <a:cs typeface="Trebuchet MS"/>
              </a:rPr>
              <a:t>all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the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dependencies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are </a:t>
            </a:r>
            <a:r>
              <a:rPr sz="2200" spc="75" dirty="0">
                <a:solidFill>
                  <a:srgbClr val="3E3E3E"/>
                </a:solidFill>
                <a:latin typeface="Trebuchet MS"/>
                <a:cs typeface="Trebuchet MS"/>
              </a:rPr>
              <a:t>handled </a:t>
            </a:r>
            <a:r>
              <a:rPr sz="2200" spc="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5" dirty="0">
                <a:solidFill>
                  <a:srgbClr val="3E3E3E"/>
                </a:solidFill>
                <a:latin typeface="Trebuchet MS"/>
                <a:cs typeface="Trebuchet MS"/>
              </a:rPr>
              <a:t>automatically.</a:t>
            </a:r>
            <a:endParaRPr sz="2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900">
              <a:latin typeface="Trebuchet MS"/>
              <a:cs typeface="Trebuchet MS"/>
            </a:endParaRPr>
          </a:p>
          <a:p>
            <a:pPr marL="12700" marR="50800">
              <a:lnSpc>
                <a:spcPct val="100000"/>
              </a:lnSpc>
            </a:pPr>
            <a:r>
              <a:rPr sz="2200" b="1" spc="5" dirty="0">
                <a:solidFill>
                  <a:srgbClr val="3E3E3E"/>
                </a:solidFill>
                <a:latin typeface="Arial"/>
                <a:cs typeface="Arial"/>
              </a:rPr>
              <a:t>Self-service</a:t>
            </a:r>
            <a:r>
              <a:rPr sz="2200" b="1" spc="-2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25" dirty="0">
                <a:solidFill>
                  <a:srgbClr val="3E3E3E"/>
                </a:solidFill>
                <a:latin typeface="Arial"/>
                <a:cs typeface="Arial"/>
              </a:rPr>
              <a:t>cluster:</a:t>
            </a:r>
            <a:r>
              <a:rPr sz="2200" b="1" spc="-2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Trebuchet MS"/>
                <a:cs typeface="Trebuchet MS"/>
              </a:rPr>
              <a:t>Scaling</a:t>
            </a:r>
            <a:r>
              <a:rPr sz="2200" spc="-4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Trebuchet MS"/>
                <a:cs typeface="Trebuchet MS"/>
              </a:rPr>
              <a:t>and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Trebuchet MS"/>
                <a:cs typeface="Trebuchet MS"/>
              </a:rPr>
              <a:t>building</a:t>
            </a:r>
            <a:r>
              <a:rPr sz="2200" spc="-5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of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a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service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rebuchet MS"/>
                <a:cs typeface="Trebuchet MS"/>
              </a:rPr>
              <a:t>can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rebuchet MS"/>
                <a:cs typeface="Trebuchet MS"/>
              </a:rPr>
              <a:t>be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converted </a:t>
            </a:r>
            <a:r>
              <a:rPr sz="2200" spc="-65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5" dirty="0">
                <a:solidFill>
                  <a:srgbClr val="3E3E3E"/>
                </a:solidFill>
                <a:latin typeface="Trebuchet MS"/>
                <a:cs typeface="Trebuchet MS"/>
              </a:rPr>
              <a:t>into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rebuchet MS"/>
                <a:cs typeface="Trebuchet MS"/>
              </a:rPr>
              <a:t>code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Trebuchet MS"/>
                <a:cs typeface="Trebuchet MS"/>
              </a:rPr>
              <a:t>and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service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is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rebuchet MS"/>
                <a:cs typeface="Trebuchet MS"/>
              </a:rPr>
              <a:t>handled</a:t>
            </a:r>
            <a:r>
              <a:rPr sz="2200" spc="-5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5" dirty="0">
                <a:solidFill>
                  <a:srgbClr val="3E3E3E"/>
                </a:solidFill>
                <a:latin typeface="Trebuchet MS"/>
                <a:cs typeface="Trebuchet MS"/>
              </a:rPr>
              <a:t>automatically.</a:t>
            </a:r>
            <a:endParaRPr sz="2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3000">
              <a:latin typeface="Trebuchet MS"/>
              <a:cs typeface="Trebuchet MS"/>
            </a:endParaRPr>
          </a:p>
          <a:p>
            <a:pPr marL="12700" marR="42545">
              <a:lnSpc>
                <a:spcPct val="100000"/>
              </a:lnSpc>
              <a:spcBef>
                <a:spcPts val="2535"/>
              </a:spcBef>
            </a:pPr>
            <a:r>
              <a:rPr sz="2200" b="1" spc="70" dirty="0">
                <a:solidFill>
                  <a:srgbClr val="3E3E3E"/>
                </a:solidFill>
                <a:latin typeface="Arial"/>
                <a:cs typeface="Arial"/>
              </a:rPr>
              <a:t>Software</a:t>
            </a:r>
            <a:r>
              <a:rPr sz="2200" b="1" spc="-2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15" dirty="0">
                <a:solidFill>
                  <a:srgbClr val="3E3E3E"/>
                </a:solidFill>
                <a:latin typeface="Arial"/>
                <a:cs typeface="Arial"/>
              </a:rPr>
              <a:t>demos:</a:t>
            </a:r>
            <a:r>
              <a:rPr sz="2200" b="1" spc="-4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rebuchet MS"/>
                <a:cs typeface="Trebuchet MS"/>
              </a:rPr>
              <a:t>You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rebuchet MS"/>
                <a:cs typeface="Trebuchet MS"/>
              </a:rPr>
              <a:t>can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rebuchet MS"/>
                <a:cs typeface="Trebuchet MS"/>
              </a:rPr>
              <a:t>provide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a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Trebuchet MS"/>
                <a:cs typeface="Trebuchet MS"/>
              </a:rPr>
              <a:t>Terraform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configuration</a:t>
            </a:r>
            <a:r>
              <a:rPr sz="2200" spc="-5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to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Trebuchet MS"/>
                <a:cs typeface="Trebuchet MS"/>
              </a:rPr>
              <a:t>create, </a:t>
            </a:r>
            <a:r>
              <a:rPr sz="2200" spc="-65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provision,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Trebuchet MS"/>
                <a:cs typeface="Trebuchet MS"/>
              </a:rPr>
              <a:t>and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bootstrap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a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25" dirty="0">
                <a:solidFill>
                  <a:srgbClr val="3E3E3E"/>
                </a:solidFill>
                <a:latin typeface="Trebuchet MS"/>
                <a:cs typeface="Trebuchet MS"/>
              </a:rPr>
              <a:t>demo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45" dirty="0">
                <a:solidFill>
                  <a:srgbClr val="3E3E3E"/>
                </a:solidFill>
                <a:latin typeface="Trebuchet MS"/>
                <a:cs typeface="Trebuchet MS"/>
              </a:rPr>
              <a:t>on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rebuchet MS"/>
                <a:cs typeface="Trebuchet MS"/>
              </a:rPr>
              <a:t>cloud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providers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Trebuchet MS"/>
                <a:cs typeface="Trebuchet MS"/>
              </a:rPr>
              <a:t>like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AWS.</a:t>
            </a:r>
            <a:endParaRPr sz="2200">
              <a:latin typeface="Trebuchet MS"/>
              <a:cs typeface="Trebuchet MS"/>
            </a:endParaRPr>
          </a:p>
        </p:txBody>
      </p:sp>
      <p:pic>
        <p:nvPicPr>
          <p:cNvPr id="15" name="object 1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163311" y="734568"/>
            <a:ext cx="5905499" cy="458724"/>
          </a:xfrm>
          <a:prstGeom prst="rect">
            <a:avLst/>
          </a:prstGeom>
        </p:spPr>
      </p:pic>
    </p:spTree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281420" y="306451"/>
            <a:ext cx="3691254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20" dirty="0">
                <a:solidFill>
                  <a:srgbClr val="3E3E3E"/>
                </a:solidFill>
                <a:latin typeface="Arial"/>
                <a:cs typeface="Arial"/>
              </a:rPr>
              <a:t>Terraform</a:t>
            </a:r>
            <a:r>
              <a:rPr spc="-7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5" dirty="0">
                <a:solidFill>
                  <a:srgbClr val="3E3E3E"/>
                </a:solidFill>
                <a:latin typeface="Arial"/>
                <a:cs typeface="Arial"/>
              </a:rPr>
              <a:t>Use</a:t>
            </a:r>
            <a:r>
              <a:rPr spc="-9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-75" dirty="0">
                <a:solidFill>
                  <a:srgbClr val="3E3E3E"/>
                </a:solidFill>
                <a:latin typeface="Arial"/>
                <a:cs typeface="Arial"/>
              </a:rPr>
              <a:t>Cases</a:t>
            </a:r>
          </a:p>
        </p:txBody>
      </p:sp>
      <p:sp>
        <p:nvSpPr>
          <p:cNvPr id="4" name="object 4"/>
          <p:cNvSpPr/>
          <p:nvPr/>
        </p:nvSpPr>
        <p:spPr>
          <a:xfrm>
            <a:off x="2951226" y="2897885"/>
            <a:ext cx="413384" cy="337185"/>
          </a:xfrm>
          <a:custGeom>
            <a:avLst/>
            <a:gdLst/>
            <a:ahLst/>
            <a:cxnLst/>
            <a:rect l="l" t="t" r="r" b="b"/>
            <a:pathLst>
              <a:path w="413385" h="337185">
                <a:moveTo>
                  <a:pt x="206501" y="0"/>
                </a:moveTo>
                <a:lnTo>
                  <a:pt x="151606" y="6018"/>
                </a:lnTo>
                <a:lnTo>
                  <a:pt x="102277" y="23001"/>
                </a:lnTo>
                <a:lnTo>
                  <a:pt x="60483" y="49339"/>
                </a:lnTo>
                <a:lnTo>
                  <a:pt x="28193" y="83424"/>
                </a:lnTo>
                <a:lnTo>
                  <a:pt x="7376" y="123648"/>
                </a:lnTo>
                <a:lnTo>
                  <a:pt x="0" y="168401"/>
                </a:lnTo>
                <a:lnTo>
                  <a:pt x="7376" y="213155"/>
                </a:lnTo>
                <a:lnTo>
                  <a:pt x="28194" y="253379"/>
                </a:lnTo>
                <a:lnTo>
                  <a:pt x="60483" y="287464"/>
                </a:lnTo>
                <a:lnTo>
                  <a:pt x="102277" y="313802"/>
                </a:lnTo>
                <a:lnTo>
                  <a:pt x="151606" y="330785"/>
                </a:lnTo>
                <a:lnTo>
                  <a:pt x="206501" y="336803"/>
                </a:lnTo>
                <a:lnTo>
                  <a:pt x="261397" y="330785"/>
                </a:lnTo>
                <a:lnTo>
                  <a:pt x="310726" y="313802"/>
                </a:lnTo>
                <a:lnTo>
                  <a:pt x="352520" y="287464"/>
                </a:lnTo>
                <a:lnTo>
                  <a:pt x="384810" y="253379"/>
                </a:lnTo>
                <a:lnTo>
                  <a:pt x="405627" y="213155"/>
                </a:lnTo>
                <a:lnTo>
                  <a:pt x="413003" y="168401"/>
                </a:lnTo>
                <a:lnTo>
                  <a:pt x="405627" y="123648"/>
                </a:lnTo>
                <a:lnTo>
                  <a:pt x="384810" y="83424"/>
                </a:lnTo>
                <a:lnTo>
                  <a:pt x="352520" y="49339"/>
                </a:lnTo>
                <a:lnTo>
                  <a:pt x="310726" y="23001"/>
                </a:lnTo>
                <a:lnTo>
                  <a:pt x="261397" y="6018"/>
                </a:lnTo>
                <a:lnTo>
                  <a:pt x="206501" y="0"/>
                </a:lnTo>
                <a:close/>
              </a:path>
            </a:pathLst>
          </a:custGeom>
          <a:solidFill>
            <a:srgbClr val="C27A9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2938526" y="2885185"/>
            <a:ext cx="438784" cy="3232150"/>
            <a:chOff x="2938526" y="2885185"/>
            <a:chExt cx="438784" cy="3232150"/>
          </a:xfrm>
        </p:grpSpPr>
        <p:sp>
          <p:nvSpPr>
            <p:cNvPr id="6" name="object 6"/>
            <p:cNvSpPr/>
            <p:nvPr/>
          </p:nvSpPr>
          <p:spPr>
            <a:xfrm>
              <a:off x="2951226" y="2897885"/>
              <a:ext cx="413384" cy="337185"/>
            </a:xfrm>
            <a:custGeom>
              <a:avLst/>
              <a:gdLst/>
              <a:ahLst/>
              <a:cxnLst/>
              <a:rect l="l" t="t" r="r" b="b"/>
              <a:pathLst>
                <a:path w="413385" h="337185">
                  <a:moveTo>
                    <a:pt x="0" y="168401"/>
                  </a:moveTo>
                  <a:lnTo>
                    <a:pt x="7376" y="123648"/>
                  </a:lnTo>
                  <a:lnTo>
                    <a:pt x="28193" y="83424"/>
                  </a:lnTo>
                  <a:lnTo>
                    <a:pt x="60483" y="49339"/>
                  </a:lnTo>
                  <a:lnTo>
                    <a:pt x="102277" y="23001"/>
                  </a:lnTo>
                  <a:lnTo>
                    <a:pt x="151606" y="6018"/>
                  </a:lnTo>
                  <a:lnTo>
                    <a:pt x="206501" y="0"/>
                  </a:lnTo>
                  <a:lnTo>
                    <a:pt x="261397" y="6018"/>
                  </a:lnTo>
                  <a:lnTo>
                    <a:pt x="310726" y="23001"/>
                  </a:lnTo>
                  <a:lnTo>
                    <a:pt x="352520" y="49339"/>
                  </a:lnTo>
                  <a:lnTo>
                    <a:pt x="384810" y="83424"/>
                  </a:lnTo>
                  <a:lnTo>
                    <a:pt x="405627" y="123648"/>
                  </a:lnTo>
                  <a:lnTo>
                    <a:pt x="413003" y="168401"/>
                  </a:lnTo>
                  <a:lnTo>
                    <a:pt x="405627" y="213155"/>
                  </a:lnTo>
                  <a:lnTo>
                    <a:pt x="384810" y="253379"/>
                  </a:lnTo>
                  <a:lnTo>
                    <a:pt x="352520" y="287464"/>
                  </a:lnTo>
                  <a:lnTo>
                    <a:pt x="310726" y="313802"/>
                  </a:lnTo>
                  <a:lnTo>
                    <a:pt x="261397" y="330785"/>
                  </a:lnTo>
                  <a:lnTo>
                    <a:pt x="206501" y="336803"/>
                  </a:lnTo>
                  <a:lnTo>
                    <a:pt x="151606" y="330785"/>
                  </a:lnTo>
                  <a:lnTo>
                    <a:pt x="102277" y="313802"/>
                  </a:lnTo>
                  <a:lnTo>
                    <a:pt x="60483" y="287464"/>
                  </a:lnTo>
                  <a:lnTo>
                    <a:pt x="28194" y="253379"/>
                  </a:lnTo>
                  <a:lnTo>
                    <a:pt x="7376" y="213155"/>
                  </a:lnTo>
                  <a:lnTo>
                    <a:pt x="0" y="168401"/>
                  </a:lnTo>
                  <a:close/>
                </a:path>
              </a:pathLst>
            </a:custGeom>
            <a:ln w="25400">
              <a:solidFill>
                <a:srgbClr val="EAF0D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951226" y="4333493"/>
              <a:ext cx="413384" cy="335280"/>
            </a:xfrm>
            <a:custGeom>
              <a:avLst/>
              <a:gdLst/>
              <a:ahLst/>
              <a:cxnLst/>
              <a:rect l="l" t="t" r="r" b="b"/>
              <a:pathLst>
                <a:path w="413385" h="335279">
                  <a:moveTo>
                    <a:pt x="206501" y="0"/>
                  </a:moveTo>
                  <a:lnTo>
                    <a:pt x="151606" y="5988"/>
                  </a:lnTo>
                  <a:lnTo>
                    <a:pt x="102277" y="22888"/>
                  </a:lnTo>
                  <a:lnTo>
                    <a:pt x="60483" y="49101"/>
                  </a:lnTo>
                  <a:lnTo>
                    <a:pt x="28193" y="83029"/>
                  </a:lnTo>
                  <a:lnTo>
                    <a:pt x="7376" y="123075"/>
                  </a:lnTo>
                  <a:lnTo>
                    <a:pt x="0" y="167639"/>
                  </a:lnTo>
                  <a:lnTo>
                    <a:pt x="7376" y="212204"/>
                  </a:lnTo>
                  <a:lnTo>
                    <a:pt x="28194" y="252250"/>
                  </a:lnTo>
                  <a:lnTo>
                    <a:pt x="60483" y="286178"/>
                  </a:lnTo>
                  <a:lnTo>
                    <a:pt x="102277" y="312391"/>
                  </a:lnTo>
                  <a:lnTo>
                    <a:pt x="151606" y="329291"/>
                  </a:lnTo>
                  <a:lnTo>
                    <a:pt x="206501" y="335279"/>
                  </a:lnTo>
                  <a:lnTo>
                    <a:pt x="261397" y="329291"/>
                  </a:lnTo>
                  <a:lnTo>
                    <a:pt x="310726" y="312391"/>
                  </a:lnTo>
                  <a:lnTo>
                    <a:pt x="352520" y="286178"/>
                  </a:lnTo>
                  <a:lnTo>
                    <a:pt x="384810" y="252250"/>
                  </a:lnTo>
                  <a:lnTo>
                    <a:pt x="405627" y="212204"/>
                  </a:lnTo>
                  <a:lnTo>
                    <a:pt x="413003" y="167639"/>
                  </a:lnTo>
                  <a:lnTo>
                    <a:pt x="405627" y="123075"/>
                  </a:lnTo>
                  <a:lnTo>
                    <a:pt x="384810" y="83029"/>
                  </a:lnTo>
                  <a:lnTo>
                    <a:pt x="352520" y="49101"/>
                  </a:lnTo>
                  <a:lnTo>
                    <a:pt x="310726" y="22888"/>
                  </a:lnTo>
                  <a:lnTo>
                    <a:pt x="261397" y="5988"/>
                  </a:lnTo>
                  <a:lnTo>
                    <a:pt x="206501" y="0"/>
                  </a:lnTo>
                  <a:close/>
                </a:path>
              </a:pathLst>
            </a:custGeom>
            <a:solidFill>
              <a:srgbClr val="B45F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951226" y="4333493"/>
              <a:ext cx="413384" cy="335280"/>
            </a:xfrm>
            <a:custGeom>
              <a:avLst/>
              <a:gdLst/>
              <a:ahLst/>
              <a:cxnLst/>
              <a:rect l="l" t="t" r="r" b="b"/>
              <a:pathLst>
                <a:path w="413385" h="335279">
                  <a:moveTo>
                    <a:pt x="0" y="167639"/>
                  </a:moveTo>
                  <a:lnTo>
                    <a:pt x="7376" y="123075"/>
                  </a:lnTo>
                  <a:lnTo>
                    <a:pt x="28193" y="83029"/>
                  </a:lnTo>
                  <a:lnTo>
                    <a:pt x="60483" y="49101"/>
                  </a:lnTo>
                  <a:lnTo>
                    <a:pt x="102277" y="22888"/>
                  </a:lnTo>
                  <a:lnTo>
                    <a:pt x="151606" y="5988"/>
                  </a:lnTo>
                  <a:lnTo>
                    <a:pt x="206501" y="0"/>
                  </a:lnTo>
                  <a:lnTo>
                    <a:pt x="261397" y="5988"/>
                  </a:lnTo>
                  <a:lnTo>
                    <a:pt x="310726" y="22888"/>
                  </a:lnTo>
                  <a:lnTo>
                    <a:pt x="352520" y="49101"/>
                  </a:lnTo>
                  <a:lnTo>
                    <a:pt x="384810" y="83029"/>
                  </a:lnTo>
                  <a:lnTo>
                    <a:pt x="405627" y="123075"/>
                  </a:lnTo>
                  <a:lnTo>
                    <a:pt x="413003" y="167639"/>
                  </a:lnTo>
                  <a:lnTo>
                    <a:pt x="405627" y="212204"/>
                  </a:lnTo>
                  <a:lnTo>
                    <a:pt x="384810" y="252250"/>
                  </a:lnTo>
                  <a:lnTo>
                    <a:pt x="352520" y="286178"/>
                  </a:lnTo>
                  <a:lnTo>
                    <a:pt x="310726" y="312391"/>
                  </a:lnTo>
                  <a:lnTo>
                    <a:pt x="261397" y="329291"/>
                  </a:lnTo>
                  <a:lnTo>
                    <a:pt x="206501" y="335279"/>
                  </a:lnTo>
                  <a:lnTo>
                    <a:pt x="151606" y="329291"/>
                  </a:lnTo>
                  <a:lnTo>
                    <a:pt x="102277" y="312391"/>
                  </a:lnTo>
                  <a:lnTo>
                    <a:pt x="60483" y="286178"/>
                  </a:lnTo>
                  <a:lnTo>
                    <a:pt x="28194" y="252250"/>
                  </a:lnTo>
                  <a:lnTo>
                    <a:pt x="7376" y="212204"/>
                  </a:lnTo>
                  <a:lnTo>
                    <a:pt x="0" y="167639"/>
                  </a:lnTo>
                  <a:close/>
                </a:path>
              </a:pathLst>
            </a:custGeom>
            <a:ln w="25400">
              <a:solidFill>
                <a:srgbClr val="FBEAD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951226" y="5767577"/>
              <a:ext cx="413384" cy="337185"/>
            </a:xfrm>
            <a:custGeom>
              <a:avLst/>
              <a:gdLst/>
              <a:ahLst/>
              <a:cxnLst/>
              <a:rect l="l" t="t" r="r" b="b"/>
              <a:pathLst>
                <a:path w="413385" h="337185">
                  <a:moveTo>
                    <a:pt x="206501" y="0"/>
                  </a:moveTo>
                  <a:lnTo>
                    <a:pt x="151606" y="6018"/>
                  </a:lnTo>
                  <a:lnTo>
                    <a:pt x="102277" y="23001"/>
                  </a:lnTo>
                  <a:lnTo>
                    <a:pt x="60483" y="49339"/>
                  </a:lnTo>
                  <a:lnTo>
                    <a:pt x="28193" y="83424"/>
                  </a:lnTo>
                  <a:lnTo>
                    <a:pt x="7376" y="123648"/>
                  </a:lnTo>
                  <a:lnTo>
                    <a:pt x="0" y="168402"/>
                  </a:lnTo>
                  <a:lnTo>
                    <a:pt x="7376" y="213155"/>
                  </a:lnTo>
                  <a:lnTo>
                    <a:pt x="28194" y="253379"/>
                  </a:lnTo>
                  <a:lnTo>
                    <a:pt x="60483" y="287464"/>
                  </a:lnTo>
                  <a:lnTo>
                    <a:pt x="102277" y="313802"/>
                  </a:lnTo>
                  <a:lnTo>
                    <a:pt x="151606" y="330785"/>
                  </a:lnTo>
                  <a:lnTo>
                    <a:pt x="206501" y="336804"/>
                  </a:lnTo>
                  <a:lnTo>
                    <a:pt x="261397" y="330785"/>
                  </a:lnTo>
                  <a:lnTo>
                    <a:pt x="310726" y="313802"/>
                  </a:lnTo>
                  <a:lnTo>
                    <a:pt x="352520" y="287464"/>
                  </a:lnTo>
                  <a:lnTo>
                    <a:pt x="384810" y="253379"/>
                  </a:lnTo>
                  <a:lnTo>
                    <a:pt x="405627" y="213155"/>
                  </a:lnTo>
                  <a:lnTo>
                    <a:pt x="413003" y="168402"/>
                  </a:lnTo>
                  <a:lnTo>
                    <a:pt x="405627" y="123648"/>
                  </a:lnTo>
                  <a:lnTo>
                    <a:pt x="384810" y="83424"/>
                  </a:lnTo>
                  <a:lnTo>
                    <a:pt x="352520" y="49339"/>
                  </a:lnTo>
                  <a:lnTo>
                    <a:pt x="310726" y="23001"/>
                  </a:lnTo>
                  <a:lnTo>
                    <a:pt x="261397" y="6018"/>
                  </a:lnTo>
                  <a:lnTo>
                    <a:pt x="206501" y="0"/>
                  </a:lnTo>
                  <a:close/>
                </a:path>
              </a:pathLst>
            </a:custGeom>
            <a:solidFill>
              <a:srgbClr val="D1435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951226" y="5767577"/>
              <a:ext cx="413384" cy="337185"/>
            </a:xfrm>
            <a:custGeom>
              <a:avLst/>
              <a:gdLst/>
              <a:ahLst/>
              <a:cxnLst/>
              <a:rect l="l" t="t" r="r" b="b"/>
              <a:pathLst>
                <a:path w="413385" h="337185">
                  <a:moveTo>
                    <a:pt x="0" y="168402"/>
                  </a:moveTo>
                  <a:lnTo>
                    <a:pt x="7376" y="123648"/>
                  </a:lnTo>
                  <a:lnTo>
                    <a:pt x="28193" y="83424"/>
                  </a:lnTo>
                  <a:lnTo>
                    <a:pt x="60483" y="49339"/>
                  </a:lnTo>
                  <a:lnTo>
                    <a:pt x="102277" y="23001"/>
                  </a:lnTo>
                  <a:lnTo>
                    <a:pt x="151606" y="6018"/>
                  </a:lnTo>
                  <a:lnTo>
                    <a:pt x="206501" y="0"/>
                  </a:lnTo>
                  <a:lnTo>
                    <a:pt x="261397" y="6018"/>
                  </a:lnTo>
                  <a:lnTo>
                    <a:pt x="310726" y="23001"/>
                  </a:lnTo>
                  <a:lnTo>
                    <a:pt x="352520" y="49339"/>
                  </a:lnTo>
                  <a:lnTo>
                    <a:pt x="384810" y="83424"/>
                  </a:lnTo>
                  <a:lnTo>
                    <a:pt x="405627" y="123648"/>
                  </a:lnTo>
                  <a:lnTo>
                    <a:pt x="413003" y="168402"/>
                  </a:lnTo>
                  <a:lnTo>
                    <a:pt x="405627" y="213155"/>
                  </a:lnTo>
                  <a:lnTo>
                    <a:pt x="384810" y="253379"/>
                  </a:lnTo>
                  <a:lnTo>
                    <a:pt x="352520" y="287464"/>
                  </a:lnTo>
                  <a:lnTo>
                    <a:pt x="310726" y="313802"/>
                  </a:lnTo>
                  <a:lnTo>
                    <a:pt x="261397" y="330785"/>
                  </a:lnTo>
                  <a:lnTo>
                    <a:pt x="206501" y="336804"/>
                  </a:lnTo>
                  <a:lnTo>
                    <a:pt x="151606" y="330785"/>
                  </a:lnTo>
                  <a:lnTo>
                    <a:pt x="102277" y="313802"/>
                  </a:lnTo>
                  <a:lnTo>
                    <a:pt x="60483" y="287464"/>
                  </a:lnTo>
                  <a:lnTo>
                    <a:pt x="28194" y="253379"/>
                  </a:lnTo>
                  <a:lnTo>
                    <a:pt x="7376" y="213155"/>
                  </a:lnTo>
                  <a:lnTo>
                    <a:pt x="0" y="168402"/>
                  </a:lnTo>
                  <a:close/>
                </a:path>
              </a:pathLst>
            </a:custGeom>
            <a:ln w="25400">
              <a:solidFill>
                <a:srgbClr val="F6D6D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156204" y="3233927"/>
              <a:ext cx="0" cy="2532380"/>
            </a:xfrm>
            <a:custGeom>
              <a:avLst/>
              <a:gdLst/>
              <a:ahLst/>
              <a:cxnLst/>
              <a:rect l="l" t="t" r="r" b="b"/>
              <a:pathLst>
                <a:path h="2532379">
                  <a:moveTo>
                    <a:pt x="0" y="0"/>
                  </a:moveTo>
                  <a:lnTo>
                    <a:pt x="0" y="2532253"/>
                  </a:lnTo>
                </a:path>
              </a:pathLst>
            </a:custGeom>
            <a:ln w="9525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3861053" y="2850006"/>
            <a:ext cx="854329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spc="-35" dirty="0">
                <a:solidFill>
                  <a:srgbClr val="3E3E3E"/>
                </a:solidFill>
                <a:latin typeface="Arial"/>
                <a:cs typeface="Arial"/>
              </a:rPr>
              <a:t>SDN:</a:t>
            </a:r>
            <a:r>
              <a:rPr sz="2200" b="1" spc="-4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Trebuchet MS"/>
                <a:cs typeface="Trebuchet MS"/>
              </a:rPr>
              <a:t>Terraform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rebuchet MS"/>
                <a:cs typeface="Trebuchet MS"/>
              </a:rPr>
              <a:t>can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rebuchet MS"/>
                <a:cs typeface="Trebuchet MS"/>
              </a:rPr>
              <a:t>be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10" dirty="0">
                <a:solidFill>
                  <a:srgbClr val="3E3E3E"/>
                </a:solidFill>
                <a:latin typeface="Trebuchet MS"/>
                <a:cs typeface="Trebuchet MS"/>
              </a:rPr>
              <a:t>used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to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" dirty="0">
                <a:solidFill>
                  <a:srgbClr val="3E3E3E"/>
                </a:solidFill>
                <a:latin typeface="Trebuchet MS"/>
                <a:cs typeface="Trebuchet MS"/>
              </a:rPr>
              <a:t>codify</a:t>
            </a:r>
            <a:r>
              <a:rPr sz="2200" spc="-6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configuration</a:t>
            </a:r>
            <a:r>
              <a:rPr sz="2200" spc="-5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for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10" dirty="0">
                <a:solidFill>
                  <a:srgbClr val="3E3E3E"/>
                </a:solidFill>
                <a:latin typeface="Trebuchet MS"/>
                <a:cs typeface="Trebuchet MS"/>
              </a:rPr>
              <a:t>SDNs.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861053" y="4113657"/>
            <a:ext cx="9338310" cy="21304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2200" b="1" dirty="0">
                <a:solidFill>
                  <a:srgbClr val="3E3E3E"/>
                </a:solidFill>
                <a:latin typeface="Arial"/>
                <a:cs typeface="Arial"/>
              </a:rPr>
              <a:t>Resource</a:t>
            </a:r>
            <a:r>
              <a:rPr sz="2200" b="1" spc="-3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5" dirty="0">
                <a:solidFill>
                  <a:srgbClr val="3E3E3E"/>
                </a:solidFill>
                <a:latin typeface="Arial"/>
                <a:cs typeface="Arial"/>
              </a:rPr>
              <a:t>schedulers:</a:t>
            </a:r>
            <a:r>
              <a:rPr sz="2200" b="1" spc="-1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Resource</a:t>
            </a:r>
            <a:r>
              <a:rPr sz="2200" spc="-6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rebuchet MS"/>
                <a:cs typeface="Trebuchet MS"/>
              </a:rPr>
              <a:t>schedulers</a:t>
            </a:r>
            <a:r>
              <a:rPr sz="2200" spc="-3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5" dirty="0">
                <a:solidFill>
                  <a:srgbClr val="3E3E3E"/>
                </a:solidFill>
                <a:latin typeface="Trebuchet MS"/>
                <a:cs typeface="Trebuchet MS"/>
              </a:rPr>
              <a:t>allow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Trebuchet MS"/>
                <a:cs typeface="Trebuchet MS"/>
              </a:rPr>
              <a:t>Terraform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to</a:t>
            </a:r>
            <a:r>
              <a:rPr sz="2200" spc="-10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rebuchet MS"/>
                <a:cs typeface="Trebuchet MS"/>
              </a:rPr>
              <a:t>be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Trebuchet MS"/>
                <a:cs typeface="Trebuchet MS"/>
              </a:rPr>
              <a:t>used </a:t>
            </a:r>
            <a:r>
              <a:rPr sz="2200" spc="-64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to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5" dirty="0">
                <a:solidFill>
                  <a:srgbClr val="3E3E3E"/>
                </a:solidFill>
                <a:latin typeface="Trebuchet MS"/>
                <a:cs typeface="Trebuchet MS"/>
              </a:rPr>
              <a:t>set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30" dirty="0">
                <a:solidFill>
                  <a:srgbClr val="3E3E3E"/>
                </a:solidFill>
                <a:latin typeface="Trebuchet MS"/>
                <a:cs typeface="Trebuchet MS"/>
              </a:rPr>
              <a:t>up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5" dirty="0">
                <a:solidFill>
                  <a:srgbClr val="3E3E3E"/>
                </a:solidFill>
                <a:latin typeface="Trebuchet MS"/>
                <a:cs typeface="Trebuchet MS"/>
              </a:rPr>
              <a:t>infrastructure</a:t>
            </a:r>
            <a:r>
              <a:rPr sz="2200" spc="-5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Trebuchet MS"/>
                <a:cs typeface="Trebuchet MS"/>
              </a:rPr>
              <a:t>and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provision</a:t>
            </a:r>
            <a:r>
              <a:rPr sz="2200" spc="-6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schedulers.</a:t>
            </a:r>
            <a:endParaRPr sz="2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3000">
              <a:latin typeface="Trebuchet MS"/>
              <a:cs typeface="Trebuchet MS"/>
            </a:endParaRPr>
          </a:p>
          <a:p>
            <a:pPr marL="12700" marR="212725">
              <a:lnSpc>
                <a:spcPct val="100000"/>
              </a:lnSpc>
              <a:spcBef>
                <a:spcPts val="2535"/>
              </a:spcBef>
            </a:pPr>
            <a:r>
              <a:rPr sz="2200" b="1" spc="65" dirty="0">
                <a:solidFill>
                  <a:srgbClr val="3E3E3E"/>
                </a:solidFill>
                <a:latin typeface="Arial"/>
                <a:cs typeface="Arial"/>
              </a:rPr>
              <a:t>Multi-cloud</a:t>
            </a:r>
            <a:r>
              <a:rPr sz="2200" b="1" spc="-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65" dirty="0">
                <a:solidFill>
                  <a:srgbClr val="3E3E3E"/>
                </a:solidFill>
                <a:latin typeface="Arial"/>
                <a:cs typeface="Arial"/>
              </a:rPr>
              <a:t>deployment:</a:t>
            </a:r>
            <a:r>
              <a:rPr sz="2200" b="1" spc="-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Trebuchet MS"/>
                <a:cs typeface="Trebuchet MS"/>
              </a:rPr>
              <a:t>Terraform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allows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single</a:t>
            </a:r>
            <a:r>
              <a:rPr sz="2200" spc="-4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configuration</a:t>
            </a:r>
            <a:r>
              <a:rPr sz="2200" spc="-5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to</a:t>
            </a:r>
            <a:r>
              <a:rPr sz="2200" spc="-10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rebuchet MS"/>
                <a:cs typeface="Trebuchet MS"/>
              </a:rPr>
              <a:t>be </a:t>
            </a:r>
            <a:r>
              <a:rPr sz="2200" spc="-65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10" dirty="0">
                <a:solidFill>
                  <a:srgbClr val="3E3E3E"/>
                </a:solidFill>
                <a:latin typeface="Trebuchet MS"/>
                <a:cs typeface="Trebuchet MS"/>
              </a:rPr>
              <a:t>used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to</a:t>
            </a:r>
            <a:r>
              <a:rPr sz="2200" spc="-10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Trebuchet MS"/>
                <a:cs typeface="Trebuchet MS"/>
              </a:rPr>
              <a:t>manage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5" dirty="0">
                <a:solidFill>
                  <a:srgbClr val="3E3E3E"/>
                </a:solidFill>
                <a:latin typeface="Trebuchet MS"/>
                <a:cs typeface="Trebuchet MS"/>
              </a:rPr>
              <a:t>multiple</a:t>
            </a:r>
            <a:r>
              <a:rPr sz="2200" spc="-3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providers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Trebuchet MS"/>
                <a:cs typeface="Trebuchet MS"/>
              </a:rPr>
              <a:t>and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rebuchet MS"/>
                <a:cs typeface="Trebuchet MS"/>
              </a:rPr>
              <a:t>cloud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dependencies.</a:t>
            </a:r>
            <a:endParaRPr sz="2200">
              <a:latin typeface="Trebuchet MS"/>
              <a:cs typeface="Trebuchet MS"/>
            </a:endParaRPr>
          </a:p>
        </p:txBody>
      </p:sp>
      <p:pic>
        <p:nvPicPr>
          <p:cNvPr id="14" name="object 1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353811" y="734568"/>
            <a:ext cx="5466588" cy="45872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633209" y="4258436"/>
            <a:ext cx="321754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45" dirty="0">
                <a:latin typeface="Trebuchet MS"/>
                <a:cs typeface="Trebuchet MS"/>
              </a:rPr>
              <a:t>About</a:t>
            </a:r>
            <a:r>
              <a:rPr spc="-155" dirty="0">
                <a:latin typeface="Trebuchet MS"/>
                <a:cs typeface="Trebuchet MS"/>
              </a:rPr>
              <a:t> </a:t>
            </a:r>
            <a:r>
              <a:rPr spc="100" dirty="0">
                <a:latin typeface="Trebuchet MS"/>
                <a:cs typeface="Trebuchet MS"/>
              </a:rPr>
              <a:t>Simplilearn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75426" y="4086225"/>
            <a:ext cx="410527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20" dirty="0">
                <a:latin typeface="Trebuchet MS"/>
                <a:cs typeface="Trebuchet MS"/>
              </a:rPr>
              <a:t>Basic</a:t>
            </a:r>
            <a:r>
              <a:rPr spc="-155" dirty="0">
                <a:latin typeface="Trebuchet MS"/>
                <a:cs typeface="Trebuchet MS"/>
              </a:rPr>
              <a:t> </a:t>
            </a:r>
            <a:r>
              <a:rPr spc="95" dirty="0">
                <a:latin typeface="Trebuchet MS"/>
                <a:cs typeface="Trebuchet MS"/>
              </a:rPr>
              <a:t>Linux</a:t>
            </a:r>
            <a:r>
              <a:rPr spc="-150" dirty="0">
                <a:latin typeface="Trebuchet MS"/>
                <a:cs typeface="Trebuchet MS"/>
              </a:rPr>
              <a:t> </a:t>
            </a:r>
            <a:r>
              <a:rPr spc="195" dirty="0">
                <a:latin typeface="Trebuchet MS"/>
                <a:cs typeface="Trebuchet MS"/>
              </a:rPr>
              <a:t>Commands</a:t>
            </a:r>
          </a:p>
        </p:txBody>
      </p:sp>
    </p:spTree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301232" y="306451"/>
            <a:ext cx="365379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20" dirty="0">
                <a:solidFill>
                  <a:srgbClr val="3E3E3E"/>
                </a:solidFill>
                <a:latin typeface="Arial"/>
                <a:cs typeface="Arial"/>
              </a:rPr>
              <a:t>Terraform</a:t>
            </a:r>
            <a:r>
              <a:rPr spc="-8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105" dirty="0">
                <a:solidFill>
                  <a:srgbClr val="3E3E3E"/>
                </a:solidFill>
                <a:latin typeface="Arial"/>
                <a:cs typeface="Arial"/>
              </a:rPr>
              <a:t>Workflow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860416" y="1123950"/>
            <a:ext cx="653288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60" dirty="0">
                <a:solidFill>
                  <a:srgbClr val="3E3E3E"/>
                </a:solidFill>
                <a:latin typeface="Trebuchet MS"/>
                <a:cs typeface="Trebuchet MS"/>
              </a:rPr>
              <a:t>Terraform's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core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workflow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rebuchet MS"/>
                <a:cs typeface="Trebuchet MS"/>
              </a:rPr>
              <a:t>consists</a:t>
            </a:r>
            <a:r>
              <a:rPr sz="2200" spc="-4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of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5" dirty="0">
                <a:solidFill>
                  <a:srgbClr val="3E3E3E"/>
                </a:solidFill>
                <a:latin typeface="Trebuchet MS"/>
                <a:cs typeface="Trebuchet MS"/>
              </a:rPr>
              <a:t>three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5" dirty="0">
                <a:solidFill>
                  <a:srgbClr val="3E3E3E"/>
                </a:solidFill>
                <a:latin typeface="Trebuchet MS"/>
                <a:cs typeface="Trebuchet MS"/>
              </a:rPr>
              <a:t>steps: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874647" y="2491486"/>
            <a:ext cx="6153785" cy="1031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0" indent="-368935">
              <a:lnSpc>
                <a:spcPct val="100000"/>
              </a:lnSpc>
              <a:spcBef>
                <a:spcPts val="95"/>
              </a:spcBef>
              <a:buFont typeface="Tahoma"/>
              <a:buChar char="●"/>
              <a:tabLst>
                <a:tab pos="381000" algn="l"/>
                <a:tab pos="381635" algn="l"/>
              </a:tabLst>
            </a:pPr>
            <a:r>
              <a:rPr sz="2200" b="1" spc="70" dirty="0">
                <a:solidFill>
                  <a:srgbClr val="3E3E3E"/>
                </a:solidFill>
                <a:latin typeface="Arial"/>
                <a:cs typeface="Arial"/>
              </a:rPr>
              <a:t>Write:</a:t>
            </a:r>
            <a:r>
              <a:rPr sz="2200" b="1" spc="-4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rebuchet MS"/>
                <a:cs typeface="Trebuchet MS"/>
              </a:rPr>
              <a:t>Author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Trebuchet MS"/>
                <a:cs typeface="Trebuchet MS"/>
              </a:rPr>
              <a:t>infrastructure</a:t>
            </a:r>
            <a:r>
              <a:rPr sz="2200" spc="-5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Trebuchet MS"/>
                <a:cs typeface="Trebuchet MS"/>
              </a:rPr>
              <a:t>as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rebuchet MS"/>
                <a:cs typeface="Trebuchet MS"/>
              </a:rPr>
              <a:t>code</a:t>
            </a:r>
            <a:endParaRPr sz="2200">
              <a:latin typeface="Trebuchet MS"/>
              <a:cs typeface="Trebuchet MS"/>
            </a:endParaRPr>
          </a:p>
          <a:p>
            <a:pPr marL="381000" indent="-368935">
              <a:lnSpc>
                <a:spcPct val="100000"/>
              </a:lnSpc>
              <a:buFont typeface="Tahoma"/>
              <a:buChar char="●"/>
              <a:tabLst>
                <a:tab pos="381000" algn="l"/>
                <a:tab pos="381635" algn="l"/>
              </a:tabLst>
            </a:pPr>
            <a:r>
              <a:rPr sz="2200" b="1" spc="10" dirty="0">
                <a:solidFill>
                  <a:srgbClr val="3E3E3E"/>
                </a:solidFill>
                <a:latin typeface="Arial"/>
                <a:cs typeface="Arial"/>
              </a:rPr>
              <a:t>Plan:</a:t>
            </a:r>
            <a:r>
              <a:rPr sz="2200" b="1" spc="-4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Trebuchet MS"/>
                <a:cs typeface="Trebuchet MS"/>
              </a:rPr>
              <a:t>Preview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rebuchet MS"/>
                <a:cs typeface="Trebuchet MS"/>
              </a:rPr>
              <a:t>changes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Trebuchet MS"/>
                <a:cs typeface="Trebuchet MS"/>
              </a:rPr>
              <a:t>before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Trebuchet MS"/>
                <a:cs typeface="Trebuchet MS"/>
              </a:rPr>
              <a:t>applying</a:t>
            </a:r>
            <a:endParaRPr sz="2200">
              <a:latin typeface="Trebuchet MS"/>
              <a:cs typeface="Trebuchet MS"/>
            </a:endParaRPr>
          </a:p>
          <a:p>
            <a:pPr marL="381000" indent="-368935">
              <a:lnSpc>
                <a:spcPct val="100000"/>
              </a:lnSpc>
              <a:buFont typeface="Tahoma"/>
              <a:buChar char="●"/>
              <a:tabLst>
                <a:tab pos="381000" algn="l"/>
                <a:tab pos="381635" algn="l"/>
              </a:tabLst>
            </a:pPr>
            <a:r>
              <a:rPr sz="2200" b="1" spc="-5" dirty="0">
                <a:solidFill>
                  <a:srgbClr val="3E3E3E"/>
                </a:solidFill>
                <a:latin typeface="Arial"/>
                <a:cs typeface="Arial"/>
              </a:rPr>
              <a:t>Apply:</a:t>
            </a:r>
            <a:r>
              <a:rPr sz="2200" b="1" spc="-4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Provision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Trebuchet MS"/>
                <a:cs typeface="Trebuchet MS"/>
              </a:rPr>
              <a:t>reproducible</a:t>
            </a:r>
            <a:r>
              <a:rPr sz="2200" spc="-4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5" dirty="0">
                <a:solidFill>
                  <a:srgbClr val="3E3E3E"/>
                </a:solidFill>
                <a:latin typeface="Trebuchet MS"/>
                <a:cs typeface="Trebuchet MS"/>
              </a:rPr>
              <a:t>infrastructure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210055" y="4472940"/>
            <a:ext cx="8336280" cy="1201420"/>
          </a:xfrm>
          <a:custGeom>
            <a:avLst/>
            <a:gdLst/>
            <a:ahLst/>
            <a:cxnLst/>
            <a:rect l="l" t="t" r="r" b="b"/>
            <a:pathLst>
              <a:path w="8336280" h="1201420">
                <a:moveTo>
                  <a:pt x="0" y="200151"/>
                </a:moveTo>
                <a:lnTo>
                  <a:pt x="5288" y="154275"/>
                </a:lnTo>
                <a:lnTo>
                  <a:pt x="20352" y="112152"/>
                </a:lnTo>
                <a:lnTo>
                  <a:pt x="43987" y="74988"/>
                </a:lnTo>
                <a:lnTo>
                  <a:pt x="74988" y="43987"/>
                </a:lnTo>
                <a:lnTo>
                  <a:pt x="112152" y="20352"/>
                </a:lnTo>
                <a:lnTo>
                  <a:pt x="154275" y="5288"/>
                </a:lnTo>
                <a:lnTo>
                  <a:pt x="200152" y="0"/>
                </a:lnTo>
                <a:lnTo>
                  <a:pt x="8136128" y="0"/>
                </a:lnTo>
                <a:lnTo>
                  <a:pt x="8182004" y="5288"/>
                </a:lnTo>
                <a:lnTo>
                  <a:pt x="8224127" y="20352"/>
                </a:lnTo>
                <a:lnTo>
                  <a:pt x="8261291" y="43987"/>
                </a:lnTo>
                <a:lnTo>
                  <a:pt x="8292292" y="74988"/>
                </a:lnTo>
                <a:lnTo>
                  <a:pt x="8315927" y="112152"/>
                </a:lnTo>
                <a:lnTo>
                  <a:pt x="8330991" y="154275"/>
                </a:lnTo>
                <a:lnTo>
                  <a:pt x="8336280" y="200151"/>
                </a:lnTo>
                <a:lnTo>
                  <a:pt x="8336280" y="1000760"/>
                </a:lnTo>
                <a:lnTo>
                  <a:pt x="8330991" y="1046636"/>
                </a:lnTo>
                <a:lnTo>
                  <a:pt x="8315927" y="1088759"/>
                </a:lnTo>
                <a:lnTo>
                  <a:pt x="8292292" y="1125923"/>
                </a:lnTo>
                <a:lnTo>
                  <a:pt x="8261291" y="1156924"/>
                </a:lnTo>
                <a:lnTo>
                  <a:pt x="8224127" y="1180559"/>
                </a:lnTo>
                <a:lnTo>
                  <a:pt x="8182004" y="1195623"/>
                </a:lnTo>
                <a:lnTo>
                  <a:pt x="8136128" y="1200912"/>
                </a:lnTo>
                <a:lnTo>
                  <a:pt x="200152" y="1200912"/>
                </a:lnTo>
                <a:lnTo>
                  <a:pt x="154275" y="1195623"/>
                </a:lnTo>
                <a:lnTo>
                  <a:pt x="112152" y="1180559"/>
                </a:lnTo>
                <a:lnTo>
                  <a:pt x="74988" y="1156924"/>
                </a:lnTo>
                <a:lnTo>
                  <a:pt x="43987" y="1125923"/>
                </a:lnTo>
                <a:lnTo>
                  <a:pt x="20352" y="1088759"/>
                </a:lnTo>
                <a:lnTo>
                  <a:pt x="5288" y="1046636"/>
                </a:lnTo>
                <a:lnTo>
                  <a:pt x="0" y="1000760"/>
                </a:lnTo>
                <a:lnTo>
                  <a:pt x="0" y="200151"/>
                </a:lnTo>
                <a:close/>
              </a:path>
            </a:pathLst>
          </a:custGeom>
          <a:ln w="9524">
            <a:solidFill>
              <a:srgbClr val="0184E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618488" y="4168140"/>
            <a:ext cx="2731135" cy="489584"/>
          </a:xfrm>
          <a:custGeom>
            <a:avLst/>
            <a:gdLst/>
            <a:ahLst/>
            <a:cxnLst/>
            <a:rect l="l" t="t" r="r" b="b"/>
            <a:pathLst>
              <a:path w="2731135" h="489585">
                <a:moveTo>
                  <a:pt x="2649474" y="0"/>
                </a:moveTo>
                <a:lnTo>
                  <a:pt x="81534" y="0"/>
                </a:lnTo>
                <a:lnTo>
                  <a:pt x="49774" y="6399"/>
                </a:lnTo>
                <a:lnTo>
                  <a:pt x="23860" y="23860"/>
                </a:lnTo>
                <a:lnTo>
                  <a:pt x="6399" y="49774"/>
                </a:lnTo>
                <a:lnTo>
                  <a:pt x="0" y="81534"/>
                </a:lnTo>
                <a:lnTo>
                  <a:pt x="0" y="407670"/>
                </a:lnTo>
                <a:lnTo>
                  <a:pt x="6399" y="439429"/>
                </a:lnTo>
                <a:lnTo>
                  <a:pt x="23860" y="465343"/>
                </a:lnTo>
                <a:lnTo>
                  <a:pt x="49774" y="482804"/>
                </a:lnTo>
                <a:lnTo>
                  <a:pt x="81534" y="489204"/>
                </a:lnTo>
                <a:lnTo>
                  <a:pt x="2649474" y="489204"/>
                </a:lnTo>
                <a:lnTo>
                  <a:pt x="2681233" y="482804"/>
                </a:lnTo>
                <a:lnTo>
                  <a:pt x="2707147" y="465343"/>
                </a:lnTo>
                <a:lnTo>
                  <a:pt x="2724608" y="439429"/>
                </a:lnTo>
                <a:lnTo>
                  <a:pt x="2731008" y="407670"/>
                </a:lnTo>
                <a:lnTo>
                  <a:pt x="2731008" y="81534"/>
                </a:lnTo>
                <a:lnTo>
                  <a:pt x="2724608" y="49774"/>
                </a:lnTo>
                <a:lnTo>
                  <a:pt x="2707147" y="23860"/>
                </a:lnTo>
                <a:lnTo>
                  <a:pt x="2681233" y="6399"/>
                </a:lnTo>
                <a:lnTo>
                  <a:pt x="2649474" y="0"/>
                </a:lnTo>
                <a:close/>
              </a:path>
            </a:pathLst>
          </a:custGeom>
          <a:solidFill>
            <a:srgbClr val="0184E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550667" y="4215129"/>
            <a:ext cx="79311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spc="105" dirty="0">
                <a:solidFill>
                  <a:srgbClr val="FFFFFF"/>
                </a:solidFill>
                <a:latin typeface="Arial"/>
                <a:cs typeface="Arial"/>
              </a:rPr>
              <a:t>Write</a:t>
            </a:r>
            <a:endParaRPr sz="22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601469" y="4930521"/>
            <a:ext cx="777240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45" dirty="0">
                <a:solidFill>
                  <a:srgbClr val="3E3E3E"/>
                </a:solidFill>
                <a:latin typeface="Trebuchet MS"/>
                <a:cs typeface="Trebuchet MS"/>
              </a:rPr>
              <a:t>Terraform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configuration</a:t>
            </a:r>
            <a:r>
              <a:rPr sz="2200" spc="-5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is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dirty="0">
                <a:solidFill>
                  <a:srgbClr val="3E3E3E"/>
                </a:solidFill>
                <a:latin typeface="Trebuchet MS"/>
                <a:cs typeface="Trebuchet MS"/>
              </a:rPr>
              <a:t>written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in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10" dirty="0">
                <a:solidFill>
                  <a:srgbClr val="3E3E3E"/>
                </a:solidFill>
                <a:latin typeface="Trebuchet MS"/>
                <a:cs typeface="Trebuchet MS"/>
              </a:rPr>
              <a:t>same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rebuchet MS"/>
                <a:cs typeface="Trebuchet MS"/>
              </a:rPr>
              <a:t>way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Trebuchet MS"/>
                <a:cs typeface="Trebuchet MS"/>
              </a:rPr>
              <a:t>as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dirty="0">
                <a:solidFill>
                  <a:srgbClr val="3E3E3E"/>
                </a:solidFill>
                <a:latin typeface="Trebuchet MS"/>
                <a:cs typeface="Trebuchet MS"/>
              </a:rPr>
              <a:t>code.</a:t>
            </a:r>
            <a:endParaRPr sz="2200">
              <a:latin typeface="Trebuchet MS"/>
              <a:cs typeface="Trebuchet MS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9887711" y="1687067"/>
            <a:ext cx="5232400" cy="6677025"/>
            <a:chOff x="9887711" y="1687067"/>
            <a:chExt cx="5232400" cy="6677025"/>
          </a:xfrm>
        </p:grpSpPr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896855" y="1892807"/>
              <a:ext cx="5222748" cy="6409944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887711" y="1687067"/>
              <a:ext cx="5007863" cy="6676644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10028301" y="1751457"/>
            <a:ext cx="34544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Courier New"/>
                <a:cs typeface="Courier New"/>
              </a:rPr>
              <a:t>---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9948671" y="1943100"/>
            <a:ext cx="5097780" cy="6286500"/>
          </a:xfrm>
          <a:prstGeom prst="rect">
            <a:avLst/>
          </a:prstGeom>
          <a:solidFill>
            <a:srgbClr val="F3F3F3"/>
          </a:solidFill>
          <a:ln w="9525">
            <a:solidFill>
              <a:srgbClr val="E7E6E6"/>
            </a:solidFill>
          </a:ln>
        </p:spPr>
        <p:txBody>
          <a:bodyPr vert="horz" wrap="square" lIns="0" tIns="34925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275"/>
              </a:spcBef>
            </a:pPr>
            <a:r>
              <a:rPr sz="1400" i="1" dirty="0">
                <a:solidFill>
                  <a:srgbClr val="999987"/>
                </a:solidFill>
                <a:latin typeface="Courier New"/>
                <a:cs typeface="Courier New"/>
              </a:rPr>
              <a:t>#</a:t>
            </a:r>
            <a:r>
              <a:rPr sz="1400" i="1" spc="-40" dirty="0">
                <a:solidFill>
                  <a:srgbClr val="999987"/>
                </a:solidFill>
                <a:latin typeface="Courier New"/>
                <a:cs typeface="Courier New"/>
              </a:rPr>
              <a:t> </a:t>
            </a:r>
            <a:r>
              <a:rPr sz="1400" i="1" spc="-5" dirty="0">
                <a:solidFill>
                  <a:srgbClr val="999987"/>
                </a:solidFill>
                <a:latin typeface="Courier New"/>
                <a:cs typeface="Courier New"/>
              </a:rPr>
              <a:t>Create</a:t>
            </a:r>
            <a:r>
              <a:rPr sz="1400" i="1" spc="-40" dirty="0">
                <a:solidFill>
                  <a:srgbClr val="999987"/>
                </a:solidFill>
                <a:latin typeface="Courier New"/>
                <a:cs typeface="Courier New"/>
              </a:rPr>
              <a:t> </a:t>
            </a:r>
            <a:r>
              <a:rPr sz="1400" i="1" spc="-5" dirty="0">
                <a:solidFill>
                  <a:srgbClr val="999987"/>
                </a:solidFill>
                <a:latin typeface="Courier New"/>
                <a:cs typeface="Courier New"/>
              </a:rPr>
              <a:t>repository</a:t>
            </a:r>
            <a:endParaRPr sz="1400">
              <a:latin typeface="Courier New"/>
              <a:cs typeface="Courier New"/>
            </a:endParaRPr>
          </a:p>
          <a:p>
            <a:pPr marL="92075">
              <a:lnSpc>
                <a:spcPct val="100000"/>
              </a:lnSpc>
            </a:pPr>
            <a:r>
              <a:rPr sz="1400" dirty="0">
                <a:solidFill>
                  <a:srgbClr val="008080"/>
                </a:solidFill>
                <a:latin typeface="Courier New"/>
                <a:cs typeface="Courier New"/>
              </a:rPr>
              <a:t>$</a:t>
            </a:r>
            <a:r>
              <a:rPr sz="1400" spc="-15" dirty="0">
                <a:solidFill>
                  <a:srgbClr val="008080"/>
                </a:solidFill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333333"/>
                </a:solidFill>
                <a:latin typeface="Courier New"/>
                <a:cs typeface="Courier New"/>
              </a:rPr>
              <a:t>git</a:t>
            </a:r>
            <a:r>
              <a:rPr sz="1400" spc="-10" dirty="0">
                <a:solidFill>
                  <a:srgbClr val="333333"/>
                </a:solidFill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333333"/>
                </a:solidFill>
                <a:latin typeface="Courier New"/>
                <a:cs typeface="Courier New"/>
              </a:rPr>
              <a:t>init</a:t>
            </a:r>
            <a:r>
              <a:rPr sz="1400" spc="-20" dirty="0">
                <a:solidFill>
                  <a:srgbClr val="333333"/>
                </a:solidFill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333333"/>
                </a:solidFill>
                <a:latin typeface="Courier New"/>
                <a:cs typeface="Courier New"/>
              </a:rPr>
              <a:t>my-infra</a:t>
            </a:r>
            <a:r>
              <a:rPr sz="1400" spc="-10" dirty="0">
                <a:solidFill>
                  <a:srgbClr val="333333"/>
                </a:solidFill>
                <a:latin typeface="Courier New"/>
                <a:cs typeface="Courier New"/>
              </a:rPr>
              <a:t> </a:t>
            </a:r>
            <a:r>
              <a:rPr sz="1400" b="1" spc="-10" dirty="0">
                <a:latin typeface="Courier New"/>
                <a:cs typeface="Courier New"/>
              </a:rPr>
              <a:t>&amp;&amp; </a:t>
            </a:r>
            <a:r>
              <a:rPr sz="1400" spc="-5" dirty="0">
                <a:solidFill>
                  <a:srgbClr val="0085B3"/>
                </a:solidFill>
                <a:latin typeface="Courier New"/>
                <a:cs typeface="Courier New"/>
              </a:rPr>
              <a:t>cd</a:t>
            </a:r>
            <a:r>
              <a:rPr sz="1400" spc="-25" dirty="0">
                <a:solidFill>
                  <a:srgbClr val="0085B3"/>
                </a:solidFill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333333"/>
                </a:solidFill>
                <a:latin typeface="Courier New"/>
                <a:cs typeface="Courier New"/>
              </a:rPr>
              <a:t>my-infra</a:t>
            </a:r>
            <a:endParaRPr sz="14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450">
              <a:latin typeface="Courier New"/>
              <a:cs typeface="Courier New"/>
            </a:endParaRPr>
          </a:p>
          <a:p>
            <a:pPr marL="92075" marR="316230">
              <a:lnSpc>
                <a:spcPct val="100000"/>
              </a:lnSpc>
            </a:pPr>
            <a:r>
              <a:rPr sz="1400" spc="-5" dirty="0">
                <a:solidFill>
                  <a:srgbClr val="333333"/>
                </a:solidFill>
                <a:latin typeface="Courier New"/>
                <a:cs typeface="Courier New"/>
              </a:rPr>
              <a:t>Initialized empty Git repository </a:t>
            </a:r>
            <a:r>
              <a:rPr sz="1400" b="1" spc="-5" dirty="0">
                <a:latin typeface="Courier New"/>
                <a:cs typeface="Courier New"/>
              </a:rPr>
              <a:t>in </a:t>
            </a:r>
            <a:r>
              <a:rPr sz="1400" spc="-5" dirty="0">
                <a:solidFill>
                  <a:srgbClr val="333333"/>
                </a:solidFill>
                <a:latin typeface="Courier New"/>
                <a:cs typeface="Courier New"/>
              </a:rPr>
              <a:t>/.../my- </a:t>
            </a:r>
            <a:r>
              <a:rPr sz="1400" spc="-830" dirty="0">
                <a:solidFill>
                  <a:srgbClr val="333333"/>
                </a:solidFill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333333"/>
                </a:solidFill>
                <a:latin typeface="Courier New"/>
                <a:cs typeface="Courier New"/>
              </a:rPr>
              <a:t>infra/.git/</a:t>
            </a:r>
            <a:endParaRPr sz="14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450">
              <a:latin typeface="Courier New"/>
              <a:cs typeface="Courier New"/>
            </a:endParaRPr>
          </a:p>
          <a:p>
            <a:pPr marL="92075">
              <a:lnSpc>
                <a:spcPct val="100000"/>
              </a:lnSpc>
            </a:pPr>
            <a:r>
              <a:rPr sz="1400" i="1" dirty="0">
                <a:solidFill>
                  <a:srgbClr val="999987"/>
                </a:solidFill>
                <a:latin typeface="Courier New"/>
                <a:cs typeface="Courier New"/>
              </a:rPr>
              <a:t>#</a:t>
            </a:r>
            <a:r>
              <a:rPr sz="1400" i="1" spc="-20" dirty="0">
                <a:solidFill>
                  <a:srgbClr val="999987"/>
                </a:solidFill>
                <a:latin typeface="Courier New"/>
                <a:cs typeface="Courier New"/>
              </a:rPr>
              <a:t> </a:t>
            </a:r>
            <a:r>
              <a:rPr sz="1400" i="1" spc="-5" dirty="0">
                <a:solidFill>
                  <a:srgbClr val="999987"/>
                </a:solidFill>
                <a:latin typeface="Courier New"/>
                <a:cs typeface="Courier New"/>
              </a:rPr>
              <a:t>Write</a:t>
            </a:r>
            <a:r>
              <a:rPr sz="1400" i="1" spc="-25" dirty="0">
                <a:solidFill>
                  <a:srgbClr val="999987"/>
                </a:solidFill>
                <a:latin typeface="Courier New"/>
                <a:cs typeface="Courier New"/>
              </a:rPr>
              <a:t> </a:t>
            </a:r>
            <a:r>
              <a:rPr sz="1400" i="1" spc="-10" dirty="0">
                <a:solidFill>
                  <a:srgbClr val="999987"/>
                </a:solidFill>
                <a:latin typeface="Courier New"/>
                <a:cs typeface="Courier New"/>
              </a:rPr>
              <a:t>initial</a:t>
            </a:r>
            <a:r>
              <a:rPr sz="1400" i="1" spc="-15" dirty="0">
                <a:solidFill>
                  <a:srgbClr val="999987"/>
                </a:solidFill>
                <a:latin typeface="Courier New"/>
                <a:cs typeface="Courier New"/>
              </a:rPr>
              <a:t> </a:t>
            </a:r>
            <a:r>
              <a:rPr sz="1400" i="1" spc="-5" dirty="0">
                <a:solidFill>
                  <a:srgbClr val="999987"/>
                </a:solidFill>
                <a:latin typeface="Courier New"/>
                <a:cs typeface="Courier New"/>
              </a:rPr>
              <a:t>config</a:t>
            </a:r>
            <a:endParaRPr sz="1400">
              <a:latin typeface="Courier New"/>
              <a:cs typeface="Courier New"/>
            </a:endParaRPr>
          </a:p>
          <a:p>
            <a:pPr marL="92075">
              <a:lnSpc>
                <a:spcPct val="100000"/>
              </a:lnSpc>
            </a:pPr>
            <a:r>
              <a:rPr sz="1400" dirty="0">
                <a:solidFill>
                  <a:srgbClr val="008080"/>
                </a:solidFill>
                <a:latin typeface="Courier New"/>
                <a:cs typeface="Courier New"/>
              </a:rPr>
              <a:t>$</a:t>
            </a:r>
            <a:r>
              <a:rPr sz="1400" spc="-30" dirty="0">
                <a:solidFill>
                  <a:srgbClr val="008080"/>
                </a:solidFill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333333"/>
                </a:solidFill>
                <a:latin typeface="Courier New"/>
                <a:cs typeface="Courier New"/>
              </a:rPr>
              <a:t>vim</a:t>
            </a:r>
            <a:r>
              <a:rPr sz="1400" spc="-30" dirty="0">
                <a:solidFill>
                  <a:srgbClr val="333333"/>
                </a:solidFill>
                <a:latin typeface="Courier New"/>
                <a:cs typeface="Courier New"/>
              </a:rPr>
              <a:t> </a:t>
            </a:r>
            <a:r>
              <a:rPr sz="1400" spc="-10" dirty="0">
                <a:solidFill>
                  <a:srgbClr val="333333"/>
                </a:solidFill>
                <a:latin typeface="Courier New"/>
                <a:cs typeface="Courier New"/>
              </a:rPr>
              <a:t>main.tf</a:t>
            </a:r>
            <a:endParaRPr sz="14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450">
              <a:latin typeface="Courier New"/>
              <a:cs typeface="Courier New"/>
            </a:endParaRPr>
          </a:p>
          <a:p>
            <a:pPr marL="92075">
              <a:lnSpc>
                <a:spcPct val="100000"/>
              </a:lnSpc>
            </a:pPr>
            <a:r>
              <a:rPr sz="1400" i="1" dirty="0">
                <a:solidFill>
                  <a:srgbClr val="999987"/>
                </a:solidFill>
                <a:latin typeface="Courier New"/>
                <a:cs typeface="Courier New"/>
              </a:rPr>
              <a:t>#</a:t>
            </a:r>
            <a:r>
              <a:rPr sz="1400" i="1" spc="-40" dirty="0">
                <a:solidFill>
                  <a:srgbClr val="999987"/>
                </a:solidFill>
                <a:latin typeface="Courier New"/>
                <a:cs typeface="Courier New"/>
              </a:rPr>
              <a:t> </a:t>
            </a:r>
            <a:r>
              <a:rPr sz="1400" i="1" spc="-5" dirty="0">
                <a:solidFill>
                  <a:srgbClr val="999987"/>
                </a:solidFill>
                <a:latin typeface="Courier New"/>
                <a:cs typeface="Courier New"/>
              </a:rPr>
              <a:t>Initialize</a:t>
            </a:r>
            <a:r>
              <a:rPr sz="1400" i="1" spc="-40" dirty="0">
                <a:solidFill>
                  <a:srgbClr val="999987"/>
                </a:solidFill>
                <a:latin typeface="Courier New"/>
                <a:cs typeface="Courier New"/>
              </a:rPr>
              <a:t> </a:t>
            </a:r>
            <a:r>
              <a:rPr sz="1400" i="1" spc="-5" dirty="0">
                <a:solidFill>
                  <a:srgbClr val="999987"/>
                </a:solidFill>
                <a:latin typeface="Courier New"/>
                <a:cs typeface="Courier New"/>
              </a:rPr>
              <a:t>Terraform</a:t>
            </a:r>
            <a:endParaRPr sz="1400">
              <a:latin typeface="Courier New"/>
              <a:cs typeface="Courier New"/>
            </a:endParaRPr>
          </a:p>
          <a:p>
            <a:pPr marL="92075">
              <a:lnSpc>
                <a:spcPct val="100000"/>
              </a:lnSpc>
            </a:pPr>
            <a:r>
              <a:rPr sz="1400" dirty="0">
                <a:solidFill>
                  <a:srgbClr val="008080"/>
                </a:solidFill>
                <a:latin typeface="Courier New"/>
                <a:cs typeface="Courier New"/>
              </a:rPr>
              <a:t>$</a:t>
            </a:r>
            <a:r>
              <a:rPr sz="1400" spc="-30" dirty="0">
                <a:solidFill>
                  <a:srgbClr val="008080"/>
                </a:solidFill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333333"/>
                </a:solidFill>
                <a:latin typeface="Courier New"/>
                <a:cs typeface="Courier New"/>
              </a:rPr>
              <a:t>terraform</a:t>
            </a:r>
            <a:r>
              <a:rPr sz="1400" spc="-40" dirty="0">
                <a:solidFill>
                  <a:srgbClr val="333333"/>
                </a:solidFill>
                <a:latin typeface="Courier New"/>
                <a:cs typeface="Courier New"/>
              </a:rPr>
              <a:t> </a:t>
            </a:r>
            <a:r>
              <a:rPr sz="1400" spc="-10" dirty="0">
                <a:solidFill>
                  <a:srgbClr val="333333"/>
                </a:solidFill>
                <a:latin typeface="Courier New"/>
                <a:cs typeface="Courier New"/>
              </a:rPr>
              <a:t>init</a:t>
            </a:r>
            <a:endParaRPr sz="14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450">
              <a:latin typeface="Courier New"/>
              <a:cs typeface="Courier New"/>
            </a:endParaRPr>
          </a:p>
          <a:p>
            <a:pPr marL="92075">
              <a:lnSpc>
                <a:spcPct val="100000"/>
              </a:lnSpc>
              <a:spcBef>
                <a:spcPts val="5"/>
              </a:spcBef>
            </a:pPr>
            <a:r>
              <a:rPr sz="1400" spc="-5" dirty="0">
                <a:solidFill>
                  <a:srgbClr val="333333"/>
                </a:solidFill>
                <a:latin typeface="Courier New"/>
                <a:cs typeface="Courier New"/>
              </a:rPr>
              <a:t>Initializing</a:t>
            </a:r>
            <a:r>
              <a:rPr sz="1400" spc="-20" dirty="0">
                <a:solidFill>
                  <a:srgbClr val="333333"/>
                </a:solidFill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333333"/>
                </a:solidFill>
                <a:latin typeface="Courier New"/>
                <a:cs typeface="Courier New"/>
              </a:rPr>
              <a:t>provider</a:t>
            </a:r>
            <a:r>
              <a:rPr sz="1400" spc="-25" dirty="0">
                <a:solidFill>
                  <a:srgbClr val="333333"/>
                </a:solidFill>
                <a:latin typeface="Courier New"/>
                <a:cs typeface="Courier New"/>
              </a:rPr>
              <a:t> </a:t>
            </a:r>
            <a:r>
              <a:rPr sz="1400" spc="-10" dirty="0">
                <a:solidFill>
                  <a:srgbClr val="333333"/>
                </a:solidFill>
                <a:latin typeface="Courier New"/>
                <a:cs typeface="Courier New"/>
              </a:rPr>
              <a:t>plugins...</a:t>
            </a:r>
            <a:endParaRPr sz="1400">
              <a:latin typeface="Courier New"/>
              <a:cs typeface="Courier New"/>
            </a:endParaRPr>
          </a:p>
          <a:p>
            <a:pPr marL="92075">
              <a:lnSpc>
                <a:spcPct val="100000"/>
              </a:lnSpc>
            </a:pPr>
            <a:r>
              <a:rPr sz="1400" i="1" dirty="0">
                <a:solidFill>
                  <a:srgbClr val="999987"/>
                </a:solidFill>
                <a:latin typeface="Courier New"/>
                <a:cs typeface="Courier New"/>
              </a:rPr>
              <a:t>#</a:t>
            </a:r>
            <a:r>
              <a:rPr sz="1400" i="1" spc="-65" dirty="0">
                <a:solidFill>
                  <a:srgbClr val="999987"/>
                </a:solidFill>
                <a:latin typeface="Courier New"/>
                <a:cs typeface="Courier New"/>
              </a:rPr>
              <a:t> </a:t>
            </a:r>
            <a:r>
              <a:rPr sz="1400" i="1" spc="-5" dirty="0">
                <a:solidFill>
                  <a:srgbClr val="999987"/>
                </a:solidFill>
                <a:latin typeface="Courier New"/>
                <a:cs typeface="Courier New"/>
              </a:rPr>
              <a:t>...</a:t>
            </a:r>
            <a:endParaRPr sz="1400">
              <a:latin typeface="Courier New"/>
              <a:cs typeface="Courier New"/>
            </a:endParaRPr>
          </a:p>
          <a:p>
            <a:pPr marL="282575" marR="1507490">
              <a:lnSpc>
                <a:spcPts val="2740"/>
              </a:lnSpc>
            </a:pPr>
            <a:r>
              <a:rPr sz="1400" spc="-5" dirty="0">
                <a:solidFill>
                  <a:srgbClr val="333333"/>
                </a:solidFill>
                <a:latin typeface="Courier New"/>
                <a:cs typeface="Courier New"/>
              </a:rPr>
              <a:t>Terraform </a:t>
            </a:r>
            <a:r>
              <a:rPr sz="1400" spc="-10" dirty="0">
                <a:solidFill>
                  <a:srgbClr val="333333"/>
                </a:solidFill>
                <a:latin typeface="Courier New"/>
                <a:cs typeface="Courier New"/>
              </a:rPr>
              <a:t>has </a:t>
            </a:r>
            <a:r>
              <a:rPr sz="1400" spc="-5" dirty="0">
                <a:solidFill>
                  <a:srgbClr val="333333"/>
                </a:solidFill>
                <a:latin typeface="Courier New"/>
                <a:cs typeface="Courier New"/>
              </a:rPr>
              <a:t>been </a:t>
            </a:r>
            <a:r>
              <a:rPr sz="1400" spc="-10" dirty="0">
                <a:solidFill>
                  <a:srgbClr val="333333"/>
                </a:solidFill>
                <a:latin typeface="Courier New"/>
                <a:cs typeface="Courier New"/>
              </a:rPr>
              <a:t>successfully </a:t>
            </a:r>
            <a:r>
              <a:rPr sz="1400" spc="-830" dirty="0">
                <a:solidFill>
                  <a:srgbClr val="333333"/>
                </a:solidFill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333333"/>
                </a:solidFill>
                <a:latin typeface="Courier New"/>
                <a:cs typeface="Courier New"/>
              </a:rPr>
              <a:t>initialized!</a:t>
            </a:r>
            <a:endParaRPr sz="14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600">
              <a:latin typeface="Courier New"/>
              <a:cs typeface="Courier New"/>
            </a:endParaRPr>
          </a:p>
          <a:p>
            <a:pPr marL="282575">
              <a:lnSpc>
                <a:spcPct val="100000"/>
              </a:lnSpc>
            </a:pPr>
            <a:r>
              <a:rPr sz="1100" i="1" dirty="0">
                <a:solidFill>
                  <a:srgbClr val="999987"/>
                </a:solidFill>
                <a:latin typeface="Courier New"/>
                <a:cs typeface="Courier New"/>
              </a:rPr>
              <a:t>#</a:t>
            </a:r>
            <a:r>
              <a:rPr sz="1100" i="1" spc="-15" dirty="0">
                <a:solidFill>
                  <a:srgbClr val="999987"/>
                </a:solidFill>
                <a:latin typeface="Courier New"/>
                <a:cs typeface="Courier New"/>
              </a:rPr>
              <a:t> </a:t>
            </a:r>
            <a:r>
              <a:rPr sz="1100" i="1" spc="-5" dirty="0">
                <a:solidFill>
                  <a:srgbClr val="999987"/>
                </a:solidFill>
                <a:latin typeface="Courier New"/>
                <a:cs typeface="Courier New"/>
              </a:rPr>
              <a:t>Make</a:t>
            </a:r>
            <a:r>
              <a:rPr sz="1100" i="1" dirty="0">
                <a:solidFill>
                  <a:srgbClr val="999987"/>
                </a:solidFill>
                <a:latin typeface="Courier New"/>
                <a:cs typeface="Courier New"/>
              </a:rPr>
              <a:t> </a:t>
            </a:r>
            <a:r>
              <a:rPr sz="1100" i="1" spc="-5" dirty="0">
                <a:solidFill>
                  <a:srgbClr val="999987"/>
                </a:solidFill>
                <a:latin typeface="Courier New"/>
                <a:cs typeface="Courier New"/>
              </a:rPr>
              <a:t>edits</a:t>
            </a:r>
            <a:r>
              <a:rPr sz="1100" i="1" dirty="0">
                <a:solidFill>
                  <a:srgbClr val="999987"/>
                </a:solidFill>
                <a:latin typeface="Courier New"/>
                <a:cs typeface="Courier New"/>
              </a:rPr>
              <a:t> </a:t>
            </a:r>
            <a:r>
              <a:rPr sz="1100" i="1" spc="-5" dirty="0">
                <a:solidFill>
                  <a:srgbClr val="999987"/>
                </a:solidFill>
                <a:latin typeface="Courier New"/>
                <a:cs typeface="Courier New"/>
              </a:rPr>
              <a:t>to</a:t>
            </a:r>
            <a:r>
              <a:rPr sz="1100" i="1" dirty="0">
                <a:solidFill>
                  <a:srgbClr val="999987"/>
                </a:solidFill>
                <a:latin typeface="Courier New"/>
                <a:cs typeface="Courier New"/>
              </a:rPr>
              <a:t> </a:t>
            </a:r>
            <a:r>
              <a:rPr sz="1100" i="1" spc="-5" dirty="0">
                <a:solidFill>
                  <a:srgbClr val="999987"/>
                </a:solidFill>
                <a:latin typeface="Courier New"/>
                <a:cs typeface="Courier New"/>
              </a:rPr>
              <a:t>config</a:t>
            </a:r>
            <a:endParaRPr sz="11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1200">
              <a:latin typeface="Courier New"/>
              <a:cs typeface="Courier New"/>
            </a:endParaRPr>
          </a:p>
          <a:p>
            <a:pPr marL="282575">
              <a:lnSpc>
                <a:spcPct val="100000"/>
              </a:lnSpc>
              <a:spcBef>
                <a:spcPts val="680"/>
              </a:spcBef>
            </a:pPr>
            <a:r>
              <a:rPr sz="1100" dirty="0">
                <a:solidFill>
                  <a:srgbClr val="008080"/>
                </a:solidFill>
                <a:latin typeface="Courier New"/>
                <a:cs typeface="Courier New"/>
              </a:rPr>
              <a:t>$</a:t>
            </a:r>
            <a:r>
              <a:rPr sz="1100" spc="-40" dirty="0">
                <a:solidFill>
                  <a:srgbClr val="008080"/>
                </a:solidFill>
                <a:latin typeface="Courier New"/>
                <a:cs typeface="Courier New"/>
              </a:rPr>
              <a:t> </a:t>
            </a:r>
            <a:r>
              <a:rPr sz="1100" spc="-5" dirty="0">
                <a:solidFill>
                  <a:srgbClr val="333333"/>
                </a:solidFill>
                <a:latin typeface="Courier New"/>
                <a:cs typeface="Courier New"/>
              </a:rPr>
              <a:t>vim</a:t>
            </a:r>
            <a:r>
              <a:rPr sz="1100" spc="-45" dirty="0">
                <a:solidFill>
                  <a:srgbClr val="333333"/>
                </a:solidFill>
                <a:latin typeface="Courier New"/>
                <a:cs typeface="Courier New"/>
              </a:rPr>
              <a:t> </a:t>
            </a:r>
            <a:r>
              <a:rPr sz="1100" dirty="0">
                <a:solidFill>
                  <a:srgbClr val="333333"/>
                </a:solidFill>
                <a:latin typeface="Courier New"/>
                <a:cs typeface="Courier New"/>
              </a:rPr>
              <a:t>main.tf</a:t>
            </a:r>
            <a:endParaRPr sz="11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750">
              <a:latin typeface="Courier New"/>
              <a:cs typeface="Courier New"/>
            </a:endParaRPr>
          </a:p>
          <a:p>
            <a:pPr marL="282575">
              <a:lnSpc>
                <a:spcPct val="100000"/>
              </a:lnSpc>
            </a:pPr>
            <a:r>
              <a:rPr sz="1100" i="1" dirty="0">
                <a:solidFill>
                  <a:srgbClr val="999987"/>
                </a:solidFill>
                <a:latin typeface="Courier New"/>
                <a:cs typeface="Courier New"/>
              </a:rPr>
              <a:t>#</a:t>
            </a:r>
            <a:r>
              <a:rPr sz="1100" i="1" spc="-40" dirty="0">
                <a:solidFill>
                  <a:srgbClr val="999987"/>
                </a:solidFill>
                <a:latin typeface="Courier New"/>
                <a:cs typeface="Courier New"/>
              </a:rPr>
              <a:t> </a:t>
            </a:r>
            <a:r>
              <a:rPr sz="1100" i="1" spc="-5" dirty="0">
                <a:solidFill>
                  <a:srgbClr val="999987"/>
                </a:solidFill>
                <a:latin typeface="Courier New"/>
                <a:cs typeface="Courier New"/>
              </a:rPr>
              <a:t>Review</a:t>
            </a:r>
            <a:r>
              <a:rPr sz="1100" i="1" spc="-35" dirty="0">
                <a:solidFill>
                  <a:srgbClr val="999987"/>
                </a:solidFill>
                <a:latin typeface="Courier New"/>
                <a:cs typeface="Courier New"/>
              </a:rPr>
              <a:t> </a:t>
            </a:r>
            <a:r>
              <a:rPr sz="1100" i="1" dirty="0">
                <a:solidFill>
                  <a:srgbClr val="999987"/>
                </a:solidFill>
                <a:latin typeface="Courier New"/>
                <a:cs typeface="Courier New"/>
              </a:rPr>
              <a:t>plan</a:t>
            </a:r>
            <a:endParaRPr sz="11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750">
              <a:latin typeface="Courier New"/>
              <a:cs typeface="Courier New"/>
            </a:endParaRPr>
          </a:p>
          <a:p>
            <a:pPr marL="282575">
              <a:lnSpc>
                <a:spcPct val="100000"/>
              </a:lnSpc>
            </a:pPr>
            <a:r>
              <a:rPr sz="1100" dirty="0">
                <a:solidFill>
                  <a:srgbClr val="008080"/>
                </a:solidFill>
                <a:latin typeface="Courier New"/>
                <a:cs typeface="Courier New"/>
              </a:rPr>
              <a:t>$</a:t>
            </a:r>
            <a:r>
              <a:rPr sz="1100" spc="-20" dirty="0">
                <a:solidFill>
                  <a:srgbClr val="008080"/>
                </a:solidFill>
                <a:latin typeface="Courier New"/>
                <a:cs typeface="Courier New"/>
              </a:rPr>
              <a:t> </a:t>
            </a:r>
            <a:r>
              <a:rPr sz="1100" spc="-5" dirty="0">
                <a:solidFill>
                  <a:srgbClr val="333333"/>
                </a:solidFill>
                <a:latin typeface="Courier New"/>
                <a:cs typeface="Courier New"/>
              </a:rPr>
              <a:t>terraform</a:t>
            </a:r>
            <a:r>
              <a:rPr sz="1100" spc="-20" dirty="0">
                <a:solidFill>
                  <a:srgbClr val="333333"/>
                </a:solidFill>
                <a:latin typeface="Courier New"/>
                <a:cs typeface="Courier New"/>
              </a:rPr>
              <a:t> </a:t>
            </a:r>
            <a:r>
              <a:rPr sz="1100" spc="-5" dirty="0">
                <a:solidFill>
                  <a:srgbClr val="333333"/>
                </a:solidFill>
                <a:latin typeface="Courier New"/>
                <a:cs typeface="Courier New"/>
              </a:rPr>
              <a:t>plan</a:t>
            </a:r>
            <a:endParaRPr sz="11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750">
              <a:latin typeface="Courier New"/>
              <a:cs typeface="Courier New"/>
            </a:endParaRPr>
          </a:p>
          <a:p>
            <a:pPr marL="282575">
              <a:lnSpc>
                <a:spcPct val="100000"/>
              </a:lnSpc>
            </a:pPr>
            <a:r>
              <a:rPr sz="1100" i="1" dirty="0">
                <a:solidFill>
                  <a:srgbClr val="999987"/>
                </a:solidFill>
                <a:latin typeface="Courier New"/>
                <a:cs typeface="Courier New"/>
              </a:rPr>
              <a:t>#</a:t>
            </a:r>
            <a:r>
              <a:rPr sz="1100" i="1" spc="-5" dirty="0">
                <a:solidFill>
                  <a:srgbClr val="999987"/>
                </a:solidFill>
                <a:latin typeface="Courier New"/>
                <a:cs typeface="Courier New"/>
              </a:rPr>
              <a:t> Make</a:t>
            </a:r>
            <a:r>
              <a:rPr sz="1100" i="1" spc="5" dirty="0">
                <a:solidFill>
                  <a:srgbClr val="999987"/>
                </a:solidFill>
                <a:latin typeface="Courier New"/>
                <a:cs typeface="Courier New"/>
              </a:rPr>
              <a:t> </a:t>
            </a:r>
            <a:r>
              <a:rPr sz="1100" i="1" spc="-5" dirty="0">
                <a:solidFill>
                  <a:srgbClr val="999987"/>
                </a:solidFill>
                <a:latin typeface="Courier New"/>
                <a:cs typeface="Courier New"/>
              </a:rPr>
              <a:t>additional</a:t>
            </a:r>
            <a:r>
              <a:rPr sz="1100" i="1" spc="5" dirty="0">
                <a:solidFill>
                  <a:srgbClr val="999987"/>
                </a:solidFill>
                <a:latin typeface="Courier New"/>
                <a:cs typeface="Courier New"/>
              </a:rPr>
              <a:t> </a:t>
            </a:r>
            <a:r>
              <a:rPr sz="1100" i="1" spc="-5" dirty="0">
                <a:solidFill>
                  <a:srgbClr val="999987"/>
                </a:solidFill>
                <a:latin typeface="Courier New"/>
                <a:cs typeface="Courier New"/>
              </a:rPr>
              <a:t>edits,</a:t>
            </a:r>
            <a:r>
              <a:rPr sz="1100" i="1" spc="10" dirty="0">
                <a:solidFill>
                  <a:srgbClr val="999987"/>
                </a:solidFill>
                <a:latin typeface="Courier New"/>
                <a:cs typeface="Courier New"/>
              </a:rPr>
              <a:t> </a:t>
            </a:r>
            <a:r>
              <a:rPr sz="1100" i="1" spc="-5" dirty="0">
                <a:solidFill>
                  <a:srgbClr val="999987"/>
                </a:solidFill>
                <a:latin typeface="Courier New"/>
                <a:cs typeface="Courier New"/>
              </a:rPr>
              <a:t>and </a:t>
            </a:r>
            <a:r>
              <a:rPr sz="1100" i="1" dirty="0">
                <a:solidFill>
                  <a:srgbClr val="999987"/>
                </a:solidFill>
                <a:latin typeface="Courier New"/>
                <a:cs typeface="Courier New"/>
              </a:rPr>
              <a:t>repeat</a:t>
            </a:r>
            <a:endParaRPr sz="11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1200">
              <a:latin typeface="Courier New"/>
              <a:cs typeface="Courier New"/>
            </a:endParaRPr>
          </a:p>
          <a:p>
            <a:pPr marL="282575">
              <a:lnSpc>
                <a:spcPct val="100000"/>
              </a:lnSpc>
              <a:spcBef>
                <a:spcPts val="690"/>
              </a:spcBef>
            </a:pPr>
            <a:r>
              <a:rPr sz="1100" dirty="0">
                <a:solidFill>
                  <a:srgbClr val="008080"/>
                </a:solidFill>
                <a:latin typeface="Courier New"/>
                <a:cs typeface="Courier New"/>
              </a:rPr>
              <a:t>$</a:t>
            </a:r>
            <a:r>
              <a:rPr sz="1100" spc="-35" dirty="0">
                <a:solidFill>
                  <a:srgbClr val="008080"/>
                </a:solidFill>
                <a:latin typeface="Courier New"/>
                <a:cs typeface="Courier New"/>
              </a:rPr>
              <a:t> </a:t>
            </a:r>
            <a:r>
              <a:rPr sz="1100" spc="-5" dirty="0">
                <a:solidFill>
                  <a:srgbClr val="333333"/>
                </a:solidFill>
                <a:latin typeface="Courier New"/>
                <a:cs typeface="Courier New"/>
              </a:rPr>
              <a:t>vim</a:t>
            </a:r>
            <a:r>
              <a:rPr sz="1100" spc="-35" dirty="0">
                <a:solidFill>
                  <a:srgbClr val="333333"/>
                </a:solidFill>
                <a:latin typeface="Courier New"/>
                <a:cs typeface="Courier New"/>
              </a:rPr>
              <a:t> </a:t>
            </a:r>
            <a:r>
              <a:rPr sz="1100" dirty="0">
                <a:solidFill>
                  <a:srgbClr val="333333"/>
                </a:solidFill>
                <a:latin typeface="Courier New"/>
                <a:cs typeface="Courier New"/>
              </a:rPr>
              <a:t>main.tf</a:t>
            </a:r>
            <a:endParaRPr sz="1100">
              <a:latin typeface="Courier New"/>
              <a:cs typeface="Courier New"/>
            </a:endParaRPr>
          </a:p>
        </p:txBody>
      </p:sp>
      <p:pic>
        <p:nvPicPr>
          <p:cNvPr id="15" name="object 1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257800" y="734568"/>
            <a:ext cx="5562600" cy="458724"/>
          </a:xfrm>
          <a:prstGeom prst="rect">
            <a:avLst/>
          </a:prstGeom>
        </p:spPr>
      </p:pic>
    </p:spTree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301232" y="306451"/>
            <a:ext cx="365379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20" dirty="0">
                <a:solidFill>
                  <a:srgbClr val="3E3E3E"/>
                </a:solidFill>
                <a:latin typeface="Arial"/>
                <a:cs typeface="Arial"/>
              </a:rPr>
              <a:t>Terraform</a:t>
            </a:r>
            <a:r>
              <a:rPr spc="-8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105" dirty="0">
                <a:solidFill>
                  <a:srgbClr val="3E3E3E"/>
                </a:solidFill>
                <a:latin typeface="Arial"/>
                <a:cs typeface="Arial"/>
              </a:rPr>
              <a:t>Workflow</a:t>
            </a:r>
          </a:p>
        </p:txBody>
      </p:sp>
      <p:sp>
        <p:nvSpPr>
          <p:cNvPr id="4" name="object 4"/>
          <p:cNvSpPr/>
          <p:nvPr/>
        </p:nvSpPr>
        <p:spPr>
          <a:xfrm>
            <a:off x="1269491" y="4472940"/>
            <a:ext cx="8338184" cy="1424940"/>
          </a:xfrm>
          <a:custGeom>
            <a:avLst/>
            <a:gdLst/>
            <a:ahLst/>
            <a:cxnLst/>
            <a:rect l="l" t="t" r="r" b="b"/>
            <a:pathLst>
              <a:path w="8338184" h="1424939">
                <a:moveTo>
                  <a:pt x="0" y="237489"/>
                </a:moveTo>
                <a:lnTo>
                  <a:pt x="4823" y="189619"/>
                </a:lnTo>
                <a:lnTo>
                  <a:pt x="18659" y="145035"/>
                </a:lnTo>
                <a:lnTo>
                  <a:pt x="40551" y="104694"/>
                </a:lnTo>
                <a:lnTo>
                  <a:pt x="69548" y="69548"/>
                </a:lnTo>
                <a:lnTo>
                  <a:pt x="104694" y="40551"/>
                </a:lnTo>
                <a:lnTo>
                  <a:pt x="145035" y="18659"/>
                </a:lnTo>
                <a:lnTo>
                  <a:pt x="189619" y="4823"/>
                </a:lnTo>
                <a:lnTo>
                  <a:pt x="237490" y="0"/>
                </a:lnTo>
                <a:lnTo>
                  <a:pt x="8100313" y="0"/>
                </a:lnTo>
                <a:lnTo>
                  <a:pt x="8148184" y="4823"/>
                </a:lnTo>
                <a:lnTo>
                  <a:pt x="8192768" y="18659"/>
                </a:lnTo>
                <a:lnTo>
                  <a:pt x="8233109" y="40551"/>
                </a:lnTo>
                <a:lnTo>
                  <a:pt x="8268255" y="69548"/>
                </a:lnTo>
                <a:lnTo>
                  <a:pt x="8297252" y="104694"/>
                </a:lnTo>
                <a:lnTo>
                  <a:pt x="8319144" y="145035"/>
                </a:lnTo>
                <a:lnTo>
                  <a:pt x="8332980" y="189619"/>
                </a:lnTo>
                <a:lnTo>
                  <a:pt x="8337804" y="237489"/>
                </a:lnTo>
                <a:lnTo>
                  <a:pt x="8337804" y="1187450"/>
                </a:lnTo>
                <a:lnTo>
                  <a:pt x="8332980" y="1235320"/>
                </a:lnTo>
                <a:lnTo>
                  <a:pt x="8319144" y="1279904"/>
                </a:lnTo>
                <a:lnTo>
                  <a:pt x="8297252" y="1320245"/>
                </a:lnTo>
                <a:lnTo>
                  <a:pt x="8268255" y="1355391"/>
                </a:lnTo>
                <a:lnTo>
                  <a:pt x="8233109" y="1384388"/>
                </a:lnTo>
                <a:lnTo>
                  <a:pt x="8192768" y="1406280"/>
                </a:lnTo>
                <a:lnTo>
                  <a:pt x="8148184" y="1420116"/>
                </a:lnTo>
                <a:lnTo>
                  <a:pt x="8100313" y="1424940"/>
                </a:lnTo>
                <a:lnTo>
                  <a:pt x="237490" y="1424940"/>
                </a:lnTo>
                <a:lnTo>
                  <a:pt x="189619" y="1420116"/>
                </a:lnTo>
                <a:lnTo>
                  <a:pt x="145035" y="1406280"/>
                </a:lnTo>
                <a:lnTo>
                  <a:pt x="104694" y="1384388"/>
                </a:lnTo>
                <a:lnTo>
                  <a:pt x="69548" y="1355391"/>
                </a:lnTo>
                <a:lnTo>
                  <a:pt x="40551" y="1320245"/>
                </a:lnTo>
                <a:lnTo>
                  <a:pt x="18659" y="1279904"/>
                </a:lnTo>
                <a:lnTo>
                  <a:pt x="4823" y="1235320"/>
                </a:lnTo>
                <a:lnTo>
                  <a:pt x="0" y="1187450"/>
                </a:lnTo>
                <a:lnTo>
                  <a:pt x="0" y="237489"/>
                </a:lnTo>
                <a:close/>
              </a:path>
            </a:pathLst>
          </a:custGeom>
          <a:ln w="9525">
            <a:solidFill>
              <a:srgbClr val="0184E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679448" y="4168140"/>
            <a:ext cx="2731135" cy="489584"/>
          </a:xfrm>
          <a:custGeom>
            <a:avLst/>
            <a:gdLst/>
            <a:ahLst/>
            <a:cxnLst/>
            <a:rect l="l" t="t" r="r" b="b"/>
            <a:pathLst>
              <a:path w="2731135" h="489585">
                <a:moveTo>
                  <a:pt x="2649474" y="0"/>
                </a:moveTo>
                <a:lnTo>
                  <a:pt x="81533" y="0"/>
                </a:lnTo>
                <a:lnTo>
                  <a:pt x="49774" y="6399"/>
                </a:lnTo>
                <a:lnTo>
                  <a:pt x="23860" y="23860"/>
                </a:lnTo>
                <a:lnTo>
                  <a:pt x="6399" y="49774"/>
                </a:lnTo>
                <a:lnTo>
                  <a:pt x="0" y="81534"/>
                </a:lnTo>
                <a:lnTo>
                  <a:pt x="0" y="407670"/>
                </a:lnTo>
                <a:lnTo>
                  <a:pt x="6399" y="439429"/>
                </a:lnTo>
                <a:lnTo>
                  <a:pt x="23860" y="465343"/>
                </a:lnTo>
                <a:lnTo>
                  <a:pt x="49774" y="482804"/>
                </a:lnTo>
                <a:lnTo>
                  <a:pt x="81533" y="489204"/>
                </a:lnTo>
                <a:lnTo>
                  <a:pt x="2649474" y="489204"/>
                </a:lnTo>
                <a:lnTo>
                  <a:pt x="2681233" y="482804"/>
                </a:lnTo>
                <a:lnTo>
                  <a:pt x="2707147" y="465343"/>
                </a:lnTo>
                <a:lnTo>
                  <a:pt x="2724608" y="439429"/>
                </a:lnTo>
                <a:lnTo>
                  <a:pt x="2731007" y="407670"/>
                </a:lnTo>
                <a:lnTo>
                  <a:pt x="2731007" y="81534"/>
                </a:lnTo>
                <a:lnTo>
                  <a:pt x="2724608" y="49774"/>
                </a:lnTo>
                <a:lnTo>
                  <a:pt x="2707147" y="23860"/>
                </a:lnTo>
                <a:lnTo>
                  <a:pt x="2681233" y="6399"/>
                </a:lnTo>
                <a:lnTo>
                  <a:pt x="2649474" y="0"/>
                </a:lnTo>
                <a:close/>
              </a:path>
            </a:pathLst>
          </a:custGeom>
          <a:solidFill>
            <a:srgbClr val="0184E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450339" y="4215129"/>
            <a:ext cx="7971790" cy="13296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50950">
              <a:lnSpc>
                <a:spcPct val="100000"/>
              </a:lnSpc>
              <a:spcBef>
                <a:spcPts val="95"/>
              </a:spcBef>
            </a:pPr>
            <a:r>
              <a:rPr sz="2200" b="1" spc="40" dirty="0">
                <a:solidFill>
                  <a:srgbClr val="FFFFFF"/>
                </a:solidFill>
                <a:latin typeface="Arial"/>
                <a:cs typeface="Arial"/>
              </a:rPr>
              <a:t>Plan</a:t>
            </a:r>
            <a:endParaRPr sz="2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350"/>
              </a:spcBef>
            </a:pPr>
            <a:r>
              <a:rPr sz="2200" spc="30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10" dirty="0">
                <a:solidFill>
                  <a:srgbClr val="3E3E3E"/>
                </a:solidFill>
                <a:latin typeface="Trebuchet MS"/>
                <a:cs typeface="Trebuchet MS"/>
              </a:rPr>
              <a:t>final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rebuchet MS"/>
                <a:cs typeface="Trebuchet MS"/>
              </a:rPr>
              <a:t>plan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Trebuchet MS"/>
                <a:cs typeface="Trebuchet MS"/>
              </a:rPr>
              <a:t>comes</a:t>
            </a:r>
            <a:r>
              <a:rPr sz="2200" spc="-6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5" dirty="0">
                <a:solidFill>
                  <a:srgbClr val="3E3E3E"/>
                </a:solidFill>
                <a:latin typeface="Trebuchet MS"/>
                <a:cs typeface="Trebuchet MS"/>
              </a:rPr>
              <a:t>into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5" dirty="0">
                <a:solidFill>
                  <a:srgbClr val="3E3E3E"/>
                </a:solidFill>
                <a:latin typeface="Trebuchet MS"/>
                <a:cs typeface="Trebuchet MS"/>
              </a:rPr>
              <a:t>play</a:t>
            </a:r>
            <a:r>
              <a:rPr sz="2200" spc="-6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rebuchet MS"/>
                <a:cs typeface="Trebuchet MS"/>
              </a:rPr>
              <a:t>once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" dirty="0">
                <a:solidFill>
                  <a:srgbClr val="3E3E3E"/>
                </a:solidFill>
                <a:latin typeface="Trebuchet MS"/>
                <a:cs typeface="Trebuchet MS"/>
              </a:rPr>
              <a:t>Write</a:t>
            </a:r>
            <a:r>
              <a:rPr sz="2200" spc="-6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rebuchet MS"/>
                <a:cs typeface="Trebuchet MS"/>
              </a:rPr>
              <a:t>step's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feedback</a:t>
            </a:r>
            <a:endParaRPr sz="22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2200" spc="80" dirty="0">
                <a:solidFill>
                  <a:srgbClr val="3E3E3E"/>
                </a:solidFill>
                <a:latin typeface="Trebuchet MS"/>
                <a:cs typeface="Trebuchet MS"/>
              </a:rPr>
              <a:t>loop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20" dirty="0">
                <a:solidFill>
                  <a:srgbClr val="3E3E3E"/>
                </a:solidFill>
                <a:latin typeface="Trebuchet MS"/>
                <a:cs typeface="Trebuchet MS"/>
              </a:rPr>
              <a:t>has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5" dirty="0">
                <a:solidFill>
                  <a:srgbClr val="3E3E3E"/>
                </a:solidFill>
                <a:latin typeface="Trebuchet MS"/>
                <a:cs typeface="Trebuchet MS"/>
              </a:rPr>
              <a:t>yielded</a:t>
            </a:r>
            <a:r>
              <a:rPr sz="2200" spc="-5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a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" dirty="0">
                <a:solidFill>
                  <a:srgbClr val="3E3E3E"/>
                </a:solidFill>
                <a:latin typeface="Trebuchet MS"/>
                <a:cs typeface="Trebuchet MS"/>
              </a:rPr>
              <a:t>shift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dirty="0">
                <a:solidFill>
                  <a:srgbClr val="3E3E3E"/>
                </a:solidFill>
                <a:latin typeface="Trebuchet MS"/>
                <a:cs typeface="Trebuchet MS"/>
              </a:rPr>
              <a:t>that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rebuchet MS"/>
                <a:cs typeface="Trebuchet MS"/>
              </a:rPr>
              <a:t>looks</a:t>
            </a:r>
            <a:r>
              <a:rPr sz="2200" spc="-10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Trebuchet MS"/>
                <a:cs typeface="Trebuchet MS"/>
              </a:rPr>
              <a:t>fine.</a:t>
            </a:r>
            <a:endParaRPr sz="2200">
              <a:latin typeface="Trebuchet MS"/>
              <a:cs typeface="Trebuchet MS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835895" y="1749551"/>
            <a:ext cx="5222748" cy="5667756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9887711" y="1799844"/>
            <a:ext cx="5097780" cy="5544820"/>
          </a:xfrm>
          <a:prstGeom prst="rect">
            <a:avLst/>
          </a:prstGeom>
          <a:solidFill>
            <a:srgbClr val="F3F3F3"/>
          </a:solidFill>
          <a:ln w="9525">
            <a:solidFill>
              <a:srgbClr val="434343"/>
            </a:solidFill>
          </a:ln>
        </p:spPr>
        <p:txBody>
          <a:bodyPr vert="horz" wrap="square" lIns="0" tIns="6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"/>
              </a:spcBef>
            </a:pPr>
            <a:endParaRPr sz="2000">
              <a:latin typeface="Times New Roman"/>
              <a:cs typeface="Times New Roman"/>
            </a:endParaRPr>
          </a:p>
          <a:p>
            <a:pPr marL="283210">
              <a:lnSpc>
                <a:spcPct val="100000"/>
              </a:lnSpc>
            </a:pPr>
            <a:r>
              <a:rPr sz="1400" dirty="0">
                <a:solidFill>
                  <a:srgbClr val="008080"/>
                </a:solidFill>
                <a:latin typeface="Courier New"/>
                <a:cs typeface="Courier New"/>
              </a:rPr>
              <a:t>$</a:t>
            </a:r>
            <a:r>
              <a:rPr sz="1400" spc="-20" dirty="0">
                <a:solidFill>
                  <a:srgbClr val="008080"/>
                </a:solidFill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333333"/>
                </a:solidFill>
                <a:latin typeface="Courier New"/>
                <a:cs typeface="Courier New"/>
              </a:rPr>
              <a:t>git</a:t>
            </a:r>
            <a:r>
              <a:rPr sz="1400" spc="-20" dirty="0">
                <a:solidFill>
                  <a:srgbClr val="333333"/>
                </a:solidFill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333333"/>
                </a:solidFill>
                <a:latin typeface="Courier New"/>
                <a:cs typeface="Courier New"/>
              </a:rPr>
              <a:t>add</a:t>
            </a:r>
            <a:r>
              <a:rPr sz="1400" spc="-20" dirty="0">
                <a:solidFill>
                  <a:srgbClr val="333333"/>
                </a:solidFill>
                <a:latin typeface="Courier New"/>
                <a:cs typeface="Courier New"/>
              </a:rPr>
              <a:t> </a:t>
            </a:r>
            <a:r>
              <a:rPr sz="1400" spc="-10" dirty="0">
                <a:solidFill>
                  <a:srgbClr val="333333"/>
                </a:solidFill>
                <a:latin typeface="Courier New"/>
                <a:cs typeface="Courier New"/>
              </a:rPr>
              <a:t>main.tf</a:t>
            </a:r>
            <a:endParaRPr sz="1400">
              <a:latin typeface="Courier New"/>
              <a:cs typeface="Courier New"/>
            </a:endParaRPr>
          </a:p>
          <a:p>
            <a:pPr marL="283210" marR="550545">
              <a:lnSpc>
                <a:spcPct val="162900"/>
              </a:lnSpc>
              <a:spcBef>
                <a:spcPts val="1200"/>
              </a:spcBef>
            </a:pPr>
            <a:r>
              <a:rPr sz="1400" dirty="0">
                <a:solidFill>
                  <a:srgbClr val="008080"/>
                </a:solidFill>
                <a:latin typeface="Courier New"/>
                <a:cs typeface="Courier New"/>
              </a:rPr>
              <a:t>$ </a:t>
            </a:r>
            <a:r>
              <a:rPr sz="1400" spc="-5" dirty="0">
                <a:solidFill>
                  <a:srgbClr val="333333"/>
                </a:solidFill>
                <a:latin typeface="Courier New"/>
                <a:cs typeface="Courier New"/>
              </a:rPr>
              <a:t>git </a:t>
            </a:r>
            <a:r>
              <a:rPr sz="1400" spc="-10" dirty="0">
                <a:solidFill>
                  <a:srgbClr val="333333"/>
                </a:solidFill>
                <a:latin typeface="Courier New"/>
                <a:cs typeface="Courier New"/>
              </a:rPr>
              <a:t>commit </a:t>
            </a:r>
            <a:r>
              <a:rPr sz="1400" spc="-10" dirty="0">
                <a:solidFill>
                  <a:srgbClr val="000080"/>
                </a:solidFill>
                <a:latin typeface="Courier New"/>
                <a:cs typeface="Courier New"/>
              </a:rPr>
              <a:t>-m </a:t>
            </a:r>
            <a:r>
              <a:rPr sz="1400" spc="-5" dirty="0">
                <a:solidFill>
                  <a:srgbClr val="DD1144"/>
                </a:solidFill>
                <a:latin typeface="Courier New"/>
                <a:cs typeface="Courier New"/>
              </a:rPr>
              <a:t>'Managing infrastructure </a:t>
            </a:r>
            <a:r>
              <a:rPr sz="1400" spc="-830" dirty="0">
                <a:solidFill>
                  <a:srgbClr val="DD1144"/>
                </a:solidFill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DD1144"/>
                </a:solidFill>
                <a:latin typeface="Courier New"/>
                <a:cs typeface="Courier New"/>
              </a:rPr>
              <a:t>as</a:t>
            </a:r>
            <a:r>
              <a:rPr sz="1400" spc="-10" dirty="0">
                <a:solidFill>
                  <a:srgbClr val="DD1144"/>
                </a:solidFill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DD1144"/>
                </a:solidFill>
                <a:latin typeface="Courier New"/>
                <a:cs typeface="Courier New"/>
              </a:rPr>
              <a:t>code!'</a:t>
            </a:r>
            <a:endParaRPr sz="14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16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16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300">
              <a:latin typeface="Courier New"/>
              <a:cs typeface="Courier New"/>
            </a:endParaRPr>
          </a:p>
          <a:p>
            <a:pPr marL="283210" marR="655320">
              <a:lnSpc>
                <a:spcPct val="163600"/>
              </a:lnSpc>
            </a:pPr>
            <a:r>
              <a:rPr sz="1400" b="1" spc="-5" dirty="0">
                <a:latin typeface="Courier New"/>
                <a:cs typeface="Courier New"/>
              </a:rPr>
              <a:t>[</a:t>
            </a:r>
            <a:r>
              <a:rPr sz="1400" spc="-5" dirty="0">
                <a:solidFill>
                  <a:srgbClr val="333333"/>
                </a:solidFill>
                <a:latin typeface="Courier New"/>
                <a:cs typeface="Courier New"/>
              </a:rPr>
              <a:t>master </a:t>
            </a:r>
            <a:r>
              <a:rPr sz="1400" b="1" spc="-5" dirty="0">
                <a:latin typeface="Courier New"/>
                <a:cs typeface="Courier New"/>
              </a:rPr>
              <a:t>(</a:t>
            </a:r>
            <a:r>
              <a:rPr sz="1400" spc="-5" dirty="0">
                <a:solidFill>
                  <a:srgbClr val="333333"/>
                </a:solidFill>
                <a:latin typeface="Courier New"/>
                <a:cs typeface="Courier New"/>
              </a:rPr>
              <a:t>root-commit</a:t>
            </a:r>
            <a:r>
              <a:rPr sz="1400" b="1" spc="-5" dirty="0">
                <a:latin typeface="Courier New"/>
                <a:cs typeface="Courier New"/>
              </a:rPr>
              <a:t>) </a:t>
            </a:r>
            <a:r>
              <a:rPr sz="1400" spc="-5" dirty="0">
                <a:solidFill>
                  <a:srgbClr val="333333"/>
                </a:solidFill>
                <a:latin typeface="Courier New"/>
                <a:cs typeface="Courier New"/>
              </a:rPr>
              <a:t>f735520] Managing </a:t>
            </a:r>
            <a:r>
              <a:rPr sz="1400" spc="-830" dirty="0">
                <a:solidFill>
                  <a:srgbClr val="333333"/>
                </a:solidFill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333333"/>
                </a:solidFill>
                <a:latin typeface="Courier New"/>
                <a:cs typeface="Courier New"/>
              </a:rPr>
              <a:t>infrastructure</a:t>
            </a:r>
            <a:r>
              <a:rPr sz="1400" spc="-20" dirty="0">
                <a:solidFill>
                  <a:srgbClr val="333333"/>
                </a:solidFill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333333"/>
                </a:solidFill>
                <a:latin typeface="Courier New"/>
                <a:cs typeface="Courier New"/>
              </a:rPr>
              <a:t>as</a:t>
            </a:r>
            <a:r>
              <a:rPr sz="1400" spc="-10" dirty="0">
                <a:solidFill>
                  <a:srgbClr val="333333"/>
                </a:solidFill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333333"/>
                </a:solidFill>
                <a:latin typeface="Courier New"/>
                <a:cs typeface="Courier New"/>
              </a:rPr>
              <a:t>code!</a:t>
            </a:r>
            <a:endParaRPr sz="14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950">
              <a:latin typeface="Courier New"/>
              <a:cs typeface="Courier New"/>
            </a:endParaRPr>
          </a:p>
          <a:p>
            <a:pPr marL="389890">
              <a:lnSpc>
                <a:spcPct val="100000"/>
              </a:lnSpc>
            </a:pPr>
            <a:r>
              <a:rPr sz="1400" dirty="0">
                <a:solidFill>
                  <a:srgbClr val="333333"/>
                </a:solidFill>
                <a:latin typeface="Courier New"/>
                <a:cs typeface="Courier New"/>
              </a:rPr>
              <a:t>1</a:t>
            </a:r>
            <a:r>
              <a:rPr sz="1400" spc="-5" dirty="0">
                <a:solidFill>
                  <a:srgbClr val="333333"/>
                </a:solidFill>
                <a:latin typeface="Courier New"/>
                <a:cs typeface="Courier New"/>
              </a:rPr>
              <a:t> file</a:t>
            </a:r>
            <a:r>
              <a:rPr sz="1400" spc="-10" dirty="0">
                <a:solidFill>
                  <a:srgbClr val="333333"/>
                </a:solidFill>
                <a:latin typeface="Courier New"/>
                <a:cs typeface="Courier New"/>
              </a:rPr>
              <a:t> changed,</a:t>
            </a:r>
            <a:r>
              <a:rPr sz="1400" spc="-5" dirty="0">
                <a:solidFill>
                  <a:srgbClr val="333333"/>
                </a:solidFill>
                <a:latin typeface="Courier New"/>
                <a:cs typeface="Courier New"/>
              </a:rPr>
              <a:t> </a:t>
            </a:r>
            <a:r>
              <a:rPr sz="1400" dirty="0">
                <a:solidFill>
                  <a:srgbClr val="333333"/>
                </a:solidFill>
                <a:latin typeface="Courier New"/>
                <a:cs typeface="Courier New"/>
              </a:rPr>
              <a:t>1 </a:t>
            </a:r>
            <a:r>
              <a:rPr sz="1400" spc="-10" dirty="0">
                <a:solidFill>
                  <a:srgbClr val="333333"/>
                </a:solidFill>
                <a:latin typeface="Courier New"/>
                <a:cs typeface="Courier New"/>
              </a:rPr>
              <a:t>insertion</a:t>
            </a:r>
            <a:r>
              <a:rPr sz="1400" b="1" spc="-10" dirty="0">
                <a:latin typeface="Courier New"/>
                <a:cs typeface="Courier New"/>
              </a:rPr>
              <a:t>(</a:t>
            </a:r>
            <a:r>
              <a:rPr sz="1400" spc="-10" dirty="0">
                <a:solidFill>
                  <a:srgbClr val="333333"/>
                </a:solidFill>
                <a:latin typeface="Courier New"/>
                <a:cs typeface="Courier New"/>
              </a:rPr>
              <a:t>+</a:t>
            </a:r>
            <a:r>
              <a:rPr sz="1400" b="1" spc="-10" dirty="0">
                <a:latin typeface="Courier New"/>
                <a:cs typeface="Courier New"/>
              </a:rPr>
              <a:t>)</a:t>
            </a:r>
            <a:endParaRPr sz="14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950">
              <a:latin typeface="Courier New"/>
              <a:cs typeface="Courier New"/>
            </a:endParaRPr>
          </a:p>
          <a:p>
            <a:pPr marL="283210">
              <a:lnSpc>
                <a:spcPct val="100000"/>
              </a:lnSpc>
              <a:spcBef>
                <a:spcPts val="5"/>
              </a:spcBef>
            </a:pPr>
            <a:r>
              <a:rPr sz="1400" dirty="0">
                <a:solidFill>
                  <a:srgbClr val="008080"/>
                </a:solidFill>
                <a:latin typeface="Courier New"/>
                <a:cs typeface="Courier New"/>
              </a:rPr>
              <a:t>$</a:t>
            </a:r>
            <a:r>
              <a:rPr sz="1400" spc="-35" dirty="0">
                <a:solidFill>
                  <a:srgbClr val="008080"/>
                </a:solidFill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333333"/>
                </a:solidFill>
                <a:latin typeface="Courier New"/>
                <a:cs typeface="Courier New"/>
              </a:rPr>
              <a:t>terraform</a:t>
            </a:r>
            <a:r>
              <a:rPr sz="1400" spc="-45" dirty="0">
                <a:solidFill>
                  <a:srgbClr val="333333"/>
                </a:solidFill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333333"/>
                </a:solidFill>
                <a:latin typeface="Courier New"/>
                <a:cs typeface="Courier New"/>
              </a:rPr>
              <a:t>apply</a:t>
            </a:r>
            <a:endParaRPr sz="1400">
              <a:latin typeface="Courier New"/>
              <a:cs typeface="Courier New"/>
            </a:endParaRPr>
          </a:p>
          <a:p>
            <a:pPr marL="283210" marR="549910">
              <a:lnSpc>
                <a:spcPct val="163600"/>
              </a:lnSpc>
              <a:spcBef>
                <a:spcPts val="1185"/>
              </a:spcBef>
            </a:pPr>
            <a:r>
              <a:rPr sz="1400" spc="-5" dirty="0">
                <a:solidFill>
                  <a:srgbClr val="333333"/>
                </a:solidFill>
                <a:latin typeface="Courier New"/>
                <a:cs typeface="Courier New"/>
              </a:rPr>
              <a:t>An execution plan has </a:t>
            </a:r>
            <a:r>
              <a:rPr sz="1400" spc="-10" dirty="0">
                <a:solidFill>
                  <a:srgbClr val="333333"/>
                </a:solidFill>
                <a:latin typeface="Courier New"/>
                <a:cs typeface="Courier New"/>
              </a:rPr>
              <a:t>been </a:t>
            </a:r>
            <a:r>
              <a:rPr sz="1400" spc="-5" dirty="0">
                <a:solidFill>
                  <a:srgbClr val="333333"/>
                </a:solidFill>
                <a:latin typeface="Courier New"/>
                <a:cs typeface="Courier New"/>
              </a:rPr>
              <a:t>generated </a:t>
            </a:r>
            <a:r>
              <a:rPr sz="1400" spc="-10" dirty="0">
                <a:solidFill>
                  <a:srgbClr val="333333"/>
                </a:solidFill>
                <a:latin typeface="Courier New"/>
                <a:cs typeface="Courier New"/>
              </a:rPr>
              <a:t>and </a:t>
            </a:r>
            <a:r>
              <a:rPr sz="1400" spc="-830" dirty="0">
                <a:solidFill>
                  <a:srgbClr val="333333"/>
                </a:solidFill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333333"/>
                </a:solidFill>
                <a:latin typeface="Courier New"/>
                <a:cs typeface="Courier New"/>
              </a:rPr>
              <a:t>is</a:t>
            </a:r>
            <a:r>
              <a:rPr sz="1400" spc="-10" dirty="0">
                <a:solidFill>
                  <a:srgbClr val="333333"/>
                </a:solidFill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333333"/>
                </a:solidFill>
                <a:latin typeface="Courier New"/>
                <a:cs typeface="Courier New"/>
              </a:rPr>
              <a:t>shown </a:t>
            </a:r>
            <a:r>
              <a:rPr sz="1400" spc="-10" dirty="0">
                <a:solidFill>
                  <a:srgbClr val="333333"/>
                </a:solidFill>
                <a:latin typeface="Courier New"/>
                <a:cs typeface="Courier New"/>
              </a:rPr>
              <a:t>below.</a:t>
            </a:r>
            <a:endParaRPr sz="14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950">
              <a:latin typeface="Courier New"/>
              <a:cs typeface="Courier New"/>
            </a:endParaRPr>
          </a:p>
          <a:p>
            <a:pPr marL="283210">
              <a:lnSpc>
                <a:spcPct val="100000"/>
              </a:lnSpc>
            </a:pPr>
            <a:r>
              <a:rPr sz="1400" i="1" dirty="0">
                <a:solidFill>
                  <a:srgbClr val="999987"/>
                </a:solidFill>
                <a:latin typeface="Courier New"/>
                <a:cs typeface="Courier New"/>
              </a:rPr>
              <a:t>#</a:t>
            </a:r>
            <a:r>
              <a:rPr sz="1400" i="1" spc="-60" dirty="0">
                <a:solidFill>
                  <a:srgbClr val="999987"/>
                </a:solidFill>
                <a:latin typeface="Courier New"/>
                <a:cs typeface="Courier New"/>
              </a:rPr>
              <a:t> </a:t>
            </a:r>
            <a:r>
              <a:rPr sz="1400" i="1" spc="-5" dirty="0">
                <a:solidFill>
                  <a:srgbClr val="999987"/>
                </a:solidFill>
                <a:latin typeface="Courier New"/>
                <a:cs typeface="Courier New"/>
              </a:rPr>
              <a:t>...</a:t>
            </a:r>
            <a:endParaRPr sz="1400">
              <a:latin typeface="Courier New"/>
              <a:cs typeface="Courier New"/>
            </a:endParaRP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468111" y="734568"/>
            <a:ext cx="5600699" cy="458724"/>
          </a:xfrm>
          <a:prstGeom prst="rect">
            <a:avLst/>
          </a:prstGeom>
        </p:spPr>
      </p:pic>
    </p:spTree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301232" y="306451"/>
            <a:ext cx="365379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20" dirty="0">
                <a:solidFill>
                  <a:srgbClr val="3E3E3E"/>
                </a:solidFill>
                <a:latin typeface="Arial"/>
                <a:cs typeface="Arial"/>
              </a:rPr>
              <a:t>Terraform</a:t>
            </a:r>
            <a:r>
              <a:rPr spc="-8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105" dirty="0">
                <a:solidFill>
                  <a:srgbClr val="3E3E3E"/>
                </a:solidFill>
                <a:latin typeface="Arial"/>
                <a:cs typeface="Arial"/>
              </a:rPr>
              <a:t>Workflow</a:t>
            </a:r>
          </a:p>
        </p:txBody>
      </p:sp>
      <p:sp>
        <p:nvSpPr>
          <p:cNvPr id="4" name="object 4"/>
          <p:cNvSpPr/>
          <p:nvPr/>
        </p:nvSpPr>
        <p:spPr>
          <a:xfrm>
            <a:off x="1269491" y="4472940"/>
            <a:ext cx="8338184" cy="1424940"/>
          </a:xfrm>
          <a:custGeom>
            <a:avLst/>
            <a:gdLst/>
            <a:ahLst/>
            <a:cxnLst/>
            <a:rect l="l" t="t" r="r" b="b"/>
            <a:pathLst>
              <a:path w="8338184" h="1424939">
                <a:moveTo>
                  <a:pt x="0" y="237489"/>
                </a:moveTo>
                <a:lnTo>
                  <a:pt x="4823" y="189619"/>
                </a:lnTo>
                <a:lnTo>
                  <a:pt x="18659" y="145035"/>
                </a:lnTo>
                <a:lnTo>
                  <a:pt x="40551" y="104694"/>
                </a:lnTo>
                <a:lnTo>
                  <a:pt x="69548" y="69548"/>
                </a:lnTo>
                <a:lnTo>
                  <a:pt x="104694" y="40551"/>
                </a:lnTo>
                <a:lnTo>
                  <a:pt x="145035" y="18659"/>
                </a:lnTo>
                <a:lnTo>
                  <a:pt x="189619" y="4823"/>
                </a:lnTo>
                <a:lnTo>
                  <a:pt x="237490" y="0"/>
                </a:lnTo>
                <a:lnTo>
                  <a:pt x="8100313" y="0"/>
                </a:lnTo>
                <a:lnTo>
                  <a:pt x="8148184" y="4823"/>
                </a:lnTo>
                <a:lnTo>
                  <a:pt x="8192768" y="18659"/>
                </a:lnTo>
                <a:lnTo>
                  <a:pt x="8233109" y="40551"/>
                </a:lnTo>
                <a:lnTo>
                  <a:pt x="8268255" y="69548"/>
                </a:lnTo>
                <a:lnTo>
                  <a:pt x="8297252" y="104694"/>
                </a:lnTo>
                <a:lnTo>
                  <a:pt x="8319144" y="145035"/>
                </a:lnTo>
                <a:lnTo>
                  <a:pt x="8332980" y="189619"/>
                </a:lnTo>
                <a:lnTo>
                  <a:pt x="8337804" y="237489"/>
                </a:lnTo>
                <a:lnTo>
                  <a:pt x="8337804" y="1187450"/>
                </a:lnTo>
                <a:lnTo>
                  <a:pt x="8332980" y="1235320"/>
                </a:lnTo>
                <a:lnTo>
                  <a:pt x="8319144" y="1279904"/>
                </a:lnTo>
                <a:lnTo>
                  <a:pt x="8297252" y="1320245"/>
                </a:lnTo>
                <a:lnTo>
                  <a:pt x="8268255" y="1355391"/>
                </a:lnTo>
                <a:lnTo>
                  <a:pt x="8233109" y="1384388"/>
                </a:lnTo>
                <a:lnTo>
                  <a:pt x="8192768" y="1406280"/>
                </a:lnTo>
                <a:lnTo>
                  <a:pt x="8148184" y="1420116"/>
                </a:lnTo>
                <a:lnTo>
                  <a:pt x="8100313" y="1424940"/>
                </a:lnTo>
                <a:lnTo>
                  <a:pt x="237490" y="1424940"/>
                </a:lnTo>
                <a:lnTo>
                  <a:pt x="189619" y="1420116"/>
                </a:lnTo>
                <a:lnTo>
                  <a:pt x="145035" y="1406280"/>
                </a:lnTo>
                <a:lnTo>
                  <a:pt x="104694" y="1384388"/>
                </a:lnTo>
                <a:lnTo>
                  <a:pt x="69548" y="1355391"/>
                </a:lnTo>
                <a:lnTo>
                  <a:pt x="40551" y="1320245"/>
                </a:lnTo>
                <a:lnTo>
                  <a:pt x="18659" y="1279904"/>
                </a:lnTo>
                <a:lnTo>
                  <a:pt x="4823" y="1235320"/>
                </a:lnTo>
                <a:lnTo>
                  <a:pt x="0" y="1187450"/>
                </a:lnTo>
                <a:lnTo>
                  <a:pt x="0" y="237489"/>
                </a:lnTo>
                <a:close/>
              </a:path>
            </a:pathLst>
          </a:custGeom>
          <a:ln w="9525">
            <a:solidFill>
              <a:srgbClr val="0184E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679448" y="4168140"/>
            <a:ext cx="2731135" cy="489584"/>
          </a:xfrm>
          <a:custGeom>
            <a:avLst/>
            <a:gdLst/>
            <a:ahLst/>
            <a:cxnLst/>
            <a:rect l="l" t="t" r="r" b="b"/>
            <a:pathLst>
              <a:path w="2731135" h="489585">
                <a:moveTo>
                  <a:pt x="2649474" y="0"/>
                </a:moveTo>
                <a:lnTo>
                  <a:pt x="81533" y="0"/>
                </a:lnTo>
                <a:lnTo>
                  <a:pt x="49774" y="6399"/>
                </a:lnTo>
                <a:lnTo>
                  <a:pt x="23860" y="23860"/>
                </a:lnTo>
                <a:lnTo>
                  <a:pt x="6399" y="49774"/>
                </a:lnTo>
                <a:lnTo>
                  <a:pt x="0" y="81534"/>
                </a:lnTo>
                <a:lnTo>
                  <a:pt x="0" y="407670"/>
                </a:lnTo>
                <a:lnTo>
                  <a:pt x="6399" y="439429"/>
                </a:lnTo>
                <a:lnTo>
                  <a:pt x="23860" y="465343"/>
                </a:lnTo>
                <a:lnTo>
                  <a:pt x="49774" y="482804"/>
                </a:lnTo>
                <a:lnTo>
                  <a:pt x="81533" y="489204"/>
                </a:lnTo>
                <a:lnTo>
                  <a:pt x="2649474" y="489204"/>
                </a:lnTo>
                <a:lnTo>
                  <a:pt x="2681233" y="482804"/>
                </a:lnTo>
                <a:lnTo>
                  <a:pt x="2707147" y="465343"/>
                </a:lnTo>
                <a:lnTo>
                  <a:pt x="2724608" y="439429"/>
                </a:lnTo>
                <a:lnTo>
                  <a:pt x="2731007" y="407670"/>
                </a:lnTo>
                <a:lnTo>
                  <a:pt x="2731007" y="81534"/>
                </a:lnTo>
                <a:lnTo>
                  <a:pt x="2724608" y="49774"/>
                </a:lnTo>
                <a:lnTo>
                  <a:pt x="2707147" y="23860"/>
                </a:lnTo>
                <a:lnTo>
                  <a:pt x="2681233" y="6399"/>
                </a:lnTo>
                <a:lnTo>
                  <a:pt x="2649474" y="0"/>
                </a:lnTo>
                <a:close/>
              </a:path>
            </a:pathLst>
          </a:custGeom>
          <a:solidFill>
            <a:srgbClr val="0184E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600705" y="4215129"/>
            <a:ext cx="81470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spc="20" dirty="0">
                <a:solidFill>
                  <a:srgbClr val="FFFFFF"/>
                </a:solidFill>
                <a:latin typeface="Arial"/>
                <a:cs typeface="Arial"/>
              </a:rPr>
              <a:t>Apply</a:t>
            </a:r>
            <a:endParaRPr sz="22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662176" y="4930521"/>
            <a:ext cx="7510145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2200" spc="45" dirty="0">
                <a:solidFill>
                  <a:srgbClr val="3E3E3E"/>
                </a:solidFill>
                <a:latin typeface="Trebuchet MS"/>
                <a:cs typeface="Trebuchet MS"/>
              </a:rPr>
              <a:t>Terraform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rebuchet MS"/>
                <a:cs typeface="Trebuchet MS"/>
              </a:rPr>
              <a:t>provisions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" dirty="0">
                <a:solidFill>
                  <a:srgbClr val="3E3E3E"/>
                </a:solidFill>
                <a:latin typeface="Trebuchet MS"/>
                <a:cs typeface="Trebuchet MS"/>
              </a:rPr>
              <a:t>real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5" dirty="0">
                <a:solidFill>
                  <a:srgbClr val="3E3E3E"/>
                </a:solidFill>
                <a:latin typeface="Trebuchet MS"/>
                <a:cs typeface="Trebuchet MS"/>
              </a:rPr>
              <a:t>infrastructure</a:t>
            </a:r>
            <a:r>
              <a:rPr sz="2200" spc="-4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10" dirty="0">
                <a:solidFill>
                  <a:srgbClr val="3E3E3E"/>
                </a:solidFill>
                <a:latin typeface="Trebuchet MS"/>
                <a:cs typeface="Trebuchet MS"/>
              </a:rPr>
              <a:t>after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Trebuchet MS"/>
                <a:cs typeface="Trebuchet MS"/>
              </a:rPr>
              <a:t>one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" dirty="0">
                <a:solidFill>
                  <a:srgbClr val="3E3E3E"/>
                </a:solidFill>
                <a:latin typeface="Trebuchet MS"/>
                <a:cs typeface="Trebuchet MS"/>
              </a:rPr>
              <a:t>last </a:t>
            </a:r>
            <a:r>
              <a:rPr sz="2200" spc="-65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10" dirty="0">
                <a:solidFill>
                  <a:srgbClr val="3E3E3E"/>
                </a:solidFill>
                <a:latin typeface="Trebuchet MS"/>
                <a:cs typeface="Trebuchet MS"/>
              </a:rPr>
              <a:t>step.</a:t>
            </a:r>
            <a:endParaRPr sz="2200">
              <a:latin typeface="Trebuchet MS"/>
              <a:cs typeface="Trebuchet MS"/>
            </a:endParaRP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835895" y="1472183"/>
            <a:ext cx="5222748" cy="6222491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9887711" y="1522475"/>
            <a:ext cx="5097780" cy="6099175"/>
          </a:xfrm>
          <a:prstGeom prst="rect">
            <a:avLst/>
          </a:prstGeom>
          <a:solidFill>
            <a:srgbClr val="F3F3F3"/>
          </a:solidFill>
          <a:ln w="9525">
            <a:solidFill>
              <a:srgbClr val="434343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 marL="496570" indent="-213360">
              <a:lnSpc>
                <a:spcPct val="100000"/>
              </a:lnSpc>
              <a:spcBef>
                <a:spcPts val="969"/>
              </a:spcBef>
            </a:pPr>
            <a:r>
              <a:rPr sz="1400" spc="-5" dirty="0">
                <a:solidFill>
                  <a:srgbClr val="333333"/>
                </a:solidFill>
                <a:latin typeface="Courier New"/>
                <a:cs typeface="Courier New"/>
              </a:rPr>
              <a:t>Do</a:t>
            </a:r>
            <a:r>
              <a:rPr sz="1400" spc="-10" dirty="0">
                <a:solidFill>
                  <a:srgbClr val="333333"/>
                </a:solidFill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333333"/>
                </a:solidFill>
                <a:latin typeface="Courier New"/>
                <a:cs typeface="Courier New"/>
              </a:rPr>
              <a:t>you</a:t>
            </a:r>
            <a:r>
              <a:rPr sz="1400" spc="-25" dirty="0">
                <a:solidFill>
                  <a:srgbClr val="333333"/>
                </a:solidFill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333333"/>
                </a:solidFill>
                <a:latin typeface="Courier New"/>
                <a:cs typeface="Courier New"/>
              </a:rPr>
              <a:t>want</a:t>
            </a:r>
            <a:r>
              <a:rPr sz="1400" spc="-20" dirty="0">
                <a:solidFill>
                  <a:srgbClr val="333333"/>
                </a:solidFill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333333"/>
                </a:solidFill>
                <a:latin typeface="Courier New"/>
                <a:cs typeface="Courier New"/>
              </a:rPr>
              <a:t>to</a:t>
            </a:r>
            <a:r>
              <a:rPr sz="1400" spc="-20" dirty="0">
                <a:solidFill>
                  <a:srgbClr val="333333"/>
                </a:solidFill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333333"/>
                </a:solidFill>
                <a:latin typeface="Courier New"/>
                <a:cs typeface="Courier New"/>
              </a:rPr>
              <a:t>perform</a:t>
            </a:r>
            <a:r>
              <a:rPr sz="1400" spc="-10" dirty="0">
                <a:solidFill>
                  <a:srgbClr val="333333"/>
                </a:solidFill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333333"/>
                </a:solidFill>
                <a:latin typeface="Courier New"/>
                <a:cs typeface="Courier New"/>
              </a:rPr>
              <a:t>these</a:t>
            </a:r>
            <a:r>
              <a:rPr sz="1400" spc="-20" dirty="0">
                <a:solidFill>
                  <a:srgbClr val="333333"/>
                </a:solidFill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333333"/>
                </a:solidFill>
                <a:latin typeface="Courier New"/>
                <a:cs typeface="Courier New"/>
              </a:rPr>
              <a:t>actions?</a:t>
            </a:r>
            <a:endParaRPr sz="1400">
              <a:latin typeface="Courier New"/>
              <a:cs typeface="Courier New"/>
            </a:endParaRPr>
          </a:p>
          <a:p>
            <a:pPr marL="283210" marR="975360" indent="213360">
              <a:lnSpc>
                <a:spcPct val="162900"/>
              </a:lnSpc>
              <a:spcBef>
                <a:spcPts val="1200"/>
              </a:spcBef>
            </a:pPr>
            <a:r>
              <a:rPr sz="1400" spc="-5" dirty="0">
                <a:solidFill>
                  <a:srgbClr val="333333"/>
                </a:solidFill>
                <a:latin typeface="Courier New"/>
                <a:cs typeface="Courier New"/>
              </a:rPr>
              <a:t>Terraform</a:t>
            </a:r>
            <a:r>
              <a:rPr sz="1400" spc="-30" dirty="0">
                <a:solidFill>
                  <a:srgbClr val="333333"/>
                </a:solidFill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333333"/>
                </a:solidFill>
                <a:latin typeface="Courier New"/>
                <a:cs typeface="Courier New"/>
              </a:rPr>
              <a:t>will</a:t>
            </a:r>
            <a:r>
              <a:rPr sz="1400" spc="-15" dirty="0">
                <a:solidFill>
                  <a:srgbClr val="333333"/>
                </a:solidFill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333333"/>
                </a:solidFill>
                <a:latin typeface="Courier New"/>
                <a:cs typeface="Courier New"/>
              </a:rPr>
              <a:t>perform</a:t>
            </a:r>
            <a:r>
              <a:rPr sz="1400" spc="-25" dirty="0">
                <a:solidFill>
                  <a:srgbClr val="333333"/>
                </a:solidFill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333333"/>
                </a:solidFill>
                <a:latin typeface="Courier New"/>
                <a:cs typeface="Courier New"/>
              </a:rPr>
              <a:t>the</a:t>
            </a:r>
            <a:r>
              <a:rPr sz="1400" spc="-25" dirty="0">
                <a:solidFill>
                  <a:srgbClr val="333333"/>
                </a:solidFill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333333"/>
                </a:solidFill>
                <a:latin typeface="Courier New"/>
                <a:cs typeface="Courier New"/>
              </a:rPr>
              <a:t>actions </a:t>
            </a:r>
            <a:r>
              <a:rPr sz="1400" spc="-825" dirty="0">
                <a:solidFill>
                  <a:srgbClr val="333333"/>
                </a:solidFill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333333"/>
                </a:solidFill>
                <a:latin typeface="Courier New"/>
                <a:cs typeface="Courier New"/>
              </a:rPr>
              <a:t>described</a:t>
            </a:r>
            <a:r>
              <a:rPr sz="1400" spc="-10" dirty="0">
                <a:solidFill>
                  <a:srgbClr val="333333"/>
                </a:solidFill>
                <a:latin typeface="Courier New"/>
                <a:cs typeface="Courier New"/>
              </a:rPr>
              <a:t> above.</a:t>
            </a:r>
            <a:endParaRPr sz="14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950">
              <a:latin typeface="Courier New"/>
              <a:cs typeface="Courier New"/>
            </a:endParaRPr>
          </a:p>
          <a:p>
            <a:pPr marL="496570">
              <a:lnSpc>
                <a:spcPct val="100000"/>
              </a:lnSpc>
            </a:pPr>
            <a:r>
              <a:rPr sz="1400" spc="-5" dirty="0">
                <a:solidFill>
                  <a:srgbClr val="333333"/>
                </a:solidFill>
                <a:latin typeface="Courier New"/>
                <a:cs typeface="Courier New"/>
              </a:rPr>
              <a:t>Only</a:t>
            </a:r>
            <a:r>
              <a:rPr sz="1400" spc="-15" dirty="0">
                <a:solidFill>
                  <a:srgbClr val="333333"/>
                </a:solidFill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DD1144"/>
                </a:solidFill>
                <a:latin typeface="Courier New"/>
                <a:cs typeface="Courier New"/>
              </a:rPr>
              <a:t>'yes' </a:t>
            </a:r>
            <a:r>
              <a:rPr sz="1400" spc="-5" dirty="0">
                <a:solidFill>
                  <a:srgbClr val="333333"/>
                </a:solidFill>
                <a:latin typeface="Courier New"/>
                <a:cs typeface="Courier New"/>
              </a:rPr>
              <a:t>will</a:t>
            </a:r>
            <a:r>
              <a:rPr sz="1400" dirty="0">
                <a:solidFill>
                  <a:srgbClr val="333333"/>
                </a:solidFill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333333"/>
                </a:solidFill>
                <a:latin typeface="Courier New"/>
                <a:cs typeface="Courier New"/>
              </a:rPr>
              <a:t>be</a:t>
            </a:r>
            <a:r>
              <a:rPr sz="1400" spc="-20" dirty="0">
                <a:solidFill>
                  <a:srgbClr val="333333"/>
                </a:solidFill>
                <a:latin typeface="Courier New"/>
                <a:cs typeface="Courier New"/>
              </a:rPr>
              <a:t> </a:t>
            </a:r>
            <a:r>
              <a:rPr sz="1400" spc="-10" dirty="0">
                <a:solidFill>
                  <a:srgbClr val="333333"/>
                </a:solidFill>
                <a:latin typeface="Courier New"/>
                <a:cs typeface="Courier New"/>
              </a:rPr>
              <a:t>accepted</a:t>
            </a:r>
            <a:r>
              <a:rPr sz="1400" dirty="0">
                <a:solidFill>
                  <a:srgbClr val="333333"/>
                </a:solidFill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333333"/>
                </a:solidFill>
                <a:latin typeface="Courier New"/>
                <a:cs typeface="Courier New"/>
              </a:rPr>
              <a:t>to </a:t>
            </a:r>
            <a:r>
              <a:rPr sz="1400" spc="-10" dirty="0">
                <a:solidFill>
                  <a:srgbClr val="333333"/>
                </a:solidFill>
                <a:latin typeface="Courier New"/>
                <a:cs typeface="Courier New"/>
              </a:rPr>
              <a:t>approve.</a:t>
            </a:r>
            <a:endParaRPr sz="14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950">
              <a:latin typeface="Courier New"/>
              <a:cs typeface="Courier New"/>
            </a:endParaRPr>
          </a:p>
          <a:p>
            <a:pPr marL="496570">
              <a:lnSpc>
                <a:spcPct val="100000"/>
              </a:lnSpc>
            </a:pPr>
            <a:r>
              <a:rPr sz="1400" spc="-5" dirty="0">
                <a:solidFill>
                  <a:srgbClr val="333333"/>
                </a:solidFill>
                <a:latin typeface="Courier New"/>
                <a:cs typeface="Courier New"/>
              </a:rPr>
              <a:t>Enter</a:t>
            </a:r>
            <a:r>
              <a:rPr sz="1400" spc="-30" dirty="0">
                <a:solidFill>
                  <a:srgbClr val="333333"/>
                </a:solidFill>
                <a:latin typeface="Courier New"/>
                <a:cs typeface="Courier New"/>
              </a:rPr>
              <a:t> </a:t>
            </a:r>
            <a:r>
              <a:rPr sz="1400" dirty="0">
                <a:solidFill>
                  <a:srgbClr val="333333"/>
                </a:solidFill>
                <a:latin typeface="Courier New"/>
                <a:cs typeface="Courier New"/>
              </a:rPr>
              <a:t>a</a:t>
            </a:r>
            <a:r>
              <a:rPr sz="1400" spc="-20" dirty="0">
                <a:solidFill>
                  <a:srgbClr val="333333"/>
                </a:solidFill>
                <a:latin typeface="Courier New"/>
                <a:cs typeface="Courier New"/>
              </a:rPr>
              <a:t> </a:t>
            </a:r>
            <a:r>
              <a:rPr sz="1400" spc="-10" dirty="0">
                <a:solidFill>
                  <a:srgbClr val="333333"/>
                </a:solidFill>
                <a:latin typeface="Courier New"/>
                <a:cs typeface="Courier New"/>
              </a:rPr>
              <a:t>value:</a:t>
            </a:r>
            <a:r>
              <a:rPr sz="1400" spc="-20" dirty="0">
                <a:solidFill>
                  <a:srgbClr val="333333"/>
                </a:solidFill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0085B3"/>
                </a:solidFill>
                <a:latin typeface="Courier New"/>
                <a:cs typeface="Courier New"/>
              </a:rPr>
              <a:t>yes</a:t>
            </a:r>
            <a:endParaRPr sz="14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000">
              <a:latin typeface="Courier New"/>
              <a:cs typeface="Courier New"/>
            </a:endParaRPr>
          </a:p>
          <a:p>
            <a:pPr marL="283210">
              <a:lnSpc>
                <a:spcPct val="100000"/>
              </a:lnSpc>
            </a:pPr>
            <a:r>
              <a:rPr sz="1400" i="1" dirty="0">
                <a:solidFill>
                  <a:srgbClr val="999987"/>
                </a:solidFill>
                <a:latin typeface="Courier New"/>
                <a:cs typeface="Courier New"/>
              </a:rPr>
              <a:t>#</a:t>
            </a:r>
            <a:r>
              <a:rPr sz="1400" i="1" spc="-65" dirty="0">
                <a:solidFill>
                  <a:srgbClr val="999987"/>
                </a:solidFill>
                <a:latin typeface="Courier New"/>
                <a:cs typeface="Courier New"/>
              </a:rPr>
              <a:t> </a:t>
            </a:r>
            <a:r>
              <a:rPr sz="1400" i="1" spc="-5" dirty="0">
                <a:solidFill>
                  <a:srgbClr val="999987"/>
                </a:solidFill>
                <a:latin typeface="Courier New"/>
                <a:cs typeface="Courier New"/>
              </a:rPr>
              <a:t>...</a:t>
            </a:r>
            <a:endParaRPr sz="14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950">
              <a:latin typeface="Courier New"/>
              <a:cs typeface="Courier New"/>
            </a:endParaRPr>
          </a:p>
          <a:p>
            <a:pPr marL="283210">
              <a:lnSpc>
                <a:spcPct val="100000"/>
              </a:lnSpc>
              <a:spcBef>
                <a:spcPts val="5"/>
              </a:spcBef>
            </a:pPr>
            <a:r>
              <a:rPr sz="1400" spc="-5" dirty="0">
                <a:solidFill>
                  <a:srgbClr val="333333"/>
                </a:solidFill>
                <a:latin typeface="Courier New"/>
                <a:cs typeface="Courier New"/>
              </a:rPr>
              <a:t>Apply</a:t>
            </a:r>
            <a:r>
              <a:rPr sz="1400" spc="-10" dirty="0">
                <a:solidFill>
                  <a:srgbClr val="333333"/>
                </a:solidFill>
                <a:latin typeface="Courier New"/>
                <a:cs typeface="Courier New"/>
              </a:rPr>
              <a:t> </a:t>
            </a:r>
            <a:r>
              <a:rPr sz="1400" spc="-10" dirty="0">
                <a:solidFill>
                  <a:srgbClr val="0085B3"/>
                </a:solidFill>
                <a:latin typeface="Courier New"/>
                <a:cs typeface="Courier New"/>
              </a:rPr>
              <a:t>complete</a:t>
            </a:r>
            <a:r>
              <a:rPr sz="1400" b="1" spc="-10" dirty="0">
                <a:latin typeface="Courier New"/>
                <a:cs typeface="Courier New"/>
              </a:rPr>
              <a:t>! </a:t>
            </a:r>
            <a:r>
              <a:rPr sz="1400" spc="-5" dirty="0">
                <a:solidFill>
                  <a:srgbClr val="333333"/>
                </a:solidFill>
                <a:latin typeface="Courier New"/>
                <a:cs typeface="Courier New"/>
              </a:rPr>
              <a:t>Resources:</a:t>
            </a:r>
            <a:r>
              <a:rPr sz="1400" spc="-10" dirty="0">
                <a:solidFill>
                  <a:srgbClr val="333333"/>
                </a:solidFill>
                <a:latin typeface="Courier New"/>
                <a:cs typeface="Courier New"/>
              </a:rPr>
              <a:t> </a:t>
            </a:r>
            <a:r>
              <a:rPr sz="1400" dirty="0">
                <a:solidFill>
                  <a:srgbClr val="333333"/>
                </a:solidFill>
                <a:latin typeface="Courier New"/>
                <a:cs typeface="Courier New"/>
              </a:rPr>
              <a:t>1</a:t>
            </a:r>
            <a:r>
              <a:rPr sz="1400" spc="-20" dirty="0">
                <a:solidFill>
                  <a:srgbClr val="333333"/>
                </a:solidFill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333333"/>
                </a:solidFill>
                <a:latin typeface="Courier New"/>
                <a:cs typeface="Courier New"/>
              </a:rPr>
              <a:t>added,</a:t>
            </a:r>
            <a:r>
              <a:rPr sz="1400" spc="-20" dirty="0">
                <a:solidFill>
                  <a:srgbClr val="333333"/>
                </a:solidFill>
                <a:latin typeface="Courier New"/>
                <a:cs typeface="Courier New"/>
              </a:rPr>
              <a:t> </a:t>
            </a:r>
            <a:r>
              <a:rPr sz="1400" dirty="0">
                <a:solidFill>
                  <a:srgbClr val="333333"/>
                </a:solidFill>
                <a:latin typeface="Courier New"/>
                <a:cs typeface="Courier New"/>
              </a:rPr>
              <a:t>0</a:t>
            </a:r>
            <a:endParaRPr sz="1400">
              <a:latin typeface="Courier New"/>
              <a:cs typeface="Courier New"/>
            </a:endParaRPr>
          </a:p>
          <a:p>
            <a:pPr marL="283210">
              <a:lnSpc>
                <a:spcPct val="100000"/>
              </a:lnSpc>
              <a:spcBef>
                <a:spcPts val="1055"/>
              </a:spcBef>
            </a:pPr>
            <a:r>
              <a:rPr sz="1400" spc="-5" dirty="0">
                <a:solidFill>
                  <a:srgbClr val="333333"/>
                </a:solidFill>
                <a:latin typeface="Courier New"/>
                <a:cs typeface="Courier New"/>
              </a:rPr>
              <a:t>changed,</a:t>
            </a:r>
            <a:r>
              <a:rPr sz="1400" spc="-35" dirty="0">
                <a:solidFill>
                  <a:srgbClr val="333333"/>
                </a:solidFill>
                <a:latin typeface="Courier New"/>
                <a:cs typeface="Courier New"/>
              </a:rPr>
              <a:t> </a:t>
            </a:r>
            <a:r>
              <a:rPr sz="1400" dirty="0">
                <a:solidFill>
                  <a:srgbClr val="333333"/>
                </a:solidFill>
                <a:latin typeface="Courier New"/>
                <a:cs typeface="Courier New"/>
              </a:rPr>
              <a:t>0</a:t>
            </a:r>
            <a:r>
              <a:rPr sz="1400" spc="-40" dirty="0">
                <a:solidFill>
                  <a:srgbClr val="333333"/>
                </a:solidFill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333333"/>
                </a:solidFill>
                <a:latin typeface="Courier New"/>
                <a:cs typeface="Courier New"/>
              </a:rPr>
              <a:t>destroyed.</a:t>
            </a:r>
            <a:endParaRPr sz="1400">
              <a:latin typeface="Courier New"/>
              <a:cs typeface="Courier New"/>
            </a:endParaRPr>
          </a:p>
          <a:p>
            <a:pPr marL="283210" marR="975994">
              <a:lnSpc>
                <a:spcPct val="163600"/>
              </a:lnSpc>
              <a:spcBef>
                <a:spcPts val="1190"/>
              </a:spcBef>
            </a:pPr>
            <a:r>
              <a:rPr sz="1400" dirty="0">
                <a:solidFill>
                  <a:srgbClr val="008080"/>
                </a:solidFill>
                <a:latin typeface="Courier New"/>
                <a:cs typeface="Courier New"/>
              </a:rPr>
              <a:t>$ </a:t>
            </a:r>
            <a:r>
              <a:rPr sz="1400" spc="-5" dirty="0">
                <a:solidFill>
                  <a:srgbClr val="333333"/>
                </a:solidFill>
                <a:latin typeface="Courier New"/>
                <a:cs typeface="Courier New"/>
              </a:rPr>
              <a:t>git </a:t>
            </a:r>
            <a:r>
              <a:rPr sz="1400" spc="-10" dirty="0">
                <a:solidFill>
                  <a:srgbClr val="333333"/>
                </a:solidFill>
                <a:latin typeface="Courier New"/>
                <a:cs typeface="Courier New"/>
              </a:rPr>
              <a:t>remote </a:t>
            </a:r>
            <a:r>
              <a:rPr sz="1400" spc="-5" dirty="0">
                <a:solidFill>
                  <a:srgbClr val="333333"/>
                </a:solidFill>
                <a:latin typeface="Courier New"/>
                <a:cs typeface="Courier New"/>
              </a:rPr>
              <a:t>add origin </a:t>
            </a:r>
            <a:r>
              <a:rPr sz="1400" dirty="0">
                <a:solidFill>
                  <a:srgbClr val="333333"/>
                </a:solidFill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333333"/>
                </a:solidFill>
                <a:latin typeface="Courier New"/>
                <a:cs typeface="Courier New"/>
              </a:rPr>
              <a:t>https:</a:t>
            </a:r>
            <a:r>
              <a:rPr sz="1400" spc="-15" dirty="0">
                <a:solidFill>
                  <a:srgbClr val="333333"/>
                </a:solidFill>
                <a:latin typeface="Courier New"/>
                <a:cs typeface="Courier New"/>
              </a:rPr>
              <a:t>/</a:t>
            </a:r>
            <a:r>
              <a:rPr sz="1400" spc="-5" dirty="0">
                <a:solidFill>
                  <a:srgbClr val="333333"/>
                </a:solidFill>
                <a:latin typeface="Courier New"/>
                <a:cs typeface="Courier New"/>
              </a:rPr>
              <a:t>/gi</a:t>
            </a:r>
            <a:r>
              <a:rPr sz="1400" spc="-20" dirty="0">
                <a:solidFill>
                  <a:srgbClr val="333333"/>
                </a:solidFill>
                <a:latin typeface="Courier New"/>
                <a:cs typeface="Courier New"/>
              </a:rPr>
              <a:t>t</a:t>
            </a:r>
            <a:r>
              <a:rPr sz="1400" spc="-5" dirty="0">
                <a:solidFill>
                  <a:srgbClr val="333333"/>
                </a:solidFill>
                <a:latin typeface="Courier New"/>
                <a:cs typeface="Courier New"/>
              </a:rPr>
              <a:t>hu</a:t>
            </a:r>
            <a:r>
              <a:rPr sz="1400" spc="-15" dirty="0">
                <a:solidFill>
                  <a:srgbClr val="333333"/>
                </a:solidFill>
                <a:latin typeface="Courier New"/>
                <a:cs typeface="Courier New"/>
              </a:rPr>
              <a:t>b</a:t>
            </a:r>
            <a:r>
              <a:rPr sz="1400" spc="-5" dirty="0">
                <a:solidFill>
                  <a:srgbClr val="333333"/>
                </a:solidFill>
                <a:latin typeface="Courier New"/>
                <a:cs typeface="Courier New"/>
              </a:rPr>
              <a:t>.com</a:t>
            </a:r>
            <a:r>
              <a:rPr sz="1400" spc="-10" dirty="0">
                <a:solidFill>
                  <a:srgbClr val="333333"/>
                </a:solidFill>
                <a:latin typeface="Courier New"/>
                <a:cs typeface="Courier New"/>
              </a:rPr>
              <a:t>/</a:t>
            </a:r>
            <a:r>
              <a:rPr sz="1400" b="1" spc="-5" dirty="0">
                <a:latin typeface="Courier New"/>
                <a:cs typeface="Courier New"/>
              </a:rPr>
              <a:t>*</a:t>
            </a:r>
            <a:r>
              <a:rPr sz="1400" spc="-15" dirty="0">
                <a:solidFill>
                  <a:srgbClr val="333333"/>
                </a:solidFill>
                <a:latin typeface="Courier New"/>
                <a:cs typeface="Courier New"/>
              </a:rPr>
              <a:t>u</a:t>
            </a:r>
            <a:r>
              <a:rPr sz="1400" spc="-5" dirty="0">
                <a:solidFill>
                  <a:srgbClr val="333333"/>
                </a:solidFill>
                <a:latin typeface="Courier New"/>
                <a:cs typeface="Courier New"/>
              </a:rPr>
              <a:t>ser</a:t>
            </a:r>
            <a:r>
              <a:rPr sz="1400" b="1" spc="-15" dirty="0">
                <a:latin typeface="Courier New"/>
                <a:cs typeface="Courier New"/>
              </a:rPr>
              <a:t>*</a:t>
            </a:r>
            <a:r>
              <a:rPr sz="1400" spc="-5" dirty="0">
                <a:solidFill>
                  <a:srgbClr val="333333"/>
                </a:solidFill>
                <a:latin typeface="Courier New"/>
                <a:cs typeface="Courier New"/>
              </a:rPr>
              <a:t>/</a:t>
            </a:r>
            <a:r>
              <a:rPr sz="1400" b="1" spc="-5" dirty="0">
                <a:latin typeface="Courier New"/>
                <a:cs typeface="Courier New"/>
              </a:rPr>
              <a:t>*</a:t>
            </a:r>
            <a:r>
              <a:rPr sz="1400" spc="-15" dirty="0">
                <a:solidFill>
                  <a:srgbClr val="333333"/>
                </a:solidFill>
                <a:latin typeface="Courier New"/>
                <a:cs typeface="Courier New"/>
              </a:rPr>
              <a:t>r</a:t>
            </a:r>
            <a:r>
              <a:rPr sz="1400" spc="-5" dirty="0">
                <a:solidFill>
                  <a:srgbClr val="333333"/>
                </a:solidFill>
                <a:latin typeface="Courier New"/>
                <a:cs typeface="Courier New"/>
              </a:rPr>
              <a:t>epo</a:t>
            </a:r>
            <a:r>
              <a:rPr sz="1400" b="1" spc="-5" dirty="0">
                <a:latin typeface="Courier New"/>
                <a:cs typeface="Courier New"/>
              </a:rPr>
              <a:t>*</a:t>
            </a:r>
            <a:r>
              <a:rPr sz="1400" spc="-5" dirty="0">
                <a:solidFill>
                  <a:srgbClr val="333333"/>
                </a:solidFill>
                <a:latin typeface="Courier New"/>
                <a:cs typeface="Courier New"/>
              </a:rPr>
              <a:t>.g</a:t>
            </a:r>
            <a:r>
              <a:rPr sz="1400" spc="-15" dirty="0">
                <a:solidFill>
                  <a:srgbClr val="333333"/>
                </a:solidFill>
                <a:latin typeface="Courier New"/>
                <a:cs typeface="Courier New"/>
              </a:rPr>
              <a:t>i</a:t>
            </a:r>
            <a:r>
              <a:rPr sz="1400" dirty="0">
                <a:solidFill>
                  <a:srgbClr val="333333"/>
                </a:solidFill>
                <a:latin typeface="Courier New"/>
                <a:cs typeface="Courier New"/>
              </a:rPr>
              <a:t>t</a:t>
            </a:r>
            <a:endParaRPr sz="14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950">
              <a:latin typeface="Courier New"/>
              <a:cs typeface="Courier New"/>
            </a:endParaRPr>
          </a:p>
          <a:p>
            <a:pPr marL="283210">
              <a:lnSpc>
                <a:spcPct val="100000"/>
              </a:lnSpc>
            </a:pPr>
            <a:r>
              <a:rPr sz="1400" dirty="0">
                <a:solidFill>
                  <a:srgbClr val="008080"/>
                </a:solidFill>
                <a:latin typeface="Courier New"/>
                <a:cs typeface="Courier New"/>
              </a:rPr>
              <a:t>$</a:t>
            </a:r>
            <a:r>
              <a:rPr sz="1400" spc="-20" dirty="0">
                <a:solidFill>
                  <a:srgbClr val="008080"/>
                </a:solidFill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333333"/>
                </a:solidFill>
                <a:latin typeface="Courier New"/>
                <a:cs typeface="Courier New"/>
              </a:rPr>
              <a:t>git</a:t>
            </a:r>
            <a:r>
              <a:rPr sz="1400" spc="-20" dirty="0">
                <a:solidFill>
                  <a:srgbClr val="333333"/>
                </a:solidFill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333333"/>
                </a:solidFill>
                <a:latin typeface="Courier New"/>
                <a:cs typeface="Courier New"/>
              </a:rPr>
              <a:t>push</a:t>
            </a:r>
            <a:r>
              <a:rPr sz="1400" spc="-30" dirty="0">
                <a:solidFill>
                  <a:srgbClr val="333333"/>
                </a:solidFill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333333"/>
                </a:solidFill>
                <a:latin typeface="Courier New"/>
                <a:cs typeface="Courier New"/>
              </a:rPr>
              <a:t>origin</a:t>
            </a:r>
            <a:r>
              <a:rPr sz="1400" spc="-15" dirty="0">
                <a:solidFill>
                  <a:srgbClr val="333333"/>
                </a:solidFill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333333"/>
                </a:solidFill>
                <a:latin typeface="Courier New"/>
                <a:cs typeface="Courier New"/>
              </a:rPr>
              <a:t>master</a:t>
            </a:r>
            <a:endParaRPr sz="1400">
              <a:latin typeface="Courier New"/>
              <a:cs typeface="Courier New"/>
            </a:endParaRPr>
          </a:p>
        </p:txBody>
      </p:sp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468111" y="734568"/>
            <a:ext cx="5600699" cy="458724"/>
          </a:xfrm>
          <a:prstGeom prst="rect">
            <a:avLst/>
          </a:prstGeom>
        </p:spPr>
      </p:pic>
    </p:spTree>
  </p:cSld>
  <p:clrMapOvr>
    <a:masterClrMapping/>
  </p:clrMapOvr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89495" y="306451"/>
            <a:ext cx="247777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5" dirty="0">
                <a:solidFill>
                  <a:srgbClr val="3E3E3E"/>
                </a:solidFill>
                <a:latin typeface="Arial"/>
                <a:cs typeface="Arial"/>
              </a:rPr>
              <a:t>File</a:t>
            </a:r>
            <a:r>
              <a:rPr spc="-9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25" dirty="0">
                <a:solidFill>
                  <a:srgbClr val="3E3E3E"/>
                </a:solidFill>
                <a:latin typeface="Arial"/>
                <a:cs typeface="Arial"/>
              </a:rPr>
              <a:t>Extension</a:t>
            </a:r>
          </a:p>
        </p:txBody>
      </p:sp>
      <p:sp>
        <p:nvSpPr>
          <p:cNvPr id="4" name="object 4"/>
          <p:cNvSpPr/>
          <p:nvPr/>
        </p:nvSpPr>
        <p:spPr>
          <a:xfrm>
            <a:off x="1795272" y="1371600"/>
            <a:ext cx="11410315" cy="1659889"/>
          </a:xfrm>
          <a:custGeom>
            <a:avLst/>
            <a:gdLst/>
            <a:ahLst/>
            <a:cxnLst/>
            <a:rect l="l" t="t" r="r" b="b"/>
            <a:pathLst>
              <a:path w="11410315" h="1659889">
                <a:moveTo>
                  <a:pt x="11133582" y="0"/>
                </a:moveTo>
                <a:lnTo>
                  <a:pt x="276605" y="0"/>
                </a:lnTo>
                <a:lnTo>
                  <a:pt x="226881" y="4455"/>
                </a:lnTo>
                <a:lnTo>
                  <a:pt x="180082" y="17303"/>
                </a:lnTo>
                <a:lnTo>
                  <a:pt x="136990" y="37761"/>
                </a:lnTo>
                <a:lnTo>
                  <a:pt x="98385" y="65049"/>
                </a:lnTo>
                <a:lnTo>
                  <a:pt x="65049" y="98385"/>
                </a:lnTo>
                <a:lnTo>
                  <a:pt x="37761" y="136990"/>
                </a:lnTo>
                <a:lnTo>
                  <a:pt x="17303" y="180082"/>
                </a:lnTo>
                <a:lnTo>
                  <a:pt x="4455" y="226881"/>
                </a:lnTo>
                <a:lnTo>
                  <a:pt x="0" y="276605"/>
                </a:lnTo>
                <a:lnTo>
                  <a:pt x="0" y="1383029"/>
                </a:lnTo>
                <a:lnTo>
                  <a:pt x="4455" y="1432754"/>
                </a:lnTo>
                <a:lnTo>
                  <a:pt x="17303" y="1479553"/>
                </a:lnTo>
                <a:lnTo>
                  <a:pt x="37761" y="1522645"/>
                </a:lnTo>
                <a:lnTo>
                  <a:pt x="65049" y="1561250"/>
                </a:lnTo>
                <a:lnTo>
                  <a:pt x="98385" y="1594586"/>
                </a:lnTo>
                <a:lnTo>
                  <a:pt x="136990" y="1621874"/>
                </a:lnTo>
                <a:lnTo>
                  <a:pt x="180082" y="1642332"/>
                </a:lnTo>
                <a:lnTo>
                  <a:pt x="226881" y="1655180"/>
                </a:lnTo>
                <a:lnTo>
                  <a:pt x="276605" y="1659636"/>
                </a:lnTo>
                <a:lnTo>
                  <a:pt x="11133582" y="1659636"/>
                </a:lnTo>
                <a:lnTo>
                  <a:pt x="11183306" y="1655180"/>
                </a:lnTo>
                <a:lnTo>
                  <a:pt x="11230105" y="1642332"/>
                </a:lnTo>
                <a:lnTo>
                  <a:pt x="11273197" y="1621874"/>
                </a:lnTo>
                <a:lnTo>
                  <a:pt x="11311802" y="1594586"/>
                </a:lnTo>
                <a:lnTo>
                  <a:pt x="11345138" y="1561250"/>
                </a:lnTo>
                <a:lnTo>
                  <a:pt x="11372426" y="1522645"/>
                </a:lnTo>
                <a:lnTo>
                  <a:pt x="11392884" y="1479553"/>
                </a:lnTo>
                <a:lnTo>
                  <a:pt x="11405732" y="1432754"/>
                </a:lnTo>
                <a:lnTo>
                  <a:pt x="11410188" y="1383029"/>
                </a:lnTo>
                <a:lnTo>
                  <a:pt x="11410188" y="276605"/>
                </a:lnTo>
                <a:lnTo>
                  <a:pt x="11405732" y="226881"/>
                </a:lnTo>
                <a:lnTo>
                  <a:pt x="11392884" y="180082"/>
                </a:lnTo>
                <a:lnTo>
                  <a:pt x="11372426" y="136990"/>
                </a:lnTo>
                <a:lnTo>
                  <a:pt x="11345138" y="98385"/>
                </a:lnTo>
                <a:lnTo>
                  <a:pt x="11311802" y="65049"/>
                </a:lnTo>
                <a:lnTo>
                  <a:pt x="11273197" y="37761"/>
                </a:lnTo>
                <a:lnTo>
                  <a:pt x="11230105" y="17303"/>
                </a:lnTo>
                <a:lnTo>
                  <a:pt x="11183306" y="4455"/>
                </a:lnTo>
                <a:lnTo>
                  <a:pt x="1113358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795272" y="1371600"/>
            <a:ext cx="11410315" cy="1659889"/>
          </a:xfrm>
          <a:custGeom>
            <a:avLst/>
            <a:gdLst/>
            <a:ahLst/>
            <a:cxnLst/>
            <a:rect l="l" t="t" r="r" b="b"/>
            <a:pathLst>
              <a:path w="11410315" h="1659889">
                <a:moveTo>
                  <a:pt x="0" y="276605"/>
                </a:moveTo>
                <a:lnTo>
                  <a:pt x="4455" y="226881"/>
                </a:lnTo>
                <a:lnTo>
                  <a:pt x="17303" y="180082"/>
                </a:lnTo>
                <a:lnTo>
                  <a:pt x="37761" y="136990"/>
                </a:lnTo>
                <a:lnTo>
                  <a:pt x="65049" y="98385"/>
                </a:lnTo>
                <a:lnTo>
                  <a:pt x="98385" y="65049"/>
                </a:lnTo>
                <a:lnTo>
                  <a:pt x="136990" y="37761"/>
                </a:lnTo>
                <a:lnTo>
                  <a:pt x="180082" y="17303"/>
                </a:lnTo>
                <a:lnTo>
                  <a:pt x="226881" y="4455"/>
                </a:lnTo>
                <a:lnTo>
                  <a:pt x="276605" y="0"/>
                </a:lnTo>
                <a:lnTo>
                  <a:pt x="11133582" y="0"/>
                </a:lnTo>
                <a:lnTo>
                  <a:pt x="11183306" y="4455"/>
                </a:lnTo>
                <a:lnTo>
                  <a:pt x="11230105" y="17303"/>
                </a:lnTo>
                <a:lnTo>
                  <a:pt x="11273197" y="37761"/>
                </a:lnTo>
                <a:lnTo>
                  <a:pt x="11311802" y="65049"/>
                </a:lnTo>
                <a:lnTo>
                  <a:pt x="11345138" y="98385"/>
                </a:lnTo>
                <a:lnTo>
                  <a:pt x="11372426" y="136990"/>
                </a:lnTo>
                <a:lnTo>
                  <a:pt x="11392884" y="180082"/>
                </a:lnTo>
                <a:lnTo>
                  <a:pt x="11405732" y="226881"/>
                </a:lnTo>
                <a:lnTo>
                  <a:pt x="11410188" y="276605"/>
                </a:lnTo>
                <a:lnTo>
                  <a:pt x="11410188" y="1383029"/>
                </a:lnTo>
                <a:lnTo>
                  <a:pt x="11405732" y="1432754"/>
                </a:lnTo>
                <a:lnTo>
                  <a:pt x="11392884" y="1479553"/>
                </a:lnTo>
                <a:lnTo>
                  <a:pt x="11372426" y="1522645"/>
                </a:lnTo>
                <a:lnTo>
                  <a:pt x="11345138" y="1561250"/>
                </a:lnTo>
                <a:lnTo>
                  <a:pt x="11311802" y="1594586"/>
                </a:lnTo>
                <a:lnTo>
                  <a:pt x="11273197" y="1621874"/>
                </a:lnTo>
                <a:lnTo>
                  <a:pt x="11230105" y="1642332"/>
                </a:lnTo>
                <a:lnTo>
                  <a:pt x="11183306" y="1655180"/>
                </a:lnTo>
                <a:lnTo>
                  <a:pt x="11133582" y="1659636"/>
                </a:lnTo>
                <a:lnTo>
                  <a:pt x="276605" y="1659636"/>
                </a:lnTo>
                <a:lnTo>
                  <a:pt x="226881" y="1655180"/>
                </a:lnTo>
                <a:lnTo>
                  <a:pt x="180082" y="1642332"/>
                </a:lnTo>
                <a:lnTo>
                  <a:pt x="136990" y="1621874"/>
                </a:lnTo>
                <a:lnTo>
                  <a:pt x="98385" y="1594586"/>
                </a:lnTo>
                <a:lnTo>
                  <a:pt x="65049" y="1561250"/>
                </a:lnTo>
                <a:lnTo>
                  <a:pt x="37761" y="1522645"/>
                </a:lnTo>
                <a:lnTo>
                  <a:pt x="17303" y="1479553"/>
                </a:lnTo>
                <a:lnTo>
                  <a:pt x="4455" y="1432754"/>
                </a:lnTo>
                <a:lnTo>
                  <a:pt x="0" y="1383029"/>
                </a:lnTo>
                <a:lnTo>
                  <a:pt x="0" y="276605"/>
                </a:lnTo>
                <a:close/>
              </a:path>
            </a:pathLst>
          </a:custGeom>
          <a:ln w="9525">
            <a:solidFill>
              <a:srgbClr val="0184E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255266" y="1838325"/>
            <a:ext cx="10490200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7015" marR="5080" indent="-234950">
              <a:lnSpc>
                <a:spcPct val="100000"/>
              </a:lnSpc>
              <a:spcBef>
                <a:spcPts val="95"/>
              </a:spcBef>
            </a:pPr>
            <a:r>
              <a:rPr sz="2200" spc="50" dirty="0">
                <a:solidFill>
                  <a:srgbClr val="3E3E3E"/>
                </a:solidFill>
                <a:latin typeface="Trebuchet MS"/>
                <a:cs typeface="Trebuchet MS"/>
              </a:rPr>
              <a:t>Simple</a:t>
            </a:r>
            <a:r>
              <a:rPr sz="2200" spc="-3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30" dirty="0">
                <a:solidFill>
                  <a:srgbClr val="3E3E3E"/>
                </a:solidFill>
                <a:latin typeface="Trebuchet MS"/>
                <a:cs typeface="Trebuchet MS"/>
              </a:rPr>
              <a:t>text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15" dirty="0">
                <a:solidFill>
                  <a:srgbClr val="3E3E3E"/>
                </a:solidFill>
                <a:latin typeface="Trebuchet MS"/>
                <a:cs typeface="Trebuchet MS"/>
              </a:rPr>
              <a:t>files</a:t>
            </a:r>
            <a:r>
              <a:rPr sz="2200" spc="-5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" dirty="0">
                <a:solidFill>
                  <a:srgbClr val="3E3E3E"/>
                </a:solidFill>
                <a:latin typeface="Trebuchet MS"/>
                <a:cs typeface="Trebuchet MS"/>
              </a:rPr>
              <a:t>with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b="1" spc="110" dirty="0">
                <a:solidFill>
                  <a:srgbClr val="3E3E3E"/>
                </a:solidFill>
                <a:latin typeface="Arial"/>
                <a:cs typeface="Arial"/>
              </a:rPr>
              <a:t>.tf</a:t>
            </a:r>
            <a:r>
              <a:rPr sz="2200" b="1" spc="-3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rebuchet MS"/>
                <a:cs typeface="Trebuchet MS"/>
              </a:rPr>
              <a:t>extension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are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10" dirty="0">
                <a:solidFill>
                  <a:srgbClr val="3E3E3E"/>
                </a:solidFill>
                <a:latin typeface="Trebuchet MS"/>
                <a:cs typeface="Trebuchet MS"/>
              </a:rPr>
              <a:t>used</a:t>
            </a:r>
            <a:r>
              <a:rPr sz="2200" spc="-6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to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rebuchet MS"/>
                <a:cs typeface="Trebuchet MS"/>
              </a:rPr>
              <a:t>store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Trebuchet MS"/>
                <a:cs typeface="Trebuchet MS"/>
              </a:rPr>
              <a:t>Terraform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dirty="0">
                <a:solidFill>
                  <a:srgbClr val="3E3E3E"/>
                </a:solidFill>
                <a:latin typeface="Trebuchet MS"/>
                <a:cs typeface="Trebuchet MS"/>
              </a:rPr>
              <a:t>code.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rebuchet MS"/>
                <a:cs typeface="Trebuchet MS"/>
              </a:rPr>
              <a:t>A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5" dirty="0">
                <a:solidFill>
                  <a:srgbClr val="3E3E3E"/>
                </a:solidFill>
                <a:latin typeface="Trebuchet MS"/>
                <a:cs typeface="Trebuchet MS"/>
              </a:rPr>
              <a:t>JSON- </a:t>
            </a:r>
            <a:r>
              <a:rPr sz="2200" spc="-65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Trebuchet MS"/>
                <a:cs typeface="Trebuchet MS"/>
              </a:rPr>
              <a:t>based</a:t>
            </a:r>
            <a:r>
              <a:rPr sz="2200" spc="-6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version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of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language</a:t>
            </a:r>
            <a:r>
              <a:rPr sz="2200" spc="-6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" dirty="0">
                <a:solidFill>
                  <a:srgbClr val="3E3E3E"/>
                </a:solidFill>
                <a:latin typeface="Trebuchet MS"/>
                <a:cs typeface="Trebuchet MS"/>
              </a:rPr>
              <a:t>with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55" dirty="0">
                <a:solidFill>
                  <a:srgbClr val="3E3E3E"/>
                </a:solidFill>
                <a:latin typeface="Trebuchet MS"/>
                <a:cs typeface="Trebuchet MS"/>
              </a:rPr>
              <a:t>.tf.json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55" dirty="0">
                <a:solidFill>
                  <a:srgbClr val="3E3E3E"/>
                </a:solidFill>
                <a:latin typeface="Trebuchet MS"/>
                <a:cs typeface="Trebuchet MS"/>
              </a:rPr>
              <a:t>file</a:t>
            </a:r>
            <a:r>
              <a:rPr sz="2200" spc="-6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rebuchet MS"/>
                <a:cs typeface="Trebuchet MS"/>
              </a:rPr>
              <a:t>extension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is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also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20" dirty="0">
                <a:solidFill>
                  <a:srgbClr val="3E3E3E"/>
                </a:solidFill>
                <a:latin typeface="Trebuchet MS"/>
                <a:cs typeface="Trebuchet MS"/>
              </a:rPr>
              <a:t>available.</a:t>
            </a:r>
            <a:endParaRPr sz="2200">
              <a:latin typeface="Trebuchet MS"/>
              <a:cs typeface="Trebuchet MS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790509" y="4209288"/>
            <a:ext cx="10591165" cy="1733550"/>
            <a:chOff x="1790509" y="4209288"/>
            <a:chExt cx="10591165" cy="1733550"/>
          </a:xfrm>
        </p:grpSpPr>
        <p:sp>
          <p:nvSpPr>
            <p:cNvPr id="8" name="object 8"/>
            <p:cNvSpPr/>
            <p:nvPr/>
          </p:nvSpPr>
          <p:spPr>
            <a:xfrm>
              <a:off x="1795272" y="4512564"/>
              <a:ext cx="10581640" cy="1424940"/>
            </a:xfrm>
            <a:custGeom>
              <a:avLst/>
              <a:gdLst/>
              <a:ahLst/>
              <a:cxnLst/>
              <a:rect l="l" t="t" r="r" b="b"/>
              <a:pathLst>
                <a:path w="10581640" h="1424939">
                  <a:moveTo>
                    <a:pt x="0" y="237489"/>
                  </a:moveTo>
                  <a:lnTo>
                    <a:pt x="4823" y="189619"/>
                  </a:lnTo>
                  <a:lnTo>
                    <a:pt x="18659" y="145035"/>
                  </a:lnTo>
                  <a:lnTo>
                    <a:pt x="40551" y="104694"/>
                  </a:lnTo>
                  <a:lnTo>
                    <a:pt x="69548" y="69548"/>
                  </a:lnTo>
                  <a:lnTo>
                    <a:pt x="104694" y="40551"/>
                  </a:lnTo>
                  <a:lnTo>
                    <a:pt x="145035" y="18659"/>
                  </a:lnTo>
                  <a:lnTo>
                    <a:pt x="189619" y="4823"/>
                  </a:lnTo>
                  <a:lnTo>
                    <a:pt x="237489" y="0"/>
                  </a:lnTo>
                  <a:lnTo>
                    <a:pt x="10343642" y="0"/>
                  </a:lnTo>
                  <a:lnTo>
                    <a:pt x="10391512" y="4823"/>
                  </a:lnTo>
                  <a:lnTo>
                    <a:pt x="10436096" y="18659"/>
                  </a:lnTo>
                  <a:lnTo>
                    <a:pt x="10476437" y="40551"/>
                  </a:lnTo>
                  <a:lnTo>
                    <a:pt x="10511583" y="69548"/>
                  </a:lnTo>
                  <a:lnTo>
                    <a:pt x="10540580" y="104694"/>
                  </a:lnTo>
                  <a:lnTo>
                    <a:pt x="10562472" y="145035"/>
                  </a:lnTo>
                  <a:lnTo>
                    <a:pt x="10576308" y="189619"/>
                  </a:lnTo>
                  <a:lnTo>
                    <a:pt x="10581132" y="237489"/>
                  </a:lnTo>
                  <a:lnTo>
                    <a:pt x="10581132" y="1187450"/>
                  </a:lnTo>
                  <a:lnTo>
                    <a:pt x="10576308" y="1235320"/>
                  </a:lnTo>
                  <a:lnTo>
                    <a:pt x="10562472" y="1279904"/>
                  </a:lnTo>
                  <a:lnTo>
                    <a:pt x="10540580" y="1320245"/>
                  </a:lnTo>
                  <a:lnTo>
                    <a:pt x="10511583" y="1355391"/>
                  </a:lnTo>
                  <a:lnTo>
                    <a:pt x="10476437" y="1384388"/>
                  </a:lnTo>
                  <a:lnTo>
                    <a:pt x="10436096" y="1406280"/>
                  </a:lnTo>
                  <a:lnTo>
                    <a:pt x="10391512" y="1420116"/>
                  </a:lnTo>
                  <a:lnTo>
                    <a:pt x="10343642" y="1424940"/>
                  </a:lnTo>
                  <a:lnTo>
                    <a:pt x="237489" y="1424940"/>
                  </a:lnTo>
                  <a:lnTo>
                    <a:pt x="189619" y="1420116"/>
                  </a:lnTo>
                  <a:lnTo>
                    <a:pt x="145035" y="1406280"/>
                  </a:lnTo>
                  <a:lnTo>
                    <a:pt x="104694" y="1384388"/>
                  </a:lnTo>
                  <a:lnTo>
                    <a:pt x="69548" y="1355391"/>
                  </a:lnTo>
                  <a:lnTo>
                    <a:pt x="40551" y="1320245"/>
                  </a:lnTo>
                  <a:lnTo>
                    <a:pt x="18659" y="1279904"/>
                  </a:lnTo>
                  <a:lnTo>
                    <a:pt x="4823" y="1235320"/>
                  </a:lnTo>
                  <a:lnTo>
                    <a:pt x="0" y="1187450"/>
                  </a:lnTo>
                  <a:lnTo>
                    <a:pt x="0" y="237489"/>
                  </a:lnTo>
                  <a:close/>
                </a:path>
              </a:pathLst>
            </a:custGeom>
            <a:ln w="9525">
              <a:solidFill>
                <a:srgbClr val="0184E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404872" y="4209288"/>
              <a:ext cx="4070985" cy="489584"/>
            </a:xfrm>
            <a:custGeom>
              <a:avLst/>
              <a:gdLst/>
              <a:ahLst/>
              <a:cxnLst/>
              <a:rect l="l" t="t" r="r" b="b"/>
              <a:pathLst>
                <a:path w="4070985" h="489585">
                  <a:moveTo>
                    <a:pt x="3989069" y="0"/>
                  </a:moveTo>
                  <a:lnTo>
                    <a:pt x="81533" y="0"/>
                  </a:lnTo>
                  <a:lnTo>
                    <a:pt x="49774" y="6399"/>
                  </a:lnTo>
                  <a:lnTo>
                    <a:pt x="23860" y="23860"/>
                  </a:lnTo>
                  <a:lnTo>
                    <a:pt x="6399" y="49774"/>
                  </a:lnTo>
                  <a:lnTo>
                    <a:pt x="0" y="81534"/>
                  </a:lnTo>
                  <a:lnTo>
                    <a:pt x="0" y="407670"/>
                  </a:lnTo>
                  <a:lnTo>
                    <a:pt x="6399" y="439429"/>
                  </a:lnTo>
                  <a:lnTo>
                    <a:pt x="23860" y="465343"/>
                  </a:lnTo>
                  <a:lnTo>
                    <a:pt x="49774" y="482804"/>
                  </a:lnTo>
                  <a:lnTo>
                    <a:pt x="81533" y="489203"/>
                  </a:lnTo>
                  <a:lnTo>
                    <a:pt x="3989069" y="489203"/>
                  </a:lnTo>
                  <a:lnTo>
                    <a:pt x="4020829" y="482804"/>
                  </a:lnTo>
                  <a:lnTo>
                    <a:pt x="4046743" y="465343"/>
                  </a:lnTo>
                  <a:lnTo>
                    <a:pt x="4064204" y="439429"/>
                  </a:lnTo>
                  <a:lnTo>
                    <a:pt x="4070604" y="407670"/>
                  </a:lnTo>
                  <a:lnTo>
                    <a:pt x="4070604" y="81534"/>
                  </a:lnTo>
                  <a:lnTo>
                    <a:pt x="4064204" y="49774"/>
                  </a:lnTo>
                  <a:lnTo>
                    <a:pt x="4046743" y="23860"/>
                  </a:lnTo>
                  <a:lnTo>
                    <a:pt x="4020829" y="6399"/>
                  </a:lnTo>
                  <a:lnTo>
                    <a:pt x="3989069" y="0"/>
                  </a:lnTo>
                  <a:close/>
                </a:path>
              </a:pathLst>
            </a:custGeom>
            <a:solidFill>
              <a:srgbClr val="0184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2107438" y="4255770"/>
            <a:ext cx="7065009" cy="10464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307465">
              <a:lnSpc>
                <a:spcPct val="100000"/>
              </a:lnSpc>
              <a:spcBef>
                <a:spcPts val="95"/>
              </a:spcBef>
            </a:pPr>
            <a:r>
              <a:rPr sz="2200" b="1" spc="60" dirty="0">
                <a:solidFill>
                  <a:srgbClr val="FFFFFF"/>
                </a:solidFill>
                <a:latin typeface="Arial"/>
                <a:cs typeface="Arial"/>
              </a:rPr>
              <a:t>Text</a:t>
            </a:r>
            <a:r>
              <a:rPr sz="2200" b="1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b="1" spc="-25" dirty="0">
                <a:solidFill>
                  <a:srgbClr val="FFFFFF"/>
                </a:solidFill>
                <a:latin typeface="Arial"/>
                <a:cs typeface="Arial"/>
              </a:rPr>
              <a:t>Encoding</a:t>
            </a:r>
            <a:endParaRPr sz="2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200" spc="10" dirty="0">
                <a:solidFill>
                  <a:srgbClr val="3E3E3E"/>
                </a:solidFill>
                <a:latin typeface="Trebuchet MS"/>
                <a:cs typeface="Trebuchet MS"/>
              </a:rPr>
              <a:t>UTF-8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encoding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rebuchet MS"/>
                <a:cs typeface="Trebuchet MS"/>
              </a:rPr>
              <a:t>must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rebuchet MS"/>
                <a:cs typeface="Trebuchet MS"/>
              </a:rPr>
              <a:t>be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10" dirty="0">
                <a:solidFill>
                  <a:srgbClr val="3E3E3E"/>
                </a:solidFill>
                <a:latin typeface="Trebuchet MS"/>
                <a:cs typeface="Trebuchet MS"/>
              </a:rPr>
              <a:t>used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in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Trebuchet MS"/>
                <a:cs typeface="Trebuchet MS"/>
              </a:rPr>
              <a:t>all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configuration</a:t>
            </a:r>
            <a:r>
              <a:rPr sz="2200" spc="-5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Trebuchet MS"/>
                <a:cs typeface="Trebuchet MS"/>
              </a:rPr>
              <a:t>files.</a:t>
            </a:r>
            <a:endParaRPr sz="2200">
              <a:latin typeface="Trebuchet MS"/>
              <a:cs typeface="Trebuchet MS"/>
            </a:endParaRPr>
          </a:p>
        </p:txBody>
      </p:sp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079235" y="734568"/>
            <a:ext cx="4075175" cy="458724"/>
          </a:xfrm>
          <a:prstGeom prst="rect">
            <a:avLst/>
          </a:prstGeom>
        </p:spPr>
      </p:pic>
    </p:spTree>
  </p:cSld>
  <p:clrMapOvr>
    <a:masterClrMapping/>
  </p:clrMapOvr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955284" y="306451"/>
            <a:ext cx="434467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60" dirty="0">
                <a:solidFill>
                  <a:srgbClr val="3E3E3E"/>
                </a:solidFill>
                <a:latin typeface="Arial"/>
                <a:cs typeface="Arial"/>
              </a:rPr>
              <a:t>Directories</a:t>
            </a:r>
            <a:r>
              <a:rPr spc="-5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105" dirty="0">
                <a:solidFill>
                  <a:srgbClr val="3E3E3E"/>
                </a:solidFill>
                <a:latin typeface="Arial"/>
                <a:cs typeface="Arial"/>
              </a:rPr>
              <a:t>and</a:t>
            </a:r>
            <a:r>
              <a:rPr spc="-6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70" dirty="0">
                <a:solidFill>
                  <a:srgbClr val="3E3E3E"/>
                </a:solidFill>
                <a:latin typeface="Arial"/>
                <a:cs typeface="Arial"/>
              </a:rPr>
              <a:t>Modules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248405" y="2006549"/>
            <a:ext cx="9770110" cy="17024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0" indent="-368935">
              <a:lnSpc>
                <a:spcPct val="100000"/>
              </a:lnSpc>
              <a:spcBef>
                <a:spcPts val="95"/>
              </a:spcBef>
              <a:buFont typeface="Tahoma"/>
              <a:buChar char="●"/>
              <a:tabLst>
                <a:tab pos="381000" algn="l"/>
                <a:tab pos="381635" algn="l"/>
              </a:tabLst>
            </a:pPr>
            <a:r>
              <a:rPr sz="2200" spc="90" dirty="0">
                <a:solidFill>
                  <a:srgbClr val="3E3E3E"/>
                </a:solidFill>
                <a:latin typeface="Trebuchet MS"/>
                <a:cs typeface="Trebuchet MS"/>
              </a:rPr>
              <a:t>A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rebuchet MS"/>
                <a:cs typeface="Trebuchet MS"/>
              </a:rPr>
              <a:t>module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is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a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directory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containing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a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30" dirty="0">
                <a:solidFill>
                  <a:srgbClr val="3E3E3E"/>
                </a:solidFill>
                <a:latin typeface="Trebuchet MS"/>
                <a:cs typeface="Trebuchet MS"/>
              </a:rPr>
              <a:t>list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of.tf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20" dirty="0">
                <a:solidFill>
                  <a:srgbClr val="3E3E3E"/>
                </a:solidFill>
                <a:latin typeface="Trebuchet MS"/>
                <a:cs typeface="Trebuchet MS"/>
              </a:rPr>
              <a:t>and/or.tf.json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Trebuchet MS"/>
                <a:cs typeface="Trebuchet MS"/>
              </a:rPr>
              <a:t>files.</a:t>
            </a:r>
            <a:endParaRPr sz="2200">
              <a:latin typeface="Trebuchet MS"/>
              <a:cs typeface="Trebuchet MS"/>
            </a:endParaRPr>
          </a:p>
          <a:p>
            <a:pPr marL="381000" marR="204470" indent="-368935">
              <a:lnSpc>
                <a:spcPct val="100000"/>
              </a:lnSpc>
              <a:spcBef>
                <a:spcPts val="5"/>
              </a:spcBef>
              <a:buFont typeface="Tahoma"/>
              <a:buChar char="●"/>
              <a:tabLst>
                <a:tab pos="381000" algn="l"/>
                <a:tab pos="381635" algn="l"/>
              </a:tabLst>
            </a:pPr>
            <a:r>
              <a:rPr sz="2200" spc="45" dirty="0">
                <a:solidFill>
                  <a:srgbClr val="3E3E3E"/>
                </a:solidFill>
                <a:latin typeface="Trebuchet MS"/>
                <a:cs typeface="Trebuchet MS"/>
              </a:rPr>
              <a:t>Terraform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5" dirty="0">
                <a:solidFill>
                  <a:srgbClr val="3E3E3E"/>
                </a:solidFill>
                <a:latin typeface="Trebuchet MS"/>
                <a:cs typeface="Trebuchet MS"/>
              </a:rPr>
              <a:t>tests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Trebuchet MS"/>
                <a:cs typeface="Trebuchet MS"/>
              </a:rPr>
              <a:t>all</a:t>
            </a:r>
            <a:r>
              <a:rPr sz="2200" spc="-6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rebuchet MS"/>
                <a:cs typeface="Trebuchet MS"/>
              </a:rPr>
              <a:t>module's</a:t>
            </a:r>
            <a:r>
              <a:rPr sz="2200" spc="-5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configuration</a:t>
            </a:r>
            <a:r>
              <a:rPr sz="2200" spc="-4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60" dirty="0">
                <a:solidFill>
                  <a:srgbClr val="3E3E3E"/>
                </a:solidFill>
                <a:latin typeface="Trebuchet MS"/>
                <a:cs typeface="Trebuchet MS"/>
              </a:rPr>
              <a:t>files,</a:t>
            </a:r>
            <a:r>
              <a:rPr sz="2200" spc="-5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5" dirty="0">
                <a:solidFill>
                  <a:srgbClr val="3E3E3E"/>
                </a:solidFill>
                <a:latin typeface="Trebuchet MS"/>
                <a:cs typeface="Trebuchet MS"/>
              </a:rPr>
              <a:t>essentially</a:t>
            </a:r>
            <a:r>
              <a:rPr sz="2200" spc="-3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" dirty="0">
                <a:solidFill>
                  <a:srgbClr val="3E3E3E"/>
                </a:solidFill>
                <a:latin typeface="Trebuchet MS"/>
                <a:cs typeface="Trebuchet MS"/>
              </a:rPr>
              <a:t>treating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the </a:t>
            </a:r>
            <a:r>
              <a:rPr sz="2200" spc="-65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rebuchet MS"/>
                <a:cs typeface="Trebuchet MS"/>
              </a:rPr>
              <a:t>whole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thing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Trebuchet MS"/>
                <a:cs typeface="Trebuchet MS"/>
              </a:rPr>
              <a:t>as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a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single</a:t>
            </a:r>
            <a:r>
              <a:rPr sz="2200" spc="-5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text.</a:t>
            </a:r>
            <a:endParaRPr sz="2200">
              <a:latin typeface="Trebuchet MS"/>
              <a:cs typeface="Trebuchet MS"/>
            </a:endParaRPr>
          </a:p>
          <a:p>
            <a:pPr marL="381000" marR="5080" indent="-368935">
              <a:lnSpc>
                <a:spcPct val="100000"/>
              </a:lnSpc>
              <a:buFont typeface="Tahoma"/>
              <a:buChar char="●"/>
              <a:tabLst>
                <a:tab pos="381000" algn="l"/>
                <a:tab pos="381635" algn="l"/>
              </a:tabLst>
            </a:pPr>
            <a:r>
              <a:rPr sz="2200" spc="125" dirty="0">
                <a:solidFill>
                  <a:srgbClr val="3E3E3E"/>
                </a:solidFill>
                <a:latin typeface="Trebuchet MS"/>
                <a:cs typeface="Trebuchet MS"/>
              </a:rPr>
              <a:t>Module</a:t>
            </a:r>
            <a:r>
              <a:rPr sz="2200" spc="-6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10" dirty="0">
                <a:solidFill>
                  <a:srgbClr val="3E3E3E"/>
                </a:solidFill>
                <a:latin typeface="Trebuchet MS"/>
                <a:cs typeface="Trebuchet MS"/>
              </a:rPr>
              <a:t>calls</a:t>
            </a:r>
            <a:r>
              <a:rPr sz="2200" spc="-5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5" dirty="0">
                <a:solidFill>
                  <a:srgbClr val="3E3E3E"/>
                </a:solidFill>
                <a:latin typeface="Trebuchet MS"/>
                <a:cs typeface="Trebuchet MS"/>
              </a:rPr>
              <a:t>allow</a:t>
            </a:r>
            <a:r>
              <a:rPr sz="2200" spc="-6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Trebuchet MS"/>
                <a:cs typeface="Trebuchet MS"/>
              </a:rPr>
              <a:t>Terraform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Trebuchet MS"/>
                <a:cs typeface="Trebuchet MS"/>
              </a:rPr>
              <a:t>modules</a:t>
            </a:r>
            <a:r>
              <a:rPr sz="2200" spc="-6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to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15" dirty="0">
                <a:solidFill>
                  <a:srgbClr val="3E3E3E"/>
                </a:solidFill>
                <a:latin typeface="Trebuchet MS"/>
                <a:cs typeface="Trebuchet MS"/>
              </a:rPr>
              <a:t>directly</a:t>
            </a:r>
            <a:r>
              <a:rPr sz="2200" spc="-4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5" dirty="0">
                <a:solidFill>
                  <a:srgbClr val="3E3E3E"/>
                </a:solidFill>
                <a:latin typeface="Trebuchet MS"/>
                <a:cs typeface="Trebuchet MS"/>
              </a:rPr>
              <a:t>include</a:t>
            </a:r>
            <a:r>
              <a:rPr sz="2200" spc="-3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rebuchet MS"/>
                <a:cs typeface="Trebuchet MS"/>
              </a:rPr>
              <a:t>other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Trebuchet MS"/>
                <a:cs typeface="Trebuchet MS"/>
              </a:rPr>
              <a:t>modules </a:t>
            </a:r>
            <a:r>
              <a:rPr sz="2200" spc="-65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in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" dirty="0">
                <a:solidFill>
                  <a:srgbClr val="3E3E3E"/>
                </a:solidFill>
                <a:latin typeface="Trebuchet MS"/>
                <a:cs typeface="Trebuchet MS"/>
              </a:rPr>
              <a:t>their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configuration.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729483" y="4512564"/>
            <a:ext cx="10581640" cy="1424940"/>
          </a:xfrm>
          <a:custGeom>
            <a:avLst/>
            <a:gdLst/>
            <a:ahLst/>
            <a:cxnLst/>
            <a:rect l="l" t="t" r="r" b="b"/>
            <a:pathLst>
              <a:path w="10581640" h="1424939">
                <a:moveTo>
                  <a:pt x="0" y="237489"/>
                </a:moveTo>
                <a:lnTo>
                  <a:pt x="4823" y="189619"/>
                </a:lnTo>
                <a:lnTo>
                  <a:pt x="18659" y="145035"/>
                </a:lnTo>
                <a:lnTo>
                  <a:pt x="40551" y="104694"/>
                </a:lnTo>
                <a:lnTo>
                  <a:pt x="69548" y="69548"/>
                </a:lnTo>
                <a:lnTo>
                  <a:pt x="104694" y="40551"/>
                </a:lnTo>
                <a:lnTo>
                  <a:pt x="145035" y="18659"/>
                </a:lnTo>
                <a:lnTo>
                  <a:pt x="189619" y="4823"/>
                </a:lnTo>
                <a:lnTo>
                  <a:pt x="237490" y="0"/>
                </a:lnTo>
                <a:lnTo>
                  <a:pt x="10343642" y="0"/>
                </a:lnTo>
                <a:lnTo>
                  <a:pt x="10391512" y="4823"/>
                </a:lnTo>
                <a:lnTo>
                  <a:pt x="10436096" y="18659"/>
                </a:lnTo>
                <a:lnTo>
                  <a:pt x="10476437" y="40551"/>
                </a:lnTo>
                <a:lnTo>
                  <a:pt x="10511583" y="69548"/>
                </a:lnTo>
                <a:lnTo>
                  <a:pt x="10540580" y="104694"/>
                </a:lnTo>
                <a:lnTo>
                  <a:pt x="10562472" y="145035"/>
                </a:lnTo>
                <a:lnTo>
                  <a:pt x="10576308" y="189619"/>
                </a:lnTo>
                <a:lnTo>
                  <a:pt x="10581132" y="237489"/>
                </a:lnTo>
                <a:lnTo>
                  <a:pt x="10581132" y="1187450"/>
                </a:lnTo>
                <a:lnTo>
                  <a:pt x="10576308" y="1235320"/>
                </a:lnTo>
                <a:lnTo>
                  <a:pt x="10562472" y="1279904"/>
                </a:lnTo>
                <a:lnTo>
                  <a:pt x="10540580" y="1320245"/>
                </a:lnTo>
                <a:lnTo>
                  <a:pt x="10511583" y="1355391"/>
                </a:lnTo>
                <a:lnTo>
                  <a:pt x="10476437" y="1384388"/>
                </a:lnTo>
                <a:lnTo>
                  <a:pt x="10436096" y="1406280"/>
                </a:lnTo>
                <a:lnTo>
                  <a:pt x="10391512" y="1420116"/>
                </a:lnTo>
                <a:lnTo>
                  <a:pt x="10343642" y="1424940"/>
                </a:lnTo>
                <a:lnTo>
                  <a:pt x="237490" y="1424940"/>
                </a:lnTo>
                <a:lnTo>
                  <a:pt x="189619" y="1420116"/>
                </a:lnTo>
                <a:lnTo>
                  <a:pt x="145035" y="1406280"/>
                </a:lnTo>
                <a:lnTo>
                  <a:pt x="104694" y="1384388"/>
                </a:lnTo>
                <a:lnTo>
                  <a:pt x="69548" y="1355391"/>
                </a:lnTo>
                <a:lnTo>
                  <a:pt x="40551" y="1320245"/>
                </a:lnTo>
                <a:lnTo>
                  <a:pt x="18659" y="1279904"/>
                </a:lnTo>
                <a:lnTo>
                  <a:pt x="4823" y="1235320"/>
                </a:lnTo>
                <a:lnTo>
                  <a:pt x="0" y="1187450"/>
                </a:lnTo>
                <a:lnTo>
                  <a:pt x="0" y="237489"/>
                </a:lnTo>
                <a:close/>
              </a:path>
            </a:pathLst>
          </a:custGeom>
          <a:ln w="9525">
            <a:solidFill>
              <a:srgbClr val="0184E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339084" y="4209288"/>
            <a:ext cx="3476625" cy="489584"/>
          </a:xfrm>
          <a:custGeom>
            <a:avLst/>
            <a:gdLst/>
            <a:ahLst/>
            <a:cxnLst/>
            <a:rect l="l" t="t" r="r" b="b"/>
            <a:pathLst>
              <a:path w="3476625" h="489585">
                <a:moveTo>
                  <a:pt x="3394710" y="0"/>
                </a:moveTo>
                <a:lnTo>
                  <a:pt x="81533" y="0"/>
                </a:lnTo>
                <a:lnTo>
                  <a:pt x="49774" y="6399"/>
                </a:lnTo>
                <a:lnTo>
                  <a:pt x="23860" y="23860"/>
                </a:lnTo>
                <a:lnTo>
                  <a:pt x="6399" y="49774"/>
                </a:lnTo>
                <a:lnTo>
                  <a:pt x="0" y="81534"/>
                </a:lnTo>
                <a:lnTo>
                  <a:pt x="0" y="407670"/>
                </a:lnTo>
                <a:lnTo>
                  <a:pt x="6399" y="439429"/>
                </a:lnTo>
                <a:lnTo>
                  <a:pt x="23860" y="465343"/>
                </a:lnTo>
                <a:lnTo>
                  <a:pt x="49774" y="482804"/>
                </a:lnTo>
                <a:lnTo>
                  <a:pt x="81533" y="489203"/>
                </a:lnTo>
                <a:lnTo>
                  <a:pt x="3394710" y="489203"/>
                </a:lnTo>
                <a:lnTo>
                  <a:pt x="3426469" y="482804"/>
                </a:lnTo>
                <a:lnTo>
                  <a:pt x="3452383" y="465343"/>
                </a:lnTo>
                <a:lnTo>
                  <a:pt x="3469844" y="439429"/>
                </a:lnTo>
                <a:lnTo>
                  <a:pt x="3476243" y="407670"/>
                </a:lnTo>
                <a:lnTo>
                  <a:pt x="3476243" y="81534"/>
                </a:lnTo>
                <a:lnTo>
                  <a:pt x="3469844" y="49774"/>
                </a:lnTo>
                <a:lnTo>
                  <a:pt x="3452383" y="23860"/>
                </a:lnTo>
                <a:lnTo>
                  <a:pt x="3426469" y="6399"/>
                </a:lnTo>
                <a:lnTo>
                  <a:pt x="3394710" y="0"/>
                </a:lnTo>
                <a:close/>
              </a:path>
            </a:pathLst>
          </a:custGeom>
          <a:solidFill>
            <a:srgbClr val="0184E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418459" y="4255770"/>
            <a:ext cx="9269095" cy="14109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775335">
              <a:lnSpc>
                <a:spcPct val="100000"/>
              </a:lnSpc>
              <a:spcBef>
                <a:spcPts val="95"/>
              </a:spcBef>
            </a:pPr>
            <a:r>
              <a:rPr sz="2200" b="1" spc="20" dirty="0">
                <a:solidFill>
                  <a:srgbClr val="FFFFFF"/>
                </a:solidFill>
                <a:latin typeface="Arial"/>
                <a:cs typeface="Arial"/>
              </a:rPr>
              <a:t>Root</a:t>
            </a:r>
            <a:r>
              <a:rPr sz="2200" b="1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b="1" spc="85" dirty="0">
                <a:solidFill>
                  <a:srgbClr val="FFFFFF"/>
                </a:solidFill>
                <a:latin typeface="Arial"/>
                <a:cs typeface="Arial"/>
              </a:rPr>
              <a:t>Module</a:t>
            </a:r>
            <a:endParaRPr sz="22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6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</a:pPr>
            <a:r>
              <a:rPr sz="2200" spc="30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working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directory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rebuchet MS"/>
                <a:cs typeface="Trebuchet MS"/>
              </a:rPr>
              <a:t>where</a:t>
            </a:r>
            <a:r>
              <a:rPr sz="2200" spc="-5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Trebuchet MS"/>
                <a:cs typeface="Trebuchet MS"/>
              </a:rPr>
              <a:t>Terraform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is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rebuchet MS"/>
                <a:cs typeface="Trebuchet MS"/>
              </a:rPr>
              <a:t>invoked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is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10" dirty="0">
                <a:solidFill>
                  <a:srgbClr val="3E3E3E"/>
                </a:solidFill>
                <a:latin typeface="Trebuchet MS"/>
                <a:cs typeface="Trebuchet MS"/>
              </a:rPr>
              <a:t>called</a:t>
            </a:r>
            <a:r>
              <a:rPr sz="2200" spc="-5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rebuchet MS"/>
                <a:cs typeface="Trebuchet MS"/>
              </a:rPr>
              <a:t>root </a:t>
            </a:r>
            <a:r>
              <a:rPr sz="2200" spc="-65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module.</a:t>
            </a:r>
            <a:endParaRPr sz="2200">
              <a:latin typeface="Trebuchet MS"/>
              <a:cs typeface="Trebuchet MS"/>
            </a:endParaRP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896611" y="734568"/>
            <a:ext cx="6609588" cy="458724"/>
          </a:xfrm>
          <a:prstGeom prst="rect">
            <a:avLst/>
          </a:prstGeom>
        </p:spPr>
      </p:pic>
    </p:spTree>
  </p:cSld>
  <p:clrMapOvr>
    <a:masterClrMapping/>
  </p:clrMapOvr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161023" y="306451"/>
            <a:ext cx="3932554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20" dirty="0">
                <a:solidFill>
                  <a:srgbClr val="3E3E3E"/>
                </a:solidFill>
                <a:latin typeface="Arial"/>
                <a:cs typeface="Arial"/>
              </a:rPr>
              <a:t>Terraform</a:t>
            </a:r>
            <a:r>
              <a:rPr spc="-11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50" dirty="0">
                <a:solidFill>
                  <a:srgbClr val="3E3E3E"/>
                </a:solidFill>
                <a:latin typeface="Arial"/>
                <a:cs typeface="Arial"/>
              </a:rPr>
              <a:t>Commands</a:t>
            </a:r>
          </a:p>
        </p:txBody>
      </p:sp>
      <p:sp>
        <p:nvSpPr>
          <p:cNvPr id="4" name="object 4"/>
          <p:cNvSpPr/>
          <p:nvPr/>
        </p:nvSpPr>
        <p:spPr>
          <a:xfrm>
            <a:off x="2129027" y="1869948"/>
            <a:ext cx="11768455" cy="1077595"/>
          </a:xfrm>
          <a:custGeom>
            <a:avLst/>
            <a:gdLst/>
            <a:ahLst/>
            <a:cxnLst/>
            <a:rect l="l" t="t" r="r" b="b"/>
            <a:pathLst>
              <a:path w="11768455" h="1077595">
                <a:moveTo>
                  <a:pt x="11588750" y="0"/>
                </a:moveTo>
                <a:lnTo>
                  <a:pt x="179578" y="0"/>
                </a:lnTo>
                <a:lnTo>
                  <a:pt x="131835" y="6414"/>
                </a:lnTo>
                <a:lnTo>
                  <a:pt x="88937" y="24515"/>
                </a:lnTo>
                <a:lnTo>
                  <a:pt x="52593" y="52593"/>
                </a:lnTo>
                <a:lnTo>
                  <a:pt x="24515" y="88937"/>
                </a:lnTo>
                <a:lnTo>
                  <a:pt x="6414" y="131835"/>
                </a:lnTo>
                <a:lnTo>
                  <a:pt x="0" y="179577"/>
                </a:lnTo>
                <a:lnTo>
                  <a:pt x="0" y="897889"/>
                </a:lnTo>
                <a:lnTo>
                  <a:pt x="6414" y="945632"/>
                </a:lnTo>
                <a:lnTo>
                  <a:pt x="24515" y="988530"/>
                </a:lnTo>
                <a:lnTo>
                  <a:pt x="52593" y="1024874"/>
                </a:lnTo>
                <a:lnTo>
                  <a:pt x="88937" y="1052952"/>
                </a:lnTo>
                <a:lnTo>
                  <a:pt x="131835" y="1071053"/>
                </a:lnTo>
                <a:lnTo>
                  <a:pt x="179578" y="1077467"/>
                </a:lnTo>
                <a:lnTo>
                  <a:pt x="11588750" y="1077467"/>
                </a:lnTo>
                <a:lnTo>
                  <a:pt x="11636492" y="1071053"/>
                </a:lnTo>
                <a:lnTo>
                  <a:pt x="11679390" y="1052952"/>
                </a:lnTo>
                <a:lnTo>
                  <a:pt x="11715734" y="1024874"/>
                </a:lnTo>
                <a:lnTo>
                  <a:pt x="11743812" y="988530"/>
                </a:lnTo>
                <a:lnTo>
                  <a:pt x="11761913" y="945632"/>
                </a:lnTo>
                <a:lnTo>
                  <a:pt x="11768328" y="897889"/>
                </a:lnTo>
                <a:lnTo>
                  <a:pt x="11768328" y="179577"/>
                </a:lnTo>
                <a:lnTo>
                  <a:pt x="11761913" y="131835"/>
                </a:lnTo>
                <a:lnTo>
                  <a:pt x="11743812" y="88937"/>
                </a:lnTo>
                <a:lnTo>
                  <a:pt x="11715734" y="52593"/>
                </a:lnTo>
                <a:lnTo>
                  <a:pt x="11679390" y="24515"/>
                </a:lnTo>
                <a:lnTo>
                  <a:pt x="11636492" y="6414"/>
                </a:lnTo>
                <a:lnTo>
                  <a:pt x="1158875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129027" y="1869948"/>
            <a:ext cx="11768455" cy="1077595"/>
          </a:xfrm>
          <a:custGeom>
            <a:avLst/>
            <a:gdLst/>
            <a:ahLst/>
            <a:cxnLst/>
            <a:rect l="l" t="t" r="r" b="b"/>
            <a:pathLst>
              <a:path w="11768455" h="1077595">
                <a:moveTo>
                  <a:pt x="0" y="179577"/>
                </a:moveTo>
                <a:lnTo>
                  <a:pt x="6414" y="131835"/>
                </a:lnTo>
                <a:lnTo>
                  <a:pt x="24515" y="88937"/>
                </a:lnTo>
                <a:lnTo>
                  <a:pt x="52593" y="52593"/>
                </a:lnTo>
                <a:lnTo>
                  <a:pt x="88937" y="24515"/>
                </a:lnTo>
                <a:lnTo>
                  <a:pt x="131835" y="6414"/>
                </a:lnTo>
                <a:lnTo>
                  <a:pt x="179578" y="0"/>
                </a:lnTo>
                <a:lnTo>
                  <a:pt x="11588750" y="0"/>
                </a:lnTo>
                <a:lnTo>
                  <a:pt x="11636492" y="6414"/>
                </a:lnTo>
                <a:lnTo>
                  <a:pt x="11679390" y="24515"/>
                </a:lnTo>
                <a:lnTo>
                  <a:pt x="11715734" y="52593"/>
                </a:lnTo>
                <a:lnTo>
                  <a:pt x="11743812" y="88937"/>
                </a:lnTo>
                <a:lnTo>
                  <a:pt x="11761913" y="131835"/>
                </a:lnTo>
                <a:lnTo>
                  <a:pt x="11768328" y="179577"/>
                </a:lnTo>
                <a:lnTo>
                  <a:pt x="11768328" y="897889"/>
                </a:lnTo>
                <a:lnTo>
                  <a:pt x="11761913" y="945632"/>
                </a:lnTo>
                <a:lnTo>
                  <a:pt x="11743812" y="988530"/>
                </a:lnTo>
                <a:lnTo>
                  <a:pt x="11715734" y="1024874"/>
                </a:lnTo>
                <a:lnTo>
                  <a:pt x="11679390" y="1052952"/>
                </a:lnTo>
                <a:lnTo>
                  <a:pt x="11636492" y="1071053"/>
                </a:lnTo>
                <a:lnTo>
                  <a:pt x="11588750" y="1077467"/>
                </a:lnTo>
                <a:lnTo>
                  <a:pt x="179578" y="1077467"/>
                </a:lnTo>
                <a:lnTo>
                  <a:pt x="131835" y="1071053"/>
                </a:lnTo>
                <a:lnTo>
                  <a:pt x="88937" y="1052952"/>
                </a:lnTo>
                <a:lnTo>
                  <a:pt x="52593" y="1024874"/>
                </a:lnTo>
                <a:lnTo>
                  <a:pt x="24515" y="988530"/>
                </a:lnTo>
                <a:lnTo>
                  <a:pt x="6414" y="945632"/>
                </a:lnTo>
                <a:lnTo>
                  <a:pt x="0" y="897889"/>
                </a:lnTo>
                <a:lnTo>
                  <a:pt x="0" y="179577"/>
                </a:lnTo>
                <a:close/>
              </a:path>
            </a:pathLst>
          </a:custGeom>
          <a:ln w="9525">
            <a:solidFill>
              <a:srgbClr val="0184E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052317" y="2199893"/>
            <a:ext cx="991870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30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5" dirty="0">
                <a:solidFill>
                  <a:srgbClr val="3E3E3E"/>
                </a:solidFill>
                <a:latin typeface="Courier New"/>
                <a:cs typeface="Courier New"/>
              </a:rPr>
              <a:t>terraform</a:t>
            </a:r>
            <a:r>
              <a:rPr sz="2200" spc="-700" dirty="0">
                <a:solidFill>
                  <a:srgbClr val="3E3E3E"/>
                </a:solidFill>
                <a:latin typeface="Courier New"/>
                <a:cs typeface="Courier New"/>
              </a:rPr>
              <a:t> </a:t>
            </a:r>
            <a:r>
              <a:rPr sz="2200" spc="114" dirty="0">
                <a:solidFill>
                  <a:srgbClr val="3E3E3E"/>
                </a:solidFill>
                <a:latin typeface="Trebuchet MS"/>
                <a:cs typeface="Trebuchet MS"/>
              </a:rPr>
              <a:t>command</a:t>
            </a:r>
            <a:r>
              <a:rPr sz="2200" spc="-5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rebuchet MS"/>
                <a:cs typeface="Trebuchet MS"/>
              </a:rPr>
              <a:t>provides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a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rebuchet MS"/>
                <a:cs typeface="Trebuchet MS"/>
              </a:rPr>
              <a:t>command-line</a:t>
            </a:r>
            <a:r>
              <a:rPr sz="2200" spc="-2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dirty="0">
                <a:solidFill>
                  <a:srgbClr val="3E3E3E"/>
                </a:solidFill>
                <a:latin typeface="Trebuchet MS"/>
                <a:cs typeface="Trebuchet MS"/>
              </a:rPr>
              <a:t>interface</a:t>
            </a:r>
            <a:r>
              <a:rPr sz="2200" spc="-5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to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5" dirty="0">
                <a:solidFill>
                  <a:srgbClr val="3E3E3E"/>
                </a:solidFill>
                <a:latin typeface="Trebuchet MS"/>
                <a:cs typeface="Trebuchet MS"/>
              </a:rPr>
              <a:t>Terraform.</a:t>
            </a:r>
            <a:endParaRPr sz="2200">
              <a:latin typeface="Trebuchet MS"/>
              <a:cs typeface="Trebuchet MS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2508313" y="4209288"/>
            <a:ext cx="10591165" cy="3036570"/>
            <a:chOff x="2508313" y="4209288"/>
            <a:chExt cx="10591165" cy="3036570"/>
          </a:xfrm>
        </p:grpSpPr>
        <p:sp>
          <p:nvSpPr>
            <p:cNvPr id="8" name="object 8"/>
            <p:cNvSpPr/>
            <p:nvPr/>
          </p:nvSpPr>
          <p:spPr>
            <a:xfrm>
              <a:off x="2513076" y="4512564"/>
              <a:ext cx="10581640" cy="2727960"/>
            </a:xfrm>
            <a:custGeom>
              <a:avLst/>
              <a:gdLst/>
              <a:ahLst/>
              <a:cxnLst/>
              <a:rect l="l" t="t" r="r" b="b"/>
              <a:pathLst>
                <a:path w="10581640" h="2727959">
                  <a:moveTo>
                    <a:pt x="0" y="454660"/>
                  </a:moveTo>
                  <a:lnTo>
                    <a:pt x="2347" y="408177"/>
                  </a:lnTo>
                  <a:lnTo>
                    <a:pt x="9238" y="363036"/>
                  </a:lnTo>
                  <a:lnTo>
                    <a:pt x="20442" y="319466"/>
                  </a:lnTo>
                  <a:lnTo>
                    <a:pt x="35732" y="277695"/>
                  </a:lnTo>
                  <a:lnTo>
                    <a:pt x="54879" y="237952"/>
                  </a:lnTo>
                  <a:lnTo>
                    <a:pt x="77654" y="200465"/>
                  </a:lnTo>
                  <a:lnTo>
                    <a:pt x="103829" y="165463"/>
                  </a:lnTo>
                  <a:lnTo>
                    <a:pt x="133175" y="133175"/>
                  </a:lnTo>
                  <a:lnTo>
                    <a:pt x="165463" y="103829"/>
                  </a:lnTo>
                  <a:lnTo>
                    <a:pt x="200465" y="77654"/>
                  </a:lnTo>
                  <a:lnTo>
                    <a:pt x="237952" y="54879"/>
                  </a:lnTo>
                  <a:lnTo>
                    <a:pt x="277695" y="35732"/>
                  </a:lnTo>
                  <a:lnTo>
                    <a:pt x="319466" y="20442"/>
                  </a:lnTo>
                  <a:lnTo>
                    <a:pt x="363036" y="9238"/>
                  </a:lnTo>
                  <a:lnTo>
                    <a:pt x="408177" y="2347"/>
                  </a:lnTo>
                  <a:lnTo>
                    <a:pt x="454660" y="0"/>
                  </a:lnTo>
                  <a:lnTo>
                    <a:pt x="10126472" y="0"/>
                  </a:lnTo>
                  <a:lnTo>
                    <a:pt x="10172954" y="2347"/>
                  </a:lnTo>
                  <a:lnTo>
                    <a:pt x="10218095" y="9238"/>
                  </a:lnTo>
                  <a:lnTo>
                    <a:pt x="10261665" y="20442"/>
                  </a:lnTo>
                  <a:lnTo>
                    <a:pt x="10303436" y="35732"/>
                  </a:lnTo>
                  <a:lnTo>
                    <a:pt x="10343179" y="54879"/>
                  </a:lnTo>
                  <a:lnTo>
                    <a:pt x="10380666" y="77654"/>
                  </a:lnTo>
                  <a:lnTo>
                    <a:pt x="10415668" y="103829"/>
                  </a:lnTo>
                  <a:lnTo>
                    <a:pt x="10447956" y="133175"/>
                  </a:lnTo>
                  <a:lnTo>
                    <a:pt x="10477302" y="165463"/>
                  </a:lnTo>
                  <a:lnTo>
                    <a:pt x="10503477" y="200465"/>
                  </a:lnTo>
                  <a:lnTo>
                    <a:pt x="10526252" y="237952"/>
                  </a:lnTo>
                  <a:lnTo>
                    <a:pt x="10545399" y="277695"/>
                  </a:lnTo>
                  <a:lnTo>
                    <a:pt x="10560689" y="319466"/>
                  </a:lnTo>
                  <a:lnTo>
                    <a:pt x="10571893" y="363036"/>
                  </a:lnTo>
                  <a:lnTo>
                    <a:pt x="10578784" y="408177"/>
                  </a:lnTo>
                  <a:lnTo>
                    <a:pt x="10581132" y="454660"/>
                  </a:lnTo>
                  <a:lnTo>
                    <a:pt x="10581132" y="2273300"/>
                  </a:lnTo>
                  <a:lnTo>
                    <a:pt x="10578784" y="2319782"/>
                  </a:lnTo>
                  <a:lnTo>
                    <a:pt x="10571893" y="2364923"/>
                  </a:lnTo>
                  <a:lnTo>
                    <a:pt x="10560689" y="2408493"/>
                  </a:lnTo>
                  <a:lnTo>
                    <a:pt x="10545399" y="2450264"/>
                  </a:lnTo>
                  <a:lnTo>
                    <a:pt x="10526252" y="2490007"/>
                  </a:lnTo>
                  <a:lnTo>
                    <a:pt x="10503477" y="2527494"/>
                  </a:lnTo>
                  <a:lnTo>
                    <a:pt x="10477302" y="2562496"/>
                  </a:lnTo>
                  <a:lnTo>
                    <a:pt x="10447956" y="2594784"/>
                  </a:lnTo>
                  <a:lnTo>
                    <a:pt x="10415668" y="2624130"/>
                  </a:lnTo>
                  <a:lnTo>
                    <a:pt x="10380666" y="2650305"/>
                  </a:lnTo>
                  <a:lnTo>
                    <a:pt x="10343179" y="2673080"/>
                  </a:lnTo>
                  <a:lnTo>
                    <a:pt x="10303436" y="2692227"/>
                  </a:lnTo>
                  <a:lnTo>
                    <a:pt x="10261665" y="2707517"/>
                  </a:lnTo>
                  <a:lnTo>
                    <a:pt x="10218095" y="2718721"/>
                  </a:lnTo>
                  <a:lnTo>
                    <a:pt x="10172954" y="2725612"/>
                  </a:lnTo>
                  <a:lnTo>
                    <a:pt x="10126472" y="2727960"/>
                  </a:lnTo>
                  <a:lnTo>
                    <a:pt x="454660" y="2727960"/>
                  </a:lnTo>
                  <a:lnTo>
                    <a:pt x="408177" y="2725612"/>
                  </a:lnTo>
                  <a:lnTo>
                    <a:pt x="363036" y="2718721"/>
                  </a:lnTo>
                  <a:lnTo>
                    <a:pt x="319466" y="2707517"/>
                  </a:lnTo>
                  <a:lnTo>
                    <a:pt x="277695" y="2692227"/>
                  </a:lnTo>
                  <a:lnTo>
                    <a:pt x="237952" y="2673080"/>
                  </a:lnTo>
                  <a:lnTo>
                    <a:pt x="200465" y="2650305"/>
                  </a:lnTo>
                  <a:lnTo>
                    <a:pt x="165463" y="2624130"/>
                  </a:lnTo>
                  <a:lnTo>
                    <a:pt x="133175" y="2594784"/>
                  </a:lnTo>
                  <a:lnTo>
                    <a:pt x="103829" y="2562496"/>
                  </a:lnTo>
                  <a:lnTo>
                    <a:pt x="77654" y="2527494"/>
                  </a:lnTo>
                  <a:lnTo>
                    <a:pt x="54879" y="2490007"/>
                  </a:lnTo>
                  <a:lnTo>
                    <a:pt x="35732" y="2450264"/>
                  </a:lnTo>
                  <a:lnTo>
                    <a:pt x="20442" y="2408493"/>
                  </a:lnTo>
                  <a:lnTo>
                    <a:pt x="9238" y="2364923"/>
                  </a:lnTo>
                  <a:lnTo>
                    <a:pt x="2347" y="2319782"/>
                  </a:lnTo>
                  <a:lnTo>
                    <a:pt x="0" y="2273300"/>
                  </a:lnTo>
                  <a:lnTo>
                    <a:pt x="0" y="454660"/>
                  </a:lnTo>
                  <a:close/>
                </a:path>
              </a:pathLst>
            </a:custGeom>
            <a:ln w="9525">
              <a:solidFill>
                <a:srgbClr val="0184E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122676" y="4209288"/>
              <a:ext cx="3476625" cy="489584"/>
            </a:xfrm>
            <a:custGeom>
              <a:avLst/>
              <a:gdLst/>
              <a:ahLst/>
              <a:cxnLst/>
              <a:rect l="l" t="t" r="r" b="b"/>
              <a:pathLst>
                <a:path w="3476625" h="489585">
                  <a:moveTo>
                    <a:pt x="3394709" y="0"/>
                  </a:moveTo>
                  <a:lnTo>
                    <a:pt x="81534" y="0"/>
                  </a:lnTo>
                  <a:lnTo>
                    <a:pt x="49774" y="6399"/>
                  </a:lnTo>
                  <a:lnTo>
                    <a:pt x="23860" y="23860"/>
                  </a:lnTo>
                  <a:lnTo>
                    <a:pt x="6399" y="49774"/>
                  </a:lnTo>
                  <a:lnTo>
                    <a:pt x="0" y="81534"/>
                  </a:lnTo>
                  <a:lnTo>
                    <a:pt x="0" y="407670"/>
                  </a:lnTo>
                  <a:lnTo>
                    <a:pt x="6399" y="439429"/>
                  </a:lnTo>
                  <a:lnTo>
                    <a:pt x="23860" y="465343"/>
                  </a:lnTo>
                  <a:lnTo>
                    <a:pt x="49774" y="482804"/>
                  </a:lnTo>
                  <a:lnTo>
                    <a:pt x="81534" y="489203"/>
                  </a:lnTo>
                  <a:lnTo>
                    <a:pt x="3394709" y="489203"/>
                  </a:lnTo>
                  <a:lnTo>
                    <a:pt x="3426469" y="482804"/>
                  </a:lnTo>
                  <a:lnTo>
                    <a:pt x="3452383" y="465343"/>
                  </a:lnTo>
                  <a:lnTo>
                    <a:pt x="3469844" y="439429"/>
                  </a:lnTo>
                  <a:lnTo>
                    <a:pt x="3476244" y="407670"/>
                  </a:lnTo>
                  <a:lnTo>
                    <a:pt x="3476244" y="81534"/>
                  </a:lnTo>
                  <a:lnTo>
                    <a:pt x="3469844" y="49774"/>
                  </a:lnTo>
                  <a:lnTo>
                    <a:pt x="3452383" y="23860"/>
                  </a:lnTo>
                  <a:lnTo>
                    <a:pt x="3426469" y="6399"/>
                  </a:lnTo>
                  <a:lnTo>
                    <a:pt x="3394709" y="0"/>
                  </a:lnTo>
                  <a:close/>
                </a:path>
              </a:pathLst>
            </a:custGeom>
            <a:solidFill>
              <a:srgbClr val="0184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3202051" y="4255770"/>
            <a:ext cx="9585325" cy="27387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317625">
              <a:lnSpc>
                <a:spcPct val="100000"/>
              </a:lnSpc>
              <a:spcBef>
                <a:spcPts val="95"/>
              </a:spcBef>
            </a:pPr>
            <a:r>
              <a:rPr sz="2200" b="1" spc="125" dirty="0">
                <a:solidFill>
                  <a:srgbClr val="FFFFFF"/>
                </a:solidFill>
                <a:latin typeface="Arial"/>
                <a:cs typeface="Arial"/>
              </a:rPr>
              <a:t>Note</a:t>
            </a:r>
            <a:endParaRPr sz="22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600">
              <a:latin typeface="Arial"/>
              <a:cs typeface="Arial"/>
            </a:endParaRPr>
          </a:p>
          <a:p>
            <a:pPr marL="469900" marR="814705" indent="-368935">
              <a:lnSpc>
                <a:spcPct val="100000"/>
              </a:lnSpc>
              <a:buFont typeface="Tahoma"/>
              <a:buChar char="●"/>
              <a:tabLst>
                <a:tab pos="469265" algn="l"/>
                <a:tab pos="469900" algn="l"/>
              </a:tabLst>
            </a:pPr>
            <a:r>
              <a:rPr sz="2200" spc="114" dirty="0">
                <a:solidFill>
                  <a:srgbClr val="3E3E3E"/>
                </a:solidFill>
                <a:latin typeface="Trebuchet MS"/>
                <a:cs typeface="Trebuchet MS"/>
              </a:rPr>
              <a:t>Run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Trebuchet MS"/>
                <a:cs typeface="Trebuchet MS"/>
              </a:rPr>
              <a:t>terraform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" dirty="0">
                <a:solidFill>
                  <a:srgbClr val="3E3E3E"/>
                </a:solidFill>
                <a:latin typeface="Trebuchet MS"/>
                <a:cs typeface="Trebuchet MS"/>
              </a:rPr>
              <a:t>with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45" dirty="0">
                <a:solidFill>
                  <a:srgbClr val="3E3E3E"/>
                </a:solidFill>
                <a:latin typeface="Trebuchet MS"/>
                <a:cs typeface="Trebuchet MS"/>
              </a:rPr>
              <a:t>no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rebuchet MS"/>
                <a:cs typeface="Trebuchet MS"/>
              </a:rPr>
              <a:t>arguments</a:t>
            </a:r>
            <a:r>
              <a:rPr sz="2200" spc="-6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to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rebuchet MS"/>
                <a:cs typeface="Trebuchet MS"/>
              </a:rPr>
              <a:t>see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a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Trebuchet MS"/>
                <a:cs typeface="Trebuchet MS"/>
              </a:rPr>
              <a:t>list</a:t>
            </a:r>
            <a:r>
              <a:rPr sz="2200" spc="-6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of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20" dirty="0">
                <a:solidFill>
                  <a:srgbClr val="3E3E3E"/>
                </a:solidFill>
                <a:latin typeface="Trebuchet MS"/>
                <a:cs typeface="Trebuchet MS"/>
              </a:rPr>
              <a:t>commands </a:t>
            </a:r>
            <a:r>
              <a:rPr sz="2200" spc="-65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" dirty="0">
                <a:solidFill>
                  <a:srgbClr val="3E3E3E"/>
                </a:solidFill>
                <a:latin typeface="Trebuchet MS"/>
                <a:cs typeface="Trebuchet MS"/>
              </a:rPr>
              <a:t>available</a:t>
            </a:r>
            <a:r>
              <a:rPr sz="2200" spc="-5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in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rebuchet MS"/>
                <a:cs typeface="Trebuchet MS"/>
              </a:rPr>
              <a:t>your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Trebuchet MS"/>
                <a:cs typeface="Trebuchet MS"/>
              </a:rPr>
              <a:t>current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Trebuchet MS"/>
                <a:cs typeface="Trebuchet MS"/>
              </a:rPr>
              <a:t>Terraform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5" dirty="0">
                <a:solidFill>
                  <a:srgbClr val="3E3E3E"/>
                </a:solidFill>
                <a:latin typeface="Trebuchet MS"/>
                <a:cs typeface="Trebuchet MS"/>
              </a:rPr>
              <a:t>version:</a:t>
            </a:r>
            <a:endParaRPr sz="2200">
              <a:latin typeface="Trebuchet MS"/>
              <a:cs typeface="Trebuchet MS"/>
            </a:endParaRPr>
          </a:p>
          <a:p>
            <a:pPr marL="469900" marR="5080" indent="-368935">
              <a:lnSpc>
                <a:spcPct val="100000"/>
              </a:lnSpc>
              <a:buFont typeface="Tahoma"/>
              <a:buChar char="●"/>
              <a:tabLst>
                <a:tab pos="469265" algn="l"/>
                <a:tab pos="469900" algn="l"/>
              </a:tabLst>
            </a:pPr>
            <a:r>
              <a:rPr sz="2200" spc="114" dirty="0">
                <a:solidFill>
                  <a:srgbClr val="3E3E3E"/>
                </a:solidFill>
                <a:latin typeface="Trebuchet MS"/>
                <a:cs typeface="Trebuchet MS"/>
              </a:rPr>
              <a:t>Use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-help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option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" dirty="0">
                <a:solidFill>
                  <a:srgbClr val="3E3E3E"/>
                </a:solidFill>
                <a:latin typeface="Trebuchet MS"/>
                <a:cs typeface="Trebuchet MS"/>
              </a:rPr>
              <a:t>with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rebuchet MS"/>
                <a:cs typeface="Trebuchet MS"/>
              </a:rPr>
              <a:t>appropriate</a:t>
            </a:r>
            <a:r>
              <a:rPr sz="2200" spc="-6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25" dirty="0">
                <a:solidFill>
                  <a:srgbClr val="3E3E3E"/>
                </a:solidFill>
                <a:latin typeface="Trebuchet MS"/>
                <a:cs typeface="Trebuchet MS"/>
              </a:rPr>
              <a:t>subcommand</a:t>
            </a:r>
            <a:r>
              <a:rPr sz="2200" spc="-4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to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" dirty="0">
                <a:solidFill>
                  <a:srgbClr val="3E3E3E"/>
                </a:solidFill>
                <a:latin typeface="Trebuchet MS"/>
                <a:cs typeface="Trebuchet MS"/>
              </a:rPr>
              <a:t>get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precise </a:t>
            </a:r>
            <a:r>
              <a:rPr sz="2200" spc="-64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rebuchet MS"/>
                <a:cs typeface="Trebuchet MS"/>
              </a:rPr>
              <a:t>help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" dirty="0">
                <a:solidFill>
                  <a:srgbClr val="3E3E3E"/>
                </a:solidFill>
                <a:latin typeface="Trebuchet MS"/>
                <a:cs typeface="Trebuchet MS"/>
              </a:rPr>
              <a:t>with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rebuchet MS"/>
                <a:cs typeface="Trebuchet MS"/>
              </a:rPr>
              <a:t>any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rebuchet MS"/>
                <a:cs typeface="Trebuchet MS"/>
              </a:rPr>
              <a:t>command.</a:t>
            </a:r>
            <a:endParaRPr sz="2200">
              <a:latin typeface="Trebuchet MS"/>
              <a:cs typeface="Trebuchet MS"/>
            </a:endParaRPr>
          </a:p>
          <a:p>
            <a:pPr marL="1841500">
              <a:lnSpc>
                <a:spcPts val="2590"/>
              </a:lnSpc>
            </a:pPr>
            <a:r>
              <a:rPr sz="2200" spc="-50" dirty="0">
                <a:solidFill>
                  <a:srgbClr val="3E3E3E"/>
                </a:solidFill>
                <a:latin typeface="Trebuchet MS"/>
                <a:cs typeface="Trebuchet MS"/>
              </a:rPr>
              <a:t>ex: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to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rebuchet MS"/>
                <a:cs typeface="Trebuchet MS"/>
              </a:rPr>
              <a:t>see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rebuchet MS"/>
                <a:cs typeface="Trebuchet MS"/>
              </a:rPr>
              <a:t>help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rebuchet MS"/>
                <a:cs typeface="Trebuchet MS"/>
              </a:rPr>
              <a:t>about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5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i="1" spc="-60" dirty="0">
                <a:solidFill>
                  <a:srgbClr val="3E3E3E"/>
                </a:solidFill>
                <a:latin typeface="Trebuchet MS"/>
                <a:cs typeface="Trebuchet MS"/>
              </a:rPr>
              <a:t>validate</a:t>
            </a:r>
            <a:r>
              <a:rPr sz="2200" i="1" spc="-5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25" dirty="0">
                <a:solidFill>
                  <a:srgbClr val="3E3E3E"/>
                </a:solidFill>
                <a:latin typeface="Trebuchet MS"/>
                <a:cs typeface="Trebuchet MS"/>
              </a:rPr>
              <a:t>subcommand</a:t>
            </a:r>
            <a:r>
              <a:rPr sz="2200" spc="-5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Trebuchet MS"/>
                <a:cs typeface="Trebuchet MS"/>
              </a:rPr>
              <a:t>you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rebuchet MS"/>
                <a:cs typeface="Trebuchet MS"/>
              </a:rPr>
              <a:t>can</a:t>
            </a:r>
            <a:endParaRPr sz="2200">
              <a:latin typeface="Trebuchet MS"/>
              <a:cs typeface="Trebuchet MS"/>
            </a:endParaRPr>
          </a:p>
          <a:p>
            <a:pPr marL="12700">
              <a:lnSpc>
                <a:spcPts val="2590"/>
              </a:lnSpc>
              <a:tabLst>
                <a:tab pos="688975" algn="l"/>
              </a:tabLst>
            </a:pPr>
            <a:r>
              <a:rPr sz="2200" spc="105" dirty="0">
                <a:solidFill>
                  <a:srgbClr val="3E3E3E"/>
                </a:solidFill>
                <a:latin typeface="Trebuchet MS"/>
                <a:cs typeface="Trebuchet MS"/>
              </a:rPr>
              <a:t>run	</a:t>
            </a:r>
            <a:r>
              <a:rPr sz="2200" spc="-5" dirty="0">
                <a:solidFill>
                  <a:srgbClr val="3E3E3E"/>
                </a:solidFill>
                <a:latin typeface="Courier New"/>
                <a:cs typeface="Courier New"/>
              </a:rPr>
              <a:t>terraform</a:t>
            </a:r>
            <a:r>
              <a:rPr sz="2200" spc="25" dirty="0">
                <a:solidFill>
                  <a:srgbClr val="3E3E3E"/>
                </a:solidFill>
                <a:latin typeface="Courier New"/>
                <a:cs typeface="Courier New"/>
              </a:rPr>
              <a:t> </a:t>
            </a:r>
            <a:r>
              <a:rPr sz="2200" spc="-5" dirty="0">
                <a:solidFill>
                  <a:srgbClr val="3E3E3E"/>
                </a:solidFill>
                <a:latin typeface="Courier New"/>
                <a:cs typeface="Courier New"/>
              </a:rPr>
              <a:t>validate</a:t>
            </a:r>
            <a:r>
              <a:rPr sz="2200" spc="40" dirty="0">
                <a:solidFill>
                  <a:srgbClr val="3E3E3E"/>
                </a:solidFill>
                <a:latin typeface="Courier New"/>
                <a:cs typeface="Courier New"/>
              </a:rPr>
              <a:t> </a:t>
            </a:r>
            <a:r>
              <a:rPr sz="2200" spc="-5" dirty="0">
                <a:solidFill>
                  <a:srgbClr val="3E3E3E"/>
                </a:solidFill>
                <a:latin typeface="Courier New"/>
                <a:cs typeface="Courier New"/>
              </a:rPr>
              <a:t>-help</a:t>
            </a:r>
            <a:endParaRPr sz="2200">
              <a:latin typeface="Courier New"/>
              <a:cs typeface="Courier New"/>
            </a:endParaRPr>
          </a:p>
        </p:txBody>
      </p:sp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201411" y="734568"/>
            <a:ext cx="5981699" cy="458724"/>
          </a:xfrm>
          <a:prstGeom prst="rect">
            <a:avLst/>
          </a:prstGeom>
        </p:spPr>
      </p:pic>
    </p:spTree>
  </p:cSld>
  <p:clrMapOvr>
    <a:masterClrMapping/>
  </p:clrMapOvr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627368" y="306451"/>
            <a:ext cx="300037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55" dirty="0">
                <a:solidFill>
                  <a:srgbClr val="3E3E3E"/>
                </a:solidFill>
                <a:latin typeface="Arial"/>
                <a:cs typeface="Arial"/>
              </a:rPr>
              <a:t>Main</a:t>
            </a:r>
            <a:r>
              <a:rPr spc="-11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50" dirty="0">
                <a:solidFill>
                  <a:srgbClr val="3E3E3E"/>
                </a:solidFill>
                <a:latin typeface="Arial"/>
                <a:cs typeface="Arial"/>
              </a:rPr>
              <a:t>Commands</a:t>
            </a: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2570162" y="2403284"/>
          <a:ext cx="10041255" cy="399262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55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854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18032">
                <a:tc>
                  <a:txBody>
                    <a:bodyPr/>
                    <a:lstStyle/>
                    <a:p>
                      <a:pPr marL="363220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2200" b="1" spc="6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Command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76200" marB="0">
                    <a:lnL w="9525">
                      <a:solidFill>
                        <a:srgbClr val="3E3E3E"/>
                      </a:solidFill>
                      <a:prstDash val="solid"/>
                    </a:lnL>
                    <a:lnR w="9525">
                      <a:solidFill>
                        <a:srgbClr val="3E3E3E"/>
                      </a:solidFill>
                      <a:prstDash val="solid"/>
                    </a:lnR>
                    <a:lnT w="9525">
                      <a:solidFill>
                        <a:srgbClr val="3E3E3E"/>
                      </a:solidFill>
                      <a:prstDash val="solid"/>
                    </a:lnT>
                    <a:lnB w="9525">
                      <a:solidFill>
                        <a:srgbClr val="3E3E3E"/>
                      </a:solidFill>
                      <a:prstDash val="solid"/>
                    </a:lnB>
                    <a:solidFill>
                      <a:srgbClr val="0184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22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Use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76200" marB="0">
                    <a:lnL w="9525">
                      <a:solidFill>
                        <a:srgbClr val="3E3E3E"/>
                      </a:solidFill>
                      <a:prstDash val="solid"/>
                    </a:lnL>
                    <a:lnR w="9525">
                      <a:solidFill>
                        <a:srgbClr val="3E3E3E"/>
                      </a:solidFill>
                      <a:prstDash val="solid"/>
                    </a:lnR>
                    <a:lnT w="9525">
                      <a:solidFill>
                        <a:srgbClr val="3E3E3E"/>
                      </a:solidFill>
                      <a:prstDash val="solid"/>
                    </a:lnT>
                    <a:lnB w="9525">
                      <a:solidFill>
                        <a:srgbClr val="3E3E3E"/>
                      </a:solidFill>
                      <a:prstDash val="solid"/>
                    </a:lnB>
                    <a:solidFill>
                      <a:srgbClr val="0184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534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515"/>
                        </a:spcBef>
                      </a:pPr>
                      <a:r>
                        <a:rPr sz="2200" b="1" spc="-5" dirty="0">
                          <a:solidFill>
                            <a:srgbClr val="3E3E3E"/>
                          </a:solidFill>
                          <a:latin typeface="Courier New"/>
                          <a:cs typeface="Courier New"/>
                        </a:rPr>
                        <a:t>init</a:t>
                      </a:r>
                      <a:endParaRPr sz="2200">
                        <a:latin typeface="Courier New"/>
                        <a:cs typeface="Courier New"/>
                      </a:endParaRPr>
                    </a:p>
                  </a:txBody>
                  <a:tcPr marL="0" marR="0" marT="65405" marB="0">
                    <a:lnL w="9525">
                      <a:solidFill>
                        <a:srgbClr val="3E3E3E"/>
                      </a:solidFill>
                      <a:prstDash val="solid"/>
                    </a:lnL>
                    <a:lnR w="9525">
                      <a:solidFill>
                        <a:srgbClr val="3E3E3E"/>
                      </a:solidFill>
                      <a:prstDash val="solid"/>
                    </a:lnR>
                    <a:lnT w="9525">
                      <a:solidFill>
                        <a:srgbClr val="3E3E3E"/>
                      </a:solidFill>
                      <a:prstDash val="solid"/>
                    </a:lnT>
                    <a:lnB w="9525">
                      <a:solidFill>
                        <a:srgbClr val="3E3E3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 marR="777240">
                        <a:lnSpc>
                          <a:spcPct val="100499"/>
                        </a:lnSpc>
                        <a:spcBef>
                          <a:spcPts val="585"/>
                        </a:spcBef>
                      </a:pPr>
                      <a:r>
                        <a:rPr sz="2200" spc="35" dirty="0">
                          <a:solidFill>
                            <a:srgbClr val="3E3E3E"/>
                          </a:solidFill>
                          <a:latin typeface="Trebuchet MS"/>
                          <a:cs typeface="Trebuchet MS"/>
                        </a:rPr>
                        <a:t>To</a:t>
                      </a:r>
                      <a:r>
                        <a:rPr sz="2200" spc="-95" dirty="0">
                          <a:solidFill>
                            <a:srgbClr val="3E3E3E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200" spc="25" dirty="0">
                          <a:solidFill>
                            <a:srgbClr val="3E3E3E"/>
                          </a:solidFill>
                          <a:latin typeface="Trebuchet MS"/>
                          <a:cs typeface="Trebuchet MS"/>
                        </a:rPr>
                        <a:t>set</a:t>
                      </a:r>
                      <a:r>
                        <a:rPr sz="2200" spc="-90" dirty="0">
                          <a:solidFill>
                            <a:srgbClr val="3E3E3E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200" spc="130" dirty="0">
                          <a:solidFill>
                            <a:srgbClr val="3E3E3E"/>
                          </a:solidFill>
                          <a:latin typeface="Trebuchet MS"/>
                          <a:cs typeface="Trebuchet MS"/>
                        </a:rPr>
                        <a:t>up</a:t>
                      </a:r>
                      <a:r>
                        <a:rPr sz="2200" spc="-80" dirty="0">
                          <a:solidFill>
                            <a:srgbClr val="3E3E3E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200" spc="85" dirty="0">
                          <a:solidFill>
                            <a:srgbClr val="3E3E3E"/>
                          </a:solidFill>
                          <a:latin typeface="Trebuchet MS"/>
                          <a:cs typeface="Trebuchet MS"/>
                        </a:rPr>
                        <a:t>your</a:t>
                      </a:r>
                      <a:r>
                        <a:rPr sz="2200" spc="-70" dirty="0">
                          <a:solidFill>
                            <a:srgbClr val="3E3E3E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200" spc="65" dirty="0">
                          <a:solidFill>
                            <a:srgbClr val="3E3E3E"/>
                          </a:solidFill>
                          <a:latin typeface="Trebuchet MS"/>
                          <a:cs typeface="Trebuchet MS"/>
                        </a:rPr>
                        <a:t>working</a:t>
                      </a:r>
                      <a:r>
                        <a:rPr sz="2200" spc="-85" dirty="0">
                          <a:solidFill>
                            <a:srgbClr val="3E3E3E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200" spc="20" dirty="0">
                          <a:solidFill>
                            <a:srgbClr val="3E3E3E"/>
                          </a:solidFill>
                          <a:latin typeface="Trebuchet MS"/>
                          <a:cs typeface="Trebuchet MS"/>
                        </a:rPr>
                        <a:t>directory</a:t>
                      </a:r>
                      <a:r>
                        <a:rPr sz="2200" spc="-65" dirty="0">
                          <a:solidFill>
                            <a:srgbClr val="3E3E3E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200" spc="20" dirty="0">
                          <a:solidFill>
                            <a:srgbClr val="3E3E3E"/>
                          </a:solidFill>
                          <a:latin typeface="Trebuchet MS"/>
                          <a:cs typeface="Trebuchet MS"/>
                        </a:rPr>
                        <a:t>to</a:t>
                      </a:r>
                      <a:r>
                        <a:rPr sz="2200" spc="-90" dirty="0">
                          <a:solidFill>
                            <a:srgbClr val="3E3E3E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200" spc="105" dirty="0">
                          <a:solidFill>
                            <a:srgbClr val="3E3E3E"/>
                          </a:solidFill>
                          <a:latin typeface="Trebuchet MS"/>
                          <a:cs typeface="Trebuchet MS"/>
                        </a:rPr>
                        <a:t>run</a:t>
                      </a:r>
                      <a:r>
                        <a:rPr sz="2200" spc="-80" dirty="0">
                          <a:solidFill>
                            <a:srgbClr val="3E3E3E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200" spc="70" dirty="0">
                          <a:solidFill>
                            <a:srgbClr val="3E3E3E"/>
                          </a:solidFill>
                          <a:latin typeface="Trebuchet MS"/>
                          <a:cs typeface="Trebuchet MS"/>
                        </a:rPr>
                        <a:t>any</a:t>
                      </a:r>
                      <a:r>
                        <a:rPr sz="2200" spc="-85" dirty="0">
                          <a:solidFill>
                            <a:srgbClr val="3E3E3E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200" spc="25" dirty="0">
                          <a:solidFill>
                            <a:srgbClr val="3E3E3E"/>
                          </a:solidFill>
                          <a:latin typeface="Trebuchet MS"/>
                          <a:cs typeface="Trebuchet MS"/>
                        </a:rPr>
                        <a:t>additional </a:t>
                      </a:r>
                      <a:r>
                        <a:rPr sz="2200" spc="-650" dirty="0">
                          <a:solidFill>
                            <a:srgbClr val="3E3E3E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200" spc="120" dirty="0">
                          <a:solidFill>
                            <a:srgbClr val="3E3E3E"/>
                          </a:solidFill>
                          <a:latin typeface="Trebuchet MS"/>
                          <a:cs typeface="Trebuchet MS"/>
                        </a:rPr>
                        <a:t>commands</a:t>
                      </a:r>
                      <a:endParaRPr sz="2200">
                        <a:latin typeface="Trebuchet MS"/>
                        <a:cs typeface="Trebuchet MS"/>
                      </a:endParaRPr>
                    </a:p>
                  </a:txBody>
                  <a:tcPr marL="0" marR="0" marT="74295" marB="0">
                    <a:lnL w="9525">
                      <a:solidFill>
                        <a:srgbClr val="3E3E3E"/>
                      </a:solidFill>
                      <a:prstDash val="solid"/>
                    </a:lnL>
                    <a:lnR w="9525">
                      <a:solidFill>
                        <a:srgbClr val="3E3E3E"/>
                      </a:solidFill>
                      <a:prstDash val="solid"/>
                    </a:lnR>
                    <a:lnT w="9525">
                      <a:solidFill>
                        <a:srgbClr val="3E3E3E"/>
                      </a:solidFill>
                      <a:prstDash val="solid"/>
                    </a:lnT>
                    <a:lnB w="9525">
                      <a:solidFill>
                        <a:srgbClr val="3E3E3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815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2200" b="1" spc="-5" dirty="0">
                          <a:solidFill>
                            <a:srgbClr val="3E3E3E"/>
                          </a:solidFill>
                          <a:latin typeface="Courier New"/>
                          <a:cs typeface="Courier New"/>
                        </a:rPr>
                        <a:t>validate</a:t>
                      </a:r>
                      <a:endParaRPr sz="2200">
                        <a:latin typeface="Courier New"/>
                        <a:cs typeface="Courier New"/>
                      </a:endParaRPr>
                    </a:p>
                  </a:txBody>
                  <a:tcPr marL="0" marR="0" marT="66040" marB="0">
                    <a:lnL w="9525">
                      <a:solidFill>
                        <a:srgbClr val="3E3E3E"/>
                      </a:solidFill>
                      <a:prstDash val="solid"/>
                    </a:lnL>
                    <a:lnR w="9525">
                      <a:solidFill>
                        <a:srgbClr val="3E3E3E"/>
                      </a:solidFill>
                      <a:prstDash val="solid"/>
                    </a:lnR>
                    <a:lnT w="9525">
                      <a:solidFill>
                        <a:srgbClr val="3E3E3E"/>
                      </a:solidFill>
                      <a:prstDash val="solid"/>
                    </a:lnT>
                    <a:lnB w="9525">
                      <a:solidFill>
                        <a:srgbClr val="3E3E3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2200" spc="35" dirty="0">
                          <a:solidFill>
                            <a:srgbClr val="3E3E3E"/>
                          </a:solidFill>
                          <a:latin typeface="Trebuchet MS"/>
                          <a:cs typeface="Trebuchet MS"/>
                        </a:rPr>
                        <a:t>To</a:t>
                      </a:r>
                      <a:r>
                        <a:rPr sz="2200" spc="-110" dirty="0">
                          <a:solidFill>
                            <a:srgbClr val="3E3E3E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200" spc="5" dirty="0">
                          <a:solidFill>
                            <a:srgbClr val="3E3E3E"/>
                          </a:solidFill>
                          <a:latin typeface="Trebuchet MS"/>
                          <a:cs typeface="Trebuchet MS"/>
                        </a:rPr>
                        <a:t>validate</a:t>
                      </a:r>
                      <a:r>
                        <a:rPr sz="2200" spc="-70" dirty="0">
                          <a:solidFill>
                            <a:srgbClr val="3E3E3E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200" spc="20" dirty="0">
                          <a:solidFill>
                            <a:srgbClr val="3E3E3E"/>
                          </a:solidFill>
                          <a:latin typeface="Trebuchet MS"/>
                          <a:cs typeface="Trebuchet MS"/>
                        </a:rPr>
                        <a:t>the</a:t>
                      </a:r>
                      <a:r>
                        <a:rPr sz="2200" spc="-105" dirty="0">
                          <a:solidFill>
                            <a:srgbClr val="3E3E3E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200" spc="40" dirty="0">
                          <a:solidFill>
                            <a:srgbClr val="3E3E3E"/>
                          </a:solidFill>
                          <a:latin typeface="Trebuchet MS"/>
                          <a:cs typeface="Trebuchet MS"/>
                        </a:rPr>
                        <a:t>configuration</a:t>
                      </a:r>
                      <a:endParaRPr sz="2200">
                        <a:latin typeface="Trebuchet MS"/>
                        <a:cs typeface="Trebuchet MS"/>
                      </a:endParaRPr>
                    </a:p>
                  </a:txBody>
                  <a:tcPr marL="0" marR="0" marT="78105" marB="0">
                    <a:lnL w="9525">
                      <a:solidFill>
                        <a:srgbClr val="3E3E3E"/>
                      </a:solidFill>
                      <a:prstDash val="solid"/>
                    </a:lnL>
                    <a:lnR w="9525">
                      <a:solidFill>
                        <a:srgbClr val="3E3E3E"/>
                      </a:solidFill>
                      <a:prstDash val="solid"/>
                    </a:lnR>
                    <a:lnT w="9525">
                      <a:solidFill>
                        <a:srgbClr val="3E3E3E"/>
                      </a:solidFill>
                      <a:prstDash val="solid"/>
                    </a:lnT>
                    <a:lnB w="9525">
                      <a:solidFill>
                        <a:srgbClr val="3E3E3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6680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515"/>
                        </a:spcBef>
                      </a:pPr>
                      <a:r>
                        <a:rPr sz="2200" b="1" spc="-5" dirty="0">
                          <a:solidFill>
                            <a:srgbClr val="3E3E3E"/>
                          </a:solidFill>
                          <a:latin typeface="Courier New"/>
                          <a:cs typeface="Courier New"/>
                        </a:rPr>
                        <a:t>plan</a:t>
                      </a:r>
                      <a:endParaRPr sz="2200">
                        <a:latin typeface="Courier New"/>
                        <a:cs typeface="Courier New"/>
                      </a:endParaRPr>
                    </a:p>
                  </a:txBody>
                  <a:tcPr marL="0" marR="0" marT="65405" marB="0">
                    <a:lnL w="9525">
                      <a:solidFill>
                        <a:srgbClr val="3E3E3E"/>
                      </a:solidFill>
                      <a:prstDash val="solid"/>
                    </a:lnL>
                    <a:lnR w="9525">
                      <a:solidFill>
                        <a:srgbClr val="3E3E3E"/>
                      </a:solidFill>
                      <a:prstDash val="solid"/>
                    </a:lnR>
                    <a:lnT w="9525">
                      <a:solidFill>
                        <a:srgbClr val="3E3E3E"/>
                      </a:solidFill>
                      <a:prstDash val="solid"/>
                    </a:lnT>
                    <a:lnB w="9525">
                      <a:solidFill>
                        <a:srgbClr val="3E3E3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2200" spc="35" dirty="0">
                          <a:solidFill>
                            <a:srgbClr val="3E3E3E"/>
                          </a:solidFill>
                          <a:latin typeface="Trebuchet MS"/>
                          <a:cs typeface="Trebuchet MS"/>
                        </a:rPr>
                        <a:t>To</a:t>
                      </a:r>
                      <a:r>
                        <a:rPr sz="2200" spc="-95" dirty="0">
                          <a:solidFill>
                            <a:srgbClr val="3E3E3E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200" spc="10" dirty="0">
                          <a:solidFill>
                            <a:srgbClr val="3E3E3E"/>
                          </a:solidFill>
                          <a:latin typeface="Trebuchet MS"/>
                          <a:cs typeface="Trebuchet MS"/>
                        </a:rPr>
                        <a:t>view</a:t>
                      </a:r>
                      <a:r>
                        <a:rPr sz="2200" spc="-70" dirty="0">
                          <a:solidFill>
                            <a:srgbClr val="3E3E3E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200" spc="20" dirty="0">
                          <a:solidFill>
                            <a:srgbClr val="3E3E3E"/>
                          </a:solidFill>
                          <a:latin typeface="Trebuchet MS"/>
                          <a:cs typeface="Trebuchet MS"/>
                        </a:rPr>
                        <a:t>the</a:t>
                      </a:r>
                      <a:r>
                        <a:rPr sz="2200" spc="-85" dirty="0">
                          <a:solidFill>
                            <a:srgbClr val="3E3E3E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200" spc="80" dirty="0">
                          <a:solidFill>
                            <a:srgbClr val="3E3E3E"/>
                          </a:solidFill>
                          <a:latin typeface="Trebuchet MS"/>
                          <a:cs typeface="Trebuchet MS"/>
                        </a:rPr>
                        <a:t>changes</a:t>
                      </a:r>
                      <a:r>
                        <a:rPr sz="2200" spc="-70" dirty="0">
                          <a:solidFill>
                            <a:srgbClr val="3E3E3E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200" spc="55" dirty="0">
                          <a:solidFill>
                            <a:srgbClr val="3E3E3E"/>
                          </a:solidFill>
                          <a:latin typeface="Trebuchet MS"/>
                          <a:cs typeface="Trebuchet MS"/>
                        </a:rPr>
                        <a:t>required</a:t>
                      </a:r>
                      <a:r>
                        <a:rPr sz="2200" spc="-65" dirty="0">
                          <a:solidFill>
                            <a:srgbClr val="3E3E3E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200" spc="70" dirty="0">
                          <a:solidFill>
                            <a:srgbClr val="3E3E3E"/>
                          </a:solidFill>
                          <a:latin typeface="Trebuchet MS"/>
                          <a:cs typeface="Trebuchet MS"/>
                        </a:rPr>
                        <a:t>by</a:t>
                      </a:r>
                      <a:r>
                        <a:rPr sz="2200" spc="-70" dirty="0">
                          <a:solidFill>
                            <a:srgbClr val="3E3E3E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200" spc="20" dirty="0">
                          <a:solidFill>
                            <a:srgbClr val="3E3E3E"/>
                          </a:solidFill>
                          <a:latin typeface="Trebuchet MS"/>
                          <a:cs typeface="Trebuchet MS"/>
                        </a:rPr>
                        <a:t>the</a:t>
                      </a:r>
                      <a:r>
                        <a:rPr sz="2200" spc="-90" dirty="0">
                          <a:solidFill>
                            <a:srgbClr val="3E3E3E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200" spc="30" dirty="0">
                          <a:solidFill>
                            <a:srgbClr val="3E3E3E"/>
                          </a:solidFill>
                          <a:latin typeface="Trebuchet MS"/>
                          <a:cs typeface="Trebuchet MS"/>
                        </a:rPr>
                        <a:t>current</a:t>
                      </a:r>
                      <a:r>
                        <a:rPr sz="2200" spc="-70" dirty="0">
                          <a:solidFill>
                            <a:srgbClr val="3E3E3E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200" spc="40" dirty="0">
                          <a:solidFill>
                            <a:srgbClr val="3E3E3E"/>
                          </a:solidFill>
                          <a:latin typeface="Trebuchet MS"/>
                          <a:cs typeface="Trebuchet MS"/>
                        </a:rPr>
                        <a:t>configuration</a:t>
                      </a:r>
                      <a:endParaRPr sz="2200">
                        <a:latin typeface="Trebuchet MS"/>
                        <a:cs typeface="Trebuchet MS"/>
                      </a:endParaRPr>
                    </a:p>
                  </a:txBody>
                  <a:tcPr marL="0" marR="0" marT="76200" marB="0">
                    <a:lnL w="9525">
                      <a:solidFill>
                        <a:srgbClr val="3E3E3E"/>
                      </a:solidFill>
                      <a:prstDash val="solid"/>
                    </a:lnL>
                    <a:lnR w="9525">
                      <a:solidFill>
                        <a:srgbClr val="3E3E3E"/>
                      </a:solidFill>
                      <a:prstDash val="solid"/>
                    </a:lnR>
                    <a:lnT w="9525">
                      <a:solidFill>
                        <a:srgbClr val="3E3E3E"/>
                      </a:solidFill>
                      <a:prstDash val="solid"/>
                    </a:lnT>
                    <a:lnB w="9525">
                      <a:solidFill>
                        <a:srgbClr val="3E3E3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8033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515"/>
                        </a:spcBef>
                      </a:pPr>
                      <a:r>
                        <a:rPr sz="2200" b="1" spc="-5" dirty="0">
                          <a:solidFill>
                            <a:srgbClr val="3E3E3E"/>
                          </a:solidFill>
                          <a:latin typeface="Courier New"/>
                          <a:cs typeface="Courier New"/>
                        </a:rPr>
                        <a:t>apply</a:t>
                      </a:r>
                      <a:endParaRPr sz="2200">
                        <a:latin typeface="Courier New"/>
                        <a:cs typeface="Courier New"/>
                      </a:endParaRPr>
                    </a:p>
                  </a:txBody>
                  <a:tcPr marL="0" marR="0" marT="65405" marB="0">
                    <a:lnL w="9525">
                      <a:solidFill>
                        <a:srgbClr val="3E3E3E"/>
                      </a:solidFill>
                      <a:prstDash val="solid"/>
                    </a:lnL>
                    <a:lnR w="9525">
                      <a:solidFill>
                        <a:srgbClr val="3E3E3E"/>
                      </a:solidFill>
                      <a:prstDash val="solid"/>
                    </a:lnR>
                    <a:lnT w="9525">
                      <a:solidFill>
                        <a:srgbClr val="3E3E3E"/>
                      </a:solidFill>
                      <a:prstDash val="solid"/>
                    </a:lnT>
                    <a:lnB w="9525">
                      <a:solidFill>
                        <a:srgbClr val="3E3E3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2200" spc="35" dirty="0">
                          <a:solidFill>
                            <a:srgbClr val="3E3E3E"/>
                          </a:solidFill>
                          <a:latin typeface="Trebuchet MS"/>
                          <a:cs typeface="Trebuchet MS"/>
                        </a:rPr>
                        <a:t>To</a:t>
                      </a:r>
                      <a:r>
                        <a:rPr sz="2200" spc="-100" dirty="0">
                          <a:solidFill>
                            <a:srgbClr val="3E3E3E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200" spc="25" dirty="0">
                          <a:solidFill>
                            <a:srgbClr val="3E3E3E"/>
                          </a:solidFill>
                          <a:latin typeface="Trebuchet MS"/>
                          <a:cs typeface="Trebuchet MS"/>
                        </a:rPr>
                        <a:t>set</a:t>
                      </a:r>
                      <a:r>
                        <a:rPr sz="2200" spc="-95" dirty="0">
                          <a:solidFill>
                            <a:srgbClr val="3E3E3E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200" spc="130" dirty="0">
                          <a:solidFill>
                            <a:srgbClr val="3E3E3E"/>
                          </a:solidFill>
                          <a:latin typeface="Trebuchet MS"/>
                          <a:cs typeface="Trebuchet MS"/>
                        </a:rPr>
                        <a:t>up</a:t>
                      </a:r>
                      <a:r>
                        <a:rPr sz="2200" spc="-80" dirty="0">
                          <a:solidFill>
                            <a:srgbClr val="3E3E3E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200" spc="90" dirty="0">
                          <a:solidFill>
                            <a:srgbClr val="3E3E3E"/>
                          </a:solidFill>
                          <a:latin typeface="Trebuchet MS"/>
                          <a:cs typeface="Trebuchet MS"/>
                        </a:rPr>
                        <a:t>or</a:t>
                      </a:r>
                      <a:r>
                        <a:rPr sz="2200" spc="-95" dirty="0">
                          <a:solidFill>
                            <a:srgbClr val="3E3E3E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200" spc="60" dirty="0">
                          <a:solidFill>
                            <a:srgbClr val="3E3E3E"/>
                          </a:solidFill>
                          <a:latin typeface="Trebuchet MS"/>
                          <a:cs typeface="Trebuchet MS"/>
                        </a:rPr>
                        <a:t>update</a:t>
                      </a:r>
                      <a:r>
                        <a:rPr sz="2200" spc="-70" dirty="0">
                          <a:solidFill>
                            <a:srgbClr val="3E3E3E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200" spc="25" dirty="0">
                          <a:solidFill>
                            <a:srgbClr val="3E3E3E"/>
                          </a:solidFill>
                          <a:latin typeface="Trebuchet MS"/>
                          <a:cs typeface="Trebuchet MS"/>
                        </a:rPr>
                        <a:t>infrastructure</a:t>
                      </a:r>
                      <a:endParaRPr sz="2200">
                        <a:latin typeface="Trebuchet MS"/>
                        <a:cs typeface="Trebuchet MS"/>
                      </a:endParaRPr>
                    </a:p>
                  </a:txBody>
                  <a:tcPr marL="0" marR="0" marT="78105" marB="0">
                    <a:lnL w="9525">
                      <a:solidFill>
                        <a:srgbClr val="3E3E3E"/>
                      </a:solidFill>
                      <a:prstDash val="solid"/>
                    </a:lnL>
                    <a:lnR w="9525">
                      <a:solidFill>
                        <a:srgbClr val="3E3E3E"/>
                      </a:solidFill>
                      <a:prstDash val="solid"/>
                    </a:lnR>
                    <a:lnT w="9525">
                      <a:solidFill>
                        <a:srgbClr val="3E3E3E"/>
                      </a:solidFill>
                      <a:prstDash val="solid"/>
                    </a:lnT>
                    <a:lnB w="9525">
                      <a:solidFill>
                        <a:srgbClr val="3E3E3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2200" b="1" spc="-5" dirty="0">
                          <a:solidFill>
                            <a:srgbClr val="3E3E3E"/>
                          </a:solidFill>
                          <a:latin typeface="Courier New"/>
                          <a:cs typeface="Courier New"/>
                        </a:rPr>
                        <a:t>destroy</a:t>
                      </a:r>
                      <a:endParaRPr sz="2200">
                        <a:latin typeface="Courier New"/>
                        <a:cs typeface="Courier New"/>
                      </a:endParaRPr>
                    </a:p>
                  </a:txBody>
                  <a:tcPr marL="0" marR="0" marT="66040" marB="0">
                    <a:lnL w="9525">
                      <a:solidFill>
                        <a:srgbClr val="3E3E3E"/>
                      </a:solidFill>
                      <a:prstDash val="solid"/>
                    </a:lnL>
                    <a:lnR w="9525">
                      <a:solidFill>
                        <a:srgbClr val="3E3E3E"/>
                      </a:solidFill>
                      <a:prstDash val="solid"/>
                    </a:lnR>
                    <a:lnT w="9525">
                      <a:solidFill>
                        <a:srgbClr val="3E3E3E"/>
                      </a:solidFill>
                      <a:prstDash val="solid"/>
                    </a:lnT>
                    <a:lnB w="9525">
                      <a:solidFill>
                        <a:srgbClr val="3E3E3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2200" spc="35" dirty="0">
                          <a:solidFill>
                            <a:srgbClr val="3E3E3E"/>
                          </a:solidFill>
                          <a:latin typeface="Trebuchet MS"/>
                          <a:cs typeface="Trebuchet MS"/>
                        </a:rPr>
                        <a:t>To</a:t>
                      </a:r>
                      <a:r>
                        <a:rPr sz="2200" spc="-95" dirty="0">
                          <a:solidFill>
                            <a:srgbClr val="3E3E3E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200" dirty="0">
                          <a:solidFill>
                            <a:srgbClr val="3E3E3E"/>
                          </a:solidFill>
                          <a:latin typeface="Trebuchet MS"/>
                          <a:cs typeface="Trebuchet MS"/>
                        </a:rPr>
                        <a:t>delete</a:t>
                      </a:r>
                      <a:r>
                        <a:rPr sz="2200" spc="-65" dirty="0">
                          <a:solidFill>
                            <a:srgbClr val="3E3E3E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200" spc="70" dirty="0">
                          <a:solidFill>
                            <a:srgbClr val="3E3E3E"/>
                          </a:solidFill>
                          <a:latin typeface="Trebuchet MS"/>
                          <a:cs typeface="Trebuchet MS"/>
                        </a:rPr>
                        <a:t>previous</a:t>
                      </a:r>
                      <a:r>
                        <a:rPr sz="2200" spc="-85" dirty="0">
                          <a:solidFill>
                            <a:srgbClr val="3E3E3E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200" spc="25" dirty="0">
                          <a:solidFill>
                            <a:srgbClr val="3E3E3E"/>
                          </a:solidFill>
                          <a:latin typeface="Trebuchet MS"/>
                          <a:cs typeface="Trebuchet MS"/>
                        </a:rPr>
                        <a:t>infrastructure</a:t>
                      </a:r>
                      <a:endParaRPr sz="2200">
                        <a:latin typeface="Trebuchet MS"/>
                        <a:cs typeface="Trebuchet MS"/>
                      </a:endParaRPr>
                    </a:p>
                  </a:txBody>
                  <a:tcPr marL="0" marR="0" marT="78740" marB="0">
                    <a:lnL w="9525">
                      <a:solidFill>
                        <a:srgbClr val="3E3E3E"/>
                      </a:solidFill>
                      <a:prstDash val="solid"/>
                    </a:lnL>
                    <a:lnR w="9525">
                      <a:solidFill>
                        <a:srgbClr val="3E3E3E"/>
                      </a:solidFill>
                      <a:prstDash val="solid"/>
                    </a:lnR>
                    <a:lnT w="9525">
                      <a:solidFill>
                        <a:srgbClr val="3E3E3E"/>
                      </a:solidFill>
                      <a:prstDash val="solid"/>
                    </a:lnT>
                    <a:lnB w="9525">
                      <a:solidFill>
                        <a:srgbClr val="3E3E3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696711" y="734568"/>
            <a:ext cx="4895088" cy="458724"/>
          </a:xfrm>
          <a:prstGeom prst="rect">
            <a:avLst/>
          </a:prstGeom>
        </p:spPr>
      </p:pic>
    </p:spTree>
  </p:cSld>
  <p:clrMapOvr>
    <a:masterClrMapping/>
  </p:clrMapOvr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552692" y="306451"/>
            <a:ext cx="315150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45" dirty="0">
                <a:solidFill>
                  <a:srgbClr val="3E3E3E"/>
                </a:solidFill>
                <a:latin typeface="Arial"/>
                <a:cs typeface="Arial"/>
              </a:rPr>
              <a:t>Other</a:t>
            </a:r>
            <a:r>
              <a:rPr spc="-13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50" dirty="0">
                <a:solidFill>
                  <a:srgbClr val="3E3E3E"/>
                </a:solidFill>
                <a:latin typeface="Arial"/>
                <a:cs typeface="Arial"/>
              </a:rPr>
              <a:t>Commands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522707" y="3505200"/>
            <a:ext cx="2133600" cy="213360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778507" y="1540763"/>
            <a:ext cx="10465308" cy="6062472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367789" y="8708542"/>
            <a:ext cx="283146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80" dirty="0">
                <a:solidFill>
                  <a:srgbClr val="999999"/>
                </a:solidFill>
                <a:latin typeface="Trebuchet MS"/>
                <a:cs typeface="Trebuchet MS"/>
              </a:rPr>
              <a:t>s</a:t>
            </a:r>
            <a:r>
              <a:rPr sz="1400" spc="110" dirty="0">
                <a:solidFill>
                  <a:srgbClr val="999999"/>
                </a:solidFill>
                <a:latin typeface="Trebuchet MS"/>
                <a:cs typeface="Trebuchet MS"/>
              </a:rPr>
              <a:t>o</a:t>
            </a:r>
            <a:r>
              <a:rPr sz="1400" spc="60" dirty="0">
                <a:solidFill>
                  <a:srgbClr val="999999"/>
                </a:solidFill>
                <a:latin typeface="Trebuchet MS"/>
                <a:cs typeface="Trebuchet MS"/>
              </a:rPr>
              <a:t>ur</a:t>
            </a:r>
            <a:r>
              <a:rPr sz="1400" spc="-10" dirty="0">
                <a:solidFill>
                  <a:srgbClr val="999999"/>
                </a:solidFill>
                <a:latin typeface="Trebuchet MS"/>
                <a:cs typeface="Trebuchet MS"/>
              </a:rPr>
              <a:t>c</a:t>
            </a:r>
            <a:r>
              <a:rPr sz="1400" dirty="0">
                <a:solidFill>
                  <a:srgbClr val="999999"/>
                </a:solidFill>
                <a:latin typeface="Trebuchet MS"/>
                <a:cs typeface="Trebuchet MS"/>
              </a:rPr>
              <a:t>e</a:t>
            </a:r>
            <a:r>
              <a:rPr sz="1400" spc="-145" dirty="0">
                <a:solidFill>
                  <a:srgbClr val="999999"/>
                </a:solidFill>
                <a:latin typeface="Trebuchet MS"/>
                <a:cs typeface="Trebuchet MS"/>
              </a:rPr>
              <a:t>:</a:t>
            </a:r>
            <a:r>
              <a:rPr sz="1400" spc="-90" dirty="0">
                <a:solidFill>
                  <a:srgbClr val="999999"/>
                </a:solidFill>
                <a:latin typeface="Trebuchet MS"/>
                <a:cs typeface="Trebuchet MS"/>
              </a:rPr>
              <a:t> </a:t>
            </a:r>
            <a:r>
              <a:rPr sz="1400" spc="-10" dirty="0">
                <a:solidFill>
                  <a:srgbClr val="999999"/>
                </a:solidFill>
                <a:latin typeface="Trebuchet MS"/>
                <a:cs typeface="Trebuchet MS"/>
              </a:rPr>
              <a:t>ht</a:t>
            </a:r>
            <a:r>
              <a:rPr sz="1400" spc="-20" dirty="0">
                <a:solidFill>
                  <a:srgbClr val="999999"/>
                </a:solidFill>
                <a:latin typeface="Trebuchet MS"/>
                <a:cs typeface="Trebuchet MS"/>
              </a:rPr>
              <a:t>t</a:t>
            </a:r>
            <a:r>
              <a:rPr sz="1400" spc="90" dirty="0">
                <a:solidFill>
                  <a:srgbClr val="999999"/>
                </a:solidFill>
                <a:latin typeface="Trebuchet MS"/>
                <a:cs typeface="Trebuchet MS"/>
              </a:rPr>
              <a:t>ps</a:t>
            </a:r>
            <a:r>
              <a:rPr sz="1400" spc="-90" dirty="0">
                <a:solidFill>
                  <a:srgbClr val="999999"/>
                </a:solidFill>
                <a:latin typeface="Trebuchet MS"/>
                <a:cs typeface="Trebuchet MS"/>
                <a:hlinkClick r:id="rId5"/>
              </a:rPr>
              <a:t>://www.</a:t>
            </a:r>
            <a:r>
              <a:rPr sz="1400" spc="-70" dirty="0">
                <a:solidFill>
                  <a:srgbClr val="999999"/>
                </a:solidFill>
                <a:latin typeface="Trebuchet MS"/>
                <a:cs typeface="Trebuchet MS"/>
                <a:hlinkClick r:id="rId5"/>
              </a:rPr>
              <a:t>t</a:t>
            </a:r>
            <a:r>
              <a:rPr sz="1400" spc="20" dirty="0">
                <a:solidFill>
                  <a:srgbClr val="999999"/>
                </a:solidFill>
                <a:latin typeface="Trebuchet MS"/>
                <a:cs typeface="Trebuchet MS"/>
              </a:rPr>
              <a:t>er</a:t>
            </a:r>
            <a:r>
              <a:rPr sz="1400" spc="30" dirty="0">
                <a:solidFill>
                  <a:srgbClr val="999999"/>
                </a:solidFill>
                <a:latin typeface="Trebuchet MS"/>
                <a:cs typeface="Trebuchet MS"/>
              </a:rPr>
              <a:t>r</a:t>
            </a:r>
            <a:r>
              <a:rPr sz="1400" spc="25" dirty="0">
                <a:solidFill>
                  <a:srgbClr val="999999"/>
                </a:solidFill>
                <a:latin typeface="Trebuchet MS"/>
                <a:cs typeface="Trebuchet MS"/>
                <a:hlinkClick r:id="rId5"/>
              </a:rPr>
              <a:t>af</a:t>
            </a:r>
            <a:r>
              <a:rPr sz="1400" spc="40" dirty="0">
                <a:solidFill>
                  <a:srgbClr val="999999"/>
                </a:solidFill>
                <a:latin typeface="Trebuchet MS"/>
                <a:cs typeface="Trebuchet MS"/>
                <a:hlinkClick r:id="rId5"/>
              </a:rPr>
              <a:t>o</a:t>
            </a:r>
            <a:r>
              <a:rPr sz="1400" spc="50" dirty="0">
                <a:solidFill>
                  <a:srgbClr val="999999"/>
                </a:solidFill>
                <a:latin typeface="Trebuchet MS"/>
                <a:cs typeface="Trebuchet MS"/>
                <a:hlinkClick r:id="rId5"/>
              </a:rPr>
              <a:t>r</a:t>
            </a:r>
            <a:r>
              <a:rPr sz="1400" spc="114" dirty="0">
                <a:solidFill>
                  <a:srgbClr val="999999"/>
                </a:solidFill>
                <a:latin typeface="Trebuchet MS"/>
                <a:cs typeface="Trebuchet MS"/>
                <a:hlinkClick r:id="rId5"/>
              </a:rPr>
              <a:t>m</a:t>
            </a:r>
            <a:r>
              <a:rPr sz="1400" spc="-30" dirty="0">
                <a:solidFill>
                  <a:srgbClr val="999999"/>
                </a:solidFill>
                <a:latin typeface="Trebuchet MS"/>
                <a:cs typeface="Trebuchet MS"/>
                <a:hlinkClick r:id="rId5"/>
              </a:rPr>
              <a:t>.i</a:t>
            </a:r>
            <a:r>
              <a:rPr sz="1400" spc="-35" dirty="0">
                <a:solidFill>
                  <a:srgbClr val="999999"/>
                </a:solidFill>
                <a:latin typeface="Trebuchet MS"/>
                <a:cs typeface="Trebuchet MS"/>
                <a:hlinkClick r:id="rId5"/>
              </a:rPr>
              <a:t>o</a:t>
            </a:r>
            <a:r>
              <a:rPr sz="1400" spc="-220" dirty="0">
                <a:solidFill>
                  <a:srgbClr val="999999"/>
                </a:solidFill>
                <a:latin typeface="Trebuchet MS"/>
                <a:cs typeface="Trebuchet MS"/>
                <a:hlinkClick r:id="rId5"/>
              </a:rPr>
              <a:t>/</a:t>
            </a:r>
            <a:endParaRPr sz="1400">
              <a:latin typeface="Trebuchet MS"/>
              <a:cs typeface="Trebuchet MS"/>
            </a:endParaRPr>
          </a:p>
        </p:txBody>
      </p:sp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753100" y="734568"/>
            <a:ext cx="4896611" cy="458724"/>
          </a:xfrm>
          <a:prstGeom prst="rect">
            <a:avLst/>
          </a:prstGeom>
        </p:spPr>
      </p:pic>
    </p:spTree>
  </p:cSld>
  <p:clrMapOvr>
    <a:masterClrMapping/>
  </p:clrMapOvr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91641" y="501776"/>
            <a:ext cx="308292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5" dirty="0">
                <a:latin typeface="Arial"/>
                <a:cs typeface="Arial"/>
              </a:rPr>
              <a:t>Set</a:t>
            </a:r>
            <a:r>
              <a:rPr spc="-90" dirty="0">
                <a:latin typeface="Arial"/>
                <a:cs typeface="Arial"/>
              </a:rPr>
              <a:t> </a:t>
            </a:r>
            <a:r>
              <a:rPr spc="75" dirty="0">
                <a:latin typeface="Arial"/>
                <a:cs typeface="Arial"/>
              </a:rPr>
              <a:t>Up</a:t>
            </a:r>
            <a:r>
              <a:rPr spc="-85" dirty="0">
                <a:latin typeface="Arial"/>
                <a:cs typeface="Arial"/>
              </a:rPr>
              <a:t> </a:t>
            </a:r>
            <a:r>
              <a:rPr spc="114" dirty="0">
                <a:latin typeface="Arial"/>
                <a:cs typeface="Arial"/>
              </a:rPr>
              <a:t>Terraform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91641" y="2328189"/>
            <a:ext cx="8348980" cy="882015"/>
          </a:xfrm>
          <a:prstGeom prst="rect">
            <a:avLst/>
          </a:prstGeom>
        </p:spPr>
        <p:txBody>
          <a:bodyPr vert="horz" wrap="square" lIns="0" tIns="1054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30"/>
              </a:spcBef>
            </a:pPr>
            <a:r>
              <a:rPr sz="2200" b="1" spc="60" dirty="0">
                <a:solidFill>
                  <a:srgbClr val="3E3E3E"/>
                </a:solidFill>
                <a:latin typeface="Arial"/>
                <a:cs typeface="Arial"/>
              </a:rPr>
              <a:t>Problem</a:t>
            </a:r>
            <a:r>
              <a:rPr sz="2200" b="1" spc="-3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80" dirty="0">
                <a:solidFill>
                  <a:srgbClr val="3E3E3E"/>
                </a:solidFill>
                <a:latin typeface="Arial"/>
                <a:cs typeface="Arial"/>
              </a:rPr>
              <a:t>Statement:</a:t>
            </a:r>
            <a:endParaRPr sz="2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735"/>
              </a:spcBef>
            </a:pPr>
            <a:r>
              <a:rPr sz="2200" spc="85" dirty="0">
                <a:solidFill>
                  <a:srgbClr val="3E3E3E"/>
                </a:solidFill>
                <a:latin typeface="Trebuchet MS"/>
                <a:cs typeface="Trebuchet MS"/>
              </a:rPr>
              <a:t>You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are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given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a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10" dirty="0">
                <a:solidFill>
                  <a:srgbClr val="3E3E3E"/>
                </a:solidFill>
                <a:latin typeface="Trebuchet MS"/>
                <a:cs typeface="Trebuchet MS"/>
              </a:rPr>
              <a:t>project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to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5" dirty="0">
                <a:solidFill>
                  <a:srgbClr val="3E3E3E"/>
                </a:solidFill>
                <a:latin typeface="Trebuchet MS"/>
                <a:cs typeface="Trebuchet MS"/>
              </a:rPr>
              <a:t>set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30" dirty="0">
                <a:solidFill>
                  <a:srgbClr val="3E3E3E"/>
                </a:solidFill>
                <a:latin typeface="Trebuchet MS"/>
                <a:cs typeface="Trebuchet MS"/>
              </a:rPr>
              <a:t>up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Trebuchet MS"/>
                <a:cs typeface="Trebuchet MS"/>
              </a:rPr>
              <a:t>Terraform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in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rebuchet MS"/>
                <a:cs typeface="Trebuchet MS"/>
              </a:rPr>
              <a:t>your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5" dirty="0">
                <a:solidFill>
                  <a:srgbClr val="3E3E3E"/>
                </a:solidFill>
                <a:latin typeface="Trebuchet MS"/>
                <a:cs typeface="Trebuchet MS"/>
              </a:rPr>
              <a:t>local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Trebuchet MS"/>
                <a:cs typeface="Trebuchet MS"/>
              </a:rPr>
              <a:t>system.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3216509" y="1851151"/>
            <a:ext cx="242887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spc="65" dirty="0">
                <a:solidFill>
                  <a:srgbClr val="3E3E3E"/>
                </a:solidFill>
                <a:latin typeface="Arial"/>
                <a:cs typeface="Arial"/>
              </a:rPr>
              <a:t>Duration:</a:t>
            </a:r>
            <a:r>
              <a:rPr sz="2200" b="1" spc="-3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25" dirty="0">
                <a:solidFill>
                  <a:srgbClr val="3E3E3E"/>
                </a:solidFill>
                <a:latin typeface="Arial"/>
                <a:cs typeface="Arial"/>
              </a:rPr>
              <a:t>15</a:t>
            </a:r>
            <a:r>
              <a:rPr sz="2200" b="1" spc="-7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100" dirty="0">
                <a:solidFill>
                  <a:srgbClr val="3E3E3E"/>
                </a:solidFill>
                <a:latin typeface="Arial"/>
                <a:cs typeface="Arial"/>
              </a:rPr>
              <a:t>Min.</a:t>
            </a:r>
            <a:endParaRPr sz="2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583428" y="306451"/>
            <a:ext cx="508889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" dirty="0">
                <a:solidFill>
                  <a:srgbClr val="3E3E3E"/>
                </a:solidFill>
                <a:latin typeface="Arial"/>
                <a:cs typeface="Arial"/>
              </a:rPr>
              <a:t>Assisted</a:t>
            </a:r>
            <a:r>
              <a:rPr spc="-9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30" dirty="0">
                <a:solidFill>
                  <a:srgbClr val="3E3E3E"/>
                </a:solidFill>
                <a:latin typeface="Arial"/>
                <a:cs typeface="Arial"/>
              </a:rPr>
              <a:t>Practice:</a:t>
            </a:r>
            <a:r>
              <a:rPr spc="-7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35" dirty="0">
                <a:solidFill>
                  <a:srgbClr val="3E3E3E"/>
                </a:solidFill>
                <a:latin typeface="Arial"/>
                <a:cs typeface="Arial"/>
              </a:rPr>
              <a:t>Guidelines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540255" y="1870328"/>
            <a:ext cx="6515100" cy="14471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spc="-10" dirty="0">
                <a:solidFill>
                  <a:srgbClr val="3E3E3E"/>
                </a:solidFill>
                <a:latin typeface="Arial"/>
                <a:cs typeface="Arial"/>
              </a:rPr>
              <a:t>Steps</a:t>
            </a:r>
            <a:r>
              <a:rPr sz="2200" b="1" spc="-4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114" dirty="0">
                <a:solidFill>
                  <a:srgbClr val="3E3E3E"/>
                </a:solidFill>
                <a:latin typeface="Arial"/>
                <a:cs typeface="Arial"/>
              </a:rPr>
              <a:t>to</a:t>
            </a:r>
            <a:r>
              <a:rPr sz="2200" b="1" spc="-5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50" dirty="0">
                <a:solidFill>
                  <a:srgbClr val="3E3E3E"/>
                </a:solidFill>
                <a:latin typeface="Arial"/>
                <a:cs typeface="Arial"/>
              </a:rPr>
              <a:t>set</a:t>
            </a:r>
            <a:r>
              <a:rPr sz="2200" b="1" spc="-5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70" dirty="0">
                <a:solidFill>
                  <a:srgbClr val="3E3E3E"/>
                </a:solidFill>
                <a:latin typeface="Arial"/>
                <a:cs typeface="Arial"/>
              </a:rPr>
              <a:t>up</a:t>
            </a:r>
            <a:r>
              <a:rPr sz="2200" b="1" spc="-2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90" dirty="0">
                <a:solidFill>
                  <a:srgbClr val="3E3E3E"/>
                </a:solidFill>
                <a:latin typeface="Arial"/>
                <a:cs typeface="Arial"/>
              </a:rPr>
              <a:t>Terraform</a:t>
            </a:r>
            <a:r>
              <a:rPr sz="2200" b="1" spc="-2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75" dirty="0">
                <a:solidFill>
                  <a:srgbClr val="3E3E3E"/>
                </a:solidFill>
                <a:latin typeface="Arial"/>
                <a:cs typeface="Arial"/>
              </a:rPr>
              <a:t>in</a:t>
            </a:r>
            <a:r>
              <a:rPr sz="2200" b="1" spc="-3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65" dirty="0">
                <a:solidFill>
                  <a:srgbClr val="3E3E3E"/>
                </a:solidFill>
                <a:latin typeface="Arial"/>
                <a:cs typeface="Arial"/>
              </a:rPr>
              <a:t>your</a:t>
            </a:r>
            <a:r>
              <a:rPr sz="2200" b="1" spc="-2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20" dirty="0">
                <a:solidFill>
                  <a:srgbClr val="3E3E3E"/>
                </a:solidFill>
                <a:latin typeface="Arial"/>
                <a:cs typeface="Arial"/>
              </a:rPr>
              <a:t>local</a:t>
            </a:r>
            <a:r>
              <a:rPr sz="2200" b="1" spc="-3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15" dirty="0">
                <a:solidFill>
                  <a:srgbClr val="3E3E3E"/>
                </a:solidFill>
                <a:latin typeface="Arial"/>
                <a:cs typeface="Arial"/>
              </a:rPr>
              <a:t>system:</a:t>
            </a:r>
            <a:endParaRPr sz="2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650">
              <a:latin typeface="Arial"/>
              <a:cs typeface="Arial"/>
            </a:endParaRPr>
          </a:p>
          <a:p>
            <a:pPr marL="469900" indent="-369570">
              <a:lnSpc>
                <a:spcPct val="100000"/>
              </a:lnSpc>
              <a:buAutoNum type="arabicPeriod"/>
              <a:tabLst>
                <a:tab pos="469900" algn="l"/>
                <a:tab pos="470534" algn="l"/>
              </a:tabLst>
            </a:pPr>
            <a:r>
              <a:rPr sz="2200" spc="90" dirty="0">
                <a:solidFill>
                  <a:srgbClr val="3E3E3E"/>
                </a:solidFill>
                <a:latin typeface="Trebuchet MS"/>
                <a:cs typeface="Trebuchet MS"/>
              </a:rPr>
              <a:t>Downloading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10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rebuchet MS"/>
                <a:cs typeface="Trebuchet MS"/>
              </a:rPr>
              <a:t>appropriate</a:t>
            </a:r>
            <a:r>
              <a:rPr sz="2200" spc="-6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5" dirty="0">
                <a:solidFill>
                  <a:srgbClr val="3E3E3E"/>
                </a:solidFill>
                <a:latin typeface="Trebuchet MS"/>
                <a:cs typeface="Trebuchet MS"/>
              </a:rPr>
              <a:t>package.</a:t>
            </a:r>
            <a:endParaRPr sz="2200">
              <a:latin typeface="Trebuchet MS"/>
              <a:cs typeface="Trebuchet MS"/>
            </a:endParaRPr>
          </a:p>
          <a:p>
            <a:pPr marL="469900" indent="-369570">
              <a:lnSpc>
                <a:spcPct val="100000"/>
              </a:lnSpc>
              <a:spcBef>
                <a:spcPts val="220"/>
              </a:spcBef>
              <a:buAutoNum type="arabicPeriod"/>
              <a:tabLst>
                <a:tab pos="469900" algn="l"/>
                <a:tab pos="470534" algn="l"/>
              </a:tabLst>
            </a:pPr>
            <a:r>
              <a:rPr sz="2200" spc="80" dirty="0">
                <a:solidFill>
                  <a:srgbClr val="3E3E3E"/>
                </a:solidFill>
                <a:latin typeface="Trebuchet MS"/>
                <a:cs typeface="Trebuchet MS"/>
              </a:rPr>
              <a:t>Adding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rebuchet MS"/>
                <a:cs typeface="Trebuchet MS"/>
              </a:rPr>
              <a:t>binary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55" dirty="0">
                <a:solidFill>
                  <a:srgbClr val="3E3E3E"/>
                </a:solidFill>
                <a:latin typeface="Trebuchet MS"/>
                <a:cs typeface="Trebuchet MS"/>
              </a:rPr>
              <a:t>file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5" dirty="0">
                <a:solidFill>
                  <a:srgbClr val="3E3E3E"/>
                </a:solidFill>
                <a:latin typeface="Trebuchet MS"/>
                <a:cs typeface="Trebuchet MS"/>
              </a:rPr>
              <a:t>into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5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b="1" spc="65" dirty="0">
                <a:solidFill>
                  <a:srgbClr val="3E3E3E"/>
                </a:solidFill>
                <a:latin typeface="Arial"/>
                <a:cs typeface="Arial"/>
              </a:rPr>
              <a:t>bin</a:t>
            </a:r>
            <a:r>
              <a:rPr sz="2200" b="1" spc="-3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3E3E3E"/>
                </a:solidFill>
                <a:latin typeface="Trebuchet MS"/>
                <a:cs typeface="Trebuchet MS"/>
              </a:rPr>
              <a:t>directory.</a:t>
            </a:r>
            <a:endParaRPr sz="2200">
              <a:latin typeface="Trebuchet MS"/>
              <a:cs typeface="Trebuchet MS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515611" y="734568"/>
            <a:ext cx="7409688" cy="458724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075679" y="306451"/>
            <a:ext cx="410527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20" dirty="0">
                <a:solidFill>
                  <a:srgbClr val="3E3E3E"/>
                </a:solidFill>
                <a:latin typeface="Trebuchet MS"/>
                <a:cs typeface="Trebuchet MS"/>
              </a:rPr>
              <a:t>Basic</a:t>
            </a:r>
            <a:r>
              <a:rPr spc="-15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pc="95" dirty="0">
                <a:solidFill>
                  <a:srgbClr val="3E3E3E"/>
                </a:solidFill>
                <a:latin typeface="Trebuchet MS"/>
                <a:cs typeface="Trebuchet MS"/>
              </a:rPr>
              <a:t>Linux</a:t>
            </a:r>
            <a:r>
              <a:rPr spc="-15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pc="195" dirty="0">
                <a:solidFill>
                  <a:srgbClr val="3E3E3E"/>
                </a:solidFill>
                <a:latin typeface="Trebuchet MS"/>
                <a:cs typeface="Trebuchet MS"/>
              </a:rPr>
              <a:t>Commands</a:t>
            </a:r>
          </a:p>
        </p:txBody>
      </p:sp>
      <p:sp>
        <p:nvSpPr>
          <p:cNvPr id="4" name="object 4"/>
          <p:cNvSpPr/>
          <p:nvPr/>
        </p:nvSpPr>
        <p:spPr>
          <a:xfrm>
            <a:off x="1963673" y="1756410"/>
            <a:ext cx="12329160" cy="5633085"/>
          </a:xfrm>
          <a:custGeom>
            <a:avLst/>
            <a:gdLst/>
            <a:ahLst/>
            <a:cxnLst/>
            <a:rect l="l" t="t" r="r" b="b"/>
            <a:pathLst>
              <a:path w="12329160" h="5633084">
                <a:moveTo>
                  <a:pt x="0" y="218821"/>
                </a:moveTo>
                <a:lnTo>
                  <a:pt x="5776" y="168630"/>
                </a:lnTo>
                <a:lnTo>
                  <a:pt x="22232" y="122566"/>
                </a:lnTo>
                <a:lnTo>
                  <a:pt x="48055" y="81937"/>
                </a:lnTo>
                <a:lnTo>
                  <a:pt x="81937" y="48055"/>
                </a:lnTo>
                <a:lnTo>
                  <a:pt x="122566" y="22232"/>
                </a:lnTo>
                <a:lnTo>
                  <a:pt x="168630" y="5776"/>
                </a:lnTo>
                <a:lnTo>
                  <a:pt x="218820" y="0"/>
                </a:lnTo>
                <a:lnTo>
                  <a:pt x="12110339" y="0"/>
                </a:lnTo>
                <a:lnTo>
                  <a:pt x="12160529" y="5776"/>
                </a:lnTo>
                <a:lnTo>
                  <a:pt x="12206593" y="22232"/>
                </a:lnTo>
                <a:lnTo>
                  <a:pt x="12247222" y="48055"/>
                </a:lnTo>
                <a:lnTo>
                  <a:pt x="12281104" y="81937"/>
                </a:lnTo>
                <a:lnTo>
                  <a:pt x="12306927" y="122566"/>
                </a:lnTo>
                <a:lnTo>
                  <a:pt x="12323383" y="168630"/>
                </a:lnTo>
                <a:lnTo>
                  <a:pt x="12329160" y="218821"/>
                </a:lnTo>
                <a:lnTo>
                  <a:pt x="12329160" y="5413883"/>
                </a:lnTo>
                <a:lnTo>
                  <a:pt x="12323383" y="5464073"/>
                </a:lnTo>
                <a:lnTo>
                  <a:pt x="12306927" y="5510137"/>
                </a:lnTo>
                <a:lnTo>
                  <a:pt x="12281104" y="5550766"/>
                </a:lnTo>
                <a:lnTo>
                  <a:pt x="12247222" y="5584648"/>
                </a:lnTo>
                <a:lnTo>
                  <a:pt x="12206593" y="5610471"/>
                </a:lnTo>
                <a:lnTo>
                  <a:pt x="12160529" y="5626927"/>
                </a:lnTo>
                <a:lnTo>
                  <a:pt x="12110339" y="5632704"/>
                </a:lnTo>
                <a:lnTo>
                  <a:pt x="218820" y="5632704"/>
                </a:lnTo>
                <a:lnTo>
                  <a:pt x="168630" y="5626927"/>
                </a:lnTo>
                <a:lnTo>
                  <a:pt x="122566" y="5610471"/>
                </a:lnTo>
                <a:lnTo>
                  <a:pt x="81937" y="5584648"/>
                </a:lnTo>
                <a:lnTo>
                  <a:pt x="48055" y="5550766"/>
                </a:lnTo>
                <a:lnTo>
                  <a:pt x="22232" y="5510137"/>
                </a:lnTo>
                <a:lnTo>
                  <a:pt x="5776" y="5464073"/>
                </a:lnTo>
                <a:lnTo>
                  <a:pt x="0" y="5413883"/>
                </a:lnTo>
                <a:lnTo>
                  <a:pt x="0" y="218821"/>
                </a:lnTo>
                <a:close/>
              </a:path>
            </a:pathLst>
          </a:custGeom>
          <a:ln w="2540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286380" y="2046224"/>
            <a:ext cx="11139170" cy="49879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0" indent="-368935">
              <a:lnSpc>
                <a:spcPct val="100000"/>
              </a:lnSpc>
              <a:spcBef>
                <a:spcPts val="95"/>
              </a:spcBef>
              <a:buFont typeface="Tahoma"/>
              <a:buChar char="●"/>
              <a:tabLst>
                <a:tab pos="381000" algn="l"/>
                <a:tab pos="381635" algn="l"/>
              </a:tabLst>
            </a:pPr>
            <a:r>
              <a:rPr sz="2200" b="1" i="1" spc="-70" dirty="0">
                <a:solidFill>
                  <a:srgbClr val="3E3E3E"/>
                </a:solidFill>
                <a:latin typeface="Trebuchet MS"/>
                <a:cs typeface="Trebuchet MS"/>
              </a:rPr>
              <a:t>ls:</a:t>
            </a:r>
            <a:r>
              <a:rPr sz="2200" b="1" i="1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25" dirty="0">
                <a:solidFill>
                  <a:srgbClr val="3E3E3E"/>
                </a:solidFill>
                <a:latin typeface="Tahoma"/>
                <a:cs typeface="Tahoma"/>
              </a:rPr>
              <a:t>Command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to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Tahoma"/>
                <a:cs typeface="Tahoma"/>
              </a:rPr>
              <a:t>list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ahoma"/>
                <a:cs typeface="Tahoma"/>
              </a:rPr>
              <a:t>files</a:t>
            </a:r>
            <a:r>
              <a:rPr sz="2200" spc="-8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and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directories</a:t>
            </a:r>
            <a:endParaRPr sz="22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Clr>
                <a:srgbClr val="3E3E3E"/>
              </a:buClr>
              <a:buFont typeface="Tahoma"/>
              <a:buChar char="●"/>
            </a:pPr>
            <a:endParaRPr sz="2800">
              <a:latin typeface="Tahoma"/>
              <a:cs typeface="Tahoma"/>
            </a:endParaRPr>
          </a:p>
          <a:p>
            <a:pPr marL="381000" indent="-368935">
              <a:lnSpc>
                <a:spcPct val="100000"/>
              </a:lnSpc>
              <a:buFont typeface="Tahoma"/>
              <a:buChar char="●"/>
              <a:tabLst>
                <a:tab pos="381000" algn="l"/>
                <a:tab pos="381635" algn="l"/>
              </a:tabLst>
            </a:pPr>
            <a:r>
              <a:rPr sz="2200" b="1" i="1" spc="-70" dirty="0">
                <a:solidFill>
                  <a:srgbClr val="3E3E3E"/>
                </a:solidFill>
                <a:latin typeface="Trebuchet MS"/>
                <a:cs typeface="Trebuchet MS"/>
              </a:rPr>
              <a:t>cd:</a:t>
            </a:r>
            <a:r>
              <a:rPr sz="2200" b="1" i="1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25" dirty="0">
                <a:solidFill>
                  <a:srgbClr val="3E3E3E"/>
                </a:solidFill>
                <a:latin typeface="Tahoma"/>
                <a:cs typeface="Tahoma"/>
              </a:rPr>
              <a:t>Command</a:t>
            </a:r>
            <a:r>
              <a:rPr sz="2200" spc="-8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to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change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current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14" dirty="0">
                <a:solidFill>
                  <a:srgbClr val="3E3E3E"/>
                </a:solidFill>
                <a:latin typeface="Tahoma"/>
                <a:cs typeface="Tahoma"/>
              </a:rPr>
              <a:t>or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ahoma"/>
                <a:cs typeface="Tahoma"/>
              </a:rPr>
              <a:t>active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directory</a:t>
            </a:r>
            <a:endParaRPr sz="22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lr>
                <a:srgbClr val="3E3E3E"/>
              </a:buClr>
              <a:buFont typeface="Tahoma"/>
              <a:buChar char="●"/>
            </a:pPr>
            <a:endParaRPr sz="2800">
              <a:latin typeface="Tahoma"/>
              <a:cs typeface="Tahoma"/>
            </a:endParaRPr>
          </a:p>
          <a:p>
            <a:pPr marL="381000" indent="-368935">
              <a:lnSpc>
                <a:spcPct val="100000"/>
              </a:lnSpc>
              <a:buFont typeface="Tahoma"/>
              <a:buChar char="●"/>
              <a:tabLst>
                <a:tab pos="381000" algn="l"/>
                <a:tab pos="381635" algn="l"/>
                <a:tab pos="1609725" algn="l"/>
              </a:tabLst>
            </a:pPr>
            <a:r>
              <a:rPr sz="2200" b="1" i="1" spc="35" dirty="0">
                <a:solidFill>
                  <a:srgbClr val="3E3E3E"/>
                </a:solidFill>
                <a:latin typeface="Trebuchet MS"/>
                <a:cs typeface="Trebuchet MS"/>
              </a:rPr>
              <a:t>sudo</a:t>
            </a:r>
            <a:r>
              <a:rPr sz="2200" b="1" i="1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b="1" i="1" spc="-20" dirty="0">
                <a:solidFill>
                  <a:srgbClr val="3E3E3E"/>
                </a:solidFill>
                <a:latin typeface="Trebuchet MS"/>
                <a:cs typeface="Trebuchet MS"/>
              </a:rPr>
              <a:t>su:	</a:t>
            </a:r>
            <a:r>
              <a:rPr sz="2200" spc="125" dirty="0">
                <a:solidFill>
                  <a:srgbClr val="3E3E3E"/>
                </a:solidFill>
                <a:latin typeface="Tahoma"/>
                <a:cs typeface="Tahoma"/>
              </a:rPr>
              <a:t>Command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to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change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current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user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as</a:t>
            </a:r>
            <a:r>
              <a:rPr sz="2200" spc="-12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a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super/root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user</a:t>
            </a:r>
            <a:endParaRPr sz="22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lr>
                <a:srgbClr val="3E3E3E"/>
              </a:buClr>
              <a:buFont typeface="Tahoma"/>
              <a:buChar char="●"/>
            </a:pPr>
            <a:endParaRPr sz="2800">
              <a:latin typeface="Tahoma"/>
              <a:cs typeface="Tahoma"/>
            </a:endParaRPr>
          </a:p>
          <a:p>
            <a:pPr marL="381000" indent="-368935">
              <a:lnSpc>
                <a:spcPct val="100000"/>
              </a:lnSpc>
              <a:spcBef>
                <a:spcPts val="5"/>
              </a:spcBef>
              <a:buFont typeface="Tahoma"/>
              <a:buChar char="●"/>
              <a:tabLst>
                <a:tab pos="381000" algn="l"/>
                <a:tab pos="381635" algn="l"/>
              </a:tabLst>
            </a:pPr>
            <a:r>
              <a:rPr sz="2200" b="1" i="1" spc="-40" dirty="0">
                <a:solidFill>
                  <a:srgbClr val="3E3E3E"/>
                </a:solidFill>
                <a:latin typeface="Trebuchet MS"/>
                <a:cs typeface="Trebuchet MS"/>
              </a:rPr>
              <a:t>mv:</a:t>
            </a:r>
            <a:r>
              <a:rPr sz="2200" b="1" i="1" spc="-10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25" dirty="0">
                <a:solidFill>
                  <a:srgbClr val="3E3E3E"/>
                </a:solidFill>
                <a:latin typeface="Tahoma"/>
                <a:cs typeface="Tahoma"/>
              </a:rPr>
              <a:t>Command</a:t>
            </a:r>
            <a:r>
              <a:rPr sz="2200" spc="-8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to</a:t>
            </a:r>
            <a:r>
              <a:rPr sz="2200" spc="-12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Tahoma"/>
                <a:cs typeface="Tahoma"/>
              </a:rPr>
              <a:t>move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a</a:t>
            </a:r>
            <a:r>
              <a:rPr sz="2200" spc="-12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file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14" dirty="0">
                <a:solidFill>
                  <a:srgbClr val="3E3E3E"/>
                </a:solidFill>
                <a:latin typeface="Tahoma"/>
                <a:cs typeface="Tahoma"/>
              </a:rPr>
              <a:t>or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rename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a</a:t>
            </a:r>
            <a:r>
              <a:rPr sz="2200" spc="-12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file</a:t>
            </a:r>
            <a:endParaRPr sz="22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Clr>
                <a:srgbClr val="3E3E3E"/>
              </a:buClr>
              <a:buFont typeface="Tahoma"/>
              <a:buChar char="●"/>
            </a:pPr>
            <a:endParaRPr sz="2800">
              <a:latin typeface="Tahoma"/>
              <a:cs typeface="Tahoma"/>
            </a:endParaRPr>
          </a:p>
          <a:p>
            <a:pPr marL="381000" indent="-368935">
              <a:lnSpc>
                <a:spcPct val="100000"/>
              </a:lnSpc>
              <a:buFont typeface="Tahoma"/>
              <a:buChar char="●"/>
              <a:tabLst>
                <a:tab pos="381000" algn="l"/>
                <a:tab pos="381635" algn="l"/>
              </a:tabLst>
            </a:pPr>
            <a:r>
              <a:rPr sz="2200" b="1" i="1" spc="-30" dirty="0">
                <a:solidFill>
                  <a:srgbClr val="3E3E3E"/>
                </a:solidFill>
                <a:latin typeface="Trebuchet MS"/>
                <a:cs typeface="Trebuchet MS"/>
              </a:rPr>
              <a:t>rm:</a:t>
            </a:r>
            <a:r>
              <a:rPr sz="2200" b="1" i="1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25" dirty="0">
                <a:solidFill>
                  <a:srgbClr val="3E3E3E"/>
                </a:solidFill>
                <a:latin typeface="Tahoma"/>
                <a:cs typeface="Tahoma"/>
              </a:rPr>
              <a:t>Command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to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Tahoma"/>
                <a:cs typeface="Tahoma"/>
              </a:rPr>
              <a:t>remove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ahoma"/>
                <a:cs typeface="Tahoma"/>
              </a:rPr>
              <a:t>files</a:t>
            </a:r>
            <a:r>
              <a:rPr sz="2200" spc="-8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in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a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directory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14" dirty="0">
                <a:solidFill>
                  <a:srgbClr val="3E3E3E"/>
                </a:solidFill>
                <a:latin typeface="Tahoma"/>
                <a:cs typeface="Tahoma"/>
              </a:rPr>
              <a:t>or</a:t>
            </a:r>
            <a:r>
              <a:rPr sz="2200" spc="-12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directory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ahoma"/>
                <a:cs typeface="Tahoma"/>
              </a:rPr>
              <a:t>itself</a:t>
            </a:r>
            <a:endParaRPr sz="22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lr>
                <a:srgbClr val="3E3E3E"/>
              </a:buClr>
              <a:buFont typeface="Tahoma"/>
              <a:buChar char="●"/>
            </a:pPr>
            <a:endParaRPr sz="2800">
              <a:latin typeface="Tahoma"/>
              <a:cs typeface="Tahoma"/>
            </a:endParaRPr>
          </a:p>
          <a:p>
            <a:pPr marL="381000" indent="-368935">
              <a:lnSpc>
                <a:spcPct val="100000"/>
              </a:lnSpc>
              <a:buFont typeface="Tahoma"/>
              <a:buChar char="●"/>
              <a:tabLst>
                <a:tab pos="381000" algn="l"/>
                <a:tab pos="381635" algn="l"/>
              </a:tabLst>
            </a:pPr>
            <a:r>
              <a:rPr sz="2200" b="1" i="1" spc="50" dirty="0">
                <a:solidFill>
                  <a:srgbClr val="3E3E3E"/>
                </a:solidFill>
                <a:latin typeface="Trebuchet MS"/>
                <a:cs typeface="Trebuchet MS"/>
              </a:rPr>
              <a:t>rm</a:t>
            </a:r>
            <a:r>
              <a:rPr sz="2200" b="1" i="1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b="1" i="1" dirty="0">
                <a:solidFill>
                  <a:srgbClr val="3E3E3E"/>
                </a:solidFill>
                <a:latin typeface="Trebuchet MS"/>
                <a:cs typeface="Trebuchet MS"/>
              </a:rPr>
              <a:t>–r:</a:t>
            </a:r>
            <a:r>
              <a:rPr sz="2200" b="1" i="1" spc="-10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25" dirty="0">
                <a:solidFill>
                  <a:srgbClr val="3E3E3E"/>
                </a:solidFill>
                <a:latin typeface="Tahoma"/>
                <a:cs typeface="Tahoma"/>
              </a:rPr>
              <a:t>Command</a:t>
            </a:r>
            <a:r>
              <a:rPr sz="2200" spc="-7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to</a:t>
            </a:r>
            <a:r>
              <a:rPr sz="2200" spc="-12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Tahoma"/>
                <a:cs typeface="Tahoma"/>
              </a:rPr>
              <a:t>remove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ahoma"/>
                <a:cs typeface="Tahoma"/>
              </a:rPr>
              <a:t>all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sz="2200" spc="-12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contents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in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a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directory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and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directory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as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well</a:t>
            </a:r>
            <a:endParaRPr sz="22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Clr>
                <a:srgbClr val="3E3E3E"/>
              </a:buClr>
              <a:buFont typeface="Tahoma"/>
              <a:buChar char="●"/>
            </a:pPr>
            <a:endParaRPr sz="2800">
              <a:latin typeface="Tahoma"/>
              <a:cs typeface="Tahoma"/>
            </a:endParaRPr>
          </a:p>
          <a:p>
            <a:pPr marL="381000" indent="-368935">
              <a:lnSpc>
                <a:spcPct val="100000"/>
              </a:lnSpc>
              <a:buFont typeface="Tahoma"/>
              <a:buChar char="●"/>
              <a:tabLst>
                <a:tab pos="381000" algn="l"/>
                <a:tab pos="381635" algn="l"/>
              </a:tabLst>
            </a:pPr>
            <a:r>
              <a:rPr sz="2200" b="1" i="1" spc="-15" dirty="0">
                <a:solidFill>
                  <a:srgbClr val="3E3E3E"/>
                </a:solidFill>
                <a:latin typeface="Trebuchet MS"/>
                <a:cs typeface="Trebuchet MS"/>
              </a:rPr>
              <a:t>mkdir:</a:t>
            </a:r>
            <a:r>
              <a:rPr sz="2200" b="1" i="1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25" dirty="0">
                <a:solidFill>
                  <a:srgbClr val="3E3E3E"/>
                </a:solidFill>
                <a:latin typeface="Tahoma"/>
                <a:cs typeface="Tahoma"/>
              </a:rPr>
              <a:t>Command</a:t>
            </a:r>
            <a:r>
              <a:rPr sz="2200" spc="-8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to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create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a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directory</a:t>
            </a:r>
            <a:r>
              <a:rPr sz="2200" spc="-8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in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current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directory</a:t>
            </a:r>
            <a:endParaRPr sz="2200">
              <a:latin typeface="Tahoma"/>
              <a:cs typeface="Tahoma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166359" y="777240"/>
            <a:ext cx="5971032" cy="365759"/>
          </a:xfrm>
          <a:prstGeom prst="rect">
            <a:avLst/>
          </a:prstGeom>
        </p:spPr>
      </p:pic>
    </p:spTree>
  </p:cSld>
  <p:clrMapOvr>
    <a:masterClrMapping/>
  </p:clrMapOvr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91641" y="501776"/>
            <a:ext cx="655510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80" dirty="0">
                <a:latin typeface="Arial"/>
                <a:cs typeface="Arial"/>
              </a:rPr>
              <a:t>Creat</a:t>
            </a:r>
            <a:r>
              <a:rPr spc="95" dirty="0">
                <a:latin typeface="Arial"/>
                <a:cs typeface="Arial"/>
              </a:rPr>
              <a:t>e</a:t>
            </a:r>
            <a:r>
              <a:rPr spc="-55" dirty="0">
                <a:latin typeface="Arial"/>
                <a:cs typeface="Arial"/>
              </a:rPr>
              <a:t> </a:t>
            </a:r>
            <a:r>
              <a:rPr spc="125" dirty="0">
                <a:latin typeface="Arial"/>
                <a:cs typeface="Arial"/>
              </a:rPr>
              <a:t>an</a:t>
            </a:r>
            <a:r>
              <a:rPr spc="-55" dirty="0">
                <a:latin typeface="Arial"/>
                <a:cs typeface="Arial"/>
              </a:rPr>
              <a:t> </a:t>
            </a:r>
            <a:r>
              <a:rPr spc="-345" dirty="0">
                <a:latin typeface="Arial"/>
                <a:cs typeface="Arial"/>
              </a:rPr>
              <a:t>S</a:t>
            </a:r>
            <a:r>
              <a:rPr spc="35" dirty="0">
                <a:latin typeface="Arial"/>
                <a:cs typeface="Arial"/>
              </a:rPr>
              <a:t>3</a:t>
            </a:r>
            <a:r>
              <a:rPr spc="-50" dirty="0">
                <a:latin typeface="Arial"/>
                <a:cs typeface="Arial"/>
              </a:rPr>
              <a:t> </a:t>
            </a:r>
            <a:r>
              <a:rPr spc="-140" dirty="0">
                <a:latin typeface="Arial"/>
                <a:cs typeface="Arial"/>
              </a:rPr>
              <a:t>B</a:t>
            </a:r>
            <a:r>
              <a:rPr spc="114" dirty="0">
                <a:latin typeface="Arial"/>
                <a:cs typeface="Arial"/>
              </a:rPr>
              <a:t>ucke</a:t>
            </a:r>
            <a:r>
              <a:rPr spc="70" dirty="0">
                <a:latin typeface="Arial"/>
                <a:cs typeface="Arial"/>
              </a:rPr>
              <a:t>t</a:t>
            </a:r>
            <a:r>
              <a:rPr spc="-55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Using</a:t>
            </a:r>
            <a:r>
              <a:rPr spc="-45" dirty="0">
                <a:latin typeface="Arial"/>
                <a:cs typeface="Arial"/>
              </a:rPr>
              <a:t> </a:t>
            </a:r>
            <a:r>
              <a:rPr spc="90" dirty="0">
                <a:latin typeface="Arial"/>
                <a:cs typeface="Arial"/>
              </a:rPr>
              <a:t>Ter</a:t>
            </a:r>
            <a:r>
              <a:rPr spc="75" dirty="0">
                <a:latin typeface="Arial"/>
                <a:cs typeface="Arial"/>
              </a:rPr>
              <a:t>r</a:t>
            </a:r>
            <a:r>
              <a:rPr spc="145" dirty="0">
                <a:latin typeface="Arial"/>
                <a:cs typeface="Arial"/>
              </a:rPr>
              <a:t>aform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91641" y="2372004"/>
            <a:ext cx="8217534" cy="882015"/>
          </a:xfrm>
          <a:prstGeom prst="rect">
            <a:avLst/>
          </a:prstGeom>
        </p:spPr>
        <p:txBody>
          <a:bodyPr vert="horz" wrap="square" lIns="0" tIns="1054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30"/>
              </a:spcBef>
            </a:pPr>
            <a:r>
              <a:rPr sz="2200" b="1" spc="60" dirty="0">
                <a:solidFill>
                  <a:srgbClr val="3E3E3E"/>
                </a:solidFill>
                <a:latin typeface="Arial"/>
                <a:cs typeface="Arial"/>
              </a:rPr>
              <a:t>Problem</a:t>
            </a:r>
            <a:r>
              <a:rPr sz="2200" b="1" spc="-3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80" dirty="0">
                <a:solidFill>
                  <a:srgbClr val="3E3E3E"/>
                </a:solidFill>
                <a:latin typeface="Arial"/>
                <a:cs typeface="Arial"/>
              </a:rPr>
              <a:t>Statement:</a:t>
            </a:r>
            <a:endParaRPr sz="2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735"/>
              </a:spcBef>
            </a:pPr>
            <a:r>
              <a:rPr sz="2200" spc="85" dirty="0">
                <a:solidFill>
                  <a:srgbClr val="3E3E3E"/>
                </a:solidFill>
                <a:latin typeface="Trebuchet MS"/>
                <a:cs typeface="Trebuchet MS"/>
              </a:rPr>
              <a:t>You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are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given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a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10" dirty="0">
                <a:solidFill>
                  <a:srgbClr val="3E3E3E"/>
                </a:solidFill>
                <a:latin typeface="Trebuchet MS"/>
                <a:cs typeface="Trebuchet MS"/>
              </a:rPr>
              <a:t>project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to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dirty="0">
                <a:solidFill>
                  <a:srgbClr val="3E3E3E"/>
                </a:solidFill>
                <a:latin typeface="Trebuchet MS"/>
                <a:cs typeface="Trebuchet MS"/>
              </a:rPr>
              <a:t>create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rebuchet MS"/>
                <a:cs typeface="Trebuchet MS"/>
              </a:rPr>
              <a:t>an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20" dirty="0">
                <a:solidFill>
                  <a:srgbClr val="3E3E3E"/>
                </a:solidFill>
                <a:latin typeface="Trebuchet MS"/>
                <a:cs typeface="Trebuchet MS"/>
              </a:rPr>
              <a:t>S3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Trebuchet MS"/>
                <a:cs typeface="Trebuchet MS"/>
              </a:rPr>
              <a:t>bucket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rebuchet MS"/>
                <a:cs typeface="Trebuchet MS"/>
              </a:rPr>
              <a:t>using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5" dirty="0">
                <a:solidFill>
                  <a:srgbClr val="3E3E3E"/>
                </a:solidFill>
                <a:latin typeface="Trebuchet MS"/>
                <a:cs typeface="Trebuchet MS"/>
              </a:rPr>
              <a:t>Terraform.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3216509" y="1895093"/>
            <a:ext cx="242887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spc="65" dirty="0">
                <a:solidFill>
                  <a:srgbClr val="3E3E3E"/>
                </a:solidFill>
                <a:latin typeface="Arial"/>
                <a:cs typeface="Arial"/>
              </a:rPr>
              <a:t>Duration:</a:t>
            </a:r>
            <a:r>
              <a:rPr sz="2200" b="1" spc="-3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25" dirty="0">
                <a:solidFill>
                  <a:srgbClr val="3E3E3E"/>
                </a:solidFill>
                <a:latin typeface="Arial"/>
                <a:cs typeface="Arial"/>
              </a:rPr>
              <a:t>25</a:t>
            </a:r>
            <a:r>
              <a:rPr sz="2200" b="1" spc="-7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100" dirty="0">
                <a:solidFill>
                  <a:srgbClr val="3E3E3E"/>
                </a:solidFill>
                <a:latin typeface="Arial"/>
                <a:cs typeface="Arial"/>
              </a:rPr>
              <a:t>Min.</a:t>
            </a:r>
            <a:endParaRPr sz="2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583428" y="306451"/>
            <a:ext cx="508889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" dirty="0">
                <a:solidFill>
                  <a:srgbClr val="3E3E3E"/>
                </a:solidFill>
                <a:latin typeface="Arial"/>
                <a:cs typeface="Arial"/>
              </a:rPr>
              <a:t>Assisted</a:t>
            </a:r>
            <a:r>
              <a:rPr spc="-9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30" dirty="0">
                <a:solidFill>
                  <a:srgbClr val="3E3E3E"/>
                </a:solidFill>
                <a:latin typeface="Arial"/>
                <a:cs typeface="Arial"/>
              </a:rPr>
              <a:t>Practice:</a:t>
            </a:r>
            <a:r>
              <a:rPr spc="-7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35" dirty="0">
                <a:solidFill>
                  <a:srgbClr val="3E3E3E"/>
                </a:solidFill>
                <a:latin typeface="Arial"/>
                <a:cs typeface="Arial"/>
              </a:rPr>
              <a:t>Guidelines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540255" y="1870328"/>
            <a:ext cx="6358255" cy="14471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spc="-10" dirty="0">
                <a:solidFill>
                  <a:srgbClr val="3E3E3E"/>
                </a:solidFill>
                <a:latin typeface="Arial"/>
                <a:cs typeface="Arial"/>
              </a:rPr>
              <a:t>Steps</a:t>
            </a:r>
            <a:r>
              <a:rPr sz="2200" b="1" spc="-4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75" dirty="0">
                <a:solidFill>
                  <a:srgbClr val="3E3E3E"/>
                </a:solidFill>
                <a:latin typeface="Arial"/>
                <a:cs typeface="Arial"/>
              </a:rPr>
              <a:t>t</a:t>
            </a:r>
            <a:r>
              <a:rPr sz="2200" b="1" spc="150" dirty="0">
                <a:solidFill>
                  <a:srgbClr val="3E3E3E"/>
                </a:solidFill>
                <a:latin typeface="Arial"/>
                <a:cs typeface="Arial"/>
              </a:rPr>
              <a:t>o</a:t>
            </a:r>
            <a:r>
              <a:rPr sz="2200" b="1" spc="-4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75" dirty="0">
                <a:solidFill>
                  <a:srgbClr val="3E3E3E"/>
                </a:solidFill>
                <a:latin typeface="Arial"/>
                <a:cs typeface="Arial"/>
              </a:rPr>
              <a:t>creat</a:t>
            </a:r>
            <a:r>
              <a:rPr sz="2200" b="1" spc="95" dirty="0">
                <a:solidFill>
                  <a:srgbClr val="3E3E3E"/>
                </a:solidFill>
                <a:latin typeface="Arial"/>
                <a:cs typeface="Arial"/>
              </a:rPr>
              <a:t>e</a:t>
            </a:r>
            <a:r>
              <a:rPr sz="2200" b="1" spc="-3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100" dirty="0">
                <a:solidFill>
                  <a:srgbClr val="3E3E3E"/>
                </a:solidFill>
                <a:latin typeface="Arial"/>
                <a:cs typeface="Arial"/>
              </a:rPr>
              <a:t>an</a:t>
            </a:r>
            <a:r>
              <a:rPr sz="2200" b="1" spc="-3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-114" dirty="0">
                <a:solidFill>
                  <a:srgbClr val="3E3E3E"/>
                </a:solidFill>
                <a:latin typeface="Arial"/>
                <a:cs typeface="Arial"/>
              </a:rPr>
              <a:t>S3</a:t>
            </a:r>
            <a:r>
              <a:rPr sz="2200" b="1" spc="-4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50" dirty="0">
                <a:solidFill>
                  <a:srgbClr val="3E3E3E"/>
                </a:solidFill>
                <a:latin typeface="Arial"/>
                <a:cs typeface="Arial"/>
              </a:rPr>
              <a:t>buck</a:t>
            </a:r>
            <a:r>
              <a:rPr sz="2200" b="1" spc="40" dirty="0">
                <a:solidFill>
                  <a:srgbClr val="3E3E3E"/>
                </a:solidFill>
                <a:latin typeface="Arial"/>
                <a:cs typeface="Arial"/>
              </a:rPr>
              <a:t>e</a:t>
            </a:r>
            <a:r>
              <a:rPr sz="2200" b="1" spc="220" dirty="0">
                <a:solidFill>
                  <a:srgbClr val="3E3E3E"/>
                </a:solidFill>
                <a:latin typeface="Arial"/>
                <a:cs typeface="Arial"/>
              </a:rPr>
              <a:t>t</a:t>
            </a:r>
            <a:r>
              <a:rPr sz="2200" b="1" spc="-3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-5" dirty="0">
                <a:solidFill>
                  <a:srgbClr val="3E3E3E"/>
                </a:solidFill>
                <a:latin typeface="Arial"/>
                <a:cs typeface="Arial"/>
              </a:rPr>
              <a:t>usin</a:t>
            </a:r>
            <a:r>
              <a:rPr sz="2200" b="1" spc="5" dirty="0">
                <a:solidFill>
                  <a:srgbClr val="3E3E3E"/>
                </a:solidFill>
                <a:latin typeface="Arial"/>
                <a:cs typeface="Arial"/>
              </a:rPr>
              <a:t>g</a:t>
            </a:r>
            <a:r>
              <a:rPr sz="2200" b="1" spc="-2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70" dirty="0">
                <a:solidFill>
                  <a:srgbClr val="3E3E3E"/>
                </a:solidFill>
                <a:latin typeface="Arial"/>
                <a:cs typeface="Arial"/>
              </a:rPr>
              <a:t>Terraform:</a:t>
            </a:r>
            <a:endParaRPr sz="2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650">
              <a:latin typeface="Arial"/>
              <a:cs typeface="Arial"/>
            </a:endParaRPr>
          </a:p>
          <a:p>
            <a:pPr marL="469900" indent="-369570">
              <a:lnSpc>
                <a:spcPct val="100000"/>
              </a:lnSpc>
              <a:buAutoNum type="arabicPeriod"/>
              <a:tabLst>
                <a:tab pos="469900" algn="l"/>
                <a:tab pos="470534" algn="l"/>
              </a:tabLst>
            </a:pP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Set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30" dirty="0">
                <a:solidFill>
                  <a:srgbClr val="3E3E3E"/>
                </a:solidFill>
                <a:latin typeface="Trebuchet MS"/>
                <a:cs typeface="Trebuchet MS"/>
              </a:rPr>
              <a:t>up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Trebuchet MS"/>
                <a:cs typeface="Trebuchet MS"/>
              </a:rPr>
              <a:t>Terraform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rebuchet MS"/>
                <a:cs typeface="Trebuchet MS"/>
              </a:rPr>
              <a:t>components.</a:t>
            </a:r>
            <a:endParaRPr sz="2200">
              <a:latin typeface="Trebuchet MS"/>
              <a:cs typeface="Trebuchet MS"/>
            </a:endParaRPr>
          </a:p>
          <a:p>
            <a:pPr marL="469900" indent="-369570">
              <a:lnSpc>
                <a:spcPct val="100000"/>
              </a:lnSpc>
              <a:spcBef>
                <a:spcPts val="220"/>
              </a:spcBef>
              <a:buAutoNum type="arabicPeriod"/>
              <a:tabLst>
                <a:tab pos="469900" algn="l"/>
                <a:tab pos="470534" algn="l"/>
              </a:tabLst>
            </a:pP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Create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Trebuchet MS"/>
                <a:cs typeface="Trebuchet MS"/>
              </a:rPr>
              <a:t>Terraform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Trebuchet MS"/>
                <a:cs typeface="Trebuchet MS"/>
              </a:rPr>
              <a:t>execution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dirty="0">
                <a:solidFill>
                  <a:srgbClr val="3E3E3E"/>
                </a:solidFill>
                <a:latin typeface="Trebuchet MS"/>
                <a:cs typeface="Trebuchet MS"/>
              </a:rPr>
              <a:t>plan.</a:t>
            </a:r>
            <a:endParaRPr sz="2200">
              <a:latin typeface="Trebuchet MS"/>
              <a:cs typeface="Trebuchet MS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515611" y="734568"/>
            <a:ext cx="7409688" cy="458724"/>
          </a:xfrm>
          <a:prstGeom prst="rect">
            <a:avLst/>
          </a:prstGeom>
        </p:spPr>
      </p:pic>
    </p:spTree>
  </p:cSld>
  <p:clrMapOvr>
    <a:masterClrMapping/>
  </p:clrMapOvr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6256635" cy="9144000"/>
            <a:chOff x="0" y="0"/>
            <a:chExt cx="16256635" cy="9144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6256507" cy="914399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302507" y="1187196"/>
              <a:ext cx="3974591" cy="365759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907916" y="784098"/>
            <a:ext cx="272605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0" dirty="0">
                <a:solidFill>
                  <a:srgbClr val="3E3E3E"/>
                </a:solidFill>
                <a:latin typeface="Arial"/>
                <a:cs typeface="Arial"/>
              </a:rPr>
              <a:t>Key</a:t>
            </a:r>
            <a:r>
              <a:rPr spc="-10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65" dirty="0">
                <a:solidFill>
                  <a:srgbClr val="3E3E3E"/>
                </a:solidFill>
                <a:latin typeface="Arial"/>
                <a:cs typeface="Arial"/>
              </a:rPr>
              <a:t>Takeaways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739645" y="2245614"/>
            <a:ext cx="7692390" cy="15252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2865">
              <a:lnSpc>
                <a:spcPts val="2510"/>
              </a:lnSpc>
              <a:spcBef>
                <a:spcPts val="95"/>
              </a:spcBef>
            </a:pPr>
            <a:r>
              <a:rPr sz="2200" spc="50" dirty="0">
                <a:solidFill>
                  <a:srgbClr val="3E3E3E"/>
                </a:solidFill>
                <a:latin typeface="Trebuchet MS"/>
                <a:cs typeface="Trebuchet MS"/>
              </a:rPr>
              <a:t>Configuration</a:t>
            </a:r>
            <a:r>
              <a:rPr sz="2200" spc="-6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rebuchet MS"/>
                <a:cs typeface="Trebuchet MS"/>
              </a:rPr>
              <a:t>management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rebuchet MS"/>
                <a:cs typeface="Trebuchet MS"/>
              </a:rPr>
              <a:t>tools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Trebuchet MS"/>
                <a:cs typeface="Trebuchet MS"/>
              </a:rPr>
              <a:t>manage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Trebuchet MS"/>
                <a:cs typeface="Trebuchet MS"/>
              </a:rPr>
              <a:t>all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configuration</a:t>
            </a:r>
            <a:endParaRPr sz="2200">
              <a:latin typeface="Trebuchet MS"/>
              <a:cs typeface="Trebuchet MS"/>
            </a:endParaRPr>
          </a:p>
          <a:p>
            <a:pPr marL="62865">
              <a:lnSpc>
                <a:spcPts val="2510"/>
              </a:lnSpc>
            </a:pPr>
            <a:r>
              <a:rPr sz="2200" spc="45" dirty="0">
                <a:solidFill>
                  <a:srgbClr val="3E3E3E"/>
                </a:solidFill>
                <a:latin typeface="Trebuchet MS"/>
                <a:cs typeface="Trebuchet MS"/>
              </a:rPr>
              <a:t>items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in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a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software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for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Trebuchet MS"/>
                <a:cs typeface="Trebuchet MS"/>
              </a:rPr>
              <a:t>all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Trebuchet MS"/>
                <a:cs typeface="Trebuchet MS"/>
              </a:rPr>
              <a:t>environments.</a:t>
            </a:r>
            <a:endParaRPr sz="2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355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2200" spc="70" dirty="0">
                <a:solidFill>
                  <a:srgbClr val="3E3E3E"/>
                </a:solidFill>
                <a:latin typeface="Trebuchet MS"/>
                <a:cs typeface="Trebuchet MS"/>
              </a:rPr>
              <a:t>Ansible's</a:t>
            </a:r>
            <a:r>
              <a:rPr sz="2200" spc="-5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core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" dirty="0">
                <a:solidFill>
                  <a:srgbClr val="3E3E3E"/>
                </a:solidFill>
                <a:latin typeface="Trebuchet MS"/>
                <a:cs typeface="Trebuchet MS"/>
              </a:rPr>
              <a:t>functionality</a:t>
            </a:r>
            <a:r>
              <a:rPr sz="2200" spc="-5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is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rebuchet MS"/>
                <a:cs typeface="Trebuchet MS"/>
              </a:rPr>
              <a:t>augmented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rebuchet MS"/>
                <a:cs typeface="Trebuchet MS"/>
              </a:rPr>
              <a:t>by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Trebuchet MS"/>
                <a:cs typeface="Trebuchet MS"/>
              </a:rPr>
              <a:t>plugins.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739645" y="4600194"/>
            <a:ext cx="7778750" cy="23234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2200" spc="114" dirty="0">
                <a:solidFill>
                  <a:srgbClr val="3E3E3E"/>
                </a:solidFill>
                <a:latin typeface="Trebuchet MS"/>
                <a:cs typeface="Trebuchet MS"/>
              </a:rPr>
              <a:t>An </a:t>
            </a:r>
            <a:r>
              <a:rPr sz="2200" spc="50" dirty="0">
                <a:solidFill>
                  <a:srgbClr val="3E3E3E"/>
                </a:solidFill>
                <a:latin typeface="Trebuchet MS"/>
                <a:cs typeface="Trebuchet MS"/>
              </a:rPr>
              <a:t>Ansible </a:t>
            </a:r>
            <a:r>
              <a:rPr sz="2200" spc="70" dirty="0">
                <a:solidFill>
                  <a:srgbClr val="3E3E3E"/>
                </a:solidFill>
                <a:latin typeface="Trebuchet MS"/>
                <a:cs typeface="Trebuchet MS"/>
              </a:rPr>
              <a:t>playbook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is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a </a:t>
            </a:r>
            <a:r>
              <a:rPr sz="2200" spc="30" dirty="0">
                <a:solidFill>
                  <a:srgbClr val="3E3E3E"/>
                </a:solidFill>
                <a:latin typeface="Trebuchet MS"/>
                <a:cs typeface="Trebuchet MS"/>
              </a:rPr>
              <a:t>blueprint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for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automation </a:t>
            </a:r>
            <a:r>
              <a:rPr sz="2200" spc="5" dirty="0">
                <a:solidFill>
                  <a:srgbClr val="3E3E3E"/>
                </a:solidFill>
                <a:latin typeface="Trebuchet MS"/>
                <a:cs typeface="Trebuchet MS"/>
              </a:rPr>
              <a:t>tasks, </a:t>
            </a:r>
            <a:r>
              <a:rPr sz="2200" spc="1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rebuchet MS"/>
                <a:cs typeface="Trebuchet MS"/>
              </a:rPr>
              <a:t>wherein</a:t>
            </a:r>
            <a:r>
              <a:rPr sz="2200" spc="-6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rebuchet MS"/>
                <a:cs typeface="Trebuchet MS"/>
              </a:rPr>
              <a:t>Ansible</a:t>
            </a:r>
            <a:r>
              <a:rPr sz="2200" spc="-5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inventory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is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a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55" dirty="0">
                <a:solidFill>
                  <a:srgbClr val="3E3E3E"/>
                </a:solidFill>
                <a:latin typeface="Trebuchet MS"/>
                <a:cs typeface="Trebuchet MS"/>
              </a:rPr>
              <a:t>file</a:t>
            </a:r>
            <a:r>
              <a:rPr sz="2200" spc="-5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dirty="0">
                <a:solidFill>
                  <a:srgbClr val="3E3E3E"/>
                </a:solidFill>
                <a:latin typeface="Trebuchet MS"/>
                <a:cs typeface="Trebuchet MS"/>
              </a:rPr>
              <a:t>that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rebuchet MS"/>
                <a:cs typeface="Trebuchet MS"/>
              </a:rPr>
              <a:t>contains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rebuchet MS"/>
                <a:cs typeface="Trebuchet MS"/>
              </a:rPr>
              <a:t>information </a:t>
            </a:r>
            <a:r>
              <a:rPr sz="2200" spc="-65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rebuchet MS"/>
                <a:cs typeface="Trebuchet MS"/>
              </a:rPr>
              <a:t>about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5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rebuchet MS"/>
                <a:cs typeface="Trebuchet MS"/>
              </a:rPr>
              <a:t>managed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Trebuchet MS"/>
                <a:cs typeface="Trebuchet MS"/>
              </a:rPr>
              <a:t>hosts.</a:t>
            </a:r>
            <a:endParaRPr sz="2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42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2200" spc="60" dirty="0">
                <a:solidFill>
                  <a:srgbClr val="3E3E3E"/>
                </a:solidFill>
                <a:latin typeface="Trebuchet MS"/>
                <a:cs typeface="Trebuchet MS"/>
              </a:rPr>
              <a:t>Ad-hoc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20" dirty="0">
                <a:solidFill>
                  <a:srgbClr val="3E3E3E"/>
                </a:solidFill>
                <a:latin typeface="Trebuchet MS"/>
                <a:cs typeface="Trebuchet MS"/>
              </a:rPr>
              <a:t>commands</a:t>
            </a:r>
            <a:r>
              <a:rPr sz="2200" spc="-6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are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" dirty="0">
                <a:solidFill>
                  <a:srgbClr val="3E3E3E"/>
                </a:solidFill>
                <a:latin typeface="Trebuchet MS"/>
                <a:cs typeface="Trebuchet MS"/>
              </a:rPr>
              <a:t>ideal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for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rebuchet MS"/>
                <a:cs typeface="Trebuchet MS"/>
              </a:rPr>
              <a:t>tasks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dirty="0">
                <a:solidFill>
                  <a:srgbClr val="3E3E3E"/>
                </a:solidFill>
                <a:latin typeface="Trebuchet MS"/>
                <a:cs typeface="Trebuchet MS"/>
              </a:rPr>
              <a:t>that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are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rebuchet MS"/>
                <a:cs typeface="Trebuchet MS"/>
              </a:rPr>
              <a:t>only</a:t>
            </a:r>
            <a:endParaRPr sz="22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200" spc="70" dirty="0">
                <a:solidFill>
                  <a:srgbClr val="3E3E3E"/>
                </a:solidFill>
                <a:latin typeface="Trebuchet MS"/>
                <a:cs typeface="Trebuchet MS"/>
              </a:rPr>
              <a:t>performed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5" dirty="0">
                <a:solidFill>
                  <a:srgbClr val="3E3E3E"/>
                </a:solidFill>
                <a:latin typeface="Trebuchet MS"/>
                <a:cs typeface="Trebuchet MS"/>
              </a:rPr>
              <a:t>rarely</a:t>
            </a:r>
            <a:endParaRPr sz="2200">
              <a:latin typeface="Trebuchet MS"/>
              <a:cs typeface="Trebuchet MS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27760" y="2092451"/>
            <a:ext cx="457200" cy="457200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27760" y="3372611"/>
            <a:ext cx="457200" cy="457200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27760" y="6204203"/>
            <a:ext cx="457200" cy="457200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32332" y="4550664"/>
            <a:ext cx="457200" cy="457200"/>
          </a:xfrm>
          <a:prstGeom prst="rect">
            <a:avLst/>
          </a:prstGeom>
        </p:spPr>
      </p:pic>
    </p:spTree>
  </p:cSld>
  <p:clrMapOvr>
    <a:masterClrMapping/>
  </p:clrMapOvr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6256635" cy="9144000"/>
            <a:chOff x="0" y="0"/>
            <a:chExt cx="16256635" cy="9144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6256507" cy="914399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302507" y="1187196"/>
              <a:ext cx="3974591" cy="365759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907916" y="784098"/>
            <a:ext cx="272605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0" dirty="0">
                <a:solidFill>
                  <a:srgbClr val="3E3E3E"/>
                </a:solidFill>
                <a:latin typeface="Arial"/>
                <a:cs typeface="Arial"/>
              </a:rPr>
              <a:t>Key</a:t>
            </a:r>
            <a:r>
              <a:rPr spc="-10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65" dirty="0">
                <a:solidFill>
                  <a:srgbClr val="3E3E3E"/>
                </a:solidFill>
                <a:latin typeface="Arial"/>
                <a:cs typeface="Arial"/>
              </a:rPr>
              <a:t>Takeaways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739645" y="2287981"/>
            <a:ext cx="7234555" cy="413892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50" dirty="0">
                <a:solidFill>
                  <a:srgbClr val="3E3E3E"/>
                </a:solidFill>
                <a:latin typeface="Trebuchet MS"/>
                <a:cs typeface="Trebuchet MS"/>
              </a:rPr>
              <a:t>Ansible</a:t>
            </a:r>
            <a:r>
              <a:rPr sz="2200" spc="-6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14" dirty="0">
                <a:solidFill>
                  <a:srgbClr val="3E3E3E"/>
                </a:solidFill>
                <a:latin typeface="Trebuchet MS"/>
                <a:cs typeface="Trebuchet MS"/>
              </a:rPr>
              <a:t>uses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25" dirty="0">
                <a:solidFill>
                  <a:srgbClr val="3E3E3E"/>
                </a:solidFill>
                <a:latin typeface="Trebuchet MS"/>
                <a:cs typeface="Trebuchet MS"/>
              </a:rPr>
              <a:t>YAML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to</a:t>
            </a:r>
            <a:r>
              <a:rPr sz="2200" spc="-10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rebuchet MS"/>
                <a:cs typeface="Trebuchet MS"/>
              </a:rPr>
              <a:t>express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rebuchet MS"/>
                <a:cs typeface="Trebuchet MS"/>
              </a:rPr>
              <a:t>Ansible</a:t>
            </a:r>
            <a:r>
              <a:rPr sz="2200" spc="-5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Trebuchet MS"/>
                <a:cs typeface="Trebuchet MS"/>
              </a:rPr>
              <a:t>playbooks.</a:t>
            </a:r>
            <a:endParaRPr sz="2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3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300">
              <a:latin typeface="Trebuchet MS"/>
              <a:cs typeface="Trebuchet MS"/>
            </a:endParaRPr>
          </a:p>
          <a:p>
            <a:pPr marL="12700" marR="306705">
              <a:lnSpc>
                <a:spcPct val="100000"/>
              </a:lnSpc>
            </a:pP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Role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is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Trebuchet MS"/>
                <a:cs typeface="Trebuchet MS"/>
              </a:rPr>
              <a:t>basic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rebuchet MS"/>
                <a:cs typeface="Trebuchet MS"/>
              </a:rPr>
              <a:t>process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for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rebuchet MS"/>
                <a:cs typeface="Trebuchet MS"/>
              </a:rPr>
              <a:t>breaking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a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rebuchet MS"/>
                <a:cs typeface="Trebuchet MS"/>
              </a:rPr>
              <a:t>playbook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5" dirty="0">
                <a:solidFill>
                  <a:srgbClr val="3E3E3E"/>
                </a:solidFill>
                <a:latin typeface="Trebuchet MS"/>
                <a:cs typeface="Trebuchet MS"/>
              </a:rPr>
              <a:t>into </a:t>
            </a:r>
            <a:r>
              <a:rPr sz="2200" spc="-64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5" dirty="0">
                <a:solidFill>
                  <a:srgbClr val="3E3E3E"/>
                </a:solidFill>
                <a:latin typeface="Trebuchet MS"/>
                <a:cs typeface="Trebuchet MS"/>
              </a:rPr>
              <a:t>multiple</a:t>
            </a:r>
            <a:r>
              <a:rPr sz="2200" spc="-4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Trebuchet MS"/>
                <a:cs typeface="Trebuchet MS"/>
              </a:rPr>
              <a:t>files.</a:t>
            </a:r>
            <a:endParaRPr sz="2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3100">
              <a:latin typeface="Trebuchet MS"/>
              <a:cs typeface="Trebuchet MS"/>
            </a:endParaRPr>
          </a:p>
          <a:p>
            <a:pPr marL="12700" marR="5080">
              <a:lnSpc>
                <a:spcPct val="100000"/>
              </a:lnSpc>
            </a:pPr>
            <a:r>
              <a:rPr sz="2200" spc="50" dirty="0">
                <a:solidFill>
                  <a:srgbClr val="3E3E3E"/>
                </a:solidFill>
                <a:latin typeface="Trebuchet MS"/>
                <a:cs typeface="Trebuchet MS"/>
              </a:rPr>
              <a:t>Ansible</a:t>
            </a:r>
            <a:r>
              <a:rPr sz="2200" spc="-5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dirty="0">
                <a:solidFill>
                  <a:srgbClr val="3E3E3E"/>
                </a:solidFill>
                <a:latin typeface="Trebuchet MS"/>
                <a:cs typeface="Trebuchet MS"/>
              </a:rPr>
              <a:t>facts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are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rebuchet MS"/>
                <a:cs typeface="Trebuchet MS"/>
              </a:rPr>
              <a:t>system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rebuchet MS"/>
                <a:cs typeface="Trebuchet MS"/>
              </a:rPr>
              <a:t>properties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10" dirty="0">
                <a:solidFill>
                  <a:srgbClr val="3E3E3E"/>
                </a:solidFill>
                <a:latin typeface="Trebuchet MS"/>
                <a:cs typeface="Trebuchet MS"/>
              </a:rPr>
              <a:t>collected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rebuchet MS"/>
                <a:cs typeface="Trebuchet MS"/>
              </a:rPr>
              <a:t>by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rebuchet MS"/>
                <a:cs typeface="Trebuchet MS"/>
              </a:rPr>
              <a:t>Ansible </a:t>
            </a:r>
            <a:r>
              <a:rPr sz="2200" spc="-64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" dirty="0">
                <a:solidFill>
                  <a:srgbClr val="3E3E3E"/>
                </a:solidFill>
                <a:latin typeface="Trebuchet MS"/>
                <a:cs typeface="Trebuchet MS"/>
              </a:rPr>
              <a:t>while</a:t>
            </a:r>
            <a:r>
              <a:rPr sz="2200" spc="-5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5" dirty="0">
                <a:solidFill>
                  <a:srgbClr val="3E3E3E"/>
                </a:solidFill>
                <a:latin typeface="Trebuchet MS"/>
                <a:cs typeface="Trebuchet MS"/>
              </a:rPr>
              <a:t>executing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rebuchet MS"/>
                <a:cs typeface="Trebuchet MS"/>
              </a:rPr>
              <a:t>tasks</a:t>
            </a:r>
            <a:r>
              <a:rPr sz="2200" spc="-10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45" dirty="0">
                <a:solidFill>
                  <a:srgbClr val="3E3E3E"/>
                </a:solidFill>
                <a:latin typeface="Trebuchet MS"/>
                <a:cs typeface="Trebuchet MS"/>
              </a:rPr>
              <a:t>on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a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5" dirty="0">
                <a:solidFill>
                  <a:srgbClr val="3E3E3E"/>
                </a:solidFill>
                <a:latin typeface="Trebuchet MS"/>
                <a:cs typeface="Trebuchet MS"/>
              </a:rPr>
              <a:t>machine.</a:t>
            </a:r>
            <a:endParaRPr sz="2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3500">
              <a:latin typeface="Trebuchet MS"/>
              <a:cs typeface="Trebuchet MS"/>
            </a:endParaRPr>
          </a:p>
          <a:p>
            <a:pPr marL="12700" marR="5080">
              <a:lnSpc>
                <a:spcPct val="100000"/>
              </a:lnSpc>
            </a:pPr>
            <a:r>
              <a:rPr sz="2200" spc="45" dirty="0">
                <a:solidFill>
                  <a:srgbClr val="3E3E3E"/>
                </a:solidFill>
                <a:latin typeface="Trebuchet MS"/>
                <a:cs typeface="Trebuchet MS"/>
              </a:rPr>
              <a:t>Terraform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rebuchet MS"/>
                <a:cs typeface="Trebuchet MS"/>
              </a:rPr>
              <a:t>generates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a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rebuchet MS"/>
                <a:cs typeface="Trebuchet MS"/>
              </a:rPr>
              <a:t>plan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rebuchet MS"/>
                <a:cs typeface="Trebuchet MS"/>
              </a:rPr>
              <a:t>describing</a:t>
            </a:r>
            <a:r>
              <a:rPr sz="2200" spc="-5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what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it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Trebuchet MS"/>
                <a:cs typeface="Trebuchet MS"/>
              </a:rPr>
              <a:t>will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30" dirty="0">
                <a:solidFill>
                  <a:srgbClr val="3E3E3E"/>
                </a:solidFill>
                <a:latin typeface="Trebuchet MS"/>
                <a:cs typeface="Trebuchet MS"/>
              </a:rPr>
              <a:t>do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5" dirty="0">
                <a:solidFill>
                  <a:srgbClr val="3E3E3E"/>
                </a:solidFill>
                <a:latin typeface="Trebuchet MS"/>
                <a:cs typeface="Trebuchet MS"/>
              </a:rPr>
              <a:t>to </a:t>
            </a:r>
            <a:r>
              <a:rPr sz="2200" spc="-64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build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rebuchet MS"/>
                <a:cs typeface="Trebuchet MS"/>
              </a:rPr>
              <a:t>described</a:t>
            </a:r>
            <a:r>
              <a:rPr sz="2200" spc="-4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5" dirty="0">
                <a:solidFill>
                  <a:srgbClr val="3E3E3E"/>
                </a:solidFill>
                <a:latin typeface="Trebuchet MS"/>
                <a:cs typeface="Trebuchet MS"/>
              </a:rPr>
              <a:t>infrastructure</a:t>
            </a:r>
            <a:endParaRPr sz="2200">
              <a:latin typeface="Trebuchet MS"/>
              <a:cs typeface="Trebuchet MS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94232" y="2250948"/>
            <a:ext cx="457200" cy="45720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94232" y="3372611"/>
            <a:ext cx="457200" cy="457200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80516" y="4507991"/>
            <a:ext cx="457200" cy="457200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80516" y="5635752"/>
            <a:ext cx="457200" cy="457200"/>
          </a:xfrm>
          <a:prstGeom prst="rect">
            <a:avLst/>
          </a:prstGeom>
        </p:spPr>
      </p:pic>
    </p:spTree>
  </p:cSld>
  <p:clrMapOvr>
    <a:masterClrMapping/>
  </p:clrMapOvr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6256635" cy="9144000"/>
            <a:chOff x="0" y="0"/>
            <a:chExt cx="16256635" cy="9144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6256507" cy="9143996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4255007" y="1304544"/>
              <a:ext cx="10896600" cy="6875145"/>
            </a:xfrm>
            <a:custGeom>
              <a:avLst/>
              <a:gdLst/>
              <a:ahLst/>
              <a:cxnLst/>
              <a:rect l="l" t="t" r="r" b="b"/>
              <a:pathLst>
                <a:path w="10896600" h="6875145">
                  <a:moveTo>
                    <a:pt x="10686034" y="0"/>
                  </a:moveTo>
                  <a:lnTo>
                    <a:pt x="210565" y="0"/>
                  </a:lnTo>
                  <a:lnTo>
                    <a:pt x="162272" y="5559"/>
                  </a:lnTo>
                  <a:lnTo>
                    <a:pt x="117947" y="21395"/>
                  </a:lnTo>
                  <a:lnTo>
                    <a:pt x="78851" y="46246"/>
                  </a:lnTo>
                  <a:lnTo>
                    <a:pt x="46246" y="78851"/>
                  </a:lnTo>
                  <a:lnTo>
                    <a:pt x="21395" y="117947"/>
                  </a:lnTo>
                  <a:lnTo>
                    <a:pt x="5559" y="162272"/>
                  </a:lnTo>
                  <a:lnTo>
                    <a:pt x="0" y="210565"/>
                  </a:lnTo>
                  <a:lnTo>
                    <a:pt x="0" y="6664185"/>
                  </a:lnTo>
                  <a:lnTo>
                    <a:pt x="5559" y="6712467"/>
                  </a:lnTo>
                  <a:lnTo>
                    <a:pt x="21395" y="6756790"/>
                  </a:lnTo>
                  <a:lnTo>
                    <a:pt x="46246" y="6795889"/>
                  </a:lnTo>
                  <a:lnTo>
                    <a:pt x="78851" y="6828500"/>
                  </a:lnTo>
                  <a:lnTo>
                    <a:pt x="117947" y="6853359"/>
                  </a:lnTo>
                  <a:lnTo>
                    <a:pt x="162272" y="6869202"/>
                  </a:lnTo>
                  <a:lnTo>
                    <a:pt x="210565" y="6874763"/>
                  </a:lnTo>
                  <a:lnTo>
                    <a:pt x="10686034" y="6874763"/>
                  </a:lnTo>
                  <a:lnTo>
                    <a:pt x="10734327" y="6869202"/>
                  </a:lnTo>
                  <a:lnTo>
                    <a:pt x="10778652" y="6853359"/>
                  </a:lnTo>
                  <a:lnTo>
                    <a:pt x="10817748" y="6828500"/>
                  </a:lnTo>
                  <a:lnTo>
                    <a:pt x="10850353" y="6795889"/>
                  </a:lnTo>
                  <a:lnTo>
                    <a:pt x="10875204" y="6756790"/>
                  </a:lnTo>
                  <a:lnTo>
                    <a:pt x="10891040" y="6712467"/>
                  </a:lnTo>
                  <a:lnTo>
                    <a:pt x="10896600" y="6664185"/>
                  </a:lnTo>
                  <a:lnTo>
                    <a:pt x="10896600" y="210565"/>
                  </a:lnTo>
                  <a:lnTo>
                    <a:pt x="10891040" y="162272"/>
                  </a:lnTo>
                  <a:lnTo>
                    <a:pt x="10875204" y="117947"/>
                  </a:lnTo>
                  <a:lnTo>
                    <a:pt x="10850353" y="78851"/>
                  </a:lnTo>
                  <a:lnTo>
                    <a:pt x="10817748" y="46246"/>
                  </a:lnTo>
                  <a:lnTo>
                    <a:pt x="10778652" y="21395"/>
                  </a:lnTo>
                  <a:lnTo>
                    <a:pt x="10734327" y="5559"/>
                  </a:lnTo>
                  <a:lnTo>
                    <a:pt x="10686034" y="0"/>
                  </a:lnTo>
                  <a:close/>
                </a:path>
              </a:pathLst>
            </a:custGeom>
            <a:solidFill>
              <a:srgbClr val="000000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4778121" y="1548389"/>
            <a:ext cx="9846310" cy="4471670"/>
          </a:xfrm>
          <a:prstGeom prst="rect">
            <a:avLst/>
          </a:prstGeom>
        </p:spPr>
        <p:txBody>
          <a:bodyPr vert="horz" wrap="square" lIns="0" tIns="406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20"/>
              </a:spcBef>
            </a:pPr>
            <a:r>
              <a:rPr sz="2200" b="1" spc="40" dirty="0">
                <a:solidFill>
                  <a:srgbClr val="FFFFFF"/>
                </a:solidFill>
                <a:latin typeface="Arial"/>
                <a:cs typeface="Arial"/>
              </a:rPr>
              <a:t>Project</a:t>
            </a:r>
            <a:r>
              <a:rPr sz="2200" b="1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b="1" dirty="0">
                <a:solidFill>
                  <a:srgbClr val="FFFFFF"/>
                </a:solidFill>
                <a:latin typeface="Arial"/>
                <a:cs typeface="Arial"/>
              </a:rPr>
              <a:t>Agenda:</a:t>
            </a:r>
            <a:r>
              <a:rPr sz="2200" b="1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spc="40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22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55" dirty="0">
                <a:solidFill>
                  <a:srgbClr val="FFFFFF"/>
                </a:solidFill>
                <a:latin typeface="Trebuchet MS"/>
                <a:cs typeface="Trebuchet MS"/>
              </a:rPr>
              <a:t>automate</a:t>
            </a:r>
            <a:r>
              <a:rPr sz="22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FFFFFF"/>
                </a:solidFill>
                <a:latin typeface="Trebuchet MS"/>
                <a:cs typeface="Trebuchet MS"/>
              </a:rPr>
              <a:t>provisioning</a:t>
            </a:r>
            <a:r>
              <a:rPr sz="2200" spc="-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sz="22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100" dirty="0">
                <a:solidFill>
                  <a:srgbClr val="FFFFFF"/>
                </a:solidFill>
                <a:latin typeface="Trebuchet MS"/>
                <a:cs typeface="Trebuchet MS"/>
              </a:rPr>
              <a:t>an</a:t>
            </a:r>
            <a:r>
              <a:rPr sz="22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130" dirty="0">
                <a:solidFill>
                  <a:srgbClr val="FFFFFF"/>
                </a:solidFill>
                <a:latin typeface="Trebuchet MS"/>
                <a:cs typeface="Trebuchet MS"/>
              </a:rPr>
              <a:t>AWS</a:t>
            </a:r>
            <a:r>
              <a:rPr sz="22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FFFFFF"/>
                </a:solidFill>
                <a:latin typeface="Trebuchet MS"/>
                <a:cs typeface="Trebuchet MS"/>
              </a:rPr>
              <a:t>EC2</a:t>
            </a:r>
            <a:r>
              <a:rPr sz="22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FFFFFF"/>
                </a:solidFill>
                <a:latin typeface="Trebuchet MS"/>
                <a:cs typeface="Trebuchet MS"/>
              </a:rPr>
              <a:t>instance</a:t>
            </a:r>
            <a:r>
              <a:rPr sz="2200" spc="-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90" dirty="0">
                <a:solidFill>
                  <a:srgbClr val="FFFFFF"/>
                </a:solidFill>
                <a:latin typeface="Trebuchet MS"/>
                <a:cs typeface="Trebuchet MS"/>
              </a:rPr>
              <a:t>using</a:t>
            </a:r>
            <a:endParaRPr sz="22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sz="2200" spc="15" dirty="0">
                <a:solidFill>
                  <a:srgbClr val="FFFFFF"/>
                </a:solidFill>
                <a:latin typeface="Trebuchet MS"/>
                <a:cs typeface="Trebuchet MS"/>
              </a:rPr>
              <a:t>Terraform.</a:t>
            </a:r>
            <a:endParaRPr sz="2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450">
              <a:latin typeface="Trebuchet MS"/>
              <a:cs typeface="Trebuchet MS"/>
            </a:endParaRPr>
          </a:p>
          <a:p>
            <a:pPr marL="12700" marR="5080">
              <a:lnSpc>
                <a:spcPct val="108000"/>
              </a:lnSpc>
            </a:pPr>
            <a:r>
              <a:rPr sz="2200" b="1" spc="25" dirty="0">
                <a:solidFill>
                  <a:srgbClr val="FFFFFF"/>
                </a:solidFill>
                <a:latin typeface="Arial"/>
                <a:cs typeface="Arial"/>
              </a:rPr>
              <a:t>Description: </a:t>
            </a:r>
            <a:r>
              <a:rPr sz="2200" spc="85" dirty="0">
                <a:solidFill>
                  <a:srgbClr val="FFFFFF"/>
                </a:solidFill>
                <a:latin typeface="Trebuchet MS"/>
                <a:cs typeface="Trebuchet MS"/>
              </a:rPr>
              <a:t>You </a:t>
            </a:r>
            <a:r>
              <a:rPr sz="2200" spc="40" dirty="0">
                <a:solidFill>
                  <a:srgbClr val="FFFFFF"/>
                </a:solidFill>
                <a:latin typeface="Trebuchet MS"/>
                <a:cs typeface="Trebuchet MS"/>
              </a:rPr>
              <a:t>are </a:t>
            </a:r>
            <a:r>
              <a:rPr sz="2200" spc="65" dirty="0">
                <a:solidFill>
                  <a:srgbClr val="FFFFFF"/>
                </a:solidFill>
                <a:latin typeface="Trebuchet MS"/>
                <a:cs typeface="Trebuchet MS"/>
              </a:rPr>
              <a:t>a </a:t>
            </a:r>
            <a:r>
              <a:rPr sz="2200" spc="135" dirty="0">
                <a:solidFill>
                  <a:srgbClr val="FFFFFF"/>
                </a:solidFill>
                <a:latin typeface="Trebuchet MS"/>
                <a:cs typeface="Trebuchet MS"/>
              </a:rPr>
              <a:t>DevOps </a:t>
            </a:r>
            <a:r>
              <a:rPr sz="2200" spc="55" dirty="0">
                <a:solidFill>
                  <a:srgbClr val="FFFFFF"/>
                </a:solidFill>
                <a:latin typeface="Trebuchet MS"/>
                <a:cs typeface="Trebuchet MS"/>
              </a:rPr>
              <a:t>Engineer </a:t>
            </a:r>
            <a:r>
              <a:rPr sz="2200" spc="35" dirty="0">
                <a:solidFill>
                  <a:srgbClr val="FFFFFF"/>
                </a:solidFill>
                <a:latin typeface="Trebuchet MS"/>
                <a:cs typeface="Trebuchet MS"/>
              </a:rPr>
              <a:t>in </a:t>
            </a:r>
            <a:r>
              <a:rPr sz="2200" spc="100" dirty="0">
                <a:solidFill>
                  <a:srgbClr val="FFFFFF"/>
                </a:solidFill>
                <a:latin typeface="Trebuchet MS"/>
                <a:cs typeface="Trebuchet MS"/>
              </a:rPr>
              <a:t>an </a:t>
            </a:r>
            <a:r>
              <a:rPr sz="2200" spc="-35" dirty="0">
                <a:solidFill>
                  <a:srgbClr val="FFFFFF"/>
                </a:solidFill>
                <a:latin typeface="Trebuchet MS"/>
                <a:cs typeface="Trebuchet MS"/>
              </a:rPr>
              <a:t>IT </a:t>
            </a:r>
            <a:r>
              <a:rPr sz="2200" spc="50" dirty="0">
                <a:solidFill>
                  <a:srgbClr val="FFFFFF"/>
                </a:solidFill>
                <a:latin typeface="Trebuchet MS"/>
                <a:cs typeface="Trebuchet MS"/>
              </a:rPr>
              <a:t>company. </a:t>
            </a:r>
            <a:r>
              <a:rPr sz="2200" spc="70" dirty="0">
                <a:solidFill>
                  <a:srgbClr val="FFFFFF"/>
                </a:solidFill>
                <a:latin typeface="Trebuchet MS"/>
                <a:cs typeface="Trebuchet MS"/>
              </a:rPr>
              <a:t>Your </a:t>
            </a:r>
            <a:r>
              <a:rPr sz="2200" spc="90" dirty="0">
                <a:solidFill>
                  <a:srgbClr val="FFFFFF"/>
                </a:solidFill>
                <a:latin typeface="Trebuchet MS"/>
                <a:cs typeface="Trebuchet MS"/>
              </a:rPr>
              <a:t>company </a:t>
            </a:r>
            <a:r>
              <a:rPr sz="2200" spc="-6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FFFFFF"/>
                </a:solidFill>
                <a:latin typeface="Trebuchet MS"/>
                <a:cs typeface="Trebuchet MS"/>
              </a:rPr>
              <a:t>wants</a:t>
            </a:r>
            <a:r>
              <a:rPr sz="22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100" dirty="0">
                <a:solidFill>
                  <a:srgbClr val="FFFFFF"/>
                </a:solidFill>
                <a:latin typeface="Trebuchet MS"/>
                <a:cs typeface="Trebuchet MS"/>
              </a:rPr>
              <a:t>you</a:t>
            </a:r>
            <a:r>
              <a:rPr sz="22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22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55" dirty="0">
                <a:solidFill>
                  <a:srgbClr val="FFFFFF"/>
                </a:solidFill>
                <a:latin typeface="Trebuchet MS"/>
                <a:cs typeface="Trebuchet MS"/>
              </a:rPr>
              <a:t>automate</a:t>
            </a:r>
            <a:r>
              <a:rPr sz="22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105" dirty="0">
                <a:solidFill>
                  <a:srgbClr val="FFFFFF"/>
                </a:solidFill>
                <a:latin typeface="Trebuchet MS"/>
                <a:cs typeface="Trebuchet MS"/>
              </a:rPr>
              <a:t>an</a:t>
            </a:r>
            <a:r>
              <a:rPr sz="22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25" dirty="0">
                <a:solidFill>
                  <a:srgbClr val="FFFFFF"/>
                </a:solidFill>
                <a:latin typeface="Trebuchet MS"/>
                <a:cs typeface="Trebuchet MS"/>
              </a:rPr>
              <a:t>infrastructure</a:t>
            </a:r>
            <a:r>
              <a:rPr sz="2200" spc="-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220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95" dirty="0">
                <a:solidFill>
                  <a:srgbClr val="FFFFFF"/>
                </a:solidFill>
                <a:latin typeface="Trebuchet MS"/>
                <a:cs typeface="Trebuchet MS"/>
              </a:rPr>
              <a:t>manage</a:t>
            </a:r>
            <a:r>
              <a:rPr sz="2200" spc="-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45" dirty="0">
                <a:solidFill>
                  <a:srgbClr val="FFFFFF"/>
                </a:solidFill>
                <a:latin typeface="Trebuchet MS"/>
                <a:cs typeface="Trebuchet MS"/>
              </a:rPr>
              <a:t>all</a:t>
            </a:r>
            <a:r>
              <a:rPr sz="2200" spc="-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22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85" dirty="0">
                <a:solidFill>
                  <a:srgbClr val="FFFFFF"/>
                </a:solidFill>
                <a:latin typeface="Trebuchet MS"/>
                <a:cs typeface="Trebuchet MS"/>
              </a:rPr>
              <a:t>running</a:t>
            </a:r>
            <a:r>
              <a:rPr sz="2200" spc="-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FFFFFF"/>
                </a:solidFill>
                <a:latin typeface="Trebuchet MS"/>
                <a:cs typeface="Trebuchet MS"/>
              </a:rPr>
              <a:t>services </a:t>
            </a:r>
            <a:r>
              <a:rPr sz="2200" spc="-6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80" dirty="0">
                <a:solidFill>
                  <a:srgbClr val="FFFFFF"/>
                </a:solidFill>
                <a:latin typeface="Trebuchet MS"/>
                <a:cs typeface="Trebuchet MS"/>
              </a:rPr>
              <a:t>from </a:t>
            </a:r>
            <a:r>
              <a:rPr sz="2200" spc="105" dirty="0">
                <a:solidFill>
                  <a:srgbClr val="FFFFFF"/>
                </a:solidFill>
                <a:latin typeface="Trebuchet MS"/>
                <a:cs typeface="Trebuchet MS"/>
              </a:rPr>
              <a:t>one </a:t>
            </a:r>
            <a:r>
              <a:rPr sz="2200" spc="15" dirty="0">
                <a:solidFill>
                  <a:srgbClr val="FFFFFF"/>
                </a:solidFill>
                <a:latin typeface="Trebuchet MS"/>
                <a:cs typeface="Trebuchet MS"/>
              </a:rPr>
              <a:t>place </a:t>
            </a:r>
            <a:r>
              <a:rPr sz="2200" spc="105" dirty="0">
                <a:solidFill>
                  <a:srgbClr val="FFFFFF"/>
                </a:solidFill>
                <a:latin typeface="Trebuchet MS"/>
                <a:cs typeface="Trebuchet MS"/>
              </a:rPr>
              <a:t>and </a:t>
            </a:r>
            <a:r>
              <a:rPr sz="2200" spc="55" dirty="0">
                <a:solidFill>
                  <a:srgbClr val="FFFFFF"/>
                </a:solidFill>
                <a:latin typeface="Trebuchet MS"/>
                <a:cs typeface="Trebuchet MS"/>
              </a:rPr>
              <a:t>provide </a:t>
            </a:r>
            <a:r>
              <a:rPr sz="2200" spc="100" dirty="0">
                <a:solidFill>
                  <a:srgbClr val="FFFFFF"/>
                </a:solidFill>
                <a:latin typeface="Trebuchet MS"/>
                <a:cs typeface="Trebuchet MS"/>
              </a:rPr>
              <a:t>an </a:t>
            </a:r>
            <a:r>
              <a:rPr sz="2200" spc="50" dirty="0">
                <a:solidFill>
                  <a:srgbClr val="FFFFFF"/>
                </a:solidFill>
                <a:latin typeface="Trebuchet MS"/>
                <a:cs typeface="Trebuchet MS"/>
              </a:rPr>
              <a:t>access </a:t>
            </a:r>
            <a:r>
              <a:rPr sz="2200" spc="80" dirty="0">
                <a:solidFill>
                  <a:srgbClr val="FFFFFF"/>
                </a:solidFill>
                <a:latin typeface="Trebuchet MS"/>
                <a:cs typeface="Trebuchet MS"/>
              </a:rPr>
              <a:t>model </a:t>
            </a:r>
            <a:r>
              <a:rPr sz="2200" spc="30" dirty="0">
                <a:solidFill>
                  <a:srgbClr val="FFFFFF"/>
                </a:solidFill>
                <a:latin typeface="Trebuchet MS"/>
                <a:cs typeface="Trebuchet MS"/>
              </a:rPr>
              <a:t>control </a:t>
            </a:r>
            <a:r>
              <a:rPr sz="2200" spc="95" dirty="0">
                <a:solidFill>
                  <a:srgbClr val="FFFFFF"/>
                </a:solidFill>
                <a:latin typeface="Trebuchet MS"/>
                <a:cs typeface="Trebuchet MS"/>
              </a:rPr>
              <a:t>based </a:t>
            </a:r>
            <a:r>
              <a:rPr sz="2200" spc="135" dirty="0">
                <a:solidFill>
                  <a:srgbClr val="FFFFFF"/>
                </a:solidFill>
                <a:latin typeface="Trebuchet MS"/>
                <a:cs typeface="Trebuchet MS"/>
              </a:rPr>
              <a:t>upon </a:t>
            </a:r>
            <a:r>
              <a:rPr sz="2200" spc="20" dirty="0">
                <a:solidFill>
                  <a:srgbClr val="FFFFFF"/>
                </a:solidFill>
                <a:latin typeface="Trebuchet MS"/>
                <a:cs typeface="Trebuchet MS"/>
              </a:rPr>
              <a:t>the </a:t>
            </a:r>
            <a:r>
              <a:rPr sz="2200" spc="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FFFFFF"/>
                </a:solidFill>
                <a:latin typeface="Trebuchet MS"/>
                <a:cs typeface="Trebuchet MS"/>
              </a:rPr>
              <a:t>organisation, </a:t>
            </a:r>
            <a:r>
              <a:rPr sz="2200" spc="10" dirty="0">
                <a:solidFill>
                  <a:srgbClr val="FFFFFF"/>
                </a:solidFill>
                <a:latin typeface="Trebuchet MS"/>
                <a:cs typeface="Trebuchet MS"/>
              </a:rPr>
              <a:t>teams, </a:t>
            </a:r>
            <a:r>
              <a:rPr sz="2200" spc="110" dirty="0">
                <a:solidFill>
                  <a:srgbClr val="FFFFFF"/>
                </a:solidFill>
                <a:latin typeface="Trebuchet MS"/>
                <a:cs typeface="Trebuchet MS"/>
              </a:rPr>
              <a:t>and </a:t>
            </a:r>
            <a:r>
              <a:rPr sz="2200" spc="40" dirty="0">
                <a:solidFill>
                  <a:srgbClr val="FFFFFF"/>
                </a:solidFill>
                <a:latin typeface="Trebuchet MS"/>
                <a:cs typeface="Trebuchet MS"/>
              </a:rPr>
              <a:t>users.This </a:t>
            </a:r>
            <a:r>
              <a:rPr sz="2200" spc="100" dirty="0">
                <a:solidFill>
                  <a:srgbClr val="FFFFFF"/>
                </a:solidFill>
                <a:latin typeface="Trebuchet MS"/>
                <a:cs typeface="Trebuchet MS"/>
              </a:rPr>
              <a:t>should </a:t>
            </a:r>
            <a:r>
              <a:rPr sz="2200" spc="65" dirty="0">
                <a:solidFill>
                  <a:srgbClr val="FFFFFF"/>
                </a:solidFill>
                <a:latin typeface="Trebuchet MS"/>
                <a:cs typeface="Trebuchet MS"/>
              </a:rPr>
              <a:t>also </a:t>
            </a:r>
            <a:r>
              <a:rPr sz="2200" spc="50" dirty="0">
                <a:solidFill>
                  <a:srgbClr val="FFFFFF"/>
                </a:solidFill>
                <a:latin typeface="Trebuchet MS"/>
                <a:cs typeface="Trebuchet MS"/>
              </a:rPr>
              <a:t>help </a:t>
            </a:r>
            <a:r>
              <a:rPr sz="2200" spc="20" dirty="0">
                <a:solidFill>
                  <a:srgbClr val="FFFFFF"/>
                </a:solidFill>
                <a:latin typeface="Trebuchet MS"/>
                <a:cs typeface="Trebuchet MS"/>
              </a:rPr>
              <a:t>the </a:t>
            </a:r>
            <a:r>
              <a:rPr sz="2200" spc="50" dirty="0">
                <a:solidFill>
                  <a:srgbClr val="FFFFFF"/>
                </a:solidFill>
                <a:latin typeface="Trebuchet MS"/>
                <a:cs typeface="Trebuchet MS"/>
              </a:rPr>
              <a:t>team </a:t>
            </a:r>
            <a:r>
              <a:rPr sz="2200" spc="35" dirty="0">
                <a:solidFill>
                  <a:srgbClr val="FFFFFF"/>
                </a:solidFill>
                <a:latin typeface="Trebuchet MS"/>
                <a:cs typeface="Trebuchet MS"/>
              </a:rPr>
              <a:t>in </a:t>
            </a:r>
            <a:r>
              <a:rPr sz="2200" spc="5" dirty="0">
                <a:solidFill>
                  <a:srgbClr val="FFFFFF"/>
                </a:solidFill>
                <a:latin typeface="Trebuchet MS"/>
                <a:cs typeface="Trebuchet MS"/>
              </a:rPr>
              <a:t>better </a:t>
            </a:r>
            <a:r>
              <a:rPr sz="2200" spc="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30" dirty="0">
                <a:solidFill>
                  <a:srgbClr val="FFFFFF"/>
                </a:solidFill>
                <a:latin typeface="Trebuchet MS"/>
                <a:cs typeface="Trebuchet MS"/>
              </a:rPr>
              <a:t>collaboration</a:t>
            </a:r>
            <a:r>
              <a:rPr sz="22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105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22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2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FFFFFF"/>
                </a:solidFill>
                <a:latin typeface="Trebuchet MS"/>
                <a:cs typeface="Trebuchet MS"/>
              </a:rPr>
              <a:t>centralised</a:t>
            </a:r>
            <a:r>
              <a:rPr sz="2200" spc="-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60" dirty="0">
                <a:solidFill>
                  <a:srgbClr val="FFFFFF"/>
                </a:solidFill>
                <a:latin typeface="Trebuchet MS"/>
                <a:cs typeface="Trebuchet MS"/>
              </a:rPr>
              <a:t>documentation</a:t>
            </a:r>
            <a:r>
              <a:rPr sz="2200" b="1" spc="60" dirty="0">
                <a:solidFill>
                  <a:srgbClr val="FFFFFF"/>
                </a:solidFill>
                <a:latin typeface="Arial"/>
                <a:cs typeface="Arial"/>
              </a:rPr>
              <a:t>.</a:t>
            </a:r>
            <a:endParaRPr sz="2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33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200" spc="70" dirty="0">
                <a:solidFill>
                  <a:srgbClr val="FFFFFF"/>
                </a:solidFill>
                <a:latin typeface="Trebuchet MS"/>
                <a:cs typeface="Trebuchet MS"/>
              </a:rPr>
              <a:t>Perform</a:t>
            </a:r>
            <a:r>
              <a:rPr sz="220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2200" spc="-1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dirty="0">
                <a:solidFill>
                  <a:srgbClr val="FFFFFF"/>
                </a:solidFill>
                <a:latin typeface="Trebuchet MS"/>
                <a:cs typeface="Trebuchet MS"/>
              </a:rPr>
              <a:t>following:</a:t>
            </a:r>
            <a:endParaRPr sz="2200">
              <a:latin typeface="Trebuchet MS"/>
              <a:cs typeface="Trebuchet MS"/>
            </a:endParaRPr>
          </a:p>
          <a:p>
            <a:pPr marL="12700" marR="817244">
              <a:lnSpc>
                <a:spcPct val="107700"/>
              </a:lnSpc>
              <a:spcBef>
                <a:spcPts val="5"/>
              </a:spcBef>
            </a:pPr>
            <a:r>
              <a:rPr sz="2200" spc="55" dirty="0">
                <a:solidFill>
                  <a:srgbClr val="FFFFFF"/>
                </a:solidFill>
                <a:latin typeface="Trebuchet MS"/>
                <a:cs typeface="Trebuchet MS"/>
              </a:rPr>
              <a:t>Configure</a:t>
            </a:r>
            <a:r>
              <a:rPr sz="2200" spc="-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130" dirty="0">
                <a:solidFill>
                  <a:srgbClr val="FFFFFF"/>
                </a:solidFill>
                <a:latin typeface="Trebuchet MS"/>
                <a:cs typeface="Trebuchet MS"/>
              </a:rPr>
              <a:t>AWS</a:t>
            </a:r>
            <a:r>
              <a:rPr sz="22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r>
              <a:rPr sz="22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85" dirty="0">
                <a:solidFill>
                  <a:srgbClr val="FFFFFF"/>
                </a:solidFill>
                <a:latin typeface="Trebuchet MS"/>
                <a:cs typeface="Trebuchet MS"/>
              </a:rPr>
              <a:t>your</a:t>
            </a:r>
            <a:r>
              <a:rPr sz="22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Trebuchet MS"/>
                <a:cs typeface="Trebuchet MS"/>
              </a:rPr>
              <a:t>local</a:t>
            </a:r>
            <a:r>
              <a:rPr sz="22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75" dirty="0">
                <a:solidFill>
                  <a:srgbClr val="FFFFFF"/>
                </a:solidFill>
                <a:latin typeface="Trebuchet MS"/>
                <a:cs typeface="Trebuchet MS"/>
              </a:rPr>
              <a:t>system</a:t>
            </a:r>
            <a:r>
              <a:rPr sz="2200" spc="-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105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22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55" dirty="0">
                <a:solidFill>
                  <a:srgbClr val="FFFFFF"/>
                </a:solidFill>
                <a:latin typeface="Trebuchet MS"/>
                <a:cs typeface="Trebuchet MS"/>
              </a:rPr>
              <a:t>launch</a:t>
            </a:r>
            <a:r>
              <a:rPr sz="22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100" dirty="0">
                <a:solidFill>
                  <a:srgbClr val="FFFFFF"/>
                </a:solidFill>
                <a:latin typeface="Trebuchet MS"/>
                <a:cs typeface="Trebuchet MS"/>
              </a:rPr>
              <a:t>an</a:t>
            </a:r>
            <a:r>
              <a:rPr sz="22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FFFFFF"/>
                </a:solidFill>
                <a:latin typeface="Trebuchet MS"/>
                <a:cs typeface="Trebuchet MS"/>
              </a:rPr>
              <a:t>EC2</a:t>
            </a:r>
            <a:r>
              <a:rPr sz="22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FFFFFF"/>
                </a:solidFill>
                <a:latin typeface="Trebuchet MS"/>
                <a:cs typeface="Trebuchet MS"/>
              </a:rPr>
              <a:t>instance</a:t>
            </a:r>
            <a:r>
              <a:rPr sz="2200" spc="-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90" dirty="0">
                <a:solidFill>
                  <a:srgbClr val="FFFFFF"/>
                </a:solidFill>
                <a:latin typeface="Trebuchet MS"/>
                <a:cs typeface="Trebuchet MS"/>
              </a:rPr>
              <a:t>using </a:t>
            </a:r>
            <a:r>
              <a:rPr sz="2200" spc="-6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15" dirty="0">
                <a:solidFill>
                  <a:srgbClr val="FFFFFF"/>
                </a:solidFill>
                <a:latin typeface="Trebuchet MS"/>
                <a:cs typeface="Trebuchet MS"/>
              </a:rPr>
              <a:t>Terraform.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845921" y="605154"/>
            <a:ext cx="336613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40" dirty="0">
                <a:latin typeface="Arial"/>
                <a:cs typeface="Arial"/>
              </a:rPr>
              <a:t>Lesson-End</a:t>
            </a:r>
            <a:r>
              <a:rPr spc="-135" dirty="0">
                <a:latin typeface="Arial"/>
                <a:cs typeface="Arial"/>
              </a:rPr>
              <a:t> </a:t>
            </a:r>
            <a:r>
              <a:rPr spc="60" dirty="0">
                <a:latin typeface="Arial"/>
                <a:cs typeface="Arial"/>
              </a:rPr>
              <a:t>Project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7055866" y="605154"/>
            <a:ext cx="535686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25" dirty="0">
                <a:solidFill>
                  <a:srgbClr val="FFFFFF"/>
                </a:solidFill>
                <a:latin typeface="Arial"/>
                <a:cs typeface="Arial"/>
              </a:rPr>
              <a:t>Provision</a:t>
            </a:r>
            <a:r>
              <a:rPr sz="2800" b="1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b="1" spc="-27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800" b="1" spc="-300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2800" b="1" spc="35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r>
              <a:rPr sz="2800" b="1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FFFFFF"/>
                </a:solidFill>
                <a:latin typeface="Arial"/>
                <a:cs typeface="Arial"/>
              </a:rPr>
              <a:t>usin</a:t>
            </a:r>
            <a:r>
              <a:rPr sz="2800" b="1" spc="5" dirty="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sz="2800" b="1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b="1" spc="90" dirty="0">
                <a:solidFill>
                  <a:srgbClr val="FFFFFF"/>
                </a:solidFill>
                <a:latin typeface="Arial"/>
                <a:cs typeface="Arial"/>
              </a:rPr>
              <a:t>Terr</a:t>
            </a:r>
            <a:r>
              <a:rPr sz="2800" b="1" spc="114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800" b="1" spc="145" dirty="0">
                <a:solidFill>
                  <a:srgbClr val="FFFFFF"/>
                </a:solidFill>
                <a:latin typeface="Arial"/>
                <a:cs typeface="Arial"/>
              </a:rPr>
              <a:t>form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908675">
              <a:lnSpc>
                <a:spcPct val="100000"/>
              </a:lnSpc>
              <a:spcBef>
                <a:spcPts val="95"/>
              </a:spcBef>
            </a:pPr>
            <a:r>
              <a:rPr spc="10" dirty="0">
                <a:latin typeface="Arial"/>
                <a:cs typeface="Arial"/>
              </a:rPr>
              <a:t>DevOps</a:t>
            </a:r>
            <a:r>
              <a:rPr spc="-65" dirty="0">
                <a:latin typeface="Arial"/>
                <a:cs typeface="Arial"/>
              </a:rPr>
              <a:t> </a:t>
            </a:r>
            <a:r>
              <a:rPr spc="80" dirty="0">
                <a:latin typeface="Arial"/>
                <a:cs typeface="Arial"/>
              </a:rPr>
              <a:t>Certification</a:t>
            </a:r>
            <a:r>
              <a:rPr spc="-55" dirty="0">
                <a:latin typeface="Arial"/>
                <a:cs typeface="Arial"/>
              </a:rPr>
              <a:t> </a:t>
            </a:r>
            <a:r>
              <a:rPr spc="55" dirty="0">
                <a:latin typeface="Arial"/>
                <a:cs typeface="Arial"/>
              </a:rPr>
              <a:t>Training</a:t>
            </a:r>
          </a:p>
        </p:txBody>
      </p:sp>
    </p:spTree>
  </p:cSld>
  <p:clrMapOvr>
    <a:masterClrMapping/>
  </p:clrMapOvr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6256635" cy="9144000"/>
            <a:chOff x="0" y="0"/>
            <a:chExt cx="16256635" cy="9144000"/>
          </a:xfrm>
        </p:grpSpPr>
        <p:pic>
          <p:nvPicPr>
            <p:cNvPr id="3" name="object 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6256507" cy="914399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6888" y="231647"/>
              <a:ext cx="3236976" cy="914400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382771" y="4258436"/>
            <a:ext cx="523811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85" dirty="0">
                <a:highlight>
                  <a:srgbClr val="FFFF00"/>
                </a:highlight>
                <a:latin typeface="Arial"/>
                <a:cs typeface="Arial"/>
              </a:rPr>
              <a:t>Containerization</a:t>
            </a:r>
            <a:r>
              <a:rPr spc="-60" dirty="0">
                <a:latin typeface="Arial"/>
                <a:cs typeface="Arial"/>
              </a:rPr>
              <a:t> </a:t>
            </a:r>
            <a:r>
              <a:rPr spc="170" dirty="0">
                <a:latin typeface="Arial"/>
                <a:cs typeface="Arial"/>
              </a:rPr>
              <a:t>with</a:t>
            </a:r>
            <a:r>
              <a:rPr spc="-50" dirty="0">
                <a:latin typeface="Arial"/>
                <a:cs typeface="Arial"/>
              </a:rPr>
              <a:t> </a:t>
            </a:r>
            <a:r>
              <a:rPr spc="60" dirty="0">
                <a:latin typeface="Arial"/>
                <a:cs typeface="Arial"/>
              </a:rPr>
              <a:t>Docker</a:t>
            </a:r>
          </a:p>
        </p:txBody>
      </p:sp>
    </p:spTree>
  </p:cSld>
  <p:clrMapOvr>
    <a:masterClrMapping/>
  </p:clrMapOvr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502278" y="784098"/>
            <a:ext cx="3538854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55" dirty="0">
                <a:solidFill>
                  <a:srgbClr val="3E3E3E"/>
                </a:solidFill>
                <a:latin typeface="Arial"/>
                <a:cs typeface="Arial"/>
              </a:rPr>
              <a:t>Learning</a:t>
            </a:r>
            <a:r>
              <a:rPr spc="-114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45" dirty="0">
                <a:solidFill>
                  <a:srgbClr val="3E3E3E"/>
                </a:solidFill>
                <a:latin typeface="Arial"/>
                <a:cs typeface="Arial"/>
              </a:rPr>
              <a:t>Objectives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69692" y="1187196"/>
            <a:ext cx="4820411" cy="36575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797763" y="2254757"/>
            <a:ext cx="6099175" cy="44786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95" dirty="0">
                <a:solidFill>
                  <a:srgbClr val="3E3E3E"/>
                </a:solidFill>
                <a:latin typeface="Trebuchet MS"/>
                <a:cs typeface="Trebuchet MS"/>
              </a:rPr>
              <a:t>By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Trebuchet MS"/>
                <a:cs typeface="Trebuchet MS"/>
              </a:rPr>
              <a:t>end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of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5" dirty="0">
                <a:solidFill>
                  <a:srgbClr val="3E3E3E"/>
                </a:solidFill>
                <a:latin typeface="Trebuchet MS"/>
                <a:cs typeface="Trebuchet MS"/>
              </a:rPr>
              <a:t>this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lesson,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rebuchet MS"/>
                <a:cs typeface="Trebuchet MS"/>
              </a:rPr>
              <a:t>you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Trebuchet MS"/>
                <a:cs typeface="Trebuchet MS"/>
              </a:rPr>
              <a:t>will</a:t>
            </a:r>
            <a:r>
              <a:rPr sz="2200" spc="-6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rebuchet MS"/>
                <a:cs typeface="Trebuchet MS"/>
              </a:rPr>
              <a:t>be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5" dirty="0">
                <a:solidFill>
                  <a:srgbClr val="3E3E3E"/>
                </a:solidFill>
                <a:latin typeface="Trebuchet MS"/>
                <a:cs typeface="Trebuchet MS"/>
              </a:rPr>
              <a:t>able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60" dirty="0">
                <a:solidFill>
                  <a:srgbClr val="3E3E3E"/>
                </a:solidFill>
                <a:latin typeface="Trebuchet MS"/>
                <a:cs typeface="Trebuchet MS"/>
              </a:rPr>
              <a:t>to:</a:t>
            </a:r>
            <a:endParaRPr sz="2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850">
              <a:latin typeface="Trebuchet MS"/>
              <a:cs typeface="Trebuchet MS"/>
            </a:endParaRPr>
          </a:p>
          <a:p>
            <a:pPr marL="440055">
              <a:lnSpc>
                <a:spcPct val="100000"/>
              </a:lnSpc>
            </a:pPr>
            <a:r>
              <a:rPr sz="2200" spc="10" dirty="0">
                <a:solidFill>
                  <a:srgbClr val="3E3E3E"/>
                </a:solidFill>
                <a:latin typeface="Trebuchet MS"/>
                <a:cs typeface="Trebuchet MS"/>
              </a:rPr>
              <a:t>Install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rebuchet MS"/>
                <a:cs typeface="Trebuchet MS"/>
              </a:rPr>
              <a:t>Docker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45" dirty="0">
                <a:solidFill>
                  <a:srgbClr val="3E3E3E"/>
                </a:solidFill>
                <a:latin typeface="Trebuchet MS"/>
                <a:cs typeface="Trebuchet MS"/>
              </a:rPr>
              <a:t>on</a:t>
            </a:r>
            <a:r>
              <a:rPr sz="2200" spc="-10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rebuchet MS"/>
                <a:cs typeface="Trebuchet MS"/>
              </a:rPr>
              <a:t>your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rebuchet MS"/>
                <a:cs typeface="Trebuchet MS"/>
              </a:rPr>
              <a:t>system</a:t>
            </a:r>
            <a:endParaRPr sz="2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3000">
              <a:latin typeface="Trebuchet MS"/>
              <a:cs typeface="Trebuchet MS"/>
            </a:endParaRPr>
          </a:p>
          <a:p>
            <a:pPr marL="440055">
              <a:lnSpc>
                <a:spcPct val="100000"/>
              </a:lnSpc>
              <a:spcBef>
                <a:spcPts val="1970"/>
              </a:spcBef>
            </a:pPr>
            <a:r>
              <a:rPr sz="2200" spc="60" dirty="0">
                <a:solidFill>
                  <a:srgbClr val="3E3E3E"/>
                </a:solidFill>
                <a:latin typeface="Trebuchet MS"/>
                <a:cs typeface="Trebuchet MS"/>
              </a:rPr>
              <a:t>Describe</a:t>
            </a:r>
            <a:r>
              <a:rPr sz="2200" spc="-5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rebuchet MS"/>
                <a:cs typeface="Trebuchet MS"/>
              </a:rPr>
              <a:t>Docker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image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Trebuchet MS"/>
                <a:cs typeface="Trebuchet MS"/>
              </a:rPr>
              <a:t>and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Trebuchet MS"/>
                <a:cs typeface="Trebuchet MS"/>
              </a:rPr>
              <a:t>containers</a:t>
            </a:r>
            <a:endParaRPr sz="2200">
              <a:latin typeface="Trebuchet MS"/>
              <a:cs typeface="Trebuchet MS"/>
            </a:endParaRPr>
          </a:p>
          <a:p>
            <a:pPr marL="440055" marR="5080">
              <a:lnSpc>
                <a:spcPct val="346400"/>
              </a:lnSpc>
              <a:spcBef>
                <a:spcPts val="45"/>
              </a:spcBef>
            </a:pPr>
            <a:r>
              <a:rPr sz="2200" spc="70" dirty="0">
                <a:solidFill>
                  <a:srgbClr val="3E3E3E"/>
                </a:solidFill>
                <a:latin typeface="Trebuchet MS"/>
                <a:cs typeface="Trebuchet MS"/>
              </a:rPr>
              <a:t>Manipulate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container </a:t>
            </a:r>
            <a:r>
              <a:rPr sz="2200" spc="5" dirty="0">
                <a:solidFill>
                  <a:srgbClr val="3E3E3E"/>
                </a:solidFill>
                <a:latin typeface="Trebuchet MS"/>
                <a:cs typeface="Trebuchet MS"/>
              </a:rPr>
              <a:t>with </a:t>
            </a:r>
            <a:r>
              <a:rPr sz="2200" spc="75" dirty="0">
                <a:solidFill>
                  <a:srgbClr val="3E3E3E"/>
                </a:solidFill>
                <a:latin typeface="Trebuchet MS"/>
                <a:cs typeface="Trebuchet MS"/>
              </a:rPr>
              <a:t>Docker </a:t>
            </a:r>
            <a:r>
              <a:rPr sz="2200" spc="-10" dirty="0">
                <a:solidFill>
                  <a:srgbClr val="3E3E3E"/>
                </a:solidFill>
                <a:latin typeface="Trebuchet MS"/>
                <a:cs typeface="Trebuchet MS"/>
              </a:rPr>
              <a:t>Client </a:t>
            </a:r>
            <a:r>
              <a:rPr sz="2200" spc="-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rebuchet MS"/>
                <a:cs typeface="Trebuchet MS"/>
              </a:rPr>
              <a:t>Build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rebuchet MS"/>
                <a:cs typeface="Trebuchet MS"/>
              </a:rPr>
              <a:t>Custom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rebuchet MS"/>
                <a:cs typeface="Trebuchet MS"/>
              </a:rPr>
              <a:t>Image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rebuchet MS"/>
                <a:cs typeface="Trebuchet MS"/>
              </a:rPr>
              <a:t>through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rebuchet MS"/>
                <a:cs typeface="Trebuchet MS"/>
              </a:rPr>
              <a:t>Docker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rebuchet MS"/>
                <a:cs typeface="Trebuchet MS"/>
              </a:rPr>
              <a:t>Server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225702" y="7585049"/>
            <a:ext cx="775652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60" dirty="0">
                <a:solidFill>
                  <a:srgbClr val="3E3E3E"/>
                </a:solidFill>
                <a:latin typeface="Trebuchet MS"/>
                <a:cs typeface="Trebuchet MS"/>
              </a:rPr>
              <a:t>Implement</a:t>
            </a:r>
            <a:r>
              <a:rPr sz="2200" spc="-5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75" dirty="0">
                <a:solidFill>
                  <a:srgbClr val="444444"/>
                </a:solidFill>
                <a:latin typeface="Trebuchet MS"/>
                <a:cs typeface="Trebuchet MS"/>
              </a:rPr>
              <a:t>Docker</a:t>
            </a:r>
            <a:r>
              <a:rPr sz="2200" spc="-9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sz="2200" spc="125" dirty="0">
                <a:solidFill>
                  <a:srgbClr val="444444"/>
                </a:solidFill>
                <a:latin typeface="Trebuchet MS"/>
                <a:cs typeface="Trebuchet MS"/>
              </a:rPr>
              <a:t>Compose</a:t>
            </a:r>
            <a:r>
              <a:rPr sz="2200" spc="-6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sz="2200" spc="5" dirty="0">
                <a:solidFill>
                  <a:srgbClr val="444444"/>
                </a:solidFill>
                <a:latin typeface="Trebuchet MS"/>
                <a:cs typeface="Trebuchet MS"/>
              </a:rPr>
              <a:t>with</a:t>
            </a:r>
            <a:r>
              <a:rPr sz="2200" spc="-8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444444"/>
                </a:solidFill>
                <a:latin typeface="Trebuchet MS"/>
                <a:cs typeface="Trebuchet MS"/>
              </a:rPr>
              <a:t>Multiple</a:t>
            </a:r>
            <a:r>
              <a:rPr sz="2200" spc="-35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sz="2200" spc="15" dirty="0">
                <a:solidFill>
                  <a:srgbClr val="444444"/>
                </a:solidFill>
                <a:latin typeface="Trebuchet MS"/>
                <a:cs typeface="Trebuchet MS"/>
              </a:rPr>
              <a:t>Local</a:t>
            </a:r>
            <a:r>
              <a:rPr sz="2200" spc="-85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sz="2200" spc="60" dirty="0">
                <a:solidFill>
                  <a:srgbClr val="444444"/>
                </a:solidFill>
                <a:latin typeface="Trebuchet MS"/>
                <a:cs typeface="Trebuchet MS"/>
              </a:rPr>
              <a:t>Containers</a:t>
            </a:r>
            <a:endParaRPr sz="2200">
              <a:latin typeface="Trebuchet MS"/>
              <a:cs typeface="Trebuchet MS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94944" y="2872739"/>
            <a:ext cx="457200" cy="45720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99516" y="3927347"/>
            <a:ext cx="457200" cy="457200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99516" y="5067300"/>
            <a:ext cx="457200" cy="457200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99516" y="6228588"/>
            <a:ext cx="457200" cy="457200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99516" y="7385304"/>
            <a:ext cx="457200" cy="457200"/>
          </a:xfrm>
          <a:prstGeom prst="rect">
            <a:avLst/>
          </a:prstGeom>
        </p:spPr>
      </p:pic>
    </p:spTree>
  </p:cSld>
  <p:clrMapOvr>
    <a:masterClrMapping/>
  </p:clrMapOvr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00394" y="4271264"/>
            <a:ext cx="408368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05" dirty="0">
                <a:latin typeface="Arial"/>
                <a:cs typeface="Arial"/>
              </a:rPr>
              <a:t>Introduction</a:t>
            </a:r>
            <a:r>
              <a:rPr spc="-70" dirty="0">
                <a:latin typeface="Arial"/>
                <a:cs typeface="Arial"/>
              </a:rPr>
              <a:t> </a:t>
            </a:r>
            <a:r>
              <a:rPr spc="145" dirty="0">
                <a:latin typeface="Arial"/>
                <a:cs typeface="Arial"/>
              </a:rPr>
              <a:t>to</a:t>
            </a:r>
            <a:r>
              <a:rPr spc="-80" dirty="0">
                <a:latin typeface="Arial"/>
                <a:cs typeface="Arial"/>
              </a:rPr>
              <a:t> </a:t>
            </a:r>
            <a:r>
              <a:rPr spc="60" dirty="0">
                <a:latin typeface="Arial"/>
                <a:cs typeface="Arial"/>
              </a:rPr>
              <a:t>Docker</a:t>
            </a:r>
          </a:p>
        </p:txBody>
      </p:sp>
    </p:spTree>
  </p:cSld>
  <p:clrMapOvr>
    <a:masterClrMapping/>
  </p:clrMapOvr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691376" y="306451"/>
            <a:ext cx="287464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50" dirty="0">
                <a:solidFill>
                  <a:srgbClr val="3E3E3E"/>
                </a:solidFill>
                <a:latin typeface="Arial"/>
                <a:cs typeface="Arial"/>
              </a:rPr>
              <a:t>What</a:t>
            </a:r>
            <a:r>
              <a:rPr spc="-8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-15" dirty="0">
                <a:solidFill>
                  <a:srgbClr val="3E3E3E"/>
                </a:solidFill>
                <a:latin typeface="Arial"/>
                <a:cs typeface="Arial"/>
              </a:rPr>
              <a:t>Is</a:t>
            </a:r>
            <a:r>
              <a:rPr spc="-9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3E3E3E"/>
                </a:solidFill>
                <a:latin typeface="Arial"/>
                <a:cs typeface="Arial"/>
              </a:rPr>
              <a:t>Docker?</a:t>
            </a:r>
          </a:p>
        </p:txBody>
      </p:sp>
      <p:sp>
        <p:nvSpPr>
          <p:cNvPr id="4" name="object 4"/>
          <p:cNvSpPr/>
          <p:nvPr/>
        </p:nvSpPr>
        <p:spPr>
          <a:xfrm>
            <a:off x="1648967" y="1525524"/>
            <a:ext cx="12981940" cy="2697480"/>
          </a:xfrm>
          <a:custGeom>
            <a:avLst/>
            <a:gdLst/>
            <a:ahLst/>
            <a:cxnLst/>
            <a:rect l="l" t="t" r="r" b="b"/>
            <a:pathLst>
              <a:path w="12981940" h="2697479">
                <a:moveTo>
                  <a:pt x="0" y="129285"/>
                </a:moveTo>
                <a:lnTo>
                  <a:pt x="10163" y="78974"/>
                </a:lnTo>
                <a:lnTo>
                  <a:pt x="37877" y="37877"/>
                </a:lnTo>
                <a:lnTo>
                  <a:pt x="78974" y="10163"/>
                </a:lnTo>
                <a:lnTo>
                  <a:pt x="129286" y="0"/>
                </a:lnTo>
                <a:lnTo>
                  <a:pt x="12852145" y="0"/>
                </a:lnTo>
                <a:lnTo>
                  <a:pt x="12902457" y="10163"/>
                </a:lnTo>
                <a:lnTo>
                  <a:pt x="12943554" y="37877"/>
                </a:lnTo>
                <a:lnTo>
                  <a:pt x="12971268" y="78974"/>
                </a:lnTo>
                <a:lnTo>
                  <a:pt x="12981432" y="129285"/>
                </a:lnTo>
                <a:lnTo>
                  <a:pt x="12981432" y="2568193"/>
                </a:lnTo>
                <a:lnTo>
                  <a:pt x="12971268" y="2618505"/>
                </a:lnTo>
                <a:lnTo>
                  <a:pt x="12943554" y="2659602"/>
                </a:lnTo>
                <a:lnTo>
                  <a:pt x="12902457" y="2687316"/>
                </a:lnTo>
                <a:lnTo>
                  <a:pt x="12852145" y="2697479"/>
                </a:lnTo>
                <a:lnTo>
                  <a:pt x="129286" y="2697479"/>
                </a:lnTo>
                <a:lnTo>
                  <a:pt x="78974" y="2687316"/>
                </a:lnTo>
                <a:lnTo>
                  <a:pt x="37877" y="2659602"/>
                </a:lnTo>
                <a:lnTo>
                  <a:pt x="10163" y="2618505"/>
                </a:lnTo>
                <a:lnTo>
                  <a:pt x="0" y="2568193"/>
                </a:lnTo>
                <a:lnTo>
                  <a:pt x="0" y="129285"/>
                </a:lnTo>
                <a:close/>
              </a:path>
            </a:pathLst>
          </a:custGeom>
          <a:ln w="9525">
            <a:solidFill>
              <a:srgbClr val="0184E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853945" y="1527708"/>
            <a:ext cx="12346305" cy="2540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0" marR="5080" indent="-368935">
              <a:lnSpc>
                <a:spcPct val="150000"/>
              </a:lnSpc>
              <a:spcBef>
                <a:spcPts val="100"/>
              </a:spcBef>
              <a:buFont typeface="Tahoma"/>
              <a:buChar char="●"/>
              <a:tabLst>
                <a:tab pos="381000" algn="l"/>
                <a:tab pos="381635" algn="l"/>
              </a:tabLst>
            </a:pPr>
            <a:r>
              <a:rPr sz="2200" spc="75" dirty="0">
                <a:solidFill>
                  <a:srgbClr val="3E3E3E"/>
                </a:solidFill>
                <a:latin typeface="Trebuchet MS"/>
                <a:cs typeface="Trebuchet MS"/>
              </a:rPr>
              <a:t>Docker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is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a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platform</a:t>
            </a:r>
            <a:r>
              <a:rPr sz="2200" spc="-5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for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rebuchet MS"/>
                <a:cs typeface="Trebuchet MS"/>
              </a:rPr>
              <a:t>developers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Trebuchet MS"/>
                <a:cs typeface="Trebuchet MS"/>
              </a:rPr>
              <a:t>and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rebuchet MS"/>
                <a:cs typeface="Trebuchet MS"/>
              </a:rPr>
              <a:t>sysadmins</a:t>
            </a:r>
            <a:r>
              <a:rPr sz="2200" spc="-3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to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" dirty="0">
                <a:solidFill>
                  <a:srgbClr val="3E3E3E"/>
                </a:solidFill>
                <a:latin typeface="Trebuchet MS"/>
                <a:cs typeface="Trebuchet MS"/>
              </a:rPr>
              <a:t>develop,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" dirty="0">
                <a:solidFill>
                  <a:srgbClr val="3E3E3E"/>
                </a:solidFill>
                <a:latin typeface="Trebuchet MS"/>
                <a:cs typeface="Trebuchet MS"/>
              </a:rPr>
              <a:t>ship,</a:t>
            </a:r>
            <a:r>
              <a:rPr sz="2200" spc="-5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Trebuchet MS"/>
                <a:cs typeface="Trebuchet MS"/>
              </a:rPr>
              <a:t>and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Trebuchet MS"/>
                <a:cs typeface="Trebuchet MS"/>
              </a:rPr>
              <a:t>run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Trebuchet MS"/>
                <a:cs typeface="Trebuchet MS"/>
              </a:rPr>
              <a:t>applications</a:t>
            </a:r>
            <a:r>
              <a:rPr sz="2200" spc="-3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rebuchet MS"/>
                <a:cs typeface="Trebuchet MS"/>
              </a:rPr>
              <a:t>by </a:t>
            </a:r>
            <a:r>
              <a:rPr sz="2200" spc="-64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rebuchet MS"/>
                <a:cs typeface="Trebuchet MS"/>
              </a:rPr>
              <a:t>using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containers.</a:t>
            </a:r>
            <a:endParaRPr sz="2200">
              <a:latin typeface="Trebuchet MS"/>
              <a:cs typeface="Trebuchet MS"/>
            </a:endParaRPr>
          </a:p>
          <a:p>
            <a:pPr marL="381000" marR="54610" indent="-368935">
              <a:lnSpc>
                <a:spcPct val="150000"/>
              </a:lnSpc>
              <a:buFont typeface="Tahoma"/>
              <a:buChar char="●"/>
              <a:tabLst>
                <a:tab pos="381000" algn="l"/>
                <a:tab pos="381635" algn="l"/>
              </a:tabLst>
            </a:pPr>
            <a:r>
              <a:rPr sz="2200" spc="75" dirty="0">
                <a:solidFill>
                  <a:srgbClr val="3E3E3E"/>
                </a:solidFill>
                <a:latin typeface="Trebuchet MS"/>
                <a:cs typeface="Trebuchet MS"/>
              </a:rPr>
              <a:t>Docker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rebuchet MS"/>
                <a:cs typeface="Trebuchet MS"/>
              </a:rPr>
              <a:t>helps</a:t>
            </a:r>
            <a:r>
              <a:rPr sz="2200" spc="-5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rebuchet MS"/>
                <a:cs typeface="Trebuchet MS"/>
              </a:rPr>
              <a:t>user</a:t>
            </a:r>
            <a:r>
              <a:rPr sz="2200" spc="-6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to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" dirty="0">
                <a:solidFill>
                  <a:srgbClr val="3E3E3E"/>
                </a:solidFill>
                <a:latin typeface="Trebuchet MS"/>
                <a:cs typeface="Trebuchet MS"/>
              </a:rPr>
              <a:t>quickly</a:t>
            </a:r>
            <a:r>
              <a:rPr sz="2200" spc="-5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rebuchet MS"/>
                <a:cs typeface="Trebuchet MS"/>
              </a:rPr>
              <a:t>assemble</a:t>
            </a:r>
            <a:r>
              <a:rPr sz="2200" spc="-3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Trebuchet MS"/>
                <a:cs typeface="Trebuchet MS"/>
              </a:rPr>
              <a:t>applications</a:t>
            </a:r>
            <a:r>
              <a:rPr sz="2200" spc="-4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rebuchet MS"/>
                <a:cs typeface="Trebuchet MS"/>
              </a:rPr>
              <a:t>from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5" dirty="0">
                <a:solidFill>
                  <a:srgbClr val="3E3E3E"/>
                </a:solidFill>
                <a:latin typeface="Trebuchet MS"/>
                <a:cs typeface="Trebuchet MS"/>
              </a:rPr>
              <a:t>its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rebuchet MS"/>
                <a:cs typeface="Trebuchet MS"/>
              </a:rPr>
              <a:t>components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Trebuchet MS"/>
                <a:cs typeface="Trebuchet MS"/>
              </a:rPr>
              <a:t>and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5" dirty="0">
                <a:solidFill>
                  <a:srgbClr val="3E3E3E"/>
                </a:solidFill>
                <a:latin typeface="Trebuchet MS"/>
                <a:cs typeface="Trebuchet MS"/>
              </a:rPr>
              <a:t>eliminates </a:t>
            </a:r>
            <a:r>
              <a:rPr sz="2200" spc="-65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5" dirty="0">
                <a:solidFill>
                  <a:srgbClr val="3E3E3E"/>
                </a:solidFill>
                <a:latin typeface="Trebuchet MS"/>
                <a:cs typeface="Trebuchet MS"/>
              </a:rPr>
              <a:t>friction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rebuchet MS"/>
                <a:cs typeface="Trebuchet MS"/>
              </a:rPr>
              <a:t>during</a:t>
            </a:r>
            <a:r>
              <a:rPr sz="2200" spc="-6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rebuchet MS"/>
                <a:cs typeface="Trebuchet MS"/>
              </a:rPr>
              <a:t>code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shipping.</a:t>
            </a:r>
            <a:endParaRPr sz="2200">
              <a:latin typeface="Trebuchet MS"/>
              <a:cs typeface="Trebuchet MS"/>
            </a:endParaRPr>
          </a:p>
          <a:p>
            <a:pPr marL="381000" indent="-368935">
              <a:lnSpc>
                <a:spcPct val="100000"/>
              </a:lnSpc>
              <a:spcBef>
                <a:spcPts val="1320"/>
              </a:spcBef>
              <a:buFont typeface="Tahoma"/>
              <a:buChar char="●"/>
              <a:tabLst>
                <a:tab pos="381000" algn="l"/>
                <a:tab pos="381635" algn="l"/>
              </a:tabLst>
            </a:pPr>
            <a:r>
              <a:rPr sz="2200" spc="75" dirty="0">
                <a:solidFill>
                  <a:srgbClr val="3E3E3E"/>
                </a:solidFill>
                <a:latin typeface="Trebuchet MS"/>
                <a:cs typeface="Trebuchet MS"/>
              </a:rPr>
              <a:t>Docker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aids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rebuchet MS"/>
                <a:cs typeface="Trebuchet MS"/>
              </a:rPr>
              <a:t>user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to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5" dirty="0">
                <a:solidFill>
                  <a:srgbClr val="3E3E3E"/>
                </a:solidFill>
                <a:latin typeface="Trebuchet MS"/>
                <a:cs typeface="Trebuchet MS"/>
              </a:rPr>
              <a:t>test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10" dirty="0">
                <a:solidFill>
                  <a:srgbClr val="3E3E3E"/>
                </a:solidFill>
                <a:latin typeface="Trebuchet MS"/>
                <a:cs typeface="Trebuchet MS"/>
              </a:rPr>
              <a:t>and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rebuchet MS"/>
                <a:cs typeface="Trebuchet MS"/>
              </a:rPr>
              <a:t>deploy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rebuchet MS"/>
                <a:cs typeface="Trebuchet MS"/>
              </a:rPr>
              <a:t>code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5" dirty="0">
                <a:solidFill>
                  <a:srgbClr val="3E3E3E"/>
                </a:solidFill>
                <a:latin typeface="Trebuchet MS"/>
                <a:cs typeface="Trebuchet MS"/>
              </a:rPr>
              <a:t>into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production.</a:t>
            </a:r>
            <a:endParaRPr sz="2200">
              <a:latin typeface="Trebuchet MS"/>
              <a:cs typeface="Trebuchet MS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861303" y="4640579"/>
            <a:ext cx="4533900" cy="3877055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861303" y="734568"/>
            <a:ext cx="4533900" cy="458724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075679" y="306451"/>
            <a:ext cx="410527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20" dirty="0">
                <a:solidFill>
                  <a:srgbClr val="3E3E3E"/>
                </a:solidFill>
                <a:latin typeface="Trebuchet MS"/>
                <a:cs typeface="Trebuchet MS"/>
              </a:rPr>
              <a:t>Basic</a:t>
            </a:r>
            <a:r>
              <a:rPr spc="-15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pc="95" dirty="0">
                <a:solidFill>
                  <a:srgbClr val="3E3E3E"/>
                </a:solidFill>
                <a:latin typeface="Trebuchet MS"/>
                <a:cs typeface="Trebuchet MS"/>
              </a:rPr>
              <a:t>Linux</a:t>
            </a:r>
            <a:r>
              <a:rPr spc="-15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pc="195" dirty="0">
                <a:solidFill>
                  <a:srgbClr val="3E3E3E"/>
                </a:solidFill>
                <a:latin typeface="Trebuchet MS"/>
                <a:cs typeface="Trebuchet MS"/>
              </a:rPr>
              <a:t>Commands</a:t>
            </a:r>
          </a:p>
        </p:txBody>
      </p:sp>
      <p:sp>
        <p:nvSpPr>
          <p:cNvPr id="4" name="object 4"/>
          <p:cNvSpPr/>
          <p:nvPr/>
        </p:nvSpPr>
        <p:spPr>
          <a:xfrm>
            <a:off x="1963673" y="1756410"/>
            <a:ext cx="12329160" cy="5633085"/>
          </a:xfrm>
          <a:custGeom>
            <a:avLst/>
            <a:gdLst/>
            <a:ahLst/>
            <a:cxnLst/>
            <a:rect l="l" t="t" r="r" b="b"/>
            <a:pathLst>
              <a:path w="12329160" h="5633084">
                <a:moveTo>
                  <a:pt x="0" y="218821"/>
                </a:moveTo>
                <a:lnTo>
                  <a:pt x="5776" y="168630"/>
                </a:lnTo>
                <a:lnTo>
                  <a:pt x="22232" y="122566"/>
                </a:lnTo>
                <a:lnTo>
                  <a:pt x="48055" y="81937"/>
                </a:lnTo>
                <a:lnTo>
                  <a:pt x="81937" y="48055"/>
                </a:lnTo>
                <a:lnTo>
                  <a:pt x="122566" y="22232"/>
                </a:lnTo>
                <a:lnTo>
                  <a:pt x="168630" y="5776"/>
                </a:lnTo>
                <a:lnTo>
                  <a:pt x="218820" y="0"/>
                </a:lnTo>
                <a:lnTo>
                  <a:pt x="12110339" y="0"/>
                </a:lnTo>
                <a:lnTo>
                  <a:pt x="12160529" y="5776"/>
                </a:lnTo>
                <a:lnTo>
                  <a:pt x="12206593" y="22232"/>
                </a:lnTo>
                <a:lnTo>
                  <a:pt x="12247222" y="48055"/>
                </a:lnTo>
                <a:lnTo>
                  <a:pt x="12281104" y="81937"/>
                </a:lnTo>
                <a:lnTo>
                  <a:pt x="12306927" y="122566"/>
                </a:lnTo>
                <a:lnTo>
                  <a:pt x="12323383" y="168630"/>
                </a:lnTo>
                <a:lnTo>
                  <a:pt x="12329160" y="218821"/>
                </a:lnTo>
                <a:lnTo>
                  <a:pt x="12329160" y="5413883"/>
                </a:lnTo>
                <a:lnTo>
                  <a:pt x="12323383" y="5464073"/>
                </a:lnTo>
                <a:lnTo>
                  <a:pt x="12306927" y="5510137"/>
                </a:lnTo>
                <a:lnTo>
                  <a:pt x="12281104" y="5550766"/>
                </a:lnTo>
                <a:lnTo>
                  <a:pt x="12247222" y="5584648"/>
                </a:lnTo>
                <a:lnTo>
                  <a:pt x="12206593" y="5610471"/>
                </a:lnTo>
                <a:lnTo>
                  <a:pt x="12160529" y="5626927"/>
                </a:lnTo>
                <a:lnTo>
                  <a:pt x="12110339" y="5632704"/>
                </a:lnTo>
                <a:lnTo>
                  <a:pt x="218820" y="5632704"/>
                </a:lnTo>
                <a:lnTo>
                  <a:pt x="168630" y="5626927"/>
                </a:lnTo>
                <a:lnTo>
                  <a:pt x="122566" y="5610471"/>
                </a:lnTo>
                <a:lnTo>
                  <a:pt x="81937" y="5584648"/>
                </a:lnTo>
                <a:lnTo>
                  <a:pt x="48055" y="5550766"/>
                </a:lnTo>
                <a:lnTo>
                  <a:pt x="22232" y="5510137"/>
                </a:lnTo>
                <a:lnTo>
                  <a:pt x="5776" y="5464073"/>
                </a:lnTo>
                <a:lnTo>
                  <a:pt x="0" y="5413883"/>
                </a:lnTo>
                <a:lnTo>
                  <a:pt x="0" y="218821"/>
                </a:lnTo>
                <a:close/>
              </a:path>
            </a:pathLst>
          </a:custGeom>
          <a:ln w="2540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286380" y="2046224"/>
            <a:ext cx="10685145" cy="49879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0" indent="-368935">
              <a:lnSpc>
                <a:spcPct val="100000"/>
              </a:lnSpc>
              <a:spcBef>
                <a:spcPts val="95"/>
              </a:spcBef>
              <a:buFont typeface="Tahoma"/>
              <a:buChar char="●"/>
              <a:tabLst>
                <a:tab pos="381000" algn="l"/>
                <a:tab pos="381635" algn="l"/>
              </a:tabLst>
            </a:pPr>
            <a:r>
              <a:rPr sz="2200" b="1" i="1" spc="10" dirty="0">
                <a:solidFill>
                  <a:srgbClr val="3E3E3E"/>
                </a:solidFill>
                <a:latin typeface="Trebuchet MS"/>
                <a:cs typeface="Trebuchet MS"/>
              </a:rPr>
              <a:t>chmod:</a:t>
            </a:r>
            <a:r>
              <a:rPr sz="2200" b="1" i="1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25" dirty="0">
                <a:solidFill>
                  <a:srgbClr val="3E3E3E"/>
                </a:solidFill>
                <a:latin typeface="Tahoma"/>
                <a:cs typeface="Tahoma"/>
              </a:rPr>
              <a:t>Command</a:t>
            </a:r>
            <a:r>
              <a:rPr sz="2200" spc="-8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to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change</a:t>
            </a:r>
            <a:r>
              <a:rPr sz="2200" spc="-8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a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ahoma"/>
                <a:cs typeface="Tahoma"/>
              </a:rPr>
              <a:t>file</a:t>
            </a:r>
            <a:r>
              <a:rPr sz="2200" spc="-8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25" dirty="0">
                <a:solidFill>
                  <a:srgbClr val="3E3E3E"/>
                </a:solidFill>
                <a:latin typeface="Tahoma"/>
                <a:cs typeface="Tahoma"/>
              </a:rPr>
              <a:t>mode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to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b="1" spc="55" dirty="0">
                <a:solidFill>
                  <a:srgbClr val="3E3E3E"/>
                </a:solidFill>
                <a:latin typeface="Trebuchet MS"/>
                <a:cs typeface="Trebuchet MS"/>
              </a:rPr>
              <a:t>r</a:t>
            </a:r>
            <a:r>
              <a:rPr sz="2200" b="1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b="1" spc="290" dirty="0">
                <a:solidFill>
                  <a:srgbClr val="3E3E3E"/>
                </a:solidFill>
                <a:latin typeface="Trebuchet MS"/>
                <a:cs typeface="Trebuchet MS"/>
              </a:rPr>
              <a:t>–</a:t>
            </a:r>
            <a:r>
              <a:rPr sz="2200" b="1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Tahoma"/>
                <a:cs typeface="Tahoma"/>
              </a:rPr>
              <a:t>read,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b="1" spc="25" dirty="0">
                <a:solidFill>
                  <a:srgbClr val="3E3E3E"/>
                </a:solidFill>
                <a:latin typeface="Trebuchet MS"/>
                <a:cs typeface="Trebuchet MS"/>
              </a:rPr>
              <a:t>w-</a:t>
            </a:r>
            <a:r>
              <a:rPr sz="2200" b="1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ahoma"/>
                <a:cs typeface="Tahoma"/>
              </a:rPr>
              <a:t>write,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14" dirty="0">
                <a:solidFill>
                  <a:srgbClr val="3E3E3E"/>
                </a:solidFill>
                <a:latin typeface="Tahoma"/>
                <a:cs typeface="Tahoma"/>
              </a:rPr>
              <a:t>or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b="1" spc="-25" dirty="0">
                <a:solidFill>
                  <a:srgbClr val="3E3E3E"/>
                </a:solidFill>
                <a:latin typeface="Trebuchet MS"/>
                <a:cs typeface="Trebuchet MS"/>
              </a:rPr>
              <a:t>x-</a:t>
            </a:r>
            <a:r>
              <a:rPr sz="2200" b="1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execute</a:t>
            </a:r>
            <a:endParaRPr sz="22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Clr>
                <a:srgbClr val="3E3E3E"/>
              </a:buClr>
              <a:buFont typeface="Tahoma"/>
              <a:buChar char="●"/>
            </a:pPr>
            <a:endParaRPr sz="2800">
              <a:latin typeface="Tahoma"/>
              <a:cs typeface="Tahoma"/>
            </a:endParaRPr>
          </a:p>
          <a:p>
            <a:pPr marL="381000" indent="-368935">
              <a:lnSpc>
                <a:spcPct val="100000"/>
              </a:lnSpc>
              <a:buFont typeface="Tahoma"/>
              <a:buChar char="●"/>
              <a:tabLst>
                <a:tab pos="381000" algn="l"/>
                <a:tab pos="381635" algn="l"/>
              </a:tabLst>
            </a:pPr>
            <a:r>
              <a:rPr sz="2200" b="1" i="1" spc="5" dirty="0">
                <a:solidFill>
                  <a:srgbClr val="3E3E3E"/>
                </a:solidFill>
                <a:latin typeface="Trebuchet MS"/>
                <a:cs typeface="Trebuchet MS"/>
              </a:rPr>
              <a:t>chown:</a:t>
            </a:r>
            <a:r>
              <a:rPr sz="2200" b="1" i="1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25" dirty="0">
                <a:solidFill>
                  <a:srgbClr val="3E3E3E"/>
                </a:solidFill>
                <a:latin typeface="Tahoma"/>
                <a:cs typeface="Tahoma"/>
              </a:rPr>
              <a:t>Command</a:t>
            </a:r>
            <a:r>
              <a:rPr sz="2200" spc="-8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to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change</a:t>
            </a:r>
            <a:r>
              <a:rPr sz="2200" spc="-8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Tahoma"/>
                <a:cs typeface="Tahoma"/>
              </a:rPr>
              <a:t>ownership</a:t>
            </a:r>
            <a:r>
              <a:rPr sz="2200" spc="-8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of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a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file/folder</a:t>
            </a:r>
            <a:endParaRPr sz="22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lr>
                <a:srgbClr val="3E3E3E"/>
              </a:buClr>
              <a:buFont typeface="Tahoma"/>
              <a:buChar char="●"/>
            </a:pPr>
            <a:endParaRPr sz="2800">
              <a:latin typeface="Tahoma"/>
              <a:cs typeface="Tahoma"/>
            </a:endParaRPr>
          </a:p>
          <a:p>
            <a:pPr marL="381000" indent="-368935">
              <a:lnSpc>
                <a:spcPct val="100000"/>
              </a:lnSpc>
              <a:buFont typeface="Tahoma"/>
              <a:buChar char="●"/>
              <a:tabLst>
                <a:tab pos="381000" algn="l"/>
                <a:tab pos="381635" algn="l"/>
                <a:tab pos="1022985" algn="l"/>
              </a:tabLst>
            </a:pPr>
            <a:r>
              <a:rPr sz="2200" b="1" i="1" spc="-70" dirty="0">
                <a:solidFill>
                  <a:srgbClr val="3E3E3E"/>
                </a:solidFill>
                <a:latin typeface="Trebuchet MS"/>
                <a:cs typeface="Trebuchet MS"/>
              </a:rPr>
              <a:t>cat:	</a:t>
            </a:r>
            <a:r>
              <a:rPr sz="2200" spc="125" dirty="0">
                <a:solidFill>
                  <a:srgbClr val="3E3E3E"/>
                </a:solidFill>
                <a:latin typeface="Tahoma"/>
                <a:cs typeface="Tahoma"/>
              </a:rPr>
              <a:t>Command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to</a:t>
            </a:r>
            <a:r>
              <a:rPr sz="2200" spc="-13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ahoma"/>
                <a:cs typeface="Tahoma"/>
              </a:rPr>
              <a:t>view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contents</a:t>
            </a:r>
            <a:r>
              <a:rPr sz="2200" spc="-12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of</a:t>
            </a:r>
            <a:r>
              <a:rPr sz="2200" spc="-12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a</a:t>
            </a:r>
            <a:r>
              <a:rPr sz="2200" spc="-12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file</a:t>
            </a:r>
            <a:endParaRPr sz="22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lr>
                <a:srgbClr val="3E3E3E"/>
              </a:buClr>
              <a:buFont typeface="Tahoma"/>
              <a:buChar char="●"/>
            </a:pPr>
            <a:endParaRPr sz="2800">
              <a:latin typeface="Tahoma"/>
              <a:cs typeface="Tahoma"/>
            </a:endParaRPr>
          </a:p>
          <a:p>
            <a:pPr marL="381000" indent="-368935">
              <a:lnSpc>
                <a:spcPct val="100000"/>
              </a:lnSpc>
              <a:spcBef>
                <a:spcPts val="5"/>
              </a:spcBef>
              <a:buFont typeface="Tahoma"/>
              <a:buChar char="●"/>
              <a:tabLst>
                <a:tab pos="381000" algn="l"/>
                <a:tab pos="381635" algn="l"/>
              </a:tabLst>
            </a:pPr>
            <a:r>
              <a:rPr sz="2200" b="1" i="1" spc="-20" dirty="0">
                <a:solidFill>
                  <a:srgbClr val="3E3E3E"/>
                </a:solidFill>
                <a:latin typeface="Trebuchet MS"/>
                <a:cs typeface="Trebuchet MS"/>
              </a:rPr>
              <a:t>echo:</a:t>
            </a:r>
            <a:r>
              <a:rPr sz="2200" b="1" i="1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25" dirty="0">
                <a:solidFill>
                  <a:srgbClr val="3E3E3E"/>
                </a:solidFill>
                <a:latin typeface="Tahoma"/>
                <a:cs typeface="Tahoma"/>
              </a:rPr>
              <a:t>Command</a:t>
            </a:r>
            <a:r>
              <a:rPr sz="2200" spc="-7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to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display</a:t>
            </a:r>
            <a:r>
              <a:rPr sz="2200" spc="-7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a</a:t>
            </a:r>
            <a:r>
              <a:rPr sz="2200" spc="-12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ahoma"/>
                <a:cs typeface="Tahoma"/>
              </a:rPr>
              <a:t>text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14" dirty="0">
                <a:solidFill>
                  <a:srgbClr val="3E3E3E"/>
                </a:solidFill>
                <a:latin typeface="Tahoma"/>
                <a:cs typeface="Tahoma"/>
              </a:rPr>
              <a:t>or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a</a:t>
            </a:r>
            <a:r>
              <a:rPr sz="2200" spc="-12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string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to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standard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Tahoma"/>
                <a:cs typeface="Tahoma"/>
              </a:rPr>
              <a:t>output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14" dirty="0">
                <a:solidFill>
                  <a:srgbClr val="3E3E3E"/>
                </a:solidFill>
                <a:latin typeface="Tahoma"/>
                <a:cs typeface="Tahoma"/>
              </a:rPr>
              <a:t>or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a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ahoma"/>
                <a:cs typeface="Tahoma"/>
              </a:rPr>
              <a:t>file</a:t>
            </a:r>
            <a:endParaRPr sz="22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Clr>
                <a:srgbClr val="3E3E3E"/>
              </a:buClr>
              <a:buFont typeface="Tahoma"/>
              <a:buChar char="●"/>
            </a:pPr>
            <a:endParaRPr sz="2800">
              <a:latin typeface="Tahoma"/>
              <a:cs typeface="Tahoma"/>
            </a:endParaRPr>
          </a:p>
          <a:p>
            <a:pPr marL="381000" indent="-368935">
              <a:lnSpc>
                <a:spcPct val="100000"/>
              </a:lnSpc>
              <a:buFont typeface="Tahoma"/>
              <a:buChar char="●"/>
              <a:tabLst>
                <a:tab pos="381000" algn="l"/>
                <a:tab pos="381635" algn="l"/>
              </a:tabLst>
            </a:pPr>
            <a:r>
              <a:rPr sz="2200" b="1" i="1" spc="-55" dirty="0">
                <a:solidFill>
                  <a:srgbClr val="3E3E3E"/>
                </a:solidFill>
                <a:latin typeface="Trebuchet MS"/>
                <a:cs typeface="Trebuchet MS"/>
              </a:rPr>
              <a:t>clear:</a:t>
            </a:r>
            <a:r>
              <a:rPr sz="2200" b="1" i="1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25" dirty="0">
                <a:solidFill>
                  <a:srgbClr val="3E3E3E"/>
                </a:solidFill>
                <a:latin typeface="Tahoma"/>
                <a:cs typeface="Tahoma"/>
              </a:rPr>
              <a:t>Command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to</a:t>
            </a:r>
            <a:r>
              <a:rPr sz="2200" spc="-12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clear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terminal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screen</a:t>
            </a:r>
            <a:endParaRPr sz="22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lr>
                <a:srgbClr val="3E3E3E"/>
              </a:buClr>
              <a:buFont typeface="Tahoma"/>
              <a:buChar char="●"/>
            </a:pPr>
            <a:endParaRPr sz="2800">
              <a:latin typeface="Tahoma"/>
              <a:cs typeface="Tahoma"/>
            </a:endParaRPr>
          </a:p>
          <a:p>
            <a:pPr marL="381000" indent="-368935">
              <a:lnSpc>
                <a:spcPct val="100000"/>
              </a:lnSpc>
              <a:buFont typeface="Tahoma"/>
              <a:buChar char="●"/>
              <a:tabLst>
                <a:tab pos="381000" algn="l"/>
                <a:tab pos="381635" algn="l"/>
              </a:tabLst>
            </a:pPr>
            <a:r>
              <a:rPr sz="2200" b="1" i="1" spc="-55" dirty="0">
                <a:solidFill>
                  <a:srgbClr val="3E3E3E"/>
                </a:solidFill>
                <a:latin typeface="Trebuchet MS"/>
                <a:cs typeface="Trebuchet MS"/>
              </a:rPr>
              <a:t>apt-get:</a:t>
            </a:r>
            <a:r>
              <a:rPr sz="2200" b="1" i="1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A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package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manager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to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ahoma"/>
                <a:cs typeface="Tahoma"/>
              </a:rPr>
              <a:t>install,</a:t>
            </a:r>
            <a:r>
              <a:rPr sz="2200" spc="-7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remove,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and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upgrade</a:t>
            </a:r>
            <a:r>
              <a:rPr sz="2200" spc="-8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software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packages</a:t>
            </a:r>
            <a:endParaRPr sz="22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Clr>
                <a:srgbClr val="3E3E3E"/>
              </a:buClr>
              <a:buFont typeface="Tahoma"/>
              <a:buChar char="●"/>
            </a:pPr>
            <a:endParaRPr sz="2800">
              <a:latin typeface="Tahoma"/>
              <a:cs typeface="Tahoma"/>
            </a:endParaRPr>
          </a:p>
          <a:p>
            <a:pPr marL="381000" indent="-368935">
              <a:lnSpc>
                <a:spcPct val="100000"/>
              </a:lnSpc>
              <a:buFont typeface="Tahoma"/>
              <a:buChar char="●"/>
              <a:tabLst>
                <a:tab pos="381000" algn="l"/>
                <a:tab pos="381635" algn="l"/>
              </a:tabLst>
            </a:pPr>
            <a:r>
              <a:rPr sz="2200" b="1" i="1" spc="-45" dirty="0">
                <a:solidFill>
                  <a:srgbClr val="3E3E3E"/>
                </a:solidFill>
                <a:latin typeface="Trebuchet MS"/>
                <a:cs typeface="Trebuchet MS"/>
              </a:rPr>
              <a:t>history:</a:t>
            </a:r>
            <a:r>
              <a:rPr sz="2200" b="1" i="1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25" dirty="0">
                <a:solidFill>
                  <a:srgbClr val="3E3E3E"/>
                </a:solidFill>
                <a:latin typeface="Tahoma"/>
                <a:cs typeface="Tahoma"/>
              </a:rPr>
              <a:t>Command</a:t>
            </a:r>
            <a:r>
              <a:rPr sz="2200" spc="-8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to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show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previously</a:t>
            </a:r>
            <a:r>
              <a:rPr sz="2200" spc="-7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used</a:t>
            </a:r>
            <a:r>
              <a:rPr sz="2200" spc="-8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10" dirty="0">
                <a:solidFill>
                  <a:srgbClr val="3E3E3E"/>
                </a:solidFill>
                <a:latin typeface="Tahoma"/>
                <a:cs typeface="Tahoma"/>
              </a:rPr>
              <a:t>commands</a:t>
            </a:r>
            <a:endParaRPr sz="2200">
              <a:latin typeface="Tahoma"/>
              <a:cs typeface="Tahoma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166359" y="777240"/>
            <a:ext cx="5971032" cy="365759"/>
          </a:xfrm>
          <a:prstGeom prst="rect">
            <a:avLst/>
          </a:prstGeom>
        </p:spPr>
      </p:pic>
    </p:spTree>
  </p:cSld>
  <p:clrMapOvr>
    <a:masterClrMapping/>
  </p:clrMapOvr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884631" y="4748529"/>
            <a:ext cx="3552190" cy="1033144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 algn="ctr">
              <a:lnSpc>
                <a:spcPct val="100299"/>
              </a:lnSpc>
              <a:spcBef>
                <a:spcPts val="85"/>
              </a:spcBef>
            </a:pPr>
            <a:r>
              <a:rPr sz="2200" spc="70" dirty="0">
                <a:solidFill>
                  <a:srgbClr val="3E3E3E"/>
                </a:solidFill>
                <a:latin typeface="Trebuchet MS"/>
                <a:cs typeface="Trebuchet MS"/>
              </a:rPr>
              <a:t>Develop</a:t>
            </a:r>
            <a:r>
              <a:rPr sz="2200" spc="-10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application</a:t>
            </a:r>
            <a:r>
              <a:rPr sz="2200" spc="-6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Trebuchet MS"/>
                <a:cs typeface="Trebuchet MS"/>
              </a:rPr>
              <a:t>and</a:t>
            </a:r>
            <a:r>
              <a:rPr sz="2200" spc="-10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5" dirty="0">
                <a:solidFill>
                  <a:srgbClr val="3E3E3E"/>
                </a:solidFill>
                <a:latin typeface="Trebuchet MS"/>
                <a:cs typeface="Trebuchet MS"/>
              </a:rPr>
              <a:t>its </a:t>
            </a:r>
            <a:r>
              <a:rPr sz="2200" spc="-65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rebuchet MS"/>
                <a:cs typeface="Trebuchet MS"/>
              </a:rPr>
              <a:t>supporting </a:t>
            </a:r>
            <a:r>
              <a:rPr sz="2200" spc="90" dirty="0">
                <a:solidFill>
                  <a:srgbClr val="3E3E3E"/>
                </a:solidFill>
                <a:latin typeface="Trebuchet MS"/>
                <a:cs typeface="Trebuchet MS"/>
              </a:rPr>
              <a:t>components </a:t>
            </a:r>
            <a:r>
              <a:rPr sz="2200" spc="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rebuchet MS"/>
                <a:cs typeface="Trebuchet MS"/>
              </a:rPr>
              <a:t>using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Trebuchet MS"/>
                <a:cs typeface="Trebuchet MS"/>
              </a:rPr>
              <a:t>containers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882510" y="2099005"/>
            <a:ext cx="257429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dirty="0">
                <a:solidFill>
                  <a:srgbClr val="3E3E3E"/>
                </a:solidFill>
                <a:latin typeface="Trebuchet MS"/>
                <a:cs typeface="Trebuchet MS"/>
              </a:rPr>
              <a:t>Test</a:t>
            </a:r>
            <a:r>
              <a:rPr sz="2200" spc="-12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5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12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application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962256" y="4761357"/>
            <a:ext cx="3530600" cy="13684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ctr">
              <a:lnSpc>
                <a:spcPct val="100200"/>
              </a:lnSpc>
              <a:spcBef>
                <a:spcPts val="90"/>
              </a:spcBef>
            </a:pPr>
            <a:r>
              <a:rPr sz="2200" spc="75" dirty="0">
                <a:solidFill>
                  <a:srgbClr val="3E3E3E"/>
                </a:solidFill>
                <a:latin typeface="Trebuchet MS"/>
                <a:cs typeface="Trebuchet MS"/>
              </a:rPr>
              <a:t>Deploy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10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application</a:t>
            </a:r>
            <a:r>
              <a:rPr sz="2200" spc="-6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5" dirty="0">
                <a:solidFill>
                  <a:srgbClr val="3E3E3E"/>
                </a:solidFill>
                <a:latin typeface="Trebuchet MS"/>
                <a:cs typeface="Trebuchet MS"/>
              </a:rPr>
              <a:t>into </a:t>
            </a:r>
            <a:r>
              <a:rPr sz="2200" spc="-65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rebuchet MS"/>
                <a:cs typeface="Trebuchet MS"/>
              </a:rPr>
              <a:t>production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environment,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10" dirty="0">
                <a:solidFill>
                  <a:srgbClr val="3E3E3E"/>
                </a:solidFill>
                <a:latin typeface="Trebuchet MS"/>
                <a:cs typeface="Trebuchet MS"/>
              </a:rPr>
              <a:t>as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a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container </a:t>
            </a:r>
            <a:r>
              <a:rPr sz="2200" spc="90" dirty="0">
                <a:solidFill>
                  <a:srgbClr val="3E3E3E"/>
                </a:solidFill>
                <a:latin typeface="Trebuchet MS"/>
                <a:cs typeface="Trebuchet MS"/>
              </a:rPr>
              <a:t>or </a:t>
            </a:r>
            <a:r>
              <a:rPr sz="2200" spc="100" dirty="0">
                <a:solidFill>
                  <a:srgbClr val="3E3E3E"/>
                </a:solidFill>
                <a:latin typeface="Trebuchet MS"/>
                <a:cs typeface="Trebuchet MS"/>
              </a:rPr>
              <a:t>an </a:t>
            </a:r>
            <a:r>
              <a:rPr sz="2200" spc="10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orchestrated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service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918452" y="4712589"/>
            <a:ext cx="2527300" cy="1031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95"/>
              </a:spcBef>
            </a:pPr>
            <a:r>
              <a:rPr sz="2200" b="1" spc="45" dirty="0">
                <a:solidFill>
                  <a:srgbClr val="3E3E3E"/>
                </a:solidFill>
                <a:latin typeface="Arial"/>
                <a:cs typeface="Arial"/>
              </a:rPr>
              <a:t>Docker</a:t>
            </a:r>
            <a:r>
              <a:rPr sz="2200" b="1" spc="-4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30" dirty="0">
                <a:solidFill>
                  <a:srgbClr val="3E3E3E"/>
                </a:solidFill>
                <a:latin typeface="Arial"/>
                <a:cs typeface="Arial"/>
              </a:rPr>
              <a:t>provides</a:t>
            </a:r>
            <a:r>
              <a:rPr sz="2200" b="1" spc="-6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100" dirty="0">
                <a:solidFill>
                  <a:srgbClr val="3E3E3E"/>
                </a:solidFill>
                <a:latin typeface="Arial"/>
                <a:cs typeface="Arial"/>
              </a:rPr>
              <a:t>a </a:t>
            </a:r>
            <a:r>
              <a:rPr sz="2200" b="1" spc="-60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110" dirty="0">
                <a:solidFill>
                  <a:srgbClr val="3E3E3E"/>
                </a:solidFill>
                <a:latin typeface="Arial"/>
                <a:cs typeface="Arial"/>
              </a:rPr>
              <a:t>platform </a:t>
            </a:r>
            <a:r>
              <a:rPr sz="2200" b="1" spc="85" dirty="0">
                <a:solidFill>
                  <a:srgbClr val="3E3E3E"/>
                </a:solidFill>
                <a:latin typeface="Arial"/>
                <a:cs typeface="Arial"/>
              </a:rPr>
              <a:t>for </a:t>
            </a:r>
            <a:r>
              <a:rPr sz="2200" b="1" spc="125" dirty="0">
                <a:solidFill>
                  <a:srgbClr val="3E3E3E"/>
                </a:solidFill>
                <a:latin typeface="Arial"/>
                <a:cs typeface="Arial"/>
              </a:rPr>
              <a:t>the </a:t>
            </a:r>
            <a:r>
              <a:rPr sz="2200" b="1" spc="13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40" dirty="0">
                <a:solidFill>
                  <a:srgbClr val="3E3E3E"/>
                </a:solidFill>
                <a:latin typeface="Arial"/>
                <a:cs typeface="Arial"/>
              </a:rPr>
              <a:t>user</a:t>
            </a:r>
            <a:r>
              <a:rPr sz="2200" b="1" spc="-4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35" dirty="0">
                <a:solidFill>
                  <a:srgbClr val="3E3E3E"/>
                </a:solidFill>
                <a:latin typeface="Arial"/>
                <a:cs typeface="Arial"/>
              </a:rPr>
              <a:t>to:</a:t>
            </a:r>
            <a:endParaRPr sz="22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708392" y="2677667"/>
            <a:ext cx="920750" cy="1965960"/>
          </a:xfrm>
          <a:custGeom>
            <a:avLst/>
            <a:gdLst/>
            <a:ahLst/>
            <a:cxnLst/>
            <a:rect l="l" t="t" r="r" b="b"/>
            <a:pathLst>
              <a:path w="920750" h="1965960">
                <a:moveTo>
                  <a:pt x="460248" y="0"/>
                </a:moveTo>
                <a:lnTo>
                  <a:pt x="3428" y="768096"/>
                </a:lnTo>
                <a:lnTo>
                  <a:pt x="0" y="1965960"/>
                </a:lnTo>
                <a:lnTo>
                  <a:pt x="57530" y="1965960"/>
                </a:lnTo>
                <a:lnTo>
                  <a:pt x="57530" y="791845"/>
                </a:lnTo>
                <a:lnTo>
                  <a:pt x="70842" y="774729"/>
                </a:lnTo>
                <a:lnTo>
                  <a:pt x="101322" y="745642"/>
                </a:lnTo>
                <a:lnTo>
                  <a:pt x="144899" y="722884"/>
                </a:lnTo>
                <a:lnTo>
                  <a:pt x="172592" y="719074"/>
                </a:lnTo>
                <a:lnTo>
                  <a:pt x="301980" y="719074"/>
                </a:lnTo>
                <a:lnTo>
                  <a:pt x="275984" y="695950"/>
                </a:lnTo>
                <a:lnTo>
                  <a:pt x="236458" y="673338"/>
                </a:lnTo>
                <a:lnTo>
                  <a:pt x="201654" y="663194"/>
                </a:lnTo>
                <a:lnTo>
                  <a:pt x="131952" y="663194"/>
                </a:lnTo>
                <a:lnTo>
                  <a:pt x="345185" y="287655"/>
                </a:lnTo>
                <a:lnTo>
                  <a:pt x="635197" y="287655"/>
                </a:lnTo>
                <a:lnTo>
                  <a:pt x="610732" y="243586"/>
                </a:lnTo>
                <a:lnTo>
                  <a:pt x="460248" y="243586"/>
                </a:lnTo>
                <a:lnTo>
                  <a:pt x="442509" y="243016"/>
                </a:lnTo>
                <a:lnTo>
                  <a:pt x="425116" y="241506"/>
                </a:lnTo>
                <a:lnTo>
                  <a:pt x="408366" y="239353"/>
                </a:lnTo>
                <a:lnTo>
                  <a:pt x="392556" y="236855"/>
                </a:lnTo>
                <a:lnTo>
                  <a:pt x="375665" y="233426"/>
                </a:lnTo>
                <a:lnTo>
                  <a:pt x="460248" y="91312"/>
                </a:lnTo>
                <a:lnTo>
                  <a:pt x="525935" y="91312"/>
                </a:lnTo>
                <a:lnTo>
                  <a:pt x="509010" y="61152"/>
                </a:lnTo>
                <a:lnTo>
                  <a:pt x="483997" y="16891"/>
                </a:lnTo>
                <a:lnTo>
                  <a:pt x="480268" y="9965"/>
                </a:lnTo>
                <a:lnTo>
                  <a:pt x="474646" y="4635"/>
                </a:lnTo>
                <a:lnTo>
                  <a:pt x="467762" y="1210"/>
                </a:lnTo>
                <a:lnTo>
                  <a:pt x="460248" y="0"/>
                </a:lnTo>
                <a:close/>
              </a:path>
              <a:path w="920750" h="1965960">
                <a:moveTo>
                  <a:pt x="301980" y="719074"/>
                </a:moveTo>
                <a:lnTo>
                  <a:pt x="172592" y="719074"/>
                </a:lnTo>
                <a:lnTo>
                  <a:pt x="200286" y="722884"/>
                </a:lnTo>
                <a:lnTo>
                  <a:pt x="226694" y="734314"/>
                </a:lnTo>
                <a:lnTo>
                  <a:pt x="243810" y="746125"/>
                </a:lnTo>
                <a:lnTo>
                  <a:pt x="259318" y="760507"/>
                </a:lnTo>
                <a:lnTo>
                  <a:pt x="272897" y="776176"/>
                </a:lnTo>
                <a:lnTo>
                  <a:pt x="284225" y="791845"/>
                </a:lnTo>
                <a:lnTo>
                  <a:pt x="284225" y="1965960"/>
                </a:lnTo>
                <a:lnTo>
                  <a:pt x="345185" y="1965960"/>
                </a:lnTo>
                <a:lnTo>
                  <a:pt x="345185" y="791845"/>
                </a:lnTo>
                <a:lnTo>
                  <a:pt x="357961" y="776176"/>
                </a:lnTo>
                <a:lnTo>
                  <a:pt x="371379" y="760507"/>
                </a:lnTo>
                <a:lnTo>
                  <a:pt x="386083" y="746125"/>
                </a:lnTo>
                <a:lnTo>
                  <a:pt x="402716" y="734314"/>
                </a:lnTo>
                <a:lnTo>
                  <a:pt x="314705" y="734314"/>
                </a:lnTo>
                <a:lnTo>
                  <a:pt x="311403" y="727456"/>
                </a:lnTo>
                <a:lnTo>
                  <a:pt x="301980" y="719074"/>
                </a:lnTo>
                <a:close/>
              </a:path>
              <a:path w="920750" h="1965960">
                <a:moveTo>
                  <a:pt x="588976" y="720725"/>
                </a:moveTo>
                <a:lnTo>
                  <a:pt x="460248" y="720725"/>
                </a:lnTo>
                <a:lnTo>
                  <a:pt x="473452" y="721419"/>
                </a:lnTo>
                <a:lnTo>
                  <a:pt x="487299" y="723709"/>
                </a:lnTo>
                <a:lnTo>
                  <a:pt x="531465" y="746125"/>
                </a:lnTo>
                <a:lnTo>
                  <a:pt x="560552" y="776176"/>
                </a:lnTo>
                <a:lnTo>
                  <a:pt x="571880" y="791845"/>
                </a:lnTo>
                <a:lnTo>
                  <a:pt x="571880" y="1965960"/>
                </a:lnTo>
                <a:lnTo>
                  <a:pt x="632840" y="1965960"/>
                </a:lnTo>
                <a:lnTo>
                  <a:pt x="632840" y="791845"/>
                </a:lnTo>
                <a:lnTo>
                  <a:pt x="644223" y="776176"/>
                </a:lnTo>
                <a:lnTo>
                  <a:pt x="657796" y="760507"/>
                </a:lnTo>
                <a:lnTo>
                  <a:pt x="673274" y="746125"/>
                </a:lnTo>
                <a:lnTo>
                  <a:pt x="690372" y="734314"/>
                </a:lnTo>
                <a:lnTo>
                  <a:pt x="602360" y="734314"/>
                </a:lnTo>
                <a:lnTo>
                  <a:pt x="588976" y="720725"/>
                </a:lnTo>
                <a:close/>
              </a:path>
              <a:path w="920750" h="1965960">
                <a:moveTo>
                  <a:pt x="883476" y="719074"/>
                </a:moveTo>
                <a:lnTo>
                  <a:pt x="746188" y="719074"/>
                </a:lnTo>
                <a:lnTo>
                  <a:pt x="774096" y="722884"/>
                </a:lnTo>
                <a:lnTo>
                  <a:pt x="802004" y="734314"/>
                </a:lnTo>
                <a:lnTo>
                  <a:pt x="818638" y="745642"/>
                </a:lnTo>
                <a:lnTo>
                  <a:pt x="833342" y="759221"/>
                </a:lnTo>
                <a:lnTo>
                  <a:pt x="846833" y="774827"/>
                </a:lnTo>
                <a:lnTo>
                  <a:pt x="859535" y="791845"/>
                </a:lnTo>
                <a:lnTo>
                  <a:pt x="859535" y="1965960"/>
                </a:lnTo>
                <a:lnTo>
                  <a:pt x="920496" y="1965960"/>
                </a:lnTo>
                <a:lnTo>
                  <a:pt x="920496" y="778256"/>
                </a:lnTo>
                <a:lnTo>
                  <a:pt x="917066" y="774827"/>
                </a:lnTo>
                <a:lnTo>
                  <a:pt x="913764" y="768096"/>
                </a:lnTo>
                <a:lnTo>
                  <a:pt x="887063" y="724973"/>
                </a:lnTo>
                <a:lnTo>
                  <a:pt x="883476" y="719074"/>
                </a:lnTo>
                <a:close/>
              </a:path>
              <a:path w="920750" h="1965960">
                <a:moveTo>
                  <a:pt x="460248" y="659892"/>
                </a:moveTo>
                <a:lnTo>
                  <a:pt x="387032" y="675909"/>
                </a:lnTo>
                <a:lnTo>
                  <a:pt x="353127" y="696914"/>
                </a:lnTo>
                <a:lnTo>
                  <a:pt x="321436" y="727456"/>
                </a:lnTo>
                <a:lnTo>
                  <a:pt x="314705" y="734314"/>
                </a:lnTo>
                <a:lnTo>
                  <a:pt x="402716" y="734314"/>
                </a:lnTo>
                <a:lnTo>
                  <a:pt x="417421" y="727904"/>
                </a:lnTo>
                <a:lnTo>
                  <a:pt x="431482" y="723709"/>
                </a:lnTo>
                <a:lnTo>
                  <a:pt x="445543" y="721419"/>
                </a:lnTo>
                <a:lnTo>
                  <a:pt x="460248" y="720725"/>
                </a:lnTo>
                <a:lnTo>
                  <a:pt x="588976" y="720725"/>
                </a:lnTo>
                <a:lnTo>
                  <a:pt x="565439" y="696914"/>
                </a:lnTo>
                <a:lnTo>
                  <a:pt x="531749" y="675909"/>
                </a:lnTo>
                <a:lnTo>
                  <a:pt x="496153" y="663787"/>
                </a:lnTo>
                <a:lnTo>
                  <a:pt x="460248" y="659892"/>
                </a:lnTo>
                <a:close/>
              </a:path>
              <a:path w="920750" h="1965960">
                <a:moveTo>
                  <a:pt x="771651" y="659892"/>
                </a:moveTo>
                <a:lnTo>
                  <a:pt x="724802" y="660894"/>
                </a:lnTo>
                <a:lnTo>
                  <a:pt x="681466" y="673338"/>
                </a:lnTo>
                <a:lnTo>
                  <a:pt x="642582" y="695950"/>
                </a:lnTo>
                <a:lnTo>
                  <a:pt x="609091" y="727456"/>
                </a:lnTo>
                <a:lnTo>
                  <a:pt x="602360" y="734314"/>
                </a:lnTo>
                <a:lnTo>
                  <a:pt x="690372" y="734314"/>
                </a:lnTo>
                <a:lnTo>
                  <a:pt x="718280" y="722884"/>
                </a:lnTo>
                <a:lnTo>
                  <a:pt x="746188" y="719074"/>
                </a:lnTo>
                <a:lnTo>
                  <a:pt x="883476" y="719074"/>
                </a:lnTo>
                <a:lnTo>
                  <a:pt x="860684" y="681593"/>
                </a:lnTo>
                <a:lnTo>
                  <a:pt x="849679" y="663194"/>
                </a:lnTo>
                <a:lnTo>
                  <a:pt x="785113" y="663194"/>
                </a:lnTo>
                <a:lnTo>
                  <a:pt x="771651" y="659892"/>
                </a:lnTo>
                <a:close/>
              </a:path>
              <a:path w="920750" h="1965960">
                <a:moveTo>
                  <a:pt x="148843" y="659892"/>
                </a:moveTo>
                <a:lnTo>
                  <a:pt x="131952" y="663194"/>
                </a:lnTo>
                <a:lnTo>
                  <a:pt x="201654" y="663194"/>
                </a:lnTo>
                <a:lnTo>
                  <a:pt x="193764" y="660894"/>
                </a:lnTo>
                <a:lnTo>
                  <a:pt x="148843" y="659892"/>
                </a:lnTo>
                <a:close/>
              </a:path>
              <a:path w="920750" h="1965960">
                <a:moveTo>
                  <a:pt x="635197" y="287655"/>
                </a:moveTo>
                <a:lnTo>
                  <a:pt x="571880" y="287655"/>
                </a:lnTo>
                <a:lnTo>
                  <a:pt x="785113" y="663194"/>
                </a:lnTo>
                <a:lnTo>
                  <a:pt x="849679" y="663194"/>
                </a:lnTo>
                <a:lnTo>
                  <a:pt x="834598" y="637980"/>
                </a:lnTo>
                <a:lnTo>
                  <a:pt x="808775" y="594160"/>
                </a:lnTo>
                <a:lnTo>
                  <a:pt x="783188" y="550157"/>
                </a:lnTo>
                <a:lnTo>
                  <a:pt x="757808" y="505996"/>
                </a:lnTo>
                <a:lnTo>
                  <a:pt x="732605" y="461702"/>
                </a:lnTo>
                <a:lnTo>
                  <a:pt x="707551" y="417299"/>
                </a:lnTo>
                <a:lnTo>
                  <a:pt x="657773" y="328268"/>
                </a:lnTo>
                <a:lnTo>
                  <a:pt x="635197" y="287655"/>
                </a:lnTo>
                <a:close/>
              </a:path>
              <a:path w="920750" h="1965960">
                <a:moveTo>
                  <a:pt x="571880" y="287655"/>
                </a:moveTo>
                <a:lnTo>
                  <a:pt x="345185" y="287655"/>
                </a:lnTo>
                <a:lnTo>
                  <a:pt x="385524" y="295437"/>
                </a:lnTo>
                <a:lnTo>
                  <a:pt x="409924" y="298608"/>
                </a:lnTo>
                <a:lnTo>
                  <a:pt x="434943" y="300493"/>
                </a:lnTo>
                <a:lnTo>
                  <a:pt x="460248" y="301117"/>
                </a:lnTo>
                <a:lnTo>
                  <a:pt x="486140" y="300493"/>
                </a:lnTo>
                <a:lnTo>
                  <a:pt x="512698" y="298608"/>
                </a:lnTo>
                <a:lnTo>
                  <a:pt x="539257" y="295437"/>
                </a:lnTo>
                <a:lnTo>
                  <a:pt x="565150" y="290957"/>
                </a:lnTo>
                <a:lnTo>
                  <a:pt x="571880" y="287655"/>
                </a:lnTo>
                <a:close/>
              </a:path>
              <a:path w="920750" h="1965960">
                <a:moveTo>
                  <a:pt x="525935" y="91312"/>
                </a:moveTo>
                <a:lnTo>
                  <a:pt x="460248" y="91312"/>
                </a:lnTo>
                <a:lnTo>
                  <a:pt x="541527" y="233426"/>
                </a:lnTo>
                <a:lnTo>
                  <a:pt x="531367" y="236855"/>
                </a:lnTo>
                <a:lnTo>
                  <a:pt x="513576" y="239353"/>
                </a:lnTo>
                <a:lnTo>
                  <a:pt x="495807" y="241506"/>
                </a:lnTo>
                <a:lnTo>
                  <a:pt x="478039" y="243016"/>
                </a:lnTo>
                <a:lnTo>
                  <a:pt x="460248" y="243586"/>
                </a:lnTo>
                <a:lnTo>
                  <a:pt x="610732" y="243586"/>
                </a:lnTo>
                <a:lnTo>
                  <a:pt x="533913" y="105529"/>
                </a:lnTo>
                <a:lnTo>
                  <a:pt x="525935" y="91312"/>
                </a:lnTo>
                <a:close/>
              </a:path>
            </a:pathLst>
          </a:custGeom>
          <a:solidFill>
            <a:srgbClr val="0075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9721595" y="4860035"/>
            <a:ext cx="1965960" cy="920750"/>
          </a:xfrm>
          <a:custGeom>
            <a:avLst/>
            <a:gdLst/>
            <a:ahLst/>
            <a:cxnLst/>
            <a:rect l="l" t="t" r="r" b="b"/>
            <a:pathLst>
              <a:path w="1965959" h="920750">
                <a:moveTo>
                  <a:pt x="1191132" y="0"/>
                </a:moveTo>
                <a:lnTo>
                  <a:pt x="0" y="0"/>
                </a:lnTo>
                <a:lnTo>
                  <a:pt x="0" y="57530"/>
                </a:lnTo>
                <a:lnTo>
                  <a:pt x="1170812" y="57530"/>
                </a:lnTo>
                <a:lnTo>
                  <a:pt x="1174114" y="60960"/>
                </a:lnTo>
                <a:lnTo>
                  <a:pt x="1206738" y="85867"/>
                </a:lnTo>
                <a:lnTo>
                  <a:pt x="1231646" y="118490"/>
                </a:lnTo>
                <a:lnTo>
                  <a:pt x="1246885" y="172593"/>
                </a:lnTo>
                <a:lnTo>
                  <a:pt x="1243076" y="200286"/>
                </a:lnTo>
                <a:lnTo>
                  <a:pt x="1219834" y="243810"/>
                </a:lnTo>
                <a:lnTo>
                  <a:pt x="1189783" y="272897"/>
                </a:lnTo>
                <a:lnTo>
                  <a:pt x="1174114" y="284225"/>
                </a:lnTo>
                <a:lnTo>
                  <a:pt x="0" y="284225"/>
                </a:lnTo>
                <a:lnTo>
                  <a:pt x="0" y="345186"/>
                </a:lnTo>
                <a:lnTo>
                  <a:pt x="1174114" y="345186"/>
                </a:lnTo>
                <a:lnTo>
                  <a:pt x="1189783" y="357961"/>
                </a:lnTo>
                <a:lnTo>
                  <a:pt x="1219834" y="386083"/>
                </a:lnTo>
                <a:lnTo>
                  <a:pt x="1242250" y="431482"/>
                </a:lnTo>
                <a:lnTo>
                  <a:pt x="1245234" y="460248"/>
                </a:lnTo>
                <a:lnTo>
                  <a:pt x="1244540" y="473452"/>
                </a:lnTo>
                <a:lnTo>
                  <a:pt x="1231646" y="514350"/>
                </a:lnTo>
                <a:lnTo>
                  <a:pt x="1205452" y="546973"/>
                </a:lnTo>
                <a:lnTo>
                  <a:pt x="1174114" y="571880"/>
                </a:lnTo>
                <a:lnTo>
                  <a:pt x="0" y="571880"/>
                </a:lnTo>
                <a:lnTo>
                  <a:pt x="0" y="632840"/>
                </a:lnTo>
                <a:lnTo>
                  <a:pt x="1174114" y="632840"/>
                </a:lnTo>
                <a:lnTo>
                  <a:pt x="1189783" y="645616"/>
                </a:lnTo>
                <a:lnTo>
                  <a:pt x="1219834" y="673738"/>
                </a:lnTo>
                <a:lnTo>
                  <a:pt x="1243076" y="718280"/>
                </a:lnTo>
                <a:lnTo>
                  <a:pt x="1246885" y="746188"/>
                </a:lnTo>
                <a:lnTo>
                  <a:pt x="1243076" y="774096"/>
                </a:lnTo>
                <a:lnTo>
                  <a:pt x="1220317" y="819120"/>
                </a:lnTo>
                <a:lnTo>
                  <a:pt x="1191230" y="848207"/>
                </a:lnTo>
                <a:lnTo>
                  <a:pt x="1174114" y="859536"/>
                </a:lnTo>
                <a:lnTo>
                  <a:pt x="0" y="859536"/>
                </a:lnTo>
                <a:lnTo>
                  <a:pt x="0" y="920496"/>
                </a:lnTo>
                <a:lnTo>
                  <a:pt x="1187703" y="920496"/>
                </a:lnTo>
                <a:lnTo>
                  <a:pt x="1191132" y="917066"/>
                </a:lnTo>
                <a:lnTo>
                  <a:pt x="1197863" y="913764"/>
                </a:lnTo>
                <a:lnTo>
                  <a:pt x="1422737" y="785113"/>
                </a:lnTo>
                <a:lnTo>
                  <a:pt x="1302765" y="785113"/>
                </a:lnTo>
                <a:lnTo>
                  <a:pt x="1306068" y="771651"/>
                </a:lnTo>
                <a:lnTo>
                  <a:pt x="1305065" y="724802"/>
                </a:lnTo>
                <a:lnTo>
                  <a:pt x="1292621" y="681466"/>
                </a:lnTo>
                <a:lnTo>
                  <a:pt x="1270009" y="642582"/>
                </a:lnTo>
                <a:lnTo>
                  <a:pt x="1238503" y="609091"/>
                </a:lnTo>
                <a:lnTo>
                  <a:pt x="1235075" y="602361"/>
                </a:lnTo>
                <a:lnTo>
                  <a:pt x="1269045" y="566886"/>
                </a:lnTo>
                <a:lnTo>
                  <a:pt x="1290050" y="532177"/>
                </a:lnTo>
                <a:lnTo>
                  <a:pt x="1306068" y="460248"/>
                </a:lnTo>
                <a:lnTo>
                  <a:pt x="1302172" y="422842"/>
                </a:lnTo>
                <a:lnTo>
                  <a:pt x="1290050" y="387032"/>
                </a:lnTo>
                <a:lnTo>
                  <a:pt x="1269045" y="353127"/>
                </a:lnTo>
                <a:lnTo>
                  <a:pt x="1238503" y="321437"/>
                </a:lnTo>
                <a:lnTo>
                  <a:pt x="1235075" y="314705"/>
                </a:lnTo>
                <a:lnTo>
                  <a:pt x="1270009" y="277431"/>
                </a:lnTo>
                <a:lnTo>
                  <a:pt x="1292621" y="237743"/>
                </a:lnTo>
                <a:lnTo>
                  <a:pt x="1305065" y="194246"/>
                </a:lnTo>
                <a:lnTo>
                  <a:pt x="1306068" y="148843"/>
                </a:lnTo>
                <a:lnTo>
                  <a:pt x="1302765" y="131952"/>
                </a:lnTo>
                <a:lnTo>
                  <a:pt x="1412273" y="131952"/>
                </a:lnTo>
                <a:lnTo>
                  <a:pt x="1327979" y="82595"/>
                </a:lnTo>
                <a:lnTo>
                  <a:pt x="1240986" y="30130"/>
                </a:lnTo>
                <a:lnTo>
                  <a:pt x="1197863" y="3428"/>
                </a:lnTo>
                <a:lnTo>
                  <a:pt x="1191132" y="0"/>
                </a:lnTo>
                <a:close/>
              </a:path>
              <a:path w="1965959" h="920750">
                <a:moveTo>
                  <a:pt x="1412273" y="131952"/>
                </a:moveTo>
                <a:lnTo>
                  <a:pt x="1302765" y="131952"/>
                </a:lnTo>
                <a:lnTo>
                  <a:pt x="1678304" y="348614"/>
                </a:lnTo>
                <a:lnTo>
                  <a:pt x="1678304" y="351916"/>
                </a:lnTo>
                <a:lnTo>
                  <a:pt x="1667764" y="404844"/>
                </a:lnTo>
                <a:lnTo>
                  <a:pt x="1664843" y="460248"/>
                </a:lnTo>
                <a:lnTo>
                  <a:pt x="1665375" y="480268"/>
                </a:lnTo>
                <a:lnTo>
                  <a:pt x="1670522" y="533060"/>
                </a:lnTo>
                <a:lnTo>
                  <a:pt x="1678304" y="571880"/>
                </a:lnTo>
                <a:lnTo>
                  <a:pt x="1302765" y="785113"/>
                </a:lnTo>
                <a:lnTo>
                  <a:pt x="1422737" y="785113"/>
                </a:lnTo>
                <a:lnTo>
                  <a:pt x="1848508" y="541527"/>
                </a:lnTo>
                <a:lnTo>
                  <a:pt x="1732533" y="541527"/>
                </a:lnTo>
                <a:lnTo>
                  <a:pt x="1729104" y="524510"/>
                </a:lnTo>
                <a:lnTo>
                  <a:pt x="1726606" y="508754"/>
                </a:lnTo>
                <a:lnTo>
                  <a:pt x="1724453" y="492378"/>
                </a:lnTo>
                <a:lnTo>
                  <a:pt x="1722943" y="476003"/>
                </a:lnTo>
                <a:lnTo>
                  <a:pt x="1722374" y="460248"/>
                </a:lnTo>
                <a:lnTo>
                  <a:pt x="1722943" y="441973"/>
                </a:lnTo>
                <a:lnTo>
                  <a:pt x="1724453" y="423402"/>
                </a:lnTo>
                <a:lnTo>
                  <a:pt x="1726606" y="405473"/>
                </a:lnTo>
                <a:lnTo>
                  <a:pt x="1729104" y="389127"/>
                </a:lnTo>
                <a:lnTo>
                  <a:pt x="1732533" y="378967"/>
                </a:lnTo>
                <a:lnTo>
                  <a:pt x="1852704" y="378967"/>
                </a:lnTo>
                <a:lnTo>
                  <a:pt x="1682270" y="284201"/>
                </a:lnTo>
                <a:lnTo>
                  <a:pt x="1459963" y="159385"/>
                </a:lnTo>
                <a:lnTo>
                  <a:pt x="1412273" y="131952"/>
                </a:lnTo>
                <a:close/>
              </a:path>
              <a:path w="1965959" h="920750">
                <a:moveTo>
                  <a:pt x="1852704" y="378967"/>
                </a:moveTo>
                <a:lnTo>
                  <a:pt x="1732533" y="378967"/>
                </a:lnTo>
                <a:lnTo>
                  <a:pt x="1874647" y="460248"/>
                </a:lnTo>
                <a:lnTo>
                  <a:pt x="1732533" y="541527"/>
                </a:lnTo>
                <a:lnTo>
                  <a:pt x="1848508" y="541527"/>
                </a:lnTo>
                <a:lnTo>
                  <a:pt x="1949069" y="483997"/>
                </a:lnTo>
                <a:lnTo>
                  <a:pt x="1955994" y="480268"/>
                </a:lnTo>
                <a:lnTo>
                  <a:pt x="1961324" y="474646"/>
                </a:lnTo>
                <a:lnTo>
                  <a:pt x="1964749" y="467762"/>
                </a:lnTo>
                <a:lnTo>
                  <a:pt x="1965959" y="460248"/>
                </a:lnTo>
                <a:lnTo>
                  <a:pt x="1964749" y="452681"/>
                </a:lnTo>
                <a:lnTo>
                  <a:pt x="1961324" y="445436"/>
                </a:lnTo>
                <a:lnTo>
                  <a:pt x="1955994" y="438834"/>
                </a:lnTo>
                <a:lnTo>
                  <a:pt x="1949069" y="433197"/>
                </a:lnTo>
                <a:lnTo>
                  <a:pt x="1852704" y="378967"/>
                </a:lnTo>
                <a:close/>
              </a:path>
            </a:pathLst>
          </a:custGeom>
          <a:solidFill>
            <a:srgbClr val="EE636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570476" y="4860035"/>
            <a:ext cx="1963420" cy="920750"/>
          </a:xfrm>
          <a:custGeom>
            <a:avLst/>
            <a:gdLst/>
            <a:ahLst/>
            <a:cxnLst/>
            <a:rect l="l" t="t" r="r" b="b"/>
            <a:pathLst>
              <a:path w="1963420" h="920750">
                <a:moveTo>
                  <a:pt x="1962912" y="0"/>
                </a:moveTo>
                <a:lnTo>
                  <a:pt x="778383" y="0"/>
                </a:lnTo>
                <a:lnTo>
                  <a:pt x="771651" y="3428"/>
                </a:lnTo>
                <a:lnTo>
                  <a:pt x="768223" y="6730"/>
                </a:lnTo>
                <a:lnTo>
                  <a:pt x="724530" y="33399"/>
                </a:lnTo>
                <a:lnTo>
                  <a:pt x="680646" y="59685"/>
                </a:lnTo>
                <a:lnTo>
                  <a:pt x="592392" y="111257"/>
                </a:lnTo>
                <a:lnTo>
                  <a:pt x="503623" y="161743"/>
                </a:lnTo>
                <a:lnTo>
                  <a:pt x="13588" y="433197"/>
                </a:lnTo>
                <a:lnTo>
                  <a:pt x="7179" y="438834"/>
                </a:lnTo>
                <a:lnTo>
                  <a:pt x="2984" y="445436"/>
                </a:lnTo>
                <a:lnTo>
                  <a:pt x="694" y="452681"/>
                </a:lnTo>
                <a:lnTo>
                  <a:pt x="0" y="460248"/>
                </a:lnTo>
                <a:lnTo>
                  <a:pt x="694" y="467814"/>
                </a:lnTo>
                <a:lnTo>
                  <a:pt x="764921" y="917066"/>
                </a:lnTo>
                <a:lnTo>
                  <a:pt x="771651" y="920496"/>
                </a:lnTo>
                <a:lnTo>
                  <a:pt x="1962912" y="920496"/>
                </a:lnTo>
                <a:lnTo>
                  <a:pt x="1962912" y="859536"/>
                </a:lnTo>
                <a:lnTo>
                  <a:pt x="791972" y="859536"/>
                </a:lnTo>
                <a:lnTo>
                  <a:pt x="774856" y="848207"/>
                </a:lnTo>
                <a:lnTo>
                  <a:pt x="759348" y="834628"/>
                </a:lnTo>
                <a:lnTo>
                  <a:pt x="745769" y="819120"/>
                </a:lnTo>
                <a:lnTo>
                  <a:pt x="734440" y="802004"/>
                </a:lnTo>
                <a:lnTo>
                  <a:pt x="727631" y="788542"/>
                </a:lnTo>
                <a:lnTo>
                  <a:pt x="659891" y="788542"/>
                </a:lnTo>
                <a:lnTo>
                  <a:pt x="287654" y="571880"/>
                </a:lnTo>
                <a:lnTo>
                  <a:pt x="291084" y="558418"/>
                </a:lnTo>
                <a:lnTo>
                  <a:pt x="294273" y="541527"/>
                </a:lnTo>
                <a:lnTo>
                  <a:pt x="233552" y="541527"/>
                </a:lnTo>
                <a:lnTo>
                  <a:pt x="88011" y="460248"/>
                </a:lnTo>
                <a:lnTo>
                  <a:pt x="233552" y="378967"/>
                </a:lnTo>
                <a:lnTo>
                  <a:pt x="293613" y="378967"/>
                </a:lnTo>
                <a:lnTo>
                  <a:pt x="287654" y="355346"/>
                </a:lnTo>
                <a:lnTo>
                  <a:pt x="287654" y="348614"/>
                </a:lnTo>
                <a:lnTo>
                  <a:pt x="659891" y="135381"/>
                </a:lnTo>
                <a:lnTo>
                  <a:pt x="726355" y="135381"/>
                </a:lnTo>
                <a:lnTo>
                  <a:pt x="734440" y="118490"/>
                </a:lnTo>
                <a:lnTo>
                  <a:pt x="745716" y="101375"/>
                </a:lnTo>
                <a:lnTo>
                  <a:pt x="758920" y="85867"/>
                </a:lnTo>
                <a:lnTo>
                  <a:pt x="773410" y="72288"/>
                </a:lnTo>
                <a:lnTo>
                  <a:pt x="788543" y="60960"/>
                </a:lnTo>
                <a:lnTo>
                  <a:pt x="1962912" y="60960"/>
                </a:lnTo>
                <a:lnTo>
                  <a:pt x="1962912" y="0"/>
                </a:lnTo>
                <a:close/>
              </a:path>
              <a:path w="1963420" h="920750">
                <a:moveTo>
                  <a:pt x="726355" y="135381"/>
                </a:moveTo>
                <a:lnTo>
                  <a:pt x="659891" y="135381"/>
                </a:lnTo>
                <a:lnTo>
                  <a:pt x="659891" y="148843"/>
                </a:lnTo>
                <a:lnTo>
                  <a:pt x="659004" y="195693"/>
                </a:lnTo>
                <a:lnTo>
                  <a:pt x="670512" y="239029"/>
                </a:lnTo>
                <a:lnTo>
                  <a:pt x="692806" y="277913"/>
                </a:lnTo>
                <a:lnTo>
                  <a:pt x="724281" y="311403"/>
                </a:lnTo>
                <a:lnTo>
                  <a:pt x="731012" y="318135"/>
                </a:lnTo>
                <a:lnTo>
                  <a:pt x="724281" y="321437"/>
                </a:lnTo>
                <a:lnTo>
                  <a:pt x="695112" y="353609"/>
                </a:lnTo>
                <a:lnTo>
                  <a:pt x="673909" y="388318"/>
                </a:lnTo>
                <a:lnTo>
                  <a:pt x="660969" y="424289"/>
                </a:lnTo>
                <a:lnTo>
                  <a:pt x="656589" y="460248"/>
                </a:lnTo>
                <a:lnTo>
                  <a:pt x="660969" y="497653"/>
                </a:lnTo>
                <a:lnTo>
                  <a:pt x="673909" y="533463"/>
                </a:lnTo>
                <a:lnTo>
                  <a:pt x="695112" y="567368"/>
                </a:lnTo>
                <a:lnTo>
                  <a:pt x="724281" y="599059"/>
                </a:lnTo>
                <a:lnTo>
                  <a:pt x="731012" y="605789"/>
                </a:lnTo>
                <a:lnTo>
                  <a:pt x="724281" y="609091"/>
                </a:lnTo>
                <a:lnTo>
                  <a:pt x="692806" y="643064"/>
                </a:lnTo>
                <a:lnTo>
                  <a:pt x="670512" y="682751"/>
                </a:lnTo>
                <a:lnTo>
                  <a:pt x="659004" y="726249"/>
                </a:lnTo>
                <a:lnTo>
                  <a:pt x="659891" y="771651"/>
                </a:lnTo>
                <a:lnTo>
                  <a:pt x="659891" y="788542"/>
                </a:lnTo>
                <a:lnTo>
                  <a:pt x="727631" y="788542"/>
                </a:lnTo>
                <a:lnTo>
                  <a:pt x="721082" y="775596"/>
                </a:lnTo>
                <a:lnTo>
                  <a:pt x="716629" y="747903"/>
                </a:lnTo>
                <a:lnTo>
                  <a:pt x="734440" y="693801"/>
                </a:lnTo>
                <a:lnTo>
                  <a:pt x="759348" y="661177"/>
                </a:lnTo>
                <a:lnTo>
                  <a:pt x="791972" y="636269"/>
                </a:lnTo>
                <a:lnTo>
                  <a:pt x="1962912" y="636269"/>
                </a:lnTo>
                <a:lnTo>
                  <a:pt x="1962912" y="575310"/>
                </a:lnTo>
                <a:lnTo>
                  <a:pt x="791972" y="575310"/>
                </a:lnTo>
                <a:lnTo>
                  <a:pt x="774856" y="561998"/>
                </a:lnTo>
                <a:lnTo>
                  <a:pt x="745769" y="531518"/>
                </a:lnTo>
                <a:lnTo>
                  <a:pt x="722122" y="488584"/>
                </a:lnTo>
                <a:lnTo>
                  <a:pt x="717423" y="460248"/>
                </a:lnTo>
                <a:lnTo>
                  <a:pt x="718171" y="447043"/>
                </a:lnTo>
                <a:lnTo>
                  <a:pt x="734440" y="406146"/>
                </a:lnTo>
                <a:lnTo>
                  <a:pt x="759348" y="373522"/>
                </a:lnTo>
                <a:lnTo>
                  <a:pt x="791972" y="348614"/>
                </a:lnTo>
                <a:lnTo>
                  <a:pt x="1962912" y="348614"/>
                </a:lnTo>
                <a:lnTo>
                  <a:pt x="1962912" y="287654"/>
                </a:lnTo>
                <a:lnTo>
                  <a:pt x="791972" y="287654"/>
                </a:lnTo>
                <a:lnTo>
                  <a:pt x="774856" y="274879"/>
                </a:lnTo>
                <a:lnTo>
                  <a:pt x="745769" y="246757"/>
                </a:lnTo>
                <a:lnTo>
                  <a:pt x="721082" y="202215"/>
                </a:lnTo>
                <a:lnTo>
                  <a:pt x="716629" y="174307"/>
                </a:lnTo>
                <a:lnTo>
                  <a:pt x="721082" y="146399"/>
                </a:lnTo>
                <a:lnTo>
                  <a:pt x="726355" y="135381"/>
                </a:lnTo>
                <a:close/>
              </a:path>
              <a:path w="1963420" h="920750">
                <a:moveTo>
                  <a:pt x="293613" y="378967"/>
                </a:moveTo>
                <a:lnTo>
                  <a:pt x="233552" y="378967"/>
                </a:lnTo>
                <a:lnTo>
                  <a:pt x="233552" y="389127"/>
                </a:lnTo>
                <a:lnTo>
                  <a:pt x="235997" y="406919"/>
                </a:lnTo>
                <a:lnTo>
                  <a:pt x="238156" y="424688"/>
                </a:lnTo>
                <a:lnTo>
                  <a:pt x="239696" y="442456"/>
                </a:lnTo>
                <a:lnTo>
                  <a:pt x="240284" y="460248"/>
                </a:lnTo>
                <a:lnTo>
                  <a:pt x="239696" y="477504"/>
                </a:lnTo>
                <a:lnTo>
                  <a:pt x="238156" y="494093"/>
                </a:lnTo>
                <a:lnTo>
                  <a:pt x="235997" y="510682"/>
                </a:lnTo>
                <a:lnTo>
                  <a:pt x="233552" y="527938"/>
                </a:lnTo>
                <a:lnTo>
                  <a:pt x="233552" y="541527"/>
                </a:lnTo>
                <a:lnTo>
                  <a:pt x="294273" y="541527"/>
                </a:lnTo>
                <a:lnTo>
                  <a:pt x="295511" y="534971"/>
                </a:lnTo>
                <a:lnTo>
                  <a:pt x="298688" y="510571"/>
                </a:lnTo>
                <a:lnTo>
                  <a:pt x="300603" y="485552"/>
                </a:lnTo>
                <a:lnTo>
                  <a:pt x="301244" y="460248"/>
                </a:lnTo>
                <a:lnTo>
                  <a:pt x="300549" y="432909"/>
                </a:lnTo>
                <a:lnTo>
                  <a:pt x="298294" y="406919"/>
                </a:lnTo>
                <a:lnTo>
                  <a:pt x="298200" y="406146"/>
                </a:lnTo>
                <a:lnTo>
                  <a:pt x="294064" y="380755"/>
                </a:lnTo>
                <a:lnTo>
                  <a:pt x="293613" y="378967"/>
                </a:lnTo>
                <a:close/>
              </a:path>
            </a:pathLst>
          </a:custGeom>
          <a:solidFill>
            <a:srgbClr val="E3B36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6795896" y="293954"/>
            <a:ext cx="26663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65" dirty="0">
                <a:solidFill>
                  <a:srgbClr val="3E3E3E"/>
                </a:solidFill>
                <a:latin typeface="Arial"/>
                <a:cs typeface="Arial"/>
              </a:rPr>
              <a:t>Functionalities</a:t>
            </a:r>
          </a:p>
        </p:txBody>
      </p:sp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676900" y="734568"/>
            <a:ext cx="5067300" cy="458724"/>
          </a:xfrm>
          <a:prstGeom prst="rect">
            <a:avLst/>
          </a:prstGeom>
        </p:spPr>
      </p:pic>
    </p:spTree>
  </p:cSld>
  <p:clrMapOvr>
    <a:masterClrMapping/>
  </p:clrMapOvr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593840" y="306451"/>
            <a:ext cx="306705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70" dirty="0">
                <a:solidFill>
                  <a:srgbClr val="3E3E3E"/>
                </a:solidFill>
                <a:latin typeface="Arial"/>
                <a:cs typeface="Arial"/>
              </a:rPr>
              <a:t>Why</a:t>
            </a:r>
            <a:r>
              <a:rPr spc="-8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5" dirty="0">
                <a:solidFill>
                  <a:srgbClr val="3E3E3E"/>
                </a:solidFill>
                <a:latin typeface="Arial"/>
                <a:cs typeface="Arial"/>
              </a:rPr>
              <a:t>Use</a:t>
            </a:r>
            <a:r>
              <a:rPr spc="-9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3E3E3E"/>
                </a:solidFill>
                <a:latin typeface="Arial"/>
                <a:cs typeface="Arial"/>
              </a:rPr>
              <a:t>Docker?</a:t>
            </a:r>
          </a:p>
        </p:txBody>
      </p:sp>
      <p:sp>
        <p:nvSpPr>
          <p:cNvPr id="4" name="object 4"/>
          <p:cNvSpPr/>
          <p:nvPr/>
        </p:nvSpPr>
        <p:spPr>
          <a:xfrm>
            <a:off x="5932932" y="2531364"/>
            <a:ext cx="2133600" cy="2118360"/>
          </a:xfrm>
          <a:custGeom>
            <a:avLst/>
            <a:gdLst/>
            <a:ahLst/>
            <a:cxnLst/>
            <a:rect l="l" t="t" r="r" b="b"/>
            <a:pathLst>
              <a:path w="2133600" h="2118360">
                <a:moveTo>
                  <a:pt x="2133599" y="0"/>
                </a:moveTo>
                <a:lnTo>
                  <a:pt x="1971293" y="0"/>
                </a:lnTo>
                <a:lnTo>
                  <a:pt x="1971293" y="389635"/>
                </a:lnTo>
                <a:lnTo>
                  <a:pt x="1919950" y="398328"/>
                </a:lnTo>
                <a:lnTo>
                  <a:pt x="1868665" y="408231"/>
                </a:lnTo>
                <a:lnTo>
                  <a:pt x="1817506" y="419344"/>
                </a:lnTo>
                <a:lnTo>
                  <a:pt x="1766542" y="431664"/>
                </a:lnTo>
                <a:lnTo>
                  <a:pt x="1715840" y="445190"/>
                </a:lnTo>
                <a:lnTo>
                  <a:pt x="1665468" y="459918"/>
                </a:lnTo>
                <a:lnTo>
                  <a:pt x="1615495" y="475848"/>
                </a:lnTo>
                <a:lnTo>
                  <a:pt x="1565988" y="492976"/>
                </a:lnTo>
                <a:lnTo>
                  <a:pt x="1517014" y="511301"/>
                </a:lnTo>
                <a:lnTo>
                  <a:pt x="1362964" y="146049"/>
                </a:lnTo>
                <a:lnTo>
                  <a:pt x="1314665" y="166592"/>
                </a:lnTo>
                <a:lnTo>
                  <a:pt x="1267140" y="188297"/>
                </a:lnTo>
                <a:lnTo>
                  <a:pt x="1220353" y="211128"/>
                </a:lnTo>
                <a:lnTo>
                  <a:pt x="1174265" y="235051"/>
                </a:lnTo>
                <a:lnTo>
                  <a:pt x="1128837" y="260031"/>
                </a:lnTo>
                <a:lnTo>
                  <a:pt x="1084034" y="286033"/>
                </a:lnTo>
                <a:lnTo>
                  <a:pt x="1039816" y="313022"/>
                </a:lnTo>
                <a:lnTo>
                  <a:pt x="996146" y="340963"/>
                </a:lnTo>
                <a:lnTo>
                  <a:pt x="952985" y="369821"/>
                </a:lnTo>
                <a:lnTo>
                  <a:pt x="910298" y="399561"/>
                </a:lnTo>
                <a:lnTo>
                  <a:pt x="868044" y="430148"/>
                </a:lnTo>
                <a:lnTo>
                  <a:pt x="1103248" y="746759"/>
                </a:lnTo>
                <a:lnTo>
                  <a:pt x="1063005" y="779515"/>
                </a:lnTo>
                <a:lnTo>
                  <a:pt x="1023430" y="813014"/>
                </a:lnTo>
                <a:lnTo>
                  <a:pt x="984588" y="847391"/>
                </a:lnTo>
                <a:lnTo>
                  <a:pt x="946546" y="882777"/>
                </a:lnTo>
                <a:lnTo>
                  <a:pt x="909370" y="919305"/>
                </a:lnTo>
                <a:lnTo>
                  <a:pt x="873125" y="957109"/>
                </a:lnTo>
                <a:lnTo>
                  <a:pt x="837877" y="996321"/>
                </a:lnTo>
                <a:lnTo>
                  <a:pt x="803692" y="1037073"/>
                </a:lnTo>
                <a:lnTo>
                  <a:pt x="770636" y="1079499"/>
                </a:lnTo>
                <a:lnTo>
                  <a:pt x="454278" y="836040"/>
                </a:lnTo>
                <a:lnTo>
                  <a:pt x="423720" y="876465"/>
                </a:lnTo>
                <a:lnTo>
                  <a:pt x="393998" y="918025"/>
                </a:lnTo>
                <a:lnTo>
                  <a:pt x="365150" y="960647"/>
                </a:lnTo>
                <a:lnTo>
                  <a:pt x="337214" y="1004259"/>
                </a:lnTo>
                <a:lnTo>
                  <a:pt x="310227" y="1048787"/>
                </a:lnTo>
                <a:lnTo>
                  <a:pt x="284225" y="1094158"/>
                </a:lnTo>
                <a:lnTo>
                  <a:pt x="259246" y="1140298"/>
                </a:lnTo>
                <a:lnTo>
                  <a:pt x="235328" y="1187134"/>
                </a:lnTo>
                <a:lnTo>
                  <a:pt x="212507" y="1234593"/>
                </a:lnTo>
                <a:lnTo>
                  <a:pt x="190821" y="1282602"/>
                </a:lnTo>
                <a:lnTo>
                  <a:pt x="170306" y="1331086"/>
                </a:lnTo>
                <a:lnTo>
                  <a:pt x="535431" y="1485264"/>
                </a:lnTo>
                <a:lnTo>
                  <a:pt x="514691" y="1534276"/>
                </a:lnTo>
                <a:lnTo>
                  <a:pt x="495689" y="1583813"/>
                </a:lnTo>
                <a:lnTo>
                  <a:pt x="478357" y="1633812"/>
                </a:lnTo>
                <a:lnTo>
                  <a:pt x="462627" y="1684206"/>
                </a:lnTo>
                <a:lnTo>
                  <a:pt x="448432" y="1734929"/>
                </a:lnTo>
                <a:lnTo>
                  <a:pt x="435704" y="1785916"/>
                </a:lnTo>
                <a:lnTo>
                  <a:pt x="424374" y="1837100"/>
                </a:lnTo>
                <a:lnTo>
                  <a:pt x="414374" y="1888416"/>
                </a:lnTo>
                <a:lnTo>
                  <a:pt x="405638" y="1939797"/>
                </a:lnTo>
                <a:lnTo>
                  <a:pt x="0" y="1947925"/>
                </a:lnTo>
                <a:lnTo>
                  <a:pt x="0" y="2118359"/>
                </a:lnTo>
                <a:lnTo>
                  <a:pt x="859916" y="2118359"/>
                </a:lnTo>
                <a:lnTo>
                  <a:pt x="860043" y="2089169"/>
                </a:lnTo>
                <a:lnTo>
                  <a:pt x="860933" y="2061527"/>
                </a:lnTo>
                <a:lnTo>
                  <a:pt x="875586" y="1956326"/>
                </a:lnTo>
                <a:lnTo>
                  <a:pt x="884797" y="1908623"/>
                </a:lnTo>
                <a:lnTo>
                  <a:pt x="895643" y="1861610"/>
                </a:lnTo>
                <a:lnTo>
                  <a:pt x="908089" y="1815313"/>
                </a:lnTo>
                <a:lnTo>
                  <a:pt x="922101" y="1769758"/>
                </a:lnTo>
                <a:lnTo>
                  <a:pt x="937645" y="1724971"/>
                </a:lnTo>
                <a:lnTo>
                  <a:pt x="954687" y="1680979"/>
                </a:lnTo>
                <a:lnTo>
                  <a:pt x="973193" y="1637806"/>
                </a:lnTo>
                <a:lnTo>
                  <a:pt x="993129" y="1595479"/>
                </a:lnTo>
                <a:lnTo>
                  <a:pt x="1014460" y="1554023"/>
                </a:lnTo>
                <a:lnTo>
                  <a:pt x="1037152" y="1513465"/>
                </a:lnTo>
                <a:lnTo>
                  <a:pt x="1061170" y="1473830"/>
                </a:lnTo>
                <a:lnTo>
                  <a:pt x="1086482" y="1435145"/>
                </a:lnTo>
                <a:lnTo>
                  <a:pt x="1113052" y="1397435"/>
                </a:lnTo>
                <a:lnTo>
                  <a:pt x="1140846" y="1360726"/>
                </a:lnTo>
                <a:lnTo>
                  <a:pt x="1169831" y="1325043"/>
                </a:lnTo>
                <a:lnTo>
                  <a:pt x="1199972" y="1290414"/>
                </a:lnTo>
                <a:lnTo>
                  <a:pt x="1231234" y="1256863"/>
                </a:lnTo>
                <a:lnTo>
                  <a:pt x="1263584" y="1224417"/>
                </a:lnTo>
                <a:lnTo>
                  <a:pt x="1296987" y="1193101"/>
                </a:lnTo>
                <a:lnTo>
                  <a:pt x="1331409" y="1162942"/>
                </a:lnTo>
                <a:lnTo>
                  <a:pt x="1366817" y="1133964"/>
                </a:lnTo>
                <a:lnTo>
                  <a:pt x="1403175" y="1106195"/>
                </a:lnTo>
                <a:lnTo>
                  <a:pt x="1440450" y="1079660"/>
                </a:lnTo>
                <a:lnTo>
                  <a:pt x="1478607" y="1054385"/>
                </a:lnTo>
                <a:lnTo>
                  <a:pt x="1517612" y="1030395"/>
                </a:lnTo>
                <a:lnTo>
                  <a:pt x="1557432" y="1007717"/>
                </a:lnTo>
                <a:lnTo>
                  <a:pt x="1598031" y="986377"/>
                </a:lnTo>
                <a:lnTo>
                  <a:pt x="1639376" y="966400"/>
                </a:lnTo>
                <a:lnTo>
                  <a:pt x="1681432" y="947812"/>
                </a:lnTo>
                <a:lnTo>
                  <a:pt x="1724165" y="930640"/>
                </a:lnTo>
                <a:lnTo>
                  <a:pt x="1767542" y="914909"/>
                </a:lnTo>
                <a:lnTo>
                  <a:pt x="1811527" y="900644"/>
                </a:lnTo>
                <a:lnTo>
                  <a:pt x="1856087" y="887872"/>
                </a:lnTo>
                <a:lnTo>
                  <a:pt x="1901188" y="876619"/>
                </a:lnTo>
                <a:lnTo>
                  <a:pt x="1946794" y="866911"/>
                </a:lnTo>
                <a:lnTo>
                  <a:pt x="1992873" y="858773"/>
                </a:lnTo>
                <a:lnTo>
                  <a:pt x="2039390" y="852232"/>
                </a:lnTo>
                <a:lnTo>
                  <a:pt x="2086310" y="847313"/>
                </a:lnTo>
                <a:lnTo>
                  <a:pt x="2133599" y="844041"/>
                </a:lnTo>
                <a:lnTo>
                  <a:pt x="2133599" y="0"/>
                </a:lnTo>
                <a:close/>
              </a:path>
            </a:pathLst>
          </a:custGeom>
          <a:solidFill>
            <a:srgbClr val="E3B36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203692" y="2531364"/>
            <a:ext cx="2118360" cy="2118360"/>
          </a:xfrm>
          <a:custGeom>
            <a:avLst/>
            <a:gdLst/>
            <a:ahLst/>
            <a:cxnLst/>
            <a:rect l="l" t="t" r="r" b="b"/>
            <a:pathLst>
              <a:path w="2118359" h="2118360">
                <a:moveTo>
                  <a:pt x="178561" y="0"/>
                </a:moveTo>
                <a:lnTo>
                  <a:pt x="0" y="0"/>
                </a:lnTo>
                <a:lnTo>
                  <a:pt x="0" y="844041"/>
                </a:lnTo>
                <a:lnTo>
                  <a:pt x="29190" y="845311"/>
                </a:lnTo>
                <a:lnTo>
                  <a:pt x="84474" y="850900"/>
                </a:lnTo>
                <a:lnTo>
                  <a:pt x="162033" y="859712"/>
                </a:lnTo>
                <a:lnTo>
                  <a:pt x="209736" y="868925"/>
                </a:lnTo>
                <a:lnTo>
                  <a:pt x="256749" y="879774"/>
                </a:lnTo>
                <a:lnTo>
                  <a:pt x="303046" y="892225"/>
                </a:lnTo>
                <a:lnTo>
                  <a:pt x="348601" y="906243"/>
                </a:lnTo>
                <a:lnTo>
                  <a:pt x="393388" y="921794"/>
                </a:lnTo>
                <a:lnTo>
                  <a:pt x="437380" y="938845"/>
                </a:lnTo>
                <a:lnTo>
                  <a:pt x="480553" y="957360"/>
                </a:lnTo>
                <a:lnTo>
                  <a:pt x="522880" y="977306"/>
                </a:lnTo>
                <a:lnTo>
                  <a:pt x="564336" y="998648"/>
                </a:lnTo>
                <a:lnTo>
                  <a:pt x="604894" y="1021352"/>
                </a:lnTo>
                <a:lnTo>
                  <a:pt x="644529" y="1045385"/>
                </a:lnTo>
                <a:lnTo>
                  <a:pt x="683214" y="1070710"/>
                </a:lnTo>
                <a:lnTo>
                  <a:pt x="720924" y="1097295"/>
                </a:lnTo>
                <a:lnTo>
                  <a:pt x="757633" y="1125105"/>
                </a:lnTo>
                <a:lnTo>
                  <a:pt x="793316" y="1154106"/>
                </a:lnTo>
                <a:lnTo>
                  <a:pt x="827945" y="1184264"/>
                </a:lnTo>
                <a:lnTo>
                  <a:pt x="861496" y="1215544"/>
                </a:lnTo>
                <a:lnTo>
                  <a:pt x="893942" y="1247912"/>
                </a:lnTo>
                <a:lnTo>
                  <a:pt x="925258" y="1281334"/>
                </a:lnTo>
                <a:lnTo>
                  <a:pt x="955417" y="1315776"/>
                </a:lnTo>
                <a:lnTo>
                  <a:pt x="984395" y="1351203"/>
                </a:lnTo>
                <a:lnTo>
                  <a:pt x="1012164" y="1387581"/>
                </a:lnTo>
                <a:lnTo>
                  <a:pt x="1038699" y="1424877"/>
                </a:lnTo>
                <a:lnTo>
                  <a:pt x="1063974" y="1463054"/>
                </a:lnTo>
                <a:lnTo>
                  <a:pt x="1087964" y="1502081"/>
                </a:lnTo>
                <a:lnTo>
                  <a:pt x="1110642" y="1541921"/>
                </a:lnTo>
                <a:lnTo>
                  <a:pt x="1131982" y="1582542"/>
                </a:lnTo>
                <a:lnTo>
                  <a:pt x="1151959" y="1623908"/>
                </a:lnTo>
                <a:lnTo>
                  <a:pt x="1170547" y="1665986"/>
                </a:lnTo>
                <a:lnTo>
                  <a:pt x="1187719" y="1708740"/>
                </a:lnTo>
                <a:lnTo>
                  <a:pt x="1203450" y="1752138"/>
                </a:lnTo>
                <a:lnTo>
                  <a:pt x="1217715" y="1796145"/>
                </a:lnTo>
                <a:lnTo>
                  <a:pt x="1230487" y="1840726"/>
                </a:lnTo>
                <a:lnTo>
                  <a:pt x="1241740" y="1885847"/>
                </a:lnTo>
                <a:lnTo>
                  <a:pt x="1251448" y="1931475"/>
                </a:lnTo>
                <a:lnTo>
                  <a:pt x="1259586" y="1977574"/>
                </a:lnTo>
                <a:lnTo>
                  <a:pt x="1266127" y="2024111"/>
                </a:lnTo>
                <a:lnTo>
                  <a:pt x="1271046" y="2071050"/>
                </a:lnTo>
                <a:lnTo>
                  <a:pt x="1274317" y="2118359"/>
                </a:lnTo>
                <a:lnTo>
                  <a:pt x="2118359" y="2118359"/>
                </a:lnTo>
                <a:lnTo>
                  <a:pt x="2118359" y="1956053"/>
                </a:lnTo>
                <a:lnTo>
                  <a:pt x="1728724" y="1964181"/>
                </a:lnTo>
                <a:lnTo>
                  <a:pt x="1720031" y="1910376"/>
                </a:lnTo>
                <a:lnTo>
                  <a:pt x="1710128" y="1857166"/>
                </a:lnTo>
                <a:lnTo>
                  <a:pt x="1699015" y="1804552"/>
                </a:lnTo>
                <a:lnTo>
                  <a:pt x="1686695" y="1752537"/>
                </a:lnTo>
                <a:lnTo>
                  <a:pt x="1673169" y="1701123"/>
                </a:lnTo>
                <a:lnTo>
                  <a:pt x="1658441" y="1650313"/>
                </a:lnTo>
                <a:lnTo>
                  <a:pt x="1642511" y="1600107"/>
                </a:lnTo>
                <a:lnTo>
                  <a:pt x="1625383" y="1550509"/>
                </a:lnTo>
                <a:lnTo>
                  <a:pt x="1607057" y="1501520"/>
                </a:lnTo>
                <a:lnTo>
                  <a:pt x="1972309" y="1355470"/>
                </a:lnTo>
                <a:lnTo>
                  <a:pt x="1951767" y="1306979"/>
                </a:lnTo>
                <a:lnTo>
                  <a:pt x="1930062" y="1258927"/>
                </a:lnTo>
                <a:lnTo>
                  <a:pt x="1907231" y="1211350"/>
                </a:lnTo>
                <a:lnTo>
                  <a:pt x="1883308" y="1164285"/>
                </a:lnTo>
                <a:lnTo>
                  <a:pt x="1858328" y="1117766"/>
                </a:lnTo>
                <a:lnTo>
                  <a:pt x="1832326" y="1071831"/>
                </a:lnTo>
                <a:lnTo>
                  <a:pt x="1805337" y="1026516"/>
                </a:lnTo>
                <a:lnTo>
                  <a:pt x="1777396" y="981856"/>
                </a:lnTo>
                <a:lnTo>
                  <a:pt x="1748538" y="937887"/>
                </a:lnTo>
                <a:lnTo>
                  <a:pt x="1718798" y="894647"/>
                </a:lnTo>
                <a:lnTo>
                  <a:pt x="1688210" y="852169"/>
                </a:lnTo>
                <a:lnTo>
                  <a:pt x="1371600" y="1095755"/>
                </a:lnTo>
                <a:lnTo>
                  <a:pt x="1338844" y="1053051"/>
                </a:lnTo>
                <a:lnTo>
                  <a:pt x="1305345" y="1011550"/>
                </a:lnTo>
                <a:lnTo>
                  <a:pt x="1270968" y="971253"/>
                </a:lnTo>
                <a:lnTo>
                  <a:pt x="1235582" y="932161"/>
                </a:lnTo>
                <a:lnTo>
                  <a:pt x="1199054" y="894272"/>
                </a:lnTo>
                <a:lnTo>
                  <a:pt x="1161250" y="857588"/>
                </a:lnTo>
                <a:lnTo>
                  <a:pt x="1122038" y="822108"/>
                </a:lnTo>
                <a:lnTo>
                  <a:pt x="1081286" y="787832"/>
                </a:lnTo>
                <a:lnTo>
                  <a:pt x="1038859" y="754760"/>
                </a:lnTo>
                <a:lnTo>
                  <a:pt x="1282318" y="446404"/>
                </a:lnTo>
                <a:lnTo>
                  <a:pt x="1240062" y="413793"/>
                </a:lnTo>
                <a:lnTo>
                  <a:pt x="1197366" y="382390"/>
                </a:lnTo>
                <a:lnTo>
                  <a:pt x="1154194" y="352197"/>
                </a:lnTo>
                <a:lnTo>
                  <a:pt x="1110509" y="323212"/>
                </a:lnTo>
                <a:lnTo>
                  <a:pt x="1066274" y="295437"/>
                </a:lnTo>
                <a:lnTo>
                  <a:pt x="1021453" y="268871"/>
                </a:lnTo>
                <a:lnTo>
                  <a:pt x="976010" y="243514"/>
                </a:lnTo>
                <a:lnTo>
                  <a:pt x="929906" y="219366"/>
                </a:lnTo>
                <a:lnTo>
                  <a:pt x="883107" y="196428"/>
                </a:lnTo>
                <a:lnTo>
                  <a:pt x="835574" y="174698"/>
                </a:lnTo>
                <a:lnTo>
                  <a:pt x="787273" y="154177"/>
                </a:lnTo>
                <a:lnTo>
                  <a:pt x="633094" y="519429"/>
                </a:lnTo>
                <a:lnTo>
                  <a:pt x="584083" y="500836"/>
                </a:lnTo>
                <a:lnTo>
                  <a:pt x="534546" y="483038"/>
                </a:lnTo>
                <a:lnTo>
                  <a:pt x="484547" y="466235"/>
                </a:lnTo>
                <a:lnTo>
                  <a:pt x="434153" y="450631"/>
                </a:lnTo>
                <a:lnTo>
                  <a:pt x="383430" y="436426"/>
                </a:lnTo>
                <a:lnTo>
                  <a:pt x="332443" y="423822"/>
                </a:lnTo>
                <a:lnTo>
                  <a:pt x="281259" y="413021"/>
                </a:lnTo>
                <a:lnTo>
                  <a:pt x="229943" y="404226"/>
                </a:lnTo>
                <a:lnTo>
                  <a:pt x="178561" y="397636"/>
                </a:lnTo>
                <a:lnTo>
                  <a:pt x="178561" y="0"/>
                </a:lnTo>
                <a:close/>
              </a:path>
            </a:pathLst>
          </a:custGeom>
          <a:solidFill>
            <a:srgbClr val="0075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203692" y="4785359"/>
            <a:ext cx="2118360" cy="2118360"/>
          </a:xfrm>
          <a:custGeom>
            <a:avLst/>
            <a:gdLst/>
            <a:ahLst/>
            <a:cxnLst/>
            <a:rect l="l" t="t" r="r" b="b"/>
            <a:pathLst>
              <a:path w="2118359" h="2118359">
                <a:moveTo>
                  <a:pt x="2118359" y="0"/>
                </a:moveTo>
                <a:lnTo>
                  <a:pt x="1274317" y="0"/>
                </a:lnTo>
                <a:lnTo>
                  <a:pt x="1273047" y="29190"/>
                </a:lnTo>
                <a:lnTo>
                  <a:pt x="1267459" y="84474"/>
                </a:lnTo>
                <a:lnTo>
                  <a:pt x="1258647" y="162033"/>
                </a:lnTo>
                <a:lnTo>
                  <a:pt x="1249434" y="209736"/>
                </a:lnTo>
                <a:lnTo>
                  <a:pt x="1238585" y="256749"/>
                </a:lnTo>
                <a:lnTo>
                  <a:pt x="1226134" y="303046"/>
                </a:lnTo>
                <a:lnTo>
                  <a:pt x="1212116" y="348601"/>
                </a:lnTo>
                <a:lnTo>
                  <a:pt x="1196565" y="393388"/>
                </a:lnTo>
                <a:lnTo>
                  <a:pt x="1179514" y="437380"/>
                </a:lnTo>
                <a:lnTo>
                  <a:pt x="1160999" y="480553"/>
                </a:lnTo>
                <a:lnTo>
                  <a:pt x="1141053" y="522880"/>
                </a:lnTo>
                <a:lnTo>
                  <a:pt x="1119711" y="564336"/>
                </a:lnTo>
                <a:lnTo>
                  <a:pt x="1097007" y="604894"/>
                </a:lnTo>
                <a:lnTo>
                  <a:pt x="1072974" y="644529"/>
                </a:lnTo>
                <a:lnTo>
                  <a:pt x="1047649" y="683214"/>
                </a:lnTo>
                <a:lnTo>
                  <a:pt x="1021064" y="720924"/>
                </a:lnTo>
                <a:lnTo>
                  <a:pt x="993254" y="757633"/>
                </a:lnTo>
                <a:lnTo>
                  <a:pt x="964253" y="793316"/>
                </a:lnTo>
                <a:lnTo>
                  <a:pt x="934095" y="827945"/>
                </a:lnTo>
                <a:lnTo>
                  <a:pt x="902815" y="861496"/>
                </a:lnTo>
                <a:lnTo>
                  <a:pt x="870447" y="893942"/>
                </a:lnTo>
                <a:lnTo>
                  <a:pt x="837025" y="925258"/>
                </a:lnTo>
                <a:lnTo>
                  <a:pt x="802583" y="955417"/>
                </a:lnTo>
                <a:lnTo>
                  <a:pt x="767156" y="984395"/>
                </a:lnTo>
                <a:lnTo>
                  <a:pt x="730778" y="1012164"/>
                </a:lnTo>
                <a:lnTo>
                  <a:pt x="693482" y="1038699"/>
                </a:lnTo>
                <a:lnTo>
                  <a:pt x="655305" y="1063974"/>
                </a:lnTo>
                <a:lnTo>
                  <a:pt x="616278" y="1087964"/>
                </a:lnTo>
                <a:lnTo>
                  <a:pt x="576438" y="1110642"/>
                </a:lnTo>
                <a:lnTo>
                  <a:pt x="535817" y="1131982"/>
                </a:lnTo>
                <a:lnTo>
                  <a:pt x="494451" y="1151959"/>
                </a:lnTo>
                <a:lnTo>
                  <a:pt x="452373" y="1170547"/>
                </a:lnTo>
                <a:lnTo>
                  <a:pt x="409619" y="1187719"/>
                </a:lnTo>
                <a:lnTo>
                  <a:pt x="366221" y="1203450"/>
                </a:lnTo>
                <a:lnTo>
                  <a:pt x="322214" y="1217715"/>
                </a:lnTo>
                <a:lnTo>
                  <a:pt x="277633" y="1230487"/>
                </a:lnTo>
                <a:lnTo>
                  <a:pt x="232512" y="1241740"/>
                </a:lnTo>
                <a:lnTo>
                  <a:pt x="186884" y="1251448"/>
                </a:lnTo>
                <a:lnTo>
                  <a:pt x="140785" y="1259586"/>
                </a:lnTo>
                <a:lnTo>
                  <a:pt x="94248" y="1266127"/>
                </a:lnTo>
                <a:lnTo>
                  <a:pt x="47309" y="1271046"/>
                </a:lnTo>
                <a:lnTo>
                  <a:pt x="0" y="1274317"/>
                </a:lnTo>
                <a:lnTo>
                  <a:pt x="0" y="2118360"/>
                </a:lnTo>
                <a:lnTo>
                  <a:pt x="162305" y="2118360"/>
                </a:lnTo>
                <a:lnTo>
                  <a:pt x="154177" y="1728723"/>
                </a:lnTo>
                <a:lnTo>
                  <a:pt x="207983" y="1720031"/>
                </a:lnTo>
                <a:lnTo>
                  <a:pt x="261193" y="1710128"/>
                </a:lnTo>
                <a:lnTo>
                  <a:pt x="313807" y="1699015"/>
                </a:lnTo>
                <a:lnTo>
                  <a:pt x="365822" y="1686695"/>
                </a:lnTo>
                <a:lnTo>
                  <a:pt x="417236" y="1673169"/>
                </a:lnTo>
                <a:lnTo>
                  <a:pt x="468046" y="1658441"/>
                </a:lnTo>
                <a:lnTo>
                  <a:pt x="518252" y="1642511"/>
                </a:lnTo>
                <a:lnTo>
                  <a:pt x="567850" y="1625383"/>
                </a:lnTo>
                <a:lnTo>
                  <a:pt x="616838" y="1607058"/>
                </a:lnTo>
                <a:lnTo>
                  <a:pt x="762888" y="1972309"/>
                </a:lnTo>
                <a:lnTo>
                  <a:pt x="811380" y="1951947"/>
                </a:lnTo>
                <a:lnTo>
                  <a:pt x="859432" y="1930711"/>
                </a:lnTo>
                <a:lnTo>
                  <a:pt x="907009" y="1908529"/>
                </a:lnTo>
                <a:lnTo>
                  <a:pt x="954074" y="1885327"/>
                </a:lnTo>
                <a:lnTo>
                  <a:pt x="1000593" y="1861033"/>
                </a:lnTo>
                <a:lnTo>
                  <a:pt x="1046528" y="1835572"/>
                </a:lnTo>
                <a:lnTo>
                  <a:pt x="1091843" y="1808872"/>
                </a:lnTo>
                <a:lnTo>
                  <a:pt x="1136503" y="1780859"/>
                </a:lnTo>
                <a:lnTo>
                  <a:pt x="1180472" y="1751460"/>
                </a:lnTo>
                <a:lnTo>
                  <a:pt x="1223712" y="1720601"/>
                </a:lnTo>
                <a:lnTo>
                  <a:pt x="1266189" y="1688210"/>
                </a:lnTo>
                <a:lnTo>
                  <a:pt x="1022603" y="1371600"/>
                </a:lnTo>
                <a:lnTo>
                  <a:pt x="1065308" y="1338844"/>
                </a:lnTo>
                <a:lnTo>
                  <a:pt x="1106809" y="1305345"/>
                </a:lnTo>
                <a:lnTo>
                  <a:pt x="1147106" y="1270968"/>
                </a:lnTo>
                <a:lnTo>
                  <a:pt x="1186198" y="1235582"/>
                </a:lnTo>
                <a:lnTo>
                  <a:pt x="1224087" y="1199054"/>
                </a:lnTo>
                <a:lnTo>
                  <a:pt x="1260771" y="1161250"/>
                </a:lnTo>
                <a:lnTo>
                  <a:pt x="1296251" y="1122038"/>
                </a:lnTo>
                <a:lnTo>
                  <a:pt x="1330527" y="1081286"/>
                </a:lnTo>
                <a:lnTo>
                  <a:pt x="1363599" y="1038860"/>
                </a:lnTo>
                <a:lnTo>
                  <a:pt x="1671954" y="1282319"/>
                </a:lnTo>
                <a:lnTo>
                  <a:pt x="1704566" y="1241894"/>
                </a:lnTo>
                <a:lnTo>
                  <a:pt x="1735969" y="1200334"/>
                </a:lnTo>
                <a:lnTo>
                  <a:pt x="1766162" y="1157712"/>
                </a:lnTo>
                <a:lnTo>
                  <a:pt x="1795147" y="1114100"/>
                </a:lnTo>
                <a:lnTo>
                  <a:pt x="1822922" y="1069572"/>
                </a:lnTo>
                <a:lnTo>
                  <a:pt x="1849488" y="1024201"/>
                </a:lnTo>
                <a:lnTo>
                  <a:pt x="1874845" y="978061"/>
                </a:lnTo>
                <a:lnTo>
                  <a:pt x="1898993" y="931225"/>
                </a:lnTo>
                <a:lnTo>
                  <a:pt x="1921931" y="883766"/>
                </a:lnTo>
                <a:lnTo>
                  <a:pt x="1943661" y="835757"/>
                </a:lnTo>
                <a:lnTo>
                  <a:pt x="1964181" y="787273"/>
                </a:lnTo>
                <a:lnTo>
                  <a:pt x="1598929" y="633094"/>
                </a:lnTo>
                <a:lnTo>
                  <a:pt x="1617523" y="584351"/>
                </a:lnTo>
                <a:lnTo>
                  <a:pt x="1635321" y="535482"/>
                </a:lnTo>
                <a:lnTo>
                  <a:pt x="1652124" y="486353"/>
                </a:lnTo>
                <a:lnTo>
                  <a:pt x="1667728" y="436829"/>
                </a:lnTo>
                <a:lnTo>
                  <a:pt x="1681933" y="386775"/>
                </a:lnTo>
                <a:lnTo>
                  <a:pt x="1694537" y="336056"/>
                </a:lnTo>
                <a:lnTo>
                  <a:pt x="1705338" y="284537"/>
                </a:lnTo>
                <a:lnTo>
                  <a:pt x="1714133" y="232084"/>
                </a:lnTo>
                <a:lnTo>
                  <a:pt x="1720723" y="178562"/>
                </a:lnTo>
                <a:lnTo>
                  <a:pt x="2118359" y="178562"/>
                </a:lnTo>
                <a:lnTo>
                  <a:pt x="2118359" y="0"/>
                </a:lnTo>
                <a:close/>
              </a:path>
            </a:pathLst>
          </a:custGeom>
          <a:solidFill>
            <a:srgbClr val="E9AEA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932932" y="4785359"/>
            <a:ext cx="2133600" cy="2118360"/>
          </a:xfrm>
          <a:custGeom>
            <a:avLst/>
            <a:gdLst/>
            <a:ahLst/>
            <a:cxnLst/>
            <a:rect l="l" t="t" r="r" b="b"/>
            <a:pathLst>
              <a:path w="2133600" h="2118359">
                <a:moveTo>
                  <a:pt x="859916" y="0"/>
                </a:moveTo>
                <a:lnTo>
                  <a:pt x="0" y="0"/>
                </a:lnTo>
                <a:lnTo>
                  <a:pt x="0" y="162305"/>
                </a:lnTo>
                <a:lnTo>
                  <a:pt x="405638" y="162305"/>
                </a:lnTo>
                <a:lnTo>
                  <a:pt x="414363" y="213691"/>
                </a:lnTo>
                <a:lnTo>
                  <a:pt x="424284" y="265018"/>
                </a:lnTo>
                <a:lnTo>
                  <a:pt x="435403" y="316215"/>
                </a:lnTo>
                <a:lnTo>
                  <a:pt x="447719" y="367216"/>
                </a:lnTo>
                <a:lnTo>
                  <a:pt x="461234" y="417949"/>
                </a:lnTo>
                <a:lnTo>
                  <a:pt x="475948" y="468347"/>
                </a:lnTo>
                <a:lnTo>
                  <a:pt x="491864" y="518341"/>
                </a:lnTo>
                <a:lnTo>
                  <a:pt x="508982" y="567861"/>
                </a:lnTo>
                <a:lnTo>
                  <a:pt x="527303" y="616838"/>
                </a:lnTo>
                <a:lnTo>
                  <a:pt x="162305" y="762888"/>
                </a:lnTo>
                <a:lnTo>
                  <a:pt x="182605" y="813212"/>
                </a:lnTo>
                <a:lnTo>
                  <a:pt x="203789" y="862400"/>
                </a:lnTo>
                <a:lnTo>
                  <a:pt x="225930" y="910526"/>
                </a:lnTo>
                <a:lnTo>
                  <a:pt x="249099" y="957665"/>
                </a:lnTo>
                <a:lnTo>
                  <a:pt x="273369" y="1003890"/>
                </a:lnTo>
                <a:lnTo>
                  <a:pt x="298813" y="1049276"/>
                </a:lnTo>
                <a:lnTo>
                  <a:pt x="325501" y="1093895"/>
                </a:lnTo>
                <a:lnTo>
                  <a:pt x="353507" y="1137822"/>
                </a:lnTo>
                <a:lnTo>
                  <a:pt x="382903" y="1181131"/>
                </a:lnTo>
                <a:lnTo>
                  <a:pt x="413760" y="1223896"/>
                </a:lnTo>
                <a:lnTo>
                  <a:pt x="446150" y="1266189"/>
                </a:lnTo>
                <a:lnTo>
                  <a:pt x="762635" y="1030731"/>
                </a:lnTo>
                <a:lnTo>
                  <a:pt x="795390" y="1071017"/>
                </a:lnTo>
                <a:lnTo>
                  <a:pt x="828888" y="1110633"/>
                </a:lnTo>
                <a:lnTo>
                  <a:pt x="863261" y="1149514"/>
                </a:lnTo>
                <a:lnTo>
                  <a:pt x="898641" y="1187592"/>
                </a:lnTo>
                <a:lnTo>
                  <a:pt x="935159" y="1224800"/>
                </a:lnTo>
                <a:lnTo>
                  <a:pt x="972946" y="1261072"/>
                </a:lnTo>
                <a:lnTo>
                  <a:pt x="1012136" y="1296340"/>
                </a:lnTo>
                <a:lnTo>
                  <a:pt x="1052859" y="1330538"/>
                </a:lnTo>
                <a:lnTo>
                  <a:pt x="1095247" y="1363598"/>
                </a:lnTo>
                <a:lnTo>
                  <a:pt x="851788" y="1680083"/>
                </a:lnTo>
                <a:lnTo>
                  <a:pt x="892210" y="1710673"/>
                </a:lnTo>
                <a:lnTo>
                  <a:pt x="933762" y="1740421"/>
                </a:lnTo>
                <a:lnTo>
                  <a:pt x="976372" y="1769289"/>
                </a:lnTo>
                <a:lnTo>
                  <a:pt x="1019969" y="1797241"/>
                </a:lnTo>
                <a:lnTo>
                  <a:pt x="1064480" y="1824241"/>
                </a:lnTo>
                <a:lnTo>
                  <a:pt x="1109833" y="1850251"/>
                </a:lnTo>
                <a:lnTo>
                  <a:pt x="1155957" y="1875236"/>
                </a:lnTo>
                <a:lnTo>
                  <a:pt x="1202778" y="1899158"/>
                </a:lnTo>
                <a:lnTo>
                  <a:pt x="1250225" y="1921980"/>
                </a:lnTo>
                <a:lnTo>
                  <a:pt x="1298225" y="1943667"/>
                </a:lnTo>
                <a:lnTo>
                  <a:pt x="1346708" y="1964182"/>
                </a:lnTo>
                <a:lnTo>
                  <a:pt x="1500759" y="1598929"/>
                </a:lnTo>
                <a:lnTo>
                  <a:pt x="1549464" y="1619674"/>
                </a:lnTo>
                <a:lnTo>
                  <a:pt x="1598304" y="1638687"/>
                </a:lnTo>
                <a:lnTo>
                  <a:pt x="1647411" y="1656032"/>
                </a:lnTo>
                <a:lnTo>
                  <a:pt x="1696919" y="1671776"/>
                </a:lnTo>
                <a:lnTo>
                  <a:pt x="1746963" y="1685981"/>
                </a:lnTo>
                <a:lnTo>
                  <a:pt x="1797675" y="1698714"/>
                </a:lnTo>
                <a:lnTo>
                  <a:pt x="1849190" y="1710039"/>
                </a:lnTo>
                <a:lnTo>
                  <a:pt x="1901642" y="1720020"/>
                </a:lnTo>
                <a:lnTo>
                  <a:pt x="1955164" y="1728723"/>
                </a:lnTo>
                <a:lnTo>
                  <a:pt x="1955164" y="2118360"/>
                </a:lnTo>
                <a:lnTo>
                  <a:pt x="2133599" y="2118360"/>
                </a:lnTo>
                <a:lnTo>
                  <a:pt x="2133599" y="1274317"/>
                </a:lnTo>
                <a:lnTo>
                  <a:pt x="2103322" y="1274190"/>
                </a:lnTo>
                <a:lnTo>
                  <a:pt x="2073782" y="1273302"/>
                </a:lnTo>
                <a:lnTo>
                  <a:pt x="2045767" y="1270889"/>
                </a:lnTo>
                <a:lnTo>
                  <a:pt x="2020062" y="1266189"/>
                </a:lnTo>
                <a:lnTo>
                  <a:pt x="1971703" y="1258647"/>
                </a:lnTo>
                <a:lnTo>
                  <a:pt x="1924011" y="1249434"/>
                </a:lnTo>
                <a:lnTo>
                  <a:pt x="1877009" y="1238585"/>
                </a:lnTo>
                <a:lnTo>
                  <a:pt x="1830725" y="1226134"/>
                </a:lnTo>
                <a:lnTo>
                  <a:pt x="1785183" y="1212116"/>
                </a:lnTo>
                <a:lnTo>
                  <a:pt x="1740410" y="1196565"/>
                </a:lnTo>
                <a:lnTo>
                  <a:pt x="1696432" y="1179514"/>
                </a:lnTo>
                <a:lnTo>
                  <a:pt x="1653274" y="1160999"/>
                </a:lnTo>
                <a:lnTo>
                  <a:pt x="1610963" y="1141053"/>
                </a:lnTo>
                <a:lnTo>
                  <a:pt x="1569523" y="1119711"/>
                </a:lnTo>
                <a:lnTo>
                  <a:pt x="1528981" y="1097007"/>
                </a:lnTo>
                <a:lnTo>
                  <a:pt x="1489363" y="1072974"/>
                </a:lnTo>
                <a:lnTo>
                  <a:pt x="1450695" y="1047649"/>
                </a:lnTo>
                <a:lnTo>
                  <a:pt x="1413001" y="1021064"/>
                </a:lnTo>
                <a:lnTo>
                  <a:pt x="1376309" y="993254"/>
                </a:lnTo>
                <a:lnTo>
                  <a:pt x="1340644" y="964253"/>
                </a:lnTo>
                <a:lnTo>
                  <a:pt x="1306032" y="934095"/>
                </a:lnTo>
                <a:lnTo>
                  <a:pt x="1272498" y="902815"/>
                </a:lnTo>
                <a:lnTo>
                  <a:pt x="1240069" y="870447"/>
                </a:lnTo>
                <a:lnTo>
                  <a:pt x="1208770" y="837025"/>
                </a:lnTo>
                <a:lnTo>
                  <a:pt x="1178627" y="802583"/>
                </a:lnTo>
                <a:lnTo>
                  <a:pt x="1149666" y="767156"/>
                </a:lnTo>
                <a:lnTo>
                  <a:pt x="1121912" y="730778"/>
                </a:lnTo>
                <a:lnTo>
                  <a:pt x="1095393" y="693482"/>
                </a:lnTo>
                <a:lnTo>
                  <a:pt x="1070133" y="655305"/>
                </a:lnTo>
                <a:lnTo>
                  <a:pt x="1046157" y="616278"/>
                </a:lnTo>
                <a:lnTo>
                  <a:pt x="1023493" y="576438"/>
                </a:lnTo>
                <a:lnTo>
                  <a:pt x="1002166" y="535817"/>
                </a:lnTo>
                <a:lnTo>
                  <a:pt x="982202" y="494451"/>
                </a:lnTo>
                <a:lnTo>
                  <a:pt x="963626" y="452373"/>
                </a:lnTo>
                <a:lnTo>
                  <a:pt x="946464" y="409619"/>
                </a:lnTo>
                <a:lnTo>
                  <a:pt x="930743" y="366221"/>
                </a:lnTo>
                <a:lnTo>
                  <a:pt x="916487" y="322214"/>
                </a:lnTo>
                <a:lnTo>
                  <a:pt x="903724" y="277633"/>
                </a:lnTo>
                <a:lnTo>
                  <a:pt x="892478" y="232512"/>
                </a:lnTo>
                <a:lnTo>
                  <a:pt x="882775" y="186884"/>
                </a:lnTo>
                <a:lnTo>
                  <a:pt x="874642" y="140785"/>
                </a:lnTo>
                <a:lnTo>
                  <a:pt x="868104" y="94248"/>
                </a:lnTo>
                <a:lnTo>
                  <a:pt x="863187" y="47309"/>
                </a:lnTo>
                <a:lnTo>
                  <a:pt x="859916" y="0"/>
                </a:lnTo>
                <a:close/>
              </a:path>
            </a:pathLst>
          </a:custGeom>
          <a:solidFill>
            <a:srgbClr val="EE636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364994" y="2703398"/>
            <a:ext cx="3388995" cy="6978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2200" spc="25" dirty="0">
                <a:solidFill>
                  <a:srgbClr val="3E3E3E"/>
                </a:solidFill>
                <a:latin typeface="Trebuchet MS"/>
                <a:cs typeface="Trebuchet MS"/>
              </a:rPr>
              <a:t>Simplifies</a:t>
            </a:r>
            <a:r>
              <a:rPr sz="2200" spc="-6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Trebuchet MS"/>
                <a:cs typeface="Trebuchet MS"/>
              </a:rPr>
              <a:t>and</a:t>
            </a:r>
            <a:r>
              <a:rPr sz="2200" spc="-10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" dirty="0">
                <a:solidFill>
                  <a:srgbClr val="3E3E3E"/>
                </a:solidFill>
                <a:latin typeface="Trebuchet MS"/>
                <a:cs typeface="Trebuchet MS"/>
              </a:rPr>
              <a:t>accelerates</a:t>
            </a:r>
            <a:endParaRPr sz="220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  <a:spcBef>
                <a:spcPts val="15"/>
              </a:spcBef>
            </a:pP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workflow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175493" y="2738373"/>
            <a:ext cx="3054985" cy="10325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indent="-1270" algn="ctr">
              <a:lnSpc>
                <a:spcPct val="100200"/>
              </a:lnSpc>
              <a:spcBef>
                <a:spcPts val="90"/>
              </a:spcBef>
            </a:pP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Provides </a:t>
            </a:r>
            <a:r>
              <a:rPr sz="2200" spc="70" dirty="0">
                <a:solidFill>
                  <a:srgbClr val="3E3E3E"/>
                </a:solidFill>
                <a:latin typeface="Trebuchet MS"/>
                <a:cs typeface="Trebuchet MS"/>
              </a:rPr>
              <a:t>freedom </a:t>
            </a:r>
            <a:r>
              <a:rPr sz="2200" spc="15" dirty="0">
                <a:solidFill>
                  <a:srgbClr val="3E3E3E"/>
                </a:solidFill>
                <a:latin typeface="Trebuchet MS"/>
                <a:cs typeface="Trebuchet MS"/>
              </a:rPr>
              <a:t>to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Trebuchet MS"/>
                <a:cs typeface="Trebuchet MS"/>
              </a:rPr>
              <a:t>innovate</a:t>
            </a:r>
            <a:r>
              <a:rPr sz="2200" spc="-10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application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rebuchet MS"/>
                <a:cs typeface="Trebuchet MS"/>
              </a:rPr>
              <a:t>by </a:t>
            </a:r>
            <a:r>
              <a:rPr sz="2200" spc="-64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rebuchet MS"/>
                <a:cs typeface="Trebuchet MS"/>
              </a:rPr>
              <a:t>using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5" dirty="0">
                <a:solidFill>
                  <a:srgbClr val="3E3E3E"/>
                </a:solidFill>
                <a:latin typeface="Trebuchet MS"/>
                <a:cs typeface="Trebuchet MS"/>
              </a:rPr>
              <a:t>choice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of</a:t>
            </a:r>
            <a:r>
              <a:rPr sz="2200" spc="-10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rebuchet MS"/>
                <a:cs typeface="Trebuchet MS"/>
              </a:rPr>
              <a:t>tools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391393" y="5590794"/>
            <a:ext cx="3752215" cy="69723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678180" marR="5080" indent="-666115">
              <a:lnSpc>
                <a:spcPct val="100499"/>
              </a:lnSpc>
              <a:spcBef>
                <a:spcPts val="80"/>
              </a:spcBef>
            </a:pPr>
            <a:r>
              <a:rPr sz="2200" spc="70" dirty="0">
                <a:solidFill>
                  <a:srgbClr val="3E3E3E"/>
                </a:solidFill>
                <a:latin typeface="Trebuchet MS"/>
                <a:cs typeface="Trebuchet MS"/>
              </a:rPr>
              <a:t>Aids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in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Trebuchet MS"/>
                <a:cs typeface="Trebuchet MS"/>
              </a:rPr>
              <a:t>quick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rebuchet MS"/>
                <a:cs typeface="Trebuchet MS"/>
              </a:rPr>
              <a:t>deployment</a:t>
            </a:r>
            <a:r>
              <a:rPr sz="2200" spc="-5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for </a:t>
            </a:r>
            <a:r>
              <a:rPr sz="2200" spc="-65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easy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rebuchet MS"/>
                <a:cs typeface="Trebuchet MS"/>
              </a:rPr>
              <a:t>management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374773" y="5590794"/>
            <a:ext cx="3409950" cy="69723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646430" marR="5080" indent="-634365">
              <a:lnSpc>
                <a:spcPct val="100499"/>
              </a:lnSpc>
              <a:spcBef>
                <a:spcPts val="80"/>
              </a:spcBef>
            </a:pPr>
            <a:r>
              <a:rPr sz="2200" spc="130" dirty="0">
                <a:solidFill>
                  <a:srgbClr val="3E3E3E"/>
                </a:solidFill>
                <a:latin typeface="Trebuchet MS"/>
                <a:cs typeface="Trebuchet MS"/>
              </a:rPr>
              <a:t>Has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rebuchet MS"/>
                <a:cs typeface="Trebuchet MS"/>
              </a:rPr>
              <a:t>high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density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Trebuchet MS"/>
                <a:cs typeface="Trebuchet MS"/>
              </a:rPr>
              <a:t>and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14" dirty="0">
                <a:solidFill>
                  <a:srgbClr val="3E3E3E"/>
                </a:solidFill>
                <a:latin typeface="Trebuchet MS"/>
                <a:cs typeface="Trebuchet MS"/>
              </a:rPr>
              <a:t>runs </a:t>
            </a:r>
            <a:r>
              <a:rPr sz="2200" spc="-65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Trebuchet MS"/>
                <a:cs typeface="Trebuchet MS"/>
              </a:rPr>
              <a:t>more</a:t>
            </a:r>
            <a:r>
              <a:rPr sz="2200" spc="-10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rebuchet MS"/>
                <a:cs typeface="Trebuchet MS"/>
              </a:rPr>
              <a:t>workloads</a:t>
            </a:r>
            <a:endParaRPr sz="2200">
              <a:latin typeface="Trebuchet MS"/>
              <a:cs typeface="Trebuchet MS"/>
            </a:endParaRPr>
          </a:p>
        </p:txBody>
      </p:sp>
      <p:pic>
        <p:nvPicPr>
          <p:cNvPr id="12" name="object 1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466588" y="734568"/>
            <a:ext cx="5544312" cy="458724"/>
          </a:xfrm>
          <a:prstGeom prst="rect">
            <a:avLst/>
          </a:prstGeom>
        </p:spPr>
      </p:pic>
    </p:spTree>
  </p:cSld>
  <p:clrMapOvr>
    <a:masterClrMapping/>
  </p:clrMapOvr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919976" y="306451"/>
            <a:ext cx="241554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60" dirty="0">
                <a:solidFill>
                  <a:srgbClr val="3E3E3E"/>
                </a:solidFill>
                <a:latin typeface="Arial"/>
                <a:cs typeface="Arial"/>
              </a:rPr>
              <a:t>Docker</a:t>
            </a:r>
            <a:r>
              <a:rPr spc="-9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60" dirty="0">
                <a:solidFill>
                  <a:srgbClr val="3E3E3E"/>
                </a:solidFill>
                <a:latin typeface="Arial"/>
                <a:cs typeface="Arial"/>
              </a:rPr>
              <a:t>Client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099817" y="3073654"/>
            <a:ext cx="12215495" cy="27076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0" indent="-368935">
              <a:lnSpc>
                <a:spcPct val="100000"/>
              </a:lnSpc>
              <a:spcBef>
                <a:spcPts val="95"/>
              </a:spcBef>
              <a:buFont typeface="Tahoma"/>
              <a:buChar char="●"/>
              <a:tabLst>
                <a:tab pos="381000" algn="l"/>
                <a:tab pos="381635" algn="l"/>
              </a:tabLst>
            </a:pPr>
            <a:r>
              <a:rPr sz="2200" spc="30" dirty="0">
                <a:solidFill>
                  <a:srgbClr val="1F2023"/>
                </a:solidFill>
                <a:latin typeface="Trebuchet MS"/>
                <a:cs typeface="Trebuchet MS"/>
              </a:rPr>
              <a:t>The</a:t>
            </a:r>
            <a:r>
              <a:rPr sz="2200" spc="-65" dirty="0">
                <a:solidFill>
                  <a:srgbClr val="1F2023"/>
                </a:solidFill>
                <a:latin typeface="Trebuchet MS"/>
                <a:cs typeface="Trebuchet MS"/>
              </a:rPr>
              <a:t> </a:t>
            </a:r>
            <a:r>
              <a:rPr sz="2200" b="1" spc="45" dirty="0">
                <a:solidFill>
                  <a:srgbClr val="1F2023"/>
                </a:solidFill>
                <a:latin typeface="Arial"/>
                <a:cs typeface="Arial"/>
              </a:rPr>
              <a:t>Docker</a:t>
            </a:r>
            <a:r>
              <a:rPr sz="2200" b="1" spc="-25" dirty="0">
                <a:solidFill>
                  <a:srgbClr val="1F2023"/>
                </a:solidFill>
                <a:latin typeface="Arial"/>
                <a:cs typeface="Arial"/>
              </a:rPr>
              <a:t> </a:t>
            </a:r>
            <a:r>
              <a:rPr sz="2200" b="1" spc="65" dirty="0">
                <a:solidFill>
                  <a:srgbClr val="1F2023"/>
                </a:solidFill>
                <a:latin typeface="Arial"/>
                <a:cs typeface="Arial"/>
              </a:rPr>
              <a:t>client</a:t>
            </a:r>
            <a:r>
              <a:rPr sz="2200" b="1" spc="-5" dirty="0">
                <a:solidFill>
                  <a:srgbClr val="1F2023"/>
                </a:solidFill>
                <a:latin typeface="Arial"/>
                <a:cs typeface="Arial"/>
              </a:rPr>
              <a:t> </a:t>
            </a:r>
            <a:r>
              <a:rPr sz="2200" spc="40" dirty="0">
                <a:solidFill>
                  <a:srgbClr val="1F2023"/>
                </a:solidFill>
                <a:latin typeface="Trebuchet MS"/>
                <a:cs typeface="Trebuchet MS"/>
              </a:rPr>
              <a:t>is</a:t>
            </a:r>
            <a:r>
              <a:rPr sz="2200" spc="-80" dirty="0">
                <a:solidFill>
                  <a:srgbClr val="1F2023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1F2023"/>
                </a:solidFill>
                <a:latin typeface="Trebuchet MS"/>
                <a:cs typeface="Trebuchet MS"/>
              </a:rPr>
              <a:t>the</a:t>
            </a:r>
            <a:r>
              <a:rPr sz="2200" spc="-85" dirty="0">
                <a:solidFill>
                  <a:srgbClr val="1F2023"/>
                </a:solidFill>
                <a:latin typeface="Trebuchet MS"/>
                <a:cs typeface="Trebuchet MS"/>
              </a:rPr>
              <a:t> </a:t>
            </a:r>
            <a:r>
              <a:rPr sz="2200" spc="60" dirty="0">
                <a:solidFill>
                  <a:srgbClr val="1F2023"/>
                </a:solidFill>
                <a:latin typeface="Trebuchet MS"/>
                <a:cs typeface="Trebuchet MS"/>
              </a:rPr>
              <a:t>primary</a:t>
            </a:r>
            <a:r>
              <a:rPr sz="2200" spc="-50" dirty="0">
                <a:solidFill>
                  <a:srgbClr val="1F2023"/>
                </a:solidFill>
                <a:latin typeface="Trebuchet MS"/>
                <a:cs typeface="Trebuchet MS"/>
              </a:rPr>
              <a:t> </a:t>
            </a:r>
            <a:r>
              <a:rPr sz="2200" spc="50" dirty="0">
                <a:solidFill>
                  <a:srgbClr val="1F2023"/>
                </a:solidFill>
                <a:latin typeface="Trebuchet MS"/>
                <a:cs typeface="Trebuchet MS"/>
              </a:rPr>
              <a:t>way</a:t>
            </a:r>
            <a:r>
              <a:rPr sz="2200" spc="-65" dirty="0">
                <a:solidFill>
                  <a:srgbClr val="1F2023"/>
                </a:solidFill>
                <a:latin typeface="Trebuchet MS"/>
                <a:cs typeface="Trebuchet MS"/>
              </a:rPr>
              <a:t> </a:t>
            </a:r>
            <a:r>
              <a:rPr sz="2200" dirty="0">
                <a:solidFill>
                  <a:srgbClr val="1F2023"/>
                </a:solidFill>
                <a:latin typeface="Trebuchet MS"/>
                <a:cs typeface="Trebuchet MS"/>
              </a:rPr>
              <a:t>that</a:t>
            </a:r>
            <a:r>
              <a:rPr sz="2200" spc="-90" dirty="0">
                <a:solidFill>
                  <a:srgbClr val="1F2023"/>
                </a:solidFill>
                <a:latin typeface="Trebuchet MS"/>
                <a:cs typeface="Trebuchet MS"/>
              </a:rPr>
              <a:t> </a:t>
            </a:r>
            <a:r>
              <a:rPr sz="2200" spc="105" dirty="0">
                <a:solidFill>
                  <a:srgbClr val="1F2023"/>
                </a:solidFill>
                <a:latin typeface="Trebuchet MS"/>
                <a:cs typeface="Trebuchet MS"/>
              </a:rPr>
              <a:t>many</a:t>
            </a:r>
            <a:r>
              <a:rPr sz="2200" spc="-60" dirty="0">
                <a:solidFill>
                  <a:srgbClr val="1F2023"/>
                </a:solidFill>
                <a:latin typeface="Trebuchet MS"/>
                <a:cs typeface="Trebuchet MS"/>
              </a:rPr>
              <a:t> </a:t>
            </a:r>
            <a:r>
              <a:rPr sz="2200" b="1" spc="45" dirty="0">
                <a:solidFill>
                  <a:srgbClr val="1F2023"/>
                </a:solidFill>
                <a:latin typeface="Arial"/>
                <a:cs typeface="Arial"/>
              </a:rPr>
              <a:t>Docker</a:t>
            </a:r>
            <a:r>
              <a:rPr sz="2200" b="1" spc="-10" dirty="0">
                <a:solidFill>
                  <a:srgbClr val="1F2023"/>
                </a:solidFill>
                <a:latin typeface="Arial"/>
                <a:cs typeface="Arial"/>
              </a:rPr>
              <a:t> </a:t>
            </a:r>
            <a:r>
              <a:rPr sz="2200" spc="100" dirty="0">
                <a:solidFill>
                  <a:srgbClr val="1F2023"/>
                </a:solidFill>
                <a:latin typeface="Trebuchet MS"/>
                <a:cs typeface="Trebuchet MS"/>
              </a:rPr>
              <a:t>users</a:t>
            </a:r>
            <a:r>
              <a:rPr sz="2200" spc="-65" dirty="0">
                <a:solidFill>
                  <a:srgbClr val="1F2023"/>
                </a:solidFill>
                <a:latin typeface="Trebuchet MS"/>
                <a:cs typeface="Trebuchet MS"/>
              </a:rPr>
              <a:t> </a:t>
            </a:r>
            <a:r>
              <a:rPr sz="2200" spc="105" dirty="0">
                <a:solidFill>
                  <a:srgbClr val="1F2023"/>
                </a:solidFill>
                <a:latin typeface="Trebuchet MS"/>
                <a:cs typeface="Trebuchet MS"/>
              </a:rPr>
              <a:t>use</a:t>
            </a:r>
            <a:r>
              <a:rPr sz="2200" spc="-70" dirty="0">
                <a:solidFill>
                  <a:srgbClr val="1F2023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1F2023"/>
                </a:solidFill>
                <a:latin typeface="Trebuchet MS"/>
                <a:cs typeface="Trebuchet MS"/>
              </a:rPr>
              <a:t>to</a:t>
            </a:r>
            <a:r>
              <a:rPr sz="2200" spc="-85" dirty="0">
                <a:solidFill>
                  <a:srgbClr val="1F2023"/>
                </a:solidFill>
                <a:latin typeface="Trebuchet MS"/>
                <a:cs typeface="Trebuchet MS"/>
              </a:rPr>
              <a:t> </a:t>
            </a:r>
            <a:r>
              <a:rPr sz="2200" spc="-10" dirty="0">
                <a:solidFill>
                  <a:srgbClr val="1F2023"/>
                </a:solidFill>
                <a:latin typeface="Trebuchet MS"/>
                <a:cs typeface="Trebuchet MS"/>
              </a:rPr>
              <a:t>interact</a:t>
            </a:r>
            <a:r>
              <a:rPr sz="2200" spc="-65" dirty="0">
                <a:solidFill>
                  <a:srgbClr val="1F2023"/>
                </a:solidFill>
                <a:latin typeface="Trebuchet MS"/>
                <a:cs typeface="Trebuchet MS"/>
              </a:rPr>
              <a:t> </a:t>
            </a:r>
            <a:r>
              <a:rPr sz="2200" spc="5" dirty="0">
                <a:solidFill>
                  <a:srgbClr val="1F2023"/>
                </a:solidFill>
                <a:latin typeface="Trebuchet MS"/>
                <a:cs typeface="Trebuchet MS"/>
              </a:rPr>
              <a:t>with</a:t>
            </a:r>
            <a:r>
              <a:rPr sz="2200" spc="-50" dirty="0">
                <a:solidFill>
                  <a:srgbClr val="1F2023"/>
                </a:solidFill>
                <a:latin typeface="Trebuchet MS"/>
                <a:cs typeface="Trebuchet MS"/>
              </a:rPr>
              <a:t> </a:t>
            </a:r>
            <a:r>
              <a:rPr sz="2200" b="1" spc="5" dirty="0">
                <a:solidFill>
                  <a:srgbClr val="1F2023"/>
                </a:solidFill>
                <a:latin typeface="Arial"/>
                <a:cs typeface="Arial"/>
              </a:rPr>
              <a:t>Docker</a:t>
            </a:r>
            <a:r>
              <a:rPr sz="2200" spc="5" dirty="0">
                <a:solidFill>
                  <a:srgbClr val="1F2023"/>
                </a:solidFill>
                <a:latin typeface="Trebuchet MS"/>
                <a:cs typeface="Trebuchet MS"/>
              </a:rPr>
              <a:t>.</a:t>
            </a:r>
            <a:endParaRPr sz="2200">
              <a:latin typeface="Trebuchet MS"/>
              <a:cs typeface="Trebuchet MS"/>
            </a:endParaRPr>
          </a:p>
          <a:p>
            <a:pPr marL="381000" marR="923290" indent="-368935">
              <a:lnSpc>
                <a:spcPct val="100000"/>
              </a:lnSpc>
              <a:spcBef>
                <a:spcPts val="2640"/>
              </a:spcBef>
              <a:buFont typeface="Tahoma"/>
              <a:buChar char="●"/>
              <a:tabLst>
                <a:tab pos="381000" algn="l"/>
                <a:tab pos="381635" algn="l"/>
              </a:tabLst>
            </a:pPr>
            <a:r>
              <a:rPr sz="2200" spc="114" dirty="0">
                <a:solidFill>
                  <a:srgbClr val="1F2023"/>
                </a:solidFill>
                <a:latin typeface="Trebuchet MS"/>
                <a:cs typeface="Trebuchet MS"/>
              </a:rPr>
              <a:t>When</a:t>
            </a:r>
            <a:r>
              <a:rPr sz="2200" spc="-70" dirty="0">
                <a:solidFill>
                  <a:srgbClr val="1F2023"/>
                </a:solidFill>
                <a:latin typeface="Trebuchet MS"/>
                <a:cs typeface="Trebuchet MS"/>
              </a:rPr>
              <a:t> </a:t>
            </a:r>
            <a:r>
              <a:rPr sz="2200" spc="100" dirty="0">
                <a:solidFill>
                  <a:srgbClr val="1F2023"/>
                </a:solidFill>
                <a:latin typeface="Trebuchet MS"/>
                <a:cs typeface="Trebuchet MS"/>
              </a:rPr>
              <a:t>you</a:t>
            </a:r>
            <a:r>
              <a:rPr sz="2200" spc="-90" dirty="0">
                <a:solidFill>
                  <a:srgbClr val="1F2023"/>
                </a:solidFill>
                <a:latin typeface="Trebuchet MS"/>
                <a:cs typeface="Trebuchet MS"/>
              </a:rPr>
              <a:t> </a:t>
            </a:r>
            <a:r>
              <a:rPr sz="2200" spc="110" dirty="0">
                <a:solidFill>
                  <a:srgbClr val="1F2023"/>
                </a:solidFill>
                <a:latin typeface="Trebuchet MS"/>
                <a:cs typeface="Trebuchet MS"/>
              </a:rPr>
              <a:t>use</a:t>
            </a:r>
            <a:r>
              <a:rPr sz="2200" spc="-75" dirty="0">
                <a:solidFill>
                  <a:srgbClr val="1F2023"/>
                </a:solidFill>
                <a:latin typeface="Trebuchet MS"/>
                <a:cs typeface="Trebuchet MS"/>
              </a:rPr>
              <a:t> </a:t>
            </a:r>
            <a:r>
              <a:rPr sz="2200" spc="120" dirty="0">
                <a:solidFill>
                  <a:srgbClr val="1F2023"/>
                </a:solidFill>
                <a:latin typeface="Trebuchet MS"/>
                <a:cs typeface="Trebuchet MS"/>
              </a:rPr>
              <a:t>commands</a:t>
            </a:r>
            <a:r>
              <a:rPr sz="2200" spc="-45" dirty="0">
                <a:solidFill>
                  <a:srgbClr val="1F2023"/>
                </a:solidFill>
                <a:latin typeface="Trebuchet MS"/>
                <a:cs typeface="Trebuchet MS"/>
              </a:rPr>
              <a:t> </a:t>
            </a:r>
            <a:r>
              <a:rPr sz="2200" spc="95" dirty="0">
                <a:solidFill>
                  <a:srgbClr val="1F2023"/>
                </a:solidFill>
                <a:latin typeface="Trebuchet MS"/>
                <a:cs typeface="Trebuchet MS"/>
              </a:rPr>
              <a:t>such</a:t>
            </a:r>
            <a:r>
              <a:rPr sz="2200" spc="-85" dirty="0">
                <a:solidFill>
                  <a:srgbClr val="1F2023"/>
                </a:solidFill>
                <a:latin typeface="Trebuchet MS"/>
                <a:cs typeface="Trebuchet MS"/>
              </a:rPr>
              <a:t> </a:t>
            </a:r>
            <a:r>
              <a:rPr sz="2200" spc="105" dirty="0">
                <a:solidFill>
                  <a:srgbClr val="1F2023"/>
                </a:solidFill>
                <a:latin typeface="Trebuchet MS"/>
                <a:cs typeface="Trebuchet MS"/>
              </a:rPr>
              <a:t>as</a:t>
            </a:r>
            <a:r>
              <a:rPr sz="2200" spc="-60" dirty="0">
                <a:solidFill>
                  <a:srgbClr val="1F2023"/>
                </a:solidFill>
                <a:latin typeface="Trebuchet MS"/>
                <a:cs typeface="Trebuchet MS"/>
              </a:rPr>
              <a:t> </a:t>
            </a:r>
            <a:r>
              <a:rPr sz="2200" b="1" spc="50" dirty="0">
                <a:solidFill>
                  <a:srgbClr val="1F2023"/>
                </a:solidFill>
                <a:latin typeface="Arial"/>
                <a:cs typeface="Arial"/>
              </a:rPr>
              <a:t>docker</a:t>
            </a:r>
            <a:r>
              <a:rPr sz="2200" b="1" spc="-25" dirty="0">
                <a:solidFill>
                  <a:srgbClr val="1F2023"/>
                </a:solidFill>
                <a:latin typeface="Arial"/>
                <a:cs typeface="Arial"/>
              </a:rPr>
              <a:t> </a:t>
            </a:r>
            <a:r>
              <a:rPr sz="2200" spc="10" dirty="0">
                <a:solidFill>
                  <a:srgbClr val="1F2023"/>
                </a:solidFill>
                <a:latin typeface="Trebuchet MS"/>
                <a:cs typeface="Trebuchet MS"/>
              </a:rPr>
              <a:t>run,</a:t>
            </a:r>
            <a:r>
              <a:rPr sz="2200" spc="-75" dirty="0">
                <a:solidFill>
                  <a:srgbClr val="1F2023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1F2023"/>
                </a:solidFill>
                <a:latin typeface="Trebuchet MS"/>
                <a:cs typeface="Trebuchet MS"/>
              </a:rPr>
              <a:t>the</a:t>
            </a:r>
            <a:r>
              <a:rPr sz="2200" spc="-75" dirty="0">
                <a:solidFill>
                  <a:srgbClr val="1F2023"/>
                </a:solidFill>
                <a:latin typeface="Trebuchet MS"/>
                <a:cs typeface="Trebuchet MS"/>
              </a:rPr>
              <a:t> </a:t>
            </a:r>
            <a:r>
              <a:rPr sz="2200" b="1" spc="65" dirty="0">
                <a:solidFill>
                  <a:srgbClr val="1F2023"/>
                </a:solidFill>
                <a:latin typeface="Arial"/>
                <a:cs typeface="Arial"/>
              </a:rPr>
              <a:t>client</a:t>
            </a:r>
            <a:r>
              <a:rPr sz="2200" b="1" spc="-30" dirty="0">
                <a:solidFill>
                  <a:srgbClr val="1F2023"/>
                </a:solidFill>
                <a:latin typeface="Arial"/>
                <a:cs typeface="Arial"/>
              </a:rPr>
              <a:t> </a:t>
            </a:r>
            <a:r>
              <a:rPr sz="2200" spc="114" dirty="0">
                <a:solidFill>
                  <a:srgbClr val="1F2023"/>
                </a:solidFill>
                <a:latin typeface="Trebuchet MS"/>
                <a:cs typeface="Trebuchet MS"/>
              </a:rPr>
              <a:t>sends</a:t>
            </a:r>
            <a:r>
              <a:rPr sz="2200" spc="-70" dirty="0">
                <a:solidFill>
                  <a:srgbClr val="1F2023"/>
                </a:solidFill>
                <a:latin typeface="Trebuchet MS"/>
                <a:cs typeface="Trebuchet MS"/>
              </a:rPr>
              <a:t> </a:t>
            </a:r>
            <a:r>
              <a:rPr sz="2200" spc="50" dirty="0">
                <a:solidFill>
                  <a:srgbClr val="1F2023"/>
                </a:solidFill>
                <a:latin typeface="Trebuchet MS"/>
                <a:cs typeface="Trebuchet MS"/>
              </a:rPr>
              <a:t>these</a:t>
            </a:r>
            <a:r>
              <a:rPr sz="2200" spc="-70" dirty="0">
                <a:solidFill>
                  <a:srgbClr val="1F2023"/>
                </a:solidFill>
                <a:latin typeface="Trebuchet MS"/>
                <a:cs typeface="Trebuchet MS"/>
              </a:rPr>
              <a:t> </a:t>
            </a:r>
            <a:r>
              <a:rPr sz="2200" spc="120" dirty="0">
                <a:solidFill>
                  <a:srgbClr val="1F2023"/>
                </a:solidFill>
                <a:latin typeface="Trebuchet MS"/>
                <a:cs typeface="Trebuchet MS"/>
              </a:rPr>
              <a:t>commands</a:t>
            </a:r>
            <a:r>
              <a:rPr sz="2200" spc="-55" dirty="0">
                <a:solidFill>
                  <a:srgbClr val="1F2023"/>
                </a:solidFill>
                <a:latin typeface="Trebuchet MS"/>
                <a:cs typeface="Trebuchet MS"/>
              </a:rPr>
              <a:t> </a:t>
            </a:r>
            <a:r>
              <a:rPr sz="2200" spc="15" dirty="0">
                <a:solidFill>
                  <a:srgbClr val="1F2023"/>
                </a:solidFill>
                <a:latin typeface="Trebuchet MS"/>
                <a:cs typeface="Trebuchet MS"/>
              </a:rPr>
              <a:t>to </a:t>
            </a:r>
            <a:r>
              <a:rPr sz="2200" spc="-650" dirty="0">
                <a:solidFill>
                  <a:srgbClr val="1F2023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1F2023"/>
                </a:solidFill>
                <a:latin typeface="Trebuchet MS"/>
                <a:cs typeface="Trebuchet MS"/>
              </a:rPr>
              <a:t>dockerd,</a:t>
            </a:r>
            <a:r>
              <a:rPr sz="2200" spc="-85" dirty="0">
                <a:solidFill>
                  <a:srgbClr val="1F2023"/>
                </a:solidFill>
                <a:latin typeface="Trebuchet MS"/>
                <a:cs typeface="Trebuchet MS"/>
              </a:rPr>
              <a:t> </a:t>
            </a:r>
            <a:r>
              <a:rPr sz="2200" spc="45" dirty="0">
                <a:solidFill>
                  <a:srgbClr val="1F2023"/>
                </a:solidFill>
                <a:latin typeface="Trebuchet MS"/>
                <a:cs typeface="Trebuchet MS"/>
              </a:rPr>
              <a:t>which</a:t>
            </a:r>
            <a:r>
              <a:rPr sz="2200" spc="-65" dirty="0">
                <a:solidFill>
                  <a:srgbClr val="1F2023"/>
                </a:solidFill>
                <a:latin typeface="Trebuchet MS"/>
                <a:cs typeface="Trebuchet MS"/>
              </a:rPr>
              <a:t> </a:t>
            </a:r>
            <a:r>
              <a:rPr sz="2200" spc="30" dirty="0">
                <a:solidFill>
                  <a:srgbClr val="1F2023"/>
                </a:solidFill>
                <a:latin typeface="Trebuchet MS"/>
                <a:cs typeface="Trebuchet MS"/>
              </a:rPr>
              <a:t>carries</a:t>
            </a:r>
            <a:r>
              <a:rPr sz="2200" spc="-70" dirty="0">
                <a:solidFill>
                  <a:srgbClr val="1F2023"/>
                </a:solidFill>
                <a:latin typeface="Trebuchet MS"/>
                <a:cs typeface="Trebuchet MS"/>
              </a:rPr>
              <a:t> </a:t>
            </a:r>
            <a:r>
              <a:rPr sz="2200" spc="70" dirty="0">
                <a:solidFill>
                  <a:srgbClr val="1F2023"/>
                </a:solidFill>
                <a:latin typeface="Trebuchet MS"/>
                <a:cs typeface="Trebuchet MS"/>
              </a:rPr>
              <a:t>them</a:t>
            </a:r>
            <a:r>
              <a:rPr sz="2200" spc="-75" dirty="0">
                <a:solidFill>
                  <a:srgbClr val="1F2023"/>
                </a:solidFill>
                <a:latin typeface="Trebuchet MS"/>
                <a:cs typeface="Trebuchet MS"/>
              </a:rPr>
              <a:t> </a:t>
            </a:r>
            <a:r>
              <a:rPr sz="2200" spc="-10" dirty="0">
                <a:solidFill>
                  <a:srgbClr val="1F2023"/>
                </a:solidFill>
                <a:latin typeface="Trebuchet MS"/>
                <a:cs typeface="Trebuchet MS"/>
              </a:rPr>
              <a:t>out.</a:t>
            </a:r>
            <a:endParaRPr sz="2200">
              <a:latin typeface="Trebuchet MS"/>
              <a:cs typeface="Trebuchet MS"/>
            </a:endParaRPr>
          </a:p>
          <a:p>
            <a:pPr marL="381000" indent="-368935">
              <a:lnSpc>
                <a:spcPct val="100000"/>
              </a:lnSpc>
              <a:spcBef>
                <a:spcPts val="2640"/>
              </a:spcBef>
              <a:buFont typeface="Tahoma"/>
              <a:buChar char="●"/>
              <a:tabLst>
                <a:tab pos="381000" algn="l"/>
                <a:tab pos="381635" algn="l"/>
              </a:tabLst>
            </a:pPr>
            <a:r>
              <a:rPr sz="2200" spc="30" dirty="0">
                <a:solidFill>
                  <a:srgbClr val="1F2023"/>
                </a:solidFill>
                <a:latin typeface="Trebuchet MS"/>
                <a:cs typeface="Trebuchet MS"/>
              </a:rPr>
              <a:t>The</a:t>
            </a:r>
            <a:r>
              <a:rPr sz="2200" spc="-75" dirty="0">
                <a:solidFill>
                  <a:srgbClr val="1F2023"/>
                </a:solidFill>
                <a:latin typeface="Trebuchet MS"/>
                <a:cs typeface="Trebuchet MS"/>
              </a:rPr>
              <a:t> </a:t>
            </a:r>
            <a:r>
              <a:rPr sz="2200" b="1" spc="50" dirty="0">
                <a:solidFill>
                  <a:srgbClr val="1F2023"/>
                </a:solidFill>
                <a:latin typeface="Arial"/>
                <a:cs typeface="Arial"/>
              </a:rPr>
              <a:t>docker</a:t>
            </a:r>
            <a:r>
              <a:rPr sz="2200" b="1" spc="-30" dirty="0">
                <a:solidFill>
                  <a:srgbClr val="1F2023"/>
                </a:solidFill>
                <a:latin typeface="Arial"/>
                <a:cs typeface="Arial"/>
              </a:rPr>
              <a:t> </a:t>
            </a:r>
            <a:r>
              <a:rPr sz="2200" spc="114" dirty="0">
                <a:solidFill>
                  <a:srgbClr val="1F2023"/>
                </a:solidFill>
                <a:latin typeface="Trebuchet MS"/>
                <a:cs typeface="Trebuchet MS"/>
              </a:rPr>
              <a:t>command</a:t>
            </a:r>
            <a:r>
              <a:rPr sz="2200" spc="-70" dirty="0">
                <a:solidFill>
                  <a:srgbClr val="1F2023"/>
                </a:solidFill>
                <a:latin typeface="Trebuchet MS"/>
                <a:cs typeface="Trebuchet MS"/>
              </a:rPr>
              <a:t> </a:t>
            </a:r>
            <a:r>
              <a:rPr sz="2200" spc="114" dirty="0">
                <a:solidFill>
                  <a:srgbClr val="1F2023"/>
                </a:solidFill>
                <a:latin typeface="Trebuchet MS"/>
                <a:cs typeface="Trebuchet MS"/>
              </a:rPr>
              <a:t>uses</a:t>
            </a:r>
            <a:r>
              <a:rPr sz="2200" spc="-75" dirty="0">
                <a:solidFill>
                  <a:srgbClr val="1F2023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1F2023"/>
                </a:solidFill>
                <a:latin typeface="Trebuchet MS"/>
                <a:cs typeface="Trebuchet MS"/>
              </a:rPr>
              <a:t>the</a:t>
            </a:r>
            <a:r>
              <a:rPr sz="2200" spc="-75" dirty="0">
                <a:solidFill>
                  <a:srgbClr val="1F2023"/>
                </a:solidFill>
                <a:latin typeface="Trebuchet MS"/>
                <a:cs typeface="Trebuchet MS"/>
              </a:rPr>
              <a:t> </a:t>
            </a:r>
            <a:r>
              <a:rPr sz="2200" b="1" spc="45" dirty="0">
                <a:solidFill>
                  <a:srgbClr val="1F2023"/>
                </a:solidFill>
                <a:latin typeface="Arial"/>
                <a:cs typeface="Arial"/>
              </a:rPr>
              <a:t>Docker</a:t>
            </a:r>
            <a:r>
              <a:rPr sz="2200" b="1" spc="-15" dirty="0">
                <a:solidFill>
                  <a:srgbClr val="1F2023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1F2023"/>
                </a:solidFill>
                <a:latin typeface="Trebuchet MS"/>
                <a:cs typeface="Trebuchet MS"/>
              </a:rPr>
              <a:t>API.</a:t>
            </a:r>
            <a:endParaRPr sz="2200">
              <a:latin typeface="Trebuchet MS"/>
              <a:cs typeface="Trebuchet MS"/>
            </a:endParaRPr>
          </a:p>
          <a:p>
            <a:pPr marL="381000" indent="-368935">
              <a:lnSpc>
                <a:spcPct val="100000"/>
              </a:lnSpc>
              <a:spcBef>
                <a:spcPts val="2640"/>
              </a:spcBef>
              <a:buFont typeface="Tahoma"/>
              <a:buChar char="●"/>
              <a:tabLst>
                <a:tab pos="381000" algn="l"/>
                <a:tab pos="381635" algn="l"/>
              </a:tabLst>
            </a:pPr>
            <a:r>
              <a:rPr sz="2200" spc="30" dirty="0">
                <a:solidFill>
                  <a:srgbClr val="1F2023"/>
                </a:solidFill>
                <a:latin typeface="Trebuchet MS"/>
                <a:cs typeface="Trebuchet MS"/>
              </a:rPr>
              <a:t>The</a:t>
            </a:r>
            <a:r>
              <a:rPr sz="2200" spc="-75" dirty="0">
                <a:solidFill>
                  <a:srgbClr val="1F2023"/>
                </a:solidFill>
                <a:latin typeface="Trebuchet MS"/>
                <a:cs typeface="Trebuchet MS"/>
              </a:rPr>
              <a:t> </a:t>
            </a:r>
            <a:r>
              <a:rPr sz="2200" b="1" spc="45" dirty="0">
                <a:solidFill>
                  <a:srgbClr val="1F2023"/>
                </a:solidFill>
                <a:latin typeface="Arial"/>
                <a:cs typeface="Arial"/>
              </a:rPr>
              <a:t>Docker</a:t>
            </a:r>
            <a:r>
              <a:rPr sz="2200" b="1" spc="-30" dirty="0">
                <a:solidFill>
                  <a:srgbClr val="1F2023"/>
                </a:solidFill>
                <a:latin typeface="Arial"/>
                <a:cs typeface="Arial"/>
              </a:rPr>
              <a:t> </a:t>
            </a:r>
            <a:r>
              <a:rPr sz="2200" b="1" spc="65" dirty="0">
                <a:solidFill>
                  <a:srgbClr val="1F2023"/>
                </a:solidFill>
                <a:latin typeface="Arial"/>
                <a:cs typeface="Arial"/>
              </a:rPr>
              <a:t>client</a:t>
            </a:r>
            <a:r>
              <a:rPr sz="2200" b="1" spc="-10" dirty="0">
                <a:solidFill>
                  <a:srgbClr val="1F2023"/>
                </a:solidFill>
                <a:latin typeface="Arial"/>
                <a:cs typeface="Arial"/>
              </a:rPr>
              <a:t> </a:t>
            </a:r>
            <a:r>
              <a:rPr sz="2200" spc="50" dirty="0">
                <a:solidFill>
                  <a:srgbClr val="1F2023"/>
                </a:solidFill>
                <a:latin typeface="Trebuchet MS"/>
                <a:cs typeface="Trebuchet MS"/>
              </a:rPr>
              <a:t>can</a:t>
            </a:r>
            <a:r>
              <a:rPr sz="2200" spc="-80" dirty="0">
                <a:solidFill>
                  <a:srgbClr val="1F2023"/>
                </a:solidFill>
                <a:latin typeface="Trebuchet MS"/>
                <a:cs typeface="Trebuchet MS"/>
              </a:rPr>
              <a:t> </a:t>
            </a:r>
            <a:r>
              <a:rPr sz="2200" spc="60" dirty="0">
                <a:solidFill>
                  <a:srgbClr val="1F2023"/>
                </a:solidFill>
                <a:latin typeface="Trebuchet MS"/>
                <a:cs typeface="Trebuchet MS"/>
              </a:rPr>
              <a:t>communicate</a:t>
            </a:r>
            <a:r>
              <a:rPr sz="2200" spc="-40" dirty="0">
                <a:solidFill>
                  <a:srgbClr val="1F2023"/>
                </a:solidFill>
                <a:latin typeface="Trebuchet MS"/>
                <a:cs typeface="Trebuchet MS"/>
              </a:rPr>
              <a:t> </a:t>
            </a:r>
            <a:r>
              <a:rPr sz="2200" spc="5" dirty="0">
                <a:solidFill>
                  <a:srgbClr val="1F2023"/>
                </a:solidFill>
                <a:latin typeface="Trebuchet MS"/>
                <a:cs typeface="Trebuchet MS"/>
              </a:rPr>
              <a:t>with</a:t>
            </a:r>
            <a:r>
              <a:rPr sz="2200" spc="-80" dirty="0">
                <a:solidFill>
                  <a:srgbClr val="1F2023"/>
                </a:solidFill>
                <a:latin typeface="Trebuchet MS"/>
                <a:cs typeface="Trebuchet MS"/>
              </a:rPr>
              <a:t> </a:t>
            </a:r>
            <a:r>
              <a:rPr sz="2200" spc="105" dirty="0">
                <a:solidFill>
                  <a:srgbClr val="1F2023"/>
                </a:solidFill>
                <a:latin typeface="Trebuchet MS"/>
                <a:cs typeface="Trebuchet MS"/>
              </a:rPr>
              <a:t>more</a:t>
            </a:r>
            <a:r>
              <a:rPr sz="2200" spc="-90" dirty="0">
                <a:solidFill>
                  <a:srgbClr val="1F2023"/>
                </a:solidFill>
                <a:latin typeface="Trebuchet MS"/>
                <a:cs typeface="Trebuchet MS"/>
              </a:rPr>
              <a:t> </a:t>
            </a:r>
            <a:r>
              <a:rPr sz="2200" spc="60" dirty="0">
                <a:solidFill>
                  <a:srgbClr val="1F2023"/>
                </a:solidFill>
                <a:latin typeface="Trebuchet MS"/>
                <a:cs typeface="Trebuchet MS"/>
              </a:rPr>
              <a:t>than</a:t>
            </a:r>
            <a:r>
              <a:rPr sz="2200" spc="-85" dirty="0">
                <a:solidFill>
                  <a:srgbClr val="1F2023"/>
                </a:solidFill>
                <a:latin typeface="Trebuchet MS"/>
                <a:cs typeface="Trebuchet MS"/>
              </a:rPr>
              <a:t> </a:t>
            </a:r>
            <a:r>
              <a:rPr sz="2200" spc="105" dirty="0">
                <a:solidFill>
                  <a:srgbClr val="1F2023"/>
                </a:solidFill>
                <a:latin typeface="Trebuchet MS"/>
                <a:cs typeface="Trebuchet MS"/>
              </a:rPr>
              <a:t>one</a:t>
            </a:r>
            <a:r>
              <a:rPr sz="2200" spc="-85" dirty="0">
                <a:solidFill>
                  <a:srgbClr val="1F2023"/>
                </a:solidFill>
                <a:latin typeface="Trebuchet MS"/>
                <a:cs typeface="Trebuchet MS"/>
              </a:rPr>
              <a:t> </a:t>
            </a:r>
            <a:r>
              <a:rPr sz="2200" spc="70" dirty="0">
                <a:solidFill>
                  <a:srgbClr val="1F2023"/>
                </a:solidFill>
                <a:latin typeface="Trebuchet MS"/>
                <a:cs typeface="Trebuchet MS"/>
              </a:rPr>
              <a:t>daemon.</a:t>
            </a:r>
            <a:endParaRPr sz="2200">
              <a:latin typeface="Trebuchet MS"/>
              <a:cs typeface="Trebuchet MS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362700" y="734568"/>
            <a:ext cx="3733800" cy="458724"/>
          </a:xfrm>
          <a:prstGeom prst="rect">
            <a:avLst/>
          </a:prstGeom>
        </p:spPr>
      </p:pic>
    </p:spTree>
  </p:cSld>
  <p:clrMapOvr>
    <a:masterClrMapping/>
  </p:clrMapOvr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69914" y="4271264"/>
            <a:ext cx="407098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50" dirty="0">
                <a:latin typeface="Arial"/>
                <a:cs typeface="Arial"/>
              </a:rPr>
              <a:t>Components</a:t>
            </a:r>
            <a:r>
              <a:rPr spc="-60" dirty="0">
                <a:latin typeface="Arial"/>
                <a:cs typeface="Arial"/>
              </a:rPr>
              <a:t> </a:t>
            </a:r>
            <a:r>
              <a:rPr spc="80" dirty="0">
                <a:latin typeface="Arial"/>
                <a:cs typeface="Arial"/>
              </a:rPr>
              <a:t>of</a:t>
            </a:r>
            <a:r>
              <a:rPr spc="-70" dirty="0">
                <a:latin typeface="Arial"/>
                <a:cs typeface="Arial"/>
              </a:rPr>
              <a:t> </a:t>
            </a:r>
            <a:r>
              <a:rPr spc="60" dirty="0">
                <a:latin typeface="Arial"/>
                <a:cs typeface="Arial"/>
              </a:rPr>
              <a:t>Docker</a:t>
            </a:r>
          </a:p>
        </p:txBody>
      </p:sp>
    </p:spTree>
  </p:cSld>
  <p:clrMapOvr>
    <a:masterClrMapping/>
  </p:clrMapOvr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668516" y="306451"/>
            <a:ext cx="291846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60" dirty="0">
                <a:solidFill>
                  <a:srgbClr val="3E3E3E"/>
                </a:solidFill>
                <a:latin typeface="Arial"/>
                <a:cs typeface="Arial"/>
              </a:rPr>
              <a:t>Docker</a:t>
            </a:r>
            <a:r>
              <a:rPr spc="-10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15" dirty="0">
                <a:solidFill>
                  <a:srgbClr val="3E3E3E"/>
                </a:solidFill>
                <a:latin typeface="Arial"/>
                <a:cs typeface="Arial"/>
              </a:rPr>
              <a:t>Lifecycle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688335" y="1982723"/>
            <a:ext cx="10879835" cy="5812536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4419091" y="1736598"/>
            <a:ext cx="674243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75" dirty="0">
                <a:solidFill>
                  <a:srgbClr val="3E3E3E"/>
                </a:solidFill>
                <a:latin typeface="Trebuchet MS"/>
                <a:cs typeface="Trebuchet MS"/>
              </a:rPr>
              <a:t>Docker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Trebuchet MS"/>
                <a:cs typeface="Trebuchet MS"/>
              </a:rPr>
              <a:t>lifecycle</a:t>
            </a:r>
            <a:r>
              <a:rPr sz="2200" spc="-2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20" dirty="0">
                <a:solidFill>
                  <a:srgbClr val="3E3E3E"/>
                </a:solidFill>
                <a:latin typeface="Trebuchet MS"/>
                <a:cs typeface="Trebuchet MS"/>
              </a:rPr>
              <a:t>has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various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rebuchet MS"/>
                <a:cs typeface="Trebuchet MS"/>
              </a:rPr>
              <a:t>stages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Trebuchet MS"/>
                <a:cs typeface="Trebuchet MS"/>
              </a:rPr>
              <a:t>as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25" dirty="0">
                <a:solidFill>
                  <a:srgbClr val="3E3E3E"/>
                </a:solidFill>
                <a:latin typeface="Trebuchet MS"/>
                <a:cs typeface="Trebuchet MS"/>
              </a:rPr>
              <a:t>shown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" dirty="0">
                <a:solidFill>
                  <a:srgbClr val="3E3E3E"/>
                </a:solidFill>
                <a:latin typeface="Trebuchet MS"/>
                <a:cs typeface="Trebuchet MS"/>
              </a:rPr>
              <a:t>below:</a:t>
            </a:r>
            <a:endParaRPr sz="2200">
              <a:latin typeface="Trebuchet MS"/>
              <a:cs typeface="Trebuchet MS"/>
            </a:endParaRP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715000" y="734568"/>
            <a:ext cx="4706111" cy="458724"/>
          </a:xfrm>
          <a:prstGeom prst="rect">
            <a:avLst/>
          </a:prstGeom>
        </p:spPr>
      </p:pic>
    </p:spTree>
  </p:cSld>
  <p:clrMapOvr>
    <a:masterClrMapping/>
  </p:clrMapOvr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668516" y="306451"/>
            <a:ext cx="291846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60" dirty="0">
                <a:solidFill>
                  <a:srgbClr val="3E3E3E"/>
                </a:solidFill>
                <a:latin typeface="Arial"/>
                <a:cs typeface="Arial"/>
              </a:rPr>
              <a:t>Docker</a:t>
            </a:r>
            <a:r>
              <a:rPr spc="-10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15" dirty="0">
                <a:solidFill>
                  <a:srgbClr val="3E3E3E"/>
                </a:solidFill>
                <a:latin typeface="Arial"/>
                <a:cs typeface="Arial"/>
              </a:rPr>
              <a:t>Lifecycle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737609" y="1965198"/>
            <a:ext cx="8078470" cy="41040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94055">
              <a:lnSpc>
                <a:spcPct val="100000"/>
              </a:lnSpc>
              <a:spcBef>
                <a:spcPts val="95"/>
              </a:spcBef>
            </a:pP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Let’s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rebuchet MS"/>
                <a:cs typeface="Trebuchet MS"/>
              </a:rPr>
              <a:t>understand</a:t>
            </a:r>
            <a:r>
              <a:rPr sz="2200" spc="-6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what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Trebuchet MS"/>
                <a:cs typeface="Trebuchet MS"/>
              </a:rPr>
              <a:t>each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Trebuchet MS"/>
                <a:cs typeface="Trebuchet MS"/>
              </a:rPr>
              <a:t>stage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in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55" dirty="0">
                <a:solidFill>
                  <a:srgbClr val="3E3E3E"/>
                </a:solidFill>
                <a:latin typeface="Trebuchet MS"/>
                <a:cs typeface="Trebuchet MS"/>
              </a:rPr>
              <a:t>life</a:t>
            </a:r>
            <a:r>
              <a:rPr sz="2200" spc="-5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Trebuchet MS"/>
                <a:cs typeface="Trebuchet MS"/>
              </a:rPr>
              <a:t>cycle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does.</a:t>
            </a:r>
            <a:endParaRPr sz="2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3000">
              <a:latin typeface="Trebuchet MS"/>
              <a:cs typeface="Trebuchet MS"/>
            </a:endParaRPr>
          </a:p>
          <a:p>
            <a:pPr marL="381000" indent="-368935">
              <a:lnSpc>
                <a:spcPct val="100000"/>
              </a:lnSpc>
              <a:spcBef>
                <a:spcPts val="2230"/>
              </a:spcBef>
              <a:buFont typeface="Tahoma"/>
              <a:buChar char="●"/>
              <a:tabLst>
                <a:tab pos="381000" algn="l"/>
                <a:tab pos="381635" algn="l"/>
              </a:tabLst>
            </a:pPr>
            <a:r>
              <a:rPr sz="2200" b="1" spc="25" dirty="0">
                <a:latin typeface="Arial"/>
                <a:cs typeface="Arial"/>
              </a:rPr>
              <a:t>Created</a:t>
            </a:r>
            <a:r>
              <a:rPr sz="2200" spc="25" dirty="0">
                <a:latin typeface="Trebuchet MS"/>
                <a:cs typeface="Trebuchet MS"/>
              </a:rPr>
              <a:t>:</a:t>
            </a:r>
            <a:r>
              <a:rPr sz="2200" spc="-90" dirty="0">
                <a:latin typeface="Trebuchet MS"/>
                <a:cs typeface="Trebuchet MS"/>
              </a:rPr>
              <a:t> </a:t>
            </a:r>
            <a:r>
              <a:rPr sz="2200" spc="90" dirty="0">
                <a:latin typeface="Trebuchet MS"/>
                <a:cs typeface="Trebuchet MS"/>
              </a:rPr>
              <a:t>A</a:t>
            </a:r>
            <a:r>
              <a:rPr sz="2200" spc="-90" dirty="0">
                <a:latin typeface="Trebuchet MS"/>
                <a:cs typeface="Trebuchet MS"/>
              </a:rPr>
              <a:t> </a:t>
            </a:r>
            <a:r>
              <a:rPr sz="2200" spc="35" dirty="0">
                <a:latin typeface="Trebuchet MS"/>
                <a:cs typeface="Trebuchet MS"/>
              </a:rPr>
              <a:t>container</a:t>
            </a:r>
            <a:r>
              <a:rPr sz="2200" spc="-60" dirty="0">
                <a:latin typeface="Trebuchet MS"/>
                <a:cs typeface="Trebuchet MS"/>
              </a:rPr>
              <a:t> </a:t>
            </a:r>
            <a:r>
              <a:rPr sz="2200" dirty="0">
                <a:latin typeface="Trebuchet MS"/>
                <a:cs typeface="Trebuchet MS"/>
              </a:rPr>
              <a:t>that</a:t>
            </a:r>
            <a:r>
              <a:rPr sz="2200" spc="-90" dirty="0">
                <a:latin typeface="Trebuchet MS"/>
                <a:cs typeface="Trebuchet MS"/>
              </a:rPr>
              <a:t> </a:t>
            </a:r>
            <a:r>
              <a:rPr sz="2200" spc="120" dirty="0">
                <a:latin typeface="Trebuchet MS"/>
                <a:cs typeface="Trebuchet MS"/>
              </a:rPr>
              <a:t>has</a:t>
            </a:r>
            <a:r>
              <a:rPr sz="2200" spc="-80" dirty="0">
                <a:latin typeface="Trebuchet MS"/>
                <a:cs typeface="Trebuchet MS"/>
              </a:rPr>
              <a:t> </a:t>
            </a:r>
            <a:r>
              <a:rPr sz="2200" spc="80" dirty="0">
                <a:latin typeface="Trebuchet MS"/>
                <a:cs typeface="Trebuchet MS"/>
              </a:rPr>
              <a:t>been</a:t>
            </a:r>
            <a:r>
              <a:rPr sz="2200" spc="-60" dirty="0">
                <a:latin typeface="Trebuchet MS"/>
                <a:cs typeface="Trebuchet MS"/>
              </a:rPr>
              <a:t> </a:t>
            </a:r>
            <a:r>
              <a:rPr sz="2200" spc="15" dirty="0">
                <a:latin typeface="Trebuchet MS"/>
                <a:cs typeface="Trebuchet MS"/>
              </a:rPr>
              <a:t>created</a:t>
            </a:r>
            <a:r>
              <a:rPr sz="2200" spc="-85" dirty="0">
                <a:latin typeface="Trebuchet MS"/>
                <a:cs typeface="Trebuchet MS"/>
              </a:rPr>
              <a:t> </a:t>
            </a:r>
            <a:r>
              <a:rPr sz="2200" spc="55" dirty="0">
                <a:latin typeface="Trebuchet MS"/>
                <a:cs typeface="Trebuchet MS"/>
              </a:rPr>
              <a:t>but</a:t>
            </a:r>
            <a:r>
              <a:rPr sz="2200" spc="-75" dirty="0">
                <a:latin typeface="Trebuchet MS"/>
                <a:cs typeface="Trebuchet MS"/>
              </a:rPr>
              <a:t> </a:t>
            </a:r>
            <a:r>
              <a:rPr sz="2200" spc="60" dirty="0">
                <a:latin typeface="Trebuchet MS"/>
                <a:cs typeface="Trebuchet MS"/>
              </a:rPr>
              <a:t>not</a:t>
            </a:r>
            <a:r>
              <a:rPr sz="2200" spc="-90" dirty="0">
                <a:latin typeface="Trebuchet MS"/>
                <a:cs typeface="Trebuchet MS"/>
              </a:rPr>
              <a:t> </a:t>
            </a:r>
            <a:r>
              <a:rPr sz="2200" spc="25" dirty="0">
                <a:latin typeface="Trebuchet MS"/>
                <a:cs typeface="Trebuchet MS"/>
              </a:rPr>
              <a:t>started</a:t>
            </a:r>
            <a:endParaRPr sz="2200">
              <a:latin typeface="Trebuchet MS"/>
              <a:cs typeface="Trebuchet MS"/>
            </a:endParaRPr>
          </a:p>
          <a:p>
            <a:pPr marL="381000" indent="-368935">
              <a:lnSpc>
                <a:spcPct val="100000"/>
              </a:lnSpc>
              <a:spcBef>
                <a:spcPts val="2640"/>
              </a:spcBef>
              <a:buFont typeface="Tahoma"/>
              <a:buChar char="●"/>
              <a:tabLst>
                <a:tab pos="381000" algn="l"/>
                <a:tab pos="381635" algn="l"/>
              </a:tabLst>
            </a:pPr>
            <a:r>
              <a:rPr sz="2200" b="1" spc="-10" dirty="0">
                <a:latin typeface="Arial"/>
                <a:cs typeface="Arial"/>
              </a:rPr>
              <a:t>Running</a:t>
            </a:r>
            <a:r>
              <a:rPr sz="2200" spc="-10" dirty="0">
                <a:latin typeface="Trebuchet MS"/>
                <a:cs typeface="Trebuchet MS"/>
              </a:rPr>
              <a:t>:</a:t>
            </a:r>
            <a:r>
              <a:rPr sz="2200" spc="-50" dirty="0">
                <a:latin typeface="Trebuchet MS"/>
                <a:cs typeface="Trebuchet MS"/>
              </a:rPr>
              <a:t> </a:t>
            </a:r>
            <a:r>
              <a:rPr sz="2200" spc="90" dirty="0">
                <a:latin typeface="Trebuchet MS"/>
                <a:cs typeface="Trebuchet MS"/>
              </a:rPr>
              <a:t>A</a:t>
            </a:r>
            <a:r>
              <a:rPr sz="2200" spc="-95" dirty="0">
                <a:latin typeface="Trebuchet MS"/>
                <a:cs typeface="Trebuchet MS"/>
              </a:rPr>
              <a:t> </a:t>
            </a:r>
            <a:r>
              <a:rPr sz="2200" spc="35" dirty="0">
                <a:latin typeface="Trebuchet MS"/>
                <a:cs typeface="Trebuchet MS"/>
              </a:rPr>
              <a:t>container</a:t>
            </a:r>
            <a:r>
              <a:rPr sz="2200" spc="-80" dirty="0">
                <a:latin typeface="Trebuchet MS"/>
                <a:cs typeface="Trebuchet MS"/>
              </a:rPr>
              <a:t> </a:t>
            </a:r>
            <a:r>
              <a:rPr sz="2200" spc="85" dirty="0">
                <a:latin typeface="Trebuchet MS"/>
                <a:cs typeface="Trebuchet MS"/>
              </a:rPr>
              <a:t>running</a:t>
            </a:r>
            <a:r>
              <a:rPr sz="2200" spc="-65" dirty="0">
                <a:latin typeface="Trebuchet MS"/>
                <a:cs typeface="Trebuchet MS"/>
              </a:rPr>
              <a:t> </a:t>
            </a:r>
            <a:r>
              <a:rPr sz="2200" spc="5" dirty="0">
                <a:latin typeface="Trebuchet MS"/>
                <a:cs typeface="Trebuchet MS"/>
              </a:rPr>
              <a:t>with</a:t>
            </a:r>
            <a:r>
              <a:rPr sz="2200" spc="-65" dirty="0">
                <a:latin typeface="Trebuchet MS"/>
                <a:cs typeface="Trebuchet MS"/>
              </a:rPr>
              <a:t> </a:t>
            </a:r>
            <a:r>
              <a:rPr sz="2200" spc="-45" dirty="0">
                <a:latin typeface="Trebuchet MS"/>
                <a:cs typeface="Trebuchet MS"/>
              </a:rPr>
              <a:t>all</a:t>
            </a:r>
            <a:r>
              <a:rPr sz="2200" spc="-75" dirty="0">
                <a:latin typeface="Trebuchet MS"/>
                <a:cs typeface="Trebuchet MS"/>
              </a:rPr>
              <a:t> </a:t>
            </a:r>
            <a:r>
              <a:rPr sz="2200" spc="-5" dirty="0">
                <a:latin typeface="Trebuchet MS"/>
                <a:cs typeface="Trebuchet MS"/>
              </a:rPr>
              <a:t>its</a:t>
            </a:r>
            <a:r>
              <a:rPr sz="2200" spc="-95" dirty="0">
                <a:latin typeface="Trebuchet MS"/>
                <a:cs typeface="Trebuchet MS"/>
              </a:rPr>
              <a:t> </a:t>
            </a:r>
            <a:r>
              <a:rPr sz="2200" spc="90" dirty="0">
                <a:latin typeface="Trebuchet MS"/>
                <a:cs typeface="Trebuchet MS"/>
              </a:rPr>
              <a:t>processes</a:t>
            </a:r>
            <a:endParaRPr sz="2200">
              <a:latin typeface="Trebuchet MS"/>
              <a:cs typeface="Trebuchet MS"/>
            </a:endParaRPr>
          </a:p>
          <a:p>
            <a:pPr marL="381000" indent="-368935">
              <a:lnSpc>
                <a:spcPct val="100000"/>
              </a:lnSpc>
              <a:spcBef>
                <a:spcPts val="2640"/>
              </a:spcBef>
              <a:buFont typeface="Tahoma"/>
              <a:buChar char="●"/>
              <a:tabLst>
                <a:tab pos="381000" algn="l"/>
                <a:tab pos="381635" algn="l"/>
              </a:tabLst>
            </a:pPr>
            <a:r>
              <a:rPr sz="2200" b="1" spc="-20" dirty="0">
                <a:latin typeface="Arial"/>
                <a:cs typeface="Arial"/>
              </a:rPr>
              <a:t>Paused</a:t>
            </a:r>
            <a:r>
              <a:rPr sz="2200" spc="-20" dirty="0">
                <a:latin typeface="Trebuchet MS"/>
                <a:cs typeface="Trebuchet MS"/>
              </a:rPr>
              <a:t>:</a:t>
            </a:r>
            <a:r>
              <a:rPr sz="2200" spc="-90" dirty="0">
                <a:latin typeface="Trebuchet MS"/>
                <a:cs typeface="Trebuchet MS"/>
              </a:rPr>
              <a:t> </a:t>
            </a:r>
            <a:r>
              <a:rPr sz="2200" spc="90" dirty="0">
                <a:latin typeface="Trebuchet MS"/>
                <a:cs typeface="Trebuchet MS"/>
              </a:rPr>
              <a:t>A</a:t>
            </a:r>
            <a:r>
              <a:rPr sz="2200" spc="-90" dirty="0">
                <a:latin typeface="Trebuchet MS"/>
                <a:cs typeface="Trebuchet MS"/>
              </a:rPr>
              <a:t> </a:t>
            </a:r>
            <a:r>
              <a:rPr sz="2200" spc="35" dirty="0">
                <a:latin typeface="Trebuchet MS"/>
                <a:cs typeface="Trebuchet MS"/>
              </a:rPr>
              <a:t>container</a:t>
            </a:r>
            <a:r>
              <a:rPr sz="2200" spc="-70" dirty="0">
                <a:latin typeface="Trebuchet MS"/>
                <a:cs typeface="Trebuchet MS"/>
              </a:rPr>
              <a:t> </a:t>
            </a:r>
            <a:r>
              <a:rPr sz="2200" spc="105" dirty="0">
                <a:latin typeface="Trebuchet MS"/>
                <a:cs typeface="Trebuchet MS"/>
              </a:rPr>
              <a:t>whose</a:t>
            </a:r>
            <a:r>
              <a:rPr sz="2200" spc="-60" dirty="0">
                <a:latin typeface="Trebuchet MS"/>
                <a:cs typeface="Trebuchet MS"/>
              </a:rPr>
              <a:t> </a:t>
            </a:r>
            <a:r>
              <a:rPr sz="2200" spc="85" dirty="0">
                <a:latin typeface="Trebuchet MS"/>
                <a:cs typeface="Trebuchet MS"/>
              </a:rPr>
              <a:t>processes</a:t>
            </a:r>
            <a:r>
              <a:rPr sz="2200" spc="-70" dirty="0">
                <a:latin typeface="Trebuchet MS"/>
                <a:cs typeface="Trebuchet MS"/>
              </a:rPr>
              <a:t> </a:t>
            </a:r>
            <a:r>
              <a:rPr sz="2200" spc="65" dirty="0">
                <a:latin typeface="Trebuchet MS"/>
                <a:cs typeface="Trebuchet MS"/>
              </a:rPr>
              <a:t>have</a:t>
            </a:r>
            <a:r>
              <a:rPr sz="2200" spc="-85" dirty="0">
                <a:latin typeface="Trebuchet MS"/>
                <a:cs typeface="Trebuchet MS"/>
              </a:rPr>
              <a:t> </a:t>
            </a:r>
            <a:r>
              <a:rPr sz="2200" spc="80" dirty="0">
                <a:latin typeface="Trebuchet MS"/>
                <a:cs typeface="Trebuchet MS"/>
              </a:rPr>
              <a:t>been</a:t>
            </a:r>
            <a:r>
              <a:rPr sz="2200" spc="-75" dirty="0">
                <a:latin typeface="Trebuchet MS"/>
                <a:cs typeface="Trebuchet MS"/>
              </a:rPr>
              <a:t> </a:t>
            </a:r>
            <a:r>
              <a:rPr sz="2200" spc="100" dirty="0">
                <a:latin typeface="Trebuchet MS"/>
                <a:cs typeface="Trebuchet MS"/>
              </a:rPr>
              <a:t>paused</a:t>
            </a:r>
            <a:endParaRPr sz="2200">
              <a:latin typeface="Trebuchet MS"/>
              <a:cs typeface="Trebuchet MS"/>
            </a:endParaRPr>
          </a:p>
          <a:p>
            <a:pPr marL="381000" indent="-368935">
              <a:lnSpc>
                <a:spcPct val="100000"/>
              </a:lnSpc>
              <a:spcBef>
                <a:spcPts val="2640"/>
              </a:spcBef>
              <a:buFont typeface="Tahoma"/>
              <a:buChar char="●"/>
              <a:tabLst>
                <a:tab pos="381000" algn="l"/>
                <a:tab pos="381635" algn="l"/>
              </a:tabLst>
            </a:pPr>
            <a:r>
              <a:rPr sz="2200" b="1" spc="-5" dirty="0">
                <a:latin typeface="Arial"/>
                <a:cs typeface="Arial"/>
              </a:rPr>
              <a:t>Stopped</a:t>
            </a:r>
            <a:r>
              <a:rPr sz="2200" spc="-5" dirty="0">
                <a:latin typeface="Trebuchet MS"/>
                <a:cs typeface="Trebuchet MS"/>
              </a:rPr>
              <a:t>:</a:t>
            </a:r>
            <a:r>
              <a:rPr sz="2200" spc="-95" dirty="0">
                <a:latin typeface="Trebuchet MS"/>
                <a:cs typeface="Trebuchet MS"/>
              </a:rPr>
              <a:t> </a:t>
            </a:r>
            <a:r>
              <a:rPr sz="2200" spc="90" dirty="0">
                <a:latin typeface="Trebuchet MS"/>
                <a:cs typeface="Trebuchet MS"/>
              </a:rPr>
              <a:t>A</a:t>
            </a:r>
            <a:r>
              <a:rPr sz="2200" spc="-95" dirty="0">
                <a:latin typeface="Trebuchet MS"/>
                <a:cs typeface="Trebuchet MS"/>
              </a:rPr>
              <a:t> </a:t>
            </a:r>
            <a:r>
              <a:rPr sz="2200" spc="35" dirty="0">
                <a:latin typeface="Trebuchet MS"/>
                <a:cs typeface="Trebuchet MS"/>
              </a:rPr>
              <a:t>container</a:t>
            </a:r>
            <a:r>
              <a:rPr sz="2200" spc="-70" dirty="0">
                <a:latin typeface="Trebuchet MS"/>
                <a:cs typeface="Trebuchet MS"/>
              </a:rPr>
              <a:t> </a:t>
            </a:r>
            <a:r>
              <a:rPr sz="2200" spc="105" dirty="0">
                <a:latin typeface="Trebuchet MS"/>
                <a:cs typeface="Trebuchet MS"/>
              </a:rPr>
              <a:t>whose</a:t>
            </a:r>
            <a:r>
              <a:rPr sz="2200" spc="-70" dirty="0">
                <a:latin typeface="Trebuchet MS"/>
                <a:cs typeface="Trebuchet MS"/>
              </a:rPr>
              <a:t> </a:t>
            </a:r>
            <a:r>
              <a:rPr sz="2200" spc="85" dirty="0">
                <a:latin typeface="Trebuchet MS"/>
                <a:cs typeface="Trebuchet MS"/>
              </a:rPr>
              <a:t>processes</a:t>
            </a:r>
            <a:r>
              <a:rPr sz="2200" spc="-75" dirty="0">
                <a:latin typeface="Trebuchet MS"/>
                <a:cs typeface="Trebuchet MS"/>
              </a:rPr>
              <a:t> </a:t>
            </a:r>
            <a:r>
              <a:rPr sz="2200" spc="65" dirty="0">
                <a:latin typeface="Trebuchet MS"/>
                <a:cs typeface="Trebuchet MS"/>
              </a:rPr>
              <a:t>have</a:t>
            </a:r>
            <a:r>
              <a:rPr sz="2200" spc="-85" dirty="0">
                <a:latin typeface="Trebuchet MS"/>
                <a:cs typeface="Trebuchet MS"/>
              </a:rPr>
              <a:t> </a:t>
            </a:r>
            <a:r>
              <a:rPr sz="2200" spc="80" dirty="0">
                <a:latin typeface="Trebuchet MS"/>
                <a:cs typeface="Trebuchet MS"/>
              </a:rPr>
              <a:t>been</a:t>
            </a:r>
            <a:r>
              <a:rPr sz="2200" spc="-70" dirty="0">
                <a:latin typeface="Trebuchet MS"/>
                <a:cs typeface="Trebuchet MS"/>
              </a:rPr>
              <a:t> </a:t>
            </a:r>
            <a:r>
              <a:rPr sz="2200" spc="80" dirty="0">
                <a:latin typeface="Trebuchet MS"/>
                <a:cs typeface="Trebuchet MS"/>
              </a:rPr>
              <a:t>stopped</a:t>
            </a:r>
            <a:endParaRPr sz="2200">
              <a:latin typeface="Trebuchet MS"/>
              <a:cs typeface="Trebuchet MS"/>
            </a:endParaRPr>
          </a:p>
          <a:p>
            <a:pPr marL="381000" indent="-368935">
              <a:lnSpc>
                <a:spcPct val="100000"/>
              </a:lnSpc>
              <a:spcBef>
                <a:spcPts val="2645"/>
              </a:spcBef>
              <a:buFont typeface="Tahoma"/>
              <a:buChar char="●"/>
              <a:tabLst>
                <a:tab pos="381000" algn="l"/>
                <a:tab pos="381635" algn="l"/>
              </a:tabLst>
            </a:pPr>
            <a:r>
              <a:rPr sz="2200" b="1" spc="40" dirty="0">
                <a:latin typeface="Arial"/>
                <a:cs typeface="Arial"/>
              </a:rPr>
              <a:t>Deleted</a:t>
            </a:r>
            <a:r>
              <a:rPr sz="2200" spc="40" dirty="0">
                <a:latin typeface="Trebuchet MS"/>
                <a:cs typeface="Trebuchet MS"/>
              </a:rPr>
              <a:t>:</a:t>
            </a:r>
            <a:r>
              <a:rPr sz="2200" spc="-85" dirty="0">
                <a:latin typeface="Trebuchet MS"/>
                <a:cs typeface="Trebuchet MS"/>
              </a:rPr>
              <a:t> </a:t>
            </a:r>
            <a:r>
              <a:rPr sz="2200" spc="90" dirty="0">
                <a:latin typeface="Trebuchet MS"/>
                <a:cs typeface="Trebuchet MS"/>
              </a:rPr>
              <a:t>A</a:t>
            </a:r>
            <a:r>
              <a:rPr sz="2200" spc="-95" dirty="0">
                <a:latin typeface="Trebuchet MS"/>
                <a:cs typeface="Trebuchet MS"/>
              </a:rPr>
              <a:t> </a:t>
            </a:r>
            <a:r>
              <a:rPr sz="2200" spc="35" dirty="0">
                <a:latin typeface="Trebuchet MS"/>
                <a:cs typeface="Trebuchet MS"/>
              </a:rPr>
              <a:t>container</a:t>
            </a:r>
            <a:r>
              <a:rPr sz="2200" spc="-80" dirty="0">
                <a:latin typeface="Trebuchet MS"/>
                <a:cs typeface="Trebuchet MS"/>
              </a:rPr>
              <a:t> </a:t>
            </a:r>
            <a:r>
              <a:rPr sz="2200" spc="35" dirty="0">
                <a:latin typeface="Trebuchet MS"/>
                <a:cs typeface="Trebuchet MS"/>
              </a:rPr>
              <a:t>in</a:t>
            </a:r>
            <a:r>
              <a:rPr sz="2200" spc="-80" dirty="0">
                <a:latin typeface="Trebuchet MS"/>
                <a:cs typeface="Trebuchet MS"/>
              </a:rPr>
              <a:t> </a:t>
            </a:r>
            <a:r>
              <a:rPr sz="2200" spc="65" dirty="0">
                <a:latin typeface="Trebuchet MS"/>
                <a:cs typeface="Trebuchet MS"/>
              </a:rPr>
              <a:t>a</a:t>
            </a:r>
            <a:r>
              <a:rPr sz="2200" spc="-100" dirty="0">
                <a:latin typeface="Trebuchet MS"/>
                <a:cs typeface="Trebuchet MS"/>
              </a:rPr>
              <a:t> </a:t>
            </a:r>
            <a:r>
              <a:rPr sz="2200" spc="80" dirty="0">
                <a:latin typeface="Trebuchet MS"/>
                <a:cs typeface="Trebuchet MS"/>
              </a:rPr>
              <a:t>dead</a:t>
            </a:r>
            <a:r>
              <a:rPr sz="2200" spc="-80" dirty="0">
                <a:latin typeface="Trebuchet MS"/>
                <a:cs typeface="Trebuchet MS"/>
              </a:rPr>
              <a:t> </a:t>
            </a:r>
            <a:r>
              <a:rPr sz="2200" spc="10" dirty="0">
                <a:latin typeface="Trebuchet MS"/>
                <a:cs typeface="Trebuchet MS"/>
              </a:rPr>
              <a:t>state</a:t>
            </a:r>
            <a:endParaRPr sz="2200">
              <a:latin typeface="Trebuchet MS"/>
              <a:cs typeface="Trebuchet MS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791200" y="734568"/>
            <a:ext cx="4800600" cy="458724"/>
          </a:xfrm>
          <a:prstGeom prst="rect">
            <a:avLst/>
          </a:prstGeom>
        </p:spPr>
      </p:pic>
    </p:spTree>
  </p:cSld>
  <p:clrMapOvr>
    <a:masterClrMapping/>
  </p:clrMapOvr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321933" y="217754"/>
            <a:ext cx="361315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60" dirty="0">
                <a:solidFill>
                  <a:srgbClr val="3E3E3E"/>
                </a:solidFill>
                <a:latin typeface="Arial"/>
                <a:cs typeface="Arial"/>
              </a:rPr>
              <a:t>Docker</a:t>
            </a:r>
            <a:r>
              <a:rPr spc="-8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90" dirty="0">
                <a:solidFill>
                  <a:srgbClr val="3E3E3E"/>
                </a:solidFill>
                <a:latin typeface="Arial"/>
                <a:cs typeface="Arial"/>
              </a:rPr>
              <a:t>Architecture</a:t>
            </a:r>
          </a:p>
        </p:txBody>
      </p:sp>
      <p:sp>
        <p:nvSpPr>
          <p:cNvPr id="4" name="object 4"/>
          <p:cNvSpPr/>
          <p:nvPr/>
        </p:nvSpPr>
        <p:spPr>
          <a:xfrm>
            <a:off x="1725167" y="1412747"/>
            <a:ext cx="12981940" cy="1041400"/>
          </a:xfrm>
          <a:custGeom>
            <a:avLst/>
            <a:gdLst/>
            <a:ahLst/>
            <a:cxnLst/>
            <a:rect l="l" t="t" r="r" b="b"/>
            <a:pathLst>
              <a:path w="12981940" h="1041400">
                <a:moveTo>
                  <a:pt x="0" y="123190"/>
                </a:moveTo>
                <a:lnTo>
                  <a:pt x="9675" y="75223"/>
                </a:lnTo>
                <a:lnTo>
                  <a:pt x="36068" y="36068"/>
                </a:lnTo>
                <a:lnTo>
                  <a:pt x="75223" y="9675"/>
                </a:lnTo>
                <a:lnTo>
                  <a:pt x="123189" y="0"/>
                </a:lnTo>
                <a:lnTo>
                  <a:pt x="12858241" y="0"/>
                </a:lnTo>
                <a:lnTo>
                  <a:pt x="12906208" y="9675"/>
                </a:lnTo>
                <a:lnTo>
                  <a:pt x="12945364" y="36068"/>
                </a:lnTo>
                <a:lnTo>
                  <a:pt x="12971756" y="75223"/>
                </a:lnTo>
                <a:lnTo>
                  <a:pt x="12981432" y="123190"/>
                </a:lnTo>
                <a:lnTo>
                  <a:pt x="12981432" y="917701"/>
                </a:lnTo>
                <a:lnTo>
                  <a:pt x="12971756" y="965668"/>
                </a:lnTo>
                <a:lnTo>
                  <a:pt x="12945364" y="1004824"/>
                </a:lnTo>
                <a:lnTo>
                  <a:pt x="12906208" y="1031216"/>
                </a:lnTo>
                <a:lnTo>
                  <a:pt x="12858241" y="1040892"/>
                </a:lnTo>
                <a:lnTo>
                  <a:pt x="123189" y="1040892"/>
                </a:lnTo>
                <a:lnTo>
                  <a:pt x="75223" y="1031216"/>
                </a:lnTo>
                <a:lnTo>
                  <a:pt x="36068" y="1004824"/>
                </a:lnTo>
                <a:lnTo>
                  <a:pt x="9675" y="965668"/>
                </a:lnTo>
                <a:lnTo>
                  <a:pt x="0" y="917701"/>
                </a:lnTo>
                <a:lnTo>
                  <a:pt x="0" y="123190"/>
                </a:lnTo>
                <a:close/>
              </a:path>
            </a:pathLst>
          </a:custGeom>
          <a:ln w="9525">
            <a:solidFill>
              <a:srgbClr val="0184E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226055" y="1441982"/>
            <a:ext cx="12063095" cy="797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54659" marR="5080" indent="-441959">
              <a:lnSpc>
                <a:spcPct val="115100"/>
              </a:lnSpc>
              <a:spcBef>
                <a:spcPts val="100"/>
              </a:spcBef>
            </a:pPr>
            <a:r>
              <a:rPr sz="2200" spc="75" dirty="0">
                <a:solidFill>
                  <a:srgbClr val="3E3E3E"/>
                </a:solidFill>
                <a:latin typeface="Trebuchet MS"/>
                <a:cs typeface="Trebuchet MS"/>
              </a:rPr>
              <a:t>Docker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20" dirty="0">
                <a:solidFill>
                  <a:srgbClr val="3E3E3E"/>
                </a:solidFill>
                <a:latin typeface="Trebuchet MS"/>
                <a:cs typeface="Trebuchet MS"/>
              </a:rPr>
              <a:t>uses</a:t>
            </a:r>
            <a:r>
              <a:rPr sz="2200" spc="-6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a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dirty="0">
                <a:solidFill>
                  <a:srgbClr val="3E3E3E"/>
                </a:solidFill>
                <a:latin typeface="Trebuchet MS"/>
                <a:cs typeface="Trebuchet MS"/>
              </a:rPr>
              <a:t>client-server</a:t>
            </a:r>
            <a:r>
              <a:rPr sz="2200" spc="-4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10" dirty="0">
                <a:solidFill>
                  <a:srgbClr val="3E3E3E"/>
                </a:solidFill>
                <a:latin typeface="Trebuchet MS"/>
                <a:cs typeface="Trebuchet MS"/>
              </a:rPr>
              <a:t>architecture.</a:t>
            </a:r>
            <a:r>
              <a:rPr sz="2200" spc="-5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rebuchet MS"/>
                <a:cs typeface="Trebuchet MS"/>
              </a:rPr>
              <a:t>Docker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30" dirty="0">
                <a:solidFill>
                  <a:srgbClr val="3E3E3E"/>
                </a:solidFill>
                <a:latin typeface="Trebuchet MS"/>
                <a:cs typeface="Trebuchet MS"/>
              </a:rPr>
              <a:t>client</a:t>
            </a:r>
            <a:r>
              <a:rPr sz="2200" spc="-5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" dirty="0">
                <a:solidFill>
                  <a:srgbClr val="3E3E3E"/>
                </a:solidFill>
                <a:latin typeface="Trebuchet MS"/>
                <a:cs typeface="Trebuchet MS"/>
              </a:rPr>
              <a:t>interacts</a:t>
            </a:r>
            <a:r>
              <a:rPr sz="2200" spc="-5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" dirty="0">
                <a:solidFill>
                  <a:srgbClr val="3E3E3E"/>
                </a:solidFill>
                <a:latin typeface="Trebuchet MS"/>
                <a:cs typeface="Trebuchet MS"/>
              </a:rPr>
              <a:t>with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rebuchet MS"/>
                <a:cs typeface="Trebuchet MS"/>
              </a:rPr>
              <a:t>Docker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14" dirty="0">
                <a:solidFill>
                  <a:srgbClr val="3E3E3E"/>
                </a:solidFill>
                <a:latin typeface="Trebuchet MS"/>
                <a:cs typeface="Trebuchet MS"/>
              </a:rPr>
              <a:t>daemon </a:t>
            </a:r>
            <a:r>
              <a:rPr sz="2200" spc="-65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dirty="0">
                <a:solidFill>
                  <a:srgbClr val="3E3E3E"/>
                </a:solidFill>
                <a:latin typeface="Trebuchet MS"/>
                <a:cs typeface="Trebuchet MS"/>
              </a:rPr>
              <a:t>that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rebuchet MS"/>
                <a:cs typeface="Trebuchet MS"/>
              </a:rPr>
              <a:t>performs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running,</a:t>
            </a:r>
            <a:r>
              <a:rPr sz="2200" spc="-5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rebuchet MS"/>
                <a:cs typeface="Trebuchet MS"/>
              </a:rPr>
              <a:t>heavy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Trebuchet MS"/>
                <a:cs typeface="Trebuchet MS"/>
              </a:rPr>
              <a:t>lifting</a:t>
            </a:r>
            <a:r>
              <a:rPr sz="2200" spc="-5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of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" dirty="0">
                <a:solidFill>
                  <a:srgbClr val="3E3E3E"/>
                </a:solidFill>
                <a:latin typeface="Trebuchet MS"/>
                <a:cs typeface="Trebuchet MS"/>
              </a:rPr>
              <a:t>building,</a:t>
            </a:r>
            <a:r>
              <a:rPr sz="2200" spc="-3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Trebuchet MS"/>
                <a:cs typeface="Trebuchet MS"/>
              </a:rPr>
              <a:t>and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distribution</a:t>
            </a:r>
            <a:r>
              <a:rPr sz="2200" spc="-3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of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rebuchet MS"/>
                <a:cs typeface="Trebuchet MS"/>
              </a:rPr>
              <a:t>Docker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5" dirty="0">
                <a:solidFill>
                  <a:srgbClr val="3E3E3E"/>
                </a:solidFill>
                <a:latin typeface="Trebuchet MS"/>
                <a:cs typeface="Trebuchet MS"/>
              </a:rPr>
              <a:t>containers.</a:t>
            </a:r>
            <a:endParaRPr sz="2200">
              <a:latin typeface="Trebuchet MS"/>
              <a:cs typeface="Trebuchet MS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382011" y="2688335"/>
            <a:ext cx="11490960" cy="572262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707237" y="8667394"/>
            <a:ext cx="612457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i="1" spc="35" dirty="0">
                <a:latin typeface="Trebuchet MS"/>
                <a:cs typeface="Trebuchet MS"/>
              </a:rPr>
              <a:t>So</a:t>
            </a:r>
            <a:r>
              <a:rPr sz="1400" i="1" spc="30" dirty="0">
                <a:latin typeface="Trebuchet MS"/>
                <a:cs typeface="Trebuchet MS"/>
              </a:rPr>
              <a:t>u</a:t>
            </a:r>
            <a:r>
              <a:rPr sz="1400" i="1" spc="-40" dirty="0">
                <a:latin typeface="Trebuchet MS"/>
                <a:cs typeface="Trebuchet MS"/>
              </a:rPr>
              <a:t>rce</a:t>
            </a:r>
            <a:r>
              <a:rPr sz="1400" i="1" spc="-160" dirty="0">
                <a:latin typeface="Trebuchet MS"/>
                <a:cs typeface="Trebuchet MS"/>
              </a:rPr>
              <a:t>:</a:t>
            </a:r>
            <a:r>
              <a:rPr sz="1400" i="1" spc="-110" dirty="0">
                <a:latin typeface="Trebuchet MS"/>
                <a:cs typeface="Trebuchet MS"/>
              </a:rPr>
              <a:t> </a:t>
            </a:r>
            <a:r>
              <a:rPr sz="1400" i="1" spc="30" dirty="0">
                <a:latin typeface="Trebuchet MS"/>
                <a:cs typeface="Trebuchet MS"/>
              </a:rPr>
              <a:t>h</a:t>
            </a:r>
            <a:r>
              <a:rPr sz="1400" i="1" spc="-75" dirty="0">
                <a:latin typeface="Trebuchet MS"/>
                <a:cs typeface="Trebuchet MS"/>
              </a:rPr>
              <a:t>tt</a:t>
            </a:r>
            <a:r>
              <a:rPr sz="1400" i="1" spc="-95" dirty="0">
                <a:latin typeface="Trebuchet MS"/>
                <a:cs typeface="Trebuchet MS"/>
              </a:rPr>
              <a:t>p</a:t>
            </a:r>
            <a:r>
              <a:rPr sz="1400" i="1" spc="-114" dirty="0">
                <a:latin typeface="Trebuchet MS"/>
                <a:cs typeface="Trebuchet MS"/>
              </a:rPr>
              <a:t>s://</a:t>
            </a:r>
            <a:r>
              <a:rPr sz="1400" i="1" spc="-135" dirty="0">
                <a:latin typeface="Trebuchet MS"/>
                <a:cs typeface="Trebuchet MS"/>
              </a:rPr>
              <a:t>d</a:t>
            </a:r>
            <a:r>
              <a:rPr sz="1400" i="1" spc="25" dirty="0">
                <a:latin typeface="Trebuchet MS"/>
                <a:cs typeface="Trebuchet MS"/>
              </a:rPr>
              <a:t>o</a:t>
            </a:r>
            <a:r>
              <a:rPr sz="1400" i="1" spc="-25" dirty="0">
                <a:latin typeface="Trebuchet MS"/>
                <a:cs typeface="Trebuchet MS"/>
              </a:rPr>
              <a:t>c</a:t>
            </a:r>
            <a:r>
              <a:rPr sz="1400" i="1" spc="-35" dirty="0">
                <a:latin typeface="Trebuchet MS"/>
                <a:cs typeface="Trebuchet MS"/>
              </a:rPr>
              <a:t>s.</a:t>
            </a:r>
            <a:r>
              <a:rPr sz="1400" i="1" spc="-50" dirty="0">
                <a:latin typeface="Trebuchet MS"/>
                <a:cs typeface="Trebuchet MS"/>
              </a:rPr>
              <a:t>d</a:t>
            </a:r>
            <a:r>
              <a:rPr sz="1400" i="1" spc="10" dirty="0">
                <a:latin typeface="Trebuchet MS"/>
                <a:cs typeface="Trebuchet MS"/>
              </a:rPr>
              <a:t>o</a:t>
            </a:r>
            <a:r>
              <a:rPr sz="1400" i="1" dirty="0">
                <a:latin typeface="Trebuchet MS"/>
                <a:cs typeface="Trebuchet MS"/>
              </a:rPr>
              <a:t>c</a:t>
            </a:r>
            <a:r>
              <a:rPr sz="1400" i="1" spc="-40" dirty="0">
                <a:latin typeface="Trebuchet MS"/>
                <a:cs typeface="Trebuchet MS"/>
              </a:rPr>
              <a:t>ke</a:t>
            </a:r>
            <a:r>
              <a:rPr sz="1400" i="1" spc="-35" dirty="0">
                <a:latin typeface="Trebuchet MS"/>
                <a:cs typeface="Trebuchet MS"/>
              </a:rPr>
              <a:t>r</a:t>
            </a:r>
            <a:r>
              <a:rPr sz="1400" i="1" spc="-170" dirty="0">
                <a:latin typeface="Trebuchet MS"/>
                <a:cs typeface="Trebuchet MS"/>
              </a:rPr>
              <a:t>.</a:t>
            </a:r>
            <a:r>
              <a:rPr sz="1400" i="1" spc="-25" dirty="0">
                <a:latin typeface="Trebuchet MS"/>
                <a:cs typeface="Trebuchet MS"/>
              </a:rPr>
              <a:t>c</a:t>
            </a:r>
            <a:r>
              <a:rPr sz="1400" i="1" spc="25" dirty="0">
                <a:latin typeface="Trebuchet MS"/>
                <a:cs typeface="Trebuchet MS"/>
              </a:rPr>
              <a:t>o</a:t>
            </a:r>
            <a:r>
              <a:rPr sz="1400" i="1" spc="-90" dirty="0">
                <a:latin typeface="Trebuchet MS"/>
                <a:cs typeface="Trebuchet MS"/>
              </a:rPr>
              <a:t>m/</a:t>
            </a:r>
            <a:r>
              <a:rPr sz="1400" i="1" spc="-85" dirty="0">
                <a:latin typeface="Trebuchet MS"/>
                <a:cs typeface="Trebuchet MS"/>
              </a:rPr>
              <a:t>e</a:t>
            </a:r>
            <a:r>
              <a:rPr sz="1400" i="1" spc="45" dirty="0">
                <a:latin typeface="Trebuchet MS"/>
                <a:cs typeface="Trebuchet MS"/>
              </a:rPr>
              <a:t>n</a:t>
            </a:r>
            <a:r>
              <a:rPr sz="1400" i="1" spc="-10" dirty="0">
                <a:latin typeface="Trebuchet MS"/>
                <a:cs typeface="Trebuchet MS"/>
              </a:rPr>
              <a:t>gi</a:t>
            </a:r>
            <a:r>
              <a:rPr sz="1400" i="1" spc="-25" dirty="0">
                <a:latin typeface="Trebuchet MS"/>
                <a:cs typeface="Trebuchet MS"/>
              </a:rPr>
              <a:t>n</a:t>
            </a:r>
            <a:r>
              <a:rPr sz="1400" i="1" spc="-160" dirty="0">
                <a:latin typeface="Trebuchet MS"/>
                <a:cs typeface="Trebuchet MS"/>
              </a:rPr>
              <a:t>e</a:t>
            </a:r>
            <a:r>
              <a:rPr sz="1400" i="1" spc="-165" dirty="0">
                <a:latin typeface="Trebuchet MS"/>
                <a:cs typeface="Trebuchet MS"/>
              </a:rPr>
              <a:t>/</a:t>
            </a:r>
            <a:r>
              <a:rPr sz="1400" i="1" spc="30" dirty="0">
                <a:latin typeface="Trebuchet MS"/>
                <a:cs typeface="Trebuchet MS"/>
              </a:rPr>
              <a:t>d</a:t>
            </a:r>
            <a:r>
              <a:rPr sz="1400" i="1" spc="10" dirty="0">
                <a:latin typeface="Trebuchet MS"/>
                <a:cs typeface="Trebuchet MS"/>
              </a:rPr>
              <a:t>o</a:t>
            </a:r>
            <a:r>
              <a:rPr sz="1400" i="1" dirty="0">
                <a:latin typeface="Trebuchet MS"/>
                <a:cs typeface="Trebuchet MS"/>
              </a:rPr>
              <a:t>c</a:t>
            </a:r>
            <a:r>
              <a:rPr sz="1400" i="1" spc="-40" dirty="0">
                <a:latin typeface="Trebuchet MS"/>
                <a:cs typeface="Trebuchet MS"/>
              </a:rPr>
              <a:t>k</a:t>
            </a:r>
            <a:r>
              <a:rPr sz="1400" i="1" spc="-60" dirty="0">
                <a:latin typeface="Trebuchet MS"/>
                <a:cs typeface="Trebuchet MS"/>
              </a:rPr>
              <a:t>e</a:t>
            </a:r>
            <a:r>
              <a:rPr sz="1400" i="1" spc="-25" dirty="0">
                <a:latin typeface="Trebuchet MS"/>
                <a:cs typeface="Trebuchet MS"/>
              </a:rPr>
              <a:t>r</a:t>
            </a:r>
            <a:r>
              <a:rPr sz="1400" i="1" spc="-75" dirty="0">
                <a:latin typeface="Trebuchet MS"/>
                <a:cs typeface="Trebuchet MS"/>
              </a:rPr>
              <a:t>-</a:t>
            </a:r>
            <a:r>
              <a:rPr sz="1400" i="1" spc="25" dirty="0">
                <a:latin typeface="Trebuchet MS"/>
                <a:cs typeface="Trebuchet MS"/>
              </a:rPr>
              <a:t>o</a:t>
            </a:r>
            <a:r>
              <a:rPr sz="1400" i="1" spc="-45" dirty="0">
                <a:latin typeface="Trebuchet MS"/>
                <a:cs typeface="Trebuchet MS"/>
              </a:rPr>
              <a:t>ve</a:t>
            </a:r>
            <a:r>
              <a:rPr sz="1400" i="1" spc="-55" dirty="0">
                <a:latin typeface="Trebuchet MS"/>
                <a:cs typeface="Trebuchet MS"/>
              </a:rPr>
              <a:t>r</a:t>
            </a:r>
            <a:r>
              <a:rPr sz="1400" i="1" spc="-50" dirty="0">
                <a:latin typeface="Trebuchet MS"/>
                <a:cs typeface="Trebuchet MS"/>
              </a:rPr>
              <a:t>vi</a:t>
            </a:r>
            <a:r>
              <a:rPr sz="1400" i="1" spc="-80" dirty="0">
                <a:latin typeface="Trebuchet MS"/>
                <a:cs typeface="Trebuchet MS"/>
              </a:rPr>
              <a:t>e</a:t>
            </a:r>
            <a:r>
              <a:rPr sz="1400" i="1" spc="-50" dirty="0">
                <a:latin typeface="Trebuchet MS"/>
                <a:cs typeface="Trebuchet MS"/>
              </a:rPr>
              <a:t>w</a:t>
            </a:r>
            <a:r>
              <a:rPr sz="1400" i="1" spc="-40" dirty="0">
                <a:latin typeface="Trebuchet MS"/>
                <a:cs typeface="Trebuchet MS"/>
              </a:rPr>
              <a:t>/</a:t>
            </a:r>
            <a:r>
              <a:rPr sz="1400" i="1" spc="-45" dirty="0">
                <a:latin typeface="Trebuchet MS"/>
                <a:cs typeface="Trebuchet MS"/>
              </a:rPr>
              <a:t>#</a:t>
            </a:r>
            <a:r>
              <a:rPr sz="1400" i="1" spc="30" dirty="0">
                <a:latin typeface="Trebuchet MS"/>
                <a:cs typeface="Trebuchet MS"/>
              </a:rPr>
              <a:t>d</a:t>
            </a:r>
            <a:r>
              <a:rPr sz="1400" i="1" spc="25" dirty="0">
                <a:latin typeface="Trebuchet MS"/>
                <a:cs typeface="Trebuchet MS"/>
              </a:rPr>
              <a:t>o</a:t>
            </a:r>
            <a:r>
              <a:rPr sz="1400" i="1" spc="-25" dirty="0">
                <a:latin typeface="Trebuchet MS"/>
                <a:cs typeface="Trebuchet MS"/>
              </a:rPr>
              <a:t>c</a:t>
            </a:r>
            <a:r>
              <a:rPr sz="1400" i="1" spc="-40" dirty="0">
                <a:latin typeface="Trebuchet MS"/>
                <a:cs typeface="Trebuchet MS"/>
              </a:rPr>
              <a:t>ke</a:t>
            </a:r>
            <a:r>
              <a:rPr sz="1400" i="1" spc="-35" dirty="0">
                <a:latin typeface="Trebuchet MS"/>
                <a:cs typeface="Trebuchet MS"/>
              </a:rPr>
              <a:t>r</a:t>
            </a:r>
            <a:r>
              <a:rPr sz="1400" i="1" spc="-90" dirty="0">
                <a:latin typeface="Trebuchet MS"/>
                <a:cs typeface="Trebuchet MS"/>
              </a:rPr>
              <a:t>-</a:t>
            </a:r>
            <a:r>
              <a:rPr sz="1400" i="1" spc="15" dirty="0">
                <a:latin typeface="Trebuchet MS"/>
                <a:cs typeface="Trebuchet MS"/>
              </a:rPr>
              <a:t>a</a:t>
            </a:r>
            <a:r>
              <a:rPr sz="1400" i="1" dirty="0">
                <a:latin typeface="Trebuchet MS"/>
                <a:cs typeface="Trebuchet MS"/>
              </a:rPr>
              <a:t>r</a:t>
            </a:r>
            <a:r>
              <a:rPr sz="1400" i="1" spc="-25" dirty="0">
                <a:latin typeface="Trebuchet MS"/>
                <a:cs typeface="Trebuchet MS"/>
              </a:rPr>
              <a:t>c</a:t>
            </a:r>
            <a:r>
              <a:rPr sz="1400" i="1" spc="30" dirty="0">
                <a:latin typeface="Trebuchet MS"/>
                <a:cs typeface="Trebuchet MS"/>
              </a:rPr>
              <a:t>h</a:t>
            </a:r>
            <a:r>
              <a:rPr sz="1400" i="1" spc="-85" dirty="0">
                <a:latin typeface="Trebuchet MS"/>
                <a:cs typeface="Trebuchet MS"/>
              </a:rPr>
              <a:t>i</a:t>
            </a:r>
            <a:r>
              <a:rPr sz="1400" i="1" spc="-150" dirty="0">
                <a:latin typeface="Trebuchet MS"/>
                <a:cs typeface="Trebuchet MS"/>
              </a:rPr>
              <a:t>t</a:t>
            </a:r>
            <a:r>
              <a:rPr sz="1400" i="1" spc="-45" dirty="0">
                <a:latin typeface="Trebuchet MS"/>
                <a:cs typeface="Trebuchet MS"/>
              </a:rPr>
              <a:t>ec</a:t>
            </a:r>
            <a:r>
              <a:rPr sz="1400" i="1" spc="-150" dirty="0">
                <a:latin typeface="Trebuchet MS"/>
                <a:cs typeface="Trebuchet MS"/>
              </a:rPr>
              <a:t>t</a:t>
            </a:r>
            <a:r>
              <a:rPr sz="1400" i="1" spc="30" dirty="0">
                <a:latin typeface="Trebuchet MS"/>
                <a:cs typeface="Trebuchet MS"/>
              </a:rPr>
              <a:t>u</a:t>
            </a:r>
            <a:r>
              <a:rPr sz="1400" i="1" spc="-40" dirty="0">
                <a:latin typeface="Trebuchet MS"/>
                <a:cs typeface="Trebuchet MS"/>
              </a:rPr>
              <a:t>r</a:t>
            </a:r>
            <a:r>
              <a:rPr sz="1400" i="1" spc="-60" dirty="0">
                <a:latin typeface="Trebuchet MS"/>
                <a:cs typeface="Trebuchet MS"/>
              </a:rPr>
              <a:t>e</a:t>
            </a:r>
            <a:endParaRPr sz="1400">
              <a:latin typeface="Trebuchet MS"/>
              <a:cs typeface="Trebuchet MS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315711" y="734568"/>
            <a:ext cx="5676899" cy="458724"/>
          </a:xfrm>
          <a:prstGeom prst="rect">
            <a:avLst/>
          </a:prstGeom>
        </p:spPr>
      </p:pic>
    </p:spTree>
  </p:cSld>
  <p:clrMapOvr>
    <a:masterClrMapping/>
  </p:clrMapOvr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321933" y="217754"/>
            <a:ext cx="361315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60" dirty="0">
                <a:solidFill>
                  <a:srgbClr val="3E3E3E"/>
                </a:solidFill>
                <a:latin typeface="Arial"/>
                <a:cs typeface="Arial"/>
              </a:rPr>
              <a:t>Docker</a:t>
            </a:r>
            <a:r>
              <a:rPr spc="-8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90" dirty="0">
                <a:solidFill>
                  <a:srgbClr val="3E3E3E"/>
                </a:solidFill>
                <a:latin typeface="Arial"/>
                <a:cs typeface="Arial"/>
              </a:rPr>
              <a:t>Architecture</a:t>
            </a:r>
          </a:p>
        </p:txBody>
      </p:sp>
      <p:sp>
        <p:nvSpPr>
          <p:cNvPr id="4" name="object 4"/>
          <p:cNvSpPr/>
          <p:nvPr/>
        </p:nvSpPr>
        <p:spPr>
          <a:xfrm>
            <a:off x="1825751" y="2657855"/>
            <a:ext cx="12983210" cy="1419225"/>
          </a:xfrm>
          <a:custGeom>
            <a:avLst/>
            <a:gdLst/>
            <a:ahLst/>
            <a:cxnLst/>
            <a:rect l="l" t="t" r="r" b="b"/>
            <a:pathLst>
              <a:path w="12983210" h="1419225">
                <a:moveTo>
                  <a:pt x="0" y="168021"/>
                </a:moveTo>
                <a:lnTo>
                  <a:pt x="5998" y="123339"/>
                </a:lnTo>
                <a:lnTo>
                  <a:pt x="22930" y="83199"/>
                </a:lnTo>
                <a:lnTo>
                  <a:pt x="49196" y="49196"/>
                </a:lnTo>
                <a:lnTo>
                  <a:pt x="83199" y="22930"/>
                </a:lnTo>
                <a:lnTo>
                  <a:pt x="123339" y="5998"/>
                </a:lnTo>
                <a:lnTo>
                  <a:pt x="168021" y="0"/>
                </a:lnTo>
                <a:lnTo>
                  <a:pt x="12814935" y="0"/>
                </a:lnTo>
                <a:lnTo>
                  <a:pt x="12859616" y="5998"/>
                </a:lnTo>
                <a:lnTo>
                  <a:pt x="12899756" y="22930"/>
                </a:lnTo>
                <a:lnTo>
                  <a:pt x="12933759" y="49196"/>
                </a:lnTo>
                <a:lnTo>
                  <a:pt x="12960025" y="83199"/>
                </a:lnTo>
                <a:lnTo>
                  <a:pt x="12976957" y="123339"/>
                </a:lnTo>
                <a:lnTo>
                  <a:pt x="12982956" y="168021"/>
                </a:lnTo>
                <a:lnTo>
                  <a:pt x="12982956" y="1250823"/>
                </a:lnTo>
                <a:lnTo>
                  <a:pt x="12976957" y="1295504"/>
                </a:lnTo>
                <a:lnTo>
                  <a:pt x="12960025" y="1335644"/>
                </a:lnTo>
                <a:lnTo>
                  <a:pt x="12933759" y="1369647"/>
                </a:lnTo>
                <a:lnTo>
                  <a:pt x="12899756" y="1395913"/>
                </a:lnTo>
                <a:lnTo>
                  <a:pt x="12859616" y="1412845"/>
                </a:lnTo>
                <a:lnTo>
                  <a:pt x="12814935" y="1418844"/>
                </a:lnTo>
                <a:lnTo>
                  <a:pt x="168021" y="1418844"/>
                </a:lnTo>
                <a:lnTo>
                  <a:pt x="123339" y="1412845"/>
                </a:lnTo>
                <a:lnTo>
                  <a:pt x="83199" y="1395913"/>
                </a:lnTo>
                <a:lnTo>
                  <a:pt x="49196" y="1369647"/>
                </a:lnTo>
                <a:lnTo>
                  <a:pt x="22930" y="1335644"/>
                </a:lnTo>
                <a:lnTo>
                  <a:pt x="5998" y="1295504"/>
                </a:lnTo>
                <a:lnTo>
                  <a:pt x="0" y="1250823"/>
                </a:lnTo>
                <a:lnTo>
                  <a:pt x="0" y="168021"/>
                </a:lnTo>
                <a:close/>
              </a:path>
            </a:pathLst>
          </a:custGeom>
          <a:ln w="9525">
            <a:solidFill>
              <a:srgbClr val="0184E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042922" y="2700659"/>
            <a:ext cx="11982450" cy="11823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5100"/>
              </a:lnSpc>
              <a:spcBef>
                <a:spcPts val="95"/>
              </a:spcBef>
            </a:pPr>
            <a:r>
              <a:rPr sz="2200" spc="-50" dirty="0">
                <a:solidFill>
                  <a:srgbClr val="3E3E3E"/>
                </a:solidFill>
                <a:latin typeface="Trebuchet MS"/>
                <a:cs typeface="Trebuchet MS"/>
              </a:rPr>
              <a:t>It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accepts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rebuchet MS"/>
                <a:cs typeface="Trebuchet MS"/>
              </a:rPr>
              <a:t>Docker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rebuchet MS"/>
                <a:cs typeface="Trebuchet MS"/>
              </a:rPr>
              <a:t>API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rebuchet MS"/>
                <a:cs typeface="Trebuchet MS"/>
              </a:rPr>
              <a:t>requests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Trebuchet MS"/>
                <a:cs typeface="Trebuchet MS"/>
              </a:rPr>
              <a:t>and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Trebuchet MS"/>
                <a:cs typeface="Trebuchet MS"/>
              </a:rPr>
              <a:t>manages</a:t>
            </a:r>
            <a:r>
              <a:rPr sz="2200" spc="-6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rebuchet MS"/>
                <a:cs typeface="Trebuchet MS"/>
              </a:rPr>
              <a:t>Docker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30" dirty="0">
                <a:solidFill>
                  <a:srgbClr val="3E3E3E"/>
                </a:solidFill>
                <a:latin typeface="Trebuchet MS"/>
                <a:cs typeface="Trebuchet MS"/>
              </a:rPr>
              <a:t>objects,</a:t>
            </a:r>
            <a:r>
              <a:rPr sz="2200" spc="-5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Trebuchet MS"/>
                <a:cs typeface="Trebuchet MS"/>
              </a:rPr>
              <a:t>such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Trebuchet MS"/>
                <a:cs typeface="Trebuchet MS"/>
              </a:rPr>
              <a:t>as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Trebuchet MS"/>
                <a:cs typeface="Trebuchet MS"/>
              </a:rPr>
              <a:t>images,</a:t>
            </a:r>
            <a:r>
              <a:rPr sz="2200" spc="-5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5" dirty="0">
                <a:solidFill>
                  <a:srgbClr val="3E3E3E"/>
                </a:solidFill>
                <a:latin typeface="Trebuchet MS"/>
                <a:cs typeface="Trebuchet MS"/>
              </a:rPr>
              <a:t>containers, </a:t>
            </a:r>
            <a:r>
              <a:rPr sz="2200" spc="-64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Trebuchet MS"/>
                <a:cs typeface="Trebuchet MS"/>
              </a:rPr>
              <a:t>networks, </a:t>
            </a:r>
            <a:r>
              <a:rPr sz="2200" spc="105" dirty="0">
                <a:solidFill>
                  <a:srgbClr val="3E3E3E"/>
                </a:solidFill>
                <a:latin typeface="Trebuchet MS"/>
                <a:cs typeface="Trebuchet MS"/>
              </a:rPr>
              <a:t>and </a:t>
            </a:r>
            <a:r>
              <a:rPr sz="2200" spc="45" dirty="0">
                <a:solidFill>
                  <a:srgbClr val="3E3E3E"/>
                </a:solidFill>
                <a:latin typeface="Trebuchet MS"/>
                <a:cs typeface="Trebuchet MS"/>
              </a:rPr>
              <a:t>volumes. </a:t>
            </a:r>
            <a:r>
              <a:rPr sz="2200" spc="90" dirty="0">
                <a:solidFill>
                  <a:srgbClr val="3E3E3E"/>
                </a:solidFill>
                <a:latin typeface="Trebuchet MS"/>
                <a:cs typeface="Trebuchet MS"/>
              </a:rPr>
              <a:t>A </a:t>
            </a:r>
            <a:r>
              <a:rPr sz="2200" spc="120" dirty="0">
                <a:solidFill>
                  <a:srgbClr val="3E3E3E"/>
                </a:solidFill>
                <a:latin typeface="Trebuchet MS"/>
                <a:cs typeface="Trebuchet MS"/>
              </a:rPr>
              <a:t>daemon </a:t>
            </a:r>
            <a:r>
              <a:rPr sz="2200" spc="50" dirty="0">
                <a:solidFill>
                  <a:srgbClr val="3E3E3E"/>
                </a:solidFill>
                <a:latin typeface="Trebuchet MS"/>
                <a:cs typeface="Trebuchet MS"/>
              </a:rPr>
              <a:t>can </a:t>
            </a:r>
            <a:r>
              <a:rPr sz="2200" spc="60" dirty="0">
                <a:solidFill>
                  <a:srgbClr val="3E3E3E"/>
                </a:solidFill>
                <a:latin typeface="Trebuchet MS"/>
                <a:cs typeface="Trebuchet MS"/>
              </a:rPr>
              <a:t>also communicate </a:t>
            </a:r>
            <a:r>
              <a:rPr sz="2200" spc="5" dirty="0">
                <a:solidFill>
                  <a:srgbClr val="3E3E3E"/>
                </a:solidFill>
                <a:latin typeface="Trebuchet MS"/>
                <a:cs typeface="Trebuchet MS"/>
              </a:rPr>
              <a:t>with </a:t>
            </a:r>
            <a:r>
              <a:rPr sz="2200" spc="55" dirty="0">
                <a:solidFill>
                  <a:srgbClr val="3E3E3E"/>
                </a:solidFill>
                <a:latin typeface="Trebuchet MS"/>
                <a:cs typeface="Trebuchet MS"/>
              </a:rPr>
              <a:t>other </a:t>
            </a:r>
            <a:r>
              <a:rPr sz="2200" spc="125" dirty="0">
                <a:solidFill>
                  <a:srgbClr val="3E3E3E"/>
                </a:solidFill>
                <a:latin typeface="Trebuchet MS"/>
                <a:cs typeface="Trebuchet MS"/>
              </a:rPr>
              <a:t>daemons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to </a:t>
            </a:r>
            <a:r>
              <a:rPr sz="2200" spc="95" dirty="0">
                <a:solidFill>
                  <a:srgbClr val="3E3E3E"/>
                </a:solidFill>
                <a:latin typeface="Trebuchet MS"/>
                <a:cs typeface="Trebuchet MS"/>
              </a:rPr>
              <a:t>manage </a:t>
            </a:r>
            <a:r>
              <a:rPr sz="2200" spc="10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rebuchet MS"/>
                <a:cs typeface="Trebuchet MS"/>
              </a:rPr>
              <a:t>Docker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" dirty="0">
                <a:solidFill>
                  <a:srgbClr val="3E3E3E"/>
                </a:solidFill>
                <a:latin typeface="Trebuchet MS"/>
                <a:cs typeface="Trebuchet MS"/>
              </a:rPr>
              <a:t>services.</a:t>
            </a:r>
            <a:endParaRPr sz="2200">
              <a:latin typeface="Trebuchet MS"/>
              <a:cs typeface="Trebuchet MS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1781555" y="1645920"/>
            <a:ext cx="3215640" cy="704215"/>
            <a:chOff x="1781555" y="1645920"/>
            <a:chExt cx="3215640" cy="704215"/>
          </a:xfrm>
        </p:grpSpPr>
        <p:sp>
          <p:nvSpPr>
            <p:cNvPr id="7" name="object 7"/>
            <p:cNvSpPr/>
            <p:nvPr/>
          </p:nvSpPr>
          <p:spPr>
            <a:xfrm>
              <a:off x="1819655" y="1684020"/>
              <a:ext cx="3139440" cy="628015"/>
            </a:xfrm>
            <a:custGeom>
              <a:avLst/>
              <a:gdLst/>
              <a:ahLst/>
              <a:cxnLst/>
              <a:rect l="l" t="t" r="r" b="b"/>
              <a:pathLst>
                <a:path w="3139440" h="628014">
                  <a:moveTo>
                    <a:pt x="3034792" y="0"/>
                  </a:moveTo>
                  <a:lnTo>
                    <a:pt x="104648" y="0"/>
                  </a:lnTo>
                  <a:lnTo>
                    <a:pt x="63918" y="8225"/>
                  </a:lnTo>
                  <a:lnTo>
                    <a:pt x="30654" y="30654"/>
                  </a:lnTo>
                  <a:lnTo>
                    <a:pt x="8225" y="63918"/>
                  </a:lnTo>
                  <a:lnTo>
                    <a:pt x="0" y="104648"/>
                  </a:lnTo>
                  <a:lnTo>
                    <a:pt x="0" y="523239"/>
                  </a:lnTo>
                  <a:lnTo>
                    <a:pt x="8225" y="563969"/>
                  </a:lnTo>
                  <a:lnTo>
                    <a:pt x="30654" y="597233"/>
                  </a:lnTo>
                  <a:lnTo>
                    <a:pt x="63918" y="619662"/>
                  </a:lnTo>
                  <a:lnTo>
                    <a:pt x="104648" y="627887"/>
                  </a:lnTo>
                  <a:lnTo>
                    <a:pt x="3034792" y="627887"/>
                  </a:lnTo>
                  <a:lnTo>
                    <a:pt x="3075521" y="619662"/>
                  </a:lnTo>
                  <a:lnTo>
                    <a:pt x="3108785" y="597233"/>
                  </a:lnTo>
                  <a:lnTo>
                    <a:pt x="3131214" y="563969"/>
                  </a:lnTo>
                  <a:lnTo>
                    <a:pt x="3139440" y="523239"/>
                  </a:lnTo>
                  <a:lnTo>
                    <a:pt x="3139440" y="104648"/>
                  </a:lnTo>
                  <a:lnTo>
                    <a:pt x="3131214" y="63918"/>
                  </a:lnTo>
                  <a:lnTo>
                    <a:pt x="3108785" y="30654"/>
                  </a:lnTo>
                  <a:lnTo>
                    <a:pt x="3075521" y="8225"/>
                  </a:lnTo>
                  <a:lnTo>
                    <a:pt x="3034792" y="0"/>
                  </a:lnTo>
                  <a:close/>
                </a:path>
              </a:pathLst>
            </a:custGeom>
            <a:solidFill>
              <a:srgbClr val="0184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819655" y="1684020"/>
              <a:ext cx="3139440" cy="628015"/>
            </a:xfrm>
            <a:custGeom>
              <a:avLst/>
              <a:gdLst/>
              <a:ahLst/>
              <a:cxnLst/>
              <a:rect l="l" t="t" r="r" b="b"/>
              <a:pathLst>
                <a:path w="3139440" h="628014">
                  <a:moveTo>
                    <a:pt x="0" y="104648"/>
                  </a:moveTo>
                  <a:lnTo>
                    <a:pt x="8225" y="63918"/>
                  </a:lnTo>
                  <a:lnTo>
                    <a:pt x="30654" y="30654"/>
                  </a:lnTo>
                  <a:lnTo>
                    <a:pt x="63918" y="8225"/>
                  </a:lnTo>
                  <a:lnTo>
                    <a:pt x="104648" y="0"/>
                  </a:lnTo>
                  <a:lnTo>
                    <a:pt x="3034792" y="0"/>
                  </a:lnTo>
                  <a:lnTo>
                    <a:pt x="3075521" y="8225"/>
                  </a:lnTo>
                  <a:lnTo>
                    <a:pt x="3108785" y="30654"/>
                  </a:lnTo>
                  <a:lnTo>
                    <a:pt x="3131214" y="63918"/>
                  </a:lnTo>
                  <a:lnTo>
                    <a:pt x="3139440" y="104648"/>
                  </a:lnTo>
                  <a:lnTo>
                    <a:pt x="3139440" y="523239"/>
                  </a:lnTo>
                  <a:lnTo>
                    <a:pt x="3131214" y="563969"/>
                  </a:lnTo>
                  <a:lnTo>
                    <a:pt x="3108785" y="597233"/>
                  </a:lnTo>
                  <a:lnTo>
                    <a:pt x="3075521" y="619662"/>
                  </a:lnTo>
                  <a:lnTo>
                    <a:pt x="3034792" y="627887"/>
                  </a:lnTo>
                  <a:lnTo>
                    <a:pt x="104648" y="627887"/>
                  </a:lnTo>
                  <a:lnTo>
                    <a:pt x="63918" y="619662"/>
                  </a:lnTo>
                  <a:lnTo>
                    <a:pt x="30654" y="597233"/>
                  </a:lnTo>
                  <a:lnTo>
                    <a:pt x="8225" y="563969"/>
                  </a:lnTo>
                  <a:lnTo>
                    <a:pt x="0" y="523239"/>
                  </a:lnTo>
                  <a:lnTo>
                    <a:pt x="0" y="104648"/>
                  </a:lnTo>
                  <a:close/>
                </a:path>
              </a:pathLst>
            </a:custGeom>
            <a:ln w="76200">
              <a:solidFill>
                <a:srgbClr val="0184E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2307082" y="1802383"/>
            <a:ext cx="216281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spc="50" dirty="0">
                <a:solidFill>
                  <a:srgbClr val="FFFFFF"/>
                </a:solidFill>
                <a:latin typeface="Trebuchet MS"/>
                <a:cs typeface="Trebuchet MS"/>
              </a:rPr>
              <a:t>Docker</a:t>
            </a:r>
            <a:r>
              <a:rPr sz="2200" b="1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b="1" spc="90" dirty="0">
                <a:solidFill>
                  <a:srgbClr val="FFFFFF"/>
                </a:solidFill>
                <a:latin typeface="Trebuchet MS"/>
                <a:cs typeface="Trebuchet MS"/>
              </a:rPr>
              <a:t>daemon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877567" y="6289547"/>
            <a:ext cx="12931140" cy="848994"/>
          </a:xfrm>
          <a:custGeom>
            <a:avLst/>
            <a:gdLst/>
            <a:ahLst/>
            <a:cxnLst/>
            <a:rect l="l" t="t" r="r" b="b"/>
            <a:pathLst>
              <a:path w="12931140" h="848995">
                <a:moveTo>
                  <a:pt x="0" y="100456"/>
                </a:moveTo>
                <a:lnTo>
                  <a:pt x="7891" y="61346"/>
                </a:lnTo>
                <a:lnTo>
                  <a:pt x="29416" y="29416"/>
                </a:lnTo>
                <a:lnTo>
                  <a:pt x="61346" y="7891"/>
                </a:lnTo>
                <a:lnTo>
                  <a:pt x="100456" y="0"/>
                </a:lnTo>
                <a:lnTo>
                  <a:pt x="12830683" y="0"/>
                </a:lnTo>
                <a:lnTo>
                  <a:pt x="12869793" y="7891"/>
                </a:lnTo>
                <a:lnTo>
                  <a:pt x="12901723" y="29416"/>
                </a:lnTo>
                <a:lnTo>
                  <a:pt x="12923248" y="61346"/>
                </a:lnTo>
                <a:lnTo>
                  <a:pt x="12931140" y="100456"/>
                </a:lnTo>
                <a:lnTo>
                  <a:pt x="12931140" y="748410"/>
                </a:lnTo>
                <a:lnTo>
                  <a:pt x="12923248" y="787521"/>
                </a:lnTo>
                <a:lnTo>
                  <a:pt x="12901723" y="819451"/>
                </a:lnTo>
                <a:lnTo>
                  <a:pt x="12869793" y="840976"/>
                </a:lnTo>
                <a:lnTo>
                  <a:pt x="12830683" y="848868"/>
                </a:lnTo>
                <a:lnTo>
                  <a:pt x="100456" y="848868"/>
                </a:lnTo>
                <a:lnTo>
                  <a:pt x="61346" y="840976"/>
                </a:lnTo>
                <a:lnTo>
                  <a:pt x="29416" y="819451"/>
                </a:lnTo>
                <a:lnTo>
                  <a:pt x="7891" y="787521"/>
                </a:lnTo>
                <a:lnTo>
                  <a:pt x="0" y="748410"/>
                </a:lnTo>
                <a:lnTo>
                  <a:pt x="0" y="100456"/>
                </a:lnTo>
                <a:close/>
              </a:path>
            </a:pathLst>
          </a:custGeom>
          <a:ln w="9525">
            <a:solidFill>
              <a:srgbClr val="0184E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2073910" y="6550914"/>
            <a:ext cx="1009904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50" dirty="0">
                <a:solidFill>
                  <a:srgbClr val="3E3E3E"/>
                </a:solidFill>
                <a:latin typeface="Trebuchet MS"/>
                <a:cs typeface="Trebuchet MS"/>
              </a:rPr>
              <a:t>It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is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rebuchet MS"/>
                <a:cs typeface="Trebuchet MS"/>
              </a:rPr>
              <a:t>primary</a:t>
            </a:r>
            <a:r>
              <a:rPr sz="2200" spc="-4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rebuchet MS"/>
                <a:cs typeface="Trebuchet MS"/>
              </a:rPr>
              <a:t>path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for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rebuchet MS"/>
                <a:cs typeface="Trebuchet MS"/>
              </a:rPr>
              <a:t>Docker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Trebuchet MS"/>
                <a:cs typeface="Trebuchet MS"/>
              </a:rPr>
              <a:t>users</a:t>
            </a:r>
            <a:r>
              <a:rPr sz="2200" spc="-5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to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10" dirty="0">
                <a:solidFill>
                  <a:srgbClr val="3E3E3E"/>
                </a:solidFill>
                <a:latin typeface="Trebuchet MS"/>
                <a:cs typeface="Trebuchet MS"/>
              </a:rPr>
              <a:t>interact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" dirty="0">
                <a:solidFill>
                  <a:srgbClr val="3E3E3E"/>
                </a:solidFill>
                <a:latin typeface="Trebuchet MS"/>
                <a:cs typeface="Trebuchet MS"/>
              </a:rPr>
              <a:t>with</a:t>
            </a:r>
            <a:r>
              <a:rPr sz="2200" spc="-6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rebuchet MS"/>
                <a:cs typeface="Trebuchet MS"/>
              </a:rPr>
              <a:t>Docker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dirty="0">
                <a:solidFill>
                  <a:srgbClr val="3E3E3E"/>
                </a:solidFill>
                <a:latin typeface="Trebuchet MS"/>
                <a:cs typeface="Trebuchet MS"/>
              </a:rPr>
              <a:t>application.</a:t>
            </a:r>
            <a:endParaRPr sz="2200">
              <a:latin typeface="Trebuchet MS"/>
              <a:cs typeface="Trebuchet MS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1831848" y="5277611"/>
            <a:ext cx="3217545" cy="704215"/>
            <a:chOff x="1831848" y="5277611"/>
            <a:chExt cx="3217545" cy="704215"/>
          </a:xfrm>
        </p:grpSpPr>
        <p:sp>
          <p:nvSpPr>
            <p:cNvPr id="13" name="object 13"/>
            <p:cNvSpPr/>
            <p:nvPr/>
          </p:nvSpPr>
          <p:spPr>
            <a:xfrm>
              <a:off x="1869948" y="5315711"/>
              <a:ext cx="3141345" cy="628015"/>
            </a:xfrm>
            <a:custGeom>
              <a:avLst/>
              <a:gdLst/>
              <a:ahLst/>
              <a:cxnLst/>
              <a:rect l="l" t="t" r="r" b="b"/>
              <a:pathLst>
                <a:path w="3141345" h="628014">
                  <a:moveTo>
                    <a:pt x="3036316" y="0"/>
                  </a:moveTo>
                  <a:lnTo>
                    <a:pt x="104647" y="0"/>
                  </a:lnTo>
                  <a:lnTo>
                    <a:pt x="63918" y="8225"/>
                  </a:lnTo>
                  <a:lnTo>
                    <a:pt x="30654" y="30654"/>
                  </a:lnTo>
                  <a:lnTo>
                    <a:pt x="8225" y="63918"/>
                  </a:lnTo>
                  <a:lnTo>
                    <a:pt x="0" y="104648"/>
                  </a:lnTo>
                  <a:lnTo>
                    <a:pt x="0" y="523239"/>
                  </a:lnTo>
                  <a:lnTo>
                    <a:pt x="8225" y="563969"/>
                  </a:lnTo>
                  <a:lnTo>
                    <a:pt x="30654" y="597233"/>
                  </a:lnTo>
                  <a:lnTo>
                    <a:pt x="63918" y="619662"/>
                  </a:lnTo>
                  <a:lnTo>
                    <a:pt x="104647" y="627888"/>
                  </a:lnTo>
                  <a:lnTo>
                    <a:pt x="3036316" y="627888"/>
                  </a:lnTo>
                  <a:lnTo>
                    <a:pt x="3077045" y="619662"/>
                  </a:lnTo>
                  <a:lnTo>
                    <a:pt x="3110309" y="597233"/>
                  </a:lnTo>
                  <a:lnTo>
                    <a:pt x="3132738" y="563969"/>
                  </a:lnTo>
                  <a:lnTo>
                    <a:pt x="3140964" y="523239"/>
                  </a:lnTo>
                  <a:lnTo>
                    <a:pt x="3140964" y="104648"/>
                  </a:lnTo>
                  <a:lnTo>
                    <a:pt x="3132738" y="63918"/>
                  </a:lnTo>
                  <a:lnTo>
                    <a:pt x="3110309" y="30654"/>
                  </a:lnTo>
                  <a:lnTo>
                    <a:pt x="3077045" y="8225"/>
                  </a:lnTo>
                  <a:lnTo>
                    <a:pt x="3036316" y="0"/>
                  </a:lnTo>
                  <a:close/>
                </a:path>
              </a:pathLst>
            </a:custGeom>
            <a:solidFill>
              <a:srgbClr val="0184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869948" y="5315711"/>
              <a:ext cx="3141345" cy="628015"/>
            </a:xfrm>
            <a:custGeom>
              <a:avLst/>
              <a:gdLst/>
              <a:ahLst/>
              <a:cxnLst/>
              <a:rect l="l" t="t" r="r" b="b"/>
              <a:pathLst>
                <a:path w="3141345" h="628014">
                  <a:moveTo>
                    <a:pt x="0" y="104648"/>
                  </a:moveTo>
                  <a:lnTo>
                    <a:pt x="8225" y="63918"/>
                  </a:lnTo>
                  <a:lnTo>
                    <a:pt x="30654" y="30654"/>
                  </a:lnTo>
                  <a:lnTo>
                    <a:pt x="63918" y="8225"/>
                  </a:lnTo>
                  <a:lnTo>
                    <a:pt x="104647" y="0"/>
                  </a:lnTo>
                  <a:lnTo>
                    <a:pt x="3036316" y="0"/>
                  </a:lnTo>
                  <a:lnTo>
                    <a:pt x="3077045" y="8225"/>
                  </a:lnTo>
                  <a:lnTo>
                    <a:pt x="3110309" y="30654"/>
                  </a:lnTo>
                  <a:lnTo>
                    <a:pt x="3132738" y="63918"/>
                  </a:lnTo>
                  <a:lnTo>
                    <a:pt x="3140964" y="104648"/>
                  </a:lnTo>
                  <a:lnTo>
                    <a:pt x="3140964" y="523239"/>
                  </a:lnTo>
                  <a:lnTo>
                    <a:pt x="3132738" y="563969"/>
                  </a:lnTo>
                  <a:lnTo>
                    <a:pt x="3110309" y="597233"/>
                  </a:lnTo>
                  <a:lnTo>
                    <a:pt x="3077045" y="619662"/>
                  </a:lnTo>
                  <a:lnTo>
                    <a:pt x="3036316" y="627888"/>
                  </a:lnTo>
                  <a:lnTo>
                    <a:pt x="104647" y="627888"/>
                  </a:lnTo>
                  <a:lnTo>
                    <a:pt x="63918" y="619662"/>
                  </a:lnTo>
                  <a:lnTo>
                    <a:pt x="30654" y="597233"/>
                  </a:lnTo>
                  <a:lnTo>
                    <a:pt x="8225" y="563969"/>
                  </a:lnTo>
                  <a:lnTo>
                    <a:pt x="0" y="523239"/>
                  </a:lnTo>
                  <a:lnTo>
                    <a:pt x="0" y="104648"/>
                  </a:lnTo>
                  <a:close/>
                </a:path>
              </a:pathLst>
            </a:custGeom>
            <a:ln w="76200">
              <a:solidFill>
                <a:srgbClr val="0184E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2542158" y="5435346"/>
            <a:ext cx="179451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spc="50" dirty="0">
                <a:solidFill>
                  <a:srgbClr val="FFFFFF"/>
                </a:solidFill>
                <a:latin typeface="Trebuchet MS"/>
                <a:cs typeface="Trebuchet MS"/>
              </a:rPr>
              <a:t>Docker</a:t>
            </a:r>
            <a:r>
              <a:rPr sz="2200" b="1" spc="-1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b="1" spc="-15" dirty="0">
                <a:solidFill>
                  <a:srgbClr val="FFFFFF"/>
                </a:solidFill>
                <a:latin typeface="Trebuchet MS"/>
                <a:cs typeface="Trebuchet MS"/>
              </a:rPr>
              <a:t>client</a:t>
            </a:r>
            <a:endParaRPr sz="2200">
              <a:latin typeface="Trebuchet MS"/>
              <a:cs typeface="Trebuchet MS"/>
            </a:endParaRPr>
          </a:p>
        </p:txBody>
      </p:sp>
      <p:pic>
        <p:nvPicPr>
          <p:cNvPr id="16" name="object 1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410200" y="734568"/>
            <a:ext cx="5582411" cy="458724"/>
          </a:xfrm>
          <a:prstGeom prst="rect">
            <a:avLst/>
          </a:prstGeom>
        </p:spPr>
      </p:pic>
    </p:spTree>
  </p:cSld>
  <p:clrMapOvr>
    <a:masterClrMapping/>
  </p:clrMapOvr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321933" y="217754"/>
            <a:ext cx="361315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60" dirty="0">
                <a:solidFill>
                  <a:srgbClr val="3E3E3E"/>
                </a:solidFill>
                <a:latin typeface="Arial"/>
                <a:cs typeface="Arial"/>
              </a:rPr>
              <a:t>Docker</a:t>
            </a:r>
            <a:r>
              <a:rPr spc="-8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90" dirty="0">
                <a:solidFill>
                  <a:srgbClr val="3E3E3E"/>
                </a:solidFill>
                <a:latin typeface="Arial"/>
                <a:cs typeface="Arial"/>
              </a:rPr>
              <a:t>Architecture</a:t>
            </a:r>
          </a:p>
        </p:txBody>
      </p:sp>
      <p:sp>
        <p:nvSpPr>
          <p:cNvPr id="4" name="object 4"/>
          <p:cNvSpPr/>
          <p:nvPr/>
        </p:nvSpPr>
        <p:spPr>
          <a:xfrm>
            <a:off x="1825751" y="2657855"/>
            <a:ext cx="12983210" cy="2228215"/>
          </a:xfrm>
          <a:custGeom>
            <a:avLst/>
            <a:gdLst/>
            <a:ahLst/>
            <a:cxnLst/>
            <a:rect l="l" t="t" r="r" b="b"/>
            <a:pathLst>
              <a:path w="12983210" h="2228215">
                <a:moveTo>
                  <a:pt x="0" y="263779"/>
                </a:moveTo>
                <a:lnTo>
                  <a:pt x="4250" y="216367"/>
                </a:lnTo>
                <a:lnTo>
                  <a:pt x="16504" y="171742"/>
                </a:lnTo>
                <a:lnTo>
                  <a:pt x="36016" y="130650"/>
                </a:lnTo>
                <a:lnTo>
                  <a:pt x="62041" y="93834"/>
                </a:lnTo>
                <a:lnTo>
                  <a:pt x="93834" y="62041"/>
                </a:lnTo>
                <a:lnTo>
                  <a:pt x="130650" y="36016"/>
                </a:lnTo>
                <a:lnTo>
                  <a:pt x="171742" y="16504"/>
                </a:lnTo>
                <a:lnTo>
                  <a:pt x="216367" y="4250"/>
                </a:lnTo>
                <a:lnTo>
                  <a:pt x="263779" y="0"/>
                </a:lnTo>
                <a:lnTo>
                  <a:pt x="12719177" y="0"/>
                </a:lnTo>
                <a:lnTo>
                  <a:pt x="12766588" y="4250"/>
                </a:lnTo>
                <a:lnTo>
                  <a:pt x="12811213" y="16504"/>
                </a:lnTo>
                <a:lnTo>
                  <a:pt x="12852305" y="36016"/>
                </a:lnTo>
                <a:lnTo>
                  <a:pt x="12889121" y="62041"/>
                </a:lnTo>
                <a:lnTo>
                  <a:pt x="12920914" y="93834"/>
                </a:lnTo>
                <a:lnTo>
                  <a:pt x="12946939" y="130650"/>
                </a:lnTo>
                <a:lnTo>
                  <a:pt x="12966451" y="171742"/>
                </a:lnTo>
                <a:lnTo>
                  <a:pt x="12978705" y="216367"/>
                </a:lnTo>
                <a:lnTo>
                  <a:pt x="12982956" y="263779"/>
                </a:lnTo>
                <a:lnTo>
                  <a:pt x="12982956" y="1964309"/>
                </a:lnTo>
                <a:lnTo>
                  <a:pt x="12978705" y="2011720"/>
                </a:lnTo>
                <a:lnTo>
                  <a:pt x="12966451" y="2056345"/>
                </a:lnTo>
                <a:lnTo>
                  <a:pt x="12946939" y="2097437"/>
                </a:lnTo>
                <a:lnTo>
                  <a:pt x="12920914" y="2134253"/>
                </a:lnTo>
                <a:lnTo>
                  <a:pt x="12889121" y="2166046"/>
                </a:lnTo>
                <a:lnTo>
                  <a:pt x="12852305" y="2192071"/>
                </a:lnTo>
                <a:lnTo>
                  <a:pt x="12811213" y="2211583"/>
                </a:lnTo>
                <a:lnTo>
                  <a:pt x="12766588" y="2223837"/>
                </a:lnTo>
                <a:lnTo>
                  <a:pt x="12719177" y="2228088"/>
                </a:lnTo>
                <a:lnTo>
                  <a:pt x="263779" y="2228088"/>
                </a:lnTo>
                <a:lnTo>
                  <a:pt x="216367" y="2223837"/>
                </a:lnTo>
                <a:lnTo>
                  <a:pt x="171742" y="2211583"/>
                </a:lnTo>
                <a:lnTo>
                  <a:pt x="130650" y="2192071"/>
                </a:lnTo>
                <a:lnTo>
                  <a:pt x="93834" y="2166046"/>
                </a:lnTo>
                <a:lnTo>
                  <a:pt x="62041" y="2134253"/>
                </a:lnTo>
                <a:lnTo>
                  <a:pt x="36016" y="2097437"/>
                </a:lnTo>
                <a:lnTo>
                  <a:pt x="16504" y="2056345"/>
                </a:lnTo>
                <a:lnTo>
                  <a:pt x="4250" y="2011720"/>
                </a:lnTo>
                <a:lnTo>
                  <a:pt x="0" y="1964309"/>
                </a:lnTo>
                <a:lnTo>
                  <a:pt x="0" y="263779"/>
                </a:lnTo>
                <a:close/>
              </a:path>
            </a:pathLst>
          </a:custGeom>
          <a:ln w="9525">
            <a:solidFill>
              <a:srgbClr val="0184E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071242" y="2698728"/>
            <a:ext cx="12393930" cy="2038350"/>
          </a:xfrm>
          <a:prstGeom prst="rect">
            <a:avLst/>
          </a:prstGeom>
        </p:spPr>
        <p:txBody>
          <a:bodyPr vert="horz" wrap="square" lIns="0" tIns="1809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25"/>
              </a:spcBef>
            </a:pPr>
            <a:r>
              <a:rPr sz="2200" spc="-50" dirty="0">
                <a:solidFill>
                  <a:srgbClr val="3E3E3E"/>
                </a:solidFill>
                <a:latin typeface="Trebuchet MS"/>
                <a:cs typeface="Trebuchet MS"/>
              </a:rPr>
              <a:t>It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rebuchet MS"/>
                <a:cs typeface="Trebuchet MS"/>
              </a:rPr>
              <a:t>stores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rebuchet MS"/>
                <a:cs typeface="Trebuchet MS"/>
              </a:rPr>
              <a:t>Docker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images.</a:t>
            </a:r>
            <a:r>
              <a:rPr sz="2200" spc="-6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rebuchet MS"/>
                <a:cs typeface="Trebuchet MS"/>
              </a:rPr>
              <a:t>A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rebuchet MS"/>
                <a:cs typeface="Trebuchet MS"/>
              </a:rPr>
              <a:t>Docker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registry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rebuchet MS"/>
                <a:cs typeface="Trebuchet MS"/>
              </a:rPr>
              <a:t>can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rebuchet MS"/>
                <a:cs typeface="Trebuchet MS"/>
              </a:rPr>
              <a:t>be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of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" dirty="0">
                <a:solidFill>
                  <a:srgbClr val="3E3E3E"/>
                </a:solidFill>
                <a:latin typeface="Trebuchet MS"/>
                <a:cs typeface="Trebuchet MS"/>
              </a:rPr>
              <a:t>classified</a:t>
            </a:r>
            <a:r>
              <a:rPr sz="2200" spc="-2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5" dirty="0">
                <a:solidFill>
                  <a:srgbClr val="3E3E3E"/>
                </a:solidFill>
                <a:latin typeface="Trebuchet MS"/>
                <a:cs typeface="Trebuchet MS"/>
              </a:rPr>
              <a:t>into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two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" dirty="0">
                <a:solidFill>
                  <a:srgbClr val="3E3E3E"/>
                </a:solidFill>
                <a:latin typeface="Trebuchet MS"/>
                <a:cs typeface="Trebuchet MS"/>
              </a:rPr>
              <a:t>categories:</a:t>
            </a:r>
            <a:endParaRPr sz="22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320"/>
              </a:spcBef>
            </a:pPr>
            <a:r>
              <a:rPr sz="2200" b="1" spc="-10" dirty="0">
                <a:solidFill>
                  <a:srgbClr val="3E3E3E"/>
                </a:solidFill>
                <a:latin typeface="Arial"/>
                <a:cs typeface="Arial"/>
              </a:rPr>
              <a:t>Local</a:t>
            </a:r>
            <a:r>
              <a:rPr sz="2200" b="1" spc="-4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dirty="0">
                <a:solidFill>
                  <a:srgbClr val="3E3E3E"/>
                </a:solidFill>
                <a:latin typeface="Arial"/>
                <a:cs typeface="Arial"/>
              </a:rPr>
              <a:t>Registry:</a:t>
            </a:r>
            <a:r>
              <a:rPr sz="2200" b="1" spc="-2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Trebuchet MS"/>
                <a:cs typeface="Trebuchet MS"/>
              </a:rPr>
              <a:t>It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helps</a:t>
            </a:r>
            <a:r>
              <a:rPr sz="2200" spc="-6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rebuchet MS"/>
                <a:cs typeface="Trebuchet MS"/>
              </a:rPr>
              <a:t>user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to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5" dirty="0">
                <a:solidFill>
                  <a:srgbClr val="3E3E3E"/>
                </a:solidFill>
                <a:latin typeface="Trebuchet MS"/>
                <a:cs typeface="Trebuchet MS"/>
              </a:rPr>
              <a:t>pull</a:t>
            </a:r>
            <a:r>
              <a:rPr sz="2200" spc="-6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5" dirty="0">
                <a:solidFill>
                  <a:srgbClr val="3E3E3E"/>
                </a:solidFill>
                <a:latin typeface="Trebuchet MS"/>
                <a:cs typeface="Trebuchet MS"/>
              </a:rPr>
              <a:t>image.</a:t>
            </a:r>
            <a:endParaRPr sz="2200">
              <a:latin typeface="Trebuchet MS"/>
              <a:cs typeface="Trebuchet MS"/>
            </a:endParaRPr>
          </a:p>
          <a:p>
            <a:pPr marL="12700" marR="5080">
              <a:lnSpc>
                <a:spcPct val="150000"/>
              </a:lnSpc>
            </a:pPr>
            <a:r>
              <a:rPr sz="2200" b="1" spc="45" dirty="0">
                <a:solidFill>
                  <a:srgbClr val="3E3E3E"/>
                </a:solidFill>
                <a:latin typeface="Arial"/>
                <a:cs typeface="Arial"/>
              </a:rPr>
              <a:t>Docker</a:t>
            </a:r>
            <a:r>
              <a:rPr sz="2200" b="1" spc="-1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45" dirty="0">
                <a:solidFill>
                  <a:srgbClr val="3E3E3E"/>
                </a:solidFill>
                <a:latin typeface="Arial"/>
                <a:cs typeface="Arial"/>
              </a:rPr>
              <a:t>Trusted</a:t>
            </a:r>
            <a:r>
              <a:rPr sz="2200" b="1" spc="-2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-5" dirty="0">
                <a:solidFill>
                  <a:srgbClr val="3E3E3E"/>
                </a:solidFill>
                <a:latin typeface="Arial"/>
                <a:cs typeface="Arial"/>
              </a:rPr>
              <a:t>Registry:</a:t>
            </a:r>
            <a:r>
              <a:rPr sz="2200" b="1" spc="-1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Trebuchet MS"/>
                <a:cs typeface="Trebuchet MS"/>
              </a:rPr>
              <a:t>It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is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a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5" dirty="0">
                <a:solidFill>
                  <a:srgbClr val="3E3E3E"/>
                </a:solidFill>
                <a:latin typeface="Trebuchet MS"/>
                <a:cs typeface="Trebuchet MS"/>
              </a:rPr>
              <a:t>feature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of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5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rebuchet MS"/>
                <a:cs typeface="Trebuchet MS"/>
              </a:rPr>
              <a:t>Docker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Enterprise</a:t>
            </a:r>
            <a:r>
              <a:rPr sz="2200" spc="-6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dirty="0">
                <a:solidFill>
                  <a:srgbClr val="3E3E3E"/>
                </a:solidFill>
                <a:latin typeface="Trebuchet MS"/>
                <a:cs typeface="Trebuchet MS"/>
              </a:rPr>
              <a:t>that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rebuchet MS"/>
                <a:cs typeface="Trebuchet MS"/>
              </a:rPr>
              <a:t>helps</a:t>
            </a:r>
            <a:r>
              <a:rPr sz="2200" spc="-6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rebuchet MS"/>
                <a:cs typeface="Trebuchet MS"/>
              </a:rPr>
              <a:t>user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to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5" dirty="0">
                <a:solidFill>
                  <a:srgbClr val="3E3E3E"/>
                </a:solidFill>
                <a:latin typeface="Trebuchet MS"/>
                <a:cs typeface="Trebuchet MS"/>
              </a:rPr>
              <a:t>pull</a:t>
            </a:r>
            <a:r>
              <a:rPr sz="2200" spc="-5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the </a:t>
            </a:r>
            <a:r>
              <a:rPr sz="2200" spc="-65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image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Trebuchet MS"/>
                <a:cs typeface="Trebuchet MS"/>
              </a:rPr>
              <a:t>and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rebuchet MS"/>
                <a:cs typeface="Trebuchet MS"/>
              </a:rPr>
              <a:t>scan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5" dirty="0">
                <a:solidFill>
                  <a:srgbClr val="3E3E3E"/>
                </a:solidFill>
                <a:latin typeface="Trebuchet MS"/>
                <a:cs typeface="Trebuchet MS"/>
              </a:rPr>
              <a:t>image.</a:t>
            </a:r>
            <a:endParaRPr sz="2200">
              <a:latin typeface="Trebuchet MS"/>
              <a:cs typeface="Trebuchet MS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1781555" y="1645920"/>
            <a:ext cx="3215640" cy="704215"/>
            <a:chOff x="1781555" y="1645920"/>
            <a:chExt cx="3215640" cy="704215"/>
          </a:xfrm>
        </p:grpSpPr>
        <p:sp>
          <p:nvSpPr>
            <p:cNvPr id="7" name="object 7"/>
            <p:cNvSpPr/>
            <p:nvPr/>
          </p:nvSpPr>
          <p:spPr>
            <a:xfrm>
              <a:off x="1819655" y="1684020"/>
              <a:ext cx="3139440" cy="628015"/>
            </a:xfrm>
            <a:custGeom>
              <a:avLst/>
              <a:gdLst/>
              <a:ahLst/>
              <a:cxnLst/>
              <a:rect l="l" t="t" r="r" b="b"/>
              <a:pathLst>
                <a:path w="3139440" h="628014">
                  <a:moveTo>
                    <a:pt x="3034792" y="0"/>
                  </a:moveTo>
                  <a:lnTo>
                    <a:pt x="104648" y="0"/>
                  </a:lnTo>
                  <a:lnTo>
                    <a:pt x="63918" y="8225"/>
                  </a:lnTo>
                  <a:lnTo>
                    <a:pt x="30654" y="30654"/>
                  </a:lnTo>
                  <a:lnTo>
                    <a:pt x="8225" y="63918"/>
                  </a:lnTo>
                  <a:lnTo>
                    <a:pt x="0" y="104648"/>
                  </a:lnTo>
                  <a:lnTo>
                    <a:pt x="0" y="523239"/>
                  </a:lnTo>
                  <a:lnTo>
                    <a:pt x="8225" y="563969"/>
                  </a:lnTo>
                  <a:lnTo>
                    <a:pt x="30654" y="597233"/>
                  </a:lnTo>
                  <a:lnTo>
                    <a:pt x="63918" y="619662"/>
                  </a:lnTo>
                  <a:lnTo>
                    <a:pt x="104648" y="627887"/>
                  </a:lnTo>
                  <a:lnTo>
                    <a:pt x="3034792" y="627887"/>
                  </a:lnTo>
                  <a:lnTo>
                    <a:pt x="3075521" y="619662"/>
                  </a:lnTo>
                  <a:lnTo>
                    <a:pt x="3108785" y="597233"/>
                  </a:lnTo>
                  <a:lnTo>
                    <a:pt x="3131214" y="563969"/>
                  </a:lnTo>
                  <a:lnTo>
                    <a:pt x="3139440" y="523239"/>
                  </a:lnTo>
                  <a:lnTo>
                    <a:pt x="3139440" y="104648"/>
                  </a:lnTo>
                  <a:lnTo>
                    <a:pt x="3131214" y="63918"/>
                  </a:lnTo>
                  <a:lnTo>
                    <a:pt x="3108785" y="30654"/>
                  </a:lnTo>
                  <a:lnTo>
                    <a:pt x="3075521" y="8225"/>
                  </a:lnTo>
                  <a:lnTo>
                    <a:pt x="3034792" y="0"/>
                  </a:lnTo>
                  <a:close/>
                </a:path>
              </a:pathLst>
            </a:custGeom>
            <a:solidFill>
              <a:srgbClr val="0184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819655" y="1684020"/>
              <a:ext cx="3139440" cy="628015"/>
            </a:xfrm>
            <a:custGeom>
              <a:avLst/>
              <a:gdLst/>
              <a:ahLst/>
              <a:cxnLst/>
              <a:rect l="l" t="t" r="r" b="b"/>
              <a:pathLst>
                <a:path w="3139440" h="628014">
                  <a:moveTo>
                    <a:pt x="0" y="104648"/>
                  </a:moveTo>
                  <a:lnTo>
                    <a:pt x="8225" y="63918"/>
                  </a:lnTo>
                  <a:lnTo>
                    <a:pt x="30654" y="30654"/>
                  </a:lnTo>
                  <a:lnTo>
                    <a:pt x="63918" y="8225"/>
                  </a:lnTo>
                  <a:lnTo>
                    <a:pt x="104648" y="0"/>
                  </a:lnTo>
                  <a:lnTo>
                    <a:pt x="3034792" y="0"/>
                  </a:lnTo>
                  <a:lnTo>
                    <a:pt x="3075521" y="8225"/>
                  </a:lnTo>
                  <a:lnTo>
                    <a:pt x="3108785" y="30654"/>
                  </a:lnTo>
                  <a:lnTo>
                    <a:pt x="3131214" y="63918"/>
                  </a:lnTo>
                  <a:lnTo>
                    <a:pt x="3139440" y="104648"/>
                  </a:lnTo>
                  <a:lnTo>
                    <a:pt x="3139440" y="523239"/>
                  </a:lnTo>
                  <a:lnTo>
                    <a:pt x="3131214" y="563969"/>
                  </a:lnTo>
                  <a:lnTo>
                    <a:pt x="3108785" y="597233"/>
                  </a:lnTo>
                  <a:lnTo>
                    <a:pt x="3075521" y="619662"/>
                  </a:lnTo>
                  <a:lnTo>
                    <a:pt x="3034792" y="627887"/>
                  </a:lnTo>
                  <a:lnTo>
                    <a:pt x="104648" y="627887"/>
                  </a:lnTo>
                  <a:lnTo>
                    <a:pt x="63918" y="619662"/>
                  </a:lnTo>
                  <a:lnTo>
                    <a:pt x="30654" y="597233"/>
                  </a:lnTo>
                  <a:lnTo>
                    <a:pt x="8225" y="563969"/>
                  </a:lnTo>
                  <a:lnTo>
                    <a:pt x="0" y="523239"/>
                  </a:lnTo>
                  <a:lnTo>
                    <a:pt x="0" y="104648"/>
                  </a:lnTo>
                  <a:close/>
                </a:path>
              </a:pathLst>
            </a:custGeom>
            <a:ln w="76200">
              <a:solidFill>
                <a:srgbClr val="0184E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2235454" y="1802383"/>
            <a:ext cx="230695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spc="50" dirty="0">
                <a:solidFill>
                  <a:srgbClr val="FFFFFF"/>
                </a:solidFill>
                <a:latin typeface="Trebuchet MS"/>
                <a:cs typeface="Trebuchet MS"/>
              </a:rPr>
              <a:t>Docker</a:t>
            </a:r>
            <a:r>
              <a:rPr sz="2200" b="1" spc="-1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b="1" spc="20" dirty="0">
                <a:solidFill>
                  <a:srgbClr val="FFFFFF"/>
                </a:solidFill>
                <a:latin typeface="Trebuchet MS"/>
                <a:cs typeface="Trebuchet MS"/>
              </a:rPr>
              <a:t>registries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877567" y="6518147"/>
            <a:ext cx="12981940" cy="1039494"/>
          </a:xfrm>
          <a:custGeom>
            <a:avLst/>
            <a:gdLst/>
            <a:ahLst/>
            <a:cxnLst/>
            <a:rect l="l" t="t" r="r" b="b"/>
            <a:pathLst>
              <a:path w="12981940" h="1039495">
                <a:moveTo>
                  <a:pt x="0" y="123062"/>
                </a:moveTo>
                <a:lnTo>
                  <a:pt x="9673" y="75170"/>
                </a:lnTo>
                <a:lnTo>
                  <a:pt x="36052" y="36052"/>
                </a:lnTo>
                <a:lnTo>
                  <a:pt x="75170" y="9673"/>
                </a:lnTo>
                <a:lnTo>
                  <a:pt x="123062" y="0"/>
                </a:lnTo>
                <a:lnTo>
                  <a:pt x="12858368" y="0"/>
                </a:lnTo>
                <a:lnTo>
                  <a:pt x="12906261" y="9673"/>
                </a:lnTo>
                <a:lnTo>
                  <a:pt x="12945379" y="36052"/>
                </a:lnTo>
                <a:lnTo>
                  <a:pt x="12971758" y="75170"/>
                </a:lnTo>
                <a:lnTo>
                  <a:pt x="12981432" y="123062"/>
                </a:lnTo>
                <a:lnTo>
                  <a:pt x="12981432" y="916304"/>
                </a:lnTo>
                <a:lnTo>
                  <a:pt x="12971758" y="964197"/>
                </a:lnTo>
                <a:lnTo>
                  <a:pt x="12945379" y="1003315"/>
                </a:lnTo>
                <a:lnTo>
                  <a:pt x="12906261" y="1029694"/>
                </a:lnTo>
                <a:lnTo>
                  <a:pt x="12858368" y="1039367"/>
                </a:lnTo>
                <a:lnTo>
                  <a:pt x="123062" y="1039367"/>
                </a:lnTo>
                <a:lnTo>
                  <a:pt x="75170" y="1029694"/>
                </a:lnTo>
                <a:lnTo>
                  <a:pt x="36052" y="1003315"/>
                </a:lnTo>
                <a:lnTo>
                  <a:pt x="9673" y="964197"/>
                </a:lnTo>
                <a:lnTo>
                  <a:pt x="0" y="916304"/>
                </a:lnTo>
                <a:lnTo>
                  <a:pt x="0" y="123062"/>
                </a:lnTo>
                <a:close/>
              </a:path>
            </a:pathLst>
          </a:custGeom>
          <a:ln w="9525">
            <a:solidFill>
              <a:srgbClr val="0184E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2080641" y="6548780"/>
            <a:ext cx="12432665" cy="7969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00"/>
              </a:spcBef>
            </a:pPr>
            <a:r>
              <a:rPr sz="2200" spc="114" dirty="0">
                <a:solidFill>
                  <a:srgbClr val="3E3E3E"/>
                </a:solidFill>
                <a:latin typeface="Trebuchet MS"/>
                <a:cs typeface="Trebuchet MS"/>
              </a:rPr>
              <a:t>When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rebuchet MS"/>
                <a:cs typeface="Trebuchet MS"/>
              </a:rPr>
              <a:t>user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14" dirty="0">
                <a:solidFill>
                  <a:srgbClr val="3E3E3E"/>
                </a:solidFill>
                <a:latin typeface="Trebuchet MS"/>
                <a:cs typeface="Trebuchet MS"/>
              </a:rPr>
              <a:t>uses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5" dirty="0">
                <a:solidFill>
                  <a:srgbClr val="3E3E3E"/>
                </a:solidFill>
                <a:latin typeface="Trebuchet MS"/>
                <a:cs typeface="Trebuchet MS"/>
              </a:rPr>
              <a:t>Docker,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Trebuchet MS"/>
                <a:cs typeface="Trebuchet MS"/>
              </a:rPr>
              <a:t>in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rebuchet MS"/>
                <a:cs typeface="Trebuchet MS"/>
              </a:rPr>
              <a:t>order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to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rebuchet MS"/>
                <a:cs typeface="Trebuchet MS"/>
              </a:rPr>
              <a:t>package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application</a:t>
            </a:r>
            <a:r>
              <a:rPr sz="2200" spc="-4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Trebuchet MS"/>
                <a:cs typeface="Trebuchet MS"/>
              </a:rPr>
              <a:t>and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rebuchet MS"/>
                <a:cs typeface="Trebuchet MS"/>
              </a:rPr>
              <a:t>store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it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in</a:t>
            </a:r>
            <a:r>
              <a:rPr sz="2200" spc="-6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Trebuchet MS"/>
                <a:cs typeface="Trebuchet MS"/>
              </a:rPr>
              <a:t>isolated</a:t>
            </a:r>
            <a:r>
              <a:rPr sz="2200" spc="-6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bundles, </a:t>
            </a:r>
            <a:r>
              <a:rPr sz="2200" spc="-65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rebuchet MS"/>
                <a:cs typeface="Trebuchet MS"/>
              </a:rPr>
              <a:t>user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creates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Trebuchet MS"/>
                <a:cs typeface="Trebuchet MS"/>
              </a:rPr>
              <a:t>and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14" dirty="0">
                <a:solidFill>
                  <a:srgbClr val="3E3E3E"/>
                </a:solidFill>
                <a:latin typeface="Trebuchet MS"/>
                <a:cs typeface="Trebuchet MS"/>
              </a:rPr>
              <a:t>uses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30" dirty="0">
                <a:solidFill>
                  <a:srgbClr val="3E3E3E"/>
                </a:solidFill>
                <a:latin typeface="Trebuchet MS"/>
                <a:cs typeface="Trebuchet MS"/>
              </a:rPr>
              <a:t>objects,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Trebuchet MS"/>
                <a:cs typeface="Trebuchet MS"/>
              </a:rPr>
              <a:t>such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Trebuchet MS"/>
                <a:cs typeface="Trebuchet MS"/>
              </a:rPr>
              <a:t>as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Trebuchet MS"/>
                <a:cs typeface="Trebuchet MS"/>
              </a:rPr>
              <a:t>images,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containers,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Trebuchet MS"/>
                <a:cs typeface="Trebuchet MS"/>
              </a:rPr>
              <a:t>networks,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volumes,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Trebuchet MS"/>
                <a:cs typeface="Trebuchet MS"/>
              </a:rPr>
              <a:t>and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Trebuchet MS"/>
                <a:cs typeface="Trebuchet MS"/>
              </a:rPr>
              <a:t>plugins.</a:t>
            </a:r>
            <a:endParaRPr sz="2200">
              <a:latin typeface="Trebuchet MS"/>
              <a:cs typeface="Trebuchet MS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1831848" y="5506211"/>
            <a:ext cx="3217545" cy="704215"/>
            <a:chOff x="1831848" y="5506211"/>
            <a:chExt cx="3217545" cy="704215"/>
          </a:xfrm>
        </p:grpSpPr>
        <p:sp>
          <p:nvSpPr>
            <p:cNvPr id="13" name="object 13"/>
            <p:cNvSpPr/>
            <p:nvPr/>
          </p:nvSpPr>
          <p:spPr>
            <a:xfrm>
              <a:off x="1869948" y="5544311"/>
              <a:ext cx="3141345" cy="628015"/>
            </a:xfrm>
            <a:custGeom>
              <a:avLst/>
              <a:gdLst/>
              <a:ahLst/>
              <a:cxnLst/>
              <a:rect l="l" t="t" r="r" b="b"/>
              <a:pathLst>
                <a:path w="3141345" h="628014">
                  <a:moveTo>
                    <a:pt x="3036316" y="0"/>
                  </a:moveTo>
                  <a:lnTo>
                    <a:pt x="104647" y="0"/>
                  </a:lnTo>
                  <a:lnTo>
                    <a:pt x="63918" y="8225"/>
                  </a:lnTo>
                  <a:lnTo>
                    <a:pt x="30654" y="30654"/>
                  </a:lnTo>
                  <a:lnTo>
                    <a:pt x="8225" y="63918"/>
                  </a:lnTo>
                  <a:lnTo>
                    <a:pt x="0" y="104648"/>
                  </a:lnTo>
                  <a:lnTo>
                    <a:pt x="0" y="523239"/>
                  </a:lnTo>
                  <a:lnTo>
                    <a:pt x="8225" y="563969"/>
                  </a:lnTo>
                  <a:lnTo>
                    <a:pt x="30654" y="597233"/>
                  </a:lnTo>
                  <a:lnTo>
                    <a:pt x="63918" y="619662"/>
                  </a:lnTo>
                  <a:lnTo>
                    <a:pt x="104647" y="627888"/>
                  </a:lnTo>
                  <a:lnTo>
                    <a:pt x="3036316" y="627888"/>
                  </a:lnTo>
                  <a:lnTo>
                    <a:pt x="3077045" y="619662"/>
                  </a:lnTo>
                  <a:lnTo>
                    <a:pt x="3110309" y="597233"/>
                  </a:lnTo>
                  <a:lnTo>
                    <a:pt x="3132738" y="563969"/>
                  </a:lnTo>
                  <a:lnTo>
                    <a:pt x="3140964" y="523239"/>
                  </a:lnTo>
                  <a:lnTo>
                    <a:pt x="3140964" y="104648"/>
                  </a:lnTo>
                  <a:lnTo>
                    <a:pt x="3132738" y="63918"/>
                  </a:lnTo>
                  <a:lnTo>
                    <a:pt x="3110309" y="30654"/>
                  </a:lnTo>
                  <a:lnTo>
                    <a:pt x="3077045" y="8225"/>
                  </a:lnTo>
                  <a:lnTo>
                    <a:pt x="3036316" y="0"/>
                  </a:lnTo>
                  <a:close/>
                </a:path>
              </a:pathLst>
            </a:custGeom>
            <a:solidFill>
              <a:srgbClr val="0184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869948" y="5544311"/>
              <a:ext cx="3141345" cy="628015"/>
            </a:xfrm>
            <a:custGeom>
              <a:avLst/>
              <a:gdLst/>
              <a:ahLst/>
              <a:cxnLst/>
              <a:rect l="l" t="t" r="r" b="b"/>
              <a:pathLst>
                <a:path w="3141345" h="628014">
                  <a:moveTo>
                    <a:pt x="0" y="104648"/>
                  </a:moveTo>
                  <a:lnTo>
                    <a:pt x="8225" y="63918"/>
                  </a:lnTo>
                  <a:lnTo>
                    <a:pt x="30654" y="30654"/>
                  </a:lnTo>
                  <a:lnTo>
                    <a:pt x="63918" y="8225"/>
                  </a:lnTo>
                  <a:lnTo>
                    <a:pt x="104647" y="0"/>
                  </a:lnTo>
                  <a:lnTo>
                    <a:pt x="3036316" y="0"/>
                  </a:lnTo>
                  <a:lnTo>
                    <a:pt x="3077045" y="8225"/>
                  </a:lnTo>
                  <a:lnTo>
                    <a:pt x="3110309" y="30654"/>
                  </a:lnTo>
                  <a:lnTo>
                    <a:pt x="3132738" y="63918"/>
                  </a:lnTo>
                  <a:lnTo>
                    <a:pt x="3140964" y="104648"/>
                  </a:lnTo>
                  <a:lnTo>
                    <a:pt x="3140964" y="523239"/>
                  </a:lnTo>
                  <a:lnTo>
                    <a:pt x="3132738" y="563969"/>
                  </a:lnTo>
                  <a:lnTo>
                    <a:pt x="3110309" y="597233"/>
                  </a:lnTo>
                  <a:lnTo>
                    <a:pt x="3077045" y="619662"/>
                  </a:lnTo>
                  <a:lnTo>
                    <a:pt x="3036316" y="627888"/>
                  </a:lnTo>
                  <a:lnTo>
                    <a:pt x="104647" y="627888"/>
                  </a:lnTo>
                  <a:lnTo>
                    <a:pt x="63918" y="619662"/>
                  </a:lnTo>
                  <a:lnTo>
                    <a:pt x="30654" y="597233"/>
                  </a:lnTo>
                  <a:lnTo>
                    <a:pt x="8225" y="563969"/>
                  </a:lnTo>
                  <a:lnTo>
                    <a:pt x="0" y="523239"/>
                  </a:lnTo>
                  <a:lnTo>
                    <a:pt x="0" y="104648"/>
                  </a:lnTo>
                  <a:close/>
                </a:path>
              </a:pathLst>
            </a:custGeom>
            <a:ln w="76200">
              <a:solidFill>
                <a:srgbClr val="0184E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2429382" y="5663946"/>
            <a:ext cx="201993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spc="50" dirty="0">
                <a:solidFill>
                  <a:srgbClr val="FFFFFF"/>
                </a:solidFill>
                <a:latin typeface="Trebuchet MS"/>
                <a:cs typeface="Trebuchet MS"/>
              </a:rPr>
              <a:t>Docker</a:t>
            </a:r>
            <a:r>
              <a:rPr sz="2200" b="1" spc="-1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b="1" spc="5" dirty="0">
                <a:solidFill>
                  <a:srgbClr val="FFFFFF"/>
                </a:solidFill>
                <a:latin typeface="Trebuchet MS"/>
                <a:cs typeface="Trebuchet MS"/>
              </a:rPr>
              <a:t>objects</a:t>
            </a:r>
            <a:endParaRPr sz="2200">
              <a:latin typeface="Trebuchet MS"/>
              <a:cs typeface="Trebuchet MS"/>
            </a:endParaRPr>
          </a:p>
        </p:txBody>
      </p:sp>
      <p:pic>
        <p:nvPicPr>
          <p:cNvPr id="16" name="object 1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410200" y="734568"/>
            <a:ext cx="5582411" cy="458724"/>
          </a:xfrm>
          <a:prstGeom prst="rect">
            <a:avLst/>
          </a:prstGeom>
        </p:spPr>
      </p:pic>
    </p:spTree>
  </p:cSld>
  <p:clrMapOvr>
    <a:masterClrMapping/>
  </p:clrMapOvr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504813" y="217754"/>
            <a:ext cx="324421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60" dirty="0">
                <a:solidFill>
                  <a:srgbClr val="3E3E3E"/>
                </a:solidFill>
                <a:latin typeface="Arial"/>
                <a:cs typeface="Arial"/>
              </a:rPr>
              <a:t>Docker</a:t>
            </a:r>
            <a:r>
              <a:rPr spc="-9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-15" dirty="0">
                <a:solidFill>
                  <a:srgbClr val="3E3E3E"/>
                </a:solidFill>
                <a:latin typeface="Arial"/>
                <a:cs typeface="Arial"/>
              </a:rPr>
              <a:t>Ecosystem</a:t>
            </a:r>
          </a:p>
        </p:txBody>
      </p:sp>
      <p:sp>
        <p:nvSpPr>
          <p:cNvPr id="4" name="object 4"/>
          <p:cNvSpPr/>
          <p:nvPr/>
        </p:nvSpPr>
        <p:spPr>
          <a:xfrm>
            <a:off x="5977890" y="2263901"/>
            <a:ext cx="5019040" cy="780415"/>
          </a:xfrm>
          <a:custGeom>
            <a:avLst/>
            <a:gdLst/>
            <a:ahLst/>
            <a:cxnLst/>
            <a:rect l="l" t="t" r="r" b="b"/>
            <a:pathLst>
              <a:path w="5019040" h="780414">
                <a:moveTo>
                  <a:pt x="4850384" y="0"/>
                </a:moveTo>
                <a:lnTo>
                  <a:pt x="0" y="0"/>
                </a:lnTo>
                <a:lnTo>
                  <a:pt x="0" y="780288"/>
                </a:lnTo>
                <a:lnTo>
                  <a:pt x="4850384" y="780288"/>
                </a:lnTo>
                <a:lnTo>
                  <a:pt x="4895074" y="774279"/>
                </a:lnTo>
                <a:lnTo>
                  <a:pt x="4935238" y="757324"/>
                </a:lnTo>
                <a:lnTo>
                  <a:pt x="4969271" y="731027"/>
                </a:lnTo>
                <a:lnTo>
                  <a:pt x="4995568" y="696994"/>
                </a:lnTo>
                <a:lnTo>
                  <a:pt x="5012523" y="656830"/>
                </a:lnTo>
                <a:lnTo>
                  <a:pt x="5018532" y="612139"/>
                </a:lnTo>
                <a:lnTo>
                  <a:pt x="5018532" y="168148"/>
                </a:lnTo>
                <a:lnTo>
                  <a:pt x="5012523" y="123457"/>
                </a:lnTo>
                <a:lnTo>
                  <a:pt x="4995568" y="83293"/>
                </a:lnTo>
                <a:lnTo>
                  <a:pt x="4969271" y="49260"/>
                </a:lnTo>
                <a:lnTo>
                  <a:pt x="4935238" y="22963"/>
                </a:lnTo>
                <a:lnTo>
                  <a:pt x="4895074" y="6008"/>
                </a:lnTo>
                <a:lnTo>
                  <a:pt x="4850384" y="0"/>
                </a:lnTo>
                <a:close/>
              </a:path>
            </a:pathLst>
          </a:custGeom>
          <a:solidFill>
            <a:srgbClr val="D7D7D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5875020" y="2251201"/>
            <a:ext cx="5134610" cy="805815"/>
            <a:chOff x="5875020" y="2251201"/>
            <a:chExt cx="5134610" cy="805815"/>
          </a:xfrm>
        </p:grpSpPr>
        <p:sp>
          <p:nvSpPr>
            <p:cNvPr id="6" name="object 6"/>
            <p:cNvSpPr/>
            <p:nvPr/>
          </p:nvSpPr>
          <p:spPr>
            <a:xfrm>
              <a:off x="5977890" y="2263901"/>
              <a:ext cx="5019040" cy="780415"/>
            </a:xfrm>
            <a:custGeom>
              <a:avLst/>
              <a:gdLst/>
              <a:ahLst/>
              <a:cxnLst/>
              <a:rect l="l" t="t" r="r" b="b"/>
              <a:pathLst>
                <a:path w="5019040" h="780414">
                  <a:moveTo>
                    <a:pt x="5018532" y="168148"/>
                  </a:moveTo>
                  <a:lnTo>
                    <a:pt x="5018532" y="612139"/>
                  </a:lnTo>
                  <a:lnTo>
                    <a:pt x="5012523" y="656830"/>
                  </a:lnTo>
                  <a:lnTo>
                    <a:pt x="4995568" y="696994"/>
                  </a:lnTo>
                  <a:lnTo>
                    <a:pt x="4969271" y="731027"/>
                  </a:lnTo>
                  <a:lnTo>
                    <a:pt x="4935238" y="757324"/>
                  </a:lnTo>
                  <a:lnTo>
                    <a:pt x="4895074" y="774279"/>
                  </a:lnTo>
                  <a:lnTo>
                    <a:pt x="4850384" y="780288"/>
                  </a:lnTo>
                  <a:lnTo>
                    <a:pt x="0" y="780288"/>
                  </a:lnTo>
                  <a:lnTo>
                    <a:pt x="0" y="0"/>
                  </a:lnTo>
                  <a:lnTo>
                    <a:pt x="4850384" y="0"/>
                  </a:lnTo>
                  <a:lnTo>
                    <a:pt x="4895074" y="6008"/>
                  </a:lnTo>
                  <a:lnTo>
                    <a:pt x="4935238" y="22963"/>
                  </a:lnTo>
                  <a:lnTo>
                    <a:pt x="4969271" y="49260"/>
                  </a:lnTo>
                  <a:lnTo>
                    <a:pt x="4995568" y="83293"/>
                  </a:lnTo>
                  <a:lnTo>
                    <a:pt x="5012523" y="123457"/>
                  </a:lnTo>
                  <a:lnTo>
                    <a:pt x="5018532" y="168148"/>
                  </a:lnTo>
                  <a:close/>
                </a:path>
              </a:pathLst>
            </a:custGeom>
            <a:ln w="25400">
              <a:solidFill>
                <a:srgbClr val="D7D7D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75020" y="2263139"/>
              <a:ext cx="103631" cy="9143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75020" y="2956559"/>
              <a:ext cx="103631" cy="88391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5875020" y="2354579"/>
            <a:ext cx="753110" cy="601980"/>
          </a:xfrm>
          <a:prstGeom prst="rect">
            <a:avLst/>
          </a:prstGeom>
          <a:solidFill>
            <a:srgbClr val="EEC78A"/>
          </a:solidFill>
        </p:spPr>
        <p:txBody>
          <a:bodyPr vert="horz" wrap="square" lIns="0" tIns="98425" rIns="0" bIns="0" rtlCol="0">
            <a:spAutoFit/>
          </a:bodyPr>
          <a:lstStyle/>
          <a:p>
            <a:pPr marL="223520">
              <a:lnSpc>
                <a:spcPct val="100000"/>
              </a:lnSpc>
              <a:spcBef>
                <a:spcPts val="775"/>
              </a:spcBef>
            </a:pPr>
            <a:r>
              <a:rPr sz="2200" spc="100" dirty="0">
                <a:solidFill>
                  <a:srgbClr val="FFFFFF"/>
                </a:solidFill>
                <a:latin typeface="Trebuchet MS"/>
                <a:cs typeface="Trebuchet MS"/>
              </a:rPr>
              <a:t>01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827901" y="2478786"/>
            <a:ext cx="189611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75" dirty="0">
                <a:solidFill>
                  <a:srgbClr val="3E3E3E"/>
                </a:solidFill>
                <a:latin typeface="Trebuchet MS"/>
                <a:cs typeface="Trebuchet MS"/>
              </a:rPr>
              <a:t>Docker</a:t>
            </a:r>
            <a:r>
              <a:rPr sz="2200" spc="-14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rebuchet MS"/>
                <a:cs typeface="Trebuchet MS"/>
              </a:rPr>
              <a:t>Engine</a:t>
            </a:r>
            <a:endParaRPr sz="2200">
              <a:latin typeface="Trebuchet MS"/>
              <a:cs typeface="Trebuchet MS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5875020" y="3203701"/>
            <a:ext cx="5134610" cy="805815"/>
            <a:chOff x="5875020" y="3203701"/>
            <a:chExt cx="5134610" cy="805815"/>
          </a:xfrm>
        </p:grpSpPr>
        <p:sp>
          <p:nvSpPr>
            <p:cNvPr id="12" name="object 12"/>
            <p:cNvSpPr/>
            <p:nvPr/>
          </p:nvSpPr>
          <p:spPr>
            <a:xfrm>
              <a:off x="5977890" y="3216401"/>
              <a:ext cx="5019040" cy="780415"/>
            </a:xfrm>
            <a:custGeom>
              <a:avLst/>
              <a:gdLst/>
              <a:ahLst/>
              <a:cxnLst/>
              <a:rect l="l" t="t" r="r" b="b"/>
              <a:pathLst>
                <a:path w="5019040" h="780414">
                  <a:moveTo>
                    <a:pt x="4850384" y="0"/>
                  </a:moveTo>
                  <a:lnTo>
                    <a:pt x="0" y="0"/>
                  </a:lnTo>
                  <a:lnTo>
                    <a:pt x="0" y="780288"/>
                  </a:lnTo>
                  <a:lnTo>
                    <a:pt x="4850384" y="780288"/>
                  </a:lnTo>
                  <a:lnTo>
                    <a:pt x="4895074" y="774279"/>
                  </a:lnTo>
                  <a:lnTo>
                    <a:pt x="4935238" y="757324"/>
                  </a:lnTo>
                  <a:lnTo>
                    <a:pt x="4969271" y="731027"/>
                  </a:lnTo>
                  <a:lnTo>
                    <a:pt x="4995568" y="696994"/>
                  </a:lnTo>
                  <a:lnTo>
                    <a:pt x="5012523" y="656830"/>
                  </a:lnTo>
                  <a:lnTo>
                    <a:pt x="5018532" y="612139"/>
                  </a:lnTo>
                  <a:lnTo>
                    <a:pt x="5018532" y="168148"/>
                  </a:lnTo>
                  <a:lnTo>
                    <a:pt x="5012523" y="123457"/>
                  </a:lnTo>
                  <a:lnTo>
                    <a:pt x="4995568" y="83293"/>
                  </a:lnTo>
                  <a:lnTo>
                    <a:pt x="4969271" y="49260"/>
                  </a:lnTo>
                  <a:lnTo>
                    <a:pt x="4935238" y="22963"/>
                  </a:lnTo>
                  <a:lnTo>
                    <a:pt x="4895074" y="6008"/>
                  </a:lnTo>
                  <a:lnTo>
                    <a:pt x="4850384" y="0"/>
                  </a:lnTo>
                  <a:close/>
                </a:path>
              </a:pathLst>
            </a:custGeom>
            <a:solidFill>
              <a:srgbClr val="D7D7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977890" y="3216401"/>
              <a:ext cx="5019040" cy="780415"/>
            </a:xfrm>
            <a:custGeom>
              <a:avLst/>
              <a:gdLst/>
              <a:ahLst/>
              <a:cxnLst/>
              <a:rect l="l" t="t" r="r" b="b"/>
              <a:pathLst>
                <a:path w="5019040" h="780414">
                  <a:moveTo>
                    <a:pt x="5018532" y="168148"/>
                  </a:moveTo>
                  <a:lnTo>
                    <a:pt x="5018532" y="612139"/>
                  </a:lnTo>
                  <a:lnTo>
                    <a:pt x="5012523" y="656830"/>
                  </a:lnTo>
                  <a:lnTo>
                    <a:pt x="4995568" y="696994"/>
                  </a:lnTo>
                  <a:lnTo>
                    <a:pt x="4969271" y="731027"/>
                  </a:lnTo>
                  <a:lnTo>
                    <a:pt x="4935238" y="757324"/>
                  </a:lnTo>
                  <a:lnTo>
                    <a:pt x="4895074" y="774279"/>
                  </a:lnTo>
                  <a:lnTo>
                    <a:pt x="4850384" y="780288"/>
                  </a:lnTo>
                  <a:lnTo>
                    <a:pt x="0" y="780288"/>
                  </a:lnTo>
                  <a:lnTo>
                    <a:pt x="0" y="0"/>
                  </a:lnTo>
                  <a:lnTo>
                    <a:pt x="4850384" y="0"/>
                  </a:lnTo>
                  <a:lnTo>
                    <a:pt x="4895074" y="6008"/>
                  </a:lnTo>
                  <a:lnTo>
                    <a:pt x="4935238" y="22963"/>
                  </a:lnTo>
                  <a:lnTo>
                    <a:pt x="4969271" y="49260"/>
                  </a:lnTo>
                  <a:lnTo>
                    <a:pt x="4995568" y="83293"/>
                  </a:lnTo>
                  <a:lnTo>
                    <a:pt x="5012523" y="123457"/>
                  </a:lnTo>
                  <a:lnTo>
                    <a:pt x="5018532" y="168148"/>
                  </a:lnTo>
                  <a:close/>
                </a:path>
              </a:pathLst>
            </a:custGeom>
            <a:ln w="25400">
              <a:solidFill>
                <a:srgbClr val="D7D7D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875020" y="3215639"/>
              <a:ext cx="103631" cy="9143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875020" y="3909059"/>
              <a:ext cx="103631" cy="88391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5875020" y="3307079"/>
            <a:ext cx="753110" cy="601980"/>
          </a:xfrm>
          <a:prstGeom prst="rect">
            <a:avLst/>
          </a:prstGeom>
          <a:solidFill>
            <a:srgbClr val="378588"/>
          </a:solidFill>
        </p:spPr>
        <p:txBody>
          <a:bodyPr vert="horz" wrap="square" lIns="0" tIns="98425" rIns="0" bIns="0" rtlCol="0">
            <a:spAutoFit/>
          </a:bodyPr>
          <a:lstStyle/>
          <a:p>
            <a:pPr marL="223520">
              <a:lnSpc>
                <a:spcPct val="100000"/>
              </a:lnSpc>
              <a:spcBef>
                <a:spcPts val="775"/>
              </a:spcBef>
            </a:pPr>
            <a:r>
              <a:rPr sz="2200" spc="100" dirty="0">
                <a:solidFill>
                  <a:srgbClr val="FFFFFF"/>
                </a:solidFill>
                <a:latin typeface="Trebuchet MS"/>
                <a:cs typeface="Trebuchet MS"/>
              </a:rPr>
              <a:t>02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827901" y="3426079"/>
            <a:ext cx="131064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5" dirty="0">
                <a:solidFill>
                  <a:srgbClr val="3E3E3E"/>
                </a:solidFill>
                <a:latin typeface="Trebuchet MS"/>
                <a:cs typeface="Trebuchet MS"/>
              </a:rPr>
              <a:t>K</a:t>
            </a:r>
            <a:r>
              <a:rPr sz="2200" spc="-10" dirty="0">
                <a:solidFill>
                  <a:srgbClr val="3E3E3E"/>
                </a:solidFill>
                <a:latin typeface="Trebuchet MS"/>
                <a:cs typeface="Trebuchet MS"/>
              </a:rPr>
              <a:t>i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nematic</a:t>
            </a:r>
            <a:endParaRPr sz="2200">
              <a:latin typeface="Trebuchet MS"/>
              <a:cs typeface="Trebuchet MS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5875020" y="4156202"/>
            <a:ext cx="5134610" cy="805815"/>
            <a:chOff x="5875020" y="4156202"/>
            <a:chExt cx="5134610" cy="805815"/>
          </a:xfrm>
        </p:grpSpPr>
        <p:sp>
          <p:nvSpPr>
            <p:cNvPr id="19" name="object 19"/>
            <p:cNvSpPr/>
            <p:nvPr/>
          </p:nvSpPr>
          <p:spPr>
            <a:xfrm>
              <a:off x="5977890" y="4168902"/>
              <a:ext cx="5019040" cy="780415"/>
            </a:xfrm>
            <a:custGeom>
              <a:avLst/>
              <a:gdLst/>
              <a:ahLst/>
              <a:cxnLst/>
              <a:rect l="l" t="t" r="r" b="b"/>
              <a:pathLst>
                <a:path w="5019040" h="780414">
                  <a:moveTo>
                    <a:pt x="4850384" y="0"/>
                  </a:moveTo>
                  <a:lnTo>
                    <a:pt x="0" y="0"/>
                  </a:lnTo>
                  <a:lnTo>
                    <a:pt x="0" y="780288"/>
                  </a:lnTo>
                  <a:lnTo>
                    <a:pt x="4850384" y="780288"/>
                  </a:lnTo>
                  <a:lnTo>
                    <a:pt x="4895074" y="774279"/>
                  </a:lnTo>
                  <a:lnTo>
                    <a:pt x="4935238" y="757324"/>
                  </a:lnTo>
                  <a:lnTo>
                    <a:pt x="4969271" y="731027"/>
                  </a:lnTo>
                  <a:lnTo>
                    <a:pt x="4995568" y="696994"/>
                  </a:lnTo>
                  <a:lnTo>
                    <a:pt x="5012523" y="656830"/>
                  </a:lnTo>
                  <a:lnTo>
                    <a:pt x="5018532" y="612139"/>
                  </a:lnTo>
                  <a:lnTo>
                    <a:pt x="5018532" y="168148"/>
                  </a:lnTo>
                  <a:lnTo>
                    <a:pt x="5012523" y="123457"/>
                  </a:lnTo>
                  <a:lnTo>
                    <a:pt x="4995568" y="83293"/>
                  </a:lnTo>
                  <a:lnTo>
                    <a:pt x="4969271" y="49260"/>
                  </a:lnTo>
                  <a:lnTo>
                    <a:pt x="4935238" y="22963"/>
                  </a:lnTo>
                  <a:lnTo>
                    <a:pt x="4895074" y="6008"/>
                  </a:lnTo>
                  <a:lnTo>
                    <a:pt x="4850384" y="0"/>
                  </a:lnTo>
                  <a:close/>
                </a:path>
              </a:pathLst>
            </a:custGeom>
            <a:solidFill>
              <a:srgbClr val="D7D7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5977890" y="4168902"/>
              <a:ext cx="5019040" cy="780415"/>
            </a:xfrm>
            <a:custGeom>
              <a:avLst/>
              <a:gdLst/>
              <a:ahLst/>
              <a:cxnLst/>
              <a:rect l="l" t="t" r="r" b="b"/>
              <a:pathLst>
                <a:path w="5019040" h="780414">
                  <a:moveTo>
                    <a:pt x="5018532" y="168148"/>
                  </a:moveTo>
                  <a:lnTo>
                    <a:pt x="5018532" y="612139"/>
                  </a:lnTo>
                  <a:lnTo>
                    <a:pt x="5012523" y="656830"/>
                  </a:lnTo>
                  <a:lnTo>
                    <a:pt x="4995568" y="696994"/>
                  </a:lnTo>
                  <a:lnTo>
                    <a:pt x="4969271" y="731027"/>
                  </a:lnTo>
                  <a:lnTo>
                    <a:pt x="4935238" y="757324"/>
                  </a:lnTo>
                  <a:lnTo>
                    <a:pt x="4895074" y="774279"/>
                  </a:lnTo>
                  <a:lnTo>
                    <a:pt x="4850384" y="780288"/>
                  </a:lnTo>
                  <a:lnTo>
                    <a:pt x="0" y="780288"/>
                  </a:lnTo>
                  <a:lnTo>
                    <a:pt x="0" y="0"/>
                  </a:lnTo>
                  <a:lnTo>
                    <a:pt x="4850384" y="0"/>
                  </a:lnTo>
                  <a:lnTo>
                    <a:pt x="4895074" y="6008"/>
                  </a:lnTo>
                  <a:lnTo>
                    <a:pt x="4935238" y="22963"/>
                  </a:lnTo>
                  <a:lnTo>
                    <a:pt x="4969271" y="49260"/>
                  </a:lnTo>
                  <a:lnTo>
                    <a:pt x="4995568" y="83293"/>
                  </a:lnTo>
                  <a:lnTo>
                    <a:pt x="5012523" y="123457"/>
                  </a:lnTo>
                  <a:lnTo>
                    <a:pt x="5018532" y="168148"/>
                  </a:lnTo>
                  <a:close/>
                </a:path>
              </a:pathLst>
            </a:custGeom>
            <a:ln w="25400">
              <a:solidFill>
                <a:srgbClr val="D7D7D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875020" y="4168140"/>
              <a:ext cx="103631" cy="91439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875020" y="4861560"/>
              <a:ext cx="103631" cy="86867"/>
            </a:xfrm>
            <a:prstGeom prst="rect">
              <a:avLst/>
            </a:prstGeom>
          </p:spPr>
        </p:pic>
      </p:grpSp>
      <p:sp>
        <p:nvSpPr>
          <p:cNvPr id="23" name="object 23"/>
          <p:cNvSpPr txBox="1"/>
          <p:nvPr/>
        </p:nvSpPr>
        <p:spPr>
          <a:xfrm>
            <a:off x="5875020" y="4259579"/>
            <a:ext cx="753110" cy="601980"/>
          </a:xfrm>
          <a:prstGeom prst="rect">
            <a:avLst/>
          </a:prstGeom>
          <a:solidFill>
            <a:srgbClr val="162D5D"/>
          </a:solidFill>
        </p:spPr>
        <p:txBody>
          <a:bodyPr vert="horz" wrap="square" lIns="0" tIns="98425" rIns="0" bIns="0" rtlCol="0">
            <a:spAutoFit/>
          </a:bodyPr>
          <a:lstStyle/>
          <a:p>
            <a:pPr marL="223520">
              <a:lnSpc>
                <a:spcPct val="100000"/>
              </a:lnSpc>
              <a:spcBef>
                <a:spcPts val="775"/>
              </a:spcBef>
            </a:pPr>
            <a:r>
              <a:rPr sz="2200" spc="100" dirty="0">
                <a:solidFill>
                  <a:srgbClr val="FFFFFF"/>
                </a:solidFill>
                <a:latin typeface="Trebuchet MS"/>
                <a:cs typeface="Trebuchet MS"/>
              </a:rPr>
              <a:t>03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827901" y="4378833"/>
            <a:ext cx="367474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75" dirty="0">
                <a:solidFill>
                  <a:srgbClr val="3E3E3E"/>
                </a:solidFill>
                <a:latin typeface="Trebuchet MS"/>
                <a:cs typeface="Trebuchet MS"/>
              </a:rPr>
              <a:t>Docker</a:t>
            </a:r>
            <a:r>
              <a:rPr sz="2200" spc="-10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Trebuchet MS"/>
                <a:cs typeface="Trebuchet MS"/>
              </a:rPr>
              <a:t>Machine</a:t>
            </a:r>
            <a:r>
              <a:rPr sz="2200" spc="-6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Trebuchet MS"/>
                <a:cs typeface="Trebuchet MS"/>
              </a:rPr>
              <a:t>and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rebuchet MS"/>
                <a:cs typeface="Trebuchet MS"/>
              </a:rPr>
              <a:t>Swarm</a:t>
            </a:r>
            <a:endParaRPr sz="2200">
              <a:latin typeface="Trebuchet MS"/>
              <a:cs typeface="Trebuchet MS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5875020" y="5108702"/>
            <a:ext cx="5134610" cy="805815"/>
            <a:chOff x="5875020" y="5108702"/>
            <a:chExt cx="5134610" cy="805815"/>
          </a:xfrm>
        </p:grpSpPr>
        <p:sp>
          <p:nvSpPr>
            <p:cNvPr id="26" name="object 26"/>
            <p:cNvSpPr/>
            <p:nvPr/>
          </p:nvSpPr>
          <p:spPr>
            <a:xfrm>
              <a:off x="5977890" y="5121402"/>
              <a:ext cx="5019040" cy="780415"/>
            </a:xfrm>
            <a:custGeom>
              <a:avLst/>
              <a:gdLst/>
              <a:ahLst/>
              <a:cxnLst/>
              <a:rect l="l" t="t" r="r" b="b"/>
              <a:pathLst>
                <a:path w="5019040" h="780414">
                  <a:moveTo>
                    <a:pt x="4850384" y="0"/>
                  </a:moveTo>
                  <a:lnTo>
                    <a:pt x="0" y="0"/>
                  </a:lnTo>
                  <a:lnTo>
                    <a:pt x="0" y="780288"/>
                  </a:lnTo>
                  <a:lnTo>
                    <a:pt x="4850384" y="780288"/>
                  </a:lnTo>
                  <a:lnTo>
                    <a:pt x="4895074" y="774279"/>
                  </a:lnTo>
                  <a:lnTo>
                    <a:pt x="4935238" y="757324"/>
                  </a:lnTo>
                  <a:lnTo>
                    <a:pt x="4969271" y="731027"/>
                  </a:lnTo>
                  <a:lnTo>
                    <a:pt x="4995568" y="696994"/>
                  </a:lnTo>
                  <a:lnTo>
                    <a:pt x="5012523" y="656830"/>
                  </a:lnTo>
                  <a:lnTo>
                    <a:pt x="5018532" y="612139"/>
                  </a:lnTo>
                  <a:lnTo>
                    <a:pt x="5018532" y="168148"/>
                  </a:lnTo>
                  <a:lnTo>
                    <a:pt x="5012523" y="123457"/>
                  </a:lnTo>
                  <a:lnTo>
                    <a:pt x="4995568" y="83293"/>
                  </a:lnTo>
                  <a:lnTo>
                    <a:pt x="4969271" y="49260"/>
                  </a:lnTo>
                  <a:lnTo>
                    <a:pt x="4935238" y="22963"/>
                  </a:lnTo>
                  <a:lnTo>
                    <a:pt x="4895074" y="6008"/>
                  </a:lnTo>
                  <a:lnTo>
                    <a:pt x="4850384" y="0"/>
                  </a:lnTo>
                  <a:close/>
                </a:path>
              </a:pathLst>
            </a:custGeom>
            <a:solidFill>
              <a:srgbClr val="D7D7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5977890" y="5121402"/>
              <a:ext cx="5019040" cy="780415"/>
            </a:xfrm>
            <a:custGeom>
              <a:avLst/>
              <a:gdLst/>
              <a:ahLst/>
              <a:cxnLst/>
              <a:rect l="l" t="t" r="r" b="b"/>
              <a:pathLst>
                <a:path w="5019040" h="780414">
                  <a:moveTo>
                    <a:pt x="5018532" y="168148"/>
                  </a:moveTo>
                  <a:lnTo>
                    <a:pt x="5018532" y="612139"/>
                  </a:lnTo>
                  <a:lnTo>
                    <a:pt x="5012523" y="656830"/>
                  </a:lnTo>
                  <a:lnTo>
                    <a:pt x="4995568" y="696994"/>
                  </a:lnTo>
                  <a:lnTo>
                    <a:pt x="4969271" y="731027"/>
                  </a:lnTo>
                  <a:lnTo>
                    <a:pt x="4935238" y="757324"/>
                  </a:lnTo>
                  <a:lnTo>
                    <a:pt x="4895074" y="774279"/>
                  </a:lnTo>
                  <a:lnTo>
                    <a:pt x="4850384" y="780288"/>
                  </a:lnTo>
                  <a:lnTo>
                    <a:pt x="0" y="780288"/>
                  </a:lnTo>
                  <a:lnTo>
                    <a:pt x="0" y="0"/>
                  </a:lnTo>
                  <a:lnTo>
                    <a:pt x="4850384" y="0"/>
                  </a:lnTo>
                  <a:lnTo>
                    <a:pt x="4895074" y="6008"/>
                  </a:lnTo>
                  <a:lnTo>
                    <a:pt x="4935238" y="22963"/>
                  </a:lnTo>
                  <a:lnTo>
                    <a:pt x="4969271" y="49260"/>
                  </a:lnTo>
                  <a:lnTo>
                    <a:pt x="4995568" y="83293"/>
                  </a:lnTo>
                  <a:lnTo>
                    <a:pt x="5012523" y="123457"/>
                  </a:lnTo>
                  <a:lnTo>
                    <a:pt x="5018532" y="168148"/>
                  </a:lnTo>
                  <a:close/>
                </a:path>
              </a:pathLst>
            </a:custGeom>
            <a:ln w="25400">
              <a:solidFill>
                <a:srgbClr val="D7D7D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875020" y="5120640"/>
              <a:ext cx="103631" cy="91439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875020" y="5814060"/>
              <a:ext cx="103631" cy="86867"/>
            </a:xfrm>
            <a:prstGeom prst="rect">
              <a:avLst/>
            </a:prstGeom>
          </p:spPr>
        </p:pic>
      </p:grpSp>
      <p:sp>
        <p:nvSpPr>
          <p:cNvPr id="30" name="object 30"/>
          <p:cNvSpPr txBox="1"/>
          <p:nvPr/>
        </p:nvSpPr>
        <p:spPr>
          <a:xfrm>
            <a:off x="5875020" y="5212079"/>
            <a:ext cx="753110" cy="601980"/>
          </a:xfrm>
          <a:prstGeom prst="rect">
            <a:avLst/>
          </a:prstGeom>
          <a:solidFill>
            <a:srgbClr val="009FB7"/>
          </a:solidFill>
        </p:spPr>
        <p:txBody>
          <a:bodyPr vert="horz" wrap="square" lIns="0" tIns="98425" rIns="0" bIns="0" rtlCol="0">
            <a:spAutoFit/>
          </a:bodyPr>
          <a:lstStyle/>
          <a:p>
            <a:pPr marL="223520">
              <a:lnSpc>
                <a:spcPct val="100000"/>
              </a:lnSpc>
              <a:spcBef>
                <a:spcPts val="775"/>
              </a:spcBef>
            </a:pPr>
            <a:r>
              <a:rPr sz="2200" spc="100" dirty="0">
                <a:solidFill>
                  <a:srgbClr val="FFFFFF"/>
                </a:solidFill>
                <a:latin typeface="Trebuchet MS"/>
                <a:cs typeface="Trebuchet MS"/>
              </a:rPr>
              <a:t>04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6827901" y="5331333"/>
            <a:ext cx="225298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75" dirty="0">
                <a:solidFill>
                  <a:srgbClr val="3E3E3E"/>
                </a:solidFill>
                <a:latin typeface="Trebuchet MS"/>
                <a:cs typeface="Trebuchet MS"/>
              </a:rPr>
              <a:t>Docker</a:t>
            </a:r>
            <a:r>
              <a:rPr sz="2200" spc="-15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25" dirty="0">
                <a:solidFill>
                  <a:srgbClr val="3E3E3E"/>
                </a:solidFill>
                <a:latin typeface="Trebuchet MS"/>
                <a:cs typeface="Trebuchet MS"/>
              </a:rPr>
              <a:t>Compose</a:t>
            </a:r>
            <a:endParaRPr sz="2200">
              <a:latin typeface="Trebuchet MS"/>
              <a:cs typeface="Trebuchet MS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5875020" y="6061202"/>
            <a:ext cx="5134610" cy="805815"/>
            <a:chOff x="5875020" y="6061202"/>
            <a:chExt cx="5134610" cy="805815"/>
          </a:xfrm>
        </p:grpSpPr>
        <p:sp>
          <p:nvSpPr>
            <p:cNvPr id="33" name="object 33"/>
            <p:cNvSpPr/>
            <p:nvPr/>
          </p:nvSpPr>
          <p:spPr>
            <a:xfrm>
              <a:off x="5977890" y="6073902"/>
              <a:ext cx="5019040" cy="780415"/>
            </a:xfrm>
            <a:custGeom>
              <a:avLst/>
              <a:gdLst/>
              <a:ahLst/>
              <a:cxnLst/>
              <a:rect l="l" t="t" r="r" b="b"/>
              <a:pathLst>
                <a:path w="5019040" h="780415">
                  <a:moveTo>
                    <a:pt x="4850384" y="0"/>
                  </a:moveTo>
                  <a:lnTo>
                    <a:pt x="0" y="0"/>
                  </a:lnTo>
                  <a:lnTo>
                    <a:pt x="0" y="780288"/>
                  </a:lnTo>
                  <a:lnTo>
                    <a:pt x="4850384" y="780288"/>
                  </a:lnTo>
                  <a:lnTo>
                    <a:pt x="4895074" y="774279"/>
                  </a:lnTo>
                  <a:lnTo>
                    <a:pt x="4935238" y="757324"/>
                  </a:lnTo>
                  <a:lnTo>
                    <a:pt x="4969271" y="731027"/>
                  </a:lnTo>
                  <a:lnTo>
                    <a:pt x="4995568" y="696994"/>
                  </a:lnTo>
                  <a:lnTo>
                    <a:pt x="5012523" y="656830"/>
                  </a:lnTo>
                  <a:lnTo>
                    <a:pt x="5018532" y="612140"/>
                  </a:lnTo>
                  <a:lnTo>
                    <a:pt x="5018532" y="168148"/>
                  </a:lnTo>
                  <a:lnTo>
                    <a:pt x="5012523" y="123457"/>
                  </a:lnTo>
                  <a:lnTo>
                    <a:pt x="4995568" y="83293"/>
                  </a:lnTo>
                  <a:lnTo>
                    <a:pt x="4969271" y="49260"/>
                  </a:lnTo>
                  <a:lnTo>
                    <a:pt x="4935238" y="22963"/>
                  </a:lnTo>
                  <a:lnTo>
                    <a:pt x="4895074" y="6008"/>
                  </a:lnTo>
                  <a:lnTo>
                    <a:pt x="4850384" y="0"/>
                  </a:lnTo>
                  <a:close/>
                </a:path>
              </a:pathLst>
            </a:custGeom>
            <a:solidFill>
              <a:srgbClr val="D7D7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5977890" y="6073902"/>
              <a:ext cx="5019040" cy="780415"/>
            </a:xfrm>
            <a:custGeom>
              <a:avLst/>
              <a:gdLst/>
              <a:ahLst/>
              <a:cxnLst/>
              <a:rect l="l" t="t" r="r" b="b"/>
              <a:pathLst>
                <a:path w="5019040" h="780415">
                  <a:moveTo>
                    <a:pt x="5018532" y="168148"/>
                  </a:moveTo>
                  <a:lnTo>
                    <a:pt x="5018532" y="612140"/>
                  </a:lnTo>
                  <a:lnTo>
                    <a:pt x="5012523" y="656830"/>
                  </a:lnTo>
                  <a:lnTo>
                    <a:pt x="4995568" y="696994"/>
                  </a:lnTo>
                  <a:lnTo>
                    <a:pt x="4969271" y="731027"/>
                  </a:lnTo>
                  <a:lnTo>
                    <a:pt x="4935238" y="757324"/>
                  </a:lnTo>
                  <a:lnTo>
                    <a:pt x="4895074" y="774279"/>
                  </a:lnTo>
                  <a:lnTo>
                    <a:pt x="4850384" y="780288"/>
                  </a:lnTo>
                  <a:lnTo>
                    <a:pt x="0" y="780288"/>
                  </a:lnTo>
                  <a:lnTo>
                    <a:pt x="0" y="0"/>
                  </a:lnTo>
                  <a:lnTo>
                    <a:pt x="4850384" y="0"/>
                  </a:lnTo>
                  <a:lnTo>
                    <a:pt x="4895074" y="6008"/>
                  </a:lnTo>
                  <a:lnTo>
                    <a:pt x="4935238" y="22963"/>
                  </a:lnTo>
                  <a:lnTo>
                    <a:pt x="4969271" y="49260"/>
                  </a:lnTo>
                  <a:lnTo>
                    <a:pt x="4995568" y="83293"/>
                  </a:lnTo>
                  <a:lnTo>
                    <a:pt x="5012523" y="123457"/>
                  </a:lnTo>
                  <a:lnTo>
                    <a:pt x="5018532" y="168148"/>
                  </a:lnTo>
                  <a:close/>
                </a:path>
              </a:pathLst>
            </a:custGeom>
            <a:ln w="25400">
              <a:solidFill>
                <a:srgbClr val="D7D7D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5" name="object 3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875020" y="6073140"/>
              <a:ext cx="103631" cy="91440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875020" y="6766560"/>
              <a:ext cx="103631" cy="86867"/>
            </a:xfrm>
            <a:prstGeom prst="rect">
              <a:avLst/>
            </a:prstGeom>
          </p:spPr>
        </p:pic>
      </p:grpSp>
      <p:sp>
        <p:nvSpPr>
          <p:cNvPr id="37" name="object 37"/>
          <p:cNvSpPr txBox="1"/>
          <p:nvPr/>
        </p:nvSpPr>
        <p:spPr>
          <a:xfrm>
            <a:off x="5875020" y="6164579"/>
            <a:ext cx="753110" cy="601980"/>
          </a:xfrm>
          <a:prstGeom prst="rect">
            <a:avLst/>
          </a:prstGeom>
          <a:solidFill>
            <a:srgbClr val="FF8866"/>
          </a:solidFill>
        </p:spPr>
        <p:txBody>
          <a:bodyPr vert="horz" wrap="square" lIns="0" tIns="98425" rIns="0" bIns="0" rtlCol="0">
            <a:spAutoFit/>
          </a:bodyPr>
          <a:lstStyle/>
          <a:p>
            <a:pPr marL="223520">
              <a:lnSpc>
                <a:spcPct val="100000"/>
              </a:lnSpc>
              <a:spcBef>
                <a:spcPts val="775"/>
              </a:spcBef>
            </a:pPr>
            <a:r>
              <a:rPr sz="2200" spc="100" dirty="0">
                <a:solidFill>
                  <a:srgbClr val="FFFFFF"/>
                </a:solidFill>
                <a:latin typeface="Trebuchet MS"/>
                <a:cs typeface="Trebuchet MS"/>
              </a:rPr>
              <a:t>05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6827901" y="6282690"/>
            <a:ext cx="1777364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75" dirty="0">
                <a:solidFill>
                  <a:srgbClr val="3E3E3E"/>
                </a:solidFill>
                <a:latin typeface="Trebuchet MS"/>
                <a:cs typeface="Trebuchet MS"/>
              </a:rPr>
              <a:t>Docker</a:t>
            </a:r>
            <a:r>
              <a:rPr sz="2200" spc="-15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rebuchet MS"/>
                <a:cs typeface="Trebuchet MS"/>
              </a:rPr>
              <a:t>Cloud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3736594" y="1439417"/>
            <a:ext cx="825627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75" dirty="0">
                <a:solidFill>
                  <a:srgbClr val="3E3E3E"/>
                </a:solidFill>
                <a:latin typeface="Trebuchet MS"/>
                <a:cs typeface="Trebuchet MS"/>
              </a:rPr>
              <a:t>Docker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Ecosystem</a:t>
            </a:r>
            <a:r>
              <a:rPr sz="2200" spc="-5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rebuchet MS"/>
                <a:cs typeface="Trebuchet MS"/>
              </a:rPr>
              <a:t>comprises</a:t>
            </a:r>
            <a:r>
              <a:rPr sz="2200" spc="-4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various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rebuchet MS"/>
                <a:cs typeface="Trebuchet MS"/>
              </a:rPr>
              <a:t>components</a:t>
            </a:r>
            <a:r>
              <a:rPr sz="2200" spc="-5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dirty="0">
                <a:solidFill>
                  <a:srgbClr val="3E3E3E"/>
                </a:solidFill>
                <a:latin typeface="Trebuchet MS"/>
                <a:cs typeface="Trebuchet MS"/>
              </a:rPr>
              <a:t>listed</a:t>
            </a:r>
            <a:r>
              <a:rPr sz="2200" spc="-4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" dirty="0">
                <a:solidFill>
                  <a:srgbClr val="3E3E3E"/>
                </a:solidFill>
                <a:latin typeface="Trebuchet MS"/>
                <a:cs typeface="Trebuchet MS"/>
              </a:rPr>
              <a:t>below:</a:t>
            </a:r>
            <a:endParaRPr sz="2200">
              <a:latin typeface="Trebuchet MS"/>
              <a:cs typeface="Trebuchet MS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5879591" y="7013702"/>
            <a:ext cx="5205730" cy="807720"/>
            <a:chOff x="5879591" y="7013702"/>
            <a:chExt cx="5205730" cy="807720"/>
          </a:xfrm>
        </p:grpSpPr>
        <p:sp>
          <p:nvSpPr>
            <p:cNvPr id="41" name="object 41"/>
            <p:cNvSpPr/>
            <p:nvPr/>
          </p:nvSpPr>
          <p:spPr>
            <a:xfrm>
              <a:off x="5982461" y="7026402"/>
              <a:ext cx="5090160" cy="782320"/>
            </a:xfrm>
            <a:custGeom>
              <a:avLst/>
              <a:gdLst/>
              <a:ahLst/>
              <a:cxnLst/>
              <a:rect l="l" t="t" r="r" b="b"/>
              <a:pathLst>
                <a:path w="5090159" h="782320">
                  <a:moveTo>
                    <a:pt x="4921758" y="0"/>
                  </a:moveTo>
                  <a:lnTo>
                    <a:pt x="0" y="0"/>
                  </a:lnTo>
                  <a:lnTo>
                    <a:pt x="0" y="781812"/>
                  </a:lnTo>
                  <a:lnTo>
                    <a:pt x="4921758" y="781812"/>
                  </a:lnTo>
                  <a:lnTo>
                    <a:pt x="4966511" y="775793"/>
                  </a:lnTo>
                  <a:lnTo>
                    <a:pt x="5006735" y="758810"/>
                  </a:lnTo>
                  <a:lnTo>
                    <a:pt x="5040820" y="732472"/>
                  </a:lnTo>
                  <a:lnTo>
                    <a:pt x="5067158" y="698387"/>
                  </a:lnTo>
                  <a:lnTo>
                    <a:pt x="5084141" y="658163"/>
                  </a:lnTo>
                  <a:lnTo>
                    <a:pt x="5090160" y="613410"/>
                  </a:lnTo>
                  <a:lnTo>
                    <a:pt x="5090160" y="168402"/>
                  </a:lnTo>
                  <a:lnTo>
                    <a:pt x="5084141" y="123648"/>
                  </a:lnTo>
                  <a:lnTo>
                    <a:pt x="5067158" y="83424"/>
                  </a:lnTo>
                  <a:lnTo>
                    <a:pt x="5040820" y="49339"/>
                  </a:lnTo>
                  <a:lnTo>
                    <a:pt x="5006735" y="23001"/>
                  </a:lnTo>
                  <a:lnTo>
                    <a:pt x="4966511" y="6018"/>
                  </a:lnTo>
                  <a:lnTo>
                    <a:pt x="4921758" y="0"/>
                  </a:lnTo>
                  <a:close/>
                </a:path>
              </a:pathLst>
            </a:custGeom>
            <a:solidFill>
              <a:srgbClr val="D7D7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5982461" y="7026402"/>
              <a:ext cx="5090160" cy="782320"/>
            </a:xfrm>
            <a:custGeom>
              <a:avLst/>
              <a:gdLst/>
              <a:ahLst/>
              <a:cxnLst/>
              <a:rect l="l" t="t" r="r" b="b"/>
              <a:pathLst>
                <a:path w="5090159" h="782320">
                  <a:moveTo>
                    <a:pt x="5090160" y="168402"/>
                  </a:moveTo>
                  <a:lnTo>
                    <a:pt x="5090160" y="613410"/>
                  </a:lnTo>
                  <a:lnTo>
                    <a:pt x="5084141" y="658163"/>
                  </a:lnTo>
                  <a:lnTo>
                    <a:pt x="5067158" y="698387"/>
                  </a:lnTo>
                  <a:lnTo>
                    <a:pt x="5040820" y="732472"/>
                  </a:lnTo>
                  <a:lnTo>
                    <a:pt x="5006735" y="758810"/>
                  </a:lnTo>
                  <a:lnTo>
                    <a:pt x="4966511" y="775793"/>
                  </a:lnTo>
                  <a:lnTo>
                    <a:pt x="4921758" y="781812"/>
                  </a:lnTo>
                  <a:lnTo>
                    <a:pt x="0" y="781812"/>
                  </a:lnTo>
                  <a:lnTo>
                    <a:pt x="0" y="0"/>
                  </a:lnTo>
                  <a:lnTo>
                    <a:pt x="4921758" y="0"/>
                  </a:lnTo>
                  <a:lnTo>
                    <a:pt x="4966511" y="6018"/>
                  </a:lnTo>
                  <a:lnTo>
                    <a:pt x="5006735" y="23001"/>
                  </a:lnTo>
                  <a:lnTo>
                    <a:pt x="5040820" y="49339"/>
                  </a:lnTo>
                  <a:lnTo>
                    <a:pt x="5067158" y="83424"/>
                  </a:lnTo>
                  <a:lnTo>
                    <a:pt x="5084141" y="123648"/>
                  </a:lnTo>
                  <a:lnTo>
                    <a:pt x="5090160" y="168402"/>
                  </a:lnTo>
                  <a:close/>
                </a:path>
              </a:pathLst>
            </a:custGeom>
            <a:ln w="25400">
              <a:solidFill>
                <a:srgbClr val="D7D7D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3" name="object 43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879591" y="7025640"/>
              <a:ext cx="103632" cy="91440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879591" y="7719060"/>
              <a:ext cx="103632" cy="86868"/>
            </a:xfrm>
            <a:prstGeom prst="rect">
              <a:avLst/>
            </a:prstGeom>
          </p:spPr>
        </p:pic>
      </p:grpSp>
      <p:sp>
        <p:nvSpPr>
          <p:cNvPr id="45" name="object 45"/>
          <p:cNvSpPr txBox="1"/>
          <p:nvPr/>
        </p:nvSpPr>
        <p:spPr>
          <a:xfrm>
            <a:off x="5879591" y="7117080"/>
            <a:ext cx="753110" cy="601980"/>
          </a:xfrm>
          <a:prstGeom prst="rect">
            <a:avLst/>
          </a:prstGeom>
          <a:solidFill>
            <a:srgbClr val="00BAFF"/>
          </a:solidFill>
        </p:spPr>
        <p:txBody>
          <a:bodyPr vert="horz" wrap="square" lIns="0" tIns="99060" rIns="0" bIns="0" rtlCol="0">
            <a:spAutoFit/>
          </a:bodyPr>
          <a:lstStyle/>
          <a:p>
            <a:pPr marL="223520">
              <a:lnSpc>
                <a:spcPct val="100000"/>
              </a:lnSpc>
              <a:spcBef>
                <a:spcPts val="780"/>
              </a:spcBef>
            </a:pPr>
            <a:r>
              <a:rPr sz="2200" spc="100" dirty="0">
                <a:solidFill>
                  <a:srgbClr val="FFFFFF"/>
                </a:solidFill>
                <a:latin typeface="Trebuchet MS"/>
                <a:cs typeface="Trebuchet MS"/>
              </a:rPr>
              <a:t>06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6813550" y="7236714"/>
            <a:ext cx="158369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70" dirty="0">
                <a:solidFill>
                  <a:srgbClr val="3E3E3E"/>
                </a:solidFill>
                <a:latin typeface="Trebuchet MS"/>
                <a:cs typeface="Trebuchet MS"/>
              </a:rPr>
              <a:t>Data</a:t>
            </a:r>
            <a:r>
              <a:rPr sz="2200" spc="-15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Center</a:t>
            </a:r>
            <a:endParaRPr sz="2200">
              <a:latin typeface="Trebuchet MS"/>
              <a:cs typeface="Trebuchet MS"/>
            </a:endParaRPr>
          </a:p>
        </p:txBody>
      </p:sp>
      <p:pic>
        <p:nvPicPr>
          <p:cNvPr id="47" name="object 47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5410200" y="734568"/>
            <a:ext cx="5582411" cy="458724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867867" y="2401316"/>
            <a:ext cx="7830820" cy="11239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spc="95" dirty="0">
                <a:solidFill>
                  <a:srgbClr val="3E3E3E"/>
                </a:solidFill>
                <a:latin typeface="Trebuchet MS"/>
                <a:cs typeface="Trebuchet MS"/>
              </a:rPr>
              <a:t>Problem</a:t>
            </a:r>
            <a:r>
              <a:rPr sz="2200" b="1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b="1" spc="75" dirty="0">
                <a:solidFill>
                  <a:srgbClr val="3E3E3E"/>
                </a:solidFill>
                <a:latin typeface="Trebuchet MS"/>
                <a:cs typeface="Trebuchet MS"/>
              </a:rPr>
              <a:t>Statement:</a:t>
            </a:r>
            <a:endParaRPr sz="2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9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2200" spc="65" dirty="0">
                <a:solidFill>
                  <a:srgbClr val="434343"/>
                </a:solidFill>
                <a:latin typeface="Tahoma"/>
                <a:cs typeface="Tahoma"/>
              </a:rPr>
              <a:t>You</a:t>
            </a:r>
            <a:r>
              <a:rPr sz="2200" spc="-100" dirty="0">
                <a:solidFill>
                  <a:srgbClr val="434343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have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Tahoma"/>
                <a:cs typeface="Tahoma"/>
              </a:rPr>
              <a:t>been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asked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to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execute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basic</a:t>
            </a:r>
            <a:r>
              <a:rPr sz="2200" spc="-7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Linux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commands.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91641" y="501776"/>
            <a:ext cx="559054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55" dirty="0">
                <a:latin typeface="Trebuchet MS"/>
                <a:cs typeface="Trebuchet MS"/>
              </a:rPr>
              <a:t>Execute</a:t>
            </a:r>
            <a:r>
              <a:rPr spc="-140" dirty="0">
                <a:latin typeface="Trebuchet MS"/>
                <a:cs typeface="Trebuchet MS"/>
              </a:rPr>
              <a:t> </a:t>
            </a:r>
            <a:r>
              <a:rPr spc="120" dirty="0">
                <a:latin typeface="Trebuchet MS"/>
                <a:cs typeface="Trebuchet MS"/>
              </a:rPr>
              <a:t>Basic</a:t>
            </a:r>
            <a:r>
              <a:rPr spc="-140" dirty="0">
                <a:latin typeface="Trebuchet MS"/>
                <a:cs typeface="Trebuchet MS"/>
              </a:rPr>
              <a:t> </a:t>
            </a:r>
            <a:r>
              <a:rPr spc="95" dirty="0">
                <a:latin typeface="Trebuchet MS"/>
                <a:cs typeface="Trebuchet MS"/>
              </a:rPr>
              <a:t>Linux</a:t>
            </a:r>
            <a:r>
              <a:rPr spc="-140" dirty="0">
                <a:latin typeface="Trebuchet MS"/>
                <a:cs typeface="Trebuchet MS"/>
              </a:rPr>
              <a:t> </a:t>
            </a:r>
            <a:r>
              <a:rPr spc="195" dirty="0">
                <a:latin typeface="Trebuchet MS"/>
                <a:cs typeface="Trebuchet MS"/>
              </a:rPr>
              <a:t>Commands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3010134" y="1823465"/>
            <a:ext cx="242887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spc="180" dirty="0">
                <a:solidFill>
                  <a:srgbClr val="3E3E3E"/>
                </a:solidFill>
                <a:latin typeface="Trebuchet MS"/>
                <a:cs typeface="Trebuchet MS"/>
              </a:rPr>
              <a:t>D</a:t>
            </a:r>
            <a:r>
              <a:rPr sz="2200" b="1" spc="160" dirty="0">
                <a:solidFill>
                  <a:srgbClr val="3E3E3E"/>
                </a:solidFill>
                <a:latin typeface="Trebuchet MS"/>
                <a:cs typeface="Trebuchet MS"/>
              </a:rPr>
              <a:t>u</a:t>
            </a:r>
            <a:r>
              <a:rPr sz="2200" b="1" spc="50" dirty="0">
                <a:solidFill>
                  <a:srgbClr val="3E3E3E"/>
                </a:solidFill>
                <a:latin typeface="Trebuchet MS"/>
                <a:cs typeface="Trebuchet MS"/>
              </a:rPr>
              <a:t>ration</a:t>
            </a:r>
            <a:r>
              <a:rPr sz="2200" b="1" spc="40" dirty="0">
                <a:solidFill>
                  <a:srgbClr val="3E3E3E"/>
                </a:solidFill>
                <a:latin typeface="Trebuchet MS"/>
                <a:cs typeface="Trebuchet MS"/>
              </a:rPr>
              <a:t>:</a:t>
            </a:r>
            <a:r>
              <a:rPr sz="2200" b="1" spc="-6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b="1" spc="-40" dirty="0">
                <a:solidFill>
                  <a:srgbClr val="3E3E3E"/>
                </a:solidFill>
                <a:latin typeface="Trebuchet MS"/>
                <a:cs typeface="Trebuchet MS"/>
              </a:rPr>
              <a:t>30</a:t>
            </a:r>
            <a:r>
              <a:rPr sz="2200" b="1" spc="-10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b="1" spc="434" dirty="0">
                <a:solidFill>
                  <a:srgbClr val="3E3E3E"/>
                </a:solidFill>
                <a:latin typeface="Trebuchet MS"/>
                <a:cs typeface="Trebuchet MS"/>
              </a:rPr>
              <a:t>M</a:t>
            </a:r>
            <a:r>
              <a:rPr sz="2200" b="1" spc="-15" dirty="0">
                <a:solidFill>
                  <a:srgbClr val="3E3E3E"/>
                </a:solidFill>
                <a:latin typeface="Trebuchet MS"/>
                <a:cs typeface="Trebuchet MS"/>
              </a:rPr>
              <a:t>in.</a:t>
            </a:r>
            <a:endParaRPr sz="2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47713" y="229362"/>
            <a:ext cx="255968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60" dirty="0">
                <a:solidFill>
                  <a:srgbClr val="3E3E3E"/>
                </a:solidFill>
                <a:latin typeface="Arial"/>
                <a:cs typeface="Arial"/>
              </a:rPr>
              <a:t>Docker</a:t>
            </a:r>
            <a:r>
              <a:rPr spc="-9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-10" dirty="0">
                <a:solidFill>
                  <a:srgbClr val="3E3E3E"/>
                </a:solidFill>
                <a:latin typeface="Arial"/>
                <a:cs typeface="Arial"/>
              </a:rPr>
              <a:t>Engine</a:t>
            </a:r>
          </a:p>
        </p:txBody>
      </p:sp>
      <p:sp>
        <p:nvSpPr>
          <p:cNvPr id="4" name="object 4"/>
          <p:cNvSpPr/>
          <p:nvPr/>
        </p:nvSpPr>
        <p:spPr>
          <a:xfrm>
            <a:off x="1652016" y="2756916"/>
            <a:ext cx="13289280" cy="3025140"/>
          </a:xfrm>
          <a:custGeom>
            <a:avLst/>
            <a:gdLst/>
            <a:ahLst/>
            <a:cxnLst/>
            <a:rect l="l" t="t" r="r" b="b"/>
            <a:pathLst>
              <a:path w="13289280" h="3025140">
                <a:moveTo>
                  <a:pt x="0" y="191897"/>
                </a:moveTo>
                <a:lnTo>
                  <a:pt x="5064" y="147876"/>
                </a:lnTo>
                <a:lnTo>
                  <a:pt x="19493" y="107477"/>
                </a:lnTo>
                <a:lnTo>
                  <a:pt x="42137" y="71848"/>
                </a:lnTo>
                <a:lnTo>
                  <a:pt x="71848" y="42137"/>
                </a:lnTo>
                <a:lnTo>
                  <a:pt x="107477" y="19493"/>
                </a:lnTo>
                <a:lnTo>
                  <a:pt x="147876" y="5064"/>
                </a:lnTo>
                <a:lnTo>
                  <a:pt x="191896" y="0"/>
                </a:lnTo>
                <a:lnTo>
                  <a:pt x="13097383" y="0"/>
                </a:lnTo>
                <a:lnTo>
                  <a:pt x="13141403" y="5064"/>
                </a:lnTo>
                <a:lnTo>
                  <a:pt x="13181802" y="19493"/>
                </a:lnTo>
                <a:lnTo>
                  <a:pt x="13217431" y="42137"/>
                </a:lnTo>
                <a:lnTo>
                  <a:pt x="13247142" y="71848"/>
                </a:lnTo>
                <a:lnTo>
                  <a:pt x="13269786" y="107477"/>
                </a:lnTo>
                <a:lnTo>
                  <a:pt x="13284215" y="147876"/>
                </a:lnTo>
                <a:lnTo>
                  <a:pt x="13289280" y="191897"/>
                </a:lnTo>
                <a:lnTo>
                  <a:pt x="13289280" y="2833243"/>
                </a:lnTo>
                <a:lnTo>
                  <a:pt x="13284215" y="2877263"/>
                </a:lnTo>
                <a:lnTo>
                  <a:pt x="13269786" y="2917662"/>
                </a:lnTo>
                <a:lnTo>
                  <a:pt x="13247142" y="2953291"/>
                </a:lnTo>
                <a:lnTo>
                  <a:pt x="13217431" y="2983002"/>
                </a:lnTo>
                <a:lnTo>
                  <a:pt x="13181802" y="3005646"/>
                </a:lnTo>
                <a:lnTo>
                  <a:pt x="13141403" y="3020075"/>
                </a:lnTo>
                <a:lnTo>
                  <a:pt x="13097383" y="3025140"/>
                </a:lnTo>
                <a:lnTo>
                  <a:pt x="191896" y="3025140"/>
                </a:lnTo>
                <a:lnTo>
                  <a:pt x="147876" y="3020075"/>
                </a:lnTo>
                <a:lnTo>
                  <a:pt x="107477" y="3005646"/>
                </a:lnTo>
                <a:lnTo>
                  <a:pt x="71848" y="2983002"/>
                </a:lnTo>
                <a:lnTo>
                  <a:pt x="42137" y="2953291"/>
                </a:lnTo>
                <a:lnTo>
                  <a:pt x="19493" y="2917662"/>
                </a:lnTo>
                <a:lnTo>
                  <a:pt x="5064" y="2877263"/>
                </a:lnTo>
                <a:lnTo>
                  <a:pt x="0" y="2833243"/>
                </a:lnTo>
                <a:lnTo>
                  <a:pt x="0" y="191897"/>
                </a:lnTo>
                <a:close/>
              </a:path>
            </a:pathLst>
          </a:custGeom>
          <a:ln w="9525">
            <a:solidFill>
              <a:srgbClr val="0184E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787779" y="2832861"/>
            <a:ext cx="13006705" cy="27076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75" dirty="0">
                <a:solidFill>
                  <a:srgbClr val="3E3E3E"/>
                </a:solidFill>
                <a:latin typeface="Trebuchet MS"/>
                <a:cs typeface="Trebuchet MS"/>
              </a:rPr>
              <a:t>Docker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rebuchet MS"/>
                <a:cs typeface="Trebuchet MS"/>
              </a:rPr>
              <a:t>Engine</a:t>
            </a:r>
            <a:r>
              <a:rPr sz="2200" spc="-4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is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a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dirty="0">
                <a:solidFill>
                  <a:srgbClr val="3E3E3E"/>
                </a:solidFill>
                <a:latin typeface="Trebuchet MS"/>
                <a:cs typeface="Trebuchet MS"/>
              </a:rPr>
              <a:t>client-server</a:t>
            </a:r>
            <a:r>
              <a:rPr sz="2200" spc="-3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application</a:t>
            </a:r>
            <a:r>
              <a:rPr sz="2200" spc="-5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" dirty="0">
                <a:solidFill>
                  <a:srgbClr val="3E3E3E"/>
                </a:solidFill>
                <a:latin typeface="Trebuchet MS"/>
                <a:cs typeface="Trebuchet MS"/>
              </a:rPr>
              <a:t>with</a:t>
            </a:r>
            <a:r>
              <a:rPr sz="2200" spc="-6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rebuchet MS"/>
                <a:cs typeface="Trebuchet MS"/>
              </a:rPr>
              <a:t>these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major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rebuchet MS"/>
                <a:cs typeface="Trebuchet MS"/>
              </a:rPr>
              <a:t>components:</a:t>
            </a:r>
            <a:endParaRPr sz="2200">
              <a:latin typeface="Trebuchet MS"/>
              <a:cs typeface="Trebuchet MS"/>
            </a:endParaRPr>
          </a:p>
          <a:p>
            <a:pPr marL="355600" indent="-342900">
              <a:lnSpc>
                <a:spcPct val="100000"/>
              </a:lnSpc>
              <a:spcBef>
                <a:spcPts val="2640"/>
              </a:spcBef>
              <a:buClr>
                <a:srgbClr val="000000"/>
              </a:buClr>
              <a:buFont typeface="Tahoma"/>
              <a:buChar char="•"/>
              <a:tabLst>
                <a:tab pos="354965" algn="l"/>
                <a:tab pos="355600" algn="l"/>
              </a:tabLst>
            </a:pPr>
            <a:r>
              <a:rPr sz="2200" b="1" spc="10" dirty="0">
                <a:solidFill>
                  <a:srgbClr val="3E3E3E"/>
                </a:solidFill>
                <a:latin typeface="Arial"/>
                <a:cs typeface="Arial"/>
              </a:rPr>
              <a:t>Server:</a:t>
            </a:r>
            <a:r>
              <a:rPr sz="2200" b="1" spc="-2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Trebuchet MS"/>
                <a:cs typeface="Trebuchet MS"/>
              </a:rPr>
              <a:t>It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is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a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5" dirty="0">
                <a:solidFill>
                  <a:srgbClr val="3E3E3E"/>
                </a:solidFill>
                <a:latin typeface="Trebuchet MS"/>
                <a:cs typeface="Trebuchet MS"/>
              </a:rPr>
              <a:t>type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of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long-running</a:t>
            </a:r>
            <a:r>
              <a:rPr sz="2200" spc="-4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rebuchet MS"/>
                <a:cs typeface="Trebuchet MS"/>
              </a:rPr>
              <a:t>program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10" dirty="0">
                <a:solidFill>
                  <a:srgbClr val="3E3E3E"/>
                </a:solidFill>
                <a:latin typeface="Trebuchet MS"/>
                <a:cs typeface="Trebuchet MS"/>
              </a:rPr>
              <a:t>called</a:t>
            </a:r>
            <a:r>
              <a:rPr sz="2200" spc="-5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a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20" dirty="0">
                <a:solidFill>
                  <a:srgbClr val="3E3E3E"/>
                </a:solidFill>
                <a:latin typeface="Trebuchet MS"/>
                <a:cs typeface="Trebuchet MS"/>
              </a:rPr>
              <a:t>daemon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rebuchet MS"/>
                <a:cs typeface="Trebuchet MS"/>
              </a:rPr>
              <a:t>process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20" dirty="0">
                <a:solidFill>
                  <a:srgbClr val="3E3E3E"/>
                </a:solidFill>
                <a:latin typeface="Trebuchet MS"/>
                <a:cs typeface="Trebuchet MS"/>
              </a:rPr>
              <a:t>(the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dockerd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Trebuchet MS"/>
                <a:cs typeface="Trebuchet MS"/>
              </a:rPr>
              <a:t>command).</a:t>
            </a:r>
            <a:endParaRPr sz="2200">
              <a:latin typeface="Trebuchet MS"/>
              <a:cs typeface="Trebuchet MS"/>
            </a:endParaRPr>
          </a:p>
          <a:p>
            <a:pPr marL="355600" indent="-342900">
              <a:lnSpc>
                <a:spcPct val="100000"/>
              </a:lnSpc>
              <a:spcBef>
                <a:spcPts val="2630"/>
              </a:spcBef>
              <a:buClr>
                <a:srgbClr val="000000"/>
              </a:buClr>
              <a:buFont typeface="Tahoma"/>
              <a:buChar char="•"/>
              <a:tabLst>
                <a:tab pos="354965" algn="l"/>
                <a:tab pos="355600" algn="l"/>
              </a:tabLst>
            </a:pPr>
            <a:r>
              <a:rPr sz="2200" b="1" spc="-180" dirty="0">
                <a:solidFill>
                  <a:srgbClr val="3E3E3E"/>
                </a:solidFill>
                <a:latin typeface="Arial"/>
                <a:cs typeface="Arial"/>
              </a:rPr>
              <a:t>REST</a:t>
            </a:r>
            <a:r>
              <a:rPr sz="2200" b="1" spc="-3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-40" dirty="0">
                <a:solidFill>
                  <a:srgbClr val="3E3E3E"/>
                </a:solidFill>
                <a:latin typeface="Arial"/>
                <a:cs typeface="Arial"/>
              </a:rPr>
              <a:t>API:</a:t>
            </a:r>
            <a:r>
              <a:rPr sz="2200" b="1" spc="-3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Trebuchet MS"/>
                <a:cs typeface="Trebuchet MS"/>
              </a:rPr>
              <a:t>It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specifies</a:t>
            </a:r>
            <a:r>
              <a:rPr sz="2200" spc="-4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interfaces</a:t>
            </a:r>
            <a:r>
              <a:rPr sz="2200" spc="-5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dirty="0">
                <a:solidFill>
                  <a:srgbClr val="3E3E3E"/>
                </a:solidFill>
                <a:latin typeface="Trebuchet MS"/>
                <a:cs typeface="Trebuchet MS"/>
              </a:rPr>
              <a:t>that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10" dirty="0">
                <a:solidFill>
                  <a:srgbClr val="3E3E3E"/>
                </a:solidFill>
                <a:latin typeface="Trebuchet MS"/>
                <a:cs typeface="Trebuchet MS"/>
              </a:rPr>
              <a:t>programs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rebuchet MS"/>
                <a:cs typeface="Trebuchet MS"/>
              </a:rPr>
              <a:t>can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Trebuchet MS"/>
                <a:cs typeface="Trebuchet MS"/>
              </a:rPr>
              <a:t>use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to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rebuchet MS"/>
                <a:cs typeface="Trebuchet MS"/>
              </a:rPr>
              <a:t>communicate</a:t>
            </a:r>
            <a:r>
              <a:rPr sz="2200" spc="-3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" dirty="0">
                <a:solidFill>
                  <a:srgbClr val="3E3E3E"/>
                </a:solidFill>
                <a:latin typeface="Trebuchet MS"/>
                <a:cs typeface="Trebuchet MS"/>
              </a:rPr>
              <a:t>with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20" dirty="0">
                <a:solidFill>
                  <a:srgbClr val="3E3E3E"/>
                </a:solidFill>
                <a:latin typeface="Trebuchet MS"/>
                <a:cs typeface="Trebuchet MS"/>
              </a:rPr>
              <a:t>daemon</a:t>
            </a:r>
            <a:r>
              <a:rPr sz="2200" spc="-6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Trebuchet MS"/>
                <a:cs typeface="Trebuchet MS"/>
              </a:rPr>
              <a:t>and</a:t>
            </a:r>
            <a:endParaRPr sz="2200">
              <a:latin typeface="Trebuchet MS"/>
              <a:cs typeface="Trebuchet MS"/>
            </a:endParaRPr>
          </a:p>
          <a:p>
            <a:pPr marL="355600">
              <a:lnSpc>
                <a:spcPct val="100000"/>
              </a:lnSpc>
              <a:spcBef>
                <a:spcPts val="10"/>
              </a:spcBef>
            </a:pPr>
            <a:r>
              <a:rPr sz="2200" spc="25" dirty="0">
                <a:solidFill>
                  <a:srgbClr val="3E3E3E"/>
                </a:solidFill>
                <a:latin typeface="Trebuchet MS"/>
                <a:cs typeface="Trebuchet MS"/>
              </a:rPr>
              <a:t>i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n</a:t>
            </a:r>
            <a:r>
              <a:rPr sz="2200" spc="30" dirty="0">
                <a:solidFill>
                  <a:srgbClr val="3E3E3E"/>
                </a:solidFill>
                <a:latin typeface="Trebuchet MS"/>
                <a:cs typeface="Trebuchet MS"/>
              </a:rPr>
              <a:t>struct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s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it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45" dirty="0">
                <a:solidFill>
                  <a:srgbClr val="3E3E3E"/>
                </a:solidFill>
                <a:latin typeface="Trebuchet MS"/>
                <a:cs typeface="Trebuchet MS"/>
              </a:rPr>
              <a:t>on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Trebuchet MS"/>
                <a:cs typeface="Trebuchet MS"/>
              </a:rPr>
              <a:t>what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5" dirty="0">
                <a:solidFill>
                  <a:srgbClr val="3E3E3E"/>
                </a:solidFill>
                <a:latin typeface="Trebuchet MS"/>
                <a:cs typeface="Trebuchet MS"/>
              </a:rPr>
              <a:t>t</a:t>
            </a:r>
            <a:r>
              <a:rPr sz="2200" spc="25" dirty="0">
                <a:solidFill>
                  <a:srgbClr val="3E3E3E"/>
                </a:solidFill>
                <a:latin typeface="Trebuchet MS"/>
                <a:cs typeface="Trebuchet MS"/>
              </a:rPr>
              <a:t>o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30" dirty="0">
                <a:solidFill>
                  <a:srgbClr val="3E3E3E"/>
                </a:solidFill>
                <a:latin typeface="Trebuchet MS"/>
                <a:cs typeface="Trebuchet MS"/>
              </a:rPr>
              <a:t>do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20" dirty="0">
                <a:solidFill>
                  <a:srgbClr val="3E3E3E"/>
                </a:solidFill>
                <a:latin typeface="Trebuchet MS"/>
                <a:cs typeface="Trebuchet MS"/>
              </a:rPr>
              <a:t>next.</a:t>
            </a:r>
            <a:endParaRPr sz="2200">
              <a:latin typeface="Trebuchet MS"/>
              <a:cs typeface="Trebuchet MS"/>
            </a:endParaRPr>
          </a:p>
          <a:p>
            <a:pPr marL="355600" indent="-342900">
              <a:lnSpc>
                <a:spcPct val="100000"/>
              </a:lnSpc>
              <a:spcBef>
                <a:spcPts val="2645"/>
              </a:spcBef>
              <a:buClr>
                <a:srgbClr val="000000"/>
              </a:buClr>
              <a:buFont typeface="Tahoma"/>
              <a:buChar char="•"/>
              <a:tabLst>
                <a:tab pos="354965" algn="l"/>
                <a:tab pos="355600" algn="l"/>
              </a:tabLst>
            </a:pPr>
            <a:r>
              <a:rPr sz="2200" b="1" spc="-75" dirty="0">
                <a:solidFill>
                  <a:srgbClr val="3E3E3E"/>
                </a:solidFill>
                <a:latin typeface="Arial"/>
                <a:cs typeface="Arial"/>
              </a:rPr>
              <a:t>CLI:</a:t>
            </a:r>
            <a:r>
              <a:rPr sz="2200" b="1" spc="-4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Trebuchet MS"/>
                <a:cs typeface="Trebuchet MS"/>
              </a:rPr>
              <a:t>It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is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a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14" dirty="0">
                <a:solidFill>
                  <a:srgbClr val="3E3E3E"/>
                </a:solidFill>
                <a:latin typeface="Trebuchet MS"/>
                <a:cs typeface="Trebuchet MS"/>
              </a:rPr>
              <a:t>command</a:t>
            </a:r>
            <a:r>
              <a:rPr sz="2200" spc="-6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dirty="0">
                <a:solidFill>
                  <a:srgbClr val="3E3E3E"/>
                </a:solidFill>
                <a:latin typeface="Trebuchet MS"/>
                <a:cs typeface="Trebuchet MS"/>
              </a:rPr>
              <a:t>line</a:t>
            </a:r>
            <a:r>
              <a:rPr sz="2200" spc="-6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dirty="0">
                <a:solidFill>
                  <a:srgbClr val="3E3E3E"/>
                </a:solidFill>
                <a:latin typeface="Trebuchet MS"/>
                <a:cs typeface="Trebuchet MS"/>
              </a:rPr>
              <a:t>interface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30" dirty="0">
                <a:solidFill>
                  <a:srgbClr val="3E3E3E"/>
                </a:solidFill>
                <a:latin typeface="Trebuchet MS"/>
                <a:cs typeface="Trebuchet MS"/>
              </a:rPr>
              <a:t>client</a:t>
            </a:r>
            <a:r>
              <a:rPr sz="2200" spc="-4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dirty="0">
                <a:solidFill>
                  <a:srgbClr val="3E3E3E"/>
                </a:solidFill>
                <a:latin typeface="Trebuchet MS"/>
                <a:cs typeface="Trebuchet MS"/>
              </a:rPr>
              <a:t>that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is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10" dirty="0">
                <a:solidFill>
                  <a:srgbClr val="3E3E3E"/>
                </a:solidFill>
                <a:latin typeface="Trebuchet MS"/>
                <a:cs typeface="Trebuchet MS"/>
              </a:rPr>
              <a:t>used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to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5" dirty="0">
                <a:solidFill>
                  <a:srgbClr val="3E3E3E"/>
                </a:solidFill>
                <a:latin typeface="Trebuchet MS"/>
                <a:cs typeface="Trebuchet MS"/>
              </a:rPr>
              <a:t>write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rebuchet MS"/>
                <a:cs typeface="Trebuchet MS"/>
              </a:rPr>
              <a:t>docker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rebuchet MS"/>
                <a:cs typeface="Trebuchet MS"/>
              </a:rPr>
              <a:t>commands.</a:t>
            </a:r>
            <a:endParaRPr sz="2200">
              <a:latin typeface="Trebuchet MS"/>
              <a:cs typeface="Trebuchet MS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981700" y="734568"/>
            <a:ext cx="4229100" cy="458724"/>
          </a:xfrm>
          <a:prstGeom prst="rect">
            <a:avLst/>
          </a:prstGeom>
        </p:spPr>
      </p:pic>
    </p:spTree>
  </p:cSld>
  <p:clrMapOvr>
    <a:masterClrMapping/>
  </p:clrMapOvr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47713" y="229362"/>
            <a:ext cx="255968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60" dirty="0">
                <a:solidFill>
                  <a:srgbClr val="3E3E3E"/>
                </a:solidFill>
                <a:latin typeface="Arial"/>
                <a:cs typeface="Arial"/>
              </a:rPr>
              <a:t>Docker</a:t>
            </a:r>
            <a:r>
              <a:rPr spc="-9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-10" dirty="0">
                <a:solidFill>
                  <a:srgbClr val="3E3E3E"/>
                </a:solidFill>
                <a:latin typeface="Arial"/>
                <a:cs typeface="Arial"/>
              </a:rPr>
              <a:t>Engine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615183" y="1490472"/>
            <a:ext cx="11026140" cy="6665976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662736" y="8722258"/>
            <a:ext cx="570103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i="1" spc="-25" dirty="0">
                <a:solidFill>
                  <a:srgbClr val="585858"/>
                </a:solidFill>
                <a:latin typeface="Trebuchet MS"/>
                <a:cs typeface="Trebuchet MS"/>
              </a:rPr>
              <a:t>Source:</a:t>
            </a:r>
            <a:r>
              <a:rPr sz="1400" i="1" spc="-65" dirty="0">
                <a:solidFill>
                  <a:srgbClr val="585858"/>
                </a:solidFill>
                <a:latin typeface="Trebuchet MS"/>
                <a:cs typeface="Trebuchet MS"/>
              </a:rPr>
              <a:t> </a:t>
            </a:r>
            <a:r>
              <a:rPr sz="1400" i="1" spc="-45" dirty="0">
                <a:solidFill>
                  <a:srgbClr val="585858"/>
                </a:solidFill>
                <a:latin typeface="Trebuchet MS"/>
                <a:cs typeface="Trebuchet MS"/>
              </a:rPr>
              <a:t>https://docs.docker.com/engine/docker-overview/#docker-engine</a:t>
            </a:r>
            <a:endParaRPr sz="1400">
              <a:latin typeface="Trebuchet MS"/>
              <a:cs typeface="Trebuchet MS"/>
            </a:endParaRP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981700" y="734568"/>
            <a:ext cx="4325111" cy="458724"/>
          </a:xfrm>
          <a:prstGeom prst="rect">
            <a:avLst/>
          </a:prstGeom>
        </p:spPr>
      </p:pic>
    </p:spTree>
  </p:cSld>
  <p:clrMapOvr>
    <a:masterClrMapping/>
  </p:clrMapOvr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47713" y="217754"/>
            <a:ext cx="255968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60" dirty="0">
                <a:solidFill>
                  <a:srgbClr val="3E3E3E"/>
                </a:solidFill>
                <a:latin typeface="Arial"/>
                <a:cs typeface="Arial"/>
              </a:rPr>
              <a:t>Docker</a:t>
            </a:r>
            <a:r>
              <a:rPr spc="-10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3E3E3E"/>
                </a:solidFill>
                <a:latin typeface="Arial"/>
                <a:cs typeface="Arial"/>
              </a:rPr>
              <a:t>Engine</a:t>
            </a:r>
          </a:p>
        </p:txBody>
      </p:sp>
      <p:sp>
        <p:nvSpPr>
          <p:cNvPr id="4" name="object 4"/>
          <p:cNvSpPr/>
          <p:nvPr/>
        </p:nvSpPr>
        <p:spPr>
          <a:xfrm>
            <a:off x="1749551" y="4588764"/>
            <a:ext cx="13164819" cy="2853055"/>
          </a:xfrm>
          <a:custGeom>
            <a:avLst/>
            <a:gdLst/>
            <a:ahLst/>
            <a:cxnLst/>
            <a:rect l="l" t="t" r="r" b="b"/>
            <a:pathLst>
              <a:path w="13164819" h="2853054">
                <a:moveTo>
                  <a:pt x="0" y="173736"/>
                </a:moveTo>
                <a:lnTo>
                  <a:pt x="6201" y="127529"/>
                </a:lnTo>
                <a:lnTo>
                  <a:pt x="23706" y="86021"/>
                </a:lnTo>
                <a:lnTo>
                  <a:pt x="50863" y="50863"/>
                </a:lnTo>
                <a:lnTo>
                  <a:pt x="86021" y="23706"/>
                </a:lnTo>
                <a:lnTo>
                  <a:pt x="127529" y="6201"/>
                </a:lnTo>
                <a:lnTo>
                  <a:pt x="173736" y="0"/>
                </a:lnTo>
                <a:lnTo>
                  <a:pt x="12990576" y="0"/>
                </a:lnTo>
                <a:lnTo>
                  <a:pt x="13036782" y="6201"/>
                </a:lnTo>
                <a:lnTo>
                  <a:pt x="13078290" y="23706"/>
                </a:lnTo>
                <a:lnTo>
                  <a:pt x="13113448" y="50863"/>
                </a:lnTo>
                <a:lnTo>
                  <a:pt x="13140605" y="86021"/>
                </a:lnTo>
                <a:lnTo>
                  <a:pt x="13158110" y="127529"/>
                </a:lnTo>
                <a:lnTo>
                  <a:pt x="13164312" y="173736"/>
                </a:lnTo>
                <a:lnTo>
                  <a:pt x="13164312" y="2679192"/>
                </a:lnTo>
                <a:lnTo>
                  <a:pt x="13158110" y="2725398"/>
                </a:lnTo>
                <a:lnTo>
                  <a:pt x="13140605" y="2766906"/>
                </a:lnTo>
                <a:lnTo>
                  <a:pt x="13113448" y="2802064"/>
                </a:lnTo>
                <a:lnTo>
                  <a:pt x="13078290" y="2829221"/>
                </a:lnTo>
                <a:lnTo>
                  <a:pt x="13036782" y="2846726"/>
                </a:lnTo>
                <a:lnTo>
                  <a:pt x="12990576" y="2852928"/>
                </a:lnTo>
                <a:lnTo>
                  <a:pt x="173736" y="2852928"/>
                </a:lnTo>
                <a:lnTo>
                  <a:pt x="127529" y="2846726"/>
                </a:lnTo>
                <a:lnTo>
                  <a:pt x="86021" y="2829221"/>
                </a:lnTo>
                <a:lnTo>
                  <a:pt x="50863" y="2802064"/>
                </a:lnTo>
                <a:lnTo>
                  <a:pt x="23706" y="2766906"/>
                </a:lnTo>
                <a:lnTo>
                  <a:pt x="6201" y="2725398"/>
                </a:lnTo>
                <a:lnTo>
                  <a:pt x="0" y="2679192"/>
                </a:lnTo>
                <a:lnTo>
                  <a:pt x="0" y="173736"/>
                </a:lnTo>
                <a:close/>
              </a:path>
            </a:pathLst>
          </a:custGeom>
          <a:ln w="9524">
            <a:solidFill>
              <a:srgbClr val="0184E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968500" y="4659629"/>
            <a:ext cx="12473305" cy="23710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75" dirty="0">
                <a:solidFill>
                  <a:srgbClr val="3E3E3E"/>
                </a:solidFill>
                <a:latin typeface="Trebuchet MS"/>
                <a:cs typeface="Trebuchet MS"/>
              </a:rPr>
              <a:t>Docker</a:t>
            </a:r>
            <a:r>
              <a:rPr sz="2200" spc="-114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consists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Trebuchet MS"/>
                <a:cs typeface="Trebuchet MS"/>
              </a:rPr>
              <a:t>of:</a:t>
            </a:r>
            <a:endParaRPr sz="2200">
              <a:latin typeface="Trebuchet MS"/>
              <a:cs typeface="Trebuchet MS"/>
            </a:endParaRPr>
          </a:p>
          <a:p>
            <a:pPr marL="355600" marR="5080" indent="-342900">
              <a:lnSpc>
                <a:spcPct val="100499"/>
              </a:lnSpc>
              <a:spcBef>
                <a:spcPts val="2615"/>
              </a:spcBef>
              <a:buClr>
                <a:srgbClr val="000000"/>
              </a:buClr>
              <a:buFont typeface="Tahoma"/>
              <a:buChar char="•"/>
              <a:tabLst>
                <a:tab pos="354965" algn="l"/>
                <a:tab pos="355600" algn="l"/>
              </a:tabLst>
            </a:pPr>
            <a:r>
              <a:rPr sz="2200" b="1" spc="30" dirty="0">
                <a:solidFill>
                  <a:srgbClr val="3E3E3E"/>
                </a:solidFill>
                <a:latin typeface="Arial"/>
                <a:cs typeface="Arial"/>
              </a:rPr>
              <a:t>The</a:t>
            </a:r>
            <a:r>
              <a:rPr sz="2200" b="1" spc="-2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45" dirty="0">
                <a:solidFill>
                  <a:srgbClr val="3E3E3E"/>
                </a:solidFill>
                <a:latin typeface="Arial"/>
                <a:cs typeface="Arial"/>
              </a:rPr>
              <a:t>Docker</a:t>
            </a:r>
            <a:r>
              <a:rPr sz="2200" b="1" spc="-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-25" dirty="0">
                <a:solidFill>
                  <a:srgbClr val="3E3E3E"/>
                </a:solidFill>
                <a:latin typeface="Arial"/>
                <a:cs typeface="Arial"/>
              </a:rPr>
              <a:t>Engine:</a:t>
            </a:r>
            <a:r>
              <a:rPr sz="2200" b="1" spc="2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Trebuchet MS"/>
                <a:cs typeface="Trebuchet MS"/>
              </a:rPr>
              <a:t>It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is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a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" dirty="0">
                <a:solidFill>
                  <a:srgbClr val="3E3E3E"/>
                </a:solidFill>
                <a:latin typeface="Trebuchet MS"/>
                <a:cs typeface="Trebuchet MS"/>
              </a:rPr>
              <a:t>lightweight</a:t>
            </a:r>
            <a:r>
              <a:rPr sz="2200" spc="-4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Trebuchet MS"/>
                <a:cs typeface="Trebuchet MS"/>
              </a:rPr>
              <a:t>and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Trebuchet MS"/>
                <a:cs typeface="Trebuchet MS"/>
              </a:rPr>
              <a:t>powerful</a:t>
            </a:r>
            <a:r>
              <a:rPr sz="2200" spc="-5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10" dirty="0">
                <a:solidFill>
                  <a:srgbClr val="3E3E3E"/>
                </a:solidFill>
                <a:latin typeface="Trebuchet MS"/>
                <a:cs typeface="Trebuchet MS"/>
              </a:rPr>
              <a:t>open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rebuchet MS"/>
                <a:cs typeface="Trebuchet MS"/>
              </a:rPr>
              <a:t>source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5" dirty="0">
                <a:solidFill>
                  <a:srgbClr val="3E3E3E"/>
                </a:solidFill>
                <a:latin typeface="Trebuchet MS"/>
                <a:cs typeface="Trebuchet MS"/>
              </a:rPr>
              <a:t>containerization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Trebuchet MS"/>
                <a:cs typeface="Trebuchet MS"/>
              </a:rPr>
              <a:t>technology </a:t>
            </a:r>
            <a:r>
              <a:rPr sz="2200" spc="-64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rebuchet MS"/>
                <a:cs typeface="Trebuchet MS"/>
              </a:rPr>
              <a:t>combined</a:t>
            </a:r>
            <a:r>
              <a:rPr sz="2200" spc="-5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" dirty="0">
                <a:solidFill>
                  <a:srgbClr val="3E3E3E"/>
                </a:solidFill>
                <a:latin typeface="Trebuchet MS"/>
                <a:cs typeface="Trebuchet MS"/>
              </a:rPr>
              <a:t>with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a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workflow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for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Trebuchet MS"/>
                <a:cs typeface="Trebuchet MS"/>
              </a:rPr>
              <a:t>building</a:t>
            </a:r>
            <a:r>
              <a:rPr sz="2200" spc="-3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Trebuchet MS"/>
                <a:cs typeface="Trebuchet MS"/>
              </a:rPr>
              <a:t>and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5" dirty="0">
                <a:solidFill>
                  <a:srgbClr val="3E3E3E"/>
                </a:solidFill>
                <a:latin typeface="Trebuchet MS"/>
                <a:cs typeface="Trebuchet MS"/>
              </a:rPr>
              <a:t>containerizing</a:t>
            </a:r>
            <a:r>
              <a:rPr sz="2200" spc="-6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rebuchet MS"/>
                <a:cs typeface="Trebuchet MS"/>
              </a:rPr>
              <a:t>your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" dirty="0">
                <a:solidFill>
                  <a:srgbClr val="3E3E3E"/>
                </a:solidFill>
                <a:latin typeface="Trebuchet MS"/>
                <a:cs typeface="Trebuchet MS"/>
              </a:rPr>
              <a:t>applications.</a:t>
            </a:r>
            <a:endParaRPr sz="2200">
              <a:latin typeface="Trebuchet MS"/>
              <a:cs typeface="Trebuchet MS"/>
            </a:endParaRPr>
          </a:p>
          <a:p>
            <a:pPr marL="355600" marR="314325" indent="-342900">
              <a:lnSpc>
                <a:spcPct val="100000"/>
              </a:lnSpc>
              <a:spcBef>
                <a:spcPts val="2630"/>
              </a:spcBef>
              <a:buClr>
                <a:srgbClr val="000000"/>
              </a:buClr>
              <a:buFont typeface="Tahoma"/>
              <a:buChar char="•"/>
              <a:tabLst>
                <a:tab pos="354965" algn="l"/>
                <a:tab pos="355600" algn="l"/>
              </a:tabLst>
            </a:pPr>
            <a:r>
              <a:rPr sz="2200" b="1" spc="45" dirty="0">
                <a:solidFill>
                  <a:srgbClr val="3E3E3E"/>
                </a:solidFill>
                <a:latin typeface="Arial"/>
                <a:cs typeface="Arial"/>
              </a:rPr>
              <a:t>Docker</a:t>
            </a:r>
            <a:r>
              <a:rPr sz="2200" b="1" spc="-1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25" dirty="0">
                <a:solidFill>
                  <a:srgbClr val="3E3E3E"/>
                </a:solidFill>
                <a:latin typeface="Arial"/>
                <a:cs typeface="Arial"/>
              </a:rPr>
              <a:t>Hub:</a:t>
            </a:r>
            <a:r>
              <a:rPr sz="2200" b="1" spc="-1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Trebuchet MS"/>
                <a:cs typeface="Trebuchet MS"/>
              </a:rPr>
              <a:t>It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is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a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Software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Trebuchet MS"/>
                <a:cs typeface="Trebuchet MS"/>
              </a:rPr>
              <a:t>as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a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Service</a:t>
            </a:r>
            <a:r>
              <a:rPr sz="2200" spc="-5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5" dirty="0">
                <a:solidFill>
                  <a:srgbClr val="3E3E3E"/>
                </a:solidFill>
                <a:latin typeface="Trebuchet MS"/>
                <a:cs typeface="Trebuchet MS"/>
              </a:rPr>
              <a:t>(SAAS)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for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rebuchet MS"/>
                <a:cs typeface="Trebuchet MS"/>
              </a:rPr>
              <a:t>sharing</a:t>
            </a:r>
            <a:r>
              <a:rPr sz="2200" spc="-5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Trebuchet MS"/>
                <a:cs typeface="Trebuchet MS"/>
              </a:rPr>
              <a:t>and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rebuchet MS"/>
                <a:cs typeface="Trebuchet MS"/>
              </a:rPr>
              <a:t>managing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rebuchet MS"/>
                <a:cs typeface="Trebuchet MS"/>
              </a:rPr>
              <a:t>your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application </a:t>
            </a:r>
            <a:r>
              <a:rPr sz="2200" spc="-65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dirty="0">
                <a:solidFill>
                  <a:srgbClr val="3E3E3E"/>
                </a:solidFill>
                <a:latin typeface="Trebuchet MS"/>
                <a:cs typeface="Trebuchet MS"/>
              </a:rPr>
              <a:t>stacks.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725167" y="1972055"/>
            <a:ext cx="13164819" cy="1458595"/>
          </a:xfrm>
          <a:custGeom>
            <a:avLst/>
            <a:gdLst/>
            <a:ahLst/>
            <a:cxnLst/>
            <a:rect l="l" t="t" r="r" b="b"/>
            <a:pathLst>
              <a:path w="13164819" h="1458595">
                <a:moveTo>
                  <a:pt x="0" y="172720"/>
                </a:moveTo>
                <a:lnTo>
                  <a:pt x="6170" y="126808"/>
                </a:lnTo>
                <a:lnTo>
                  <a:pt x="23584" y="85550"/>
                </a:lnTo>
                <a:lnTo>
                  <a:pt x="50593" y="50593"/>
                </a:lnTo>
                <a:lnTo>
                  <a:pt x="85550" y="23584"/>
                </a:lnTo>
                <a:lnTo>
                  <a:pt x="126808" y="6170"/>
                </a:lnTo>
                <a:lnTo>
                  <a:pt x="172719" y="0"/>
                </a:lnTo>
                <a:lnTo>
                  <a:pt x="12991591" y="0"/>
                </a:lnTo>
                <a:lnTo>
                  <a:pt x="13037503" y="6170"/>
                </a:lnTo>
                <a:lnTo>
                  <a:pt x="13078761" y="23584"/>
                </a:lnTo>
                <a:lnTo>
                  <a:pt x="13113718" y="50593"/>
                </a:lnTo>
                <a:lnTo>
                  <a:pt x="13140727" y="85550"/>
                </a:lnTo>
                <a:lnTo>
                  <a:pt x="13158141" y="126808"/>
                </a:lnTo>
                <a:lnTo>
                  <a:pt x="13164312" y="172720"/>
                </a:lnTo>
                <a:lnTo>
                  <a:pt x="13164312" y="1285748"/>
                </a:lnTo>
                <a:lnTo>
                  <a:pt x="13158141" y="1331659"/>
                </a:lnTo>
                <a:lnTo>
                  <a:pt x="13140727" y="1372917"/>
                </a:lnTo>
                <a:lnTo>
                  <a:pt x="13113718" y="1407874"/>
                </a:lnTo>
                <a:lnTo>
                  <a:pt x="13078761" y="1434883"/>
                </a:lnTo>
                <a:lnTo>
                  <a:pt x="13037503" y="1452297"/>
                </a:lnTo>
                <a:lnTo>
                  <a:pt x="12991591" y="1458468"/>
                </a:lnTo>
                <a:lnTo>
                  <a:pt x="172719" y="1458468"/>
                </a:lnTo>
                <a:lnTo>
                  <a:pt x="126808" y="1452297"/>
                </a:lnTo>
                <a:lnTo>
                  <a:pt x="85550" y="1434883"/>
                </a:lnTo>
                <a:lnTo>
                  <a:pt x="50593" y="1407874"/>
                </a:lnTo>
                <a:lnTo>
                  <a:pt x="23584" y="1372917"/>
                </a:lnTo>
                <a:lnTo>
                  <a:pt x="6170" y="1331659"/>
                </a:lnTo>
                <a:lnTo>
                  <a:pt x="0" y="1285748"/>
                </a:lnTo>
                <a:lnTo>
                  <a:pt x="0" y="172720"/>
                </a:lnTo>
                <a:close/>
              </a:path>
            </a:pathLst>
          </a:custGeom>
          <a:ln w="9525">
            <a:solidFill>
              <a:srgbClr val="0184E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033142" y="2016023"/>
            <a:ext cx="12635230" cy="11823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indent="1270" algn="ctr">
              <a:lnSpc>
                <a:spcPct val="114999"/>
              </a:lnSpc>
              <a:spcBef>
                <a:spcPts val="100"/>
              </a:spcBef>
            </a:pPr>
            <a:r>
              <a:rPr sz="2200" spc="75" dirty="0">
                <a:solidFill>
                  <a:srgbClr val="3E3E3E"/>
                </a:solidFill>
                <a:latin typeface="Trebuchet MS"/>
                <a:cs typeface="Trebuchet MS"/>
              </a:rPr>
              <a:t>Docker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rebuchet MS"/>
                <a:cs typeface="Trebuchet MS"/>
              </a:rPr>
              <a:t>Engine</a:t>
            </a:r>
            <a:r>
              <a:rPr sz="2200" spc="-5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Trebuchet MS"/>
                <a:cs typeface="Trebuchet MS"/>
              </a:rPr>
              <a:t>supports</a:t>
            </a:r>
            <a:r>
              <a:rPr sz="2200" spc="-6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rebuchet MS"/>
                <a:cs typeface="Trebuchet MS"/>
              </a:rPr>
              <a:t>tasks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10" dirty="0">
                <a:solidFill>
                  <a:srgbClr val="3E3E3E"/>
                </a:solidFill>
                <a:latin typeface="Trebuchet MS"/>
                <a:cs typeface="Trebuchet MS"/>
              </a:rPr>
              <a:t>and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rebuchet MS"/>
                <a:cs typeface="Trebuchet MS"/>
              </a:rPr>
              <a:t>workflows</a:t>
            </a:r>
            <a:r>
              <a:rPr sz="2200" spc="-6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involved</a:t>
            </a:r>
            <a:r>
              <a:rPr sz="2200" spc="-5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to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15" dirty="0">
                <a:solidFill>
                  <a:srgbClr val="3E3E3E"/>
                </a:solidFill>
                <a:latin typeface="Trebuchet MS"/>
                <a:cs typeface="Trebuchet MS"/>
              </a:rPr>
              <a:t>build,</a:t>
            </a:r>
            <a:r>
              <a:rPr sz="2200" spc="-4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" dirty="0">
                <a:solidFill>
                  <a:srgbClr val="3E3E3E"/>
                </a:solidFill>
                <a:latin typeface="Trebuchet MS"/>
                <a:cs typeface="Trebuchet MS"/>
              </a:rPr>
              <a:t>ship,</a:t>
            </a:r>
            <a:r>
              <a:rPr sz="2200" spc="-6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Trebuchet MS"/>
                <a:cs typeface="Trebuchet MS"/>
              </a:rPr>
              <a:t>and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Trebuchet MS"/>
                <a:cs typeface="Trebuchet MS"/>
              </a:rPr>
              <a:t>run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rebuchet MS"/>
                <a:cs typeface="Trebuchet MS"/>
              </a:rPr>
              <a:t>container-based </a:t>
            </a:r>
            <a:r>
              <a:rPr sz="2200" spc="-65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" dirty="0">
                <a:solidFill>
                  <a:srgbClr val="3E3E3E"/>
                </a:solidFill>
                <a:latin typeface="Trebuchet MS"/>
                <a:cs typeface="Trebuchet MS"/>
              </a:rPr>
              <a:t>applications.</a:t>
            </a:r>
            <a:r>
              <a:rPr sz="2200" spc="-3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rebuchet MS"/>
                <a:cs typeface="Trebuchet MS"/>
              </a:rPr>
              <a:t>engine</a:t>
            </a:r>
            <a:r>
              <a:rPr sz="2200" spc="-5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creates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a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20" dirty="0">
                <a:solidFill>
                  <a:srgbClr val="3E3E3E"/>
                </a:solidFill>
                <a:latin typeface="Trebuchet MS"/>
                <a:cs typeface="Trebuchet MS"/>
              </a:rPr>
              <a:t>daemon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rebuchet MS"/>
                <a:cs typeface="Trebuchet MS"/>
              </a:rPr>
              <a:t>process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45" dirty="0">
                <a:solidFill>
                  <a:srgbClr val="3E3E3E"/>
                </a:solidFill>
                <a:latin typeface="Trebuchet MS"/>
                <a:cs typeface="Trebuchet MS"/>
              </a:rPr>
              <a:t>on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5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rebuchet MS"/>
                <a:cs typeface="Trebuchet MS"/>
              </a:rPr>
              <a:t>server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rebuchet MS"/>
                <a:cs typeface="Trebuchet MS"/>
              </a:rPr>
              <a:t>side</a:t>
            </a:r>
            <a:r>
              <a:rPr sz="2200" spc="-6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dirty="0">
                <a:solidFill>
                  <a:srgbClr val="3E3E3E"/>
                </a:solidFill>
                <a:latin typeface="Trebuchet MS"/>
                <a:cs typeface="Trebuchet MS"/>
              </a:rPr>
              <a:t>that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rebuchet MS"/>
                <a:cs typeface="Trebuchet MS"/>
              </a:rPr>
              <a:t>hosts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rebuchet MS"/>
                <a:cs typeface="Trebuchet MS"/>
              </a:rPr>
              <a:t>volumes</a:t>
            </a:r>
            <a:r>
              <a:rPr sz="2200" spc="-6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of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60" dirty="0">
                <a:solidFill>
                  <a:srgbClr val="3E3E3E"/>
                </a:solidFill>
                <a:latin typeface="Trebuchet MS"/>
                <a:cs typeface="Trebuchet MS"/>
              </a:rPr>
              <a:t>files, </a:t>
            </a:r>
            <a:r>
              <a:rPr sz="2200" spc="-65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containers,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5" dirty="0">
                <a:solidFill>
                  <a:srgbClr val="3E3E3E"/>
                </a:solidFill>
                <a:latin typeface="Trebuchet MS"/>
                <a:cs typeface="Trebuchet MS"/>
              </a:rPr>
              <a:t>networks,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Trebuchet MS"/>
                <a:cs typeface="Trebuchet MS"/>
              </a:rPr>
              <a:t>and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5" dirty="0">
                <a:solidFill>
                  <a:srgbClr val="3E3E3E"/>
                </a:solidFill>
                <a:latin typeface="Trebuchet MS"/>
                <a:cs typeface="Trebuchet MS"/>
              </a:rPr>
              <a:t>storage.</a:t>
            </a:r>
            <a:endParaRPr sz="2200">
              <a:latin typeface="Trebuchet MS"/>
              <a:cs typeface="Trebuchet MS"/>
            </a:endParaRP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210300" y="734568"/>
            <a:ext cx="3867911" cy="458724"/>
          </a:xfrm>
          <a:prstGeom prst="rect">
            <a:avLst/>
          </a:prstGeom>
        </p:spPr>
      </p:pic>
    </p:spTree>
  </p:cSld>
  <p:clrMapOvr>
    <a:masterClrMapping/>
  </p:clrMapOvr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534150" y="4307840"/>
            <a:ext cx="3418204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60" dirty="0">
                <a:latin typeface="Arial"/>
                <a:cs typeface="Arial"/>
              </a:rPr>
              <a:t>Docker</a:t>
            </a:r>
            <a:r>
              <a:rPr spc="-70" dirty="0">
                <a:latin typeface="Arial"/>
                <a:cs typeface="Arial"/>
              </a:rPr>
              <a:t> </a:t>
            </a:r>
            <a:r>
              <a:rPr spc="100" dirty="0">
                <a:latin typeface="Arial"/>
                <a:cs typeface="Arial"/>
              </a:rPr>
              <a:t>Installation</a:t>
            </a:r>
          </a:p>
        </p:txBody>
      </p:sp>
    </p:spTree>
  </p:cSld>
  <p:clrMapOvr>
    <a:masterClrMapping/>
  </p:clrMapOvr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653276" y="229362"/>
            <a:ext cx="3418204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60" dirty="0">
                <a:solidFill>
                  <a:srgbClr val="3E3E3E"/>
                </a:solidFill>
                <a:latin typeface="Arial"/>
                <a:cs typeface="Arial"/>
              </a:rPr>
              <a:t>Docker</a:t>
            </a:r>
            <a:r>
              <a:rPr spc="-7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100" dirty="0">
                <a:solidFill>
                  <a:srgbClr val="3E3E3E"/>
                </a:solidFill>
                <a:latin typeface="Arial"/>
                <a:cs typeface="Arial"/>
              </a:rPr>
              <a:t>Installation</a:t>
            </a:r>
          </a:p>
        </p:txBody>
      </p:sp>
      <p:sp>
        <p:nvSpPr>
          <p:cNvPr id="4" name="object 4"/>
          <p:cNvSpPr/>
          <p:nvPr/>
        </p:nvSpPr>
        <p:spPr>
          <a:xfrm>
            <a:off x="1927860" y="2996183"/>
            <a:ext cx="12715240" cy="3126105"/>
          </a:xfrm>
          <a:custGeom>
            <a:avLst/>
            <a:gdLst/>
            <a:ahLst/>
            <a:cxnLst/>
            <a:rect l="l" t="t" r="r" b="b"/>
            <a:pathLst>
              <a:path w="12715240" h="3126104">
                <a:moveTo>
                  <a:pt x="0" y="182371"/>
                </a:moveTo>
                <a:lnTo>
                  <a:pt x="6515" y="133893"/>
                </a:lnTo>
                <a:lnTo>
                  <a:pt x="24901" y="90329"/>
                </a:lnTo>
                <a:lnTo>
                  <a:pt x="53419" y="53419"/>
                </a:lnTo>
                <a:lnTo>
                  <a:pt x="90329" y="24901"/>
                </a:lnTo>
                <a:lnTo>
                  <a:pt x="133893" y="6515"/>
                </a:lnTo>
                <a:lnTo>
                  <a:pt x="182371" y="0"/>
                </a:lnTo>
                <a:lnTo>
                  <a:pt x="12532360" y="0"/>
                </a:lnTo>
                <a:lnTo>
                  <a:pt x="12580838" y="6515"/>
                </a:lnTo>
                <a:lnTo>
                  <a:pt x="12624402" y="24901"/>
                </a:lnTo>
                <a:lnTo>
                  <a:pt x="12661312" y="53419"/>
                </a:lnTo>
                <a:lnTo>
                  <a:pt x="12689830" y="90329"/>
                </a:lnTo>
                <a:lnTo>
                  <a:pt x="12708216" y="133893"/>
                </a:lnTo>
                <a:lnTo>
                  <a:pt x="12714732" y="182371"/>
                </a:lnTo>
                <a:lnTo>
                  <a:pt x="12714732" y="2943352"/>
                </a:lnTo>
                <a:lnTo>
                  <a:pt x="12708216" y="2991830"/>
                </a:lnTo>
                <a:lnTo>
                  <a:pt x="12689830" y="3035394"/>
                </a:lnTo>
                <a:lnTo>
                  <a:pt x="12661312" y="3072304"/>
                </a:lnTo>
                <a:lnTo>
                  <a:pt x="12624402" y="3100822"/>
                </a:lnTo>
                <a:lnTo>
                  <a:pt x="12580838" y="3119208"/>
                </a:lnTo>
                <a:lnTo>
                  <a:pt x="12532360" y="3125723"/>
                </a:lnTo>
                <a:lnTo>
                  <a:pt x="182371" y="3125723"/>
                </a:lnTo>
                <a:lnTo>
                  <a:pt x="133893" y="3119208"/>
                </a:lnTo>
                <a:lnTo>
                  <a:pt x="90329" y="3100822"/>
                </a:lnTo>
                <a:lnTo>
                  <a:pt x="53419" y="3072304"/>
                </a:lnTo>
                <a:lnTo>
                  <a:pt x="24901" y="3035394"/>
                </a:lnTo>
                <a:lnTo>
                  <a:pt x="6515" y="2991830"/>
                </a:lnTo>
                <a:lnTo>
                  <a:pt x="0" y="2943352"/>
                </a:lnTo>
                <a:lnTo>
                  <a:pt x="0" y="182371"/>
                </a:lnTo>
                <a:close/>
              </a:path>
            </a:pathLst>
          </a:custGeom>
          <a:ln w="9524">
            <a:solidFill>
              <a:srgbClr val="0184E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059685" y="3183127"/>
            <a:ext cx="10782300" cy="27152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30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rebuchet MS"/>
                <a:cs typeface="Trebuchet MS"/>
              </a:rPr>
              <a:t>user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rebuchet MS"/>
                <a:cs typeface="Trebuchet MS"/>
              </a:rPr>
              <a:t>must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have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" dirty="0">
                <a:solidFill>
                  <a:srgbClr val="3E3E3E"/>
                </a:solidFill>
                <a:latin typeface="Trebuchet MS"/>
                <a:cs typeface="Trebuchet MS"/>
              </a:rPr>
              <a:t>64-bit</a:t>
            </a:r>
            <a:r>
              <a:rPr sz="2200" spc="-6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version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of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rebuchet MS"/>
                <a:cs typeface="Trebuchet MS"/>
              </a:rPr>
              <a:t>any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Trebuchet MS"/>
                <a:cs typeface="Trebuchet MS"/>
              </a:rPr>
              <a:t>one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of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5" dirty="0">
                <a:solidFill>
                  <a:srgbClr val="3E3E3E"/>
                </a:solidFill>
                <a:latin typeface="Trebuchet MS"/>
                <a:cs typeface="Trebuchet MS"/>
              </a:rPr>
              <a:t>following</a:t>
            </a:r>
            <a:r>
              <a:rPr sz="2200" spc="-5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rebuchet MS"/>
                <a:cs typeface="Trebuchet MS"/>
              </a:rPr>
              <a:t>Ubuntu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versions:</a:t>
            </a:r>
            <a:endParaRPr sz="2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3450">
              <a:latin typeface="Trebuchet MS"/>
              <a:cs typeface="Trebuchet MS"/>
            </a:endParaRPr>
          </a:p>
          <a:p>
            <a:pPr marL="443865" indent="-343535">
              <a:lnSpc>
                <a:spcPct val="100000"/>
              </a:lnSpc>
              <a:buClr>
                <a:srgbClr val="000000"/>
              </a:buClr>
              <a:buFont typeface="Tahoma"/>
              <a:buChar char="•"/>
              <a:tabLst>
                <a:tab pos="443865" algn="l"/>
                <a:tab pos="444500" algn="l"/>
              </a:tabLst>
            </a:pPr>
            <a:r>
              <a:rPr sz="2200" spc="80" dirty="0">
                <a:solidFill>
                  <a:srgbClr val="3E3E3E"/>
                </a:solidFill>
                <a:latin typeface="Trebuchet MS"/>
                <a:cs typeface="Trebuchet MS"/>
              </a:rPr>
              <a:t>Disco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19.04</a:t>
            </a:r>
            <a:endParaRPr sz="2200">
              <a:latin typeface="Trebuchet MS"/>
              <a:cs typeface="Trebuchet MS"/>
            </a:endParaRPr>
          </a:p>
          <a:p>
            <a:pPr marL="443865" indent="-343535">
              <a:lnSpc>
                <a:spcPct val="100000"/>
              </a:lnSpc>
              <a:spcBef>
                <a:spcPts val="1320"/>
              </a:spcBef>
              <a:buClr>
                <a:srgbClr val="000000"/>
              </a:buClr>
              <a:buFont typeface="Tahoma"/>
              <a:buChar char="•"/>
              <a:tabLst>
                <a:tab pos="443865" algn="l"/>
                <a:tab pos="444500" algn="l"/>
              </a:tabLst>
            </a:pPr>
            <a:r>
              <a:rPr sz="2200" spc="75" dirty="0">
                <a:solidFill>
                  <a:srgbClr val="3E3E3E"/>
                </a:solidFill>
                <a:latin typeface="Trebuchet MS"/>
                <a:cs typeface="Trebuchet MS"/>
              </a:rPr>
              <a:t>Cosmic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18.10</a:t>
            </a:r>
            <a:endParaRPr sz="2200">
              <a:latin typeface="Trebuchet MS"/>
              <a:cs typeface="Trebuchet MS"/>
            </a:endParaRPr>
          </a:p>
          <a:p>
            <a:pPr marL="443865" indent="-343535">
              <a:lnSpc>
                <a:spcPct val="100000"/>
              </a:lnSpc>
              <a:spcBef>
                <a:spcPts val="1320"/>
              </a:spcBef>
              <a:buClr>
                <a:srgbClr val="000000"/>
              </a:buClr>
              <a:buFont typeface="Tahoma"/>
              <a:buChar char="•"/>
              <a:tabLst>
                <a:tab pos="443865" algn="l"/>
                <a:tab pos="444500" algn="l"/>
              </a:tabLst>
            </a:pPr>
            <a:r>
              <a:rPr sz="2200" spc="45" dirty="0">
                <a:solidFill>
                  <a:srgbClr val="3E3E3E"/>
                </a:solidFill>
                <a:latin typeface="Trebuchet MS"/>
                <a:cs typeface="Trebuchet MS"/>
              </a:rPr>
              <a:t>Bionic</a:t>
            </a:r>
            <a:r>
              <a:rPr sz="2200" spc="-11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18.04</a:t>
            </a:r>
            <a:r>
              <a:rPr sz="2200" spc="-11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Trebuchet MS"/>
                <a:cs typeface="Trebuchet MS"/>
              </a:rPr>
              <a:t>(LTS)</a:t>
            </a:r>
            <a:endParaRPr sz="2200">
              <a:latin typeface="Trebuchet MS"/>
              <a:cs typeface="Trebuchet MS"/>
            </a:endParaRPr>
          </a:p>
          <a:p>
            <a:pPr marL="443865" indent="-343535">
              <a:lnSpc>
                <a:spcPct val="100000"/>
              </a:lnSpc>
              <a:spcBef>
                <a:spcPts val="1320"/>
              </a:spcBef>
              <a:buClr>
                <a:srgbClr val="000000"/>
              </a:buClr>
              <a:buFont typeface="Tahoma"/>
              <a:buChar char="•"/>
              <a:tabLst>
                <a:tab pos="443865" algn="l"/>
                <a:tab pos="444500" algn="l"/>
              </a:tabLst>
            </a:pPr>
            <a:r>
              <a:rPr sz="2200" spc="15" dirty="0">
                <a:solidFill>
                  <a:srgbClr val="3E3E3E"/>
                </a:solidFill>
                <a:latin typeface="Trebuchet MS"/>
                <a:cs typeface="Trebuchet MS"/>
              </a:rPr>
              <a:t>Xenial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16.04</a:t>
            </a:r>
            <a:r>
              <a:rPr sz="2200" spc="-114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Trebuchet MS"/>
                <a:cs typeface="Trebuchet MS"/>
              </a:rPr>
              <a:t>(LTS)</a:t>
            </a:r>
            <a:endParaRPr sz="2200">
              <a:latin typeface="Trebuchet MS"/>
              <a:cs typeface="Trebuchet MS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1943100" y="1874520"/>
            <a:ext cx="3009900" cy="652780"/>
            <a:chOff x="1943100" y="1874520"/>
            <a:chExt cx="3009900" cy="652780"/>
          </a:xfrm>
        </p:grpSpPr>
        <p:sp>
          <p:nvSpPr>
            <p:cNvPr id="7" name="object 7"/>
            <p:cNvSpPr/>
            <p:nvPr/>
          </p:nvSpPr>
          <p:spPr>
            <a:xfrm>
              <a:off x="1981200" y="1912620"/>
              <a:ext cx="2933700" cy="576580"/>
            </a:xfrm>
            <a:custGeom>
              <a:avLst/>
              <a:gdLst/>
              <a:ahLst/>
              <a:cxnLst/>
              <a:rect l="l" t="t" r="r" b="b"/>
              <a:pathLst>
                <a:path w="2933700" h="576580">
                  <a:moveTo>
                    <a:pt x="2837688" y="0"/>
                  </a:moveTo>
                  <a:lnTo>
                    <a:pt x="96012" y="0"/>
                  </a:lnTo>
                  <a:lnTo>
                    <a:pt x="58614" y="7536"/>
                  </a:lnTo>
                  <a:lnTo>
                    <a:pt x="28098" y="28098"/>
                  </a:lnTo>
                  <a:lnTo>
                    <a:pt x="7536" y="58614"/>
                  </a:lnTo>
                  <a:lnTo>
                    <a:pt x="0" y="96011"/>
                  </a:lnTo>
                  <a:lnTo>
                    <a:pt x="0" y="480059"/>
                  </a:lnTo>
                  <a:lnTo>
                    <a:pt x="7536" y="517457"/>
                  </a:lnTo>
                  <a:lnTo>
                    <a:pt x="28098" y="547973"/>
                  </a:lnTo>
                  <a:lnTo>
                    <a:pt x="58614" y="568535"/>
                  </a:lnTo>
                  <a:lnTo>
                    <a:pt x="96012" y="576072"/>
                  </a:lnTo>
                  <a:lnTo>
                    <a:pt x="2837688" y="576072"/>
                  </a:lnTo>
                  <a:lnTo>
                    <a:pt x="2875085" y="568535"/>
                  </a:lnTo>
                  <a:lnTo>
                    <a:pt x="2905601" y="547973"/>
                  </a:lnTo>
                  <a:lnTo>
                    <a:pt x="2926163" y="517457"/>
                  </a:lnTo>
                  <a:lnTo>
                    <a:pt x="2933700" y="480059"/>
                  </a:lnTo>
                  <a:lnTo>
                    <a:pt x="2933700" y="96011"/>
                  </a:lnTo>
                  <a:lnTo>
                    <a:pt x="2926163" y="58614"/>
                  </a:lnTo>
                  <a:lnTo>
                    <a:pt x="2905601" y="28098"/>
                  </a:lnTo>
                  <a:lnTo>
                    <a:pt x="2875085" y="7536"/>
                  </a:lnTo>
                  <a:lnTo>
                    <a:pt x="2837688" y="0"/>
                  </a:lnTo>
                  <a:close/>
                </a:path>
              </a:pathLst>
            </a:custGeom>
            <a:solidFill>
              <a:srgbClr val="0184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981200" y="1912620"/>
              <a:ext cx="2933700" cy="576580"/>
            </a:xfrm>
            <a:custGeom>
              <a:avLst/>
              <a:gdLst/>
              <a:ahLst/>
              <a:cxnLst/>
              <a:rect l="l" t="t" r="r" b="b"/>
              <a:pathLst>
                <a:path w="2933700" h="576580">
                  <a:moveTo>
                    <a:pt x="0" y="96011"/>
                  </a:moveTo>
                  <a:lnTo>
                    <a:pt x="7536" y="58614"/>
                  </a:lnTo>
                  <a:lnTo>
                    <a:pt x="28098" y="28098"/>
                  </a:lnTo>
                  <a:lnTo>
                    <a:pt x="58614" y="7536"/>
                  </a:lnTo>
                  <a:lnTo>
                    <a:pt x="96012" y="0"/>
                  </a:lnTo>
                  <a:lnTo>
                    <a:pt x="2837688" y="0"/>
                  </a:lnTo>
                  <a:lnTo>
                    <a:pt x="2875085" y="7536"/>
                  </a:lnTo>
                  <a:lnTo>
                    <a:pt x="2905601" y="28098"/>
                  </a:lnTo>
                  <a:lnTo>
                    <a:pt x="2926163" y="58614"/>
                  </a:lnTo>
                  <a:lnTo>
                    <a:pt x="2933700" y="96011"/>
                  </a:lnTo>
                  <a:lnTo>
                    <a:pt x="2933700" y="480059"/>
                  </a:lnTo>
                  <a:lnTo>
                    <a:pt x="2926163" y="517457"/>
                  </a:lnTo>
                  <a:lnTo>
                    <a:pt x="2905601" y="547973"/>
                  </a:lnTo>
                  <a:lnTo>
                    <a:pt x="2875085" y="568535"/>
                  </a:lnTo>
                  <a:lnTo>
                    <a:pt x="2837688" y="576072"/>
                  </a:lnTo>
                  <a:lnTo>
                    <a:pt x="96012" y="576072"/>
                  </a:lnTo>
                  <a:lnTo>
                    <a:pt x="58614" y="568535"/>
                  </a:lnTo>
                  <a:lnTo>
                    <a:pt x="28098" y="547973"/>
                  </a:lnTo>
                  <a:lnTo>
                    <a:pt x="7536" y="517457"/>
                  </a:lnTo>
                  <a:lnTo>
                    <a:pt x="0" y="480059"/>
                  </a:lnTo>
                  <a:lnTo>
                    <a:pt x="0" y="96011"/>
                  </a:lnTo>
                  <a:close/>
                </a:path>
              </a:pathLst>
            </a:custGeom>
            <a:ln w="76200">
              <a:solidFill>
                <a:srgbClr val="0184E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2088007" y="2005711"/>
            <a:ext cx="244665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spc="125" dirty="0">
                <a:solidFill>
                  <a:srgbClr val="FFFFFF"/>
                </a:solidFill>
                <a:latin typeface="Trebuchet MS"/>
                <a:cs typeface="Trebuchet MS"/>
              </a:rPr>
              <a:t>OS</a:t>
            </a:r>
            <a:r>
              <a:rPr sz="2200" b="1" spc="-1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b="1" spc="25" dirty="0">
                <a:solidFill>
                  <a:srgbClr val="FFFFFF"/>
                </a:solidFill>
                <a:latin typeface="Trebuchet MS"/>
                <a:cs typeface="Trebuchet MS"/>
              </a:rPr>
              <a:t>Requirements:</a:t>
            </a:r>
            <a:endParaRPr sz="2200">
              <a:latin typeface="Trebuchet MS"/>
              <a:cs typeface="Trebuchet MS"/>
            </a:endParaRPr>
          </a:p>
        </p:txBody>
      </p:sp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791200" y="734568"/>
            <a:ext cx="5201411" cy="458724"/>
          </a:xfrm>
          <a:prstGeom prst="rect">
            <a:avLst/>
          </a:prstGeom>
        </p:spPr>
      </p:pic>
    </p:spTree>
  </p:cSld>
  <p:clrMapOvr>
    <a:masterClrMapping/>
  </p:clrMapOvr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3216509" y="1806701"/>
            <a:ext cx="242887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spc="65" dirty="0">
                <a:solidFill>
                  <a:srgbClr val="3E3E3E"/>
                </a:solidFill>
                <a:latin typeface="Arial"/>
                <a:cs typeface="Arial"/>
              </a:rPr>
              <a:t>Duration:</a:t>
            </a:r>
            <a:r>
              <a:rPr sz="2200" b="1" spc="-3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25" dirty="0">
                <a:solidFill>
                  <a:srgbClr val="3E3E3E"/>
                </a:solidFill>
                <a:latin typeface="Arial"/>
                <a:cs typeface="Arial"/>
              </a:rPr>
              <a:t>15</a:t>
            </a:r>
            <a:r>
              <a:rPr sz="2200" b="1" spc="-7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100" dirty="0">
                <a:solidFill>
                  <a:srgbClr val="3E3E3E"/>
                </a:solidFill>
                <a:latin typeface="Arial"/>
                <a:cs typeface="Arial"/>
              </a:rPr>
              <a:t>Min.</a:t>
            </a:r>
            <a:endParaRPr sz="22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20241" y="2022272"/>
            <a:ext cx="5916930" cy="882015"/>
          </a:xfrm>
          <a:prstGeom prst="rect">
            <a:avLst/>
          </a:prstGeom>
        </p:spPr>
        <p:txBody>
          <a:bodyPr vert="horz" wrap="square" lIns="0" tIns="1054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30"/>
              </a:spcBef>
            </a:pPr>
            <a:r>
              <a:rPr sz="2200" b="1" spc="60" dirty="0">
                <a:solidFill>
                  <a:srgbClr val="3E3E3E"/>
                </a:solidFill>
                <a:latin typeface="Arial"/>
                <a:cs typeface="Arial"/>
              </a:rPr>
              <a:t>Problem</a:t>
            </a:r>
            <a:r>
              <a:rPr sz="2200" b="1" spc="-3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80" dirty="0">
                <a:solidFill>
                  <a:srgbClr val="3E3E3E"/>
                </a:solidFill>
                <a:latin typeface="Arial"/>
                <a:cs typeface="Arial"/>
              </a:rPr>
              <a:t>Statement:</a:t>
            </a:r>
            <a:endParaRPr sz="2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730"/>
              </a:spcBef>
            </a:pPr>
            <a:r>
              <a:rPr sz="2200" spc="5" dirty="0">
                <a:solidFill>
                  <a:srgbClr val="3E3E3E"/>
                </a:solidFill>
                <a:latin typeface="Trebuchet MS"/>
                <a:cs typeface="Trebuchet MS"/>
              </a:rPr>
              <a:t>Install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rebuchet MS"/>
                <a:cs typeface="Trebuchet MS"/>
              </a:rPr>
              <a:t>Docker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rebuchet MS"/>
                <a:cs typeface="Trebuchet MS"/>
              </a:rPr>
              <a:t>Community</a:t>
            </a:r>
            <a:r>
              <a:rPr sz="2200" spc="-4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5" dirty="0">
                <a:solidFill>
                  <a:srgbClr val="3E3E3E"/>
                </a:solidFill>
                <a:latin typeface="Trebuchet MS"/>
                <a:cs typeface="Trebuchet MS"/>
              </a:rPr>
              <a:t>Edition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45" dirty="0">
                <a:solidFill>
                  <a:srgbClr val="3E3E3E"/>
                </a:solidFill>
                <a:latin typeface="Trebuchet MS"/>
                <a:cs typeface="Trebuchet MS"/>
              </a:rPr>
              <a:t>on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rebuchet MS"/>
                <a:cs typeface="Trebuchet MS"/>
              </a:rPr>
              <a:t>Ubuntu.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91641" y="501776"/>
            <a:ext cx="692594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60" dirty="0">
                <a:latin typeface="Arial"/>
                <a:cs typeface="Arial"/>
              </a:rPr>
              <a:t>Docker</a:t>
            </a:r>
            <a:r>
              <a:rPr spc="-35" dirty="0">
                <a:latin typeface="Arial"/>
                <a:cs typeface="Arial"/>
              </a:rPr>
              <a:t> </a:t>
            </a:r>
            <a:r>
              <a:rPr spc="95" dirty="0">
                <a:latin typeface="Arial"/>
                <a:cs typeface="Arial"/>
              </a:rPr>
              <a:t>Community</a:t>
            </a:r>
            <a:r>
              <a:rPr spc="-40" dirty="0">
                <a:latin typeface="Arial"/>
                <a:cs typeface="Arial"/>
              </a:rPr>
              <a:t> </a:t>
            </a:r>
            <a:r>
              <a:rPr spc="40" dirty="0">
                <a:latin typeface="Arial"/>
                <a:cs typeface="Arial"/>
              </a:rPr>
              <a:t>Edition</a:t>
            </a:r>
            <a:r>
              <a:rPr spc="-30" dirty="0">
                <a:latin typeface="Arial"/>
                <a:cs typeface="Arial"/>
              </a:rPr>
              <a:t> </a:t>
            </a:r>
            <a:r>
              <a:rPr spc="100" dirty="0">
                <a:latin typeface="Arial"/>
                <a:cs typeface="Arial"/>
              </a:rPr>
              <a:t>Installation</a:t>
            </a:r>
          </a:p>
        </p:txBody>
      </p:sp>
    </p:spTree>
  </p:cSld>
  <p:clrMapOvr>
    <a:masterClrMapping/>
  </p:clrMapOvr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48732" y="306451"/>
            <a:ext cx="555879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35" dirty="0">
                <a:solidFill>
                  <a:srgbClr val="3E3E3E"/>
                </a:solidFill>
                <a:latin typeface="Arial"/>
                <a:cs typeface="Arial"/>
              </a:rPr>
              <a:t>Unassisted</a:t>
            </a:r>
            <a:r>
              <a:rPr spc="-11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30" dirty="0">
                <a:solidFill>
                  <a:srgbClr val="3E3E3E"/>
                </a:solidFill>
                <a:latin typeface="Arial"/>
                <a:cs typeface="Arial"/>
              </a:rPr>
              <a:t>Practice:</a:t>
            </a:r>
            <a:r>
              <a:rPr spc="-8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35" dirty="0">
                <a:solidFill>
                  <a:srgbClr val="3E3E3E"/>
                </a:solidFill>
                <a:latin typeface="Arial"/>
                <a:cs typeface="Arial"/>
              </a:rPr>
              <a:t>Guidelines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212594" y="2214499"/>
            <a:ext cx="6123305" cy="19958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spc="-10" dirty="0">
                <a:solidFill>
                  <a:srgbClr val="3E3E3E"/>
                </a:solidFill>
                <a:latin typeface="Arial"/>
                <a:cs typeface="Arial"/>
              </a:rPr>
              <a:t>Steps</a:t>
            </a:r>
            <a:r>
              <a:rPr sz="2200" b="1" spc="-4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114" dirty="0">
                <a:solidFill>
                  <a:srgbClr val="3E3E3E"/>
                </a:solidFill>
                <a:latin typeface="Arial"/>
                <a:cs typeface="Arial"/>
              </a:rPr>
              <a:t>to</a:t>
            </a:r>
            <a:r>
              <a:rPr sz="2200" b="1" spc="-5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60" dirty="0">
                <a:solidFill>
                  <a:srgbClr val="3E3E3E"/>
                </a:solidFill>
                <a:latin typeface="Arial"/>
                <a:cs typeface="Arial"/>
              </a:rPr>
              <a:t>install</a:t>
            </a:r>
            <a:r>
              <a:rPr sz="2200" b="1" spc="-3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45" dirty="0">
                <a:solidFill>
                  <a:srgbClr val="3E3E3E"/>
                </a:solidFill>
                <a:latin typeface="Arial"/>
                <a:cs typeface="Arial"/>
              </a:rPr>
              <a:t>Docker</a:t>
            </a:r>
            <a:r>
              <a:rPr sz="2200" b="1" spc="-1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75" dirty="0">
                <a:solidFill>
                  <a:srgbClr val="3E3E3E"/>
                </a:solidFill>
                <a:latin typeface="Arial"/>
                <a:cs typeface="Arial"/>
              </a:rPr>
              <a:t>Community</a:t>
            </a:r>
            <a:r>
              <a:rPr sz="2200" b="1" spc="-1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10" dirty="0">
                <a:solidFill>
                  <a:srgbClr val="3E3E3E"/>
                </a:solidFill>
                <a:latin typeface="Arial"/>
                <a:cs typeface="Arial"/>
              </a:rPr>
              <a:t>Edition:</a:t>
            </a:r>
            <a:endParaRPr sz="22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3000">
              <a:latin typeface="Arial"/>
              <a:cs typeface="Arial"/>
            </a:endParaRPr>
          </a:p>
          <a:p>
            <a:pPr marL="469900" indent="-368935">
              <a:lnSpc>
                <a:spcPct val="100000"/>
              </a:lnSpc>
              <a:spcBef>
                <a:spcPts val="1830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sz="2200" spc="10" dirty="0">
                <a:solidFill>
                  <a:srgbClr val="3E3E3E"/>
                </a:solidFill>
                <a:latin typeface="Trebuchet MS"/>
                <a:cs typeface="Trebuchet MS"/>
              </a:rPr>
              <a:t>Install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rebuchet MS"/>
                <a:cs typeface="Trebuchet MS"/>
              </a:rPr>
              <a:t>Docker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rebuchet MS"/>
                <a:cs typeface="Trebuchet MS"/>
              </a:rPr>
              <a:t>CE</a:t>
            </a:r>
            <a:r>
              <a:rPr sz="2200" spc="-10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rebuchet MS"/>
                <a:cs typeface="Trebuchet MS"/>
              </a:rPr>
              <a:t>from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rebuchet MS"/>
                <a:cs typeface="Trebuchet MS"/>
              </a:rPr>
              <a:t>Docker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Trebuchet MS"/>
                <a:cs typeface="Trebuchet MS"/>
              </a:rPr>
              <a:t>Repository.</a:t>
            </a:r>
            <a:endParaRPr sz="2200">
              <a:latin typeface="Trebuchet MS"/>
              <a:cs typeface="Trebuchet MS"/>
            </a:endParaRPr>
          </a:p>
          <a:p>
            <a:pPr marL="469900" indent="-368935">
              <a:lnSpc>
                <a:spcPct val="100000"/>
              </a:lnSpc>
              <a:spcBef>
                <a:spcPts val="2320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sz="2200" spc="-10" dirty="0">
                <a:solidFill>
                  <a:srgbClr val="3E3E3E"/>
                </a:solidFill>
                <a:latin typeface="Trebuchet MS"/>
                <a:cs typeface="Trebuchet MS"/>
              </a:rPr>
              <a:t>Verify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5" dirty="0">
                <a:solidFill>
                  <a:srgbClr val="3E3E3E"/>
                </a:solidFill>
                <a:latin typeface="Trebuchet MS"/>
                <a:cs typeface="Trebuchet MS"/>
              </a:rPr>
              <a:t>correctly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" dirty="0">
                <a:solidFill>
                  <a:srgbClr val="3E3E3E"/>
                </a:solidFill>
                <a:latin typeface="Trebuchet MS"/>
                <a:cs typeface="Trebuchet MS"/>
              </a:rPr>
              <a:t>installed</a:t>
            </a:r>
            <a:r>
              <a:rPr sz="2200" spc="-4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rebuchet MS"/>
                <a:cs typeface="Trebuchet MS"/>
              </a:rPr>
              <a:t>Docker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Engine.</a:t>
            </a:r>
            <a:endParaRPr sz="2200">
              <a:latin typeface="Trebuchet MS"/>
              <a:cs typeface="Trebuchet MS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982211" y="734568"/>
            <a:ext cx="8552688" cy="458724"/>
          </a:xfrm>
          <a:prstGeom prst="rect">
            <a:avLst/>
          </a:prstGeom>
        </p:spPr>
      </p:pic>
    </p:spTree>
  </p:cSld>
  <p:clrMapOvr>
    <a:masterClrMapping/>
  </p:clrMapOvr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23738" y="4271264"/>
            <a:ext cx="543623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60" dirty="0">
                <a:latin typeface="Arial"/>
                <a:cs typeface="Arial"/>
              </a:rPr>
              <a:t>Docker</a:t>
            </a:r>
            <a:r>
              <a:rPr spc="-55" dirty="0">
                <a:latin typeface="Arial"/>
                <a:cs typeface="Arial"/>
              </a:rPr>
              <a:t> </a:t>
            </a:r>
            <a:r>
              <a:rPr spc="50" dirty="0">
                <a:latin typeface="Arial"/>
                <a:cs typeface="Arial"/>
              </a:rPr>
              <a:t>Images</a:t>
            </a:r>
            <a:r>
              <a:rPr spc="-70" dirty="0">
                <a:latin typeface="Arial"/>
                <a:cs typeface="Arial"/>
              </a:rPr>
              <a:t> </a:t>
            </a:r>
            <a:r>
              <a:rPr spc="105" dirty="0">
                <a:latin typeface="Arial"/>
                <a:cs typeface="Arial"/>
              </a:rPr>
              <a:t>and</a:t>
            </a:r>
            <a:r>
              <a:rPr spc="-70" dirty="0">
                <a:latin typeface="Arial"/>
                <a:cs typeface="Arial"/>
              </a:rPr>
              <a:t> </a:t>
            </a:r>
            <a:r>
              <a:rPr spc="55" dirty="0">
                <a:latin typeface="Arial"/>
                <a:cs typeface="Arial"/>
              </a:rPr>
              <a:t>Containers</a:t>
            </a:r>
          </a:p>
        </p:txBody>
      </p:sp>
    </p:spTree>
  </p:cSld>
  <p:clrMapOvr>
    <a:masterClrMapping/>
  </p:clrMapOvr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97651" y="295148"/>
            <a:ext cx="4062729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50" dirty="0">
                <a:solidFill>
                  <a:srgbClr val="3E3E3E"/>
                </a:solidFill>
                <a:latin typeface="Arial"/>
                <a:cs typeface="Arial"/>
              </a:rPr>
              <a:t>What</a:t>
            </a:r>
            <a:r>
              <a:rPr spc="-7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-15" dirty="0">
                <a:solidFill>
                  <a:srgbClr val="3E3E3E"/>
                </a:solidFill>
                <a:latin typeface="Arial"/>
                <a:cs typeface="Arial"/>
              </a:rPr>
              <a:t>Is</a:t>
            </a:r>
            <a:r>
              <a:rPr spc="-7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60" dirty="0">
                <a:solidFill>
                  <a:srgbClr val="3E3E3E"/>
                </a:solidFill>
                <a:latin typeface="Arial"/>
                <a:cs typeface="Arial"/>
              </a:rPr>
              <a:t>Docker</a:t>
            </a:r>
            <a:r>
              <a:rPr spc="-4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15" dirty="0">
                <a:solidFill>
                  <a:srgbClr val="3E3E3E"/>
                </a:solidFill>
                <a:latin typeface="Arial"/>
                <a:cs typeface="Arial"/>
              </a:rPr>
              <a:t>Image?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88491" y="1431036"/>
            <a:ext cx="14462760" cy="6742175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9098026" y="1817877"/>
            <a:ext cx="599884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40" dirty="0">
                <a:solidFill>
                  <a:srgbClr val="3E3E3E"/>
                </a:solidFill>
                <a:latin typeface="Trebuchet MS"/>
                <a:cs typeface="Trebuchet MS"/>
              </a:rPr>
              <a:t>Read-only</a:t>
            </a:r>
            <a:r>
              <a:rPr sz="20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000" spc="15" dirty="0">
                <a:solidFill>
                  <a:srgbClr val="3E3E3E"/>
                </a:solidFill>
                <a:latin typeface="Trebuchet MS"/>
                <a:cs typeface="Trebuchet MS"/>
              </a:rPr>
              <a:t>template</a:t>
            </a:r>
            <a:r>
              <a:rPr sz="2000" spc="-10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000" spc="55" dirty="0">
                <a:solidFill>
                  <a:srgbClr val="3E3E3E"/>
                </a:solidFill>
                <a:latin typeface="Trebuchet MS"/>
                <a:cs typeface="Trebuchet MS"/>
              </a:rPr>
              <a:t>combination</a:t>
            </a:r>
            <a:r>
              <a:rPr sz="2000" spc="-10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000" spc="35" dirty="0">
                <a:solidFill>
                  <a:srgbClr val="3E3E3E"/>
                </a:solidFill>
                <a:latin typeface="Trebuchet MS"/>
                <a:cs typeface="Trebuchet MS"/>
              </a:rPr>
              <a:t>of</a:t>
            </a:r>
            <a:r>
              <a:rPr sz="20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000" spc="15" dirty="0">
                <a:solidFill>
                  <a:srgbClr val="3E3E3E"/>
                </a:solidFill>
                <a:latin typeface="Trebuchet MS"/>
                <a:cs typeface="Trebuchet MS"/>
              </a:rPr>
              <a:t>multiple</a:t>
            </a:r>
            <a:r>
              <a:rPr sz="20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000" spc="35" dirty="0">
                <a:solidFill>
                  <a:srgbClr val="3E3E3E"/>
                </a:solidFill>
                <a:latin typeface="Trebuchet MS"/>
                <a:cs typeface="Trebuchet MS"/>
              </a:rPr>
              <a:t>layers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852676" y="2687574"/>
            <a:ext cx="514858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85" dirty="0">
                <a:solidFill>
                  <a:srgbClr val="3E3E3E"/>
                </a:solidFill>
                <a:latin typeface="Trebuchet MS"/>
                <a:cs typeface="Trebuchet MS"/>
              </a:rPr>
              <a:t>Comprises</a:t>
            </a:r>
            <a:r>
              <a:rPr sz="20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000" spc="40" dirty="0">
                <a:solidFill>
                  <a:srgbClr val="3E3E3E"/>
                </a:solidFill>
                <a:latin typeface="Trebuchet MS"/>
                <a:cs typeface="Trebuchet MS"/>
              </a:rPr>
              <a:t>basic</a:t>
            </a:r>
            <a:r>
              <a:rPr sz="2000" spc="-10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000" spc="55" dirty="0">
                <a:solidFill>
                  <a:srgbClr val="3E3E3E"/>
                </a:solidFill>
                <a:latin typeface="Trebuchet MS"/>
                <a:cs typeface="Trebuchet MS"/>
              </a:rPr>
              <a:t>Operating</a:t>
            </a:r>
            <a:r>
              <a:rPr sz="20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000" spc="75" dirty="0">
                <a:solidFill>
                  <a:srgbClr val="3E3E3E"/>
                </a:solidFill>
                <a:latin typeface="Trebuchet MS"/>
                <a:cs typeface="Trebuchet MS"/>
              </a:rPr>
              <a:t>System</a:t>
            </a:r>
            <a:r>
              <a:rPr sz="20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000" spc="45" dirty="0">
                <a:solidFill>
                  <a:srgbClr val="3E3E3E"/>
                </a:solidFill>
                <a:latin typeface="Trebuchet MS"/>
                <a:cs typeface="Trebuchet MS"/>
              </a:rPr>
              <a:t>binaries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095358" y="3552189"/>
            <a:ext cx="5654040" cy="63754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sz="2000" spc="65" dirty="0">
                <a:solidFill>
                  <a:srgbClr val="3E3E3E"/>
                </a:solidFill>
                <a:latin typeface="Trebuchet MS"/>
                <a:cs typeface="Trebuchet MS"/>
              </a:rPr>
              <a:t>Stores</a:t>
            </a:r>
            <a:r>
              <a:rPr sz="2000" spc="-114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000" spc="75" dirty="0">
                <a:solidFill>
                  <a:srgbClr val="3E3E3E"/>
                </a:solidFill>
                <a:latin typeface="Trebuchet MS"/>
                <a:cs typeface="Trebuchet MS"/>
              </a:rPr>
              <a:t>Docker</a:t>
            </a:r>
            <a:r>
              <a:rPr sz="2000" spc="-10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000" spc="75" dirty="0">
                <a:solidFill>
                  <a:srgbClr val="3E3E3E"/>
                </a:solidFill>
                <a:latin typeface="Trebuchet MS"/>
                <a:cs typeface="Trebuchet MS"/>
              </a:rPr>
              <a:t>images</a:t>
            </a:r>
            <a:r>
              <a:rPr sz="20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000" spc="135" dirty="0">
                <a:solidFill>
                  <a:srgbClr val="3E3E3E"/>
                </a:solidFill>
                <a:latin typeface="Trebuchet MS"/>
                <a:cs typeface="Trebuchet MS"/>
              </a:rPr>
              <a:t>on</a:t>
            </a:r>
            <a:r>
              <a:rPr sz="20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000" spc="75" dirty="0">
                <a:solidFill>
                  <a:srgbClr val="3E3E3E"/>
                </a:solidFill>
                <a:latin typeface="Trebuchet MS"/>
                <a:cs typeface="Trebuchet MS"/>
              </a:rPr>
              <a:t>Docker</a:t>
            </a:r>
            <a:r>
              <a:rPr sz="2000" spc="-10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000" spc="135" dirty="0">
                <a:solidFill>
                  <a:srgbClr val="3E3E3E"/>
                </a:solidFill>
                <a:latin typeface="Trebuchet MS"/>
                <a:cs typeface="Trebuchet MS"/>
              </a:rPr>
              <a:t>Hub</a:t>
            </a:r>
            <a:r>
              <a:rPr sz="20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000" spc="85" dirty="0">
                <a:solidFill>
                  <a:srgbClr val="3E3E3E"/>
                </a:solidFill>
                <a:latin typeface="Trebuchet MS"/>
                <a:cs typeface="Trebuchet MS"/>
              </a:rPr>
              <a:t>or</a:t>
            </a:r>
            <a:r>
              <a:rPr sz="20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000" spc="10" dirty="0">
                <a:solidFill>
                  <a:srgbClr val="3E3E3E"/>
                </a:solidFill>
                <a:latin typeface="Trebuchet MS"/>
                <a:cs typeface="Trebuchet MS"/>
              </a:rPr>
              <a:t>private</a:t>
            </a:r>
            <a:endParaRPr sz="2000">
              <a:latin typeface="Trebuchet MS"/>
              <a:cs typeface="Trebuchet MS"/>
            </a:endParaRPr>
          </a:p>
          <a:p>
            <a:pPr marL="5080" algn="ctr">
              <a:lnSpc>
                <a:spcPct val="100000"/>
              </a:lnSpc>
              <a:spcBef>
                <a:spcPts val="10"/>
              </a:spcBef>
            </a:pPr>
            <a:r>
              <a:rPr sz="2000" spc="45" dirty="0">
                <a:solidFill>
                  <a:srgbClr val="3E3E3E"/>
                </a:solidFill>
                <a:latin typeface="Trebuchet MS"/>
                <a:cs typeface="Trebuchet MS"/>
              </a:rPr>
              <a:t>repositories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712467" y="4335907"/>
            <a:ext cx="5290820" cy="63754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sz="2000" spc="100" dirty="0">
                <a:solidFill>
                  <a:srgbClr val="3E3E3E"/>
                </a:solidFill>
                <a:latin typeface="Trebuchet MS"/>
                <a:cs typeface="Trebuchet MS"/>
              </a:rPr>
              <a:t>Hosts</a:t>
            </a:r>
            <a:r>
              <a:rPr sz="2000" spc="-12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000" spc="40" dirty="0">
                <a:solidFill>
                  <a:srgbClr val="3E3E3E"/>
                </a:solidFill>
                <a:latin typeface="Trebuchet MS"/>
                <a:cs typeface="Trebuchet MS"/>
              </a:rPr>
              <a:t>software</a:t>
            </a:r>
            <a:r>
              <a:rPr sz="2000" spc="-13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000" spc="10" dirty="0">
                <a:solidFill>
                  <a:srgbClr val="3E3E3E"/>
                </a:solidFill>
                <a:latin typeface="Trebuchet MS"/>
                <a:cs typeface="Trebuchet MS"/>
              </a:rPr>
              <a:t>applications,</a:t>
            </a:r>
            <a:r>
              <a:rPr sz="2000" spc="-10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000" spc="70" dirty="0">
                <a:solidFill>
                  <a:srgbClr val="3E3E3E"/>
                </a:solidFill>
                <a:latin typeface="Trebuchet MS"/>
                <a:cs typeface="Trebuchet MS"/>
              </a:rPr>
              <a:t>web</a:t>
            </a:r>
            <a:r>
              <a:rPr sz="2000" spc="-13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000" spc="20" dirty="0">
                <a:solidFill>
                  <a:srgbClr val="3E3E3E"/>
                </a:solidFill>
                <a:latin typeface="Trebuchet MS"/>
                <a:cs typeface="Trebuchet MS"/>
              </a:rPr>
              <a:t>containers,</a:t>
            </a:r>
            <a:endParaRPr sz="200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  <a:spcBef>
                <a:spcPts val="10"/>
              </a:spcBef>
            </a:pPr>
            <a:r>
              <a:rPr sz="2000" spc="20" dirty="0">
                <a:solidFill>
                  <a:srgbClr val="3E3E3E"/>
                </a:solidFill>
                <a:latin typeface="Trebuchet MS"/>
                <a:cs typeface="Trebuchet MS"/>
              </a:rPr>
              <a:t>application</a:t>
            </a:r>
            <a:r>
              <a:rPr sz="2000" spc="-13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000" spc="25" dirty="0">
                <a:solidFill>
                  <a:srgbClr val="3E3E3E"/>
                </a:solidFill>
                <a:latin typeface="Trebuchet MS"/>
                <a:cs typeface="Trebuchet MS"/>
              </a:rPr>
              <a:t>servers,</a:t>
            </a:r>
            <a:r>
              <a:rPr sz="2000" spc="-10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000" spc="95" dirty="0">
                <a:solidFill>
                  <a:srgbClr val="3E3E3E"/>
                </a:solidFill>
                <a:latin typeface="Trebuchet MS"/>
                <a:cs typeface="Trebuchet MS"/>
              </a:rPr>
              <a:t>and</a:t>
            </a:r>
            <a:r>
              <a:rPr sz="2000" spc="-11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000" spc="55" dirty="0">
                <a:solidFill>
                  <a:srgbClr val="3E3E3E"/>
                </a:solidFill>
                <a:latin typeface="Trebuchet MS"/>
                <a:cs typeface="Trebuchet MS"/>
              </a:rPr>
              <a:t>even</a:t>
            </a:r>
            <a:r>
              <a:rPr sz="2000" spc="-12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000" spc="70" dirty="0">
                <a:solidFill>
                  <a:srgbClr val="3E3E3E"/>
                </a:solidFill>
                <a:latin typeface="Trebuchet MS"/>
                <a:cs typeface="Trebuchet MS"/>
              </a:rPr>
              <a:t>databases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170289" y="5390514"/>
            <a:ext cx="5977890" cy="63754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sz="2000" spc="30" dirty="0">
                <a:solidFill>
                  <a:srgbClr val="3E3E3E"/>
                </a:solidFill>
                <a:latin typeface="Trebuchet MS"/>
                <a:cs typeface="Trebuchet MS"/>
              </a:rPr>
              <a:t>Exists</a:t>
            </a:r>
            <a:r>
              <a:rPr sz="2000" spc="-10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000" spc="35" dirty="0">
                <a:solidFill>
                  <a:srgbClr val="3E3E3E"/>
                </a:solidFill>
                <a:latin typeface="Trebuchet MS"/>
                <a:cs typeface="Trebuchet MS"/>
              </a:rPr>
              <a:t>for</a:t>
            </a:r>
            <a:r>
              <a:rPr sz="20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000" spc="65" dirty="0">
                <a:solidFill>
                  <a:srgbClr val="3E3E3E"/>
                </a:solidFill>
                <a:latin typeface="Trebuchet MS"/>
                <a:cs typeface="Trebuchet MS"/>
              </a:rPr>
              <a:t>various</a:t>
            </a:r>
            <a:r>
              <a:rPr sz="2000" spc="-10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000" spc="105" dirty="0">
                <a:solidFill>
                  <a:srgbClr val="3E3E3E"/>
                </a:solidFill>
                <a:latin typeface="Trebuchet MS"/>
                <a:cs typeface="Trebuchet MS"/>
              </a:rPr>
              <a:t>open</a:t>
            </a:r>
            <a:r>
              <a:rPr sz="20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000" spc="70" dirty="0">
                <a:solidFill>
                  <a:srgbClr val="3E3E3E"/>
                </a:solidFill>
                <a:latin typeface="Trebuchet MS"/>
                <a:cs typeface="Trebuchet MS"/>
              </a:rPr>
              <a:t>source</a:t>
            </a:r>
            <a:r>
              <a:rPr sz="20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000" spc="45" dirty="0">
                <a:solidFill>
                  <a:srgbClr val="3E3E3E"/>
                </a:solidFill>
                <a:latin typeface="Trebuchet MS"/>
                <a:cs typeface="Trebuchet MS"/>
              </a:rPr>
              <a:t>tools</a:t>
            </a:r>
            <a:r>
              <a:rPr sz="20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000" spc="35" dirty="0">
                <a:solidFill>
                  <a:srgbClr val="3E3E3E"/>
                </a:solidFill>
                <a:latin typeface="Trebuchet MS"/>
                <a:cs typeface="Trebuchet MS"/>
              </a:rPr>
              <a:t>in</a:t>
            </a:r>
            <a:r>
              <a:rPr sz="20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000" spc="75" dirty="0">
                <a:solidFill>
                  <a:srgbClr val="3E3E3E"/>
                </a:solidFill>
                <a:latin typeface="Trebuchet MS"/>
                <a:cs typeface="Trebuchet MS"/>
              </a:rPr>
              <a:t>Docker</a:t>
            </a:r>
            <a:r>
              <a:rPr sz="2000" spc="-10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000" spc="135" dirty="0">
                <a:solidFill>
                  <a:srgbClr val="3E3E3E"/>
                </a:solidFill>
                <a:latin typeface="Trebuchet MS"/>
                <a:cs typeface="Trebuchet MS"/>
              </a:rPr>
              <a:t>Hub</a:t>
            </a:r>
            <a:endParaRPr sz="200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  <a:spcBef>
                <a:spcPts val="10"/>
              </a:spcBef>
            </a:pPr>
            <a:r>
              <a:rPr sz="2000" spc="100" dirty="0">
                <a:solidFill>
                  <a:srgbClr val="3E3E3E"/>
                </a:solidFill>
                <a:latin typeface="Trebuchet MS"/>
                <a:cs typeface="Trebuchet MS"/>
              </a:rPr>
              <a:t>and</a:t>
            </a:r>
            <a:r>
              <a:rPr sz="20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3E3E3E"/>
                </a:solidFill>
                <a:latin typeface="Trebuchet MS"/>
                <a:cs typeface="Trebuchet MS"/>
              </a:rPr>
              <a:t>its</a:t>
            </a:r>
            <a:r>
              <a:rPr sz="2000" spc="-11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000" spc="10" dirty="0">
                <a:solidFill>
                  <a:srgbClr val="3E3E3E"/>
                </a:solidFill>
                <a:latin typeface="Trebuchet MS"/>
                <a:cs typeface="Trebuchet MS"/>
              </a:rPr>
              <a:t>free</a:t>
            </a:r>
            <a:r>
              <a:rPr sz="2000" spc="-10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000" spc="20" dirty="0">
                <a:solidFill>
                  <a:srgbClr val="3E3E3E"/>
                </a:solidFill>
                <a:latin typeface="Trebuchet MS"/>
                <a:cs typeface="Trebuchet MS"/>
              </a:rPr>
              <a:t>to</a:t>
            </a:r>
            <a:r>
              <a:rPr sz="20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000" spc="15" dirty="0">
                <a:solidFill>
                  <a:srgbClr val="3E3E3E"/>
                </a:solidFill>
                <a:latin typeface="Trebuchet MS"/>
                <a:cs typeface="Trebuchet MS"/>
              </a:rPr>
              <a:t>pull</a:t>
            </a:r>
            <a:r>
              <a:rPr sz="20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000" spc="70" dirty="0">
                <a:solidFill>
                  <a:srgbClr val="3E3E3E"/>
                </a:solidFill>
                <a:latin typeface="Trebuchet MS"/>
                <a:cs typeface="Trebuchet MS"/>
              </a:rPr>
              <a:t>those</a:t>
            </a:r>
            <a:r>
              <a:rPr sz="2000" spc="-10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000" spc="75" dirty="0">
                <a:solidFill>
                  <a:srgbClr val="3E3E3E"/>
                </a:solidFill>
                <a:latin typeface="Trebuchet MS"/>
                <a:cs typeface="Trebuchet MS"/>
              </a:rPr>
              <a:t>images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758188" y="6374384"/>
            <a:ext cx="524065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90" dirty="0">
                <a:solidFill>
                  <a:srgbClr val="3E3E3E"/>
                </a:solidFill>
                <a:latin typeface="Trebuchet MS"/>
                <a:cs typeface="Trebuchet MS"/>
              </a:rPr>
              <a:t>Images</a:t>
            </a:r>
            <a:r>
              <a:rPr sz="20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000" spc="50" dirty="0">
                <a:solidFill>
                  <a:srgbClr val="3E3E3E"/>
                </a:solidFill>
                <a:latin typeface="Trebuchet MS"/>
                <a:cs typeface="Trebuchet MS"/>
              </a:rPr>
              <a:t>can</a:t>
            </a:r>
            <a:r>
              <a:rPr sz="2000" spc="-10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000" spc="65" dirty="0">
                <a:solidFill>
                  <a:srgbClr val="3E3E3E"/>
                </a:solidFill>
                <a:latin typeface="Trebuchet MS"/>
                <a:cs typeface="Trebuchet MS"/>
              </a:rPr>
              <a:t>be</a:t>
            </a:r>
            <a:r>
              <a:rPr sz="20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000" spc="10" dirty="0">
                <a:solidFill>
                  <a:srgbClr val="3E3E3E"/>
                </a:solidFill>
                <a:latin typeface="Trebuchet MS"/>
                <a:cs typeface="Trebuchet MS"/>
              </a:rPr>
              <a:t>Built</a:t>
            </a:r>
            <a:r>
              <a:rPr sz="20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000" spc="85" dirty="0">
                <a:solidFill>
                  <a:srgbClr val="3E3E3E"/>
                </a:solidFill>
                <a:latin typeface="Trebuchet MS"/>
                <a:cs typeface="Trebuchet MS"/>
              </a:rPr>
              <a:t>using</a:t>
            </a:r>
            <a:r>
              <a:rPr sz="2000" spc="-10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000" spc="80" dirty="0">
                <a:solidFill>
                  <a:srgbClr val="3E3E3E"/>
                </a:solidFill>
                <a:latin typeface="Trebuchet MS"/>
                <a:cs typeface="Trebuchet MS"/>
              </a:rPr>
              <a:t>custom</a:t>
            </a:r>
            <a:r>
              <a:rPr sz="2000" spc="-12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000" spc="25" dirty="0">
                <a:solidFill>
                  <a:srgbClr val="3E3E3E"/>
                </a:solidFill>
                <a:latin typeface="Trebuchet MS"/>
                <a:cs typeface="Trebuchet MS"/>
              </a:rPr>
              <a:t>Dockerfile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121520" y="7293356"/>
            <a:ext cx="6072505" cy="63754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249805" marR="5080" indent="-2237740">
              <a:lnSpc>
                <a:spcPct val="100499"/>
              </a:lnSpc>
              <a:spcBef>
                <a:spcPts val="90"/>
              </a:spcBef>
            </a:pPr>
            <a:r>
              <a:rPr sz="2000" spc="40" dirty="0">
                <a:solidFill>
                  <a:srgbClr val="3E3E3E"/>
                </a:solidFill>
                <a:latin typeface="Trebuchet MS"/>
                <a:cs typeface="Trebuchet MS"/>
              </a:rPr>
              <a:t>Smaller</a:t>
            </a:r>
            <a:r>
              <a:rPr sz="2000" spc="-10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000" spc="35" dirty="0">
                <a:solidFill>
                  <a:srgbClr val="3E3E3E"/>
                </a:solidFill>
                <a:latin typeface="Trebuchet MS"/>
                <a:cs typeface="Trebuchet MS"/>
              </a:rPr>
              <a:t>in</a:t>
            </a:r>
            <a:r>
              <a:rPr sz="20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000" spc="20" dirty="0">
                <a:solidFill>
                  <a:srgbClr val="3E3E3E"/>
                </a:solidFill>
                <a:latin typeface="Trebuchet MS"/>
                <a:cs typeface="Trebuchet MS"/>
              </a:rPr>
              <a:t>size</a:t>
            </a:r>
            <a:r>
              <a:rPr sz="2000" spc="-10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000" spc="45" dirty="0">
                <a:solidFill>
                  <a:srgbClr val="3E3E3E"/>
                </a:solidFill>
                <a:latin typeface="Trebuchet MS"/>
                <a:cs typeface="Trebuchet MS"/>
              </a:rPr>
              <a:t>which</a:t>
            </a:r>
            <a:r>
              <a:rPr sz="2000" spc="-10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000" spc="60" dirty="0">
                <a:solidFill>
                  <a:srgbClr val="3E3E3E"/>
                </a:solidFill>
                <a:latin typeface="Trebuchet MS"/>
                <a:cs typeface="Trebuchet MS"/>
              </a:rPr>
              <a:t>helps</a:t>
            </a:r>
            <a:r>
              <a:rPr sz="20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000" spc="20" dirty="0">
                <a:solidFill>
                  <a:srgbClr val="3E3E3E"/>
                </a:solidFill>
                <a:latin typeface="Trebuchet MS"/>
                <a:cs typeface="Trebuchet MS"/>
              </a:rPr>
              <a:t>to</a:t>
            </a:r>
            <a:r>
              <a:rPr sz="20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000" spc="50" dirty="0">
                <a:solidFill>
                  <a:srgbClr val="3E3E3E"/>
                </a:solidFill>
                <a:latin typeface="Trebuchet MS"/>
                <a:cs typeface="Trebuchet MS"/>
              </a:rPr>
              <a:t>store</a:t>
            </a:r>
            <a:r>
              <a:rPr sz="2000" spc="-11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000" spc="100" dirty="0">
                <a:solidFill>
                  <a:srgbClr val="3E3E3E"/>
                </a:solidFill>
                <a:latin typeface="Trebuchet MS"/>
                <a:cs typeface="Trebuchet MS"/>
              </a:rPr>
              <a:t>and</a:t>
            </a:r>
            <a:r>
              <a:rPr sz="20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000" spc="100" dirty="0">
                <a:solidFill>
                  <a:srgbClr val="3E3E3E"/>
                </a:solidFill>
                <a:latin typeface="Trebuchet MS"/>
                <a:cs typeface="Trebuchet MS"/>
              </a:rPr>
              <a:t>run</a:t>
            </a:r>
            <a:r>
              <a:rPr sz="20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000" spc="75" dirty="0">
                <a:solidFill>
                  <a:srgbClr val="3E3E3E"/>
                </a:solidFill>
                <a:latin typeface="Trebuchet MS"/>
                <a:cs typeface="Trebuchet MS"/>
              </a:rPr>
              <a:t>Docker </a:t>
            </a:r>
            <a:r>
              <a:rPr sz="2000" spc="-5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000" spc="75" dirty="0">
                <a:solidFill>
                  <a:srgbClr val="3E3E3E"/>
                </a:solidFill>
                <a:latin typeface="Trebuchet MS"/>
                <a:cs typeface="Trebuchet MS"/>
              </a:rPr>
              <a:t>images</a:t>
            </a:r>
            <a:r>
              <a:rPr sz="20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000" spc="15" dirty="0">
                <a:solidFill>
                  <a:srgbClr val="3E3E3E"/>
                </a:solidFill>
                <a:latin typeface="Trebuchet MS"/>
                <a:cs typeface="Trebuchet MS"/>
              </a:rPr>
              <a:t>easily</a:t>
            </a:r>
            <a:endParaRPr sz="2000">
              <a:latin typeface="Trebuchet MS"/>
              <a:cs typeface="Trebuchet MS"/>
            </a:endParaRPr>
          </a:p>
        </p:txBody>
      </p:sp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972811" y="734568"/>
            <a:ext cx="6380988" cy="458724"/>
          </a:xfrm>
          <a:prstGeom prst="rect">
            <a:avLst/>
          </a:prstGeom>
        </p:spPr>
      </p:pic>
    </p:spTree>
  </p:cSld>
  <p:clrMapOvr>
    <a:masterClrMapping/>
  </p:clrMapOvr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260084" y="328929"/>
            <a:ext cx="4062729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50" dirty="0">
                <a:solidFill>
                  <a:srgbClr val="3E3E3E"/>
                </a:solidFill>
                <a:latin typeface="Arial"/>
                <a:cs typeface="Arial"/>
              </a:rPr>
              <a:t>What</a:t>
            </a:r>
            <a:r>
              <a:rPr spc="-7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-15" dirty="0">
                <a:solidFill>
                  <a:srgbClr val="3E3E3E"/>
                </a:solidFill>
                <a:latin typeface="Arial"/>
                <a:cs typeface="Arial"/>
              </a:rPr>
              <a:t>Is</a:t>
            </a:r>
            <a:r>
              <a:rPr spc="-7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60" dirty="0">
                <a:solidFill>
                  <a:srgbClr val="3E3E3E"/>
                </a:solidFill>
                <a:latin typeface="Arial"/>
                <a:cs typeface="Arial"/>
              </a:rPr>
              <a:t>Docker</a:t>
            </a:r>
            <a:r>
              <a:rPr spc="-4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15" dirty="0">
                <a:solidFill>
                  <a:srgbClr val="3E3E3E"/>
                </a:solidFill>
                <a:latin typeface="Arial"/>
                <a:cs typeface="Arial"/>
              </a:rPr>
              <a:t>Image?</a:t>
            </a:r>
          </a:p>
        </p:txBody>
      </p:sp>
      <p:sp>
        <p:nvSpPr>
          <p:cNvPr id="4" name="object 4"/>
          <p:cNvSpPr/>
          <p:nvPr/>
        </p:nvSpPr>
        <p:spPr>
          <a:xfrm>
            <a:off x="3633215" y="5696711"/>
            <a:ext cx="1976755" cy="1815464"/>
          </a:xfrm>
          <a:custGeom>
            <a:avLst/>
            <a:gdLst/>
            <a:ahLst/>
            <a:cxnLst/>
            <a:rect l="l" t="t" r="r" b="b"/>
            <a:pathLst>
              <a:path w="1976754" h="1815465">
                <a:moveTo>
                  <a:pt x="0" y="302513"/>
                </a:moveTo>
                <a:lnTo>
                  <a:pt x="3957" y="253430"/>
                </a:lnTo>
                <a:lnTo>
                  <a:pt x="15416" y="206873"/>
                </a:lnTo>
                <a:lnTo>
                  <a:pt x="33755" y="163465"/>
                </a:lnTo>
                <a:lnTo>
                  <a:pt x="58350" y="123828"/>
                </a:lnTo>
                <a:lnTo>
                  <a:pt x="88582" y="88582"/>
                </a:lnTo>
                <a:lnTo>
                  <a:pt x="123828" y="58350"/>
                </a:lnTo>
                <a:lnTo>
                  <a:pt x="163465" y="33755"/>
                </a:lnTo>
                <a:lnTo>
                  <a:pt x="206873" y="15416"/>
                </a:lnTo>
                <a:lnTo>
                  <a:pt x="253430" y="3957"/>
                </a:lnTo>
                <a:lnTo>
                  <a:pt x="302513" y="0"/>
                </a:lnTo>
                <a:lnTo>
                  <a:pt x="1674114" y="0"/>
                </a:lnTo>
                <a:lnTo>
                  <a:pt x="1723197" y="3957"/>
                </a:lnTo>
                <a:lnTo>
                  <a:pt x="1769754" y="15416"/>
                </a:lnTo>
                <a:lnTo>
                  <a:pt x="1813162" y="33755"/>
                </a:lnTo>
                <a:lnTo>
                  <a:pt x="1852799" y="58350"/>
                </a:lnTo>
                <a:lnTo>
                  <a:pt x="1888045" y="88582"/>
                </a:lnTo>
                <a:lnTo>
                  <a:pt x="1918277" y="123828"/>
                </a:lnTo>
                <a:lnTo>
                  <a:pt x="1942872" y="163465"/>
                </a:lnTo>
                <a:lnTo>
                  <a:pt x="1961211" y="206873"/>
                </a:lnTo>
                <a:lnTo>
                  <a:pt x="1972670" y="253430"/>
                </a:lnTo>
                <a:lnTo>
                  <a:pt x="1976628" y="302513"/>
                </a:lnTo>
                <a:lnTo>
                  <a:pt x="1976628" y="1512570"/>
                </a:lnTo>
                <a:lnTo>
                  <a:pt x="1972670" y="1561653"/>
                </a:lnTo>
                <a:lnTo>
                  <a:pt x="1961211" y="1608210"/>
                </a:lnTo>
                <a:lnTo>
                  <a:pt x="1942872" y="1651618"/>
                </a:lnTo>
                <a:lnTo>
                  <a:pt x="1918277" y="1691255"/>
                </a:lnTo>
                <a:lnTo>
                  <a:pt x="1888045" y="1726501"/>
                </a:lnTo>
                <a:lnTo>
                  <a:pt x="1852799" y="1756733"/>
                </a:lnTo>
                <a:lnTo>
                  <a:pt x="1813162" y="1781328"/>
                </a:lnTo>
                <a:lnTo>
                  <a:pt x="1769754" y="1799667"/>
                </a:lnTo>
                <a:lnTo>
                  <a:pt x="1723197" y="1811126"/>
                </a:lnTo>
                <a:lnTo>
                  <a:pt x="1674114" y="1815083"/>
                </a:lnTo>
                <a:lnTo>
                  <a:pt x="302513" y="1815083"/>
                </a:lnTo>
                <a:lnTo>
                  <a:pt x="253430" y="1811126"/>
                </a:lnTo>
                <a:lnTo>
                  <a:pt x="206873" y="1799667"/>
                </a:lnTo>
                <a:lnTo>
                  <a:pt x="163465" y="1781328"/>
                </a:lnTo>
                <a:lnTo>
                  <a:pt x="123828" y="1756733"/>
                </a:lnTo>
                <a:lnTo>
                  <a:pt x="88582" y="1726501"/>
                </a:lnTo>
                <a:lnTo>
                  <a:pt x="58350" y="1691255"/>
                </a:lnTo>
                <a:lnTo>
                  <a:pt x="33755" y="1651618"/>
                </a:lnTo>
                <a:lnTo>
                  <a:pt x="15416" y="1608210"/>
                </a:lnTo>
                <a:lnTo>
                  <a:pt x="3957" y="1561653"/>
                </a:lnTo>
                <a:lnTo>
                  <a:pt x="0" y="1512570"/>
                </a:lnTo>
                <a:lnTo>
                  <a:pt x="0" y="302513"/>
                </a:lnTo>
                <a:close/>
              </a:path>
            </a:pathLst>
          </a:custGeom>
          <a:ln w="9525">
            <a:solidFill>
              <a:srgbClr val="4279A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800983" y="5854953"/>
            <a:ext cx="164147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45" dirty="0">
                <a:latin typeface="Trebuchet MS"/>
                <a:cs typeface="Trebuchet MS"/>
              </a:rPr>
              <a:t>Rea</a:t>
            </a:r>
            <a:r>
              <a:rPr sz="1400" spc="50" dirty="0">
                <a:latin typeface="Trebuchet MS"/>
                <a:cs typeface="Trebuchet MS"/>
              </a:rPr>
              <a:t>d</a:t>
            </a:r>
            <a:r>
              <a:rPr sz="1400" spc="-65" dirty="0">
                <a:latin typeface="Trebuchet MS"/>
                <a:cs typeface="Trebuchet MS"/>
              </a:rPr>
              <a:t>-</a:t>
            </a:r>
            <a:r>
              <a:rPr sz="1400" spc="95" dirty="0">
                <a:latin typeface="Trebuchet MS"/>
                <a:cs typeface="Trebuchet MS"/>
              </a:rPr>
              <a:t>on</a:t>
            </a:r>
            <a:r>
              <a:rPr sz="1400" spc="-60" dirty="0">
                <a:latin typeface="Trebuchet MS"/>
                <a:cs typeface="Trebuchet MS"/>
              </a:rPr>
              <a:t>l</a:t>
            </a:r>
            <a:r>
              <a:rPr sz="1400" spc="15" dirty="0">
                <a:latin typeface="Trebuchet MS"/>
                <a:cs typeface="Trebuchet MS"/>
              </a:rPr>
              <a:t>y</a:t>
            </a:r>
            <a:r>
              <a:rPr sz="1400" spc="-100" dirty="0">
                <a:latin typeface="Trebuchet MS"/>
                <a:cs typeface="Trebuchet MS"/>
              </a:rPr>
              <a:t> </a:t>
            </a:r>
            <a:r>
              <a:rPr sz="1400" spc="45" dirty="0">
                <a:latin typeface="Trebuchet MS"/>
                <a:cs typeface="Trebuchet MS"/>
              </a:rPr>
              <a:t>tem</a:t>
            </a:r>
            <a:r>
              <a:rPr sz="1400" spc="50" dirty="0">
                <a:latin typeface="Trebuchet MS"/>
                <a:cs typeface="Trebuchet MS"/>
              </a:rPr>
              <a:t>p</a:t>
            </a:r>
            <a:r>
              <a:rPr sz="1400" spc="-60" dirty="0">
                <a:latin typeface="Trebuchet MS"/>
                <a:cs typeface="Trebuchet MS"/>
              </a:rPr>
              <a:t>l</a:t>
            </a:r>
            <a:r>
              <a:rPr sz="1400" spc="-15" dirty="0">
                <a:latin typeface="Trebuchet MS"/>
                <a:cs typeface="Trebuchet MS"/>
              </a:rPr>
              <a:t>a</a:t>
            </a:r>
            <a:r>
              <a:rPr sz="1400" spc="-30" dirty="0">
                <a:latin typeface="Trebuchet MS"/>
                <a:cs typeface="Trebuchet MS"/>
              </a:rPr>
              <a:t>t</a:t>
            </a:r>
            <a:r>
              <a:rPr sz="1400" spc="20" dirty="0">
                <a:latin typeface="Trebuchet MS"/>
                <a:cs typeface="Trebuchet MS"/>
              </a:rPr>
              <a:t>e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665220" y="6126479"/>
            <a:ext cx="1962150" cy="13335"/>
          </a:xfrm>
          <a:custGeom>
            <a:avLst/>
            <a:gdLst/>
            <a:ahLst/>
            <a:cxnLst/>
            <a:rect l="l" t="t" r="r" b="b"/>
            <a:pathLst>
              <a:path w="1962150" h="13335">
                <a:moveTo>
                  <a:pt x="0" y="13335"/>
                </a:moveTo>
                <a:lnTo>
                  <a:pt x="1961641" y="0"/>
                </a:lnTo>
              </a:path>
            </a:pathLst>
          </a:custGeom>
          <a:ln w="9524">
            <a:solidFill>
              <a:srgbClr val="4279A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813047" y="6259067"/>
            <a:ext cx="1555750" cy="3810"/>
          </a:xfrm>
          <a:custGeom>
            <a:avLst/>
            <a:gdLst/>
            <a:ahLst/>
            <a:cxnLst/>
            <a:rect l="l" t="t" r="r" b="b"/>
            <a:pathLst>
              <a:path w="1555750" h="3810">
                <a:moveTo>
                  <a:pt x="0" y="3682"/>
                </a:moveTo>
                <a:lnTo>
                  <a:pt x="1555368" y="0"/>
                </a:lnTo>
              </a:path>
            </a:pathLst>
          </a:custGeom>
          <a:ln w="9525">
            <a:solidFill>
              <a:srgbClr val="4279A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813047" y="6382511"/>
            <a:ext cx="1555750" cy="3810"/>
          </a:xfrm>
          <a:custGeom>
            <a:avLst/>
            <a:gdLst/>
            <a:ahLst/>
            <a:cxnLst/>
            <a:rect l="l" t="t" r="r" b="b"/>
            <a:pathLst>
              <a:path w="1555750" h="3810">
                <a:moveTo>
                  <a:pt x="0" y="3682"/>
                </a:moveTo>
                <a:lnTo>
                  <a:pt x="1555368" y="0"/>
                </a:lnTo>
              </a:path>
            </a:pathLst>
          </a:custGeom>
          <a:ln w="9525">
            <a:solidFill>
              <a:srgbClr val="4279A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813047" y="6504431"/>
            <a:ext cx="1555750" cy="3810"/>
          </a:xfrm>
          <a:custGeom>
            <a:avLst/>
            <a:gdLst/>
            <a:ahLst/>
            <a:cxnLst/>
            <a:rect l="l" t="t" r="r" b="b"/>
            <a:pathLst>
              <a:path w="1555750" h="3809">
                <a:moveTo>
                  <a:pt x="0" y="3683"/>
                </a:moveTo>
                <a:lnTo>
                  <a:pt x="1555368" y="0"/>
                </a:lnTo>
              </a:path>
            </a:pathLst>
          </a:custGeom>
          <a:ln w="9525">
            <a:solidFill>
              <a:srgbClr val="4279A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813047" y="6627876"/>
            <a:ext cx="1555750" cy="3810"/>
          </a:xfrm>
          <a:custGeom>
            <a:avLst/>
            <a:gdLst/>
            <a:ahLst/>
            <a:cxnLst/>
            <a:rect l="l" t="t" r="r" b="b"/>
            <a:pathLst>
              <a:path w="1555750" h="3809">
                <a:moveTo>
                  <a:pt x="0" y="3682"/>
                </a:moveTo>
                <a:lnTo>
                  <a:pt x="1555368" y="0"/>
                </a:lnTo>
              </a:path>
            </a:pathLst>
          </a:custGeom>
          <a:ln w="9525">
            <a:solidFill>
              <a:srgbClr val="4279A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813047" y="6749795"/>
            <a:ext cx="1555750" cy="3810"/>
          </a:xfrm>
          <a:custGeom>
            <a:avLst/>
            <a:gdLst/>
            <a:ahLst/>
            <a:cxnLst/>
            <a:rect l="l" t="t" r="r" b="b"/>
            <a:pathLst>
              <a:path w="1555750" h="3809">
                <a:moveTo>
                  <a:pt x="0" y="3682"/>
                </a:moveTo>
                <a:lnTo>
                  <a:pt x="1555368" y="0"/>
                </a:lnTo>
              </a:path>
            </a:pathLst>
          </a:custGeom>
          <a:ln w="9525">
            <a:solidFill>
              <a:srgbClr val="4279A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813047" y="6873240"/>
            <a:ext cx="1555750" cy="3810"/>
          </a:xfrm>
          <a:custGeom>
            <a:avLst/>
            <a:gdLst/>
            <a:ahLst/>
            <a:cxnLst/>
            <a:rect l="l" t="t" r="r" b="b"/>
            <a:pathLst>
              <a:path w="1555750" h="3809">
                <a:moveTo>
                  <a:pt x="0" y="3682"/>
                </a:moveTo>
                <a:lnTo>
                  <a:pt x="1555368" y="0"/>
                </a:lnTo>
              </a:path>
            </a:pathLst>
          </a:custGeom>
          <a:ln w="9525">
            <a:solidFill>
              <a:srgbClr val="4279A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813047" y="6995159"/>
            <a:ext cx="1555750" cy="3810"/>
          </a:xfrm>
          <a:custGeom>
            <a:avLst/>
            <a:gdLst/>
            <a:ahLst/>
            <a:cxnLst/>
            <a:rect l="l" t="t" r="r" b="b"/>
            <a:pathLst>
              <a:path w="1555750" h="3809">
                <a:moveTo>
                  <a:pt x="0" y="3683"/>
                </a:moveTo>
                <a:lnTo>
                  <a:pt x="1555368" y="0"/>
                </a:lnTo>
              </a:path>
            </a:pathLst>
          </a:custGeom>
          <a:ln w="9525">
            <a:solidFill>
              <a:srgbClr val="4279A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813047" y="7118604"/>
            <a:ext cx="1555750" cy="3810"/>
          </a:xfrm>
          <a:custGeom>
            <a:avLst/>
            <a:gdLst/>
            <a:ahLst/>
            <a:cxnLst/>
            <a:rect l="l" t="t" r="r" b="b"/>
            <a:pathLst>
              <a:path w="1555750" h="3809">
                <a:moveTo>
                  <a:pt x="0" y="3683"/>
                </a:moveTo>
                <a:lnTo>
                  <a:pt x="1555368" y="0"/>
                </a:lnTo>
              </a:path>
            </a:pathLst>
          </a:custGeom>
          <a:ln w="9525">
            <a:solidFill>
              <a:srgbClr val="4279A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813047" y="7242047"/>
            <a:ext cx="1555750" cy="3810"/>
          </a:xfrm>
          <a:custGeom>
            <a:avLst/>
            <a:gdLst/>
            <a:ahLst/>
            <a:cxnLst/>
            <a:rect l="l" t="t" r="r" b="b"/>
            <a:pathLst>
              <a:path w="1555750" h="3809">
                <a:moveTo>
                  <a:pt x="0" y="3682"/>
                </a:moveTo>
                <a:lnTo>
                  <a:pt x="1555368" y="0"/>
                </a:lnTo>
              </a:path>
            </a:pathLst>
          </a:custGeom>
          <a:ln w="9525">
            <a:solidFill>
              <a:srgbClr val="4279A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813047" y="7363968"/>
            <a:ext cx="1555750" cy="3810"/>
          </a:xfrm>
          <a:custGeom>
            <a:avLst/>
            <a:gdLst/>
            <a:ahLst/>
            <a:cxnLst/>
            <a:rect l="l" t="t" r="r" b="b"/>
            <a:pathLst>
              <a:path w="1555750" h="3809">
                <a:moveTo>
                  <a:pt x="0" y="3682"/>
                </a:moveTo>
                <a:lnTo>
                  <a:pt x="1555368" y="0"/>
                </a:lnTo>
              </a:path>
            </a:pathLst>
          </a:custGeom>
          <a:ln w="9525">
            <a:solidFill>
              <a:srgbClr val="4279A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4143247" y="7578597"/>
            <a:ext cx="82740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80" dirty="0">
                <a:solidFill>
                  <a:srgbClr val="434343"/>
                </a:solidFill>
                <a:latin typeface="Trebuchet MS"/>
                <a:cs typeface="Trebuchet MS"/>
              </a:rPr>
              <a:t>Image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6179820" y="6605016"/>
            <a:ext cx="3173730" cy="76200"/>
          </a:xfrm>
          <a:custGeom>
            <a:avLst/>
            <a:gdLst/>
            <a:ahLst/>
            <a:cxnLst/>
            <a:rect l="l" t="t" r="r" b="b"/>
            <a:pathLst>
              <a:path w="3173729" h="76200">
                <a:moveTo>
                  <a:pt x="3097149" y="0"/>
                </a:moveTo>
                <a:lnTo>
                  <a:pt x="3097149" y="76199"/>
                </a:lnTo>
                <a:lnTo>
                  <a:pt x="3160649" y="44449"/>
                </a:lnTo>
                <a:lnTo>
                  <a:pt x="3109849" y="44449"/>
                </a:lnTo>
                <a:lnTo>
                  <a:pt x="3109849" y="31749"/>
                </a:lnTo>
                <a:lnTo>
                  <a:pt x="3160649" y="31749"/>
                </a:lnTo>
                <a:lnTo>
                  <a:pt x="3097149" y="0"/>
                </a:lnTo>
                <a:close/>
              </a:path>
              <a:path w="3173729" h="76200">
                <a:moveTo>
                  <a:pt x="3097149" y="31749"/>
                </a:moveTo>
                <a:lnTo>
                  <a:pt x="0" y="31749"/>
                </a:lnTo>
                <a:lnTo>
                  <a:pt x="0" y="44449"/>
                </a:lnTo>
                <a:lnTo>
                  <a:pt x="3097149" y="44449"/>
                </a:lnTo>
                <a:lnTo>
                  <a:pt x="3097149" y="31749"/>
                </a:lnTo>
                <a:close/>
              </a:path>
              <a:path w="3173729" h="76200">
                <a:moveTo>
                  <a:pt x="3160649" y="31749"/>
                </a:moveTo>
                <a:lnTo>
                  <a:pt x="3109849" y="31749"/>
                </a:lnTo>
                <a:lnTo>
                  <a:pt x="3109849" y="44449"/>
                </a:lnTo>
                <a:lnTo>
                  <a:pt x="3160649" y="44449"/>
                </a:lnTo>
                <a:lnTo>
                  <a:pt x="3173349" y="38099"/>
                </a:lnTo>
                <a:lnTo>
                  <a:pt x="3160649" y="31749"/>
                </a:lnTo>
                <a:close/>
              </a:path>
            </a:pathLst>
          </a:custGeom>
          <a:solidFill>
            <a:srgbClr val="3E3E3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9788652" y="6335267"/>
            <a:ext cx="2908300" cy="538480"/>
          </a:xfrm>
          <a:custGeom>
            <a:avLst/>
            <a:gdLst/>
            <a:ahLst/>
            <a:cxnLst/>
            <a:rect l="l" t="t" r="r" b="b"/>
            <a:pathLst>
              <a:path w="2908300" h="538479">
                <a:moveTo>
                  <a:pt x="0" y="89661"/>
                </a:moveTo>
                <a:lnTo>
                  <a:pt x="7044" y="54756"/>
                </a:lnTo>
                <a:lnTo>
                  <a:pt x="26257" y="26257"/>
                </a:lnTo>
                <a:lnTo>
                  <a:pt x="54756" y="7044"/>
                </a:lnTo>
                <a:lnTo>
                  <a:pt x="89662" y="0"/>
                </a:lnTo>
                <a:lnTo>
                  <a:pt x="2818129" y="0"/>
                </a:lnTo>
                <a:lnTo>
                  <a:pt x="2853035" y="7044"/>
                </a:lnTo>
                <a:lnTo>
                  <a:pt x="2881534" y="26257"/>
                </a:lnTo>
                <a:lnTo>
                  <a:pt x="2900747" y="54756"/>
                </a:lnTo>
                <a:lnTo>
                  <a:pt x="2907792" y="89661"/>
                </a:lnTo>
                <a:lnTo>
                  <a:pt x="2907792" y="448309"/>
                </a:lnTo>
                <a:lnTo>
                  <a:pt x="2900747" y="483215"/>
                </a:lnTo>
                <a:lnTo>
                  <a:pt x="2881534" y="511714"/>
                </a:lnTo>
                <a:lnTo>
                  <a:pt x="2853035" y="530927"/>
                </a:lnTo>
                <a:lnTo>
                  <a:pt x="2818129" y="537971"/>
                </a:lnTo>
                <a:lnTo>
                  <a:pt x="89662" y="537971"/>
                </a:lnTo>
                <a:lnTo>
                  <a:pt x="54756" y="530927"/>
                </a:lnTo>
                <a:lnTo>
                  <a:pt x="26257" y="511714"/>
                </a:lnTo>
                <a:lnTo>
                  <a:pt x="7044" y="483215"/>
                </a:lnTo>
                <a:lnTo>
                  <a:pt x="0" y="448309"/>
                </a:lnTo>
                <a:lnTo>
                  <a:pt x="0" y="89661"/>
                </a:lnTo>
                <a:close/>
              </a:path>
            </a:pathLst>
          </a:custGeom>
          <a:ln w="9525">
            <a:solidFill>
              <a:srgbClr val="F9A63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10113391" y="6410325"/>
            <a:ext cx="225996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75" dirty="0">
                <a:solidFill>
                  <a:srgbClr val="434343"/>
                </a:solidFill>
                <a:latin typeface="Trebuchet MS"/>
                <a:cs typeface="Trebuchet MS"/>
              </a:rPr>
              <a:t>Docker</a:t>
            </a:r>
            <a:r>
              <a:rPr sz="2200" spc="-155" dirty="0">
                <a:solidFill>
                  <a:srgbClr val="434343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434343"/>
                </a:solidFill>
                <a:latin typeface="Trebuchet MS"/>
                <a:cs typeface="Trebuchet MS"/>
              </a:rPr>
              <a:t>container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260081" y="6234176"/>
            <a:ext cx="101663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20" dirty="0">
                <a:solidFill>
                  <a:srgbClr val="434343"/>
                </a:solidFill>
                <a:latin typeface="Trebuchet MS"/>
                <a:cs typeface="Trebuchet MS"/>
              </a:rPr>
              <a:t>Creat</a:t>
            </a:r>
            <a:r>
              <a:rPr sz="2200" spc="85" dirty="0">
                <a:solidFill>
                  <a:srgbClr val="434343"/>
                </a:solidFill>
                <a:latin typeface="Trebuchet MS"/>
                <a:cs typeface="Trebuchet MS"/>
              </a:rPr>
              <a:t>es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3560064" y="2785872"/>
            <a:ext cx="1976755" cy="1815464"/>
          </a:xfrm>
          <a:custGeom>
            <a:avLst/>
            <a:gdLst/>
            <a:ahLst/>
            <a:cxnLst/>
            <a:rect l="l" t="t" r="r" b="b"/>
            <a:pathLst>
              <a:path w="1976754" h="1815464">
                <a:moveTo>
                  <a:pt x="0" y="302513"/>
                </a:moveTo>
                <a:lnTo>
                  <a:pt x="3957" y="253430"/>
                </a:lnTo>
                <a:lnTo>
                  <a:pt x="15416" y="206873"/>
                </a:lnTo>
                <a:lnTo>
                  <a:pt x="33755" y="163465"/>
                </a:lnTo>
                <a:lnTo>
                  <a:pt x="58350" y="123828"/>
                </a:lnTo>
                <a:lnTo>
                  <a:pt x="88582" y="88582"/>
                </a:lnTo>
                <a:lnTo>
                  <a:pt x="123828" y="58350"/>
                </a:lnTo>
                <a:lnTo>
                  <a:pt x="163465" y="33755"/>
                </a:lnTo>
                <a:lnTo>
                  <a:pt x="206873" y="15416"/>
                </a:lnTo>
                <a:lnTo>
                  <a:pt x="253430" y="3957"/>
                </a:lnTo>
                <a:lnTo>
                  <a:pt x="302513" y="0"/>
                </a:lnTo>
                <a:lnTo>
                  <a:pt x="1674114" y="0"/>
                </a:lnTo>
                <a:lnTo>
                  <a:pt x="1723197" y="3957"/>
                </a:lnTo>
                <a:lnTo>
                  <a:pt x="1769754" y="15416"/>
                </a:lnTo>
                <a:lnTo>
                  <a:pt x="1813162" y="33755"/>
                </a:lnTo>
                <a:lnTo>
                  <a:pt x="1852799" y="58350"/>
                </a:lnTo>
                <a:lnTo>
                  <a:pt x="1888045" y="88582"/>
                </a:lnTo>
                <a:lnTo>
                  <a:pt x="1918277" y="123828"/>
                </a:lnTo>
                <a:lnTo>
                  <a:pt x="1942872" y="163465"/>
                </a:lnTo>
                <a:lnTo>
                  <a:pt x="1961211" y="206873"/>
                </a:lnTo>
                <a:lnTo>
                  <a:pt x="1972670" y="253430"/>
                </a:lnTo>
                <a:lnTo>
                  <a:pt x="1976627" y="302513"/>
                </a:lnTo>
                <a:lnTo>
                  <a:pt x="1976627" y="1512569"/>
                </a:lnTo>
                <a:lnTo>
                  <a:pt x="1972670" y="1561653"/>
                </a:lnTo>
                <a:lnTo>
                  <a:pt x="1961211" y="1608210"/>
                </a:lnTo>
                <a:lnTo>
                  <a:pt x="1942872" y="1651618"/>
                </a:lnTo>
                <a:lnTo>
                  <a:pt x="1918277" y="1691255"/>
                </a:lnTo>
                <a:lnTo>
                  <a:pt x="1888045" y="1726501"/>
                </a:lnTo>
                <a:lnTo>
                  <a:pt x="1852799" y="1756733"/>
                </a:lnTo>
                <a:lnTo>
                  <a:pt x="1813162" y="1781328"/>
                </a:lnTo>
                <a:lnTo>
                  <a:pt x="1769754" y="1799667"/>
                </a:lnTo>
                <a:lnTo>
                  <a:pt x="1723197" y="1811126"/>
                </a:lnTo>
                <a:lnTo>
                  <a:pt x="1674114" y="1815083"/>
                </a:lnTo>
                <a:lnTo>
                  <a:pt x="302513" y="1815083"/>
                </a:lnTo>
                <a:lnTo>
                  <a:pt x="253430" y="1811126"/>
                </a:lnTo>
                <a:lnTo>
                  <a:pt x="206873" y="1799667"/>
                </a:lnTo>
                <a:lnTo>
                  <a:pt x="163465" y="1781328"/>
                </a:lnTo>
                <a:lnTo>
                  <a:pt x="123828" y="1756733"/>
                </a:lnTo>
                <a:lnTo>
                  <a:pt x="88582" y="1726501"/>
                </a:lnTo>
                <a:lnTo>
                  <a:pt x="58350" y="1691255"/>
                </a:lnTo>
                <a:lnTo>
                  <a:pt x="33755" y="1651618"/>
                </a:lnTo>
                <a:lnTo>
                  <a:pt x="15416" y="1608210"/>
                </a:lnTo>
                <a:lnTo>
                  <a:pt x="3957" y="1561653"/>
                </a:lnTo>
                <a:lnTo>
                  <a:pt x="0" y="1512569"/>
                </a:lnTo>
                <a:lnTo>
                  <a:pt x="0" y="302513"/>
                </a:lnTo>
                <a:close/>
              </a:path>
            </a:pathLst>
          </a:custGeom>
          <a:ln w="9525">
            <a:solidFill>
              <a:srgbClr val="4279A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4113403" y="2942970"/>
            <a:ext cx="86741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55" dirty="0">
                <a:latin typeface="Trebuchet MS"/>
                <a:cs typeface="Trebuchet MS"/>
              </a:rPr>
              <a:t>Docke</a:t>
            </a:r>
            <a:r>
              <a:rPr sz="1400" spc="45" dirty="0">
                <a:latin typeface="Trebuchet MS"/>
                <a:cs typeface="Trebuchet MS"/>
              </a:rPr>
              <a:t>r</a:t>
            </a:r>
            <a:r>
              <a:rPr sz="1400" spc="-50" dirty="0">
                <a:latin typeface="Trebuchet MS"/>
                <a:cs typeface="Trebuchet MS"/>
              </a:rPr>
              <a:t>f</a:t>
            </a:r>
            <a:r>
              <a:rPr sz="1400" spc="-35" dirty="0">
                <a:latin typeface="Trebuchet MS"/>
                <a:cs typeface="Trebuchet MS"/>
              </a:rPr>
              <a:t>i</a:t>
            </a:r>
            <a:r>
              <a:rPr sz="1400" spc="-60" dirty="0">
                <a:latin typeface="Trebuchet MS"/>
                <a:cs typeface="Trebuchet MS"/>
              </a:rPr>
              <a:t>l</a:t>
            </a:r>
            <a:r>
              <a:rPr sz="1400" spc="20" dirty="0">
                <a:latin typeface="Trebuchet MS"/>
                <a:cs typeface="Trebuchet MS"/>
              </a:rPr>
              <a:t>e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3592067" y="3215639"/>
            <a:ext cx="1962150" cy="1241425"/>
          </a:xfrm>
          <a:custGeom>
            <a:avLst/>
            <a:gdLst/>
            <a:ahLst/>
            <a:cxnLst/>
            <a:rect l="l" t="t" r="r" b="b"/>
            <a:pathLst>
              <a:path w="1962150" h="1241425">
                <a:moveTo>
                  <a:pt x="0" y="13335"/>
                </a:moveTo>
                <a:lnTo>
                  <a:pt x="1961642" y="0"/>
                </a:lnTo>
              </a:path>
              <a:path w="1962150" h="1241425">
                <a:moveTo>
                  <a:pt x="147828" y="136271"/>
                </a:moveTo>
                <a:lnTo>
                  <a:pt x="1703197" y="132587"/>
                </a:lnTo>
              </a:path>
              <a:path w="1962150" h="1241425">
                <a:moveTo>
                  <a:pt x="147828" y="258190"/>
                </a:moveTo>
                <a:lnTo>
                  <a:pt x="1703197" y="254508"/>
                </a:lnTo>
              </a:path>
              <a:path w="1962150" h="1241425">
                <a:moveTo>
                  <a:pt x="147828" y="381635"/>
                </a:moveTo>
                <a:lnTo>
                  <a:pt x="1703197" y="377951"/>
                </a:lnTo>
              </a:path>
              <a:path w="1962150" h="1241425">
                <a:moveTo>
                  <a:pt x="147828" y="503555"/>
                </a:moveTo>
                <a:lnTo>
                  <a:pt x="1703197" y="499872"/>
                </a:lnTo>
              </a:path>
              <a:path w="1962150" h="1241425">
                <a:moveTo>
                  <a:pt x="147828" y="626999"/>
                </a:moveTo>
                <a:lnTo>
                  <a:pt x="1703197" y="623315"/>
                </a:lnTo>
              </a:path>
              <a:path w="1962150" h="1241425">
                <a:moveTo>
                  <a:pt x="147828" y="748919"/>
                </a:moveTo>
                <a:lnTo>
                  <a:pt x="1703197" y="745236"/>
                </a:lnTo>
              </a:path>
              <a:path w="1962150" h="1241425">
                <a:moveTo>
                  <a:pt x="147828" y="872363"/>
                </a:moveTo>
                <a:lnTo>
                  <a:pt x="1703197" y="868680"/>
                </a:lnTo>
              </a:path>
              <a:path w="1962150" h="1241425">
                <a:moveTo>
                  <a:pt x="147828" y="995807"/>
                </a:moveTo>
                <a:lnTo>
                  <a:pt x="1703197" y="992124"/>
                </a:lnTo>
              </a:path>
              <a:path w="1962150" h="1241425">
                <a:moveTo>
                  <a:pt x="147828" y="1117727"/>
                </a:moveTo>
                <a:lnTo>
                  <a:pt x="1703197" y="1114044"/>
                </a:lnTo>
              </a:path>
              <a:path w="1962150" h="1241425">
                <a:moveTo>
                  <a:pt x="147828" y="1241171"/>
                </a:moveTo>
                <a:lnTo>
                  <a:pt x="1703197" y="1237488"/>
                </a:lnTo>
              </a:path>
            </a:pathLst>
          </a:custGeom>
          <a:ln w="9525">
            <a:solidFill>
              <a:srgbClr val="4279A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062471" y="3717035"/>
            <a:ext cx="3173730" cy="76200"/>
          </a:xfrm>
          <a:custGeom>
            <a:avLst/>
            <a:gdLst/>
            <a:ahLst/>
            <a:cxnLst/>
            <a:rect l="l" t="t" r="r" b="b"/>
            <a:pathLst>
              <a:path w="3173729" h="76200">
                <a:moveTo>
                  <a:pt x="3097149" y="0"/>
                </a:moveTo>
                <a:lnTo>
                  <a:pt x="3097149" y="76200"/>
                </a:lnTo>
                <a:lnTo>
                  <a:pt x="3160649" y="44450"/>
                </a:lnTo>
                <a:lnTo>
                  <a:pt x="3109849" y="44450"/>
                </a:lnTo>
                <a:lnTo>
                  <a:pt x="3109849" y="31750"/>
                </a:lnTo>
                <a:lnTo>
                  <a:pt x="3160649" y="31750"/>
                </a:lnTo>
                <a:lnTo>
                  <a:pt x="3097149" y="0"/>
                </a:lnTo>
                <a:close/>
              </a:path>
              <a:path w="3173729" h="76200">
                <a:moveTo>
                  <a:pt x="3097149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3097149" y="44450"/>
                </a:lnTo>
                <a:lnTo>
                  <a:pt x="3097149" y="31750"/>
                </a:lnTo>
                <a:close/>
              </a:path>
              <a:path w="3173729" h="76200">
                <a:moveTo>
                  <a:pt x="3160649" y="31750"/>
                </a:moveTo>
                <a:lnTo>
                  <a:pt x="3109849" y="31750"/>
                </a:lnTo>
                <a:lnTo>
                  <a:pt x="3109849" y="44450"/>
                </a:lnTo>
                <a:lnTo>
                  <a:pt x="3160649" y="44450"/>
                </a:lnTo>
                <a:lnTo>
                  <a:pt x="3173349" y="38100"/>
                </a:lnTo>
                <a:lnTo>
                  <a:pt x="3160649" y="31750"/>
                </a:lnTo>
                <a:close/>
              </a:path>
            </a:pathLst>
          </a:custGeom>
          <a:solidFill>
            <a:srgbClr val="3E3E3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7142480" y="3269742"/>
            <a:ext cx="101663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20" dirty="0">
                <a:solidFill>
                  <a:srgbClr val="434343"/>
                </a:solidFill>
                <a:latin typeface="Trebuchet MS"/>
                <a:cs typeface="Trebuchet MS"/>
              </a:rPr>
              <a:t>Creat</a:t>
            </a:r>
            <a:r>
              <a:rPr sz="2200" spc="85" dirty="0">
                <a:solidFill>
                  <a:srgbClr val="434343"/>
                </a:solidFill>
                <a:latin typeface="Trebuchet MS"/>
                <a:cs typeface="Trebuchet MS"/>
              </a:rPr>
              <a:t>es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9959340" y="2787395"/>
            <a:ext cx="1976755" cy="1815464"/>
          </a:xfrm>
          <a:custGeom>
            <a:avLst/>
            <a:gdLst/>
            <a:ahLst/>
            <a:cxnLst/>
            <a:rect l="l" t="t" r="r" b="b"/>
            <a:pathLst>
              <a:path w="1976754" h="1815464">
                <a:moveTo>
                  <a:pt x="0" y="302513"/>
                </a:moveTo>
                <a:lnTo>
                  <a:pt x="3957" y="253430"/>
                </a:lnTo>
                <a:lnTo>
                  <a:pt x="15416" y="206873"/>
                </a:lnTo>
                <a:lnTo>
                  <a:pt x="33755" y="163465"/>
                </a:lnTo>
                <a:lnTo>
                  <a:pt x="58350" y="123828"/>
                </a:lnTo>
                <a:lnTo>
                  <a:pt x="88582" y="88582"/>
                </a:lnTo>
                <a:lnTo>
                  <a:pt x="123828" y="58350"/>
                </a:lnTo>
                <a:lnTo>
                  <a:pt x="163465" y="33755"/>
                </a:lnTo>
                <a:lnTo>
                  <a:pt x="206873" y="15416"/>
                </a:lnTo>
                <a:lnTo>
                  <a:pt x="253430" y="3957"/>
                </a:lnTo>
                <a:lnTo>
                  <a:pt x="302513" y="0"/>
                </a:lnTo>
                <a:lnTo>
                  <a:pt x="1674113" y="0"/>
                </a:lnTo>
                <a:lnTo>
                  <a:pt x="1723197" y="3957"/>
                </a:lnTo>
                <a:lnTo>
                  <a:pt x="1769754" y="15416"/>
                </a:lnTo>
                <a:lnTo>
                  <a:pt x="1813162" y="33755"/>
                </a:lnTo>
                <a:lnTo>
                  <a:pt x="1852799" y="58350"/>
                </a:lnTo>
                <a:lnTo>
                  <a:pt x="1888045" y="88582"/>
                </a:lnTo>
                <a:lnTo>
                  <a:pt x="1918277" y="123828"/>
                </a:lnTo>
                <a:lnTo>
                  <a:pt x="1942872" y="163465"/>
                </a:lnTo>
                <a:lnTo>
                  <a:pt x="1961211" y="206873"/>
                </a:lnTo>
                <a:lnTo>
                  <a:pt x="1972670" y="253430"/>
                </a:lnTo>
                <a:lnTo>
                  <a:pt x="1976627" y="302513"/>
                </a:lnTo>
                <a:lnTo>
                  <a:pt x="1976627" y="1512569"/>
                </a:lnTo>
                <a:lnTo>
                  <a:pt x="1972670" y="1561653"/>
                </a:lnTo>
                <a:lnTo>
                  <a:pt x="1961211" y="1608210"/>
                </a:lnTo>
                <a:lnTo>
                  <a:pt x="1942872" y="1651618"/>
                </a:lnTo>
                <a:lnTo>
                  <a:pt x="1918277" y="1691255"/>
                </a:lnTo>
                <a:lnTo>
                  <a:pt x="1888045" y="1726501"/>
                </a:lnTo>
                <a:lnTo>
                  <a:pt x="1852799" y="1756733"/>
                </a:lnTo>
                <a:lnTo>
                  <a:pt x="1813162" y="1781328"/>
                </a:lnTo>
                <a:lnTo>
                  <a:pt x="1769754" y="1799667"/>
                </a:lnTo>
                <a:lnTo>
                  <a:pt x="1723197" y="1811126"/>
                </a:lnTo>
                <a:lnTo>
                  <a:pt x="1674113" y="1815083"/>
                </a:lnTo>
                <a:lnTo>
                  <a:pt x="302513" y="1815083"/>
                </a:lnTo>
                <a:lnTo>
                  <a:pt x="253430" y="1811126"/>
                </a:lnTo>
                <a:lnTo>
                  <a:pt x="206873" y="1799667"/>
                </a:lnTo>
                <a:lnTo>
                  <a:pt x="163465" y="1781328"/>
                </a:lnTo>
                <a:lnTo>
                  <a:pt x="123828" y="1756733"/>
                </a:lnTo>
                <a:lnTo>
                  <a:pt x="88582" y="1726501"/>
                </a:lnTo>
                <a:lnTo>
                  <a:pt x="58350" y="1691255"/>
                </a:lnTo>
                <a:lnTo>
                  <a:pt x="33755" y="1651618"/>
                </a:lnTo>
                <a:lnTo>
                  <a:pt x="15416" y="1608210"/>
                </a:lnTo>
                <a:lnTo>
                  <a:pt x="3957" y="1561653"/>
                </a:lnTo>
                <a:lnTo>
                  <a:pt x="0" y="1512569"/>
                </a:lnTo>
                <a:lnTo>
                  <a:pt x="0" y="302513"/>
                </a:lnTo>
                <a:close/>
              </a:path>
            </a:pathLst>
          </a:custGeom>
          <a:ln w="9525">
            <a:solidFill>
              <a:srgbClr val="4279A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10127995" y="2944749"/>
            <a:ext cx="164147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45" dirty="0">
                <a:latin typeface="Trebuchet MS"/>
                <a:cs typeface="Trebuchet MS"/>
              </a:rPr>
              <a:t>Rea</a:t>
            </a:r>
            <a:r>
              <a:rPr sz="1400" spc="50" dirty="0">
                <a:latin typeface="Trebuchet MS"/>
                <a:cs typeface="Trebuchet MS"/>
              </a:rPr>
              <a:t>d</a:t>
            </a:r>
            <a:r>
              <a:rPr sz="1400" spc="-65" dirty="0">
                <a:latin typeface="Trebuchet MS"/>
                <a:cs typeface="Trebuchet MS"/>
              </a:rPr>
              <a:t>-</a:t>
            </a:r>
            <a:r>
              <a:rPr sz="1400" spc="95" dirty="0">
                <a:latin typeface="Trebuchet MS"/>
                <a:cs typeface="Trebuchet MS"/>
              </a:rPr>
              <a:t>on</a:t>
            </a:r>
            <a:r>
              <a:rPr sz="1400" spc="-60" dirty="0">
                <a:latin typeface="Trebuchet MS"/>
                <a:cs typeface="Trebuchet MS"/>
              </a:rPr>
              <a:t>l</a:t>
            </a:r>
            <a:r>
              <a:rPr sz="1400" spc="15" dirty="0">
                <a:latin typeface="Trebuchet MS"/>
                <a:cs typeface="Trebuchet MS"/>
              </a:rPr>
              <a:t>y</a:t>
            </a:r>
            <a:r>
              <a:rPr sz="1400" spc="-100" dirty="0">
                <a:latin typeface="Trebuchet MS"/>
                <a:cs typeface="Trebuchet MS"/>
              </a:rPr>
              <a:t> </a:t>
            </a:r>
            <a:r>
              <a:rPr sz="1400" spc="45" dirty="0">
                <a:latin typeface="Trebuchet MS"/>
                <a:cs typeface="Trebuchet MS"/>
              </a:rPr>
              <a:t>tem</a:t>
            </a:r>
            <a:r>
              <a:rPr sz="1400" spc="50" dirty="0">
                <a:latin typeface="Trebuchet MS"/>
                <a:cs typeface="Trebuchet MS"/>
              </a:rPr>
              <a:t>p</a:t>
            </a:r>
            <a:r>
              <a:rPr sz="1400" spc="-60" dirty="0">
                <a:latin typeface="Trebuchet MS"/>
                <a:cs typeface="Trebuchet MS"/>
              </a:rPr>
              <a:t>l</a:t>
            </a:r>
            <a:r>
              <a:rPr sz="1400" spc="-15" dirty="0">
                <a:latin typeface="Trebuchet MS"/>
                <a:cs typeface="Trebuchet MS"/>
              </a:rPr>
              <a:t>a</a:t>
            </a:r>
            <a:r>
              <a:rPr sz="1400" spc="-30" dirty="0">
                <a:latin typeface="Trebuchet MS"/>
                <a:cs typeface="Trebuchet MS"/>
              </a:rPr>
              <a:t>t</a:t>
            </a:r>
            <a:r>
              <a:rPr sz="1400" spc="20" dirty="0">
                <a:latin typeface="Trebuchet MS"/>
                <a:cs typeface="Trebuchet MS"/>
              </a:rPr>
              <a:t>e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9991343" y="3217164"/>
            <a:ext cx="1962150" cy="1241425"/>
          </a:xfrm>
          <a:custGeom>
            <a:avLst/>
            <a:gdLst/>
            <a:ahLst/>
            <a:cxnLst/>
            <a:rect l="l" t="t" r="r" b="b"/>
            <a:pathLst>
              <a:path w="1962150" h="1241425">
                <a:moveTo>
                  <a:pt x="0" y="13335"/>
                </a:moveTo>
                <a:lnTo>
                  <a:pt x="1961641" y="0"/>
                </a:lnTo>
              </a:path>
              <a:path w="1962150" h="1241425">
                <a:moveTo>
                  <a:pt x="149351" y="136271"/>
                </a:moveTo>
                <a:lnTo>
                  <a:pt x="1704721" y="132587"/>
                </a:lnTo>
              </a:path>
              <a:path w="1962150" h="1241425">
                <a:moveTo>
                  <a:pt x="149351" y="258190"/>
                </a:moveTo>
                <a:lnTo>
                  <a:pt x="1704721" y="254508"/>
                </a:lnTo>
              </a:path>
              <a:path w="1962150" h="1241425">
                <a:moveTo>
                  <a:pt x="149351" y="381635"/>
                </a:moveTo>
                <a:lnTo>
                  <a:pt x="1704721" y="377951"/>
                </a:lnTo>
              </a:path>
              <a:path w="1962150" h="1241425">
                <a:moveTo>
                  <a:pt x="149351" y="505078"/>
                </a:moveTo>
                <a:lnTo>
                  <a:pt x="1704721" y="501396"/>
                </a:lnTo>
              </a:path>
              <a:path w="1962150" h="1241425">
                <a:moveTo>
                  <a:pt x="149351" y="626999"/>
                </a:moveTo>
                <a:lnTo>
                  <a:pt x="1704721" y="623315"/>
                </a:lnTo>
              </a:path>
              <a:path w="1962150" h="1241425">
                <a:moveTo>
                  <a:pt x="149351" y="750443"/>
                </a:moveTo>
                <a:lnTo>
                  <a:pt x="1704721" y="746760"/>
                </a:lnTo>
              </a:path>
              <a:path w="1962150" h="1241425">
                <a:moveTo>
                  <a:pt x="149351" y="872363"/>
                </a:moveTo>
                <a:lnTo>
                  <a:pt x="1704721" y="868680"/>
                </a:lnTo>
              </a:path>
              <a:path w="1962150" h="1241425">
                <a:moveTo>
                  <a:pt x="149351" y="995807"/>
                </a:moveTo>
                <a:lnTo>
                  <a:pt x="1704721" y="992124"/>
                </a:lnTo>
              </a:path>
              <a:path w="1962150" h="1241425">
                <a:moveTo>
                  <a:pt x="149351" y="1117727"/>
                </a:moveTo>
                <a:lnTo>
                  <a:pt x="1704721" y="1114044"/>
                </a:lnTo>
              </a:path>
              <a:path w="1962150" h="1241425">
                <a:moveTo>
                  <a:pt x="149351" y="1241171"/>
                </a:moveTo>
                <a:lnTo>
                  <a:pt x="1704721" y="1237488"/>
                </a:lnTo>
              </a:path>
            </a:pathLst>
          </a:custGeom>
          <a:ln w="9525">
            <a:solidFill>
              <a:srgbClr val="4279A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10470006" y="4668392"/>
            <a:ext cx="82740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80" dirty="0">
                <a:solidFill>
                  <a:srgbClr val="434343"/>
                </a:solidFill>
                <a:latin typeface="Trebuchet MS"/>
                <a:cs typeface="Trebuchet MS"/>
              </a:rPr>
              <a:t>Image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3613403" y="1484375"/>
            <a:ext cx="9029700" cy="536575"/>
          </a:xfrm>
          <a:custGeom>
            <a:avLst/>
            <a:gdLst/>
            <a:ahLst/>
            <a:cxnLst/>
            <a:rect l="l" t="t" r="r" b="b"/>
            <a:pathLst>
              <a:path w="9029700" h="536575">
                <a:moveTo>
                  <a:pt x="0" y="89407"/>
                </a:moveTo>
                <a:lnTo>
                  <a:pt x="7022" y="54596"/>
                </a:lnTo>
                <a:lnTo>
                  <a:pt x="26177" y="26177"/>
                </a:lnTo>
                <a:lnTo>
                  <a:pt x="54596" y="7022"/>
                </a:lnTo>
                <a:lnTo>
                  <a:pt x="89408" y="0"/>
                </a:lnTo>
                <a:lnTo>
                  <a:pt x="8940292" y="0"/>
                </a:lnTo>
                <a:lnTo>
                  <a:pt x="8975103" y="7022"/>
                </a:lnTo>
                <a:lnTo>
                  <a:pt x="9003522" y="26177"/>
                </a:lnTo>
                <a:lnTo>
                  <a:pt x="9022677" y="54596"/>
                </a:lnTo>
                <a:lnTo>
                  <a:pt x="9029700" y="89407"/>
                </a:lnTo>
                <a:lnTo>
                  <a:pt x="9029700" y="447040"/>
                </a:lnTo>
                <a:lnTo>
                  <a:pt x="9022677" y="481851"/>
                </a:lnTo>
                <a:lnTo>
                  <a:pt x="9003522" y="510270"/>
                </a:lnTo>
                <a:lnTo>
                  <a:pt x="8975103" y="529425"/>
                </a:lnTo>
                <a:lnTo>
                  <a:pt x="8940292" y="536448"/>
                </a:lnTo>
                <a:lnTo>
                  <a:pt x="89408" y="536448"/>
                </a:lnTo>
                <a:lnTo>
                  <a:pt x="54596" y="529425"/>
                </a:lnTo>
                <a:lnTo>
                  <a:pt x="26177" y="510270"/>
                </a:lnTo>
                <a:lnTo>
                  <a:pt x="7022" y="481851"/>
                </a:lnTo>
                <a:lnTo>
                  <a:pt x="0" y="447040"/>
                </a:lnTo>
                <a:lnTo>
                  <a:pt x="0" y="89407"/>
                </a:lnTo>
                <a:close/>
              </a:path>
            </a:pathLst>
          </a:custGeom>
          <a:ln w="9525">
            <a:solidFill>
              <a:srgbClr val="0184E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3718686" y="1557654"/>
            <a:ext cx="878903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114" dirty="0">
                <a:solidFill>
                  <a:srgbClr val="434343"/>
                </a:solidFill>
                <a:latin typeface="Trebuchet MS"/>
                <a:cs typeface="Trebuchet MS"/>
              </a:rPr>
              <a:t>An</a:t>
            </a:r>
            <a:r>
              <a:rPr sz="2200" spc="-95" dirty="0">
                <a:solidFill>
                  <a:srgbClr val="434343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434343"/>
                </a:solidFill>
                <a:latin typeface="Trebuchet MS"/>
                <a:cs typeface="Trebuchet MS"/>
              </a:rPr>
              <a:t>image</a:t>
            </a:r>
            <a:r>
              <a:rPr sz="2200" spc="-70" dirty="0">
                <a:solidFill>
                  <a:srgbClr val="434343"/>
                </a:solidFill>
                <a:latin typeface="Trebuchet MS"/>
                <a:cs typeface="Trebuchet MS"/>
              </a:rPr>
              <a:t> </a:t>
            </a:r>
            <a:r>
              <a:rPr sz="2200" spc="95" dirty="0">
                <a:solidFill>
                  <a:srgbClr val="434343"/>
                </a:solidFill>
                <a:latin typeface="Trebuchet MS"/>
                <a:cs typeface="Trebuchet MS"/>
              </a:rPr>
              <a:t>holds</a:t>
            </a:r>
            <a:r>
              <a:rPr sz="2200" spc="-70" dirty="0">
                <a:solidFill>
                  <a:srgbClr val="434343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434343"/>
                </a:solidFill>
                <a:latin typeface="Trebuchet MS"/>
                <a:cs typeface="Trebuchet MS"/>
              </a:rPr>
              <a:t>instructions</a:t>
            </a:r>
            <a:r>
              <a:rPr sz="2200" spc="-55" dirty="0">
                <a:solidFill>
                  <a:srgbClr val="434343"/>
                </a:solidFill>
                <a:latin typeface="Trebuchet MS"/>
                <a:cs typeface="Trebuchet MS"/>
              </a:rPr>
              <a:t> </a:t>
            </a:r>
            <a:r>
              <a:rPr sz="2200" dirty="0">
                <a:solidFill>
                  <a:srgbClr val="434343"/>
                </a:solidFill>
                <a:latin typeface="Trebuchet MS"/>
                <a:cs typeface="Trebuchet MS"/>
              </a:rPr>
              <a:t>that</a:t>
            </a:r>
            <a:r>
              <a:rPr sz="2200" spc="-85" dirty="0">
                <a:solidFill>
                  <a:srgbClr val="434343"/>
                </a:solidFill>
                <a:latin typeface="Trebuchet MS"/>
                <a:cs typeface="Trebuchet MS"/>
              </a:rPr>
              <a:t> </a:t>
            </a:r>
            <a:r>
              <a:rPr sz="2200" spc="45" dirty="0">
                <a:solidFill>
                  <a:srgbClr val="434343"/>
                </a:solidFill>
                <a:latin typeface="Trebuchet MS"/>
                <a:cs typeface="Trebuchet MS"/>
              </a:rPr>
              <a:t>are</a:t>
            </a:r>
            <a:r>
              <a:rPr sz="2200" spc="-90" dirty="0">
                <a:solidFill>
                  <a:srgbClr val="434343"/>
                </a:solidFill>
                <a:latin typeface="Trebuchet MS"/>
                <a:cs typeface="Trebuchet MS"/>
              </a:rPr>
              <a:t> </a:t>
            </a:r>
            <a:r>
              <a:rPr sz="2200" spc="50" dirty="0">
                <a:solidFill>
                  <a:srgbClr val="434343"/>
                </a:solidFill>
                <a:latin typeface="Trebuchet MS"/>
                <a:cs typeface="Trebuchet MS"/>
              </a:rPr>
              <a:t>required</a:t>
            </a:r>
            <a:r>
              <a:rPr sz="2200" spc="-70" dirty="0">
                <a:solidFill>
                  <a:srgbClr val="434343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434343"/>
                </a:solidFill>
                <a:latin typeface="Trebuchet MS"/>
                <a:cs typeface="Trebuchet MS"/>
              </a:rPr>
              <a:t>to</a:t>
            </a:r>
            <a:r>
              <a:rPr sz="2200" spc="-85" dirty="0">
                <a:solidFill>
                  <a:srgbClr val="434343"/>
                </a:solidFill>
                <a:latin typeface="Trebuchet MS"/>
                <a:cs typeface="Trebuchet MS"/>
              </a:rPr>
              <a:t> </a:t>
            </a:r>
            <a:r>
              <a:rPr sz="2200" spc="105" dirty="0">
                <a:solidFill>
                  <a:srgbClr val="434343"/>
                </a:solidFill>
                <a:latin typeface="Trebuchet MS"/>
                <a:cs typeface="Trebuchet MS"/>
              </a:rPr>
              <a:t>run</a:t>
            </a:r>
            <a:r>
              <a:rPr sz="2200" spc="-85" dirty="0">
                <a:solidFill>
                  <a:srgbClr val="434343"/>
                </a:solidFill>
                <a:latin typeface="Trebuchet MS"/>
                <a:cs typeface="Trebuchet MS"/>
              </a:rPr>
              <a:t> </a:t>
            </a:r>
            <a:r>
              <a:rPr sz="2200" spc="100" dirty="0">
                <a:solidFill>
                  <a:srgbClr val="434343"/>
                </a:solidFill>
                <a:latin typeface="Trebuchet MS"/>
                <a:cs typeface="Trebuchet MS"/>
              </a:rPr>
              <a:t>an</a:t>
            </a:r>
            <a:r>
              <a:rPr sz="2200" spc="-75" dirty="0">
                <a:solidFill>
                  <a:srgbClr val="434343"/>
                </a:solidFill>
                <a:latin typeface="Trebuchet MS"/>
                <a:cs typeface="Trebuchet MS"/>
              </a:rPr>
              <a:t> </a:t>
            </a:r>
            <a:r>
              <a:rPr sz="2200" dirty="0">
                <a:solidFill>
                  <a:srgbClr val="434343"/>
                </a:solidFill>
                <a:latin typeface="Trebuchet MS"/>
                <a:cs typeface="Trebuchet MS"/>
              </a:rPr>
              <a:t>application.</a:t>
            </a:r>
            <a:endParaRPr sz="2200">
              <a:latin typeface="Trebuchet MS"/>
              <a:cs typeface="Trebuchet MS"/>
            </a:endParaRPr>
          </a:p>
        </p:txBody>
      </p:sp>
      <p:pic>
        <p:nvPicPr>
          <p:cNvPr id="33" name="object 3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295900" y="734568"/>
            <a:ext cx="5925311" cy="458724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583428" y="306451"/>
            <a:ext cx="508889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25" dirty="0">
                <a:solidFill>
                  <a:srgbClr val="3E3E3E"/>
                </a:solidFill>
                <a:latin typeface="Trebuchet MS"/>
                <a:cs typeface="Trebuchet MS"/>
              </a:rPr>
              <a:t>Assisted</a:t>
            </a:r>
            <a:r>
              <a:rPr spc="-15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pc="35" dirty="0">
                <a:solidFill>
                  <a:srgbClr val="3E3E3E"/>
                </a:solidFill>
                <a:latin typeface="Trebuchet MS"/>
                <a:cs typeface="Trebuchet MS"/>
              </a:rPr>
              <a:t>Practice:</a:t>
            </a:r>
            <a:r>
              <a:rPr spc="-13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pc="90" dirty="0">
                <a:solidFill>
                  <a:srgbClr val="3E3E3E"/>
                </a:solidFill>
                <a:latin typeface="Trebuchet MS"/>
                <a:cs typeface="Trebuchet MS"/>
              </a:rPr>
              <a:t>Guidelines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277872" y="1575053"/>
            <a:ext cx="10971530" cy="53600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spc="90" dirty="0">
                <a:solidFill>
                  <a:srgbClr val="3E3E3E"/>
                </a:solidFill>
                <a:latin typeface="Trebuchet MS"/>
                <a:cs typeface="Trebuchet MS"/>
              </a:rPr>
              <a:t>Steps</a:t>
            </a:r>
            <a:r>
              <a:rPr sz="2200" b="1" spc="-10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b="1" spc="95" dirty="0">
                <a:solidFill>
                  <a:srgbClr val="3E3E3E"/>
                </a:solidFill>
                <a:latin typeface="Trebuchet MS"/>
                <a:cs typeface="Trebuchet MS"/>
              </a:rPr>
              <a:t>to</a:t>
            </a:r>
            <a:r>
              <a:rPr sz="2200" b="1" spc="-10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b="1" spc="50" dirty="0">
                <a:solidFill>
                  <a:srgbClr val="3E3E3E"/>
                </a:solidFill>
                <a:latin typeface="Trebuchet MS"/>
                <a:cs typeface="Trebuchet MS"/>
              </a:rPr>
              <a:t>execute</a:t>
            </a:r>
            <a:r>
              <a:rPr sz="2200" b="1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b="1" spc="80" dirty="0">
                <a:solidFill>
                  <a:srgbClr val="3E3E3E"/>
                </a:solidFill>
                <a:latin typeface="Trebuchet MS"/>
                <a:cs typeface="Trebuchet MS"/>
              </a:rPr>
              <a:t>basic</a:t>
            </a:r>
            <a:r>
              <a:rPr sz="2200" b="1" spc="-10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b="1" spc="70" dirty="0">
                <a:solidFill>
                  <a:srgbClr val="3E3E3E"/>
                </a:solidFill>
                <a:latin typeface="Trebuchet MS"/>
                <a:cs typeface="Trebuchet MS"/>
              </a:rPr>
              <a:t>Linux</a:t>
            </a:r>
            <a:r>
              <a:rPr sz="2200" b="1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b="1" spc="105" dirty="0">
                <a:solidFill>
                  <a:srgbClr val="3E3E3E"/>
                </a:solidFill>
                <a:latin typeface="Trebuchet MS"/>
                <a:cs typeface="Trebuchet MS"/>
              </a:rPr>
              <a:t>commands:</a:t>
            </a:r>
            <a:endParaRPr sz="2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3800">
              <a:latin typeface="Trebuchet MS"/>
              <a:cs typeface="Trebuchet MS"/>
            </a:endParaRPr>
          </a:p>
          <a:p>
            <a:pPr marL="469900" indent="-368935">
              <a:lnSpc>
                <a:spcPct val="100000"/>
              </a:lnSpc>
              <a:buAutoNum type="arabicPeriod"/>
              <a:tabLst>
                <a:tab pos="469265" algn="l"/>
                <a:tab pos="469900" algn="l"/>
              </a:tabLst>
            </a:pPr>
            <a:r>
              <a:rPr sz="2200" spc="45" dirty="0">
                <a:solidFill>
                  <a:srgbClr val="3E3E3E"/>
                </a:solidFill>
                <a:latin typeface="Tahoma"/>
                <a:cs typeface="Tahoma"/>
              </a:rPr>
              <a:t>Executing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basic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Linux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commands:</a:t>
            </a:r>
            <a:endParaRPr sz="2200">
              <a:latin typeface="Tahoma"/>
              <a:cs typeface="Tahoma"/>
            </a:endParaRPr>
          </a:p>
          <a:p>
            <a:pPr marL="927100" lvl="1" indent="-368935">
              <a:lnSpc>
                <a:spcPct val="100000"/>
              </a:lnSpc>
              <a:spcBef>
                <a:spcPts val="1395"/>
              </a:spcBef>
              <a:buChar char="○"/>
              <a:tabLst>
                <a:tab pos="926465" algn="l"/>
                <a:tab pos="927100" algn="l"/>
              </a:tabLst>
            </a:pPr>
            <a:r>
              <a:rPr sz="2200" spc="45" dirty="0">
                <a:solidFill>
                  <a:srgbClr val="3E3E3E"/>
                </a:solidFill>
                <a:latin typeface="Tahoma"/>
                <a:cs typeface="Tahoma"/>
              </a:rPr>
              <a:t>List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ahoma"/>
                <a:cs typeface="Tahoma"/>
              </a:rPr>
              <a:t>files</a:t>
            </a:r>
            <a:r>
              <a:rPr sz="2200" spc="-7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14" dirty="0">
                <a:solidFill>
                  <a:srgbClr val="3E3E3E"/>
                </a:solidFill>
                <a:latin typeface="Tahoma"/>
                <a:cs typeface="Tahoma"/>
              </a:rPr>
              <a:t>or</a:t>
            </a:r>
            <a:r>
              <a:rPr sz="2200" spc="-12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folders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present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in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current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directory.</a:t>
            </a:r>
            <a:endParaRPr sz="2200">
              <a:latin typeface="Tahoma"/>
              <a:cs typeface="Tahoma"/>
            </a:endParaRPr>
          </a:p>
          <a:p>
            <a:pPr marL="927100" lvl="1" indent="-368935">
              <a:lnSpc>
                <a:spcPct val="100000"/>
              </a:lnSpc>
              <a:spcBef>
                <a:spcPts val="1405"/>
              </a:spcBef>
              <a:buChar char="○"/>
              <a:tabLst>
                <a:tab pos="926465" algn="l"/>
                <a:tab pos="927100" algn="l"/>
              </a:tabLst>
            </a:pP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Create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a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new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directory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in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current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folder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and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check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Tahoma"/>
                <a:cs typeface="Tahoma"/>
              </a:rPr>
              <a:t>if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folder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is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ahoma"/>
                <a:cs typeface="Tahoma"/>
              </a:rPr>
              <a:t>created.</a:t>
            </a:r>
            <a:endParaRPr sz="2200">
              <a:latin typeface="Tahoma"/>
              <a:cs typeface="Tahoma"/>
            </a:endParaRPr>
          </a:p>
          <a:p>
            <a:pPr marL="927100" lvl="1" indent="-368935">
              <a:lnSpc>
                <a:spcPct val="100000"/>
              </a:lnSpc>
              <a:spcBef>
                <a:spcPts val="1390"/>
              </a:spcBef>
              <a:buChar char="○"/>
              <a:tabLst>
                <a:tab pos="926465" algn="l"/>
                <a:tab pos="927100" algn="l"/>
              </a:tabLst>
            </a:pP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Navigate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to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a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specific</a:t>
            </a:r>
            <a:r>
              <a:rPr sz="2200" spc="-7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directory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by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changing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current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directory.</a:t>
            </a:r>
            <a:endParaRPr sz="2200">
              <a:latin typeface="Tahoma"/>
              <a:cs typeface="Tahoma"/>
            </a:endParaRPr>
          </a:p>
          <a:p>
            <a:pPr marL="927100" lvl="1" indent="-368935">
              <a:lnSpc>
                <a:spcPct val="100000"/>
              </a:lnSpc>
              <a:spcBef>
                <a:spcPts val="1390"/>
              </a:spcBef>
              <a:buChar char="○"/>
              <a:tabLst>
                <a:tab pos="926465" algn="l"/>
                <a:tab pos="927100" algn="l"/>
              </a:tabLst>
            </a:pP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Write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10" dirty="0">
                <a:solidFill>
                  <a:srgbClr val="3E3E3E"/>
                </a:solidFill>
                <a:latin typeface="Tahoma"/>
                <a:cs typeface="Tahoma"/>
              </a:rPr>
              <a:t>some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ahoma"/>
                <a:cs typeface="Tahoma"/>
              </a:rPr>
              <a:t>text</a:t>
            </a:r>
            <a:r>
              <a:rPr sz="2200" spc="-12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in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a</a:t>
            </a:r>
            <a:r>
              <a:rPr sz="2200" spc="-12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30" dirty="0">
                <a:solidFill>
                  <a:srgbClr val="3E3E3E"/>
                </a:solidFill>
                <a:latin typeface="Tahoma"/>
                <a:cs typeface="Tahoma"/>
              </a:rPr>
              <a:t>demo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ahoma"/>
                <a:cs typeface="Tahoma"/>
              </a:rPr>
              <a:t>file</a:t>
            </a:r>
            <a:r>
              <a:rPr sz="2200" spc="-7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and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display</a:t>
            </a:r>
            <a:r>
              <a:rPr sz="2200" spc="-8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content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of</a:t>
            </a:r>
            <a:r>
              <a:rPr sz="2200" spc="-12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25" dirty="0">
                <a:solidFill>
                  <a:srgbClr val="3E3E3E"/>
                </a:solidFill>
                <a:latin typeface="Tahoma"/>
                <a:cs typeface="Tahoma"/>
              </a:rPr>
              <a:t>file.</a:t>
            </a:r>
            <a:endParaRPr sz="2200">
              <a:latin typeface="Tahoma"/>
              <a:cs typeface="Tahoma"/>
            </a:endParaRPr>
          </a:p>
          <a:p>
            <a:pPr marL="927100" lvl="1" indent="-368935">
              <a:lnSpc>
                <a:spcPct val="100000"/>
              </a:lnSpc>
              <a:spcBef>
                <a:spcPts val="1410"/>
              </a:spcBef>
              <a:buChar char="○"/>
              <a:tabLst>
                <a:tab pos="926465" algn="l"/>
                <a:tab pos="927100" algn="l"/>
              </a:tabLst>
            </a:pP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Change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25" dirty="0">
                <a:solidFill>
                  <a:srgbClr val="3E3E3E"/>
                </a:solidFill>
                <a:latin typeface="Tahoma"/>
                <a:cs typeface="Tahoma"/>
              </a:rPr>
              <a:t>mode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of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demo.txt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ahoma"/>
                <a:cs typeface="Tahoma"/>
              </a:rPr>
              <a:t>file</a:t>
            </a:r>
            <a:r>
              <a:rPr sz="2200" spc="-7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to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read</a:t>
            </a:r>
            <a:r>
              <a:rPr sz="2200" spc="-12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Tahoma"/>
                <a:cs typeface="Tahoma"/>
              </a:rPr>
              <a:t>only.</a:t>
            </a:r>
            <a:endParaRPr sz="2200">
              <a:latin typeface="Tahoma"/>
              <a:cs typeface="Tahoma"/>
            </a:endParaRPr>
          </a:p>
          <a:p>
            <a:pPr marL="927100" lvl="1" indent="-368935">
              <a:lnSpc>
                <a:spcPct val="100000"/>
              </a:lnSpc>
              <a:spcBef>
                <a:spcPts val="1390"/>
              </a:spcBef>
              <a:buChar char="○"/>
              <a:tabLst>
                <a:tab pos="926465" algn="l"/>
                <a:tab pos="927100" algn="l"/>
              </a:tabLst>
            </a:pP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Change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current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user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as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a</a:t>
            </a:r>
            <a:r>
              <a:rPr sz="2200" spc="-12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super/root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ahoma"/>
                <a:cs typeface="Tahoma"/>
              </a:rPr>
              <a:t>user.</a:t>
            </a:r>
            <a:endParaRPr sz="2200">
              <a:latin typeface="Tahoma"/>
              <a:cs typeface="Tahoma"/>
            </a:endParaRPr>
          </a:p>
          <a:p>
            <a:pPr marL="927100" lvl="1" indent="-368935">
              <a:lnSpc>
                <a:spcPct val="100000"/>
              </a:lnSpc>
              <a:spcBef>
                <a:spcPts val="1390"/>
              </a:spcBef>
              <a:buChar char="○"/>
              <a:tabLst>
                <a:tab pos="926465" algn="l"/>
                <a:tab pos="927100" algn="l"/>
              </a:tabLst>
            </a:pPr>
            <a:r>
              <a:rPr sz="2200" spc="20" dirty="0">
                <a:solidFill>
                  <a:srgbClr val="3E3E3E"/>
                </a:solidFill>
                <a:latin typeface="Tahoma"/>
                <a:cs typeface="Tahoma"/>
              </a:rPr>
              <a:t>Install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ahoma"/>
                <a:cs typeface="Tahoma"/>
              </a:rPr>
              <a:t>git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using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sz="2200" spc="-12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ahoma"/>
                <a:cs typeface="Tahoma"/>
              </a:rPr>
              <a:t>apt-get</a:t>
            </a:r>
            <a:r>
              <a:rPr sz="2200" spc="-12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package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manager.</a:t>
            </a:r>
            <a:endParaRPr sz="2200">
              <a:latin typeface="Tahoma"/>
              <a:cs typeface="Tahoma"/>
            </a:endParaRPr>
          </a:p>
          <a:p>
            <a:pPr marL="927100" lvl="1" indent="-368935">
              <a:lnSpc>
                <a:spcPct val="100000"/>
              </a:lnSpc>
              <a:spcBef>
                <a:spcPts val="1410"/>
              </a:spcBef>
              <a:buChar char="○"/>
              <a:tabLst>
                <a:tab pos="926465" algn="l"/>
                <a:tab pos="927100" algn="l"/>
              </a:tabLst>
            </a:pPr>
            <a:r>
              <a:rPr sz="2200" spc="45" dirty="0">
                <a:solidFill>
                  <a:srgbClr val="3E3E3E"/>
                </a:solidFill>
                <a:latin typeface="Tahoma"/>
                <a:cs typeface="Tahoma"/>
              </a:rPr>
              <a:t>List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ahoma"/>
                <a:cs typeface="Tahoma"/>
              </a:rPr>
              <a:t>all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previously</a:t>
            </a:r>
            <a:r>
              <a:rPr sz="2200" spc="-8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used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10" dirty="0">
                <a:solidFill>
                  <a:srgbClr val="3E3E3E"/>
                </a:solidFill>
                <a:latin typeface="Tahoma"/>
                <a:cs typeface="Tahoma"/>
              </a:rPr>
              <a:t>commands</a:t>
            </a:r>
            <a:r>
              <a:rPr sz="2200" spc="-8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and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then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clear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Terminal</a:t>
            </a:r>
            <a:r>
              <a:rPr sz="2200" spc="-8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ahoma"/>
                <a:cs typeface="Tahoma"/>
              </a:rPr>
              <a:t>screen.</a:t>
            </a:r>
            <a:endParaRPr sz="2200">
              <a:latin typeface="Tahoma"/>
              <a:cs typeface="Tahoma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177284" y="777240"/>
            <a:ext cx="7949183" cy="365759"/>
          </a:xfrm>
          <a:prstGeom prst="rect">
            <a:avLst/>
          </a:prstGeom>
        </p:spPr>
      </p:pic>
    </p:spTree>
  </p:cSld>
  <p:clrMapOvr>
    <a:masterClrMapping/>
  </p:clrMapOvr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097651" y="295148"/>
            <a:ext cx="4062729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50" dirty="0">
                <a:solidFill>
                  <a:srgbClr val="3E3E3E"/>
                </a:solidFill>
                <a:latin typeface="Arial"/>
                <a:cs typeface="Arial"/>
              </a:rPr>
              <a:t>What</a:t>
            </a:r>
            <a:r>
              <a:rPr spc="-7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-15" dirty="0">
                <a:solidFill>
                  <a:srgbClr val="3E3E3E"/>
                </a:solidFill>
                <a:latin typeface="Arial"/>
                <a:cs typeface="Arial"/>
              </a:rPr>
              <a:t>Is</a:t>
            </a:r>
            <a:r>
              <a:rPr spc="-7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60" dirty="0">
                <a:solidFill>
                  <a:srgbClr val="3E3E3E"/>
                </a:solidFill>
                <a:latin typeface="Arial"/>
                <a:cs typeface="Arial"/>
              </a:rPr>
              <a:t>Docker</a:t>
            </a:r>
            <a:r>
              <a:rPr spc="-4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15" dirty="0">
                <a:solidFill>
                  <a:srgbClr val="3E3E3E"/>
                </a:solidFill>
                <a:latin typeface="Arial"/>
                <a:cs typeface="Arial"/>
              </a:rPr>
              <a:t>Image?</a:t>
            </a:r>
          </a:p>
        </p:txBody>
      </p:sp>
      <p:sp>
        <p:nvSpPr>
          <p:cNvPr id="4" name="object 4"/>
          <p:cNvSpPr/>
          <p:nvPr/>
        </p:nvSpPr>
        <p:spPr>
          <a:xfrm>
            <a:off x="9051035" y="3959352"/>
            <a:ext cx="3173730" cy="76200"/>
          </a:xfrm>
          <a:custGeom>
            <a:avLst/>
            <a:gdLst/>
            <a:ahLst/>
            <a:cxnLst/>
            <a:rect l="l" t="t" r="r" b="b"/>
            <a:pathLst>
              <a:path w="3173729" h="76200">
                <a:moveTo>
                  <a:pt x="3097149" y="0"/>
                </a:moveTo>
                <a:lnTo>
                  <a:pt x="3097149" y="76200"/>
                </a:lnTo>
                <a:lnTo>
                  <a:pt x="3160649" y="44450"/>
                </a:lnTo>
                <a:lnTo>
                  <a:pt x="3109849" y="44450"/>
                </a:lnTo>
                <a:lnTo>
                  <a:pt x="3109849" y="31750"/>
                </a:lnTo>
                <a:lnTo>
                  <a:pt x="3160649" y="31750"/>
                </a:lnTo>
                <a:lnTo>
                  <a:pt x="3097149" y="0"/>
                </a:lnTo>
                <a:close/>
              </a:path>
              <a:path w="3173729" h="76200">
                <a:moveTo>
                  <a:pt x="3097149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3097149" y="44450"/>
                </a:lnTo>
                <a:lnTo>
                  <a:pt x="3097149" y="31750"/>
                </a:lnTo>
                <a:close/>
              </a:path>
              <a:path w="3173729" h="76200">
                <a:moveTo>
                  <a:pt x="3160649" y="31750"/>
                </a:moveTo>
                <a:lnTo>
                  <a:pt x="3109849" y="31750"/>
                </a:lnTo>
                <a:lnTo>
                  <a:pt x="3109849" y="44450"/>
                </a:lnTo>
                <a:lnTo>
                  <a:pt x="3160649" y="44450"/>
                </a:lnTo>
                <a:lnTo>
                  <a:pt x="3173349" y="38100"/>
                </a:lnTo>
                <a:lnTo>
                  <a:pt x="3160649" y="31750"/>
                </a:lnTo>
                <a:close/>
              </a:path>
            </a:pathLst>
          </a:custGeom>
          <a:solidFill>
            <a:srgbClr val="3E3E3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536423" y="3561588"/>
            <a:ext cx="2470785" cy="741045"/>
          </a:xfrm>
          <a:custGeom>
            <a:avLst/>
            <a:gdLst/>
            <a:ahLst/>
            <a:cxnLst/>
            <a:rect l="l" t="t" r="r" b="b"/>
            <a:pathLst>
              <a:path w="2470784" h="741045">
                <a:moveTo>
                  <a:pt x="0" y="123444"/>
                </a:moveTo>
                <a:lnTo>
                  <a:pt x="9697" y="75384"/>
                </a:lnTo>
                <a:lnTo>
                  <a:pt x="36147" y="36147"/>
                </a:lnTo>
                <a:lnTo>
                  <a:pt x="75384" y="9697"/>
                </a:lnTo>
                <a:lnTo>
                  <a:pt x="123444" y="0"/>
                </a:lnTo>
                <a:lnTo>
                  <a:pt x="2346960" y="0"/>
                </a:lnTo>
                <a:lnTo>
                  <a:pt x="2395019" y="9697"/>
                </a:lnTo>
                <a:lnTo>
                  <a:pt x="2434256" y="36147"/>
                </a:lnTo>
                <a:lnTo>
                  <a:pt x="2460706" y="75384"/>
                </a:lnTo>
                <a:lnTo>
                  <a:pt x="2470404" y="123444"/>
                </a:lnTo>
                <a:lnTo>
                  <a:pt x="2470404" y="617220"/>
                </a:lnTo>
                <a:lnTo>
                  <a:pt x="2460706" y="665279"/>
                </a:lnTo>
                <a:lnTo>
                  <a:pt x="2434256" y="704516"/>
                </a:lnTo>
                <a:lnTo>
                  <a:pt x="2395019" y="730966"/>
                </a:lnTo>
                <a:lnTo>
                  <a:pt x="2346960" y="740663"/>
                </a:lnTo>
                <a:lnTo>
                  <a:pt x="123444" y="740663"/>
                </a:lnTo>
                <a:lnTo>
                  <a:pt x="75384" y="730966"/>
                </a:lnTo>
                <a:lnTo>
                  <a:pt x="36147" y="704516"/>
                </a:lnTo>
                <a:lnTo>
                  <a:pt x="9697" y="665279"/>
                </a:lnTo>
                <a:lnTo>
                  <a:pt x="0" y="617220"/>
                </a:lnTo>
                <a:lnTo>
                  <a:pt x="0" y="123444"/>
                </a:lnTo>
                <a:close/>
              </a:path>
            </a:pathLst>
          </a:custGeom>
          <a:ln w="9525">
            <a:solidFill>
              <a:srgbClr val="F9A63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2759055" y="3568954"/>
            <a:ext cx="2026920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93700" marR="5080" indent="-381000">
              <a:lnSpc>
                <a:spcPct val="100000"/>
              </a:lnSpc>
              <a:spcBef>
                <a:spcPts val="95"/>
              </a:spcBef>
            </a:pPr>
            <a:r>
              <a:rPr sz="2200" spc="75" dirty="0">
                <a:solidFill>
                  <a:srgbClr val="434343"/>
                </a:solidFill>
                <a:latin typeface="Trebuchet MS"/>
                <a:cs typeface="Trebuchet MS"/>
              </a:rPr>
              <a:t>Desired</a:t>
            </a:r>
            <a:r>
              <a:rPr sz="2200" spc="-125" dirty="0">
                <a:solidFill>
                  <a:srgbClr val="434343"/>
                </a:solidFill>
                <a:latin typeface="Trebuchet MS"/>
                <a:cs typeface="Trebuchet MS"/>
              </a:rPr>
              <a:t> </a:t>
            </a:r>
            <a:r>
              <a:rPr sz="2200" spc="75" dirty="0">
                <a:solidFill>
                  <a:srgbClr val="434343"/>
                </a:solidFill>
                <a:latin typeface="Trebuchet MS"/>
                <a:cs typeface="Trebuchet MS"/>
              </a:rPr>
              <a:t>Docker </a:t>
            </a:r>
            <a:r>
              <a:rPr sz="2200" spc="-645" dirty="0">
                <a:solidFill>
                  <a:srgbClr val="434343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434343"/>
                </a:solidFill>
                <a:latin typeface="Trebuchet MS"/>
                <a:cs typeface="Trebuchet MS"/>
              </a:rPr>
              <a:t>container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113644" y="3587242"/>
            <a:ext cx="101663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20" dirty="0">
                <a:solidFill>
                  <a:srgbClr val="434343"/>
                </a:solidFill>
                <a:latin typeface="Trebuchet MS"/>
                <a:cs typeface="Trebuchet MS"/>
              </a:rPr>
              <a:t>Creat</a:t>
            </a:r>
            <a:r>
              <a:rPr sz="2200" spc="85" dirty="0">
                <a:solidFill>
                  <a:srgbClr val="434343"/>
                </a:solidFill>
                <a:latin typeface="Trebuchet MS"/>
                <a:cs typeface="Trebuchet MS"/>
              </a:rPr>
              <a:t>es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248155" y="3052572"/>
            <a:ext cx="1978660" cy="1813560"/>
          </a:xfrm>
          <a:custGeom>
            <a:avLst/>
            <a:gdLst/>
            <a:ahLst/>
            <a:cxnLst/>
            <a:rect l="l" t="t" r="r" b="b"/>
            <a:pathLst>
              <a:path w="1978660" h="1813560">
                <a:moveTo>
                  <a:pt x="0" y="302260"/>
                </a:moveTo>
                <a:lnTo>
                  <a:pt x="3957" y="253245"/>
                </a:lnTo>
                <a:lnTo>
                  <a:pt x="15414" y="206743"/>
                </a:lnTo>
                <a:lnTo>
                  <a:pt x="33748" y="163378"/>
                </a:lnTo>
                <a:lnTo>
                  <a:pt x="58334" y="123773"/>
                </a:lnTo>
                <a:lnTo>
                  <a:pt x="88550" y="88550"/>
                </a:lnTo>
                <a:lnTo>
                  <a:pt x="123773" y="58334"/>
                </a:lnTo>
                <a:lnTo>
                  <a:pt x="163378" y="33748"/>
                </a:lnTo>
                <a:lnTo>
                  <a:pt x="206743" y="15414"/>
                </a:lnTo>
                <a:lnTo>
                  <a:pt x="253245" y="3957"/>
                </a:lnTo>
                <a:lnTo>
                  <a:pt x="302259" y="0"/>
                </a:lnTo>
                <a:lnTo>
                  <a:pt x="1675892" y="0"/>
                </a:lnTo>
                <a:lnTo>
                  <a:pt x="1724906" y="3957"/>
                </a:lnTo>
                <a:lnTo>
                  <a:pt x="1771408" y="15414"/>
                </a:lnTo>
                <a:lnTo>
                  <a:pt x="1814773" y="33748"/>
                </a:lnTo>
                <a:lnTo>
                  <a:pt x="1854378" y="58334"/>
                </a:lnTo>
                <a:lnTo>
                  <a:pt x="1889601" y="88550"/>
                </a:lnTo>
                <a:lnTo>
                  <a:pt x="1919817" y="123773"/>
                </a:lnTo>
                <a:lnTo>
                  <a:pt x="1944403" y="163378"/>
                </a:lnTo>
                <a:lnTo>
                  <a:pt x="1962737" y="206743"/>
                </a:lnTo>
                <a:lnTo>
                  <a:pt x="1974194" y="253245"/>
                </a:lnTo>
                <a:lnTo>
                  <a:pt x="1978152" y="302260"/>
                </a:lnTo>
                <a:lnTo>
                  <a:pt x="1978152" y="1511300"/>
                </a:lnTo>
                <a:lnTo>
                  <a:pt x="1974194" y="1560314"/>
                </a:lnTo>
                <a:lnTo>
                  <a:pt x="1962737" y="1606816"/>
                </a:lnTo>
                <a:lnTo>
                  <a:pt x="1944403" y="1650181"/>
                </a:lnTo>
                <a:lnTo>
                  <a:pt x="1919817" y="1689786"/>
                </a:lnTo>
                <a:lnTo>
                  <a:pt x="1889601" y="1725009"/>
                </a:lnTo>
                <a:lnTo>
                  <a:pt x="1854378" y="1755225"/>
                </a:lnTo>
                <a:lnTo>
                  <a:pt x="1814773" y="1779811"/>
                </a:lnTo>
                <a:lnTo>
                  <a:pt x="1771408" y="1798145"/>
                </a:lnTo>
                <a:lnTo>
                  <a:pt x="1724906" y="1809602"/>
                </a:lnTo>
                <a:lnTo>
                  <a:pt x="1675892" y="1813560"/>
                </a:lnTo>
                <a:lnTo>
                  <a:pt x="302259" y="1813560"/>
                </a:lnTo>
                <a:lnTo>
                  <a:pt x="253245" y="1809602"/>
                </a:lnTo>
                <a:lnTo>
                  <a:pt x="206743" y="1798145"/>
                </a:lnTo>
                <a:lnTo>
                  <a:pt x="163378" y="1779811"/>
                </a:lnTo>
                <a:lnTo>
                  <a:pt x="123773" y="1755225"/>
                </a:lnTo>
                <a:lnTo>
                  <a:pt x="88550" y="1725009"/>
                </a:lnTo>
                <a:lnTo>
                  <a:pt x="58334" y="1689786"/>
                </a:lnTo>
                <a:lnTo>
                  <a:pt x="33748" y="1650181"/>
                </a:lnTo>
                <a:lnTo>
                  <a:pt x="15414" y="1606816"/>
                </a:lnTo>
                <a:lnTo>
                  <a:pt x="3957" y="1560314"/>
                </a:lnTo>
                <a:lnTo>
                  <a:pt x="0" y="1511300"/>
                </a:lnTo>
                <a:lnTo>
                  <a:pt x="0" y="302260"/>
                </a:lnTo>
                <a:close/>
              </a:path>
            </a:pathLst>
          </a:custGeom>
          <a:ln w="9525">
            <a:solidFill>
              <a:srgbClr val="4279A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909064" y="3209036"/>
            <a:ext cx="65659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95" dirty="0">
                <a:latin typeface="Trebuchet MS"/>
                <a:cs typeface="Trebuchet MS"/>
              </a:rPr>
              <a:t>Ubun</a:t>
            </a:r>
            <a:r>
              <a:rPr sz="1400" spc="15" dirty="0">
                <a:latin typeface="Trebuchet MS"/>
                <a:cs typeface="Trebuchet MS"/>
              </a:rPr>
              <a:t>tu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280160" y="3480815"/>
            <a:ext cx="1962150" cy="1241425"/>
          </a:xfrm>
          <a:custGeom>
            <a:avLst/>
            <a:gdLst/>
            <a:ahLst/>
            <a:cxnLst/>
            <a:rect l="l" t="t" r="r" b="b"/>
            <a:pathLst>
              <a:path w="1962150" h="1241425">
                <a:moveTo>
                  <a:pt x="0" y="13335"/>
                </a:moveTo>
                <a:lnTo>
                  <a:pt x="1961641" y="0"/>
                </a:lnTo>
              </a:path>
              <a:path w="1962150" h="1241425">
                <a:moveTo>
                  <a:pt x="149352" y="136271"/>
                </a:moveTo>
                <a:lnTo>
                  <a:pt x="1704721" y="132587"/>
                </a:lnTo>
              </a:path>
              <a:path w="1962150" h="1241425">
                <a:moveTo>
                  <a:pt x="149352" y="259714"/>
                </a:moveTo>
                <a:lnTo>
                  <a:pt x="1704721" y="256032"/>
                </a:lnTo>
              </a:path>
              <a:path w="1962150" h="1241425">
                <a:moveTo>
                  <a:pt x="149352" y="381635"/>
                </a:moveTo>
                <a:lnTo>
                  <a:pt x="1704721" y="377951"/>
                </a:lnTo>
              </a:path>
              <a:path w="1962150" h="1241425">
                <a:moveTo>
                  <a:pt x="149352" y="505079"/>
                </a:moveTo>
                <a:lnTo>
                  <a:pt x="1704721" y="501396"/>
                </a:lnTo>
              </a:path>
              <a:path w="1962150" h="1241425">
                <a:moveTo>
                  <a:pt x="149352" y="626999"/>
                </a:moveTo>
                <a:lnTo>
                  <a:pt x="1704721" y="623316"/>
                </a:lnTo>
              </a:path>
              <a:path w="1962150" h="1241425">
                <a:moveTo>
                  <a:pt x="149352" y="750443"/>
                </a:moveTo>
                <a:lnTo>
                  <a:pt x="1704721" y="746760"/>
                </a:lnTo>
              </a:path>
              <a:path w="1962150" h="1241425">
                <a:moveTo>
                  <a:pt x="149352" y="873887"/>
                </a:moveTo>
                <a:lnTo>
                  <a:pt x="1704721" y="870204"/>
                </a:lnTo>
              </a:path>
              <a:path w="1962150" h="1241425">
                <a:moveTo>
                  <a:pt x="149352" y="995807"/>
                </a:moveTo>
                <a:lnTo>
                  <a:pt x="1704721" y="992124"/>
                </a:lnTo>
              </a:path>
              <a:path w="1962150" h="1241425">
                <a:moveTo>
                  <a:pt x="149352" y="1119251"/>
                </a:moveTo>
                <a:lnTo>
                  <a:pt x="1704721" y="1115568"/>
                </a:lnTo>
              </a:path>
              <a:path w="1962150" h="1241425">
                <a:moveTo>
                  <a:pt x="149352" y="1241171"/>
                </a:moveTo>
                <a:lnTo>
                  <a:pt x="1704721" y="1237488"/>
                </a:lnTo>
              </a:path>
            </a:pathLst>
          </a:custGeom>
          <a:ln w="9525">
            <a:solidFill>
              <a:srgbClr val="4279A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758823" y="4932679"/>
            <a:ext cx="82740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80" dirty="0">
                <a:solidFill>
                  <a:srgbClr val="434343"/>
                </a:solidFill>
                <a:latin typeface="Trebuchet MS"/>
                <a:cs typeface="Trebuchet MS"/>
              </a:rPr>
              <a:t>Image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415284" y="3959352"/>
            <a:ext cx="3173730" cy="76200"/>
          </a:xfrm>
          <a:custGeom>
            <a:avLst/>
            <a:gdLst/>
            <a:ahLst/>
            <a:cxnLst/>
            <a:rect l="l" t="t" r="r" b="b"/>
            <a:pathLst>
              <a:path w="3173729" h="76200">
                <a:moveTo>
                  <a:pt x="3097148" y="0"/>
                </a:moveTo>
                <a:lnTo>
                  <a:pt x="3097148" y="76200"/>
                </a:lnTo>
                <a:lnTo>
                  <a:pt x="3160648" y="44450"/>
                </a:lnTo>
                <a:lnTo>
                  <a:pt x="3109848" y="44450"/>
                </a:lnTo>
                <a:lnTo>
                  <a:pt x="3109848" y="31750"/>
                </a:lnTo>
                <a:lnTo>
                  <a:pt x="3160648" y="31750"/>
                </a:lnTo>
                <a:lnTo>
                  <a:pt x="3097148" y="0"/>
                </a:lnTo>
                <a:close/>
              </a:path>
              <a:path w="3173729" h="76200">
                <a:moveTo>
                  <a:pt x="3097148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3097148" y="44450"/>
                </a:lnTo>
                <a:lnTo>
                  <a:pt x="3097148" y="31750"/>
                </a:lnTo>
                <a:close/>
              </a:path>
              <a:path w="3173729" h="76200">
                <a:moveTo>
                  <a:pt x="3160648" y="31750"/>
                </a:moveTo>
                <a:lnTo>
                  <a:pt x="3109848" y="31750"/>
                </a:lnTo>
                <a:lnTo>
                  <a:pt x="3109848" y="44450"/>
                </a:lnTo>
                <a:lnTo>
                  <a:pt x="3160648" y="44450"/>
                </a:lnTo>
                <a:lnTo>
                  <a:pt x="3173348" y="38100"/>
                </a:lnTo>
                <a:lnTo>
                  <a:pt x="3160648" y="31750"/>
                </a:lnTo>
                <a:close/>
              </a:path>
            </a:pathLst>
          </a:custGeom>
          <a:solidFill>
            <a:srgbClr val="3E3E3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3712590" y="3587242"/>
            <a:ext cx="237045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dirty="0">
                <a:solidFill>
                  <a:srgbClr val="434343"/>
                </a:solidFill>
                <a:latin typeface="Trebuchet MS"/>
                <a:cs typeface="Trebuchet MS"/>
              </a:rPr>
              <a:t>After</a:t>
            </a:r>
            <a:r>
              <a:rPr sz="2200" spc="-155" dirty="0">
                <a:solidFill>
                  <a:srgbClr val="434343"/>
                </a:solidFill>
                <a:latin typeface="Trebuchet MS"/>
                <a:cs typeface="Trebuchet MS"/>
              </a:rPr>
              <a:t> </a:t>
            </a:r>
            <a:r>
              <a:rPr sz="2200" spc="30" dirty="0">
                <a:solidFill>
                  <a:srgbClr val="434343"/>
                </a:solidFill>
                <a:latin typeface="Trebuchet MS"/>
                <a:cs typeface="Trebuchet MS"/>
              </a:rPr>
              <a:t>modification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6893052" y="3052572"/>
            <a:ext cx="1976755" cy="1813560"/>
          </a:xfrm>
          <a:custGeom>
            <a:avLst/>
            <a:gdLst/>
            <a:ahLst/>
            <a:cxnLst/>
            <a:rect l="l" t="t" r="r" b="b"/>
            <a:pathLst>
              <a:path w="1976754" h="1813560">
                <a:moveTo>
                  <a:pt x="0" y="302260"/>
                </a:moveTo>
                <a:lnTo>
                  <a:pt x="3957" y="253245"/>
                </a:lnTo>
                <a:lnTo>
                  <a:pt x="15414" y="206743"/>
                </a:lnTo>
                <a:lnTo>
                  <a:pt x="33748" y="163378"/>
                </a:lnTo>
                <a:lnTo>
                  <a:pt x="58334" y="123773"/>
                </a:lnTo>
                <a:lnTo>
                  <a:pt x="88550" y="88550"/>
                </a:lnTo>
                <a:lnTo>
                  <a:pt x="123773" y="58334"/>
                </a:lnTo>
                <a:lnTo>
                  <a:pt x="163378" y="33748"/>
                </a:lnTo>
                <a:lnTo>
                  <a:pt x="206743" y="15414"/>
                </a:lnTo>
                <a:lnTo>
                  <a:pt x="253245" y="3957"/>
                </a:lnTo>
                <a:lnTo>
                  <a:pt x="302259" y="0"/>
                </a:lnTo>
                <a:lnTo>
                  <a:pt x="1674368" y="0"/>
                </a:lnTo>
                <a:lnTo>
                  <a:pt x="1723382" y="3957"/>
                </a:lnTo>
                <a:lnTo>
                  <a:pt x="1769884" y="15414"/>
                </a:lnTo>
                <a:lnTo>
                  <a:pt x="1813249" y="33748"/>
                </a:lnTo>
                <a:lnTo>
                  <a:pt x="1852854" y="58334"/>
                </a:lnTo>
                <a:lnTo>
                  <a:pt x="1888077" y="88550"/>
                </a:lnTo>
                <a:lnTo>
                  <a:pt x="1918293" y="123773"/>
                </a:lnTo>
                <a:lnTo>
                  <a:pt x="1942879" y="163378"/>
                </a:lnTo>
                <a:lnTo>
                  <a:pt x="1961213" y="206743"/>
                </a:lnTo>
                <a:lnTo>
                  <a:pt x="1972670" y="253245"/>
                </a:lnTo>
                <a:lnTo>
                  <a:pt x="1976627" y="302260"/>
                </a:lnTo>
                <a:lnTo>
                  <a:pt x="1976627" y="1511300"/>
                </a:lnTo>
                <a:lnTo>
                  <a:pt x="1972670" y="1560314"/>
                </a:lnTo>
                <a:lnTo>
                  <a:pt x="1961213" y="1606816"/>
                </a:lnTo>
                <a:lnTo>
                  <a:pt x="1942879" y="1650181"/>
                </a:lnTo>
                <a:lnTo>
                  <a:pt x="1918293" y="1689786"/>
                </a:lnTo>
                <a:lnTo>
                  <a:pt x="1888077" y="1725009"/>
                </a:lnTo>
                <a:lnTo>
                  <a:pt x="1852854" y="1755225"/>
                </a:lnTo>
                <a:lnTo>
                  <a:pt x="1813249" y="1779811"/>
                </a:lnTo>
                <a:lnTo>
                  <a:pt x="1769884" y="1798145"/>
                </a:lnTo>
                <a:lnTo>
                  <a:pt x="1723382" y="1809602"/>
                </a:lnTo>
                <a:lnTo>
                  <a:pt x="1674368" y="1813560"/>
                </a:lnTo>
                <a:lnTo>
                  <a:pt x="302259" y="1813560"/>
                </a:lnTo>
                <a:lnTo>
                  <a:pt x="253245" y="1809602"/>
                </a:lnTo>
                <a:lnTo>
                  <a:pt x="206743" y="1798145"/>
                </a:lnTo>
                <a:lnTo>
                  <a:pt x="163378" y="1779811"/>
                </a:lnTo>
                <a:lnTo>
                  <a:pt x="123773" y="1755225"/>
                </a:lnTo>
                <a:lnTo>
                  <a:pt x="88550" y="1725009"/>
                </a:lnTo>
                <a:lnTo>
                  <a:pt x="58334" y="1689786"/>
                </a:lnTo>
                <a:lnTo>
                  <a:pt x="33748" y="1650181"/>
                </a:lnTo>
                <a:lnTo>
                  <a:pt x="15414" y="1606816"/>
                </a:lnTo>
                <a:lnTo>
                  <a:pt x="3957" y="1560314"/>
                </a:lnTo>
                <a:lnTo>
                  <a:pt x="0" y="1511300"/>
                </a:lnTo>
                <a:lnTo>
                  <a:pt x="0" y="302260"/>
                </a:lnTo>
                <a:close/>
              </a:path>
            </a:pathLst>
          </a:custGeom>
          <a:ln w="9525">
            <a:solidFill>
              <a:srgbClr val="4279A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7055421" y="3587242"/>
            <a:ext cx="1659889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646555" algn="l"/>
              </a:tabLst>
            </a:pPr>
            <a:r>
              <a:rPr sz="2200" u="heavy" spc="-95" dirty="0">
                <a:solidFill>
                  <a:srgbClr val="434343"/>
                </a:solidFill>
                <a:uFill>
                  <a:solidFill>
                    <a:srgbClr val="4279A0"/>
                  </a:solidFill>
                </a:uFill>
                <a:latin typeface="Trebuchet MS"/>
                <a:cs typeface="Trebuchet MS"/>
              </a:rPr>
              <a:t> 	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553325" y="3209036"/>
            <a:ext cx="65659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95" dirty="0">
                <a:latin typeface="Trebuchet MS"/>
                <a:cs typeface="Trebuchet MS"/>
              </a:rPr>
              <a:t>Ubun</a:t>
            </a:r>
            <a:r>
              <a:rPr sz="1400" spc="15" dirty="0">
                <a:latin typeface="Trebuchet MS"/>
                <a:cs typeface="Trebuchet MS"/>
              </a:rPr>
              <a:t>tu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6925056" y="3480815"/>
            <a:ext cx="1962150" cy="1241425"/>
          </a:xfrm>
          <a:custGeom>
            <a:avLst/>
            <a:gdLst/>
            <a:ahLst/>
            <a:cxnLst/>
            <a:rect l="l" t="t" r="r" b="b"/>
            <a:pathLst>
              <a:path w="1962150" h="1241425">
                <a:moveTo>
                  <a:pt x="0" y="13335"/>
                </a:moveTo>
                <a:lnTo>
                  <a:pt x="1961642" y="0"/>
                </a:lnTo>
              </a:path>
              <a:path w="1962150" h="1241425">
                <a:moveTo>
                  <a:pt x="147827" y="136271"/>
                </a:moveTo>
                <a:lnTo>
                  <a:pt x="1703197" y="132587"/>
                </a:lnTo>
              </a:path>
              <a:path w="1962150" h="1241425">
                <a:moveTo>
                  <a:pt x="147827" y="259714"/>
                </a:moveTo>
                <a:lnTo>
                  <a:pt x="1703197" y="256032"/>
                </a:lnTo>
              </a:path>
              <a:path w="1962150" h="1241425">
                <a:moveTo>
                  <a:pt x="147827" y="381635"/>
                </a:moveTo>
                <a:lnTo>
                  <a:pt x="1703197" y="377951"/>
                </a:lnTo>
              </a:path>
              <a:path w="1962150" h="1241425">
                <a:moveTo>
                  <a:pt x="147827" y="626999"/>
                </a:moveTo>
                <a:lnTo>
                  <a:pt x="1703197" y="623316"/>
                </a:lnTo>
              </a:path>
              <a:path w="1962150" h="1241425">
                <a:moveTo>
                  <a:pt x="147827" y="750443"/>
                </a:moveTo>
                <a:lnTo>
                  <a:pt x="1703197" y="746760"/>
                </a:lnTo>
              </a:path>
              <a:path w="1962150" h="1241425">
                <a:moveTo>
                  <a:pt x="147827" y="873887"/>
                </a:moveTo>
                <a:lnTo>
                  <a:pt x="1703197" y="870204"/>
                </a:lnTo>
              </a:path>
              <a:path w="1962150" h="1241425">
                <a:moveTo>
                  <a:pt x="147827" y="995807"/>
                </a:moveTo>
                <a:lnTo>
                  <a:pt x="1703197" y="992124"/>
                </a:lnTo>
              </a:path>
              <a:path w="1962150" h="1241425">
                <a:moveTo>
                  <a:pt x="147827" y="1119251"/>
                </a:moveTo>
                <a:lnTo>
                  <a:pt x="1703197" y="1115568"/>
                </a:lnTo>
              </a:path>
              <a:path w="1962150" h="1241425">
                <a:moveTo>
                  <a:pt x="147827" y="1241171"/>
                </a:moveTo>
                <a:lnTo>
                  <a:pt x="1703197" y="1237488"/>
                </a:lnTo>
              </a:path>
            </a:pathLst>
          </a:custGeom>
          <a:ln w="9525">
            <a:solidFill>
              <a:srgbClr val="4279A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7205853" y="4932934"/>
            <a:ext cx="1559560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2905" marR="5080" indent="-370840">
              <a:lnSpc>
                <a:spcPct val="100000"/>
              </a:lnSpc>
              <a:spcBef>
                <a:spcPts val="95"/>
              </a:spcBef>
            </a:pPr>
            <a:r>
              <a:rPr sz="2200" spc="110" dirty="0">
                <a:solidFill>
                  <a:srgbClr val="434343"/>
                </a:solidFill>
                <a:latin typeface="Trebuchet MS"/>
                <a:cs typeface="Trebuchet MS"/>
              </a:rPr>
              <a:t>C</a:t>
            </a:r>
            <a:r>
              <a:rPr sz="2200" spc="85" dirty="0">
                <a:solidFill>
                  <a:srgbClr val="434343"/>
                </a:solidFill>
                <a:latin typeface="Trebuchet MS"/>
                <a:cs typeface="Trebuchet MS"/>
              </a:rPr>
              <a:t>u</a:t>
            </a:r>
            <a:r>
              <a:rPr sz="2200" spc="55" dirty="0">
                <a:solidFill>
                  <a:srgbClr val="434343"/>
                </a:solidFill>
                <a:latin typeface="Trebuchet MS"/>
                <a:cs typeface="Trebuchet MS"/>
              </a:rPr>
              <a:t>st</a:t>
            </a:r>
            <a:r>
              <a:rPr sz="2200" spc="80" dirty="0">
                <a:solidFill>
                  <a:srgbClr val="434343"/>
                </a:solidFill>
                <a:latin typeface="Trebuchet MS"/>
                <a:cs typeface="Trebuchet MS"/>
              </a:rPr>
              <a:t>o</a:t>
            </a:r>
            <a:r>
              <a:rPr sz="2200" spc="40" dirty="0">
                <a:solidFill>
                  <a:srgbClr val="434343"/>
                </a:solidFill>
                <a:latin typeface="Trebuchet MS"/>
                <a:cs typeface="Trebuchet MS"/>
              </a:rPr>
              <a:t>mized  </a:t>
            </a:r>
            <a:r>
              <a:rPr sz="2200" spc="65" dirty="0">
                <a:solidFill>
                  <a:srgbClr val="434343"/>
                </a:solidFill>
                <a:latin typeface="Trebuchet MS"/>
                <a:cs typeface="Trebuchet MS"/>
              </a:rPr>
              <a:t>image</a:t>
            </a:r>
            <a:endParaRPr sz="2200">
              <a:latin typeface="Trebuchet MS"/>
              <a:cs typeface="Trebuchet MS"/>
            </a:endParaRPr>
          </a:p>
        </p:txBody>
      </p:sp>
      <p:pic>
        <p:nvPicPr>
          <p:cNvPr id="19" name="object 1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972811" y="734568"/>
            <a:ext cx="6457188" cy="458724"/>
          </a:xfrm>
          <a:prstGeom prst="rect">
            <a:avLst/>
          </a:prstGeom>
        </p:spPr>
      </p:pic>
    </p:spTree>
  </p:cSld>
  <p:clrMapOvr>
    <a:masterClrMapping/>
  </p:clrMapOvr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6256635" cy="9144000"/>
            <a:chOff x="0" y="0"/>
            <a:chExt cx="16256635" cy="9144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6256507" cy="9143996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4668011" y="4125467"/>
              <a:ext cx="2491740" cy="524510"/>
            </a:xfrm>
            <a:custGeom>
              <a:avLst/>
              <a:gdLst/>
              <a:ahLst/>
              <a:cxnLst/>
              <a:rect l="l" t="t" r="r" b="b"/>
              <a:pathLst>
                <a:path w="2491740" h="524510">
                  <a:moveTo>
                    <a:pt x="0" y="87376"/>
                  </a:moveTo>
                  <a:lnTo>
                    <a:pt x="6865" y="53363"/>
                  </a:lnTo>
                  <a:lnTo>
                    <a:pt x="25590" y="25590"/>
                  </a:lnTo>
                  <a:lnTo>
                    <a:pt x="53363" y="6865"/>
                  </a:lnTo>
                  <a:lnTo>
                    <a:pt x="87375" y="0"/>
                  </a:lnTo>
                  <a:lnTo>
                    <a:pt x="2404364" y="0"/>
                  </a:lnTo>
                  <a:lnTo>
                    <a:pt x="2438376" y="6865"/>
                  </a:lnTo>
                  <a:lnTo>
                    <a:pt x="2466149" y="25590"/>
                  </a:lnTo>
                  <a:lnTo>
                    <a:pt x="2484874" y="53363"/>
                  </a:lnTo>
                  <a:lnTo>
                    <a:pt x="2491740" y="87376"/>
                  </a:lnTo>
                  <a:lnTo>
                    <a:pt x="2491740" y="436880"/>
                  </a:lnTo>
                  <a:lnTo>
                    <a:pt x="2484874" y="470892"/>
                  </a:lnTo>
                  <a:lnTo>
                    <a:pt x="2466149" y="498665"/>
                  </a:lnTo>
                  <a:lnTo>
                    <a:pt x="2438376" y="517390"/>
                  </a:lnTo>
                  <a:lnTo>
                    <a:pt x="2404364" y="524256"/>
                  </a:lnTo>
                  <a:lnTo>
                    <a:pt x="87375" y="524256"/>
                  </a:lnTo>
                  <a:lnTo>
                    <a:pt x="53363" y="517390"/>
                  </a:lnTo>
                  <a:lnTo>
                    <a:pt x="25590" y="498665"/>
                  </a:lnTo>
                  <a:lnTo>
                    <a:pt x="6865" y="470892"/>
                  </a:lnTo>
                  <a:lnTo>
                    <a:pt x="0" y="436880"/>
                  </a:lnTo>
                  <a:lnTo>
                    <a:pt x="0" y="87376"/>
                  </a:lnTo>
                  <a:close/>
                </a:path>
              </a:pathLst>
            </a:custGeom>
            <a:ln w="9525">
              <a:solidFill>
                <a:srgbClr val="0184E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4853178" y="4192270"/>
            <a:ext cx="211963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45" dirty="0">
                <a:solidFill>
                  <a:srgbClr val="434343"/>
                </a:solidFill>
                <a:latin typeface="Trebuchet MS"/>
                <a:cs typeface="Trebuchet MS"/>
              </a:rPr>
              <a:t>Types</a:t>
            </a:r>
            <a:r>
              <a:rPr sz="2200" spc="-100" dirty="0">
                <a:solidFill>
                  <a:srgbClr val="434343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434343"/>
                </a:solidFill>
                <a:latin typeface="Trebuchet MS"/>
                <a:cs typeface="Trebuchet MS"/>
              </a:rPr>
              <a:t>of</a:t>
            </a:r>
            <a:r>
              <a:rPr sz="2200" spc="-110" dirty="0">
                <a:solidFill>
                  <a:srgbClr val="434343"/>
                </a:solidFill>
                <a:latin typeface="Trebuchet MS"/>
                <a:cs typeface="Trebuchet MS"/>
              </a:rPr>
              <a:t> </a:t>
            </a:r>
            <a:r>
              <a:rPr sz="2200" spc="80" dirty="0">
                <a:solidFill>
                  <a:srgbClr val="434343"/>
                </a:solidFill>
                <a:latin typeface="Trebuchet MS"/>
                <a:cs typeface="Trebuchet MS"/>
              </a:rPr>
              <a:t>images</a:t>
            </a:r>
            <a:endParaRPr sz="2200">
              <a:latin typeface="Trebuchet MS"/>
              <a:cs typeface="Trebuchet MS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7159752" y="2438209"/>
            <a:ext cx="4433570" cy="1956435"/>
            <a:chOff x="7159752" y="2438209"/>
            <a:chExt cx="4433570" cy="1956435"/>
          </a:xfrm>
        </p:grpSpPr>
        <p:sp>
          <p:nvSpPr>
            <p:cNvPr id="7" name="object 7"/>
            <p:cNvSpPr/>
            <p:nvPr/>
          </p:nvSpPr>
          <p:spPr>
            <a:xfrm>
              <a:off x="7159752" y="2689860"/>
              <a:ext cx="2284095" cy="1704339"/>
            </a:xfrm>
            <a:custGeom>
              <a:avLst/>
              <a:gdLst/>
              <a:ahLst/>
              <a:cxnLst/>
              <a:rect l="l" t="t" r="r" b="b"/>
              <a:pathLst>
                <a:path w="2284095" h="1704339">
                  <a:moveTo>
                    <a:pt x="1134872" y="1691639"/>
                  </a:moveTo>
                  <a:lnTo>
                    <a:pt x="0" y="1691639"/>
                  </a:lnTo>
                  <a:lnTo>
                    <a:pt x="0" y="1704339"/>
                  </a:lnTo>
                  <a:lnTo>
                    <a:pt x="1144777" y="1704339"/>
                  </a:lnTo>
                  <a:lnTo>
                    <a:pt x="1147572" y="1701545"/>
                  </a:lnTo>
                  <a:lnTo>
                    <a:pt x="1147572" y="1697989"/>
                  </a:lnTo>
                  <a:lnTo>
                    <a:pt x="1134872" y="1697989"/>
                  </a:lnTo>
                  <a:lnTo>
                    <a:pt x="1134872" y="1691639"/>
                  </a:lnTo>
                  <a:close/>
                </a:path>
                <a:path w="2284095" h="1704339">
                  <a:moveTo>
                    <a:pt x="2207641" y="31750"/>
                  </a:moveTo>
                  <a:lnTo>
                    <a:pt x="1137793" y="31750"/>
                  </a:lnTo>
                  <a:lnTo>
                    <a:pt x="1134872" y="34543"/>
                  </a:lnTo>
                  <a:lnTo>
                    <a:pt x="1134872" y="1697989"/>
                  </a:lnTo>
                  <a:lnTo>
                    <a:pt x="1141222" y="1691639"/>
                  </a:lnTo>
                  <a:lnTo>
                    <a:pt x="1147572" y="1691639"/>
                  </a:lnTo>
                  <a:lnTo>
                    <a:pt x="1147572" y="44450"/>
                  </a:lnTo>
                  <a:lnTo>
                    <a:pt x="1141222" y="44450"/>
                  </a:lnTo>
                  <a:lnTo>
                    <a:pt x="1147572" y="38100"/>
                  </a:lnTo>
                  <a:lnTo>
                    <a:pt x="2207641" y="38100"/>
                  </a:lnTo>
                  <a:lnTo>
                    <a:pt x="2207641" y="31750"/>
                  </a:lnTo>
                  <a:close/>
                </a:path>
                <a:path w="2284095" h="1704339">
                  <a:moveTo>
                    <a:pt x="1147572" y="1691639"/>
                  </a:moveTo>
                  <a:lnTo>
                    <a:pt x="1141222" y="1691639"/>
                  </a:lnTo>
                  <a:lnTo>
                    <a:pt x="1134872" y="1697989"/>
                  </a:lnTo>
                  <a:lnTo>
                    <a:pt x="1147572" y="1697989"/>
                  </a:lnTo>
                  <a:lnTo>
                    <a:pt x="1147572" y="1691639"/>
                  </a:lnTo>
                  <a:close/>
                </a:path>
                <a:path w="2284095" h="1704339">
                  <a:moveTo>
                    <a:pt x="2207641" y="0"/>
                  </a:moveTo>
                  <a:lnTo>
                    <a:pt x="2207641" y="76200"/>
                  </a:lnTo>
                  <a:lnTo>
                    <a:pt x="2271141" y="44450"/>
                  </a:lnTo>
                  <a:lnTo>
                    <a:pt x="2220341" y="44450"/>
                  </a:lnTo>
                  <a:lnTo>
                    <a:pt x="2220341" y="31750"/>
                  </a:lnTo>
                  <a:lnTo>
                    <a:pt x="2271141" y="31750"/>
                  </a:lnTo>
                  <a:lnTo>
                    <a:pt x="2207641" y="0"/>
                  </a:lnTo>
                  <a:close/>
                </a:path>
                <a:path w="2284095" h="1704339">
                  <a:moveTo>
                    <a:pt x="1147572" y="38100"/>
                  </a:moveTo>
                  <a:lnTo>
                    <a:pt x="1141222" y="44450"/>
                  </a:lnTo>
                  <a:lnTo>
                    <a:pt x="1147572" y="44450"/>
                  </a:lnTo>
                  <a:lnTo>
                    <a:pt x="1147572" y="38100"/>
                  </a:lnTo>
                  <a:close/>
                </a:path>
                <a:path w="2284095" h="1704339">
                  <a:moveTo>
                    <a:pt x="2207641" y="38100"/>
                  </a:moveTo>
                  <a:lnTo>
                    <a:pt x="1147572" y="38100"/>
                  </a:lnTo>
                  <a:lnTo>
                    <a:pt x="1147572" y="44450"/>
                  </a:lnTo>
                  <a:lnTo>
                    <a:pt x="2207641" y="44450"/>
                  </a:lnTo>
                  <a:lnTo>
                    <a:pt x="2207641" y="38100"/>
                  </a:lnTo>
                  <a:close/>
                </a:path>
                <a:path w="2284095" h="1704339">
                  <a:moveTo>
                    <a:pt x="2271141" y="31750"/>
                  </a:moveTo>
                  <a:lnTo>
                    <a:pt x="2220341" y="31750"/>
                  </a:lnTo>
                  <a:lnTo>
                    <a:pt x="2220341" y="44450"/>
                  </a:lnTo>
                  <a:lnTo>
                    <a:pt x="2271141" y="44450"/>
                  </a:lnTo>
                  <a:lnTo>
                    <a:pt x="2283841" y="38100"/>
                  </a:lnTo>
                  <a:lnTo>
                    <a:pt x="2271141" y="31750"/>
                  </a:lnTo>
                  <a:close/>
                </a:path>
              </a:pathLst>
            </a:custGeom>
            <a:solidFill>
              <a:srgbClr val="3E3E3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9442704" y="2442972"/>
              <a:ext cx="2146300" cy="570230"/>
            </a:xfrm>
            <a:custGeom>
              <a:avLst/>
              <a:gdLst/>
              <a:ahLst/>
              <a:cxnLst/>
              <a:rect l="l" t="t" r="r" b="b"/>
              <a:pathLst>
                <a:path w="2146300" h="570230">
                  <a:moveTo>
                    <a:pt x="0" y="94996"/>
                  </a:moveTo>
                  <a:lnTo>
                    <a:pt x="7467" y="58025"/>
                  </a:lnTo>
                  <a:lnTo>
                    <a:pt x="27828" y="27828"/>
                  </a:lnTo>
                  <a:lnTo>
                    <a:pt x="58025" y="7467"/>
                  </a:lnTo>
                  <a:lnTo>
                    <a:pt x="94996" y="0"/>
                  </a:lnTo>
                  <a:lnTo>
                    <a:pt x="2050796" y="0"/>
                  </a:lnTo>
                  <a:lnTo>
                    <a:pt x="2087766" y="7467"/>
                  </a:lnTo>
                  <a:lnTo>
                    <a:pt x="2117963" y="27828"/>
                  </a:lnTo>
                  <a:lnTo>
                    <a:pt x="2138324" y="58025"/>
                  </a:lnTo>
                  <a:lnTo>
                    <a:pt x="2145792" y="94996"/>
                  </a:lnTo>
                  <a:lnTo>
                    <a:pt x="2145792" y="474979"/>
                  </a:lnTo>
                  <a:lnTo>
                    <a:pt x="2138324" y="511950"/>
                  </a:lnTo>
                  <a:lnTo>
                    <a:pt x="2117963" y="542147"/>
                  </a:lnTo>
                  <a:lnTo>
                    <a:pt x="2087766" y="562508"/>
                  </a:lnTo>
                  <a:lnTo>
                    <a:pt x="2050796" y="569976"/>
                  </a:lnTo>
                  <a:lnTo>
                    <a:pt x="94996" y="569976"/>
                  </a:lnTo>
                  <a:lnTo>
                    <a:pt x="58025" y="562508"/>
                  </a:lnTo>
                  <a:lnTo>
                    <a:pt x="27828" y="542147"/>
                  </a:lnTo>
                  <a:lnTo>
                    <a:pt x="7467" y="511950"/>
                  </a:lnTo>
                  <a:lnTo>
                    <a:pt x="0" y="474979"/>
                  </a:lnTo>
                  <a:lnTo>
                    <a:pt x="0" y="94996"/>
                  </a:lnTo>
                  <a:close/>
                </a:path>
              </a:pathLst>
            </a:custGeom>
            <a:ln w="9525">
              <a:solidFill>
                <a:srgbClr val="0184E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10072243" y="2532125"/>
            <a:ext cx="88963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50" dirty="0">
                <a:solidFill>
                  <a:srgbClr val="434343"/>
                </a:solidFill>
                <a:latin typeface="Trebuchet MS"/>
                <a:cs typeface="Trebuchet MS"/>
              </a:rPr>
              <a:t>Par</a:t>
            </a:r>
            <a:r>
              <a:rPr sz="2200" spc="65" dirty="0">
                <a:solidFill>
                  <a:srgbClr val="434343"/>
                </a:solidFill>
                <a:latin typeface="Trebuchet MS"/>
                <a:cs typeface="Trebuchet MS"/>
              </a:rPr>
              <a:t>e</a:t>
            </a:r>
            <a:r>
              <a:rPr sz="2200" spc="20" dirty="0">
                <a:solidFill>
                  <a:srgbClr val="434343"/>
                </a:solidFill>
                <a:latin typeface="Trebuchet MS"/>
                <a:cs typeface="Trebuchet MS"/>
              </a:rPr>
              <a:t>nt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442704" y="5728715"/>
            <a:ext cx="2146300" cy="524510"/>
          </a:xfrm>
          <a:custGeom>
            <a:avLst/>
            <a:gdLst/>
            <a:ahLst/>
            <a:cxnLst/>
            <a:rect l="l" t="t" r="r" b="b"/>
            <a:pathLst>
              <a:path w="2146300" h="524510">
                <a:moveTo>
                  <a:pt x="0" y="87375"/>
                </a:moveTo>
                <a:lnTo>
                  <a:pt x="6865" y="53363"/>
                </a:lnTo>
                <a:lnTo>
                  <a:pt x="25590" y="25590"/>
                </a:lnTo>
                <a:lnTo>
                  <a:pt x="53363" y="6865"/>
                </a:lnTo>
                <a:lnTo>
                  <a:pt x="87375" y="0"/>
                </a:lnTo>
                <a:lnTo>
                  <a:pt x="2058416" y="0"/>
                </a:lnTo>
                <a:lnTo>
                  <a:pt x="2092428" y="6865"/>
                </a:lnTo>
                <a:lnTo>
                  <a:pt x="2120201" y="25590"/>
                </a:lnTo>
                <a:lnTo>
                  <a:pt x="2138926" y="53363"/>
                </a:lnTo>
                <a:lnTo>
                  <a:pt x="2145792" y="87375"/>
                </a:lnTo>
                <a:lnTo>
                  <a:pt x="2145792" y="436880"/>
                </a:lnTo>
                <a:lnTo>
                  <a:pt x="2138926" y="470892"/>
                </a:lnTo>
                <a:lnTo>
                  <a:pt x="2120201" y="498665"/>
                </a:lnTo>
                <a:lnTo>
                  <a:pt x="2092428" y="517390"/>
                </a:lnTo>
                <a:lnTo>
                  <a:pt x="2058416" y="524256"/>
                </a:lnTo>
                <a:lnTo>
                  <a:pt x="87375" y="524256"/>
                </a:lnTo>
                <a:lnTo>
                  <a:pt x="53363" y="517390"/>
                </a:lnTo>
                <a:lnTo>
                  <a:pt x="25590" y="498665"/>
                </a:lnTo>
                <a:lnTo>
                  <a:pt x="6865" y="470892"/>
                </a:lnTo>
                <a:lnTo>
                  <a:pt x="0" y="436880"/>
                </a:lnTo>
                <a:lnTo>
                  <a:pt x="0" y="87375"/>
                </a:lnTo>
                <a:close/>
              </a:path>
            </a:pathLst>
          </a:custGeom>
          <a:ln w="9525">
            <a:solidFill>
              <a:srgbClr val="0184E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0190733" y="5796153"/>
            <a:ext cx="65214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125" dirty="0">
                <a:solidFill>
                  <a:srgbClr val="434343"/>
                </a:solidFill>
                <a:latin typeface="Trebuchet MS"/>
                <a:cs typeface="Trebuchet MS"/>
              </a:rPr>
              <a:t>B</a:t>
            </a:r>
            <a:r>
              <a:rPr sz="2200" spc="120" dirty="0">
                <a:solidFill>
                  <a:srgbClr val="434343"/>
                </a:solidFill>
                <a:latin typeface="Trebuchet MS"/>
                <a:cs typeface="Trebuchet MS"/>
              </a:rPr>
              <a:t>a</a:t>
            </a:r>
            <a:r>
              <a:rPr sz="2200" spc="85" dirty="0">
                <a:solidFill>
                  <a:srgbClr val="434343"/>
                </a:solidFill>
                <a:latin typeface="Trebuchet MS"/>
                <a:cs typeface="Trebuchet MS"/>
              </a:rPr>
              <a:t>se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7159752" y="4381246"/>
            <a:ext cx="2284095" cy="1648460"/>
          </a:xfrm>
          <a:custGeom>
            <a:avLst/>
            <a:gdLst/>
            <a:ahLst/>
            <a:cxnLst/>
            <a:rect l="l" t="t" r="r" b="b"/>
            <a:pathLst>
              <a:path w="2284095" h="1648460">
                <a:moveTo>
                  <a:pt x="2207641" y="1571752"/>
                </a:moveTo>
                <a:lnTo>
                  <a:pt x="2207641" y="1647952"/>
                </a:lnTo>
                <a:lnTo>
                  <a:pt x="2271141" y="1616202"/>
                </a:lnTo>
                <a:lnTo>
                  <a:pt x="2220341" y="1616202"/>
                </a:lnTo>
                <a:lnTo>
                  <a:pt x="2220341" y="1603502"/>
                </a:lnTo>
                <a:lnTo>
                  <a:pt x="2271141" y="1603502"/>
                </a:lnTo>
                <a:lnTo>
                  <a:pt x="2207641" y="1571752"/>
                </a:lnTo>
                <a:close/>
              </a:path>
              <a:path w="2284095" h="1648460">
                <a:moveTo>
                  <a:pt x="1134872" y="6350"/>
                </a:moveTo>
                <a:lnTo>
                  <a:pt x="1134872" y="1613408"/>
                </a:lnTo>
                <a:lnTo>
                  <a:pt x="1137793" y="1616202"/>
                </a:lnTo>
                <a:lnTo>
                  <a:pt x="2207641" y="1616202"/>
                </a:lnTo>
                <a:lnTo>
                  <a:pt x="2207641" y="1609852"/>
                </a:lnTo>
                <a:lnTo>
                  <a:pt x="1147572" y="1609852"/>
                </a:lnTo>
                <a:lnTo>
                  <a:pt x="1141222" y="1603502"/>
                </a:lnTo>
                <a:lnTo>
                  <a:pt x="1147572" y="1603502"/>
                </a:lnTo>
                <a:lnTo>
                  <a:pt x="1147572" y="12700"/>
                </a:lnTo>
                <a:lnTo>
                  <a:pt x="1141222" y="12700"/>
                </a:lnTo>
                <a:lnTo>
                  <a:pt x="1134872" y="6350"/>
                </a:lnTo>
                <a:close/>
              </a:path>
              <a:path w="2284095" h="1648460">
                <a:moveTo>
                  <a:pt x="2271141" y="1603502"/>
                </a:moveTo>
                <a:lnTo>
                  <a:pt x="2220341" y="1603502"/>
                </a:lnTo>
                <a:lnTo>
                  <a:pt x="2220341" y="1616202"/>
                </a:lnTo>
                <a:lnTo>
                  <a:pt x="2271141" y="1616202"/>
                </a:lnTo>
                <a:lnTo>
                  <a:pt x="2283841" y="1609852"/>
                </a:lnTo>
                <a:lnTo>
                  <a:pt x="2271141" y="1603502"/>
                </a:lnTo>
                <a:close/>
              </a:path>
              <a:path w="2284095" h="1648460">
                <a:moveTo>
                  <a:pt x="1147572" y="1603502"/>
                </a:moveTo>
                <a:lnTo>
                  <a:pt x="1141222" y="1603502"/>
                </a:lnTo>
                <a:lnTo>
                  <a:pt x="1147572" y="1609852"/>
                </a:lnTo>
                <a:lnTo>
                  <a:pt x="1147572" y="1603502"/>
                </a:lnTo>
                <a:close/>
              </a:path>
              <a:path w="2284095" h="1648460">
                <a:moveTo>
                  <a:pt x="2207641" y="1603502"/>
                </a:moveTo>
                <a:lnTo>
                  <a:pt x="1147572" y="1603502"/>
                </a:lnTo>
                <a:lnTo>
                  <a:pt x="1147572" y="1609852"/>
                </a:lnTo>
                <a:lnTo>
                  <a:pt x="2207641" y="1609852"/>
                </a:lnTo>
                <a:lnTo>
                  <a:pt x="2207641" y="1603502"/>
                </a:lnTo>
                <a:close/>
              </a:path>
              <a:path w="2284095" h="1648460">
                <a:moveTo>
                  <a:pt x="1144777" y="0"/>
                </a:moveTo>
                <a:lnTo>
                  <a:pt x="0" y="0"/>
                </a:lnTo>
                <a:lnTo>
                  <a:pt x="0" y="12700"/>
                </a:lnTo>
                <a:lnTo>
                  <a:pt x="1134872" y="12700"/>
                </a:lnTo>
                <a:lnTo>
                  <a:pt x="1134872" y="6350"/>
                </a:lnTo>
                <a:lnTo>
                  <a:pt x="1147572" y="6350"/>
                </a:lnTo>
                <a:lnTo>
                  <a:pt x="1147572" y="2793"/>
                </a:lnTo>
                <a:lnTo>
                  <a:pt x="1144777" y="0"/>
                </a:lnTo>
                <a:close/>
              </a:path>
              <a:path w="2284095" h="1648460">
                <a:moveTo>
                  <a:pt x="1147572" y="6350"/>
                </a:moveTo>
                <a:lnTo>
                  <a:pt x="1134872" y="6350"/>
                </a:lnTo>
                <a:lnTo>
                  <a:pt x="1141222" y="12700"/>
                </a:lnTo>
                <a:lnTo>
                  <a:pt x="1147572" y="12700"/>
                </a:lnTo>
                <a:lnTo>
                  <a:pt x="1147572" y="6350"/>
                </a:lnTo>
                <a:close/>
              </a:path>
            </a:pathLst>
          </a:custGeom>
          <a:solidFill>
            <a:srgbClr val="3E3E3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6699631" y="295148"/>
            <a:ext cx="28555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0" dirty="0">
                <a:solidFill>
                  <a:srgbClr val="3E3E3E"/>
                </a:solidFill>
                <a:latin typeface="Arial"/>
                <a:cs typeface="Arial"/>
              </a:rPr>
              <a:t>Types</a:t>
            </a:r>
            <a:r>
              <a:rPr spc="-9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80" dirty="0">
                <a:solidFill>
                  <a:srgbClr val="3E3E3E"/>
                </a:solidFill>
                <a:latin typeface="Arial"/>
                <a:cs typeface="Arial"/>
              </a:rPr>
              <a:t>of</a:t>
            </a:r>
            <a:r>
              <a:rPr spc="-7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50" dirty="0">
                <a:solidFill>
                  <a:srgbClr val="3E3E3E"/>
                </a:solidFill>
                <a:latin typeface="Arial"/>
                <a:cs typeface="Arial"/>
              </a:rPr>
              <a:t>Images</a:t>
            </a:r>
          </a:p>
        </p:txBody>
      </p:sp>
      <p:pic>
        <p:nvPicPr>
          <p:cNvPr id="14" name="object 1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676900" y="734568"/>
            <a:ext cx="4896611" cy="458724"/>
          </a:xfrm>
          <a:prstGeom prst="rect">
            <a:avLst/>
          </a:prstGeom>
        </p:spPr>
      </p:pic>
    </p:spTree>
  </p:cSld>
  <p:clrMapOvr>
    <a:masterClrMapping/>
  </p:clrMapOvr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727953" y="4271264"/>
            <a:ext cx="50285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35" dirty="0">
                <a:latin typeface="Arial"/>
                <a:cs typeface="Arial"/>
              </a:rPr>
              <a:t>Execution</a:t>
            </a:r>
            <a:r>
              <a:rPr spc="-75" dirty="0">
                <a:latin typeface="Arial"/>
                <a:cs typeface="Arial"/>
              </a:rPr>
              <a:t> </a:t>
            </a:r>
            <a:r>
              <a:rPr spc="70" dirty="0">
                <a:latin typeface="Arial"/>
                <a:cs typeface="Arial"/>
              </a:rPr>
              <a:t>on</a:t>
            </a:r>
            <a:r>
              <a:rPr spc="-60" dirty="0">
                <a:latin typeface="Arial"/>
                <a:cs typeface="Arial"/>
              </a:rPr>
              <a:t> </a:t>
            </a:r>
            <a:r>
              <a:rPr spc="60" dirty="0">
                <a:latin typeface="Arial"/>
                <a:cs typeface="Arial"/>
              </a:rPr>
              <a:t>Docker</a:t>
            </a:r>
            <a:r>
              <a:rPr spc="-55" dirty="0">
                <a:latin typeface="Arial"/>
                <a:cs typeface="Arial"/>
              </a:rPr>
              <a:t> </a:t>
            </a:r>
            <a:r>
              <a:rPr spc="50" dirty="0">
                <a:latin typeface="Arial"/>
                <a:cs typeface="Arial"/>
              </a:rPr>
              <a:t>Images</a:t>
            </a:r>
          </a:p>
        </p:txBody>
      </p:sp>
    </p:spTree>
  </p:cSld>
  <p:clrMapOvr>
    <a:masterClrMapping/>
  </p:clrMapOvr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612384" y="306451"/>
            <a:ext cx="50285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35" dirty="0">
                <a:solidFill>
                  <a:srgbClr val="3E3E3E"/>
                </a:solidFill>
                <a:latin typeface="Arial"/>
                <a:cs typeface="Arial"/>
              </a:rPr>
              <a:t>Execution</a:t>
            </a:r>
            <a:r>
              <a:rPr spc="-7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70" dirty="0">
                <a:solidFill>
                  <a:srgbClr val="3E3E3E"/>
                </a:solidFill>
                <a:latin typeface="Arial"/>
                <a:cs typeface="Arial"/>
              </a:rPr>
              <a:t>on</a:t>
            </a:r>
            <a:r>
              <a:rPr spc="-6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60" dirty="0">
                <a:solidFill>
                  <a:srgbClr val="3E3E3E"/>
                </a:solidFill>
                <a:latin typeface="Arial"/>
                <a:cs typeface="Arial"/>
              </a:rPr>
              <a:t>Docker</a:t>
            </a:r>
            <a:r>
              <a:rPr spc="-5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50" dirty="0">
                <a:solidFill>
                  <a:srgbClr val="3E3E3E"/>
                </a:solidFill>
                <a:latin typeface="Arial"/>
                <a:cs typeface="Arial"/>
              </a:rPr>
              <a:t>Images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793494" y="2155951"/>
            <a:ext cx="12491085" cy="42017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0" indent="-368935">
              <a:lnSpc>
                <a:spcPct val="100000"/>
              </a:lnSpc>
              <a:spcBef>
                <a:spcPts val="95"/>
              </a:spcBef>
              <a:buFont typeface="Tahoma"/>
              <a:buChar char="●"/>
              <a:tabLst>
                <a:tab pos="381000" algn="l"/>
                <a:tab pos="381635" algn="l"/>
              </a:tabLst>
            </a:pPr>
            <a:r>
              <a:rPr sz="2200" spc="30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14" dirty="0">
                <a:solidFill>
                  <a:srgbClr val="3E3E3E"/>
                </a:solidFill>
                <a:latin typeface="Trebuchet MS"/>
                <a:cs typeface="Trebuchet MS"/>
              </a:rPr>
              <a:t>command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to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check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Trebuchet MS"/>
                <a:cs typeface="Trebuchet MS"/>
              </a:rPr>
              <a:t>all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5" dirty="0">
                <a:solidFill>
                  <a:srgbClr val="3E3E3E"/>
                </a:solidFill>
                <a:latin typeface="Trebuchet MS"/>
                <a:cs typeface="Trebuchet MS"/>
              </a:rPr>
              <a:t>existing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rebuchet MS"/>
                <a:cs typeface="Trebuchet MS"/>
              </a:rPr>
              <a:t>Docker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rebuchet MS"/>
                <a:cs typeface="Trebuchet MS"/>
              </a:rPr>
              <a:t>images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45" dirty="0">
                <a:solidFill>
                  <a:srgbClr val="3E3E3E"/>
                </a:solidFill>
                <a:latin typeface="Trebuchet MS"/>
                <a:cs typeface="Trebuchet MS"/>
              </a:rPr>
              <a:t>on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rebuchet MS"/>
                <a:cs typeface="Trebuchet MS"/>
              </a:rPr>
              <a:t>Docker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rebuchet MS"/>
                <a:cs typeface="Trebuchet MS"/>
              </a:rPr>
              <a:t>hosts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is</a:t>
            </a:r>
            <a:r>
              <a:rPr sz="2200" spc="-3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b="1" spc="50" dirty="0">
                <a:solidFill>
                  <a:srgbClr val="3E3E3E"/>
                </a:solidFill>
                <a:latin typeface="Arial"/>
                <a:cs typeface="Arial"/>
              </a:rPr>
              <a:t>docker</a:t>
            </a:r>
            <a:r>
              <a:rPr sz="2200" b="1" spc="-2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-5" dirty="0">
                <a:solidFill>
                  <a:srgbClr val="3E3E3E"/>
                </a:solidFill>
                <a:latin typeface="Arial"/>
                <a:cs typeface="Arial"/>
              </a:rPr>
              <a:t>images</a:t>
            </a:r>
            <a:r>
              <a:rPr sz="2200" spc="-5" dirty="0">
                <a:solidFill>
                  <a:srgbClr val="3E3E3E"/>
                </a:solidFill>
                <a:latin typeface="Trebuchet MS"/>
                <a:cs typeface="Trebuchet MS"/>
              </a:rPr>
              <a:t>.</a:t>
            </a:r>
            <a:endParaRPr sz="2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Clr>
                <a:srgbClr val="3E3E3E"/>
              </a:buClr>
              <a:buFont typeface="Tahoma"/>
              <a:buChar char="●"/>
            </a:pPr>
            <a:endParaRPr sz="2950">
              <a:latin typeface="Trebuchet MS"/>
              <a:cs typeface="Trebuchet MS"/>
            </a:endParaRPr>
          </a:p>
          <a:p>
            <a:pPr marL="381000" indent="-368935">
              <a:lnSpc>
                <a:spcPct val="100000"/>
              </a:lnSpc>
              <a:buFont typeface="Tahoma"/>
              <a:buChar char="●"/>
              <a:tabLst>
                <a:tab pos="381000" algn="l"/>
                <a:tab pos="381635" algn="l"/>
              </a:tabLst>
            </a:pPr>
            <a:r>
              <a:rPr sz="2200" spc="30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20" dirty="0">
                <a:solidFill>
                  <a:srgbClr val="3E3E3E"/>
                </a:solidFill>
                <a:latin typeface="Trebuchet MS"/>
                <a:cs typeface="Trebuchet MS"/>
              </a:rPr>
              <a:t>command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to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5" dirty="0">
                <a:solidFill>
                  <a:srgbClr val="3E3E3E"/>
                </a:solidFill>
                <a:latin typeface="Trebuchet MS"/>
                <a:cs typeface="Trebuchet MS"/>
              </a:rPr>
              <a:t>pull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a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rebuchet MS"/>
                <a:cs typeface="Trebuchet MS"/>
              </a:rPr>
              <a:t>Docker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image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rebuchet MS"/>
                <a:cs typeface="Trebuchet MS"/>
              </a:rPr>
              <a:t>from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5" dirty="0">
                <a:solidFill>
                  <a:srgbClr val="3E3E3E"/>
                </a:solidFill>
                <a:latin typeface="Trebuchet MS"/>
                <a:cs typeface="Trebuchet MS"/>
              </a:rPr>
              <a:t>either</a:t>
            </a:r>
            <a:r>
              <a:rPr sz="2200" spc="-6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rebuchet MS"/>
                <a:cs typeface="Trebuchet MS"/>
              </a:rPr>
              <a:t>Docker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45" dirty="0">
                <a:solidFill>
                  <a:srgbClr val="3E3E3E"/>
                </a:solidFill>
                <a:latin typeface="Trebuchet MS"/>
                <a:cs typeface="Trebuchet MS"/>
              </a:rPr>
              <a:t>Hub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rebuchet MS"/>
                <a:cs typeface="Trebuchet MS"/>
              </a:rPr>
              <a:t>or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5" dirty="0">
                <a:solidFill>
                  <a:srgbClr val="3E3E3E"/>
                </a:solidFill>
                <a:latin typeface="Trebuchet MS"/>
                <a:cs typeface="Trebuchet MS"/>
              </a:rPr>
              <a:t>private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rebuchet MS"/>
                <a:cs typeface="Trebuchet MS"/>
              </a:rPr>
              <a:t>repository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is</a:t>
            </a:r>
            <a:r>
              <a:rPr sz="2200" spc="-5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b="1" spc="50" dirty="0">
                <a:solidFill>
                  <a:srgbClr val="3E3E3E"/>
                </a:solidFill>
                <a:latin typeface="Arial"/>
                <a:cs typeface="Arial"/>
              </a:rPr>
              <a:t>docker</a:t>
            </a:r>
            <a:endParaRPr sz="2200">
              <a:latin typeface="Arial"/>
              <a:cs typeface="Arial"/>
            </a:endParaRPr>
          </a:p>
          <a:p>
            <a:pPr marL="381000">
              <a:lnSpc>
                <a:spcPct val="100000"/>
              </a:lnSpc>
              <a:spcBef>
                <a:spcPts val="1320"/>
              </a:spcBef>
            </a:pPr>
            <a:r>
              <a:rPr sz="2200" b="1" spc="65" dirty="0">
                <a:solidFill>
                  <a:srgbClr val="3E3E3E"/>
                </a:solidFill>
                <a:latin typeface="Arial"/>
                <a:cs typeface="Arial"/>
              </a:rPr>
              <a:t>pull</a:t>
            </a:r>
            <a:r>
              <a:rPr sz="2200" b="1" spc="-6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10" dirty="0">
                <a:solidFill>
                  <a:srgbClr val="3E3E3E"/>
                </a:solidFill>
                <a:latin typeface="Arial"/>
                <a:cs typeface="Arial"/>
              </a:rPr>
              <a:t>&lt;image_name&gt;:&lt;tag&gt;</a:t>
            </a:r>
            <a:r>
              <a:rPr sz="2200" spc="10" dirty="0">
                <a:solidFill>
                  <a:srgbClr val="3E3E3E"/>
                </a:solidFill>
                <a:latin typeface="Trebuchet MS"/>
                <a:cs typeface="Trebuchet MS"/>
              </a:rPr>
              <a:t>.</a:t>
            </a:r>
            <a:endParaRPr sz="2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950">
              <a:latin typeface="Trebuchet MS"/>
              <a:cs typeface="Trebuchet MS"/>
            </a:endParaRPr>
          </a:p>
          <a:p>
            <a:pPr marL="381000" indent="-368935">
              <a:lnSpc>
                <a:spcPct val="100000"/>
              </a:lnSpc>
              <a:buFont typeface="Tahoma"/>
              <a:buChar char="●"/>
              <a:tabLst>
                <a:tab pos="381000" algn="l"/>
                <a:tab pos="381635" algn="l"/>
              </a:tabLst>
            </a:pPr>
            <a:r>
              <a:rPr sz="2200" spc="85" dirty="0">
                <a:solidFill>
                  <a:srgbClr val="3E3E3E"/>
                </a:solidFill>
                <a:latin typeface="Trebuchet MS"/>
                <a:cs typeface="Trebuchet MS"/>
              </a:rPr>
              <a:t>You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rebuchet MS"/>
                <a:cs typeface="Trebuchet MS"/>
              </a:rPr>
              <a:t>can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" dirty="0">
                <a:solidFill>
                  <a:srgbClr val="3E3E3E"/>
                </a:solidFill>
                <a:latin typeface="Trebuchet MS"/>
                <a:cs typeface="Trebuchet MS"/>
              </a:rPr>
              <a:t>get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image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14" dirty="0">
                <a:solidFill>
                  <a:srgbClr val="3E3E3E"/>
                </a:solidFill>
                <a:latin typeface="Trebuchet MS"/>
                <a:cs typeface="Trebuchet MS"/>
              </a:rPr>
              <a:t>name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rebuchet MS"/>
                <a:cs typeface="Trebuchet MS"/>
              </a:rPr>
              <a:t>from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rebuchet MS"/>
                <a:cs typeface="Trebuchet MS"/>
              </a:rPr>
              <a:t>Docker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45" dirty="0">
                <a:solidFill>
                  <a:srgbClr val="3E3E3E"/>
                </a:solidFill>
                <a:latin typeface="Trebuchet MS"/>
                <a:cs typeface="Trebuchet MS"/>
              </a:rPr>
              <a:t>Hub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rebuchet MS"/>
                <a:cs typeface="Trebuchet MS"/>
              </a:rPr>
              <a:t>or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rebuchet MS"/>
                <a:cs typeface="Trebuchet MS"/>
              </a:rPr>
              <a:t>you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rebuchet MS"/>
                <a:cs typeface="Trebuchet MS"/>
              </a:rPr>
              <a:t>can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also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rebuchet MS"/>
                <a:cs typeface="Trebuchet MS"/>
              </a:rPr>
              <a:t>search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it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rebuchet MS"/>
                <a:cs typeface="Trebuchet MS"/>
              </a:rPr>
              <a:t>using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14" dirty="0">
                <a:solidFill>
                  <a:srgbClr val="3E3E3E"/>
                </a:solidFill>
                <a:latin typeface="Trebuchet MS"/>
                <a:cs typeface="Trebuchet MS"/>
              </a:rPr>
              <a:t>command</a:t>
            </a:r>
            <a:endParaRPr sz="2200">
              <a:latin typeface="Trebuchet MS"/>
              <a:cs typeface="Trebuchet MS"/>
            </a:endParaRPr>
          </a:p>
          <a:p>
            <a:pPr marL="381000">
              <a:lnSpc>
                <a:spcPct val="100000"/>
              </a:lnSpc>
              <a:spcBef>
                <a:spcPts val="1320"/>
              </a:spcBef>
            </a:pPr>
            <a:r>
              <a:rPr sz="2200" b="1" spc="50" dirty="0">
                <a:solidFill>
                  <a:srgbClr val="3E3E3E"/>
                </a:solidFill>
                <a:latin typeface="Arial"/>
                <a:cs typeface="Arial"/>
              </a:rPr>
              <a:t>docker</a:t>
            </a:r>
            <a:r>
              <a:rPr sz="2200" b="1" spc="-4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25" dirty="0">
                <a:solidFill>
                  <a:srgbClr val="3E3E3E"/>
                </a:solidFill>
                <a:latin typeface="Arial"/>
                <a:cs typeface="Arial"/>
              </a:rPr>
              <a:t>search</a:t>
            </a:r>
            <a:r>
              <a:rPr sz="2200" b="1" spc="-5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10" dirty="0">
                <a:solidFill>
                  <a:srgbClr val="3E3E3E"/>
                </a:solidFill>
                <a:latin typeface="Arial"/>
                <a:cs typeface="Arial"/>
              </a:rPr>
              <a:t>&lt;image_name&gt;</a:t>
            </a:r>
            <a:r>
              <a:rPr sz="2200" spc="10" dirty="0">
                <a:solidFill>
                  <a:srgbClr val="3E3E3E"/>
                </a:solidFill>
                <a:latin typeface="Trebuchet MS"/>
                <a:cs typeface="Trebuchet MS"/>
              </a:rPr>
              <a:t>.</a:t>
            </a:r>
            <a:endParaRPr sz="2200">
              <a:latin typeface="Trebuchet MS"/>
              <a:cs typeface="Trebuchet MS"/>
            </a:endParaRPr>
          </a:p>
          <a:p>
            <a:pPr marL="381000" marR="101600" indent="-368935">
              <a:lnSpc>
                <a:spcPct val="150000"/>
              </a:lnSpc>
              <a:spcBef>
                <a:spcPts val="2165"/>
              </a:spcBef>
              <a:buFont typeface="Tahoma"/>
              <a:buChar char="●"/>
              <a:tabLst>
                <a:tab pos="381000" algn="l"/>
                <a:tab pos="381635" algn="l"/>
              </a:tabLst>
            </a:pPr>
            <a:r>
              <a:rPr sz="2200" spc="75" dirty="0">
                <a:solidFill>
                  <a:srgbClr val="3E3E3E"/>
                </a:solidFill>
                <a:latin typeface="Trebuchet MS"/>
                <a:cs typeface="Trebuchet MS"/>
              </a:rPr>
              <a:t>Docker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5" dirty="0">
                <a:solidFill>
                  <a:srgbClr val="3E3E3E"/>
                </a:solidFill>
                <a:latin typeface="Trebuchet MS"/>
                <a:cs typeface="Trebuchet MS"/>
              </a:rPr>
              <a:t>pull</a:t>
            </a:r>
            <a:r>
              <a:rPr sz="2200" spc="-6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14" dirty="0">
                <a:solidFill>
                  <a:srgbClr val="3E3E3E"/>
                </a:solidFill>
                <a:latin typeface="Trebuchet MS"/>
                <a:cs typeface="Trebuchet MS"/>
              </a:rPr>
              <a:t>command</a:t>
            </a:r>
            <a:r>
              <a:rPr sz="2200" spc="-6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Trebuchet MS"/>
                <a:cs typeface="Trebuchet MS"/>
              </a:rPr>
              <a:t>will</a:t>
            </a:r>
            <a:r>
              <a:rPr sz="2200" spc="-4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10" dirty="0">
                <a:solidFill>
                  <a:srgbClr val="3E3E3E"/>
                </a:solidFill>
                <a:latin typeface="Trebuchet MS"/>
                <a:cs typeface="Trebuchet MS"/>
              </a:rPr>
              <a:t>first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check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image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45" dirty="0">
                <a:solidFill>
                  <a:srgbClr val="3E3E3E"/>
                </a:solidFill>
                <a:latin typeface="Trebuchet MS"/>
                <a:cs typeface="Trebuchet MS"/>
              </a:rPr>
              <a:t>on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5" dirty="0">
                <a:solidFill>
                  <a:srgbClr val="3E3E3E"/>
                </a:solidFill>
                <a:latin typeface="Trebuchet MS"/>
                <a:cs typeface="Trebuchet MS"/>
              </a:rPr>
              <a:t>local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Trebuchet MS"/>
                <a:cs typeface="Trebuchet MS"/>
              </a:rPr>
              <a:t>system.</a:t>
            </a:r>
            <a:r>
              <a:rPr sz="2200" spc="-6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rebuchet MS"/>
                <a:cs typeface="Trebuchet MS"/>
              </a:rPr>
              <a:t>In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Trebuchet MS"/>
                <a:cs typeface="Trebuchet MS"/>
              </a:rPr>
              <a:t>case</a:t>
            </a:r>
            <a:r>
              <a:rPr sz="2200" spc="-6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it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is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rebuchet MS"/>
                <a:cs typeface="Trebuchet MS"/>
              </a:rPr>
              <a:t>not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Trebuchet MS"/>
                <a:cs typeface="Trebuchet MS"/>
              </a:rPr>
              <a:t>found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Trebuchet MS"/>
                <a:cs typeface="Trebuchet MS"/>
              </a:rPr>
              <a:t>there, </a:t>
            </a:r>
            <a:r>
              <a:rPr sz="2200" spc="-64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rebuchet MS"/>
                <a:cs typeface="Trebuchet MS"/>
              </a:rPr>
              <a:t>Docker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image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Trebuchet MS"/>
                <a:cs typeface="Trebuchet MS"/>
              </a:rPr>
              <a:t>will</a:t>
            </a:r>
            <a:r>
              <a:rPr sz="2200" spc="-6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rebuchet MS"/>
                <a:cs typeface="Trebuchet MS"/>
              </a:rPr>
              <a:t>be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pulled</a:t>
            </a:r>
            <a:r>
              <a:rPr sz="2200" spc="-5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rebuchet MS"/>
                <a:cs typeface="Trebuchet MS"/>
              </a:rPr>
              <a:t>from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rebuchet MS"/>
                <a:cs typeface="Trebuchet MS"/>
              </a:rPr>
              <a:t>Docker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rebuchet MS"/>
                <a:cs typeface="Trebuchet MS"/>
              </a:rPr>
              <a:t>Hub.</a:t>
            </a:r>
            <a:endParaRPr sz="2200">
              <a:latin typeface="Trebuchet MS"/>
              <a:cs typeface="Trebuchet MS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419600" y="734568"/>
            <a:ext cx="7677911" cy="458724"/>
          </a:xfrm>
          <a:prstGeom prst="rect">
            <a:avLst/>
          </a:prstGeom>
        </p:spPr>
      </p:pic>
    </p:spTree>
  </p:cSld>
  <p:clrMapOvr>
    <a:masterClrMapping/>
  </p:clrMapOvr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612384" y="306451"/>
            <a:ext cx="50285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35" dirty="0">
                <a:solidFill>
                  <a:srgbClr val="3E3E3E"/>
                </a:solidFill>
                <a:latin typeface="Arial"/>
                <a:cs typeface="Arial"/>
              </a:rPr>
              <a:t>Execution</a:t>
            </a:r>
            <a:r>
              <a:rPr spc="-7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70" dirty="0">
                <a:solidFill>
                  <a:srgbClr val="3E3E3E"/>
                </a:solidFill>
                <a:latin typeface="Arial"/>
                <a:cs typeface="Arial"/>
              </a:rPr>
              <a:t>on</a:t>
            </a:r>
            <a:r>
              <a:rPr spc="-6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60" dirty="0">
                <a:solidFill>
                  <a:srgbClr val="3E3E3E"/>
                </a:solidFill>
                <a:latin typeface="Arial"/>
                <a:cs typeface="Arial"/>
              </a:rPr>
              <a:t>Docker</a:t>
            </a:r>
            <a:r>
              <a:rPr spc="-5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50" dirty="0">
                <a:solidFill>
                  <a:srgbClr val="3E3E3E"/>
                </a:solidFill>
                <a:latin typeface="Arial"/>
                <a:cs typeface="Arial"/>
              </a:rPr>
              <a:t>Images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399794" y="1868275"/>
            <a:ext cx="13992860" cy="4050665"/>
          </a:xfrm>
          <a:prstGeom prst="rect">
            <a:avLst/>
          </a:prstGeom>
        </p:spPr>
        <p:txBody>
          <a:bodyPr vert="horz" wrap="square" lIns="0" tIns="180975" rIns="0" bIns="0" rtlCol="0">
            <a:spAutoFit/>
          </a:bodyPr>
          <a:lstStyle/>
          <a:p>
            <a:pPr marL="381000" indent="-368935">
              <a:lnSpc>
                <a:spcPct val="100000"/>
              </a:lnSpc>
              <a:spcBef>
                <a:spcPts val="1425"/>
              </a:spcBef>
              <a:buFont typeface="Tahoma"/>
              <a:buChar char="●"/>
              <a:tabLst>
                <a:tab pos="381000" algn="l"/>
                <a:tab pos="381635" algn="l"/>
              </a:tabLst>
            </a:pPr>
            <a:r>
              <a:rPr sz="2200" spc="85" dirty="0">
                <a:solidFill>
                  <a:srgbClr val="3E3E3E"/>
                </a:solidFill>
                <a:latin typeface="Trebuchet MS"/>
                <a:cs typeface="Trebuchet MS"/>
              </a:rPr>
              <a:t>You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rebuchet MS"/>
                <a:cs typeface="Trebuchet MS"/>
              </a:rPr>
              <a:t>can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rebuchet MS"/>
                <a:cs typeface="Trebuchet MS"/>
              </a:rPr>
              <a:t>remove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rebuchet MS"/>
                <a:cs typeface="Trebuchet MS"/>
              </a:rPr>
              <a:t>Docker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image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rebuchet MS"/>
                <a:cs typeface="Trebuchet MS"/>
              </a:rPr>
              <a:t>using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20" dirty="0">
                <a:solidFill>
                  <a:srgbClr val="3E3E3E"/>
                </a:solidFill>
                <a:latin typeface="Trebuchet MS"/>
                <a:cs typeface="Trebuchet MS"/>
              </a:rPr>
              <a:t>command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given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" dirty="0">
                <a:solidFill>
                  <a:srgbClr val="3E3E3E"/>
                </a:solidFill>
                <a:latin typeface="Trebuchet MS"/>
                <a:cs typeface="Trebuchet MS"/>
              </a:rPr>
              <a:t>below:</a:t>
            </a:r>
            <a:endParaRPr sz="2200">
              <a:latin typeface="Trebuchet MS"/>
              <a:cs typeface="Trebuchet MS"/>
            </a:endParaRPr>
          </a:p>
          <a:p>
            <a:pPr marL="361315">
              <a:lnSpc>
                <a:spcPct val="100000"/>
              </a:lnSpc>
              <a:spcBef>
                <a:spcPts val="1325"/>
              </a:spcBef>
            </a:pPr>
            <a:r>
              <a:rPr sz="2200" b="1" spc="50" dirty="0">
                <a:solidFill>
                  <a:srgbClr val="3E3E3E"/>
                </a:solidFill>
                <a:latin typeface="Arial"/>
                <a:cs typeface="Arial"/>
              </a:rPr>
              <a:t>docker</a:t>
            </a:r>
            <a:r>
              <a:rPr sz="2200" b="1" spc="-5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130" dirty="0">
                <a:solidFill>
                  <a:srgbClr val="3E3E3E"/>
                </a:solidFill>
                <a:latin typeface="Arial"/>
                <a:cs typeface="Arial"/>
              </a:rPr>
              <a:t>rmi</a:t>
            </a:r>
            <a:r>
              <a:rPr sz="2200" b="1" spc="-6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25" dirty="0">
                <a:solidFill>
                  <a:srgbClr val="3E3E3E"/>
                </a:solidFill>
                <a:latin typeface="Arial"/>
                <a:cs typeface="Arial"/>
              </a:rPr>
              <a:t>&lt;image_name&gt;:&lt;tag&gt;</a:t>
            </a:r>
            <a:endParaRPr sz="2200">
              <a:latin typeface="Arial"/>
              <a:cs typeface="Arial"/>
            </a:endParaRPr>
          </a:p>
          <a:p>
            <a:pPr marL="381000" indent="-368935">
              <a:lnSpc>
                <a:spcPct val="100000"/>
              </a:lnSpc>
              <a:spcBef>
                <a:spcPts val="1320"/>
              </a:spcBef>
              <a:buFont typeface="Tahoma"/>
              <a:buChar char="●"/>
              <a:tabLst>
                <a:tab pos="381000" algn="l"/>
                <a:tab pos="381635" algn="l"/>
              </a:tabLst>
            </a:pPr>
            <a:r>
              <a:rPr sz="2200" b="1" spc="45" dirty="0">
                <a:solidFill>
                  <a:srgbClr val="3E3E3E"/>
                </a:solidFill>
                <a:latin typeface="Arial"/>
                <a:cs typeface="Arial"/>
              </a:rPr>
              <a:t>Docker</a:t>
            </a:r>
            <a:r>
              <a:rPr sz="2200" b="1" spc="-1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30" dirty="0">
                <a:solidFill>
                  <a:srgbClr val="3E3E3E"/>
                </a:solidFill>
                <a:latin typeface="Arial"/>
                <a:cs typeface="Arial"/>
              </a:rPr>
              <a:t>images</a:t>
            </a:r>
            <a:r>
              <a:rPr sz="2200" b="1" spc="-2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spc="110" dirty="0">
                <a:solidFill>
                  <a:srgbClr val="3E3E3E"/>
                </a:solidFill>
                <a:latin typeface="Trebuchet MS"/>
                <a:cs typeface="Trebuchet MS"/>
              </a:rPr>
              <a:t>consumes</a:t>
            </a:r>
            <a:r>
              <a:rPr sz="2200" spc="-5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5" dirty="0">
                <a:solidFill>
                  <a:srgbClr val="3E3E3E"/>
                </a:solidFill>
                <a:latin typeface="Trebuchet MS"/>
                <a:cs typeface="Trebuchet MS"/>
              </a:rPr>
              <a:t>local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rebuchet MS"/>
                <a:cs typeface="Trebuchet MS"/>
              </a:rPr>
              <a:t>disk</a:t>
            </a:r>
            <a:r>
              <a:rPr sz="2200" spc="-6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" dirty="0">
                <a:solidFill>
                  <a:srgbClr val="3E3E3E"/>
                </a:solidFill>
                <a:latin typeface="Trebuchet MS"/>
                <a:cs typeface="Trebuchet MS"/>
              </a:rPr>
              <a:t>space,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rebuchet MS"/>
                <a:cs typeface="Trebuchet MS"/>
              </a:rPr>
              <a:t>you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have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to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rebuchet MS"/>
                <a:cs typeface="Trebuchet MS"/>
              </a:rPr>
              <a:t>continuously</a:t>
            </a:r>
            <a:r>
              <a:rPr sz="2200" spc="-4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rebuchet MS"/>
                <a:cs typeface="Trebuchet MS"/>
              </a:rPr>
              <a:t>work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45" dirty="0">
                <a:solidFill>
                  <a:srgbClr val="3E3E3E"/>
                </a:solidFill>
                <a:latin typeface="Trebuchet MS"/>
                <a:cs typeface="Trebuchet MS"/>
              </a:rPr>
              <a:t>on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5" dirty="0">
                <a:solidFill>
                  <a:srgbClr val="3E3E3E"/>
                </a:solidFill>
                <a:latin typeface="Trebuchet MS"/>
                <a:cs typeface="Trebuchet MS"/>
              </a:rPr>
              <a:t>maintenance.</a:t>
            </a:r>
            <a:endParaRPr sz="2200">
              <a:latin typeface="Trebuchet MS"/>
              <a:cs typeface="Trebuchet MS"/>
            </a:endParaRPr>
          </a:p>
          <a:p>
            <a:pPr marL="381000" indent="-368935">
              <a:lnSpc>
                <a:spcPct val="100000"/>
              </a:lnSpc>
              <a:spcBef>
                <a:spcPts val="1320"/>
              </a:spcBef>
              <a:buFont typeface="Tahoma"/>
              <a:buChar char="●"/>
              <a:tabLst>
                <a:tab pos="381000" algn="l"/>
                <a:tab pos="381635" algn="l"/>
              </a:tabLst>
            </a:pPr>
            <a:r>
              <a:rPr sz="2200" spc="85" dirty="0">
                <a:solidFill>
                  <a:srgbClr val="3E3E3E"/>
                </a:solidFill>
                <a:latin typeface="Trebuchet MS"/>
                <a:cs typeface="Trebuchet MS"/>
              </a:rPr>
              <a:t>You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rebuchet MS"/>
                <a:cs typeface="Trebuchet MS"/>
              </a:rPr>
              <a:t>can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also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Trebuchet MS"/>
                <a:cs typeface="Trebuchet MS"/>
              </a:rPr>
              <a:t>export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rebuchet MS"/>
                <a:cs typeface="Trebuchet MS"/>
              </a:rPr>
              <a:t>Docker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rebuchet MS"/>
                <a:cs typeface="Trebuchet MS"/>
              </a:rPr>
              <a:t>images</a:t>
            </a:r>
            <a:r>
              <a:rPr sz="2200" spc="-5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to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dirty="0">
                <a:solidFill>
                  <a:srgbClr val="3E3E3E"/>
                </a:solidFill>
                <a:latin typeface="Trebuchet MS"/>
                <a:cs typeface="Trebuchet MS"/>
              </a:rPr>
              <a:t>tar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55" dirty="0">
                <a:solidFill>
                  <a:srgbClr val="3E3E3E"/>
                </a:solidFill>
                <a:latin typeface="Trebuchet MS"/>
                <a:cs typeface="Trebuchet MS"/>
              </a:rPr>
              <a:t>file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45" dirty="0">
                <a:solidFill>
                  <a:srgbClr val="3E3E3E"/>
                </a:solidFill>
                <a:latin typeface="Trebuchet MS"/>
                <a:cs typeface="Trebuchet MS"/>
              </a:rPr>
              <a:t>so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dirty="0">
                <a:solidFill>
                  <a:srgbClr val="3E3E3E"/>
                </a:solidFill>
                <a:latin typeface="Trebuchet MS"/>
                <a:cs typeface="Trebuchet MS"/>
              </a:rPr>
              <a:t>that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5" dirty="0">
                <a:solidFill>
                  <a:srgbClr val="3E3E3E"/>
                </a:solidFill>
                <a:latin typeface="Trebuchet MS"/>
                <a:cs typeface="Trebuchet MS"/>
              </a:rPr>
              <a:t>they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rebuchet MS"/>
                <a:cs typeface="Trebuchet MS"/>
              </a:rPr>
              <a:t>can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rebuchet MS"/>
                <a:cs typeface="Trebuchet MS"/>
              </a:rPr>
              <a:t>be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transferred</a:t>
            </a:r>
            <a:r>
              <a:rPr sz="2200" spc="-6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rebuchet MS"/>
                <a:cs typeface="Trebuchet MS"/>
              </a:rPr>
              <a:t>from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Trebuchet MS"/>
                <a:cs typeface="Trebuchet MS"/>
              </a:rPr>
              <a:t>one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rebuchet MS"/>
                <a:cs typeface="Trebuchet MS"/>
              </a:rPr>
              <a:t>server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5" dirty="0">
                <a:solidFill>
                  <a:srgbClr val="3E3E3E"/>
                </a:solidFill>
                <a:latin typeface="Trebuchet MS"/>
                <a:cs typeface="Trebuchet MS"/>
              </a:rPr>
              <a:t>to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Trebuchet MS"/>
                <a:cs typeface="Trebuchet MS"/>
              </a:rPr>
              <a:t>another.</a:t>
            </a:r>
            <a:endParaRPr sz="2200">
              <a:latin typeface="Trebuchet MS"/>
              <a:cs typeface="Trebuchet MS"/>
            </a:endParaRPr>
          </a:p>
          <a:p>
            <a:pPr marL="381000">
              <a:lnSpc>
                <a:spcPct val="100000"/>
              </a:lnSpc>
              <a:spcBef>
                <a:spcPts val="1320"/>
              </a:spcBef>
            </a:pPr>
            <a:r>
              <a:rPr sz="2200" b="1" spc="50" dirty="0">
                <a:solidFill>
                  <a:srgbClr val="3E3E3E"/>
                </a:solidFill>
                <a:latin typeface="Arial"/>
                <a:cs typeface="Arial"/>
              </a:rPr>
              <a:t>docker</a:t>
            </a:r>
            <a:r>
              <a:rPr sz="2200" b="1" spc="-4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10" dirty="0">
                <a:solidFill>
                  <a:srgbClr val="3E3E3E"/>
                </a:solidFill>
                <a:latin typeface="Arial"/>
                <a:cs typeface="Arial"/>
              </a:rPr>
              <a:t>save</a:t>
            </a:r>
            <a:r>
              <a:rPr sz="2200" b="1" spc="-4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25" dirty="0">
                <a:solidFill>
                  <a:srgbClr val="3E3E3E"/>
                </a:solidFill>
                <a:latin typeface="Arial"/>
                <a:cs typeface="Arial"/>
              </a:rPr>
              <a:t>&lt;image_name&gt;:&lt;tag&gt;</a:t>
            </a:r>
            <a:r>
              <a:rPr sz="2200" b="1" spc="-4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-10" dirty="0">
                <a:solidFill>
                  <a:srgbClr val="3E3E3E"/>
                </a:solidFill>
                <a:latin typeface="Arial"/>
                <a:cs typeface="Arial"/>
              </a:rPr>
              <a:t>-o</a:t>
            </a:r>
            <a:r>
              <a:rPr sz="2200" b="1" spc="-3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60" dirty="0">
                <a:solidFill>
                  <a:srgbClr val="3E3E3E"/>
                </a:solidFill>
                <a:latin typeface="Arial"/>
                <a:cs typeface="Arial"/>
              </a:rPr>
              <a:t>&lt;tar_filename&gt;</a:t>
            </a:r>
            <a:endParaRPr sz="2200">
              <a:latin typeface="Arial"/>
              <a:cs typeface="Arial"/>
            </a:endParaRPr>
          </a:p>
          <a:p>
            <a:pPr marL="381000" indent="-368935">
              <a:lnSpc>
                <a:spcPct val="100000"/>
              </a:lnSpc>
              <a:spcBef>
                <a:spcPts val="1320"/>
              </a:spcBef>
              <a:buFont typeface="Tahoma"/>
              <a:buChar char="●"/>
              <a:tabLst>
                <a:tab pos="381000" algn="l"/>
                <a:tab pos="381635" algn="l"/>
              </a:tabLst>
            </a:pPr>
            <a:r>
              <a:rPr sz="2200" spc="75" dirty="0">
                <a:solidFill>
                  <a:srgbClr val="3E3E3E"/>
                </a:solidFill>
                <a:latin typeface="Trebuchet MS"/>
                <a:cs typeface="Trebuchet MS"/>
              </a:rPr>
              <a:t>Docker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image</a:t>
            </a:r>
            <a:r>
              <a:rPr sz="2200" spc="-6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rebuchet MS"/>
                <a:cs typeface="Trebuchet MS"/>
              </a:rPr>
              <a:t>can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rebuchet MS"/>
                <a:cs typeface="Trebuchet MS"/>
              </a:rPr>
              <a:t>be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rebuchet MS"/>
                <a:cs typeface="Trebuchet MS"/>
              </a:rPr>
              <a:t>imported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" dirty="0">
                <a:solidFill>
                  <a:srgbClr val="3E3E3E"/>
                </a:solidFill>
                <a:latin typeface="Trebuchet MS"/>
                <a:cs typeface="Trebuchet MS"/>
              </a:rPr>
              <a:t>with</a:t>
            </a:r>
            <a:r>
              <a:rPr sz="2200" spc="-6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Trebuchet MS"/>
                <a:cs typeface="Trebuchet MS"/>
              </a:rPr>
              <a:t>all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layers</a:t>
            </a:r>
            <a:r>
              <a:rPr sz="2200" spc="-5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rebuchet MS"/>
                <a:cs typeface="Trebuchet MS"/>
              </a:rPr>
              <a:t>from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dirty="0">
                <a:solidFill>
                  <a:srgbClr val="3E3E3E"/>
                </a:solidFill>
                <a:latin typeface="Trebuchet MS"/>
                <a:cs typeface="Trebuchet MS"/>
              </a:rPr>
              <a:t>tar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55" dirty="0">
                <a:solidFill>
                  <a:srgbClr val="3E3E3E"/>
                </a:solidFill>
                <a:latin typeface="Trebuchet MS"/>
                <a:cs typeface="Trebuchet MS"/>
              </a:rPr>
              <a:t>file </a:t>
            </a:r>
            <a:r>
              <a:rPr sz="2200" spc="90" dirty="0">
                <a:solidFill>
                  <a:srgbClr val="3E3E3E"/>
                </a:solidFill>
                <a:latin typeface="Trebuchet MS"/>
                <a:cs typeface="Trebuchet MS"/>
              </a:rPr>
              <a:t>using</a:t>
            </a:r>
            <a:r>
              <a:rPr sz="2200" spc="-5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14" dirty="0">
                <a:solidFill>
                  <a:srgbClr val="3E3E3E"/>
                </a:solidFill>
                <a:latin typeface="Trebuchet MS"/>
                <a:cs typeface="Trebuchet MS"/>
              </a:rPr>
              <a:t>command</a:t>
            </a:r>
            <a:r>
              <a:rPr sz="2200" spc="-6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" dirty="0">
                <a:solidFill>
                  <a:srgbClr val="3E3E3E"/>
                </a:solidFill>
                <a:latin typeface="Trebuchet MS"/>
                <a:cs typeface="Trebuchet MS"/>
              </a:rPr>
              <a:t>below:</a:t>
            </a:r>
            <a:endParaRPr sz="2200">
              <a:latin typeface="Trebuchet MS"/>
              <a:cs typeface="Trebuchet MS"/>
            </a:endParaRPr>
          </a:p>
          <a:p>
            <a:pPr marL="381000">
              <a:lnSpc>
                <a:spcPct val="100000"/>
              </a:lnSpc>
              <a:spcBef>
                <a:spcPts val="1320"/>
              </a:spcBef>
            </a:pPr>
            <a:r>
              <a:rPr sz="2200" b="1" spc="50" dirty="0">
                <a:solidFill>
                  <a:srgbClr val="3E3E3E"/>
                </a:solidFill>
                <a:latin typeface="Arial"/>
                <a:cs typeface="Arial"/>
              </a:rPr>
              <a:t>docker</a:t>
            </a:r>
            <a:r>
              <a:rPr sz="2200" b="1" spc="-4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50" dirty="0">
                <a:solidFill>
                  <a:srgbClr val="3E3E3E"/>
                </a:solidFill>
                <a:latin typeface="Arial"/>
                <a:cs typeface="Arial"/>
              </a:rPr>
              <a:t>load</a:t>
            </a:r>
            <a:r>
              <a:rPr sz="2200" b="1" spc="-4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-5" dirty="0">
                <a:solidFill>
                  <a:srgbClr val="3E3E3E"/>
                </a:solidFill>
                <a:latin typeface="Arial"/>
                <a:cs typeface="Arial"/>
              </a:rPr>
              <a:t>–I</a:t>
            </a:r>
            <a:r>
              <a:rPr sz="2200" b="1" spc="-5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55" dirty="0">
                <a:solidFill>
                  <a:srgbClr val="3E3E3E"/>
                </a:solidFill>
                <a:latin typeface="Arial"/>
                <a:cs typeface="Arial"/>
              </a:rPr>
              <a:t>&lt;tar_filename&gt;</a:t>
            </a:r>
            <a:endParaRPr sz="2200">
              <a:latin typeface="Arial"/>
              <a:cs typeface="Arial"/>
            </a:endParaRPr>
          </a:p>
          <a:p>
            <a:pPr marL="381000" indent="-368935">
              <a:lnSpc>
                <a:spcPct val="100000"/>
              </a:lnSpc>
              <a:spcBef>
                <a:spcPts val="1325"/>
              </a:spcBef>
              <a:buFont typeface="Tahoma"/>
              <a:buChar char="●"/>
              <a:tabLst>
                <a:tab pos="381000" algn="l"/>
                <a:tab pos="381635" algn="l"/>
              </a:tabLst>
            </a:pPr>
            <a:r>
              <a:rPr sz="2200" spc="-35" dirty="0">
                <a:solidFill>
                  <a:srgbClr val="3E3E3E"/>
                </a:solidFill>
                <a:latin typeface="Trebuchet MS"/>
                <a:cs typeface="Trebuchet MS"/>
              </a:rPr>
              <a:t>All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rebuchet MS"/>
                <a:cs typeface="Trebuchet MS"/>
              </a:rPr>
              <a:t>previous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" dirty="0">
                <a:solidFill>
                  <a:srgbClr val="3E3E3E"/>
                </a:solidFill>
                <a:latin typeface="Trebuchet MS"/>
                <a:cs typeface="Trebuchet MS"/>
              </a:rPr>
              <a:t>details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rebuchet MS"/>
                <a:cs typeface="Trebuchet MS"/>
              </a:rPr>
              <a:t>regarding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image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Trebuchet MS"/>
                <a:cs typeface="Trebuchet MS"/>
              </a:rPr>
              <a:t>will</a:t>
            </a:r>
            <a:r>
              <a:rPr sz="2200" spc="-5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rebuchet MS"/>
                <a:cs typeface="Trebuchet MS"/>
              </a:rPr>
              <a:t>be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loaded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5" dirty="0">
                <a:solidFill>
                  <a:srgbClr val="3E3E3E"/>
                </a:solidFill>
                <a:latin typeface="Trebuchet MS"/>
                <a:cs typeface="Trebuchet MS"/>
              </a:rPr>
              <a:t>automatically.</a:t>
            </a:r>
            <a:endParaRPr sz="2200">
              <a:latin typeface="Trebuchet MS"/>
              <a:cs typeface="Trebuchet MS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419600" y="734568"/>
            <a:ext cx="7677911" cy="458724"/>
          </a:xfrm>
          <a:prstGeom prst="rect">
            <a:avLst/>
          </a:prstGeom>
        </p:spPr>
      </p:pic>
    </p:spTree>
  </p:cSld>
  <p:clrMapOvr>
    <a:masterClrMapping/>
  </p:clrMapOvr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71920" y="306451"/>
            <a:ext cx="331152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60" dirty="0">
                <a:solidFill>
                  <a:srgbClr val="3E3E3E"/>
                </a:solidFill>
                <a:latin typeface="Arial"/>
                <a:cs typeface="Arial"/>
              </a:rPr>
              <a:t>Docker</a:t>
            </a:r>
            <a:r>
              <a:rPr spc="-9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55" dirty="0">
                <a:solidFill>
                  <a:srgbClr val="3E3E3E"/>
                </a:solidFill>
                <a:latin typeface="Arial"/>
                <a:cs typeface="Arial"/>
              </a:rPr>
              <a:t>Containers</a:t>
            </a:r>
          </a:p>
        </p:txBody>
      </p:sp>
      <p:sp>
        <p:nvSpPr>
          <p:cNvPr id="4" name="object 4"/>
          <p:cNvSpPr/>
          <p:nvPr/>
        </p:nvSpPr>
        <p:spPr>
          <a:xfrm>
            <a:off x="4774184" y="5168521"/>
            <a:ext cx="7432675" cy="2646680"/>
          </a:xfrm>
          <a:custGeom>
            <a:avLst/>
            <a:gdLst/>
            <a:ahLst/>
            <a:cxnLst/>
            <a:rect l="l" t="t" r="r" b="b"/>
            <a:pathLst>
              <a:path w="7432675" h="2646679">
                <a:moveTo>
                  <a:pt x="0" y="2640454"/>
                </a:moveTo>
                <a:lnTo>
                  <a:pt x="16046" y="2595352"/>
                </a:lnTo>
                <a:lnTo>
                  <a:pt x="32612" y="2550558"/>
                </a:lnTo>
                <a:lnTo>
                  <a:pt x="49693" y="2506075"/>
                </a:lnTo>
                <a:lnTo>
                  <a:pt x="67284" y="2461904"/>
                </a:lnTo>
                <a:lnTo>
                  <a:pt x="85381" y="2418048"/>
                </a:lnTo>
                <a:lnTo>
                  <a:pt x="103979" y="2374510"/>
                </a:lnTo>
                <a:lnTo>
                  <a:pt x="123075" y="2331290"/>
                </a:lnTo>
                <a:lnTo>
                  <a:pt x="142663" y="2288392"/>
                </a:lnTo>
                <a:lnTo>
                  <a:pt x="162739" y="2245817"/>
                </a:lnTo>
                <a:lnTo>
                  <a:pt x="183299" y="2203568"/>
                </a:lnTo>
                <a:lnTo>
                  <a:pt x="204339" y="2161648"/>
                </a:lnTo>
                <a:lnTo>
                  <a:pt x="225853" y="2120057"/>
                </a:lnTo>
                <a:lnTo>
                  <a:pt x="247838" y="2078799"/>
                </a:lnTo>
                <a:lnTo>
                  <a:pt x="270289" y="2037876"/>
                </a:lnTo>
                <a:lnTo>
                  <a:pt x="293202" y="1997290"/>
                </a:lnTo>
                <a:lnTo>
                  <a:pt x="316572" y="1957042"/>
                </a:lnTo>
                <a:lnTo>
                  <a:pt x="340395" y="1917136"/>
                </a:lnTo>
                <a:lnTo>
                  <a:pt x="364666" y="1877574"/>
                </a:lnTo>
                <a:lnTo>
                  <a:pt x="389381" y="1838357"/>
                </a:lnTo>
                <a:lnTo>
                  <a:pt x="414535" y="1799488"/>
                </a:lnTo>
                <a:lnTo>
                  <a:pt x="440125" y="1760969"/>
                </a:lnTo>
                <a:lnTo>
                  <a:pt x="466145" y="1722802"/>
                </a:lnTo>
                <a:lnTo>
                  <a:pt x="492591" y="1684990"/>
                </a:lnTo>
                <a:lnTo>
                  <a:pt x="519459" y="1647534"/>
                </a:lnTo>
                <a:lnTo>
                  <a:pt x="546745" y="1610438"/>
                </a:lnTo>
                <a:lnTo>
                  <a:pt x="574443" y="1573703"/>
                </a:lnTo>
                <a:lnTo>
                  <a:pt x="602550" y="1537330"/>
                </a:lnTo>
                <a:lnTo>
                  <a:pt x="631061" y="1501324"/>
                </a:lnTo>
                <a:lnTo>
                  <a:pt x="659972" y="1465685"/>
                </a:lnTo>
                <a:lnTo>
                  <a:pt x="689277" y="1430416"/>
                </a:lnTo>
                <a:lnTo>
                  <a:pt x="718974" y="1395520"/>
                </a:lnTo>
                <a:lnTo>
                  <a:pt x="749057" y="1360997"/>
                </a:lnTo>
                <a:lnTo>
                  <a:pt x="779522" y="1326851"/>
                </a:lnTo>
                <a:lnTo>
                  <a:pt x="810364" y="1293084"/>
                </a:lnTo>
                <a:lnTo>
                  <a:pt x="841579" y="1259698"/>
                </a:lnTo>
                <a:lnTo>
                  <a:pt x="873163" y="1226695"/>
                </a:lnTo>
                <a:lnTo>
                  <a:pt x="905111" y="1194078"/>
                </a:lnTo>
                <a:lnTo>
                  <a:pt x="937419" y="1161848"/>
                </a:lnTo>
                <a:lnTo>
                  <a:pt x="970082" y="1130008"/>
                </a:lnTo>
                <a:lnTo>
                  <a:pt x="1003096" y="1098559"/>
                </a:lnTo>
                <a:lnTo>
                  <a:pt x="1036457" y="1067505"/>
                </a:lnTo>
                <a:lnTo>
                  <a:pt x="1070160" y="1036848"/>
                </a:lnTo>
                <a:lnTo>
                  <a:pt x="1104200" y="1006589"/>
                </a:lnTo>
                <a:lnTo>
                  <a:pt x="1138573" y="976731"/>
                </a:lnTo>
                <a:lnTo>
                  <a:pt x="1173276" y="947275"/>
                </a:lnTo>
                <a:lnTo>
                  <a:pt x="1208302" y="918225"/>
                </a:lnTo>
                <a:lnTo>
                  <a:pt x="1243648" y="889583"/>
                </a:lnTo>
                <a:lnTo>
                  <a:pt x="1279310" y="861350"/>
                </a:lnTo>
                <a:lnTo>
                  <a:pt x="1315283" y="833529"/>
                </a:lnTo>
                <a:lnTo>
                  <a:pt x="1351563" y="806122"/>
                </a:lnTo>
                <a:lnTo>
                  <a:pt x="1388144" y="779131"/>
                </a:lnTo>
                <a:lnTo>
                  <a:pt x="1425024" y="752559"/>
                </a:lnTo>
                <a:lnTo>
                  <a:pt x="1462197" y="726407"/>
                </a:lnTo>
                <a:lnTo>
                  <a:pt x="1499658" y="700678"/>
                </a:lnTo>
                <a:lnTo>
                  <a:pt x="1537404" y="675374"/>
                </a:lnTo>
                <a:lnTo>
                  <a:pt x="1575430" y="650498"/>
                </a:lnTo>
                <a:lnTo>
                  <a:pt x="1613732" y="626051"/>
                </a:lnTo>
                <a:lnTo>
                  <a:pt x="1652305" y="602035"/>
                </a:lnTo>
                <a:lnTo>
                  <a:pt x="1691145" y="578454"/>
                </a:lnTo>
                <a:lnTo>
                  <a:pt x="1730247" y="555308"/>
                </a:lnTo>
                <a:lnTo>
                  <a:pt x="1769606" y="532601"/>
                </a:lnTo>
                <a:lnTo>
                  <a:pt x="1809220" y="510334"/>
                </a:lnTo>
                <a:lnTo>
                  <a:pt x="1849082" y="488510"/>
                </a:lnTo>
                <a:lnTo>
                  <a:pt x="1889189" y="467131"/>
                </a:lnTo>
                <a:lnTo>
                  <a:pt x="1929536" y="446200"/>
                </a:lnTo>
                <a:lnTo>
                  <a:pt x="1970119" y="425717"/>
                </a:lnTo>
                <a:lnTo>
                  <a:pt x="2010933" y="405686"/>
                </a:lnTo>
                <a:lnTo>
                  <a:pt x="2051974" y="386108"/>
                </a:lnTo>
                <a:lnTo>
                  <a:pt x="2093237" y="366987"/>
                </a:lnTo>
                <a:lnTo>
                  <a:pt x="2134719" y="348324"/>
                </a:lnTo>
                <a:lnTo>
                  <a:pt x="2176414" y="330121"/>
                </a:lnTo>
                <a:lnTo>
                  <a:pt x="2218318" y="312380"/>
                </a:lnTo>
                <a:lnTo>
                  <a:pt x="2260427" y="295105"/>
                </a:lnTo>
                <a:lnTo>
                  <a:pt x="2302736" y="278296"/>
                </a:lnTo>
                <a:lnTo>
                  <a:pt x="2345241" y="261956"/>
                </a:lnTo>
                <a:lnTo>
                  <a:pt x="2387937" y="246088"/>
                </a:lnTo>
                <a:lnTo>
                  <a:pt x="2430821" y="230693"/>
                </a:lnTo>
                <a:lnTo>
                  <a:pt x="2473887" y="215775"/>
                </a:lnTo>
                <a:lnTo>
                  <a:pt x="2517131" y="201334"/>
                </a:lnTo>
                <a:lnTo>
                  <a:pt x="2560549" y="187373"/>
                </a:lnTo>
                <a:lnTo>
                  <a:pt x="2604136" y="173895"/>
                </a:lnTo>
                <a:lnTo>
                  <a:pt x="2647888" y="160901"/>
                </a:lnTo>
                <a:lnTo>
                  <a:pt x="2691801" y="148394"/>
                </a:lnTo>
                <a:lnTo>
                  <a:pt x="2735869" y="136376"/>
                </a:lnTo>
                <a:lnTo>
                  <a:pt x="2780089" y="124849"/>
                </a:lnTo>
                <a:lnTo>
                  <a:pt x="2824457" y="113816"/>
                </a:lnTo>
                <a:lnTo>
                  <a:pt x="2868966" y="103278"/>
                </a:lnTo>
                <a:lnTo>
                  <a:pt x="2913615" y="93239"/>
                </a:lnTo>
                <a:lnTo>
                  <a:pt x="2958397" y="83699"/>
                </a:lnTo>
                <a:lnTo>
                  <a:pt x="3003308" y="74661"/>
                </a:lnTo>
                <a:lnTo>
                  <a:pt x="3048345" y="66128"/>
                </a:lnTo>
                <a:lnTo>
                  <a:pt x="3093502" y="58101"/>
                </a:lnTo>
                <a:lnTo>
                  <a:pt x="3138775" y="50584"/>
                </a:lnTo>
                <a:lnTo>
                  <a:pt x="3184160" y="43577"/>
                </a:lnTo>
                <a:lnTo>
                  <a:pt x="3229652" y="37084"/>
                </a:lnTo>
                <a:lnTo>
                  <a:pt x="3275247" y="31106"/>
                </a:lnTo>
                <a:lnTo>
                  <a:pt x="3320940" y="25645"/>
                </a:lnTo>
                <a:lnTo>
                  <a:pt x="3366728" y="20705"/>
                </a:lnTo>
                <a:lnTo>
                  <a:pt x="3412605" y="16287"/>
                </a:lnTo>
                <a:lnTo>
                  <a:pt x="3458567" y="12393"/>
                </a:lnTo>
                <a:lnTo>
                  <a:pt x="3504609" y="9025"/>
                </a:lnTo>
                <a:lnTo>
                  <a:pt x="3550728" y="6186"/>
                </a:lnTo>
                <a:lnTo>
                  <a:pt x="3596919" y="3878"/>
                </a:lnTo>
                <a:lnTo>
                  <a:pt x="3643178" y="2103"/>
                </a:lnTo>
                <a:lnTo>
                  <a:pt x="3689499" y="864"/>
                </a:lnTo>
                <a:lnTo>
                  <a:pt x="3735879" y="162"/>
                </a:lnTo>
                <a:lnTo>
                  <a:pt x="3782313" y="0"/>
                </a:lnTo>
                <a:lnTo>
                  <a:pt x="3828796" y="379"/>
                </a:lnTo>
                <a:lnTo>
                  <a:pt x="3875325" y="1303"/>
                </a:lnTo>
                <a:lnTo>
                  <a:pt x="3921895" y="2773"/>
                </a:lnTo>
                <a:lnTo>
                  <a:pt x="3968501" y="4791"/>
                </a:lnTo>
                <a:lnTo>
                  <a:pt x="4015139" y="7361"/>
                </a:lnTo>
                <a:lnTo>
                  <a:pt x="4061805" y="10483"/>
                </a:lnTo>
                <a:lnTo>
                  <a:pt x="4108493" y="14160"/>
                </a:lnTo>
                <a:lnTo>
                  <a:pt x="4155201" y="18395"/>
                </a:lnTo>
                <a:lnTo>
                  <a:pt x="4201922" y="23189"/>
                </a:lnTo>
                <a:lnTo>
                  <a:pt x="4248654" y="28545"/>
                </a:lnTo>
                <a:lnTo>
                  <a:pt x="4295391" y="34465"/>
                </a:lnTo>
                <a:lnTo>
                  <a:pt x="4342128" y="40952"/>
                </a:lnTo>
                <a:lnTo>
                  <a:pt x="4388863" y="48006"/>
                </a:lnTo>
                <a:lnTo>
                  <a:pt x="4435589" y="55631"/>
                </a:lnTo>
                <a:lnTo>
                  <a:pt x="4482303" y="63829"/>
                </a:lnTo>
                <a:lnTo>
                  <a:pt x="4529001" y="72602"/>
                </a:lnTo>
                <a:lnTo>
                  <a:pt x="4575677" y="81952"/>
                </a:lnTo>
                <a:lnTo>
                  <a:pt x="4622328" y="91882"/>
                </a:lnTo>
                <a:lnTo>
                  <a:pt x="4668948" y="102393"/>
                </a:lnTo>
                <a:lnTo>
                  <a:pt x="4715534" y="113488"/>
                </a:lnTo>
                <a:lnTo>
                  <a:pt x="4762081" y="125169"/>
                </a:lnTo>
                <a:lnTo>
                  <a:pt x="4808585" y="137438"/>
                </a:lnTo>
                <a:lnTo>
                  <a:pt x="4855041" y="150298"/>
                </a:lnTo>
                <a:lnTo>
                  <a:pt x="4901445" y="163750"/>
                </a:lnTo>
                <a:lnTo>
                  <a:pt x="4947793" y="177797"/>
                </a:lnTo>
                <a:lnTo>
                  <a:pt x="4995727" y="192983"/>
                </a:lnTo>
                <a:lnTo>
                  <a:pt x="5043365" y="208751"/>
                </a:lnTo>
                <a:lnTo>
                  <a:pt x="5090700" y="225095"/>
                </a:lnTo>
                <a:lnTo>
                  <a:pt x="5137730" y="242012"/>
                </a:lnTo>
                <a:lnTo>
                  <a:pt x="5184450" y="259498"/>
                </a:lnTo>
                <a:lnTo>
                  <a:pt x="5230855" y="277547"/>
                </a:lnTo>
                <a:lnTo>
                  <a:pt x="5276941" y="296157"/>
                </a:lnTo>
                <a:lnTo>
                  <a:pt x="5322705" y="315323"/>
                </a:lnTo>
                <a:lnTo>
                  <a:pt x="5368142" y="335040"/>
                </a:lnTo>
                <a:lnTo>
                  <a:pt x="5413248" y="355305"/>
                </a:lnTo>
                <a:lnTo>
                  <a:pt x="5458018" y="376113"/>
                </a:lnTo>
                <a:lnTo>
                  <a:pt x="5502448" y="397460"/>
                </a:lnTo>
                <a:lnTo>
                  <a:pt x="5546535" y="419343"/>
                </a:lnTo>
                <a:lnTo>
                  <a:pt x="5590273" y="441756"/>
                </a:lnTo>
                <a:lnTo>
                  <a:pt x="5633660" y="464695"/>
                </a:lnTo>
                <a:lnTo>
                  <a:pt x="5676689" y="488157"/>
                </a:lnTo>
                <a:lnTo>
                  <a:pt x="5719358" y="512137"/>
                </a:lnTo>
                <a:lnTo>
                  <a:pt x="5761662" y="536631"/>
                </a:lnTo>
                <a:lnTo>
                  <a:pt x="5803597" y="561635"/>
                </a:lnTo>
                <a:lnTo>
                  <a:pt x="5845158" y="587144"/>
                </a:lnTo>
                <a:lnTo>
                  <a:pt x="5886342" y="613155"/>
                </a:lnTo>
                <a:lnTo>
                  <a:pt x="5927144" y="639663"/>
                </a:lnTo>
                <a:lnTo>
                  <a:pt x="5967560" y="666664"/>
                </a:lnTo>
                <a:lnTo>
                  <a:pt x="6007586" y="694154"/>
                </a:lnTo>
                <a:lnTo>
                  <a:pt x="6047217" y="722128"/>
                </a:lnTo>
                <a:lnTo>
                  <a:pt x="6086450" y="750583"/>
                </a:lnTo>
                <a:lnTo>
                  <a:pt x="6125280" y="779515"/>
                </a:lnTo>
                <a:lnTo>
                  <a:pt x="6163702" y="808918"/>
                </a:lnTo>
                <a:lnTo>
                  <a:pt x="6201714" y="838789"/>
                </a:lnTo>
                <a:lnTo>
                  <a:pt x="6239309" y="869124"/>
                </a:lnTo>
                <a:lnTo>
                  <a:pt x="6276485" y="899918"/>
                </a:lnTo>
                <a:lnTo>
                  <a:pt x="6313237" y="931168"/>
                </a:lnTo>
                <a:lnTo>
                  <a:pt x="6349561" y="962869"/>
                </a:lnTo>
                <a:lnTo>
                  <a:pt x="6385453" y="995017"/>
                </a:lnTo>
                <a:lnTo>
                  <a:pt x="6420907" y="1027607"/>
                </a:lnTo>
                <a:lnTo>
                  <a:pt x="6455921" y="1060636"/>
                </a:lnTo>
                <a:lnTo>
                  <a:pt x="6490490" y="1094100"/>
                </a:lnTo>
                <a:lnTo>
                  <a:pt x="6524610" y="1127993"/>
                </a:lnTo>
                <a:lnTo>
                  <a:pt x="6558276" y="1162313"/>
                </a:lnTo>
                <a:lnTo>
                  <a:pt x="6591485" y="1197054"/>
                </a:lnTo>
                <a:lnTo>
                  <a:pt x="6624231" y="1232213"/>
                </a:lnTo>
                <a:lnTo>
                  <a:pt x="6656511" y="1267786"/>
                </a:lnTo>
                <a:lnTo>
                  <a:pt x="6688322" y="1303767"/>
                </a:lnTo>
                <a:lnTo>
                  <a:pt x="6719657" y="1340154"/>
                </a:lnTo>
                <a:lnTo>
                  <a:pt x="6750514" y="1376941"/>
                </a:lnTo>
                <a:lnTo>
                  <a:pt x="6780888" y="1414125"/>
                </a:lnTo>
                <a:lnTo>
                  <a:pt x="6810774" y="1451702"/>
                </a:lnTo>
                <a:lnTo>
                  <a:pt x="6840169" y="1489667"/>
                </a:lnTo>
                <a:lnTo>
                  <a:pt x="6869069" y="1528016"/>
                </a:lnTo>
                <a:lnTo>
                  <a:pt x="6897468" y="1566744"/>
                </a:lnTo>
                <a:lnTo>
                  <a:pt x="6925364" y="1605849"/>
                </a:lnTo>
                <a:lnTo>
                  <a:pt x="6952751" y="1645325"/>
                </a:lnTo>
                <a:lnTo>
                  <a:pt x="6979626" y="1685168"/>
                </a:lnTo>
                <a:lnTo>
                  <a:pt x="7005984" y="1725374"/>
                </a:lnTo>
                <a:lnTo>
                  <a:pt x="7031821" y="1765940"/>
                </a:lnTo>
                <a:lnTo>
                  <a:pt x="7057133" y="1806860"/>
                </a:lnTo>
                <a:lnTo>
                  <a:pt x="7081915" y="1848130"/>
                </a:lnTo>
                <a:lnTo>
                  <a:pt x="7106164" y="1889747"/>
                </a:lnTo>
                <a:lnTo>
                  <a:pt x="7129876" y="1931707"/>
                </a:lnTo>
                <a:lnTo>
                  <a:pt x="7153045" y="1974004"/>
                </a:lnTo>
                <a:lnTo>
                  <a:pt x="7175668" y="2016635"/>
                </a:lnTo>
                <a:lnTo>
                  <a:pt x="7197740" y="2059595"/>
                </a:lnTo>
                <a:lnTo>
                  <a:pt x="7219258" y="2102881"/>
                </a:lnTo>
                <a:lnTo>
                  <a:pt x="7240217" y="2146488"/>
                </a:lnTo>
                <a:lnTo>
                  <a:pt x="7260613" y="2190412"/>
                </a:lnTo>
                <a:lnTo>
                  <a:pt x="7280442" y="2234650"/>
                </a:lnTo>
                <a:lnTo>
                  <a:pt x="7299699" y="2279195"/>
                </a:lnTo>
                <a:lnTo>
                  <a:pt x="7318380" y="2324045"/>
                </a:lnTo>
                <a:lnTo>
                  <a:pt x="7336481" y="2369196"/>
                </a:lnTo>
                <a:lnTo>
                  <a:pt x="7353999" y="2414642"/>
                </a:lnTo>
                <a:lnTo>
                  <a:pt x="7370927" y="2460381"/>
                </a:lnTo>
                <a:lnTo>
                  <a:pt x="7387264" y="2506407"/>
                </a:lnTo>
                <a:lnTo>
                  <a:pt x="7403003" y="2552716"/>
                </a:lnTo>
                <a:lnTo>
                  <a:pt x="7418141" y="2599305"/>
                </a:lnTo>
                <a:lnTo>
                  <a:pt x="7432675" y="2646169"/>
                </a:lnTo>
              </a:path>
            </a:pathLst>
          </a:custGeom>
          <a:ln w="38100">
            <a:solidFill>
              <a:srgbClr val="7E7E7E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298441" y="5863590"/>
            <a:ext cx="1117600" cy="752475"/>
          </a:xfrm>
          <a:custGeom>
            <a:avLst/>
            <a:gdLst/>
            <a:ahLst/>
            <a:cxnLst/>
            <a:rect l="l" t="t" r="r" b="b"/>
            <a:pathLst>
              <a:path w="1117600" h="752475">
                <a:moveTo>
                  <a:pt x="1117473" y="752348"/>
                </a:moveTo>
                <a:lnTo>
                  <a:pt x="0" y="0"/>
                </a:lnTo>
              </a:path>
            </a:pathLst>
          </a:custGeom>
          <a:ln w="38100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776721" y="4135373"/>
            <a:ext cx="929005" cy="1470660"/>
          </a:xfrm>
          <a:custGeom>
            <a:avLst/>
            <a:gdLst/>
            <a:ahLst/>
            <a:cxnLst/>
            <a:rect l="l" t="t" r="r" b="b"/>
            <a:pathLst>
              <a:path w="929004" h="1470660">
                <a:moveTo>
                  <a:pt x="928497" y="1470278"/>
                </a:moveTo>
                <a:lnTo>
                  <a:pt x="0" y="0"/>
                </a:lnTo>
              </a:path>
            </a:pathLst>
          </a:custGeom>
          <a:ln w="38100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466581" y="3429761"/>
            <a:ext cx="0" cy="1737360"/>
          </a:xfrm>
          <a:custGeom>
            <a:avLst/>
            <a:gdLst/>
            <a:ahLst/>
            <a:cxnLst/>
            <a:rect l="l" t="t" r="r" b="b"/>
            <a:pathLst>
              <a:path h="1737360">
                <a:moveTo>
                  <a:pt x="0" y="1736978"/>
                </a:moveTo>
                <a:lnTo>
                  <a:pt x="0" y="0"/>
                </a:lnTo>
              </a:path>
            </a:pathLst>
          </a:custGeom>
          <a:ln w="38100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274045" y="4173473"/>
            <a:ext cx="919480" cy="1394460"/>
          </a:xfrm>
          <a:custGeom>
            <a:avLst/>
            <a:gdLst/>
            <a:ahLst/>
            <a:cxnLst/>
            <a:rect l="l" t="t" r="r" b="b"/>
            <a:pathLst>
              <a:path w="919479" h="1394460">
                <a:moveTo>
                  <a:pt x="0" y="1394078"/>
                </a:moveTo>
                <a:lnTo>
                  <a:pt x="919479" y="0"/>
                </a:lnTo>
              </a:path>
            </a:pathLst>
          </a:custGeom>
          <a:ln w="38100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1663933" y="5705094"/>
            <a:ext cx="1166495" cy="1009650"/>
          </a:xfrm>
          <a:custGeom>
            <a:avLst/>
            <a:gdLst/>
            <a:ahLst/>
            <a:cxnLst/>
            <a:rect l="l" t="t" r="r" b="b"/>
            <a:pathLst>
              <a:path w="1166495" h="1009650">
                <a:moveTo>
                  <a:pt x="0" y="1009141"/>
                </a:moveTo>
                <a:lnTo>
                  <a:pt x="1166114" y="0"/>
                </a:lnTo>
              </a:path>
            </a:pathLst>
          </a:custGeom>
          <a:ln w="38100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342631" y="5905500"/>
            <a:ext cx="2197735" cy="2199640"/>
          </a:xfrm>
          <a:custGeom>
            <a:avLst/>
            <a:gdLst/>
            <a:ahLst/>
            <a:cxnLst/>
            <a:rect l="l" t="t" r="r" b="b"/>
            <a:pathLst>
              <a:path w="2197734" h="2199640">
                <a:moveTo>
                  <a:pt x="1098803" y="0"/>
                </a:moveTo>
                <a:lnTo>
                  <a:pt x="1051143" y="1015"/>
                </a:lnTo>
                <a:lnTo>
                  <a:pt x="1004001" y="4035"/>
                </a:lnTo>
                <a:lnTo>
                  <a:pt x="957419" y="9018"/>
                </a:lnTo>
                <a:lnTo>
                  <a:pt x="911437" y="15923"/>
                </a:lnTo>
                <a:lnTo>
                  <a:pt x="866097" y="24707"/>
                </a:lnTo>
                <a:lnTo>
                  <a:pt x="821441" y="35331"/>
                </a:lnTo>
                <a:lnTo>
                  <a:pt x="777509" y="47753"/>
                </a:lnTo>
                <a:lnTo>
                  <a:pt x="734342" y="61932"/>
                </a:lnTo>
                <a:lnTo>
                  <a:pt x="691983" y="77826"/>
                </a:lnTo>
                <a:lnTo>
                  <a:pt x="650472" y="95394"/>
                </a:lnTo>
                <a:lnTo>
                  <a:pt x="609851" y="114595"/>
                </a:lnTo>
                <a:lnTo>
                  <a:pt x="570160" y="135388"/>
                </a:lnTo>
                <a:lnTo>
                  <a:pt x="531441" y="157731"/>
                </a:lnTo>
                <a:lnTo>
                  <a:pt x="493736" y="181583"/>
                </a:lnTo>
                <a:lnTo>
                  <a:pt x="457084" y="206904"/>
                </a:lnTo>
                <a:lnTo>
                  <a:pt x="421529" y="233651"/>
                </a:lnTo>
                <a:lnTo>
                  <a:pt x="387110" y="261783"/>
                </a:lnTo>
                <a:lnTo>
                  <a:pt x="353870" y="291260"/>
                </a:lnTo>
                <a:lnTo>
                  <a:pt x="321849" y="322040"/>
                </a:lnTo>
                <a:lnTo>
                  <a:pt x="291089" y="354081"/>
                </a:lnTo>
                <a:lnTo>
                  <a:pt x="261631" y="387343"/>
                </a:lnTo>
                <a:lnTo>
                  <a:pt x="233516" y="421784"/>
                </a:lnTo>
                <a:lnTo>
                  <a:pt x="206785" y="457364"/>
                </a:lnTo>
                <a:lnTo>
                  <a:pt x="181480" y="494039"/>
                </a:lnTo>
                <a:lnTo>
                  <a:pt x="157642" y="531771"/>
                </a:lnTo>
                <a:lnTo>
                  <a:pt x="135312" y="570517"/>
                </a:lnTo>
                <a:lnTo>
                  <a:pt x="114531" y="610235"/>
                </a:lnTo>
                <a:lnTo>
                  <a:pt x="95341" y="650886"/>
                </a:lnTo>
                <a:lnTo>
                  <a:pt x="77783" y="692427"/>
                </a:lnTo>
                <a:lnTo>
                  <a:pt x="61898" y="734817"/>
                </a:lnTo>
                <a:lnTo>
                  <a:pt x="47727" y="778016"/>
                </a:lnTo>
                <a:lnTo>
                  <a:pt x="35312" y="821981"/>
                </a:lnTo>
                <a:lnTo>
                  <a:pt x="24694" y="866672"/>
                </a:lnTo>
                <a:lnTo>
                  <a:pt x="15914" y="912047"/>
                </a:lnTo>
                <a:lnTo>
                  <a:pt x="9013" y="958065"/>
                </a:lnTo>
                <a:lnTo>
                  <a:pt x="4033" y="1004685"/>
                </a:lnTo>
                <a:lnTo>
                  <a:pt x="1015" y="1051866"/>
                </a:lnTo>
                <a:lnTo>
                  <a:pt x="0" y="1099566"/>
                </a:lnTo>
                <a:lnTo>
                  <a:pt x="1015" y="1147265"/>
                </a:lnTo>
                <a:lnTo>
                  <a:pt x="4033" y="1194446"/>
                </a:lnTo>
                <a:lnTo>
                  <a:pt x="9013" y="1241066"/>
                </a:lnTo>
                <a:lnTo>
                  <a:pt x="15914" y="1287084"/>
                </a:lnTo>
                <a:lnTo>
                  <a:pt x="24694" y="1332459"/>
                </a:lnTo>
                <a:lnTo>
                  <a:pt x="35312" y="1377150"/>
                </a:lnTo>
                <a:lnTo>
                  <a:pt x="47727" y="1421115"/>
                </a:lnTo>
                <a:lnTo>
                  <a:pt x="61898" y="1464314"/>
                </a:lnTo>
                <a:lnTo>
                  <a:pt x="77783" y="1506704"/>
                </a:lnTo>
                <a:lnTo>
                  <a:pt x="95341" y="1548245"/>
                </a:lnTo>
                <a:lnTo>
                  <a:pt x="114531" y="1588896"/>
                </a:lnTo>
                <a:lnTo>
                  <a:pt x="135312" y="1628614"/>
                </a:lnTo>
                <a:lnTo>
                  <a:pt x="157642" y="1667360"/>
                </a:lnTo>
                <a:lnTo>
                  <a:pt x="181480" y="1705092"/>
                </a:lnTo>
                <a:lnTo>
                  <a:pt x="206785" y="1741767"/>
                </a:lnTo>
                <a:lnTo>
                  <a:pt x="233516" y="1777347"/>
                </a:lnTo>
                <a:lnTo>
                  <a:pt x="261631" y="1811788"/>
                </a:lnTo>
                <a:lnTo>
                  <a:pt x="291089" y="1845050"/>
                </a:lnTo>
                <a:lnTo>
                  <a:pt x="321849" y="1877091"/>
                </a:lnTo>
                <a:lnTo>
                  <a:pt x="353870" y="1907871"/>
                </a:lnTo>
                <a:lnTo>
                  <a:pt x="387110" y="1937348"/>
                </a:lnTo>
                <a:lnTo>
                  <a:pt x="421529" y="1965480"/>
                </a:lnTo>
                <a:lnTo>
                  <a:pt x="457084" y="1992227"/>
                </a:lnTo>
                <a:lnTo>
                  <a:pt x="493736" y="2017548"/>
                </a:lnTo>
                <a:lnTo>
                  <a:pt x="531441" y="2041400"/>
                </a:lnTo>
                <a:lnTo>
                  <a:pt x="570160" y="2063743"/>
                </a:lnTo>
                <a:lnTo>
                  <a:pt x="609851" y="2084536"/>
                </a:lnTo>
                <a:lnTo>
                  <a:pt x="650472" y="2103737"/>
                </a:lnTo>
                <a:lnTo>
                  <a:pt x="691983" y="2121305"/>
                </a:lnTo>
                <a:lnTo>
                  <a:pt x="734342" y="2137199"/>
                </a:lnTo>
                <a:lnTo>
                  <a:pt x="777509" y="2151378"/>
                </a:lnTo>
                <a:lnTo>
                  <a:pt x="821441" y="2163800"/>
                </a:lnTo>
                <a:lnTo>
                  <a:pt x="866097" y="2174424"/>
                </a:lnTo>
                <a:lnTo>
                  <a:pt x="911437" y="2183208"/>
                </a:lnTo>
                <a:lnTo>
                  <a:pt x="957419" y="2190113"/>
                </a:lnTo>
                <a:lnTo>
                  <a:pt x="1004001" y="2195096"/>
                </a:lnTo>
                <a:lnTo>
                  <a:pt x="1051143" y="2198116"/>
                </a:lnTo>
                <a:lnTo>
                  <a:pt x="1098803" y="2199132"/>
                </a:lnTo>
                <a:lnTo>
                  <a:pt x="1146464" y="2198116"/>
                </a:lnTo>
                <a:lnTo>
                  <a:pt x="1193606" y="2195096"/>
                </a:lnTo>
                <a:lnTo>
                  <a:pt x="1240188" y="2190113"/>
                </a:lnTo>
                <a:lnTo>
                  <a:pt x="1286170" y="2183208"/>
                </a:lnTo>
                <a:lnTo>
                  <a:pt x="1331510" y="2174424"/>
                </a:lnTo>
                <a:lnTo>
                  <a:pt x="1376166" y="2163800"/>
                </a:lnTo>
                <a:lnTo>
                  <a:pt x="1420098" y="2151378"/>
                </a:lnTo>
                <a:lnTo>
                  <a:pt x="1463265" y="2137199"/>
                </a:lnTo>
                <a:lnTo>
                  <a:pt x="1505624" y="2121305"/>
                </a:lnTo>
                <a:lnTo>
                  <a:pt x="1547135" y="2103737"/>
                </a:lnTo>
                <a:lnTo>
                  <a:pt x="1587756" y="2084536"/>
                </a:lnTo>
                <a:lnTo>
                  <a:pt x="1627447" y="2063743"/>
                </a:lnTo>
                <a:lnTo>
                  <a:pt x="1666166" y="2041400"/>
                </a:lnTo>
                <a:lnTo>
                  <a:pt x="1703871" y="2017548"/>
                </a:lnTo>
                <a:lnTo>
                  <a:pt x="1740523" y="1992227"/>
                </a:lnTo>
                <a:lnTo>
                  <a:pt x="1776078" y="1965480"/>
                </a:lnTo>
                <a:lnTo>
                  <a:pt x="1810497" y="1937348"/>
                </a:lnTo>
                <a:lnTo>
                  <a:pt x="1843737" y="1907871"/>
                </a:lnTo>
                <a:lnTo>
                  <a:pt x="1875758" y="1877091"/>
                </a:lnTo>
                <a:lnTo>
                  <a:pt x="1906518" y="1845050"/>
                </a:lnTo>
                <a:lnTo>
                  <a:pt x="1935976" y="1811788"/>
                </a:lnTo>
                <a:lnTo>
                  <a:pt x="1964091" y="1777347"/>
                </a:lnTo>
                <a:lnTo>
                  <a:pt x="1990822" y="1741767"/>
                </a:lnTo>
                <a:lnTo>
                  <a:pt x="2016127" y="1705092"/>
                </a:lnTo>
                <a:lnTo>
                  <a:pt x="2039965" y="1667360"/>
                </a:lnTo>
                <a:lnTo>
                  <a:pt x="2062295" y="1628614"/>
                </a:lnTo>
                <a:lnTo>
                  <a:pt x="2083076" y="1588896"/>
                </a:lnTo>
                <a:lnTo>
                  <a:pt x="2102266" y="1548245"/>
                </a:lnTo>
                <a:lnTo>
                  <a:pt x="2119824" y="1506704"/>
                </a:lnTo>
                <a:lnTo>
                  <a:pt x="2135709" y="1464314"/>
                </a:lnTo>
                <a:lnTo>
                  <a:pt x="2149880" y="1421115"/>
                </a:lnTo>
                <a:lnTo>
                  <a:pt x="2162295" y="1377150"/>
                </a:lnTo>
                <a:lnTo>
                  <a:pt x="2172913" y="1332459"/>
                </a:lnTo>
                <a:lnTo>
                  <a:pt x="2181693" y="1287084"/>
                </a:lnTo>
                <a:lnTo>
                  <a:pt x="2188594" y="1241066"/>
                </a:lnTo>
                <a:lnTo>
                  <a:pt x="2193574" y="1194446"/>
                </a:lnTo>
                <a:lnTo>
                  <a:pt x="2196592" y="1147265"/>
                </a:lnTo>
                <a:lnTo>
                  <a:pt x="2197608" y="1099566"/>
                </a:lnTo>
                <a:lnTo>
                  <a:pt x="2196592" y="1051866"/>
                </a:lnTo>
                <a:lnTo>
                  <a:pt x="2193574" y="1004685"/>
                </a:lnTo>
                <a:lnTo>
                  <a:pt x="2188594" y="958065"/>
                </a:lnTo>
                <a:lnTo>
                  <a:pt x="2181693" y="912047"/>
                </a:lnTo>
                <a:lnTo>
                  <a:pt x="2172913" y="866672"/>
                </a:lnTo>
                <a:lnTo>
                  <a:pt x="2162295" y="821981"/>
                </a:lnTo>
                <a:lnTo>
                  <a:pt x="2149880" y="778016"/>
                </a:lnTo>
                <a:lnTo>
                  <a:pt x="2135709" y="734817"/>
                </a:lnTo>
                <a:lnTo>
                  <a:pt x="2119824" y="692427"/>
                </a:lnTo>
                <a:lnTo>
                  <a:pt x="2102266" y="650886"/>
                </a:lnTo>
                <a:lnTo>
                  <a:pt x="2083076" y="610235"/>
                </a:lnTo>
                <a:lnTo>
                  <a:pt x="2062295" y="570517"/>
                </a:lnTo>
                <a:lnTo>
                  <a:pt x="2039965" y="531771"/>
                </a:lnTo>
                <a:lnTo>
                  <a:pt x="2016127" y="494039"/>
                </a:lnTo>
                <a:lnTo>
                  <a:pt x="1990822" y="457364"/>
                </a:lnTo>
                <a:lnTo>
                  <a:pt x="1964091" y="421784"/>
                </a:lnTo>
                <a:lnTo>
                  <a:pt x="1935976" y="387343"/>
                </a:lnTo>
                <a:lnTo>
                  <a:pt x="1906518" y="354081"/>
                </a:lnTo>
                <a:lnTo>
                  <a:pt x="1875758" y="322040"/>
                </a:lnTo>
                <a:lnTo>
                  <a:pt x="1843737" y="291260"/>
                </a:lnTo>
                <a:lnTo>
                  <a:pt x="1810497" y="261783"/>
                </a:lnTo>
                <a:lnTo>
                  <a:pt x="1776078" y="233651"/>
                </a:lnTo>
                <a:lnTo>
                  <a:pt x="1740523" y="206904"/>
                </a:lnTo>
                <a:lnTo>
                  <a:pt x="1703871" y="181583"/>
                </a:lnTo>
                <a:lnTo>
                  <a:pt x="1666166" y="157731"/>
                </a:lnTo>
                <a:lnTo>
                  <a:pt x="1627447" y="135388"/>
                </a:lnTo>
                <a:lnTo>
                  <a:pt x="1587756" y="114595"/>
                </a:lnTo>
                <a:lnTo>
                  <a:pt x="1547135" y="95394"/>
                </a:lnTo>
                <a:lnTo>
                  <a:pt x="1505624" y="77826"/>
                </a:lnTo>
                <a:lnTo>
                  <a:pt x="1463265" y="61932"/>
                </a:lnTo>
                <a:lnTo>
                  <a:pt x="1420098" y="47753"/>
                </a:lnTo>
                <a:lnTo>
                  <a:pt x="1376166" y="35331"/>
                </a:lnTo>
                <a:lnTo>
                  <a:pt x="1331510" y="24707"/>
                </a:lnTo>
                <a:lnTo>
                  <a:pt x="1286170" y="15923"/>
                </a:lnTo>
                <a:lnTo>
                  <a:pt x="1240188" y="9018"/>
                </a:lnTo>
                <a:lnTo>
                  <a:pt x="1193606" y="4035"/>
                </a:lnTo>
                <a:lnTo>
                  <a:pt x="1146464" y="1015"/>
                </a:lnTo>
                <a:lnTo>
                  <a:pt x="1098803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7759700" y="6673342"/>
            <a:ext cx="1365250" cy="607060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12700" marR="5080" indent="234315">
              <a:lnSpc>
                <a:spcPts val="2170"/>
              </a:lnSpc>
              <a:spcBef>
                <a:spcPts val="365"/>
              </a:spcBef>
            </a:pPr>
            <a:r>
              <a:rPr sz="2000" b="1" spc="45" dirty="0">
                <a:solidFill>
                  <a:srgbClr val="FFFFFF"/>
                </a:solidFill>
                <a:latin typeface="Trebuchet MS"/>
                <a:cs typeface="Trebuchet MS"/>
              </a:rPr>
              <a:t>Docker </a:t>
            </a:r>
            <a:r>
              <a:rPr sz="2000" b="1" spc="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b="1" spc="60" dirty="0">
                <a:solidFill>
                  <a:srgbClr val="FFFFFF"/>
                </a:solidFill>
                <a:latin typeface="Trebuchet MS"/>
                <a:cs typeface="Trebuchet MS"/>
              </a:rPr>
              <a:t>Conta</a:t>
            </a:r>
            <a:r>
              <a:rPr sz="2000" b="1" spc="35" dirty="0">
                <a:solidFill>
                  <a:srgbClr val="FFFFFF"/>
                </a:solidFill>
                <a:latin typeface="Trebuchet MS"/>
                <a:cs typeface="Trebuchet MS"/>
              </a:rPr>
              <a:t>iners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81634" y="5306313"/>
            <a:ext cx="3323590" cy="63754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indent="144780">
              <a:lnSpc>
                <a:spcPct val="100499"/>
              </a:lnSpc>
              <a:spcBef>
                <a:spcPts val="90"/>
              </a:spcBef>
            </a:pPr>
            <a:r>
              <a:rPr sz="2000" spc="50" dirty="0">
                <a:solidFill>
                  <a:srgbClr val="3E3E3E"/>
                </a:solidFill>
                <a:latin typeface="Trebuchet MS"/>
                <a:cs typeface="Trebuchet MS"/>
              </a:rPr>
              <a:t>Contain </a:t>
            </a:r>
            <a:r>
              <a:rPr sz="2000" spc="30" dirty="0">
                <a:solidFill>
                  <a:srgbClr val="3E3E3E"/>
                </a:solidFill>
                <a:latin typeface="Trebuchet MS"/>
                <a:cs typeface="Trebuchet MS"/>
              </a:rPr>
              <a:t>OS, </a:t>
            </a:r>
            <a:r>
              <a:rPr sz="2000" spc="10" dirty="0">
                <a:solidFill>
                  <a:srgbClr val="3E3E3E"/>
                </a:solidFill>
                <a:latin typeface="Trebuchet MS"/>
                <a:cs typeface="Trebuchet MS"/>
              </a:rPr>
              <a:t>network, </a:t>
            </a:r>
            <a:r>
              <a:rPr sz="2000" spc="95" dirty="0">
                <a:solidFill>
                  <a:srgbClr val="3E3E3E"/>
                </a:solidFill>
                <a:latin typeface="Trebuchet MS"/>
                <a:cs typeface="Trebuchet MS"/>
              </a:rPr>
              <a:t>and </a:t>
            </a:r>
            <a:r>
              <a:rPr sz="2000" spc="10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000" spc="60" dirty="0">
                <a:solidFill>
                  <a:srgbClr val="3E3E3E"/>
                </a:solidFill>
                <a:latin typeface="Trebuchet MS"/>
                <a:cs typeface="Trebuchet MS"/>
              </a:rPr>
              <a:t>environment</a:t>
            </a:r>
            <a:r>
              <a:rPr sz="2000" spc="-14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000" spc="45" dirty="0">
                <a:solidFill>
                  <a:srgbClr val="3E3E3E"/>
                </a:solidFill>
                <a:latin typeface="Trebuchet MS"/>
                <a:cs typeface="Trebuchet MS"/>
              </a:rPr>
              <a:t>configurations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3175741" y="5306313"/>
            <a:ext cx="2386330" cy="63754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indent="215900">
              <a:lnSpc>
                <a:spcPct val="100499"/>
              </a:lnSpc>
              <a:spcBef>
                <a:spcPts val="90"/>
              </a:spcBef>
            </a:pPr>
            <a:r>
              <a:rPr sz="2000" spc="85" dirty="0">
                <a:solidFill>
                  <a:srgbClr val="3E3E3E"/>
                </a:solidFill>
                <a:latin typeface="Trebuchet MS"/>
                <a:cs typeface="Trebuchet MS"/>
              </a:rPr>
              <a:t>Can </a:t>
            </a:r>
            <a:r>
              <a:rPr sz="2000" spc="70" dirty="0">
                <a:solidFill>
                  <a:srgbClr val="3E3E3E"/>
                </a:solidFill>
                <a:latin typeface="Trebuchet MS"/>
                <a:cs typeface="Trebuchet MS"/>
              </a:rPr>
              <a:t>be </a:t>
            </a:r>
            <a:r>
              <a:rPr sz="2000" spc="35" dirty="0">
                <a:solidFill>
                  <a:srgbClr val="3E3E3E"/>
                </a:solidFill>
                <a:latin typeface="Trebuchet MS"/>
                <a:cs typeface="Trebuchet MS"/>
              </a:rPr>
              <a:t>stopped, </a:t>
            </a:r>
            <a:r>
              <a:rPr sz="2000" spc="4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3E3E3E"/>
                </a:solidFill>
                <a:latin typeface="Trebuchet MS"/>
                <a:cs typeface="Trebuchet MS"/>
              </a:rPr>
              <a:t>restarted,</a:t>
            </a:r>
            <a:r>
              <a:rPr sz="2000" spc="-14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000" spc="100" dirty="0">
                <a:solidFill>
                  <a:srgbClr val="3E3E3E"/>
                </a:solidFill>
                <a:latin typeface="Trebuchet MS"/>
                <a:cs typeface="Trebuchet MS"/>
              </a:rPr>
              <a:t>and</a:t>
            </a:r>
            <a:r>
              <a:rPr sz="2000" spc="-114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000" spc="-10" dirty="0">
                <a:solidFill>
                  <a:srgbClr val="3E3E3E"/>
                </a:solidFill>
                <a:latin typeface="Trebuchet MS"/>
                <a:cs typeface="Trebuchet MS"/>
              </a:rPr>
              <a:t>killed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1351514" y="3110864"/>
            <a:ext cx="3846195" cy="9423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indent="3175" algn="ctr">
              <a:lnSpc>
                <a:spcPct val="100200"/>
              </a:lnSpc>
              <a:spcBef>
                <a:spcPts val="100"/>
              </a:spcBef>
            </a:pPr>
            <a:r>
              <a:rPr sz="2000" spc="35" dirty="0">
                <a:solidFill>
                  <a:srgbClr val="3E3E3E"/>
                </a:solidFill>
                <a:latin typeface="Trebuchet MS"/>
                <a:cs typeface="Trebuchet MS"/>
              </a:rPr>
              <a:t>Applications </a:t>
            </a:r>
            <a:r>
              <a:rPr sz="2000" spc="75" dirty="0">
                <a:solidFill>
                  <a:srgbClr val="3E3E3E"/>
                </a:solidFill>
                <a:latin typeface="Trebuchet MS"/>
                <a:cs typeface="Trebuchet MS"/>
              </a:rPr>
              <a:t>hosted </a:t>
            </a:r>
            <a:r>
              <a:rPr sz="2000" spc="45" dirty="0">
                <a:solidFill>
                  <a:srgbClr val="3E3E3E"/>
                </a:solidFill>
                <a:latin typeface="Trebuchet MS"/>
                <a:cs typeface="Trebuchet MS"/>
              </a:rPr>
              <a:t>inside </a:t>
            </a:r>
            <a:r>
              <a:rPr sz="2000" spc="5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000" spc="45" dirty="0">
                <a:solidFill>
                  <a:srgbClr val="3E3E3E"/>
                </a:solidFill>
                <a:latin typeface="Trebuchet MS"/>
                <a:cs typeface="Trebuchet MS"/>
              </a:rPr>
              <a:t>containers</a:t>
            </a:r>
            <a:r>
              <a:rPr sz="2000" spc="-13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000" spc="50" dirty="0">
                <a:solidFill>
                  <a:srgbClr val="3E3E3E"/>
                </a:solidFill>
                <a:latin typeface="Trebuchet MS"/>
                <a:cs typeface="Trebuchet MS"/>
              </a:rPr>
              <a:t>can</a:t>
            </a:r>
            <a:r>
              <a:rPr sz="2000" spc="-10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000" spc="70" dirty="0">
                <a:solidFill>
                  <a:srgbClr val="3E3E3E"/>
                </a:solidFill>
                <a:latin typeface="Trebuchet MS"/>
                <a:cs typeface="Trebuchet MS"/>
              </a:rPr>
              <a:t>be</a:t>
            </a:r>
            <a:r>
              <a:rPr sz="20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000" spc="55" dirty="0">
                <a:solidFill>
                  <a:srgbClr val="3E3E3E"/>
                </a:solidFill>
                <a:latin typeface="Trebuchet MS"/>
                <a:cs typeface="Trebuchet MS"/>
              </a:rPr>
              <a:t>accessed</a:t>
            </a:r>
            <a:r>
              <a:rPr sz="2000" spc="-13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000" spc="60" dirty="0">
                <a:solidFill>
                  <a:srgbClr val="3E3E3E"/>
                </a:solidFill>
                <a:latin typeface="Trebuchet MS"/>
                <a:cs typeface="Trebuchet MS"/>
              </a:rPr>
              <a:t>over </a:t>
            </a:r>
            <a:r>
              <a:rPr sz="2000" spc="-5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000" spc="45" dirty="0">
                <a:solidFill>
                  <a:srgbClr val="3E3E3E"/>
                </a:solidFill>
                <a:latin typeface="Trebuchet MS"/>
                <a:cs typeface="Trebuchet MS"/>
              </a:rPr>
              <a:t>network</a:t>
            </a:r>
            <a:r>
              <a:rPr sz="2000" spc="-114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000" spc="55" dirty="0">
                <a:solidFill>
                  <a:srgbClr val="3E3E3E"/>
                </a:solidFill>
                <a:latin typeface="Trebuchet MS"/>
                <a:cs typeface="Trebuchet MS"/>
              </a:rPr>
              <a:t>outside</a:t>
            </a:r>
            <a:r>
              <a:rPr sz="2000" spc="-10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000" spc="75" dirty="0">
                <a:solidFill>
                  <a:srgbClr val="3E3E3E"/>
                </a:solidFill>
                <a:latin typeface="Trebuchet MS"/>
                <a:cs typeface="Trebuchet MS"/>
              </a:rPr>
              <a:t>Docker</a:t>
            </a:r>
            <a:r>
              <a:rPr sz="2000" spc="-10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000" spc="90" dirty="0">
                <a:solidFill>
                  <a:srgbClr val="3E3E3E"/>
                </a:solidFill>
                <a:latin typeface="Trebuchet MS"/>
                <a:cs typeface="Trebuchet MS"/>
              </a:rPr>
              <a:t>Host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419605" y="1382882"/>
            <a:ext cx="14275435" cy="1835150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500"/>
              </a:spcBef>
            </a:pPr>
            <a:r>
              <a:rPr sz="2200" spc="120" dirty="0">
                <a:solidFill>
                  <a:srgbClr val="3E3E3E"/>
                </a:solidFill>
                <a:latin typeface="Trebuchet MS"/>
                <a:cs typeface="Trebuchet MS"/>
              </a:rPr>
              <a:t>An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instance</a:t>
            </a:r>
            <a:r>
              <a:rPr sz="2200" spc="-4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of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rebuchet MS"/>
                <a:cs typeface="Trebuchet MS"/>
              </a:rPr>
              <a:t>Docker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image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is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10" dirty="0">
                <a:solidFill>
                  <a:srgbClr val="3E3E3E"/>
                </a:solidFill>
                <a:latin typeface="Trebuchet MS"/>
                <a:cs typeface="Trebuchet MS"/>
              </a:rPr>
              <a:t>called</a:t>
            </a:r>
            <a:r>
              <a:rPr sz="2200" spc="-4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rebuchet MS"/>
                <a:cs typeface="Trebuchet MS"/>
              </a:rPr>
              <a:t>Docker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" dirty="0">
                <a:solidFill>
                  <a:srgbClr val="3E3E3E"/>
                </a:solidFill>
                <a:latin typeface="Trebuchet MS"/>
                <a:cs typeface="Trebuchet MS"/>
              </a:rPr>
              <a:t>container.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rebuchet MS"/>
                <a:cs typeface="Trebuchet MS"/>
              </a:rPr>
              <a:t>Docker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Trebuchet MS"/>
                <a:cs typeface="Trebuchet MS"/>
              </a:rPr>
              <a:t>containers</a:t>
            </a:r>
            <a:r>
              <a:rPr sz="2200" spc="-5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rebuchet MS"/>
                <a:cs typeface="Trebuchet MS"/>
              </a:rPr>
              <a:t>host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" dirty="0">
                <a:solidFill>
                  <a:srgbClr val="3E3E3E"/>
                </a:solidFill>
                <a:latin typeface="Trebuchet MS"/>
                <a:cs typeface="Trebuchet MS"/>
              </a:rPr>
              <a:t>different</a:t>
            </a:r>
            <a:r>
              <a:rPr sz="2200" spc="-5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types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of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Trebuchet MS"/>
                <a:cs typeface="Trebuchet MS"/>
              </a:rPr>
              <a:t>applications</a:t>
            </a:r>
            <a:endParaRPr sz="2200">
              <a:latin typeface="Trebuchet MS"/>
              <a:cs typeface="Trebuchet MS"/>
            </a:endParaRPr>
          </a:p>
          <a:p>
            <a:pPr marL="5080" algn="ctr">
              <a:lnSpc>
                <a:spcPct val="100000"/>
              </a:lnSpc>
              <a:spcBef>
                <a:spcPts val="400"/>
              </a:spcBef>
            </a:pPr>
            <a:r>
              <a:rPr sz="2200" spc="45" dirty="0">
                <a:solidFill>
                  <a:srgbClr val="3E3E3E"/>
                </a:solidFill>
                <a:latin typeface="Trebuchet MS"/>
                <a:cs typeface="Trebuchet MS"/>
              </a:rPr>
              <a:t>inside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" dirty="0">
                <a:solidFill>
                  <a:srgbClr val="3E3E3E"/>
                </a:solidFill>
                <a:latin typeface="Trebuchet MS"/>
                <a:cs typeface="Trebuchet MS"/>
              </a:rPr>
              <a:t>them.</a:t>
            </a:r>
            <a:endParaRPr sz="2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850">
              <a:latin typeface="Trebuchet MS"/>
              <a:cs typeface="Trebuchet MS"/>
            </a:endParaRPr>
          </a:p>
          <a:p>
            <a:pPr marL="5558790" marR="5785485" algn="ctr">
              <a:lnSpc>
                <a:spcPct val="100499"/>
              </a:lnSpc>
            </a:pPr>
            <a:r>
              <a:rPr sz="2000" spc="85" dirty="0">
                <a:solidFill>
                  <a:srgbClr val="3E3E3E"/>
                </a:solidFill>
                <a:latin typeface="Trebuchet MS"/>
                <a:cs typeface="Trebuchet MS"/>
              </a:rPr>
              <a:t>Can</a:t>
            </a:r>
            <a:r>
              <a:rPr sz="2000" spc="-10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000" spc="80" dirty="0">
                <a:solidFill>
                  <a:srgbClr val="3E3E3E"/>
                </a:solidFill>
                <a:latin typeface="Trebuchet MS"/>
                <a:cs typeface="Trebuchet MS"/>
              </a:rPr>
              <a:t>host</a:t>
            </a:r>
            <a:r>
              <a:rPr sz="2000" spc="-11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000" spc="100" dirty="0">
                <a:solidFill>
                  <a:srgbClr val="3E3E3E"/>
                </a:solidFill>
                <a:latin typeface="Trebuchet MS"/>
                <a:cs typeface="Trebuchet MS"/>
              </a:rPr>
              <a:t>one</a:t>
            </a:r>
            <a:r>
              <a:rPr sz="20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000" spc="90" dirty="0">
                <a:solidFill>
                  <a:srgbClr val="3E3E3E"/>
                </a:solidFill>
                <a:latin typeface="Trebuchet MS"/>
                <a:cs typeface="Trebuchet MS"/>
              </a:rPr>
              <a:t>or</a:t>
            </a:r>
            <a:r>
              <a:rPr sz="2000" spc="-10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000" spc="15" dirty="0">
                <a:solidFill>
                  <a:srgbClr val="3E3E3E"/>
                </a:solidFill>
                <a:latin typeface="Trebuchet MS"/>
                <a:cs typeface="Trebuchet MS"/>
              </a:rPr>
              <a:t>multiple </a:t>
            </a:r>
            <a:r>
              <a:rPr sz="2000" spc="-5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000" spc="30" dirty="0">
                <a:solidFill>
                  <a:srgbClr val="3E3E3E"/>
                </a:solidFill>
                <a:latin typeface="Trebuchet MS"/>
                <a:cs typeface="Trebuchet MS"/>
              </a:rPr>
              <a:t>applications</a:t>
            </a:r>
            <a:r>
              <a:rPr sz="2000" spc="-11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000" spc="-15" dirty="0">
                <a:solidFill>
                  <a:srgbClr val="3E3E3E"/>
                </a:solidFill>
                <a:latin typeface="Trebuchet MS"/>
                <a:cs typeface="Trebuchet MS"/>
              </a:rPr>
              <a:t>at</a:t>
            </a:r>
            <a:r>
              <a:rPr sz="2000" spc="-114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000" spc="65" dirty="0">
                <a:solidFill>
                  <a:srgbClr val="3E3E3E"/>
                </a:solidFill>
                <a:latin typeface="Trebuchet MS"/>
                <a:cs typeface="Trebuchet MS"/>
              </a:rPr>
              <a:t>once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244598" y="3374516"/>
            <a:ext cx="3373754" cy="63754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461645" marR="5080" indent="-449580">
              <a:lnSpc>
                <a:spcPct val="100499"/>
              </a:lnSpc>
              <a:spcBef>
                <a:spcPts val="90"/>
              </a:spcBef>
            </a:pPr>
            <a:r>
              <a:rPr sz="2000" spc="25" dirty="0">
                <a:solidFill>
                  <a:srgbClr val="3E3E3E"/>
                </a:solidFill>
                <a:latin typeface="Trebuchet MS"/>
                <a:cs typeface="Trebuchet MS"/>
              </a:rPr>
              <a:t>Faster</a:t>
            </a:r>
            <a:r>
              <a:rPr sz="2000" spc="-114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000" spc="20" dirty="0">
                <a:solidFill>
                  <a:srgbClr val="3E3E3E"/>
                </a:solidFill>
                <a:latin typeface="Trebuchet MS"/>
                <a:cs typeface="Trebuchet MS"/>
              </a:rPr>
              <a:t>to</a:t>
            </a:r>
            <a:r>
              <a:rPr sz="20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000" spc="70" dirty="0">
                <a:solidFill>
                  <a:srgbClr val="3E3E3E"/>
                </a:solidFill>
                <a:latin typeface="Trebuchet MS"/>
                <a:cs typeface="Trebuchet MS"/>
              </a:rPr>
              <a:t>boot</a:t>
            </a:r>
            <a:r>
              <a:rPr sz="20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000" spc="120" dirty="0">
                <a:solidFill>
                  <a:srgbClr val="3E3E3E"/>
                </a:solidFill>
                <a:latin typeface="Trebuchet MS"/>
                <a:cs typeface="Trebuchet MS"/>
              </a:rPr>
              <a:t>up</a:t>
            </a:r>
            <a:r>
              <a:rPr sz="20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000" spc="90" dirty="0">
                <a:solidFill>
                  <a:srgbClr val="3E3E3E"/>
                </a:solidFill>
                <a:latin typeface="Trebuchet MS"/>
                <a:cs typeface="Trebuchet MS"/>
              </a:rPr>
              <a:t>due</a:t>
            </a:r>
            <a:r>
              <a:rPr sz="20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000" spc="20" dirty="0">
                <a:solidFill>
                  <a:srgbClr val="3E3E3E"/>
                </a:solidFill>
                <a:latin typeface="Trebuchet MS"/>
                <a:cs typeface="Trebuchet MS"/>
              </a:rPr>
              <a:t>to</a:t>
            </a:r>
            <a:r>
              <a:rPr sz="20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000" spc="40" dirty="0">
                <a:solidFill>
                  <a:srgbClr val="3E3E3E"/>
                </a:solidFill>
                <a:latin typeface="Trebuchet MS"/>
                <a:cs typeface="Trebuchet MS"/>
              </a:rPr>
              <a:t>low </a:t>
            </a:r>
            <a:r>
              <a:rPr sz="2000" spc="-5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000" spc="20" dirty="0">
                <a:solidFill>
                  <a:srgbClr val="3E3E3E"/>
                </a:solidFill>
                <a:latin typeface="Trebuchet MS"/>
                <a:cs typeface="Trebuchet MS"/>
              </a:rPr>
              <a:t>size</a:t>
            </a:r>
            <a:r>
              <a:rPr sz="2000" spc="-11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000" spc="35" dirty="0">
                <a:solidFill>
                  <a:srgbClr val="3E3E3E"/>
                </a:solidFill>
                <a:latin typeface="Trebuchet MS"/>
                <a:cs typeface="Trebuchet MS"/>
              </a:rPr>
              <a:t>of</a:t>
            </a:r>
            <a:r>
              <a:rPr sz="20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000" spc="75" dirty="0">
                <a:solidFill>
                  <a:srgbClr val="3E3E3E"/>
                </a:solidFill>
                <a:latin typeface="Trebuchet MS"/>
                <a:cs typeface="Trebuchet MS"/>
              </a:rPr>
              <a:t>Docker</a:t>
            </a:r>
            <a:r>
              <a:rPr sz="2000" spc="-11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000" spc="60" dirty="0">
                <a:solidFill>
                  <a:srgbClr val="3E3E3E"/>
                </a:solidFill>
                <a:latin typeface="Trebuchet MS"/>
                <a:cs typeface="Trebuchet MS"/>
              </a:rPr>
              <a:t>image</a:t>
            </a:r>
            <a:endParaRPr sz="2000">
              <a:latin typeface="Trebuchet MS"/>
              <a:cs typeface="Trebuchet MS"/>
            </a:endParaRPr>
          </a:p>
        </p:txBody>
      </p:sp>
      <p:pic>
        <p:nvPicPr>
          <p:cNvPr id="17" name="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414771" y="734568"/>
            <a:ext cx="5519928" cy="458724"/>
          </a:xfrm>
          <a:prstGeom prst="rect">
            <a:avLst/>
          </a:prstGeom>
        </p:spPr>
      </p:pic>
    </p:spTree>
  </p:cSld>
  <p:clrMapOvr>
    <a:masterClrMapping/>
  </p:clrMapOvr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297295" y="295148"/>
            <a:ext cx="366141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60" dirty="0">
                <a:solidFill>
                  <a:srgbClr val="3E3E3E"/>
                </a:solidFill>
                <a:latin typeface="Arial"/>
                <a:cs typeface="Arial"/>
              </a:rPr>
              <a:t>Container:</a:t>
            </a:r>
            <a:r>
              <a:rPr spc="-10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95" dirty="0">
                <a:solidFill>
                  <a:srgbClr val="3E3E3E"/>
                </a:solidFill>
                <a:latin typeface="Arial"/>
                <a:cs typeface="Arial"/>
              </a:rPr>
              <a:t>Overview</a:t>
            </a:r>
          </a:p>
        </p:txBody>
      </p:sp>
      <p:sp>
        <p:nvSpPr>
          <p:cNvPr id="4" name="object 4"/>
          <p:cNvSpPr/>
          <p:nvPr/>
        </p:nvSpPr>
        <p:spPr>
          <a:xfrm>
            <a:off x="7196328" y="4347971"/>
            <a:ext cx="2371725" cy="2400300"/>
          </a:xfrm>
          <a:custGeom>
            <a:avLst/>
            <a:gdLst/>
            <a:ahLst/>
            <a:cxnLst/>
            <a:rect l="l" t="t" r="r" b="b"/>
            <a:pathLst>
              <a:path w="2371725" h="2400300">
                <a:moveTo>
                  <a:pt x="1185672" y="0"/>
                </a:moveTo>
                <a:lnTo>
                  <a:pt x="1137986" y="952"/>
                </a:lnTo>
                <a:lnTo>
                  <a:pt x="1090777" y="3788"/>
                </a:lnTo>
                <a:lnTo>
                  <a:pt x="1044083" y="8469"/>
                </a:lnTo>
                <a:lnTo>
                  <a:pt x="997936" y="14960"/>
                </a:lnTo>
                <a:lnTo>
                  <a:pt x="952374" y="23227"/>
                </a:lnTo>
                <a:lnTo>
                  <a:pt x="907432" y="33231"/>
                </a:lnTo>
                <a:lnTo>
                  <a:pt x="863144" y="44939"/>
                </a:lnTo>
                <a:lnTo>
                  <a:pt x="819547" y="58313"/>
                </a:lnTo>
                <a:lnTo>
                  <a:pt x="776676" y="73319"/>
                </a:lnTo>
                <a:lnTo>
                  <a:pt x="734566" y="89920"/>
                </a:lnTo>
                <a:lnTo>
                  <a:pt x="693252" y="108080"/>
                </a:lnTo>
                <a:lnTo>
                  <a:pt x="652771" y="127763"/>
                </a:lnTo>
                <a:lnTo>
                  <a:pt x="613157" y="148935"/>
                </a:lnTo>
                <a:lnTo>
                  <a:pt x="574446" y="171558"/>
                </a:lnTo>
                <a:lnTo>
                  <a:pt x="536674" y="195597"/>
                </a:lnTo>
                <a:lnTo>
                  <a:pt x="499875" y="221016"/>
                </a:lnTo>
                <a:lnTo>
                  <a:pt x="464086" y="247779"/>
                </a:lnTo>
                <a:lnTo>
                  <a:pt x="429341" y="275851"/>
                </a:lnTo>
                <a:lnTo>
                  <a:pt x="395676" y="305196"/>
                </a:lnTo>
                <a:lnTo>
                  <a:pt x="363126" y="335777"/>
                </a:lnTo>
                <a:lnTo>
                  <a:pt x="331728" y="367558"/>
                </a:lnTo>
                <a:lnTo>
                  <a:pt x="301516" y="400505"/>
                </a:lnTo>
                <a:lnTo>
                  <a:pt x="272525" y="434581"/>
                </a:lnTo>
                <a:lnTo>
                  <a:pt x="244792" y="469750"/>
                </a:lnTo>
                <a:lnTo>
                  <a:pt x="218351" y="505977"/>
                </a:lnTo>
                <a:lnTo>
                  <a:pt x="193239" y="543225"/>
                </a:lnTo>
                <a:lnTo>
                  <a:pt x="169489" y="581459"/>
                </a:lnTo>
                <a:lnTo>
                  <a:pt x="147139" y="620642"/>
                </a:lnTo>
                <a:lnTo>
                  <a:pt x="126223" y="660740"/>
                </a:lnTo>
                <a:lnTo>
                  <a:pt x="106777" y="701715"/>
                </a:lnTo>
                <a:lnTo>
                  <a:pt x="88836" y="743533"/>
                </a:lnTo>
                <a:lnTo>
                  <a:pt x="72435" y="786158"/>
                </a:lnTo>
                <a:lnTo>
                  <a:pt x="57610" y="829553"/>
                </a:lnTo>
                <a:lnTo>
                  <a:pt x="44397" y="873682"/>
                </a:lnTo>
                <a:lnTo>
                  <a:pt x="32831" y="918511"/>
                </a:lnTo>
                <a:lnTo>
                  <a:pt x="22947" y="964002"/>
                </a:lnTo>
                <a:lnTo>
                  <a:pt x="14780" y="1010121"/>
                </a:lnTo>
                <a:lnTo>
                  <a:pt x="8367" y="1056831"/>
                </a:lnTo>
                <a:lnTo>
                  <a:pt x="3742" y="1104096"/>
                </a:lnTo>
                <a:lnTo>
                  <a:pt x="941" y="1151881"/>
                </a:lnTo>
                <a:lnTo>
                  <a:pt x="0" y="1200150"/>
                </a:lnTo>
                <a:lnTo>
                  <a:pt x="941" y="1248418"/>
                </a:lnTo>
                <a:lnTo>
                  <a:pt x="3742" y="1296203"/>
                </a:lnTo>
                <a:lnTo>
                  <a:pt x="8367" y="1343468"/>
                </a:lnTo>
                <a:lnTo>
                  <a:pt x="14780" y="1390178"/>
                </a:lnTo>
                <a:lnTo>
                  <a:pt x="22947" y="1436297"/>
                </a:lnTo>
                <a:lnTo>
                  <a:pt x="32831" y="1481788"/>
                </a:lnTo>
                <a:lnTo>
                  <a:pt x="44397" y="1526617"/>
                </a:lnTo>
                <a:lnTo>
                  <a:pt x="57610" y="1570746"/>
                </a:lnTo>
                <a:lnTo>
                  <a:pt x="72435" y="1614141"/>
                </a:lnTo>
                <a:lnTo>
                  <a:pt x="88836" y="1656766"/>
                </a:lnTo>
                <a:lnTo>
                  <a:pt x="106777" y="1698584"/>
                </a:lnTo>
                <a:lnTo>
                  <a:pt x="126223" y="1739559"/>
                </a:lnTo>
                <a:lnTo>
                  <a:pt x="147139" y="1779657"/>
                </a:lnTo>
                <a:lnTo>
                  <a:pt x="169489" y="1818840"/>
                </a:lnTo>
                <a:lnTo>
                  <a:pt x="193239" y="1857074"/>
                </a:lnTo>
                <a:lnTo>
                  <a:pt x="218351" y="1894322"/>
                </a:lnTo>
                <a:lnTo>
                  <a:pt x="244792" y="1930549"/>
                </a:lnTo>
                <a:lnTo>
                  <a:pt x="272525" y="1965718"/>
                </a:lnTo>
                <a:lnTo>
                  <a:pt x="301516" y="1999794"/>
                </a:lnTo>
                <a:lnTo>
                  <a:pt x="331728" y="2032741"/>
                </a:lnTo>
                <a:lnTo>
                  <a:pt x="363126" y="2064522"/>
                </a:lnTo>
                <a:lnTo>
                  <a:pt x="395676" y="2095103"/>
                </a:lnTo>
                <a:lnTo>
                  <a:pt x="429341" y="2124448"/>
                </a:lnTo>
                <a:lnTo>
                  <a:pt x="464086" y="2152520"/>
                </a:lnTo>
                <a:lnTo>
                  <a:pt x="499875" y="2179283"/>
                </a:lnTo>
                <a:lnTo>
                  <a:pt x="536674" y="2204702"/>
                </a:lnTo>
                <a:lnTo>
                  <a:pt x="574446" y="2228741"/>
                </a:lnTo>
                <a:lnTo>
                  <a:pt x="613157" y="2251364"/>
                </a:lnTo>
                <a:lnTo>
                  <a:pt x="652771" y="2272536"/>
                </a:lnTo>
                <a:lnTo>
                  <a:pt x="693252" y="2292219"/>
                </a:lnTo>
                <a:lnTo>
                  <a:pt x="734566" y="2310379"/>
                </a:lnTo>
                <a:lnTo>
                  <a:pt x="776676" y="2326980"/>
                </a:lnTo>
                <a:lnTo>
                  <a:pt x="819547" y="2341986"/>
                </a:lnTo>
                <a:lnTo>
                  <a:pt x="863144" y="2355360"/>
                </a:lnTo>
                <a:lnTo>
                  <a:pt x="907432" y="2367068"/>
                </a:lnTo>
                <a:lnTo>
                  <a:pt x="952374" y="2377072"/>
                </a:lnTo>
                <a:lnTo>
                  <a:pt x="997936" y="2385339"/>
                </a:lnTo>
                <a:lnTo>
                  <a:pt x="1044083" y="2391830"/>
                </a:lnTo>
                <a:lnTo>
                  <a:pt x="1090777" y="2396511"/>
                </a:lnTo>
                <a:lnTo>
                  <a:pt x="1137986" y="2399347"/>
                </a:lnTo>
                <a:lnTo>
                  <a:pt x="1185672" y="2400300"/>
                </a:lnTo>
                <a:lnTo>
                  <a:pt x="1233357" y="2399347"/>
                </a:lnTo>
                <a:lnTo>
                  <a:pt x="1280566" y="2396511"/>
                </a:lnTo>
                <a:lnTo>
                  <a:pt x="1327260" y="2391830"/>
                </a:lnTo>
                <a:lnTo>
                  <a:pt x="1373407" y="2385339"/>
                </a:lnTo>
                <a:lnTo>
                  <a:pt x="1418969" y="2377072"/>
                </a:lnTo>
                <a:lnTo>
                  <a:pt x="1463911" y="2367068"/>
                </a:lnTo>
                <a:lnTo>
                  <a:pt x="1508199" y="2355360"/>
                </a:lnTo>
                <a:lnTo>
                  <a:pt x="1551796" y="2341986"/>
                </a:lnTo>
                <a:lnTo>
                  <a:pt x="1594667" y="2326980"/>
                </a:lnTo>
                <a:lnTo>
                  <a:pt x="1636777" y="2310379"/>
                </a:lnTo>
                <a:lnTo>
                  <a:pt x="1678091" y="2292219"/>
                </a:lnTo>
                <a:lnTo>
                  <a:pt x="1718572" y="2272536"/>
                </a:lnTo>
                <a:lnTo>
                  <a:pt x="1758186" y="2251364"/>
                </a:lnTo>
                <a:lnTo>
                  <a:pt x="1796897" y="2228741"/>
                </a:lnTo>
                <a:lnTo>
                  <a:pt x="1834669" y="2204702"/>
                </a:lnTo>
                <a:lnTo>
                  <a:pt x="1871468" y="2179283"/>
                </a:lnTo>
                <a:lnTo>
                  <a:pt x="1907257" y="2152520"/>
                </a:lnTo>
                <a:lnTo>
                  <a:pt x="1942002" y="2124448"/>
                </a:lnTo>
                <a:lnTo>
                  <a:pt x="1975667" y="2095103"/>
                </a:lnTo>
                <a:lnTo>
                  <a:pt x="2008217" y="2064522"/>
                </a:lnTo>
                <a:lnTo>
                  <a:pt x="2039615" y="2032741"/>
                </a:lnTo>
                <a:lnTo>
                  <a:pt x="2069827" y="1999794"/>
                </a:lnTo>
                <a:lnTo>
                  <a:pt x="2098818" y="1965718"/>
                </a:lnTo>
                <a:lnTo>
                  <a:pt x="2126551" y="1930549"/>
                </a:lnTo>
                <a:lnTo>
                  <a:pt x="2152992" y="1894322"/>
                </a:lnTo>
                <a:lnTo>
                  <a:pt x="2178104" y="1857074"/>
                </a:lnTo>
                <a:lnTo>
                  <a:pt x="2201854" y="1818840"/>
                </a:lnTo>
                <a:lnTo>
                  <a:pt x="2224204" y="1779657"/>
                </a:lnTo>
                <a:lnTo>
                  <a:pt x="2245120" y="1739559"/>
                </a:lnTo>
                <a:lnTo>
                  <a:pt x="2264566" y="1698584"/>
                </a:lnTo>
                <a:lnTo>
                  <a:pt x="2282507" y="1656766"/>
                </a:lnTo>
                <a:lnTo>
                  <a:pt x="2298908" y="1614141"/>
                </a:lnTo>
                <a:lnTo>
                  <a:pt x="2313733" y="1570746"/>
                </a:lnTo>
                <a:lnTo>
                  <a:pt x="2326946" y="1526617"/>
                </a:lnTo>
                <a:lnTo>
                  <a:pt x="2338512" y="1481788"/>
                </a:lnTo>
                <a:lnTo>
                  <a:pt x="2348396" y="1436297"/>
                </a:lnTo>
                <a:lnTo>
                  <a:pt x="2356563" y="1390178"/>
                </a:lnTo>
                <a:lnTo>
                  <a:pt x="2362976" y="1343468"/>
                </a:lnTo>
                <a:lnTo>
                  <a:pt x="2367601" y="1296203"/>
                </a:lnTo>
                <a:lnTo>
                  <a:pt x="2370402" y="1248418"/>
                </a:lnTo>
                <a:lnTo>
                  <a:pt x="2371344" y="1200150"/>
                </a:lnTo>
                <a:lnTo>
                  <a:pt x="2370402" y="1151881"/>
                </a:lnTo>
                <a:lnTo>
                  <a:pt x="2367601" y="1104096"/>
                </a:lnTo>
                <a:lnTo>
                  <a:pt x="2362976" y="1056831"/>
                </a:lnTo>
                <a:lnTo>
                  <a:pt x="2356563" y="1010121"/>
                </a:lnTo>
                <a:lnTo>
                  <a:pt x="2348396" y="964002"/>
                </a:lnTo>
                <a:lnTo>
                  <a:pt x="2338512" y="918511"/>
                </a:lnTo>
                <a:lnTo>
                  <a:pt x="2326946" y="873682"/>
                </a:lnTo>
                <a:lnTo>
                  <a:pt x="2313733" y="829553"/>
                </a:lnTo>
                <a:lnTo>
                  <a:pt x="2298908" y="786158"/>
                </a:lnTo>
                <a:lnTo>
                  <a:pt x="2282507" y="743533"/>
                </a:lnTo>
                <a:lnTo>
                  <a:pt x="2264566" y="701715"/>
                </a:lnTo>
                <a:lnTo>
                  <a:pt x="2245120" y="660740"/>
                </a:lnTo>
                <a:lnTo>
                  <a:pt x="2224204" y="620642"/>
                </a:lnTo>
                <a:lnTo>
                  <a:pt x="2201854" y="581459"/>
                </a:lnTo>
                <a:lnTo>
                  <a:pt x="2178104" y="543225"/>
                </a:lnTo>
                <a:lnTo>
                  <a:pt x="2152992" y="505977"/>
                </a:lnTo>
                <a:lnTo>
                  <a:pt x="2126551" y="469750"/>
                </a:lnTo>
                <a:lnTo>
                  <a:pt x="2098818" y="434581"/>
                </a:lnTo>
                <a:lnTo>
                  <a:pt x="2069827" y="400505"/>
                </a:lnTo>
                <a:lnTo>
                  <a:pt x="2039615" y="367558"/>
                </a:lnTo>
                <a:lnTo>
                  <a:pt x="2008217" y="335777"/>
                </a:lnTo>
                <a:lnTo>
                  <a:pt x="1975667" y="305196"/>
                </a:lnTo>
                <a:lnTo>
                  <a:pt x="1942002" y="275851"/>
                </a:lnTo>
                <a:lnTo>
                  <a:pt x="1907257" y="247779"/>
                </a:lnTo>
                <a:lnTo>
                  <a:pt x="1871468" y="221016"/>
                </a:lnTo>
                <a:lnTo>
                  <a:pt x="1834669" y="195597"/>
                </a:lnTo>
                <a:lnTo>
                  <a:pt x="1796897" y="171558"/>
                </a:lnTo>
                <a:lnTo>
                  <a:pt x="1758186" y="148935"/>
                </a:lnTo>
                <a:lnTo>
                  <a:pt x="1718572" y="127763"/>
                </a:lnTo>
                <a:lnTo>
                  <a:pt x="1678091" y="108080"/>
                </a:lnTo>
                <a:lnTo>
                  <a:pt x="1636777" y="89920"/>
                </a:lnTo>
                <a:lnTo>
                  <a:pt x="1594667" y="73319"/>
                </a:lnTo>
                <a:lnTo>
                  <a:pt x="1551796" y="58313"/>
                </a:lnTo>
                <a:lnTo>
                  <a:pt x="1508199" y="44939"/>
                </a:lnTo>
                <a:lnTo>
                  <a:pt x="1463911" y="33231"/>
                </a:lnTo>
                <a:lnTo>
                  <a:pt x="1418969" y="23227"/>
                </a:lnTo>
                <a:lnTo>
                  <a:pt x="1373407" y="14960"/>
                </a:lnTo>
                <a:lnTo>
                  <a:pt x="1327260" y="8469"/>
                </a:lnTo>
                <a:lnTo>
                  <a:pt x="1280566" y="3788"/>
                </a:lnTo>
                <a:lnTo>
                  <a:pt x="1233357" y="952"/>
                </a:lnTo>
                <a:lnTo>
                  <a:pt x="1185672" y="0"/>
                </a:lnTo>
                <a:close/>
              </a:path>
            </a:pathLst>
          </a:custGeom>
          <a:solidFill>
            <a:srgbClr val="F8DE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7678293" y="5064632"/>
            <a:ext cx="1409700" cy="9404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33045" marR="5080" indent="-220979">
              <a:lnSpc>
                <a:spcPct val="100000"/>
              </a:lnSpc>
              <a:spcBef>
                <a:spcPts val="105"/>
              </a:spcBef>
            </a:pPr>
            <a:r>
              <a:rPr sz="2000" b="1" spc="20" dirty="0">
                <a:solidFill>
                  <a:srgbClr val="434343"/>
                </a:solidFill>
                <a:latin typeface="Arial"/>
                <a:cs typeface="Arial"/>
              </a:rPr>
              <a:t>Doc</a:t>
            </a:r>
            <a:r>
              <a:rPr sz="2000" b="1" spc="25" dirty="0">
                <a:solidFill>
                  <a:srgbClr val="434343"/>
                </a:solidFill>
                <a:latin typeface="Arial"/>
                <a:cs typeface="Arial"/>
              </a:rPr>
              <a:t>k</a:t>
            </a:r>
            <a:r>
              <a:rPr sz="2000" b="1" spc="100" dirty="0">
                <a:solidFill>
                  <a:srgbClr val="434343"/>
                </a:solidFill>
                <a:latin typeface="Arial"/>
                <a:cs typeface="Arial"/>
              </a:rPr>
              <a:t>er</a:t>
            </a:r>
            <a:r>
              <a:rPr sz="2000" b="1" spc="-60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434343"/>
                </a:solidFill>
                <a:latin typeface="Arial"/>
                <a:cs typeface="Arial"/>
              </a:rPr>
              <a:t>API  </a:t>
            </a:r>
            <a:r>
              <a:rPr sz="2000" b="1" spc="80" dirty="0">
                <a:solidFill>
                  <a:srgbClr val="434343"/>
                </a:solidFill>
                <a:latin typeface="Arial"/>
                <a:cs typeface="Arial"/>
              </a:rPr>
              <a:t>and </a:t>
            </a:r>
            <a:r>
              <a:rPr sz="2000" b="1" spc="-55" dirty="0">
                <a:solidFill>
                  <a:srgbClr val="434343"/>
                </a:solidFill>
                <a:latin typeface="Arial"/>
                <a:cs typeface="Arial"/>
              </a:rPr>
              <a:t>CLI </a:t>
            </a:r>
            <a:r>
              <a:rPr sz="2000" b="1" spc="-50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sz="2000" b="1" spc="60" dirty="0">
                <a:solidFill>
                  <a:srgbClr val="434343"/>
                </a:solidFill>
                <a:latin typeface="Arial"/>
                <a:cs typeface="Arial"/>
              </a:rPr>
              <a:t>help</a:t>
            </a:r>
            <a:r>
              <a:rPr sz="2000" b="1" spc="-65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sz="2000" b="1" spc="10" dirty="0">
                <a:solidFill>
                  <a:srgbClr val="434343"/>
                </a:solidFill>
                <a:latin typeface="Arial"/>
                <a:cs typeface="Arial"/>
              </a:rPr>
              <a:t>in: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9982454" y="5546090"/>
            <a:ext cx="482600" cy="482600"/>
            <a:chOff x="9982454" y="5546090"/>
            <a:chExt cx="482600" cy="482600"/>
          </a:xfrm>
        </p:grpSpPr>
        <p:sp>
          <p:nvSpPr>
            <p:cNvPr id="7" name="object 7"/>
            <p:cNvSpPr/>
            <p:nvPr/>
          </p:nvSpPr>
          <p:spPr>
            <a:xfrm>
              <a:off x="9995154" y="555879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28600" y="0"/>
                  </a:moveTo>
                  <a:lnTo>
                    <a:pt x="182533" y="4644"/>
                  </a:lnTo>
                  <a:lnTo>
                    <a:pt x="139624" y="17966"/>
                  </a:lnTo>
                  <a:lnTo>
                    <a:pt x="100793" y="39045"/>
                  </a:lnTo>
                  <a:lnTo>
                    <a:pt x="66960" y="66960"/>
                  </a:lnTo>
                  <a:lnTo>
                    <a:pt x="39045" y="100793"/>
                  </a:lnTo>
                  <a:lnTo>
                    <a:pt x="17966" y="139624"/>
                  </a:lnTo>
                  <a:lnTo>
                    <a:pt x="4644" y="182533"/>
                  </a:lnTo>
                  <a:lnTo>
                    <a:pt x="0" y="228600"/>
                  </a:lnTo>
                  <a:lnTo>
                    <a:pt x="4644" y="274666"/>
                  </a:lnTo>
                  <a:lnTo>
                    <a:pt x="17966" y="317575"/>
                  </a:lnTo>
                  <a:lnTo>
                    <a:pt x="39045" y="356406"/>
                  </a:lnTo>
                  <a:lnTo>
                    <a:pt x="66960" y="390239"/>
                  </a:lnTo>
                  <a:lnTo>
                    <a:pt x="100793" y="418154"/>
                  </a:lnTo>
                  <a:lnTo>
                    <a:pt x="139624" y="439233"/>
                  </a:lnTo>
                  <a:lnTo>
                    <a:pt x="182533" y="452555"/>
                  </a:lnTo>
                  <a:lnTo>
                    <a:pt x="228600" y="457200"/>
                  </a:lnTo>
                  <a:lnTo>
                    <a:pt x="274666" y="452555"/>
                  </a:lnTo>
                  <a:lnTo>
                    <a:pt x="317575" y="439233"/>
                  </a:lnTo>
                  <a:lnTo>
                    <a:pt x="356406" y="418154"/>
                  </a:lnTo>
                  <a:lnTo>
                    <a:pt x="390239" y="390239"/>
                  </a:lnTo>
                  <a:lnTo>
                    <a:pt x="418154" y="356406"/>
                  </a:lnTo>
                  <a:lnTo>
                    <a:pt x="439233" y="317575"/>
                  </a:lnTo>
                  <a:lnTo>
                    <a:pt x="452555" y="274666"/>
                  </a:lnTo>
                  <a:lnTo>
                    <a:pt x="457200" y="228600"/>
                  </a:lnTo>
                  <a:lnTo>
                    <a:pt x="452555" y="182533"/>
                  </a:lnTo>
                  <a:lnTo>
                    <a:pt x="439233" y="139624"/>
                  </a:lnTo>
                  <a:lnTo>
                    <a:pt x="418154" y="100793"/>
                  </a:lnTo>
                  <a:lnTo>
                    <a:pt x="390239" y="66960"/>
                  </a:lnTo>
                  <a:lnTo>
                    <a:pt x="356406" y="39045"/>
                  </a:lnTo>
                  <a:lnTo>
                    <a:pt x="317575" y="17966"/>
                  </a:lnTo>
                  <a:lnTo>
                    <a:pt x="274666" y="4644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E3B36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9995154" y="555879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0" y="228600"/>
                  </a:moveTo>
                  <a:lnTo>
                    <a:pt x="4644" y="182533"/>
                  </a:lnTo>
                  <a:lnTo>
                    <a:pt x="17966" y="139624"/>
                  </a:lnTo>
                  <a:lnTo>
                    <a:pt x="39045" y="100793"/>
                  </a:lnTo>
                  <a:lnTo>
                    <a:pt x="66960" y="66960"/>
                  </a:lnTo>
                  <a:lnTo>
                    <a:pt x="100793" y="39045"/>
                  </a:lnTo>
                  <a:lnTo>
                    <a:pt x="139624" y="17966"/>
                  </a:lnTo>
                  <a:lnTo>
                    <a:pt x="182533" y="4644"/>
                  </a:lnTo>
                  <a:lnTo>
                    <a:pt x="228600" y="0"/>
                  </a:lnTo>
                  <a:lnTo>
                    <a:pt x="274666" y="4644"/>
                  </a:lnTo>
                  <a:lnTo>
                    <a:pt x="317575" y="17966"/>
                  </a:lnTo>
                  <a:lnTo>
                    <a:pt x="356406" y="39045"/>
                  </a:lnTo>
                  <a:lnTo>
                    <a:pt x="390239" y="66960"/>
                  </a:lnTo>
                  <a:lnTo>
                    <a:pt x="418154" y="100793"/>
                  </a:lnTo>
                  <a:lnTo>
                    <a:pt x="439233" y="139624"/>
                  </a:lnTo>
                  <a:lnTo>
                    <a:pt x="452555" y="182533"/>
                  </a:lnTo>
                  <a:lnTo>
                    <a:pt x="457200" y="228600"/>
                  </a:lnTo>
                  <a:lnTo>
                    <a:pt x="452555" y="274666"/>
                  </a:lnTo>
                  <a:lnTo>
                    <a:pt x="439233" y="317575"/>
                  </a:lnTo>
                  <a:lnTo>
                    <a:pt x="418154" y="356406"/>
                  </a:lnTo>
                  <a:lnTo>
                    <a:pt x="390239" y="390239"/>
                  </a:lnTo>
                  <a:lnTo>
                    <a:pt x="356406" y="418154"/>
                  </a:lnTo>
                  <a:lnTo>
                    <a:pt x="317575" y="439233"/>
                  </a:lnTo>
                  <a:lnTo>
                    <a:pt x="274666" y="452555"/>
                  </a:lnTo>
                  <a:lnTo>
                    <a:pt x="228600" y="457200"/>
                  </a:lnTo>
                  <a:lnTo>
                    <a:pt x="182533" y="452555"/>
                  </a:lnTo>
                  <a:lnTo>
                    <a:pt x="139624" y="439233"/>
                  </a:lnTo>
                  <a:lnTo>
                    <a:pt x="100793" y="418154"/>
                  </a:lnTo>
                  <a:lnTo>
                    <a:pt x="66960" y="390239"/>
                  </a:lnTo>
                  <a:lnTo>
                    <a:pt x="39045" y="356406"/>
                  </a:lnTo>
                  <a:lnTo>
                    <a:pt x="17966" y="317575"/>
                  </a:lnTo>
                  <a:lnTo>
                    <a:pt x="4644" y="274666"/>
                  </a:lnTo>
                  <a:lnTo>
                    <a:pt x="0" y="228600"/>
                  </a:lnTo>
                  <a:close/>
                </a:path>
              </a:pathLst>
            </a:custGeom>
            <a:ln w="25400">
              <a:solidFill>
                <a:srgbClr val="FAE3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9619742" y="4221734"/>
            <a:ext cx="482600" cy="482600"/>
            <a:chOff x="9619742" y="4221734"/>
            <a:chExt cx="482600" cy="482600"/>
          </a:xfrm>
        </p:grpSpPr>
        <p:sp>
          <p:nvSpPr>
            <p:cNvPr id="10" name="object 10"/>
            <p:cNvSpPr/>
            <p:nvPr/>
          </p:nvSpPr>
          <p:spPr>
            <a:xfrm>
              <a:off x="9632442" y="4234434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28600" y="0"/>
                  </a:moveTo>
                  <a:lnTo>
                    <a:pt x="182533" y="4644"/>
                  </a:lnTo>
                  <a:lnTo>
                    <a:pt x="139624" y="17966"/>
                  </a:lnTo>
                  <a:lnTo>
                    <a:pt x="100793" y="39045"/>
                  </a:lnTo>
                  <a:lnTo>
                    <a:pt x="66960" y="66960"/>
                  </a:lnTo>
                  <a:lnTo>
                    <a:pt x="39045" y="100793"/>
                  </a:lnTo>
                  <a:lnTo>
                    <a:pt x="17966" y="139624"/>
                  </a:lnTo>
                  <a:lnTo>
                    <a:pt x="4644" y="182533"/>
                  </a:lnTo>
                  <a:lnTo>
                    <a:pt x="0" y="228600"/>
                  </a:lnTo>
                  <a:lnTo>
                    <a:pt x="4644" y="274666"/>
                  </a:lnTo>
                  <a:lnTo>
                    <a:pt x="17966" y="317575"/>
                  </a:lnTo>
                  <a:lnTo>
                    <a:pt x="39045" y="356406"/>
                  </a:lnTo>
                  <a:lnTo>
                    <a:pt x="66960" y="390239"/>
                  </a:lnTo>
                  <a:lnTo>
                    <a:pt x="100793" y="418154"/>
                  </a:lnTo>
                  <a:lnTo>
                    <a:pt x="139624" y="439233"/>
                  </a:lnTo>
                  <a:lnTo>
                    <a:pt x="182533" y="452555"/>
                  </a:lnTo>
                  <a:lnTo>
                    <a:pt x="228600" y="457200"/>
                  </a:lnTo>
                  <a:lnTo>
                    <a:pt x="274666" y="452555"/>
                  </a:lnTo>
                  <a:lnTo>
                    <a:pt x="317575" y="439233"/>
                  </a:lnTo>
                  <a:lnTo>
                    <a:pt x="356406" y="418154"/>
                  </a:lnTo>
                  <a:lnTo>
                    <a:pt x="390239" y="390239"/>
                  </a:lnTo>
                  <a:lnTo>
                    <a:pt x="418154" y="356406"/>
                  </a:lnTo>
                  <a:lnTo>
                    <a:pt x="439233" y="317575"/>
                  </a:lnTo>
                  <a:lnTo>
                    <a:pt x="452555" y="274666"/>
                  </a:lnTo>
                  <a:lnTo>
                    <a:pt x="457200" y="228600"/>
                  </a:lnTo>
                  <a:lnTo>
                    <a:pt x="452555" y="182533"/>
                  </a:lnTo>
                  <a:lnTo>
                    <a:pt x="439233" y="139624"/>
                  </a:lnTo>
                  <a:lnTo>
                    <a:pt x="418154" y="100793"/>
                  </a:lnTo>
                  <a:lnTo>
                    <a:pt x="390239" y="66960"/>
                  </a:lnTo>
                  <a:lnTo>
                    <a:pt x="356406" y="39045"/>
                  </a:lnTo>
                  <a:lnTo>
                    <a:pt x="317575" y="17966"/>
                  </a:lnTo>
                  <a:lnTo>
                    <a:pt x="274666" y="4644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4279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9632442" y="4234434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0" y="228600"/>
                  </a:moveTo>
                  <a:lnTo>
                    <a:pt x="4644" y="182533"/>
                  </a:lnTo>
                  <a:lnTo>
                    <a:pt x="17966" y="139624"/>
                  </a:lnTo>
                  <a:lnTo>
                    <a:pt x="39045" y="100793"/>
                  </a:lnTo>
                  <a:lnTo>
                    <a:pt x="66960" y="66960"/>
                  </a:lnTo>
                  <a:lnTo>
                    <a:pt x="100793" y="39045"/>
                  </a:lnTo>
                  <a:lnTo>
                    <a:pt x="139624" y="17966"/>
                  </a:lnTo>
                  <a:lnTo>
                    <a:pt x="182533" y="4644"/>
                  </a:lnTo>
                  <a:lnTo>
                    <a:pt x="228600" y="0"/>
                  </a:lnTo>
                  <a:lnTo>
                    <a:pt x="274666" y="4644"/>
                  </a:lnTo>
                  <a:lnTo>
                    <a:pt x="317575" y="17966"/>
                  </a:lnTo>
                  <a:lnTo>
                    <a:pt x="356406" y="39045"/>
                  </a:lnTo>
                  <a:lnTo>
                    <a:pt x="390239" y="66960"/>
                  </a:lnTo>
                  <a:lnTo>
                    <a:pt x="418154" y="100793"/>
                  </a:lnTo>
                  <a:lnTo>
                    <a:pt x="439233" y="139624"/>
                  </a:lnTo>
                  <a:lnTo>
                    <a:pt x="452555" y="182533"/>
                  </a:lnTo>
                  <a:lnTo>
                    <a:pt x="457200" y="228600"/>
                  </a:lnTo>
                  <a:lnTo>
                    <a:pt x="452555" y="274666"/>
                  </a:lnTo>
                  <a:lnTo>
                    <a:pt x="439233" y="317575"/>
                  </a:lnTo>
                  <a:lnTo>
                    <a:pt x="418154" y="356406"/>
                  </a:lnTo>
                  <a:lnTo>
                    <a:pt x="390239" y="390239"/>
                  </a:lnTo>
                  <a:lnTo>
                    <a:pt x="356406" y="418154"/>
                  </a:lnTo>
                  <a:lnTo>
                    <a:pt x="317575" y="439233"/>
                  </a:lnTo>
                  <a:lnTo>
                    <a:pt x="274666" y="452555"/>
                  </a:lnTo>
                  <a:lnTo>
                    <a:pt x="228600" y="457200"/>
                  </a:lnTo>
                  <a:lnTo>
                    <a:pt x="182533" y="452555"/>
                  </a:lnTo>
                  <a:lnTo>
                    <a:pt x="139624" y="439233"/>
                  </a:lnTo>
                  <a:lnTo>
                    <a:pt x="100793" y="418154"/>
                  </a:lnTo>
                  <a:lnTo>
                    <a:pt x="66960" y="390239"/>
                  </a:lnTo>
                  <a:lnTo>
                    <a:pt x="39045" y="356406"/>
                  </a:lnTo>
                  <a:lnTo>
                    <a:pt x="17966" y="317575"/>
                  </a:lnTo>
                  <a:lnTo>
                    <a:pt x="4644" y="274666"/>
                  </a:lnTo>
                  <a:lnTo>
                    <a:pt x="0" y="228600"/>
                  </a:lnTo>
                  <a:close/>
                </a:path>
              </a:pathLst>
            </a:custGeom>
            <a:ln w="25400">
              <a:solidFill>
                <a:srgbClr val="FAE3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" name="object 12"/>
          <p:cNvGrpSpPr/>
          <p:nvPr/>
        </p:nvGrpSpPr>
        <p:grpSpPr>
          <a:xfrm>
            <a:off x="8255761" y="3525265"/>
            <a:ext cx="482600" cy="482600"/>
            <a:chOff x="8255761" y="3525265"/>
            <a:chExt cx="482600" cy="482600"/>
          </a:xfrm>
        </p:grpSpPr>
        <p:sp>
          <p:nvSpPr>
            <p:cNvPr id="13" name="object 13"/>
            <p:cNvSpPr/>
            <p:nvPr/>
          </p:nvSpPr>
          <p:spPr>
            <a:xfrm>
              <a:off x="8268461" y="3537965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28600" y="0"/>
                  </a:moveTo>
                  <a:lnTo>
                    <a:pt x="182533" y="4644"/>
                  </a:lnTo>
                  <a:lnTo>
                    <a:pt x="139624" y="17966"/>
                  </a:lnTo>
                  <a:lnTo>
                    <a:pt x="100793" y="39045"/>
                  </a:lnTo>
                  <a:lnTo>
                    <a:pt x="66960" y="66960"/>
                  </a:lnTo>
                  <a:lnTo>
                    <a:pt x="39045" y="100793"/>
                  </a:lnTo>
                  <a:lnTo>
                    <a:pt x="17966" y="139624"/>
                  </a:lnTo>
                  <a:lnTo>
                    <a:pt x="4644" y="182533"/>
                  </a:lnTo>
                  <a:lnTo>
                    <a:pt x="0" y="228600"/>
                  </a:lnTo>
                  <a:lnTo>
                    <a:pt x="4644" y="274666"/>
                  </a:lnTo>
                  <a:lnTo>
                    <a:pt x="17966" y="317575"/>
                  </a:lnTo>
                  <a:lnTo>
                    <a:pt x="39045" y="356406"/>
                  </a:lnTo>
                  <a:lnTo>
                    <a:pt x="66960" y="390239"/>
                  </a:lnTo>
                  <a:lnTo>
                    <a:pt x="100793" y="418154"/>
                  </a:lnTo>
                  <a:lnTo>
                    <a:pt x="139624" y="439233"/>
                  </a:lnTo>
                  <a:lnTo>
                    <a:pt x="182533" y="452555"/>
                  </a:lnTo>
                  <a:lnTo>
                    <a:pt x="228600" y="457200"/>
                  </a:lnTo>
                  <a:lnTo>
                    <a:pt x="274666" y="452555"/>
                  </a:lnTo>
                  <a:lnTo>
                    <a:pt x="317575" y="439233"/>
                  </a:lnTo>
                  <a:lnTo>
                    <a:pt x="356406" y="418154"/>
                  </a:lnTo>
                  <a:lnTo>
                    <a:pt x="390239" y="390239"/>
                  </a:lnTo>
                  <a:lnTo>
                    <a:pt x="418154" y="356406"/>
                  </a:lnTo>
                  <a:lnTo>
                    <a:pt x="439233" y="317575"/>
                  </a:lnTo>
                  <a:lnTo>
                    <a:pt x="452555" y="274666"/>
                  </a:lnTo>
                  <a:lnTo>
                    <a:pt x="457200" y="228600"/>
                  </a:lnTo>
                  <a:lnTo>
                    <a:pt x="452555" y="182533"/>
                  </a:lnTo>
                  <a:lnTo>
                    <a:pt x="439233" y="139624"/>
                  </a:lnTo>
                  <a:lnTo>
                    <a:pt x="418154" y="100793"/>
                  </a:lnTo>
                  <a:lnTo>
                    <a:pt x="390239" y="66960"/>
                  </a:lnTo>
                  <a:lnTo>
                    <a:pt x="356406" y="39045"/>
                  </a:lnTo>
                  <a:lnTo>
                    <a:pt x="317575" y="17966"/>
                  </a:lnTo>
                  <a:lnTo>
                    <a:pt x="274666" y="4644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E3B36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8268461" y="3537965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0" y="228600"/>
                  </a:moveTo>
                  <a:lnTo>
                    <a:pt x="4644" y="182533"/>
                  </a:lnTo>
                  <a:lnTo>
                    <a:pt x="17966" y="139624"/>
                  </a:lnTo>
                  <a:lnTo>
                    <a:pt x="39045" y="100793"/>
                  </a:lnTo>
                  <a:lnTo>
                    <a:pt x="66960" y="66960"/>
                  </a:lnTo>
                  <a:lnTo>
                    <a:pt x="100793" y="39045"/>
                  </a:lnTo>
                  <a:lnTo>
                    <a:pt x="139624" y="17966"/>
                  </a:lnTo>
                  <a:lnTo>
                    <a:pt x="182533" y="4644"/>
                  </a:lnTo>
                  <a:lnTo>
                    <a:pt x="228600" y="0"/>
                  </a:lnTo>
                  <a:lnTo>
                    <a:pt x="274666" y="4644"/>
                  </a:lnTo>
                  <a:lnTo>
                    <a:pt x="317575" y="17966"/>
                  </a:lnTo>
                  <a:lnTo>
                    <a:pt x="356406" y="39045"/>
                  </a:lnTo>
                  <a:lnTo>
                    <a:pt x="390239" y="66960"/>
                  </a:lnTo>
                  <a:lnTo>
                    <a:pt x="418154" y="100793"/>
                  </a:lnTo>
                  <a:lnTo>
                    <a:pt x="439233" y="139624"/>
                  </a:lnTo>
                  <a:lnTo>
                    <a:pt x="452555" y="182533"/>
                  </a:lnTo>
                  <a:lnTo>
                    <a:pt x="457200" y="228600"/>
                  </a:lnTo>
                  <a:lnTo>
                    <a:pt x="452555" y="274666"/>
                  </a:lnTo>
                  <a:lnTo>
                    <a:pt x="439233" y="317575"/>
                  </a:lnTo>
                  <a:lnTo>
                    <a:pt x="418154" y="356406"/>
                  </a:lnTo>
                  <a:lnTo>
                    <a:pt x="390239" y="390239"/>
                  </a:lnTo>
                  <a:lnTo>
                    <a:pt x="356406" y="418154"/>
                  </a:lnTo>
                  <a:lnTo>
                    <a:pt x="317575" y="439233"/>
                  </a:lnTo>
                  <a:lnTo>
                    <a:pt x="274666" y="452555"/>
                  </a:lnTo>
                  <a:lnTo>
                    <a:pt x="228600" y="457200"/>
                  </a:lnTo>
                  <a:lnTo>
                    <a:pt x="182533" y="452555"/>
                  </a:lnTo>
                  <a:lnTo>
                    <a:pt x="139624" y="439233"/>
                  </a:lnTo>
                  <a:lnTo>
                    <a:pt x="100793" y="418154"/>
                  </a:lnTo>
                  <a:lnTo>
                    <a:pt x="66960" y="390239"/>
                  </a:lnTo>
                  <a:lnTo>
                    <a:pt x="39045" y="356406"/>
                  </a:lnTo>
                  <a:lnTo>
                    <a:pt x="17966" y="317575"/>
                  </a:lnTo>
                  <a:lnTo>
                    <a:pt x="4644" y="274666"/>
                  </a:lnTo>
                  <a:lnTo>
                    <a:pt x="0" y="228600"/>
                  </a:lnTo>
                  <a:close/>
                </a:path>
              </a:pathLst>
            </a:custGeom>
            <a:ln w="25400">
              <a:solidFill>
                <a:srgbClr val="FAE3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5" name="object 15"/>
          <p:cNvGrpSpPr/>
          <p:nvPr/>
        </p:nvGrpSpPr>
        <p:grpSpPr>
          <a:xfrm>
            <a:off x="6330950" y="5544565"/>
            <a:ext cx="482600" cy="482600"/>
            <a:chOff x="6330950" y="5544565"/>
            <a:chExt cx="482600" cy="482600"/>
          </a:xfrm>
        </p:grpSpPr>
        <p:sp>
          <p:nvSpPr>
            <p:cNvPr id="16" name="object 16"/>
            <p:cNvSpPr/>
            <p:nvPr/>
          </p:nvSpPr>
          <p:spPr>
            <a:xfrm>
              <a:off x="6343650" y="5557265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28600" y="0"/>
                  </a:moveTo>
                  <a:lnTo>
                    <a:pt x="182533" y="4644"/>
                  </a:lnTo>
                  <a:lnTo>
                    <a:pt x="139624" y="17966"/>
                  </a:lnTo>
                  <a:lnTo>
                    <a:pt x="100793" y="39045"/>
                  </a:lnTo>
                  <a:lnTo>
                    <a:pt x="66960" y="66960"/>
                  </a:lnTo>
                  <a:lnTo>
                    <a:pt x="39045" y="100793"/>
                  </a:lnTo>
                  <a:lnTo>
                    <a:pt x="17966" y="139624"/>
                  </a:lnTo>
                  <a:lnTo>
                    <a:pt x="4644" y="182533"/>
                  </a:lnTo>
                  <a:lnTo>
                    <a:pt x="0" y="228600"/>
                  </a:lnTo>
                  <a:lnTo>
                    <a:pt x="4644" y="274666"/>
                  </a:lnTo>
                  <a:lnTo>
                    <a:pt x="17966" y="317575"/>
                  </a:lnTo>
                  <a:lnTo>
                    <a:pt x="39045" y="356406"/>
                  </a:lnTo>
                  <a:lnTo>
                    <a:pt x="66960" y="390239"/>
                  </a:lnTo>
                  <a:lnTo>
                    <a:pt x="100793" y="418154"/>
                  </a:lnTo>
                  <a:lnTo>
                    <a:pt x="139624" y="439233"/>
                  </a:lnTo>
                  <a:lnTo>
                    <a:pt x="182533" y="452555"/>
                  </a:lnTo>
                  <a:lnTo>
                    <a:pt x="228600" y="457200"/>
                  </a:lnTo>
                  <a:lnTo>
                    <a:pt x="274666" y="452555"/>
                  </a:lnTo>
                  <a:lnTo>
                    <a:pt x="317575" y="439233"/>
                  </a:lnTo>
                  <a:lnTo>
                    <a:pt x="356406" y="418154"/>
                  </a:lnTo>
                  <a:lnTo>
                    <a:pt x="390239" y="390239"/>
                  </a:lnTo>
                  <a:lnTo>
                    <a:pt x="418154" y="356406"/>
                  </a:lnTo>
                  <a:lnTo>
                    <a:pt x="439233" y="317575"/>
                  </a:lnTo>
                  <a:lnTo>
                    <a:pt x="452555" y="274666"/>
                  </a:lnTo>
                  <a:lnTo>
                    <a:pt x="457200" y="228600"/>
                  </a:lnTo>
                  <a:lnTo>
                    <a:pt x="452555" y="182533"/>
                  </a:lnTo>
                  <a:lnTo>
                    <a:pt x="439233" y="139624"/>
                  </a:lnTo>
                  <a:lnTo>
                    <a:pt x="418154" y="100793"/>
                  </a:lnTo>
                  <a:lnTo>
                    <a:pt x="390239" y="66960"/>
                  </a:lnTo>
                  <a:lnTo>
                    <a:pt x="356406" y="39045"/>
                  </a:lnTo>
                  <a:lnTo>
                    <a:pt x="317575" y="17966"/>
                  </a:lnTo>
                  <a:lnTo>
                    <a:pt x="274666" y="4644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39405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6343650" y="5557265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0" y="228600"/>
                  </a:moveTo>
                  <a:lnTo>
                    <a:pt x="4644" y="182533"/>
                  </a:lnTo>
                  <a:lnTo>
                    <a:pt x="17966" y="139624"/>
                  </a:lnTo>
                  <a:lnTo>
                    <a:pt x="39045" y="100793"/>
                  </a:lnTo>
                  <a:lnTo>
                    <a:pt x="66960" y="66960"/>
                  </a:lnTo>
                  <a:lnTo>
                    <a:pt x="100793" y="39045"/>
                  </a:lnTo>
                  <a:lnTo>
                    <a:pt x="139624" y="17966"/>
                  </a:lnTo>
                  <a:lnTo>
                    <a:pt x="182533" y="4644"/>
                  </a:lnTo>
                  <a:lnTo>
                    <a:pt x="228600" y="0"/>
                  </a:lnTo>
                  <a:lnTo>
                    <a:pt x="274666" y="4644"/>
                  </a:lnTo>
                  <a:lnTo>
                    <a:pt x="317575" y="17966"/>
                  </a:lnTo>
                  <a:lnTo>
                    <a:pt x="356406" y="39045"/>
                  </a:lnTo>
                  <a:lnTo>
                    <a:pt x="390239" y="66960"/>
                  </a:lnTo>
                  <a:lnTo>
                    <a:pt x="418154" y="100793"/>
                  </a:lnTo>
                  <a:lnTo>
                    <a:pt x="439233" y="139624"/>
                  </a:lnTo>
                  <a:lnTo>
                    <a:pt x="452555" y="182533"/>
                  </a:lnTo>
                  <a:lnTo>
                    <a:pt x="457200" y="228600"/>
                  </a:lnTo>
                  <a:lnTo>
                    <a:pt x="452555" y="274666"/>
                  </a:lnTo>
                  <a:lnTo>
                    <a:pt x="439233" y="317575"/>
                  </a:lnTo>
                  <a:lnTo>
                    <a:pt x="418154" y="356406"/>
                  </a:lnTo>
                  <a:lnTo>
                    <a:pt x="390239" y="390239"/>
                  </a:lnTo>
                  <a:lnTo>
                    <a:pt x="356406" y="418154"/>
                  </a:lnTo>
                  <a:lnTo>
                    <a:pt x="317575" y="439233"/>
                  </a:lnTo>
                  <a:lnTo>
                    <a:pt x="274666" y="452555"/>
                  </a:lnTo>
                  <a:lnTo>
                    <a:pt x="228600" y="457200"/>
                  </a:lnTo>
                  <a:lnTo>
                    <a:pt x="182533" y="452555"/>
                  </a:lnTo>
                  <a:lnTo>
                    <a:pt x="139624" y="439233"/>
                  </a:lnTo>
                  <a:lnTo>
                    <a:pt x="100793" y="418154"/>
                  </a:lnTo>
                  <a:lnTo>
                    <a:pt x="66960" y="390239"/>
                  </a:lnTo>
                  <a:lnTo>
                    <a:pt x="39045" y="356406"/>
                  </a:lnTo>
                  <a:lnTo>
                    <a:pt x="17966" y="317575"/>
                  </a:lnTo>
                  <a:lnTo>
                    <a:pt x="4644" y="274666"/>
                  </a:lnTo>
                  <a:lnTo>
                    <a:pt x="0" y="228600"/>
                  </a:lnTo>
                  <a:close/>
                </a:path>
              </a:pathLst>
            </a:custGeom>
            <a:ln w="25400">
              <a:solidFill>
                <a:srgbClr val="FAE3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8" name="object 18"/>
          <p:cNvGrpSpPr/>
          <p:nvPr/>
        </p:nvGrpSpPr>
        <p:grpSpPr>
          <a:xfrm>
            <a:off x="6544309" y="4221734"/>
            <a:ext cx="482600" cy="482600"/>
            <a:chOff x="6544309" y="4221734"/>
            <a:chExt cx="482600" cy="482600"/>
          </a:xfrm>
        </p:grpSpPr>
        <p:sp>
          <p:nvSpPr>
            <p:cNvPr id="19" name="object 19"/>
            <p:cNvSpPr/>
            <p:nvPr/>
          </p:nvSpPr>
          <p:spPr>
            <a:xfrm>
              <a:off x="6557009" y="4234434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28600" y="0"/>
                  </a:moveTo>
                  <a:lnTo>
                    <a:pt x="182533" y="4644"/>
                  </a:lnTo>
                  <a:lnTo>
                    <a:pt x="139624" y="17966"/>
                  </a:lnTo>
                  <a:lnTo>
                    <a:pt x="100793" y="39045"/>
                  </a:lnTo>
                  <a:lnTo>
                    <a:pt x="66960" y="66960"/>
                  </a:lnTo>
                  <a:lnTo>
                    <a:pt x="39045" y="100793"/>
                  </a:lnTo>
                  <a:lnTo>
                    <a:pt x="17966" y="139624"/>
                  </a:lnTo>
                  <a:lnTo>
                    <a:pt x="4644" y="182533"/>
                  </a:lnTo>
                  <a:lnTo>
                    <a:pt x="0" y="228600"/>
                  </a:lnTo>
                  <a:lnTo>
                    <a:pt x="4644" y="274666"/>
                  </a:lnTo>
                  <a:lnTo>
                    <a:pt x="17966" y="317575"/>
                  </a:lnTo>
                  <a:lnTo>
                    <a:pt x="39045" y="356406"/>
                  </a:lnTo>
                  <a:lnTo>
                    <a:pt x="66960" y="390239"/>
                  </a:lnTo>
                  <a:lnTo>
                    <a:pt x="100793" y="418154"/>
                  </a:lnTo>
                  <a:lnTo>
                    <a:pt x="139624" y="439233"/>
                  </a:lnTo>
                  <a:lnTo>
                    <a:pt x="182533" y="452555"/>
                  </a:lnTo>
                  <a:lnTo>
                    <a:pt x="228600" y="457200"/>
                  </a:lnTo>
                  <a:lnTo>
                    <a:pt x="274666" y="452555"/>
                  </a:lnTo>
                  <a:lnTo>
                    <a:pt x="317575" y="439233"/>
                  </a:lnTo>
                  <a:lnTo>
                    <a:pt x="356406" y="418154"/>
                  </a:lnTo>
                  <a:lnTo>
                    <a:pt x="390239" y="390239"/>
                  </a:lnTo>
                  <a:lnTo>
                    <a:pt x="418154" y="356406"/>
                  </a:lnTo>
                  <a:lnTo>
                    <a:pt x="439233" y="317575"/>
                  </a:lnTo>
                  <a:lnTo>
                    <a:pt x="452555" y="274666"/>
                  </a:lnTo>
                  <a:lnTo>
                    <a:pt x="457200" y="228600"/>
                  </a:lnTo>
                  <a:lnTo>
                    <a:pt x="452555" y="182533"/>
                  </a:lnTo>
                  <a:lnTo>
                    <a:pt x="439233" y="139624"/>
                  </a:lnTo>
                  <a:lnTo>
                    <a:pt x="418154" y="100793"/>
                  </a:lnTo>
                  <a:lnTo>
                    <a:pt x="390239" y="66960"/>
                  </a:lnTo>
                  <a:lnTo>
                    <a:pt x="356406" y="39045"/>
                  </a:lnTo>
                  <a:lnTo>
                    <a:pt x="317575" y="17966"/>
                  </a:lnTo>
                  <a:lnTo>
                    <a:pt x="274666" y="4644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0ECF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6557009" y="4234434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0" y="228600"/>
                  </a:moveTo>
                  <a:lnTo>
                    <a:pt x="4644" y="182533"/>
                  </a:lnTo>
                  <a:lnTo>
                    <a:pt x="17966" y="139624"/>
                  </a:lnTo>
                  <a:lnTo>
                    <a:pt x="39045" y="100793"/>
                  </a:lnTo>
                  <a:lnTo>
                    <a:pt x="66960" y="66960"/>
                  </a:lnTo>
                  <a:lnTo>
                    <a:pt x="100793" y="39045"/>
                  </a:lnTo>
                  <a:lnTo>
                    <a:pt x="139624" y="17966"/>
                  </a:lnTo>
                  <a:lnTo>
                    <a:pt x="182533" y="4644"/>
                  </a:lnTo>
                  <a:lnTo>
                    <a:pt x="228600" y="0"/>
                  </a:lnTo>
                  <a:lnTo>
                    <a:pt x="274666" y="4644"/>
                  </a:lnTo>
                  <a:lnTo>
                    <a:pt x="317575" y="17966"/>
                  </a:lnTo>
                  <a:lnTo>
                    <a:pt x="356406" y="39045"/>
                  </a:lnTo>
                  <a:lnTo>
                    <a:pt x="390239" y="66960"/>
                  </a:lnTo>
                  <a:lnTo>
                    <a:pt x="418154" y="100793"/>
                  </a:lnTo>
                  <a:lnTo>
                    <a:pt x="439233" y="139624"/>
                  </a:lnTo>
                  <a:lnTo>
                    <a:pt x="452555" y="182533"/>
                  </a:lnTo>
                  <a:lnTo>
                    <a:pt x="457200" y="228600"/>
                  </a:lnTo>
                  <a:lnTo>
                    <a:pt x="452555" y="274666"/>
                  </a:lnTo>
                  <a:lnTo>
                    <a:pt x="439233" y="317575"/>
                  </a:lnTo>
                  <a:lnTo>
                    <a:pt x="418154" y="356406"/>
                  </a:lnTo>
                  <a:lnTo>
                    <a:pt x="390239" y="390239"/>
                  </a:lnTo>
                  <a:lnTo>
                    <a:pt x="356406" y="418154"/>
                  </a:lnTo>
                  <a:lnTo>
                    <a:pt x="317575" y="439233"/>
                  </a:lnTo>
                  <a:lnTo>
                    <a:pt x="274666" y="452555"/>
                  </a:lnTo>
                  <a:lnTo>
                    <a:pt x="228600" y="457200"/>
                  </a:lnTo>
                  <a:lnTo>
                    <a:pt x="182533" y="452555"/>
                  </a:lnTo>
                  <a:lnTo>
                    <a:pt x="139624" y="439233"/>
                  </a:lnTo>
                  <a:lnTo>
                    <a:pt x="100793" y="418154"/>
                  </a:lnTo>
                  <a:lnTo>
                    <a:pt x="66960" y="390239"/>
                  </a:lnTo>
                  <a:lnTo>
                    <a:pt x="39045" y="356406"/>
                  </a:lnTo>
                  <a:lnTo>
                    <a:pt x="17966" y="317575"/>
                  </a:lnTo>
                  <a:lnTo>
                    <a:pt x="4644" y="274666"/>
                  </a:lnTo>
                  <a:lnTo>
                    <a:pt x="0" y="228600"/>
                  </a:lnTo>
                  <a:close/>
                </a:path>
              </a:pathLst>
            </a:custGeom>
            <a:ln w="25400">
              <a:solidFill>
                <a:srgbClr val="FAE3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2874010" y="5586476"/>
            <a:ext cx="266192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30" dirty="0">
                <a:solidFill>
                  <a:srgbClr val="434343"/>
                </a:solidFill>
                <a:latin typeface="Trebuchet MS"/>
                <a:cs typeface="Trebuchet MS"/>
              </a:rPr>
              <a:t>Creating</a:t>
            </a:r>
            <a:r>
              <a:rPr sz="2200" spc="-95" dirty="0">
                <a:solidFill>
                  <a:srgbClr val="434343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434343"/>
                </a:solidFill>
                <a:latin typeface="Trebuchet MS"/>
                <a:cs typeface="Trebuchet MS"/>
              </a:rPr>
              <a:t>a</a:t>
            </a:r>
            <a:r>
              <a:rPr sz="2200" spc="-110" dirty="0">
                <a:solidFill>
                  <a:srgbClr val="434343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434343"/>
                </a:solidFill>
                <a:latin typeface="Trebuchet MS"/>
                <a:cs typeface="Trebuchet MS"/>
              </a:rPr>
              <a:t>container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333369" y="4263390"/>
            <a:ext cx="258127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25" dirty="0">
                <a:solidFill>
                  <a:srgbClr val="434343"/>
                </a:solidFill>
                <a:latin typeface="Trebuchet MS"/>
                <a:cs typeface="Trebuchet MS"/>
              </a:rPr>
              <a:t>Starting</a:t>
            </a:r>
            <a:r>
              <a:rPr sz="2200" spc="-100" dirty="0">
                <a:solidFill>
                  <a:srgbClr val="434343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434343"/>
                </a:solidFill>
                <a:latin typeface="Trebuchet MS"/>
                <a:cs typeface="Trebuchet MS"/>
              </a:rPr>
              <a:t>a</a:t>
            </a:r>
            <a:r>
              <a:rPr sz="2200" spc="-114" dirty="0">
                <a:solidFill>
                  <a:srgbClr val="434343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434343"/>
                </a:solidFill>
                <a:latin typeface="Trebuchet MS"/>
                <a:cs typeface="Trebuchet MS"/>
              </a:rPr>
              <a:t>container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7134606" y="2716529"/>
            <a:ext cx="272288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70" dirty="0">
                <a:solidFill>
                  <a:srgbClr val="3E3E3E"/>
                </a:solidFill>
                <a:latin typeface="Trebuchet MS"/>
                <a:cs typeface="Trebuchet MS"/>
              </a:rPr>
              <a:t>Stopping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a</a:t>
            </a:r>
            <a:r>
              <a:rPr sz="2200" spc="-11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container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0756138" y="4263390"/>
            <a:ext cx="252095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125" dirty="0">
                <a:solidFill>
                  <a:srgbClr val="434343"/>
                </a:solidFill>
                <a:latin typeface="Trebuchet MS"/>
                <a:cs typeface="Trebuchet MS"/>
              </a:rPr>
              <a:t>Moving</a:t>
            </a:r>
            <a:r>
              <a:rPr sz="2200" spc="-120" dirty="0">
                <a:solidFill>
                  <a:srgbClr val="434343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434343"/>
                </a:solidFill>
                <a:latin typeface="Trebuchet MS"/>
                <a:cs typeface="Trebuchet MS"/>
              </a:rPr>
              <a:t>a</a:t>
            </a:r>
            <a:r>
              <a:rPr sz="2200" spc="-120" dirty="0">
                <a:solidFill>
                  <a:srgbClr val="434343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434343"/>
                </a:solidFill>
                <a:latin typeface="Trebuchet MS"/>
                <a:cs typeface="Trebuchet MS"/>
              </a:rPr>
              <a:t>container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0993628" y="5587746"/>
            <a:ext cx="264668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35" dirty="0">
                <a:solidFill>
                  <a:srgbClr val="434343"/>
                </a:solidFill>
                <a:latin typeface="Trebuchet MS"/>
                <a:cs typeface="Trebuchet MS"/>
              </a:rPr>
              <a:t>Deleting</a:t>
            </a:r>
            <a:r>
              <a:rPr sz="2200" spc="-110" dirty="0">
                <a:solidFill>
                  <a:srgbClr val="434343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434343"/>
                </a:solidFill>
                <a:latin typeface="Trebuchet MS"/>
                <a:cs typeface="Trebuchet MS"/>
              </a:rPr>
              <a:t>a</a:t>
            </a:r>
            <a:r>
              <a:rPr sz="2200" spc="-120" dirty="0">
                <a:solidFill>
                  <a:srgbClr val="434343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434343"/>
                </a:solidFill>
                <a:latin typeface="Trebuchet MS"/>
                <a:cs typeface="Trebuchet MS"/>
              </a:rPr>
              <a:t>container</a:t>
            </a:r>
            <a:endParaRPr sz="2200">
              <a:latin typeface="Trebuchet MS"/>
              <a:cs typeface="Trebuchet MS"/>
            </a:endParaRPr>
          </a:p>
        </p:txBody>
      </p:sp>
      <p:pic>
        <p:nvPicPr>
          <p:cNvPr id="26" name="object 2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334000" y="734568"/>
            <a:ext cx="5772911" cy="458724"/>
          </a:xfrm>
          <a:prstGeom prst="rect">
            <a:avLst/>
          </a:prstGeom>
        </p:spPr>
      </p:pic>
    </p:spTree>
  </p:cSld>
  <p:clrMapOvr>
    <a:masterClrMapping/>
  </p:clrMapOvr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31538" y="4271264"/>
            <a:ext cx="762254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14" dirty="0">
                <a:latin typeface="Arial"/>
                <a:cs typeface="Arial"/>
              </a:rPr>
              <a:t>Manipulating</a:t>
            </a:r>
            <a:r>
              <a:rPr spc="-60" dirty="0">
                <a:latin typeface="Arial"/>
                <a:cs typeface="Arial"/>
              </a:rPr>
              <a:t> </a:t>
            </a:r>
            <a:r>
              <a:rPr spc="80" dirty="0">
                <a:latin typeface="Arial"/>
                <a:cs typeface="Arial"/>
              </a:rPr>
              <a:t>Container</a:t>
            </a:r>
            <a:r>
              <a:rPr spc="-50" dirty="0">
                <a:latin typeface="Arial"/>
                <a:cs typeface="Arial"/>
              </a:rPr>
              <a:t> </a:t>
            </a:r>
            <a:r>
              <a:rPr spc="170" dirty="0">
                <a:latin typeface="Arial"/>
                <a:cs typeface="Arial"/>
              </a:rPr>
              <a:t>with</a:t>
            </a:r>
            <a:r>
              <a:rPr spc="-50" dirty="0">
                <a:latin typeface="Arial"/>
                <a:cs typeface="Arial"/>
              </a:rPr>
              <a:t> </a:t>
            </a:r>
            <a:r>
              <a:rPr spc="60" dirty="0">
                <a:latin typeface="Arial"/>
                <a:cs typeface="Arial"/>
              </a:rPr>
              <a:t>Docker</a:t>
            </a:r>
            <a:r>
              <a:rPr spc="-35" dirty="0">
                <a:latin typeface="Arial"/>
                <a:cs typeface="Arial"/>
              </a:rPr>
              <a:t> </a:t>
            </a:r>
            <a:r>
              <a:rPr spc="60" dirty="0">
                <a:latin typeface="Arial"/>
                <a:cs typeface="Arial"/>
              </a:rPr>
              <a:t>Client</a:t>
            </a:r>
          </a:p>
        </p:txBody>
      </p:sp>
    </p:spTree>
  </p:cSld>
  <p:clrMapOvr>
    <a:masterClrMapping/>
  </p:clrMapOvr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297295" y="295148"/>
            <a:ext cx="366077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60" dirty="0">
                <a:solidFill>
                  <a:srgbClr val="3E3E3E"/>
                </a:solidFill>
                <a:latin typeface="Arial"/>
                <a:cs typeface="Arial"/>
              </a:rPr>
              <a:t>Docker</a:t>
            </a:r>
            <a:r>
              <a:rPr spc="-5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20" dirty="0">
                <a:solidFill>
                  <a:srgbClr val="3E3E3E"/>
                </a:solidFill>
                <a:latin typeface="Arial"/>
                <a:cs typeface="Arial"/>
              </a:rPr>
              <a:t>Run</a:t>
            </a:r>
            <a:r>
              <a:rPr spc="-7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95" dirty="0">
                <a:solidFill>
                  <a:srgbClr val="3E3E3E"/>
                </a:solidFill>
                <a:latin typeface="Arial"/>
                <a:cs typeface="Arial"/>
              </a:rPr>
              <a:t>in</a:t>
            </a:r>
            <a:r>
              <a:rPr spc="-6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110" dirty="0">
                <a:solidFill>
                  <a:srgbClr val="3E3E3E"/>
                </a:solidFill>
                <a:latin typeface="Arial"/>
                <a:cs typeface="Arial"/>
              </a:rPr>
              <a:t>Detail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125726" y="2739923"/>
            <a:ext cx="11908155" cy="2156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0" marR="328295" indent="-368935">
              <a:lnSpc>
                <a:spcPct val="114999"/>
              </a:lnSpc>
              <a:spcBef>
                <a:spcPts val="100"/>
              </a:spcBef>
              <a:buFont typeface="Tahoma"/>
              <a:buChar char="●"/>
              <a:tabLst>
                <a:tab pos="381000" algn="l"/>
                <a:tab pos="381635" algn="l"/>
              </a:tabLst>
            </a:pPr>
            <a:r>
              <a:rPr sz="2200" spc="75" dirty="0">
                <a:solidFill>
                  <a:srgbClr val="3E3E3E"/>
                </a:solidFill>
                <a:latin typeface="Trebuchet MS"/>
                <a:cs typeface="Trebuchet MS"/>
              </a:rPr>
              <a:t>Docker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20" dirty="0">
                <a:solidFill>
                  <a:srgbClr val="3E3E3E"/>
                </a:solidFill>
                <a:latin typeface="Trebuchet MS"/>
                <a:cs typeface="Trebuchet MS"/>
              </a:rPr>
              <a:t>runs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rebuchet MS"/>
                <a:cs typeface="Trebuchet MS"/>
              </a:rPr>
              <a:t>processes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in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Trebuchet MS"/>
                <a:cs typeface="Trebuchet MS"/>
              </a:rPr>
              <a:t>isolated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containers.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rebuchet MS"/>
                <a:cs typeface="Trebuchet MS"/>
              </a:rPr>
              <a:t>A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container</a:t>
            </a:r>
            <a:r>
              <a:rPr sz="2200" spc="-6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is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a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rebuchet MS"/>
                <a:cs typeface="Trebuchet MS"/>
              </a:rPr>
              <a:t>process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Trebuchet MS"/>
                <a:cs typeface="Trebuchet MS"/>
              </a:rPr>
              <a:t>which</a:t>
            </a:r>
            <a:r>
              <a:rPr sz="2200" spc="-6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14" dirty="0">
                <a:solidFill>
                  <a:srgbClr val="3E3E3E"/>
                </a:solidFill>
                <a:latin typeface="Trebuchet MS"/>
                <a:cs typeface="Trebuchet MS"/>
              </a:rPr>
              <a:t>runs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45" dirty="0">
                <a:solidFill>
                  <a:srgbClr val="3E3E3E"/>
                </a:solidFill>
                <a:latin typeface="Trebuchet MS"/>
                <a:cs typeface="Trebuchet MS"/>
              </a:rPr>
              <a:t>on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a </a:t>
            </a:r>
            <a:r>
              <a:rPr sz="2200" spc="-65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5" dirty="0">
                <a:solidFill>
                  <a:srgbClr val="3E3E3E"/>
                </a:solidFill>
                <a:latin typeface="Trebuchet MS"/>
                <a:cs typeface="Trebuchet MS"/>
              </a:rPr>
              <a:t>host.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rebuchet MS"/>
                <a:cs typeface="Trebuchet MS"/>
              </a:rPr>
              <a:t>host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Trebuchet MS"/>
                <a:cs typeface="Trebuchet MS"/>
              </a:rPr>
              <a:t>may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rebuchet MS"/>
                <a:cs typeface="Trebuchet MS"/>
              </a:rPr>
              <a:t>be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5" dirty="0">
                <a:solidFill>
                  <a:srgbClr val="3E3E3E"/>
                </a:solidFill>
                <a:latin typeface="Trebuchet MS"/>
                <a:cs typeface="Trebuchet MS"/>
              </a:rPr>
              <a:t>local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rebuchet MS"/>
                <a:cs typeface="Trebuchet MS"/>
              </a:rPr>
              <a:t>or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5" dirty="0">
                <a:solidFill>
                  <a:srgbClr val="3E3E3E"/>
                </a:solidFill>
                <a:latin typeface="Trebuchet MS"/>
                <a:cs typeface="Trebuchet MS"/>
              </a:rPr>
              <a:t>remote.</a:t>
            </a:r>
            <a:endParaRPr sz="2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3E3E3E"/>
              </a:buClr>
              <a:buFont typeface="Tahoma"/>
              <a:buChar char="●"/>
            </a:pPr>
            <a:endParaRPr sz="4300">
              <a:latin typeface="Trebuchet MS"/>
              <a:cs typeface="Trebuchet MS"/>
            </a:endParaRPr>
          </a:p>
          <a:p>
            <a:pPr marL="381000" indent="-368935">
              <a:lnSpc>
                <a:spcPct val="100000"/>
              </a:lnSpc>
              <a:buFont typeface="Tahoma"/>
              <a:buChar char="●"/>
              <a:tabLst>
                <a:tab pos="381000" algn="l"/>
                <a:tab pos="381635" algn="l"/>
              </a:tabLst>
            </a:pPr>
            <a:r>
              <a:rPr sz="2200" spc="114" dirty="0">
                <a:solidFill>
                  <a:srgbClr val="3E3E3E"/>
                </a:solidFill>
                <a:latin typeface="Trebuchet MS"/>
                <a:cs typeface="Trebuchet MS"/>
              </a:rPr>
              <a:t>When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rebuchet MS"/>
                <a:cs typeface="Trebuchet MS"/>
              </a:rPr>
              <a:t>an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rebuchet MS"/>
                <a:cs typeface="Trebuchet MS"/>
              </a:rPr>
              <a:t>operator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executes</a:t>
            </a:r>
            <a:r>
              <a:rPr sz="2200" spc="-6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rebuchet MS"/>
                <a:cs typeface="Trebuchet MS"/>
              </a:rPr>
              <a:t>docker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" dirty="0">
                <a:solidFill>
                  <a:srgbClr val="3E3E3E"/>
                </a:solidFill>
                <a:latin typeface="Trebuchet MS"/>
                <a:cs typeface="Trebuchet MS"/>
              </a:rPr>
              <a:t>run,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container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rebuchet MS"/>
                <a:cs typeface="Trebuchet MS"/>
              </a:rPr>
              <a:t>process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20" dirty="0">
                <a:solidFill>
                  <a:srgbClr val="3E3E3E"/>
                </a:solidFill>
                <a:latin typeface="Trebuchet MS"/>
                <a:cs typeface="Trebuchet MS"/>
              </a:rPr>
              <a:t>has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5" dirty="0">
                <a:solidFill>
                  <a:srgbClr val="3E3E3E"/>
                </a:solidFill>
                <a:latin typeface="Trebuchet MS"/>
                <a:cs typeface="Trebuchet MS"/>
              </a:rPr>
              <a:t>its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20" dirty="0">
                <a:solidFill>
                  <a:srgbClr val="3E3E3E"/>
                </a:solidFill>
                <a:latin typeface="Trebuchet MS"/>
                <a:cs typeface="Trebuchet MS"/>
              </a:rPr>
              <a:t>own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Trebuchet MS"/>
                <a:cs typeface="Trebuchet MS"/>
              </a:rPr>
              <a:t>file</a:t>
            </a:r>
            <a:r>
              <a:rPr sz="2200" spc="-6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5" dirty="0">
                <a:solidFill>
                  <a:srgbClr val="3E3E3E"/>
                </a:solidFill>
                <a:latin typeface="Trebuchet MS"/>
                <a:cs typeface="Trebuchet MS"/>
              </a:rPr>
              <a:t>system,</a:t>
            </a:r>
            <a:r>
              <a:rPr sz="2200" spc="-6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5" dirty="0">
                <a:solidFill>
                  <a:srgbClr val="3E3E3E"/>
                </a:solidFill>
                <a:latin typeface="Trebuchet MS"/>
                <a:cs typeface="Trebuchet MS"/>
              </a:rPr>
              <a:t>its</a:t>
            </a:r>
            <a:endParaRPr sz="2200">
              <a:latin typeface="Trebuchet MS"/>
              <a:cs typeface="Trebuchet MS"/>
            </a:endParaRPr>
          </a:p>
          <a:p>
            <a:pPr marL="381000">
              <a:lnSpc>
                <a:spcPct val="100000"/>
              </a:lnSpc>
              <a:spcBef>
                <a:spcPts val="400"/>
              </a:spcBef>
            </a:pPr>
            <a:r>
              <a:rPr sz="2200" spc="120" dirty="0">
                <a:solidFill>
                  <a:srgbClr val="3E3E3E"/>
                </a:solidFill>
                <a:latin typeface="Trebuchet MS"/>
                <a:cs typeface="Trebuchet MS"/>
              </a:rPr>
              <a:t>own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5" dirty="0">
                <a:solidFill>
                  <a:srgbClr val="3E3E3E"/>
                </a:solidFill>
                <a:latin typeface="Trebuchet MS"/>
                <a:cs typeface="Trebuchet MS"/>
              </a:rPr>
              <a:t>networking,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Trebuchet MS"/>
                <a:cs typeface="Trebuchet MS"/>
              </a:rPr>
              <a:t>and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5" dirty="0">
                <a:solidFill>
                  <a:srgbClr val="3E3E3E"/>
                </a:solidFill>
                <a:latin typeface="Trebuchet MS"/>
                <a:cs typeface="Trebuchet MS"/>
              </a:rPr>
              <a:t>its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20" dirty="0">
                <a:solidFill>
                  <a:srgbClr val="3E3E3E"/>
                </a:solidFill>
                <a:latin typeface="Trebuchet MS"/>
                <a:cs typeface="Trebuchet MS"/>
              </a:rPr>
              <a:t>own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Trebuchet MS"/>
                <a:cs typeface="Trebuchet MS"/>
              </a:rPr>
              <a:t>isolated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rebuchet MS"/>
                <a:cs typeface="Trebuchet MS"/>
              </a:rPr>
              <a:t>process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dirty="0">
                <a:solidFill>
                  <a:srgbClr val="3E3E3E"/>
                </a:solidFill>
                <a:latin typeface="Trebuchet MS"/>
                <a:cs typeface="Trebuchet MS"/>
              </a:rPr>
              <a:t>tree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Trebuchet MS"/>
                <a:cs typeface="Trebuchet MS"/>
              </a:rPr>
              <a:t>separate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rebuchet MS"/>
                <a:cs typeface="Trebuchet MS"/>
              </a:rPr>
              <a:t>from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5" dirty="0">
                <a:solidFill>
                  <a:srgbClr val="3E3E3E"/>
                </a:solidFill>
                <a:latin typeface="Trebuchet MS"/>
                <a:cs typeface="Trebuchet MS"/>
              </a:rPr>
              <a:t>host.</a:t>
            </a:r>
            <a:endParaRPr sz="2200">
              <a:latin typeface="Trebuchet MS"/>
              <a:cs typeface="Trebuchet MS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143500" y="734568"/>
            <a:ext cx="6134100" cy="458724"/>
          </a:xfrm>
          <a:prstGeom prst="rect">
            <a:avLst/>
          </a:prstGeom>
        </p:spPr>
      </p:pic>
    </p:spTree>
  </p:cSld>
  <p:clrMapOvr>
    <a:masterClrMapping/>
  </p:clrMapOvr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297295" y="295148"/>
            <a:ext cx="366077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60" dirty="0">
                <a:solidFill>
                  <a:srgbClr val="3E3E3E"/>
                </a:solidFill>
                <a:latin typeface="Arial"/>
                <a:cs typeface="Arial"/>
              </a:rPr>
              <a:t>Docker</a:t>
            </a:r>
            <a:r>
              <a:rPr spc="-5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20" dirty="0">
                <a:solidFill>
                  <a:srgbClr val="3E3E3E"/>
                </a:solidFill>
                <a:latin typeface="Arial"/>
                <a:cs typeface="Arial"/>
              </a:rPr>
              <a:t>Run</a:t>
            </a:r>
            <a:r>
              <a:rPr spc="-7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95" dirty="0">
                <a:solidFill>
                  <a:srgbClr val="3E3E3E"/>
                </a:solidFill>
                <a:latin typeface="Arial"/>
                <a:cs typeface="Arial"/>
              </a:rPr>
              <a:t>in</a:t>
            </a:r>
            <a:r>
              <a:rPr spc="-6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110" dirty="0">
                <a:solidFill>
                  <a:srgbClr val="3E3E3E"/>
                </a:solidFill>
                <a:latin typeface="Arial"/>
                <a:cs typeface="Arial"/>
              </a:rPr>
              <a:t>Detail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344039" y="2608579"/>
            <a:ext cx="622744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30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Trebuchet MS"/>
                <a:cs typeface="Trebuchet MS"/>
              </a:rPr>
              <a:t>basic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rebuchet MS"/>
                <a:cs typeface="Trebuchet MS"/>
              </a:rPr>
              <a:t>docker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10" dirty="0">
                <a:solidFill>
                  <a:srgbClr val="3E3E3E"/>
                </a:solidFill>
                <a:latin typeface="Trebuchet MS"/>
                <a:cs typeface="Trebuchet MS"/>
              </a:rPr>
              <a:t>run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14" dirty="0">
                <a:solidFill>
                  <a:srgbClr val="3E3E3E"/>
                </a:solidFill>
                <a:latin typeface="Trebuchet MS"/>
                <a:cs typeface="Trebuchet MS"/>
              </a:rPr>
              <a:t>command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takes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Trebuchet MS"/>
                <a:cs typeface="Trebuchet MS"/>
              </a:rPr>
              <a:t>this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form: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344039" y="3103880"/>
            <a:ext cx="651700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solidFill>
                  <a:srgbClr val="3E3E3E"/>
                </a:solidFill>
                <a:latin typeface="Courier New"/>
                <a:cs typeface="Courier New"/>
              </a:rPr>
              <a:t>$</a:t>
            </a:r>
            <a:r>
              <a:rPr sz="1400" b="1" spc="-15" dirty="0">
                <a:solidFill>
                  <a:srgbClr val="3E3E3E"/>
                </a:solidFill>
                <a:latin typeface="Courier New"/>
                <a:cs typeface="Courier New"/>
              </a:rPr>
              <a:t> </a:t>
            </a:r>
            <a:r>
              <a:rPr sz="1400" b="1" spc="-5" dirty="0">
                <a:solidFill>
                  <a:srgbClr val="3E3E3E"/>
                </a:solidFill>
                <a:latin typeface="Courier New"/>
                <a:cs typeface="Courier New"/>
              </a:rPr>
              <a:t>docker</a:t>
            </a:r>
            <a:r>
              <a:rPr sz="1400" b="1" spc="-10" dirty="0">
                <a:solidFill>
                  <a:srgbClr val="3E3E3E"/>
                </a:solidFill>
                <a:latin typeface="Courier New"/>
                <a:cs typeface="Courier New"/>
              </a:rPr>
              <a:t> run </a:t>
            </a:r>
            <a:r>
              <a:rPr sz="1400" b="1" spc="-5" dirty="0">
                <a:solidFill>
                  <a:srgbClr val="3E3E3E"/>
                </a:solidFill>
                <a:latin typeface="Courier New"/>
                <a:cs typeface="Courier New"/>
              </a:rPr>
              <a:t>[OPTIONS]</a:t>
            </a:r>
            <a:r>
              <a:rPr sz="1400" b="1" spc="-10" dirty="0">
                <a:solidFill>
                  <a:srgbClr val="3E3E3E"/>
                </a:solidFill>
                <a:latin typeface="Courier New"/>
                <a:cs typeface="Courier New"/>
              </a:rPr>
              <a:t> </a:t>
            </a:r>
            <a:r>
              <a:rPr sz="1400" b="1" spc="-5" dirty="0">
                <a:solidFill>
                  <a:srgbClr val="3E3E3E"/>
                </a:solidFill>
                <a:latin typeface="Courier New"/>
                <a:cs typeface="Courier New"/>
              </a:rPr>
              <a:t>IMAGE[:TAG|@DIGEST]</a:t>
            </a:r>
            <a:r>
              <a:rPr sz="1400" b="1" spc="-25" dirty="0">
                <a:solidFill>
                  <a:srgbClr val="3E3E3E"/>
                </a:solidFill>
                <a:latin typeface="Courier New"/>
                <a:cs typeface="Courier New"/>
              </a:rPr>
              <a:t> </a:t>
            </a:r>
            <a:r>
              <a:rPr sz="1400" b="1" spc="-5" dirty="0">
                <a:solidFill>
                  <a:srgbClr val="3E3E3E"/>
                </a:solidFill>
                <a:latin typeface="Courier New"/>
                <a:cs typeface="Courier New"/>
              </a:rPr>
              <a:t>[COMMAND]</a:t>
            </a:r>
            <a:r>
              <a:rPr sz="1400" b="1" spc="-20" dirty="0">
                <a:solidFill>
                  <a:srgbClr val="3E3E3E"/>
                </a:solidFill>
                <a:latin typeface="Courier New"/>
                <a:cs typeface="Courier New"/>
              </a:rPr>
              <a:t> </a:t>
            </a:r>
            <a:r>
              <a:rPr sz="1400" b="1" spc="-5" dirty="0">
                <a:solidFill>
                  <a:srgbClr val="3E3E3E"/>
                </a:solidFill>
                <a:latin typeface="Courier New"/>
                <a:cs typeface="Courier New"/>
              </a:rPr>
              <a:t>[ARG...]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344039" y="4218178"/>
            <a:ext cx="10157460" cy="28771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30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rebuchet MS"/>
                <a:cs typeface="Trebuchet MS"/>
              </a:rPr>
              <a:t>docker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10" dirty="0">
                <a:solidFill>
                  <a:srgbClr val="3E3E3E"/>
                </a:solidFill>
                <a:latin typeface="Trebuchet MS"/>
                <a:cs typeface="Trebuchet MS"/>
              </a:rPr>
              <a:t>run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14" dirty="0">
                <a:solidFill>
                  <a:srgbClr val="3E3E3E"/>
                </a:solidFill>
                <a:latin typeface="Trebuchet MS"/>
                <a:cs typeface="Trebuchet MS"/>
              </a:rPr>
              <a:t>command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rebuchet MS"/>
                <a:cs typeface="Trebuchet MS"/>
              </a:rPr>
              <a:t>must</a:t>
            </a:r>
            <a:r>
              <a:rPr sz="2200" spc="-6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5" dirty="0">
                <a:solidFill>
                  <a:srgbClr val="3E3E3E"/>
                </a:solidFill>
                <a:latin typeface="Trebuchet MS"/>
                <a:cs typeface="Trebuchet MS"/>
              </a:rPr>
              <a:t>specify</a:t>
            </a:r>
            <a:r>
              <a:rPr sz="2200" spc="-5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rebuchet MS"/>
                <a:cs typeface="Trebuchet MS"/>
              </a:rPr>
              <a:t>an</a:t>
            </a:r>
            <a:r>
              <a:rPr sz="2200" spc="-5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i="1" spc="10" dirty="0">
                <a:solidFill>
                  <a:srgbClr val="3E3E3E"/>
                </a:solidFill>
                <a:latin typeface="Trebuchet MS"/>
                <a:cs typeface="Trebuchet MS"/>
              </a:rPr>
              <a:t>Image</a:t>
            </a:r>
            <a:r>
              <a:rPr sz="2200" i="1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to</a:t>
            </a:r>
            <a:r>
              <a:rPr sz="2200" spc="-10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5" dirty="0">
                <a:solidFill>
                  <a:srgbClr val="3E3E3E"/>
                </a:solidFill>
                <a:latin typeface="Trebuchet MS"/>
                <a:cs typeface="Trebuchet MS"/>
              </a:rPr>
              <a:t>derive</a:t>
            </a:r>
            <a:r>
              <a:rPr sz="2200" spc="-5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container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from.</a:t>
            </a:r>
            <a:endParaRPr sz="2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3600">
              <a:latin typeface="Trebuchet MS"/>
              <a:cs typeface="Trebuchet MS"/>
            </a:endParaRPr>
          </a:p>
          <a:p>
            <a:pPr marL="85725">
              <a:lnSpc>
                <a:spcPct val="100000"/>
              </a:lnSpc>
            </a:pPr>
            <a:r>
              <a:rPr sz="2200" spc="114" dirty="0">
                <a:solidFill>
                  <a:srgbClr val="3E3E3E"/>
                </a:solidFill>
                <a:latin typeface="Trebuchet MS"/>
                <a:cs typeface="Trebuchet MS"/>
              </a:rPr>
              <a:t>An</a:t>
            </a:r>
            <a:r>
              <a:rPr sz="2200" spc="-10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image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rebuchet MS"/>
                <a:cs typeface="Trebuchet MS"/>
              </a:rPr>
              <a:t>developer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rebuchet MS"/>
                <a:cs typeface="Trebuchet MS"/>
              </a:rPr>
              <a:t>can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Trebuchet MS"/>
                <a:cs typeface="Trebuchet MS"/>
              </a:rPr>
              <a:t>define</a:t>
            </a:r>
            <a:r>
              <a:rPr sz="2200" spc="-5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image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Trebuchet MS"/>
                <a:cs typeface="Trebuchet MS"/>
              </a:rPr>
              <a:t>defaults</a:t>
            </a:r>
            <a:r>
              <a:rPr sz="2200" spc="-5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5" dirty="0">
                <a:solidFill>
                  <a:srgbClr val="3E3E3E"/>
                </a:solidFill>
                <a:latin typeface="Trebuchet MS"/>
                <a:cs typeface="Trebuchet MS"/>
              </a:rPr>
              <a:t>related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60" dirty="0">
                <a:solidFill>
                  <a:srgbClr val="3E3E3E"/>
                </a:solidFill>
                <a:latin typeface="Trebuchet MS"/>
                <a:cs typeface="Trebuchet MS"/>
              </a:rPr>
              <a:t>to:</a:t>
            </a:r>
            <a:endParaRPr sz="2200">
              <a:latin typeface="Trebuchet MS"/>
              <a:cs typeface="Trebuchet MS"/>
            </a:endParaRPr>
          </a:p>
          <a:p>
            <a:pPr marL="469900" indent="-369570">
              <a:lnSpc>
                <a:spcPct val="100000"/>
              </a:lnSpc>
              <a:spcBef>
                <a:spcPts val="1190"/>
              </a:spcBef>
              <a:buFont typeface="Tahoma"/>
              <a:buChar char="●"/>
              <a:tabLst>
                <a:tab pos="469900" algn="l"/>
                <a:tab pos="470534" algn="l"/>
              </a:tabLst>
            </a:pPr>
            <a:r>
              <a:rPr sz="2200" spc="60" dirty="0">
                <a:solidFill>
                  <a:srgbClr val="3E3E3E"/>
                </a:solidFill>
                <a:latin typeface="Trebuchet MS"/>
                <a:cs typeface="Trebuchet MS"/>
              </a:rPr>
              <a:t>Detached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rebuchet MS"/>
                <a:cs typeface="Trebuchet MS"/>
              </a:rPr>
              <a:t>or</a:t>
            </a:r>
            <a:r>
              <a:rPr sz="2200" spc="-10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rebuchet MS"/>
                <a:cs typeface="Trebuchet MS"/>
              </a:rPr>
              <a:t>foreground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rebuchet MS"/>
                <a:cs typeface="Trebuchet MS"/>
              </a:rPr>
              <a:t>running</a:t>
            </a:r>
            <a:endParaRPr sz="2200">
              <a:latin typeface="Trebuchet MS"/>
              <a:cs typeface="Trebuchet MS"/>
            </a:endParaRPr>
          </a:p>
          <a:p>
            <a:pPr marL="469900" indent="-369570">
              <a:lnSpc>
                <a:spcPct val="100000"/>
              </a:lnSpc>
              <a:spcBef>
                <a:spcPts val="395"/>
              </a:spcBef>
              <a:buFont typeface="Tahoma"/>
              <a:buChar char="●"/>
              <a:tabLst>
                <a:tab pos="469900" algn="l"/>
                <a:tab pos="470534" algn="l"/>
              </a:tabLst>
            </a:pPr>
            <a:r>
              <a:rPr sz="2200" spc="50" dirty="0">
                <a:solidFill>
                  <a:srgbClr val="3E3E3E"/>
                </a:solidFill>
                <a:latin typeface="Trebuchet MS"/>
                <a:cs typeface="Trebuchet MS"/>
              </a:rPr>
              <a:t>Container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dirty="0">
                <a:solidFill>
                  <a:srgbClr val="3E3E3E"/>
                </a:solidFill>
                <a:latin typeface="Trebuchet MS"/>
                <a:cs typeface="Trebuchet MS"/>
              </a:rPr>
              <a:t>identification</a:t>
            </a:r>
            <a:endParaRPr sz="2200">
              <a:latin typeface="Trebuchet MS"/>
              <a:cs typeface="Trebuchet MS"/>
            </a:endParaRPr>
          </a:p>
          <a:p>
            <a:pPr marL="469900" indent="-369570">
              <a:lnSpc>
                <a:spcPct val="100000"/>
              </a:lnSpc>
              <a:spcBef>
                <a:spcPts val="400"/>
              </a:spcBef>
              <a:buFont typeface="Tahoma"/>
              <a:buChar char="●"/>
              <a:tabLst>
                <a:tab pos="469900" algn="l"/>
                <a:tab pos="470534" algn="l"/>
              </a:tabLst>
            </a:pPr>
            <a:r>
              <a:rPr sz="2200" spc="70" dirty="0">
                <a:solidFill>
                  <a:srgbClr val="3E3E3E"/>
                </a:solidFill>
                <a:latin typeface="Trebuchet MS"/>
                <a:cs typeface="Trebuchet MS"/>
              </a:rPr>
              <a:t>Network</a:t>
            </a:r>
            <a:r>
              <a:rPr sz="2200" spc="-12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settings</a:t>
            </a:r>
            <a:endParaRPr sz="2200">
              <a:latin typeface="Trebuchet MS"/>
              <a:cs typeface="Trebuchet MS"/>
            </a:endParaRPr>
          </a:p>
          <a:p>
            <a:pPr marL="469900" indent="-369570">
              <a:lnSpc>
                <a:spcPct val="100000"/>
              </a:lnSpc>
              <a:spcBef>
                <a:spcPts val="395"/>
              </a:spcBef>
              <a:buFont typeface="Tahoma"/>
              <a:buChar char="●"/>
              <a:tabLst>
                <a:tab pos="469900" algn="l"/>
                <a:tab pos="470534" algn="l"/>
              </a:tabLst>
            </a:pPr>
            <a:r>
              <a:rPr sz="2200" spc="55" dirty="0">
                <a:solidFill>
                  <a:srgbClr val="3E3E3E"/>
                </a:solidFill>
                <a:latin typeface="Trebuchet MS"/>
                <a:cs typeface="Trebuchet MS"/>
              </a:rPr>
              <a:t>Runtime</a:t>
            </a:r>
            <a:r>
              <a:rPr sz="2200" spc="-6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Trebuchet MS"/>
                <a:cs typeface="Trebuchet MS"/>
              </a:rPr>
              <a:t>constraints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45" dirty="0">
                <a:solidFill>
                  <a:srgbClr val="3E3E3E"/>
                </a:solidFill>
                <a:latin typeface="Trebuchet MS"/>
                <a:cs typeface="Trebuchet MS"/>
              </a:rPr>
              <a:t>on</a:t>
            </a:r>
            <a:r>
              <a:rPr sz="2200" spc="-10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10" dirty="0">
                <a:solidFill>
                  <a:srgbClr val="3E3E3E"/>
                </a:solidFill>
                <a:latin typeface="Trebuchet MS"/>
                <a:cs typeface="Trebuchet MS"/>
              </a:rPr>
              <a:t>CPU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Trebuchet MS"/>
                <a:cs typeface="Trebuchet MS"/>
              </a:rPr>
              <a:t>and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Trebuchet MS"/>
                <a:cs typeface="Trebuchet MS"/>
              </a:rPr>
              <a:t>memory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265426" y="3018282"/>
            <a:ext cx="6821805" cy="528955"/>
          </a:xfrm>
          <a:custGeom>
            <a:avLst/>
            <a:gdLst/>
            <a:ahLst/>
            <a:cxnLst/>
            <a:rect l="l" t="t" r="r" b="b"/>
            <a:pathLst>
              <a:path w="6821805" h="528954">
                <a:moveTo>
                  <a:pt x="0" y="88137"/>
                </a:moveTo>
                <a:lnTo>
                  <a:pt x="6931" y="53846"/>
                </a:lnTo>
                <a:lnTo>
                  <a:pt x="25828" y="25828"/>
                </a:lnTo>
                <a:lnTo>
                  <a:pt x="53846" y="6931"/>
                </a:lnTo>
                <a:lnTo>
                  <a:pt x="88137" y="0"/>
                </a:lnTo>
                <a:lnTo>
                  <a:pt x="6733285" y="0"/>
                </a:lnTo>
                <a:lnTo>
                  <a:pt x="6767577" y="6931"/>
                </a:lnTo>
                <a:lnTo>
                  <a:pt x="6795595" y="25828"/>
                </a:lnTo>
                <a:lnTo>
                  <a:pt x="6814492" y="53846"/>
                </a:lnTo>
                <a:lnTo>
                  <a:pt x="6821424" y="88137"/>
                </a:lnTo>
                <a:lnTo>
                  <a:pt x="6821424" y="440689"/>
                </a:lnTo>
                <a:lnTo>
                  <a:pt x="6814492" y="474981"/>
                </a:lnTo>
                <a:lnTo>
                  <a:pt x="6795595" y="502999"/>
                </a:lnTo>
                <a:lnTo>
                  <a:pt x="6767577" y="521896"/>
                </a:lnTo>
                <a:lnTo>
                  <a:pt x="6733285" y="528827"/>
                </a:lnTo>
                <a:lnTo>
                  <a:pt x="88137" y="528827"/>
                </a:lnTo>
                <a:lnTo>
                  <a:pt x="53846" y="521896"/>
                </a:lnTo>
                <a:lnTo>
                  <a:pt x="25828" y="502999"/>
                </a:lnTo>
                <a:lnTo>
                  <a:pt x="6931" y="474981"/>
                </a:lnTo>
                <a:lnTo>
                  <a:pt x="0" y="440689"/>
                </a:lnTo>
                <a:lnTo>
                  <a:pt x="0" y="88137"/>
                </a:lnTo>
                <a:close/>
              </a:path>
            </a:pathLst>
          </a:custGeom>
          <a:ln w="38100">
            <a:solidFill>
              <a:srgbClr val="0184E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372100" y="734568"/>
            <a:ext cx="5811011" cy="458724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6256635" cy="9144000"/>
            <a:chOff x="0" y="0"/>
            <a:chExt cx="16256635" cy="9144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6256507" cy="914399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302507" y="1187196"/>
              <a:ext cx="3974591" cy="365759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907916" y="784098"/>
            <a:ext cx="272605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85" dirty="0">
                <a:solidFill>
                  <a:srgbClr val="3E3E3E"/>
                </a:solidFill>
                <a:latin typeface="Trebuchet MS"/>
                <a:cs typeface="Trebuchet MS"/>
              </a:rPr>
              <a:t>Key</a:t>
            </a:r>
            <a:r>
              <a:rPr spc="-1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pc="130" dirty="0">
                <a:solidFill>
                  <a:srgbClr val="3E3E3E"/>
                </a:solidFill>
                <a:latin typeface="Trebuchet MS"/>
                <a:cs typeface="Trebuchet MS"/>
              </a:rPr>
              <a:t>Takeaways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739645" y="2181249"/>
            <a:ext cx="8448040" cy="52616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60350">
              <a:lnSpc>
                <a:spcPct val="114999"/>
              </a:lnSpc>
              <a:spcBef>
                <a:spcPts val="100"/>
              </a:spcBef>
            </a:pP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Linux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is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an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operating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system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that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manages</a:t>
            </a:r>
            <a:r>
              <a:rPr sz="2200" spc="-8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Tahoma"/>
                <a:cs typeface="Tahoma"/>
              </a:rPr>
              <a:t>communication </a:t>
            </a:r>
            <a:r>
              <a:rPr sz="2200" spc="-67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between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software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and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hardware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in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a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system</a:t>
            </a:r>
            <a:endParaRPr sz="2200">
              <a:latin typeface="Tahoma"/>
              <a:cs typeface="Tahoma"/>
            </a:endParaRPr>
          </a:p>
          <a:p>
            <a:pPr marL="12700" marR="5080">
              <a:lnSpc>
                <a:spcPct val="114999"/>
              </a:lnSpc>
              <a:spcBef>
                <a:spcPts val="2695"/>
              </a:spcBef>
            </a:pP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Bootloader,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ahoma"/>
                <a:cs typeface="Tahoma"/>
              </a:rPr>
              <a:t>Kernel,</a:t>
            </a:r>
            <a:r>
              <a:rPr sz="2200" spc="-8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-5" dirty="0">
                <a:solidFill>
                  <a:srgbClr val="3E3E3E"/>
                </a:solidFill>
                <a:latin typeface="Tahoma"/>
                <a:cs typeface="Tahoma"/>
              </a:rPr>
              <a:t>Init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ahoma"/>
                <a:cs typeface="Tahoma"/>
              </a:rPr>
              <a:t>system,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Daemons,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Desktop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environment, </a:t>
            </a:r>
            <a:r>
              <a:rPr sz="2200" spc="-67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and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Applications</a:t>
            </a:r>
            <a:r>
              <a:rPr sz="2200" spc="-7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are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Tahoma"/>
                <a:cs typeface="Tahoma"/>
              </a:rPr>
              <a:t>main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Tahoma"/>
                <a:cs typeface="Tahoma"/>
              </a:rPr>
              <a:t>components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of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a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Linux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OS</a:t>
            </a:r>
            <a:endParaRPr sz="22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7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Linux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distributions</a:t>
            </a:r>
            <a:r>
              <a:rPr sz="2200" spc="-6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14" dirty="0">
                <a:solidFill>
                  <a:srgbClr val="3E3E3E"/>
                </a:solidFill>
                <a:latin typeface="Tahoma"/>
                <a:cs typeface="Tahoma"/>
              </a:rPr>
              <a:t>or</a:t>
            </a:r>
            <a:r>
              <a:rPr sz="2200" spc="-12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distros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are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different</a:t>
            </a:r>
            <a:r>
              <a:rPr sz="2200" spc="-8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versions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of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Linux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OS</a:t>
            </a:r>
            <a:endParaRPr sz="2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400"/>
              </a:spcBef>
            </a:pP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offered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to</a:t>
            </a:r>
            <a:r>
              <a:rPr sz="2200" spc="-12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suit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any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type</a:t>
            </a:r>
            <a:r>
              <a:rPr sz="2200" spc="-12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of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user</a:t>
            </a:r>
            <a:endParaRPr sz="22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3050">
              <a:latin typeface="Tahoma"/>
              <a:cs typeface="Tahoma"/>
            </a:endParaRPr>
          </a:p>
          <a:p>
            <a:pPr marL="12700" marR="477520">
              <a:lnSpc>
                <a:spcPts val="2380"/>
              </a:lnSpc>
            </a:pP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Ubuntu,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ahoma"/>
                <a:cs typeface="Tahoma"/>
              </a:rPr>
              <a:t>CentOS,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Debian,</a:t>
            </a:r>
            <a:r>
              <a:rPr sz="2200" spc="-8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Tahoma"/>
                <a:cs typeface="Tahoma"/>
              </a:rPr>
              <a:t>Fedora,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and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OpenSUSE</a:t>
            </a:r>
            <a:r>
              <a:rPr sz="2200" spc="-7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are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10" dirty="0">
                <a:solidFill>
                  <a:srgbClr val="3E3E3E"/>
                </a:solidFill>
                <a:latin typeface="Tahoma"/>
                <a:cs typeface="Tahoma"/>
              </a:rPr>
              <a:t>some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of </a:t>
            </a:r>
            <a:r>
              <a:rPr sz="2200" spc="-67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sz="2200" spc="-12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most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popular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Linux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distributions</a:t>
            </a:r>
            <a:endParaRPr sz="22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3250">
              <a:latin typeface="Tahoma"/>
              <a:cs typeface="Tahoma"/>
            </a:endParaRPr>
          </a:p>
          <a:p>
            <a:pPr marL="12700">
              <a:lnSpc>
                <a:spcPts val="2510"/>
              </a:lnSpc>
            </a:pPr>
            <a:r>
              <a:rPr sz="2200" spc="95" dirty="0">
                <a:solidFill>
                  <a:srgbClr val="3E3E3E"/>
                </a:solidFill>
                <a:latin typeface="Tahoma"/>
                <a:cs typeface="Tahoma"/>
              </a:rPr>
              <a:t>Some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of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basic</a:t>
            </a:r>
            <a:r>
              <a:rPr sz="2200" spc="-8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Linux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10" dirty="0">
                <a:solidFill>
                  <a:srgbClr val="3E3E3E"/>
                </a:solidFill>
                <a:latin typeface="Tahoma"/>
                <a:cs typeface="Tahoma"/>
              </a:rPr>
              <a:t>commands</a:t>
            </a:r>
            <a:r>
              <a:rPr sz="2200" spc="-8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are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i="1" spc="-130" dirty="0">
                <a:solidFill>
                  <a:srgbClr val="3E3E3E"/>
                </a:solidFill>
                <a:latin typeface="Trebuchet MS"/>
                <a:cs typeface="Trebuchet MS"/>
              </a:rPr>
              <a:t>ls,</a:t>
            </a:r>
            <a:r>
              <a:rPr sz="2200" i="1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i="1" spc="-95" dirty="0">
                <a:solidFill>
                  <a:srgbClr val="3E3E3E"/>
                </a:solidFill>
                <a:latin typeface="Trebuchet MS"/>
                <a:cs typeface="Trebuchet MS"/>
              </a:rPr>
              <a:t>cd,</a:t>
            </a:r>
            <a:r>
              <a:rPr sz="2200" i="1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i="1" spc="-20" dirty="0">
                <a:solidFill>
                  <a:srgbClr val="3E3E3E"/>
                </a:solidFill>
                <a:latin typeface="Trebuchet MS"/>
                <a:cs typeface="Trebuchet MS"/>
              </a:rPr>
              <a:t>sudo,</a:t>
            </a:r>
            <a:r>
              <a:rPr sz="2200" i="1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i="1" spc="-65" dirty="0">
                <a:solidFill>
                  <a:srgbClr val="3E3E3E"/>
                </a:solidFill>
                <a:latin typeface="Trebuchet MS"/>
                <a:cs typeface="Trebuchet MS"/>
              </a:rPr>
              <a:t>mkdir,</a:t>
            </a:r>
            <a:r>
              <a:rPr sz="2200" i="1" spc="-80" dirty="0">
                <a:solidFill>
                  <a:srgbClr val="3E3E3E"/>
                </a:solidFill>
                <a:latin typeface="Trebuchet MS"/>
                <a:cs typeface="Trebuchet MS"/>
              </a:rPr>
              <a:t> rm,</a:t>
            </a:r>
            <a:endParaRPr sz="2200">
              <a:latin typeface="Trebuchet MS"/>
              <a:cs typeface="Trebuchet MS"/>
            </a:endParaRPr>
          </a:p>
          <a:p>
            <a:pPr marL="12700">
              <a:lnSpc>
                <a:spcPts val="2510"/>
              </a:lnSpc>
            </a:pP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and</a:t>
            </a:r>
            <a:r>
              <a:rPr sz="2200" spc="-13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i="1" spc="-80" dirty="0">
                <a:solidFill>
                  <a:srgbClr val="3E3E3E"/>
                </a:solidFill>
                <a:latin typeface="Trebuchet MS"/>
                <a:cs typeface="Trebuchet MS"/>
              </a:rPr>
              <a:t>apt-get</a:t>
            </a:r>
            <a:endParaRPr sz="2200">
              <a:latin typeface="Trebuchet MS"/>
              <a:cs typeface="Trebuchet MS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82039" y="2168651"/>
            <a:ext cx="457200" cy="45720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82039" y="3299459"/>
            <a:ext cx="457200" cy="457200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82039" y="4431791"/>
            <a:ext cx="457200" cy="457200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82039" y="5562600"/>
            <a:ext cx="457200" cy="457200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82039" y="6694931"/>
            <a:ext cx="457200" cy="457200"/>
          </a:xfrm>
          <a:prstGeom prst="rect">
            <a:avLst/>
          </a:prstGeom>
        </p:spPr>
      </p:pic>
    </p:spTree>
  </p:cSld>
  <p:clrMapOvr>
    <a:masterClrMapping/>
  </p:clrMapOvr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420995" y="295148"/>
            <a:ext cx="541528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70" dirty="0">
                <a:solidFill>
                  <a:srgbClr val="3E3E3E"/>
                </a:solidFill>
                <a:latin typeface="Arial"/>
                <a:cs typeface="Arial"/>
              </a:rPr>
              <a:t>Overriding</a:t>
            </a:r>
            <a:r>
              <a:rPr spc="-7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125" dirty="0">
                <a:solidFill>
                  <a:srgbClr val="3E3E3E"/>
                </a:solidFill>
                <a:latin typeface="Arial"/>
                <a:cs typeface="Arial"/>
              </a:rPr>
              <a:t>Default</a:t>
            </a:r>
            <a:r>
              <a:rPr spc="-8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50" dirty="0">
                <a:solidFill>
                  <a:srgbClr val="3E3E3E"/>
                </a:solidFill>
                <a:latin typeface="Arial"/>
                <a:cs typeface="Arial"/>
              </a:rPr>
              <a:t>Commands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179447" y="1943692"/>
            <a:ext cx="11868150" cy="3844290"/>
          </a:xfrm>
          <a:prstGeom prst="rect">
            <a:avLst/>
          </a:prstGeom>
        </p:spPr>
        <p:txBody>
          <a:bodyPr vert="horz" wrap="square" lIns="0" tIns="14224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120"/>
              </a:spcBef>
              <a:buSzPct val="150000"/>
              <a:buFont typeface="Tahoma"/>
              <a:buChar char="•"/>
              <a:tabLst>
                <a:tab pos="355600" algn="l"/>
              </a:tabLst>
            </a:pPr>
            <a:r>
              <a:rPr sz="2200" spc="30" dirty="0">
                <a:solidFill>
                  <a:srgbClr val="3E3E3E"/>
                </a:solidFill>
                <a:latin typeface="Trebuchet MS"/>
                <a:cs typeface="Trebuchet MS"/>
              </a:rPr>
              <a:t>Every</a:t>
            </a:r>
            <a:r>
              <a:rPr sz="2200" spc="-10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rebuchet MS"/>
                <a:cs typeface="Trebuchet MS"/>
              </a:rPr>
              <a:t>Docker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image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20" dirty="0">
                <a:solidFill>
                  <a:srgbClr val="3E3E3E"/>
                </a:solidFill>
                <a:latin typeface="Trebuchet MS"/>
                <a:cs typeface="Trebuchet MS"/>
              </a:rPr>
              <a:t>has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rebuchet MS"/>
                <a:cs typeface="Trebuchet MS"/>
              </a:rPr>
              <a:t>an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5" dirty="0">
                <a:solidFill>
                  <a:srgbClr val="3E3E3E"/>
                </a:solidFill>
                <a:latin typeface="Trebuchet MS"/>
                <a:cs typeface="Trebuchet MS"/>
              </a:rPr>
              <a:t>entry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dirty="0">
                <a:solidFill>
                  <a:srgbClr val="3E3E3E"/>
                </a:solidFill>
                <a:latin typeface="Trebuchet MS"/>
                <a:cs typeface="Trebuchet MS"/>
              </a:rPr>
              <a:t>point.</a:t>
            </a:r>
            <a:endParaRPr sz="2200">
              <a:latin typeface="Trebuchet MS"/>
              <a:cs typeface="Trebuchet MS"/>
            </a:endParaRPr>
          </a:p>
          <a:p>
            <a:pPr marL="355600" indent="-342900">
              <a:lnSpc>
                <a:spcPct val="100000"/>
              </a:lnSpc>
              <a:spcBef>
                <a:spcPts val="2640"/>
              </a:spcBef>
              <a:buSzPct val="150000"/>
              <a:buFont typeface="Tahoma"/>
              <a:buChar char="•"/>
              <a:tabLst>
                <a:tab pos="355600" algn="l"/>
              </a:tabLst>
            </a:pPr>
            <a:r>
              <a:rPr sz="2200" spc="-50" dirty="0">
                <a:solidFill>
                  <a:srgbClr val="3E3E3E"/>
                </a:solidFill>
                <a:latin typeface="Trebuchet MS"/>
                <a:cs typeface="Trebuchet MS"/>
              </a:rPr>
              <a:t>It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rebuchet MS"/>
                <a:cs typeface="Trebuchet MS"/>
              </a:rPr>
              <a:t>can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rebuchet MS"/>
                <a:cs typeface="Trebuchet MS"/>
              </a:rPr>
              <a:t>be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" dirty="0">
                <a:solidFill>
                  <a:srgbClr val="3E3E3E"/>
                </a:solidFill>
                <a:latin typeface="Trebuchet MS"/>
                <a:cs typeface="Trebuchet MS"/>
              </a:rPr>
              <a:t>default</a:t>
            </a:r>
            <a:r>
              <a:rPr sz="2200" spc="-6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Trebuchet MS"/>
                <a:cs typeface="Trebuchet MS"/>
              </a:rPr>
              <a:t>one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rebuchet MS"/>
                <a:cs typeface="Trebuchet MS"/>
              </a:rPr>
              <a:t>or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5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Trebuchet MS"/>
                <a:cs typeface="Trebuchet MS"/>
              </a:rPr>
              <a:t>one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5" dirty="0">
                <a:solidFill>
                  <a:srgbClr val="3E3E3E"/>
                </a:solidFill>
                <a:latin typeface="Trebuchet MS"/>
                <a:cs typeface="Trebuchet MS"/>
              </a:rPr>
              <a:t>specified</a:t>
            </a:r>
            <a:r>
              <a:rPr sz="2200" spc="-4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rebuchet MS"/>
                <a:cs typeface="Trebuchet MS"/>
              </a:rPr>
              <a:t>by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rebuchet MS"/>
                <a:cs typeface="Trebuchet MS"/>
              </a:rPr>
              <a:t>ENTRYPOINT</a:t>
            </a:r>
            <a:r>
              <a:rPr sz="2200" spc="-4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" dirty="0">
                <a:solidFill>
                  <a:srgbClr val="3E3E3E"/>
                </a:solidFill>
                <a:latin typeface="Trebuchet MS"/>
                <a:cs typeface="Trebuchet MS"/>
              </a:rPr>
              <a:t>instruction.</a:t>
            </a:r>
            <a:endParaRPr sz="2200">
              <a:latin typeface="Trebuchet MS"/>
              <a:cs typeface="Trebuchet MS"/>
            </a:endParaRPr>
          </a:p>
          <a:p>
            <a:pPr marL="428625" indent="-416559">
              <a:lnSpc>
                <a:spcPct val="100000"/>
              </a:lnSpc>
              <a:spcBef>
                <a:spcPts val="2645"/>
              </a:spcBef>
              <a:buSzPct val="150000"/>
              <a:buFont typeface="Tahoma"/>
              <a:buChar char="•"/>
              <a:tabLst>
                <a:tab pos="428625" algn="l"/>
                <a:tab pos="429259" algn="l"/>
              </a:tabLst>
            </a:pPr>
            <a:r>
              <a:rPr sz="2200" spc="45" dirty="0">
                <a:solidFill>
                  <a:srgbClr val="3E3E3E"/>
                </a:solidFill>
                <a:latin typeface="Trebuchet MS"/>
                <a:cs typeface="Trebuchet MS"/>
              </a:rPr>
              <a:t>It's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a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" dirty="0">
                <a:solidFill>
                  <a:srgbClr val="3E3E3E"/>
                </a:solidFill>
                <a:latin typeface="Trebuchet MS"/>
                <a:cs typeface="Trebuchet MS"/>
              </a:rPr>
              <a:t>default</a:t>
            </a:r>
            <a:r>
              <a:rPr sz="2200" spc="-6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14" dirty="0">
                <a:solidFill>
                  <a:srgbClr val="3E3E3E"/>
                </a:solidFill>
                <a:latin typeface="Trebuchet MS"/>
                <a:cs typeface="Trebuchet MS"/>
              </a:rPr>
              <a:t>command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to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rebuchet MS"/>
                <a:cs typeface="Trebuchet MS"/>
              </a:rPr>
              <a:t>be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Trebuchet MS"/>
                <a:cs typeface="Trebuchet MS"/>
              </a:rPr>
              <a:t>executed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20" dirty="0">
                <a:solidFill>
                  <a:srgbClr val="3E3E3E"/>
                </a:solidFill>
                <a:latin typeface="Trebuchet MS"/>
                <a:cs typeface="Trebuchet MS"/>
              </a:rPr>
              <a:t>at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5" dirty="0">
                <a:solidFill>
                  <a:srgbClr val="3E3E3E"/>
                </a:solidFill>
                <a:latin typeface="Trebuchet MS"/>
                <a:cs typeface="Trebuchet MS"/>
              </a:rPr>
              <a:t>runtime.</a:t>
            </a:r>
            <a:endParaRPr sz="2200">
              <a:latin typeface="Trebuchet MS"/>
              <a:cs typeface="Trebuchet MS"/>
            </a:endParaRPr>
          </a:p>
          <a:p>
            <a:pPr marL="355600" marR="378460" indent="-342900">
              <a:lnSpc>
                <a:spcPct val="100499"/>
              </a:lnSpc>
              <a:spcBef>
                <a:spcPts val="2615"/>
              </a:spcBef>
              <a:buSzPct val="150000"/>
              <a:buFont typeface="Tahoma"/>
              <a:buChar char="•"/>
              <a:tabLst>
                <a:tab pos="355600" algn="l"/>
              </a:tabLst>
            </a:pPr>
            <a:r>
              <a:rPr sz="2200" spc="-50" dirty="0">
                <a:solidFill>
                  <a:srgbClr val="3E3E3E"/>
                </a:solidFill>
                <a:latin typeface="Trebuchet MS"/>
                <a:cs typeface="Trebuchet MS"/>
              </a:rPr>
              <a:t>It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specifies</a:t>
            </a:r>
            <a:r>
              <a:rPr sz="2200" spc="-4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what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executable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to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Trebuchet MS"/>
                <a:cs typeface="Trebuchet MS"/>
              </a:rPr>
              <a:t>run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rebuchet MS"/>
                <a:cs typeface="Trebuchet MS"/>
              </a:rPr>
              <a:t>when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container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10" dirty="0">
                <a:solidFill>
                  <a:srgbClr val="3E3E3E"/>
                </a:solidFill>
                <a:latin typeface="Trebuchet MS"/>
                <a:cs typeface="Trebuchet MS"/>
              </a:rPr>
              <a:t>starts,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rebuchet MS"/>
                <a:cs typeface="Trebuchet MS"/>
              </a:rPr>
              <a:t>but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it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is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Trebuchet MS"/>
                <a:cs typeface="Trebuchet MS"/>
              </a:rPr>
              <a:t>more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30" dirty="0">
                <a:solidFill>
                  <a:srgbClr val="3E3E3E"/>
                </a:solidFill>
                <a:latin typeface="Trebuchet MS"/>
                <a:cs typeface="Trebuchet MS"/>
              </a:rPr>
              <a:t>difficult</a:t>
            </a:r>
            <a:r>
              <a:rPr sz="2200" spc="-4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5" dirty="0">
                <a:solidFill>
                  <a:srgbClr val="3E3E3E"/>
                </a:solidFill>
                <a:latin typeface="Trebuchet MS"/>
                <a:cs typeface="Trebuchet MS"/>
              </a:rPr>
              <a:t>to </a:t>
            </a:r>
            <a:r>
              <a:rPr sz="2200" spc="-64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" dirty="0">
                <a:solidFill>
                  <a:srgbClr val="3E3E3E"/>
                </a:solidFill>
                <a:latin typeface="Trebuchet MS"/>
                <a:cs typeface="Trebuchet MS"/>
              </a:rPr>
              <a:t>override.</a:t>
            </a:r>
            <a:endParaRPr sz="2200">
              <a:latin typeface="Trebuchet MS"/>
              <a:cs typeface="Trebuchet MS"/>
            </a:endParaRPr>
          </a:p>
          <a:p>
            <a:pPr marL="355600" marR="5080" indent="-342900">
              <a:lnSpc>
                <a:spcPct val="100499"/>
              </a:lnSpc>
              <a:spcBef>
                <a:spcPts val="2615"/>
              </a:spcBef>
              <a:buSzPct val="150000"/>
              <a:buFont typeface="Tahoma"/>
              <a:buChar char="•"/>
              <a:tabLst>
                <a:tab pos="355600" algn="l"/>
              </a:tabLst>
            </a:pPr>
            <a:r>
              <a:rPr sz="2200" spc="30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rebuchet MS"/>
                <a:cs typeface="Trebuchet MS"/>
              </a:rPr>
              <a:t>ENTRYPOINT</a:t>
            </a:r>
            <a:r>
              <a:rPr sz="2200" spc="-4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Trebuchet MS"/>
                <a:cs typeface="Trebuchet MS"/>
              </a:rPr>
              <a:t>makes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a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rebuchet MS"/>
                <a:cs typeface="Trebuchet MS"/>
              </a:rPr>
              <a:t>running</a:t>
            </a:r>
            <a:r>
              <a:rPr sz="2200" spc="-5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container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Trebuchet MS"/>
                <a:cs typeface="Trebuchet MS"/>
              </a:rPr>
              <a:t>more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Trebuchet MS"/>
                <a:cs typeface="Trebuchet MS"/>
              </a:rPr>
              <a:t>like</a:t>
            </a:r>
            <a:r>
              <a:rPr sz="2200" spc="-5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a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Trebuchet MS"/>
                <a:cs typeface="Trebuchet MS"/>
              </a:rPr>
              <a:t>complete</a:t>
            </a:r>
            <a:r>
              <a:rPr sz="2200" spc="-5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14" dirty="0">
                <a:solidFill>
                  <a:srgbClr val="3E3E3E"/>
                </a:solidFill>
                <a:latin typeface="Trebuchet MS"/>
                <a:cs typeface="Trebuchet MS"/>
              </a:rPr>
              <a:t>command</a:t>
            </a:r>
            <a:r>
              <a:rPr sz="2200" spc="-5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to</a:t>
            </a:r>
            <a:r>
              <a:rPr sz="2200" spc="-10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20" dirty="0">
                <a:solidFill>
                  <a:srgbClr val="3E3E3E"/>
                </a:solidFill>
                <a:latin typeface="Trebuchet MS"/>
                <a:cs typeface="Trebuchet MS"/>
              </a:rPr>
              <a:t>execute, </a:t>
            </a:r>
            <a:r>
              <a:rPr sz="2200" spc="-64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Trebuchet MS"/>
                <a:cs typeface="Trebuchet MS"/>
              </a:rPr>
              <a:t>which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takes</a:t>
            </a:r>
            <a:r>
              <a:rPr sz="2200" spc="-10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parameters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rebuchet MS"/>
                <a:cs typeface="Trebuchet MS"/>
              </a:rPr>
              <a:t>from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5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45" dirty="0">
                <a:solidFill>
                  <a:srgbClr val="3E3E3E"/>
                </a:solidFill>
                <a:latin typeface="Trebuchet MS"/>
                <a:cs typeface="Trebuchet MS"/>
              </a:rPr>
              <a:t>COMMAND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15" dirty="0">
                <a:solidFill>
                  <a:srgbClr val="3E3E3E"/>
                </a:solidFill>
                <a:latin typeface="Trebuchet MS"/>
                <a:cs typeface="Trebuchet MS"/>
              </a:rPr>
              <a:t>value.</a:t>
            </a:r>
            <a:endParaRPr sz="2200">
              <a:latin typeface="Trebuchet MS"/>
              <a:cs typeface="Trebuchet MS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114800" y="734568"/>
            <a:ext cx="8249411" cy="458724"/>
          </a:xfrm>
          <a:prstGeom prst="rect">
            <a:avLst/>
          </a:prstGeom>
        </p:spPr>
      </p:pic>
    </p:spTree>
  </p:cSld>
  <p:clrMapOvr>
    <a:masterClrMapping/>
  </p:clrMapOvr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420995" y="295148"/>
            <a:ext cx="541528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70" dirty="0">
                <a:solidFill>
                  <a:srgbClr val="3E3E3E"/>
                </a:solidFill>
                <a:latin typeface="Arial"/>
                <a:cs typeface="Arial"/>
              </a:rPr>
              <a:t>Overriding</a:t>
            </a:r>
            <a:r>
              <a:rPr spc="-7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125" dirty="0">
                <a:solidFill>
                  <a:srgbClr val="3E3E3E"/>
                </a:solidFill>
                <a:latin typeface="Arial"/>
                <a:cs typeface="Arial"/>
              </a:rPr>
              <a:t>Default</a:t>
            </a:r>
            <a:r>
              <a:rPr spc="-8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50" dirty="0">
                <a:solidFill>
                  <a:srgbClr val="3E3E3E"/>
                </a:solidFill>
                <a:latin typeface="Arial"/>
                <a:cs typeface="Arial"/>
              </a:rPr>
              <a:t>Commands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426965" y="1968195"/>
            <a:ext cx="740092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50" dirty="0">
                <a:latin typeface="Trebuchet MS"/>
                <a:cs typeface="Trebuchet MS"/>
              </a:rPr>
              <a:t>Syntax</a:t>
            </a:r>
            <a:r>
              <a:rPr sz="2200" spc="-65" dirty="0">
                <a:latin typeface="Trebuchet MS"/>
                <a:cs typeface="Trebuchet MS"/>
              </a:rPr>
              <a:t> </a:t>
            </a:r>
            <a:r>
              <a:rPr sz="2200" spc="40" dirty="0">
                <a:latin typeface="Trebuchet MS"/>
                <a:cs typeface="Trebuchet MS"/>
              </a:rPr>
              <a:t>for</a:t>
            </a:r>
            <a:r>
              <a:rPr sz="2200" spc="-100" dirty="0">
                <a:latin typeface="Trebuchet MS"/>
                <a:cs typeface="Trebuchet MS"/>
              </a:rPr>
              <a:t> </a:t>
            </a:r>
            <a:r>
              <a:rPr sz="2200" spc="55" dirty="0">
                <a:latin typeface="Trebuchet MS"/>
                <a:cs typeface="Trebuchet MS"/>
              </a:rPr>
              <a:t>Overriding</a:t>
            </a:r>
            <a:r>
              <a:rPr sz="2200" spc="-60" dirty="0">
                <a:latin typeface="Trebuchet MS"/>
                <a:cs typeface="Trebuchet MS"/>
              </a:rPr>
              <a:t> </a:t>
            </a:r>
            <a:r>
              <a:rPr sz="2200" spc="25" dirty="0">
                <a:latin typeface="Trebuchet MS"/>
                <a:cs typeface="Trebuchet MS"/>
              </a:rPr>
              <a:t>Default</a:t>
            </a:r>
            <a:r>
              <a:rPr sz="2200" spc="-70" dirty="0">
                <a:latin typeface="Trebuchet MS"/>
                <a:cs typeface="Trebuchet MS"/>
              </a:rPr>
              <a:t> </a:t>
            </a:r>
            <a:r>
              <a:rPr sz="2200" spc="120" dirty="0">
                <a:latin typeface="Trebuchet MS"/>
                <a:cs typeface="Trebuchet MS"/>
              </a:rPr>
              <a:t>command</a:t>
            </a:r>
            <a:r>
              <a:rPr sz="2200" spc="-75" dirty="0">
                <a:latin typeface="Trebuchet MS"/>
                <a:cs typeface="Trebuchet MS"/>
              </a:rPr>
              <a:t> </a:t>
            </a:r>
            <a:r>
              <a:rPr sz="2200" spc="-20" dirty="0">
                <a:latin typeface="Trebuchet MS"/>
                <a:cs typeface="Trebuchet MS"/>
              </a:rPr>
              <a:t>at</a:t>
            </a:r>
            <a:r>
              <a:rPr sz="2200" spc="-90" dirty="0">
                <a:latin typeface="Trebuchet MS"/>
                <a:cs typeface="Trebuchet MS"/>
              </a:rPr>
              <a:t> </a:t>
            </a:r>
            <a:r>
              <a:rPr sz="2200" spc="25" dirty="0">
                <a:latin typeface="Trebuchet MS"/>
                <a:cs typeface="Trebuchet MS"/>
              </a:rPr>
              <a:t>entry</a:t>
            </a:r>
            <a:r>
              <a:rPr sz="2200" spc="-80" dirty="0">
                <a:latin typeface="Trebuchet MS"/>
                <a:cs typeface="Trebuchet MS"/>
              </a:rPr>
              <a:t> </a:t>
            </a:r>
            <a:r>
              <a:rPr sz="2200" spc="45" dirty="0">
                <a:latin typeface="Trebuchet MS"/>
                <a:cs typeface="Trebuchet MS"/>
              </a:rPr>
              <a:t>point</a:t>
            </a:r>
            <a:r>
              <a:rPr sz="2200" spc="-90" dirty="0">
                <a:latin typeface="Trebuchet MS"/>
                <a:cs typeface="Trebuchet MS"/>
              </a:rPr>
              <a:t> </a:t>
            </a:r>
            <a:r>
              <a:rPr sz="2200" spc="-50" dirty="0">
                <a:latin typeface="Trebuchet MS"/>
                <a:cs typeface="Trebuchet MS"/>
              </a:rPr>
              <a:t>is: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811907" y="4209034"/>
            <a:ext cx="1062990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45" dirty="0">
                <a:latin typeface="Trebuchet MS"/>
                <a:cs typeface="Trebuchet MS"/>
              </a:rPr>
              <a:t>Let's</a:t>
            </a:r>
            <a:r>
              <a:rPr sz="2200" spc="-90" dirty="0">
                <a:latin typeface="Trebuchet MS"/>
                <a:cs typeface="Trebuchet MS"/>
              </a:rPr>
              <a:t> </a:t>
            </a:r>
            <a:r>
              <a:rPr sz="2200" spc="10" dirty="0">
                <a:latin typeface="Trebuchet MS"/>
                <a:cs typeface="Trebuchet MS"/>
              </a:rPr>
              <a:t>take</a:t>
            </a:r>
            <a:r>
              <a:rPr sz="2200" spc="-90" dirty="0">
                <a:latin typeface="Trebuchet MS"/>
                <a:cs typeface="Trebuchet MS"/>
              </a:rPr>
              <a:t> </a:t>
            </a:r>
            <a:r>
              <a:rPr sz="2200" spc="-20" dirty="0">
                <a:latin typeface="Trebuchet MS"/>
                <a:cs typeface="Trebuchet MS"/>
              </a:rPr>
              <a:t>at</a:t>
            </a:r>
            <a:r>
              <a:rPr sz="2200" spc="-85" dirty="0">
                <a:latin typeface="Trebuchet MS"/>
                <a:cs typeface="Trebuchet MS"/>
              </a:rPr>
              <a:t> </a:t>
            </a:r>
            <a:r>
              <a:rPr sz="2200" spc="60" dirty="0">
                <a:latin typeface="Trebuchet MS"/>
                <a:cs typeface="Trebuchet MS"/>
              </a:rPr>
              <a:t>look</a:t>
            </a:r>
            <a:r>
              <a:rPr sz="2200" spc="-100" dirty="0">
                <a:latin typeface="Trebuchet MS"/>
                <a:cs typeface="Trebuchet MS"/>
              </a:rPr>
              <a:t> </a:t>
            </a:r>
            <a:r>
              <a:rPr sz="2200" spc="35" dirty="0">
                <a:latin typeface="Trebuchet MS"/>
                <a:cs typeface="Trebuchet MS"/>
              </a:rPr>
              <a:t>of</a:t>
            </a:r>
            <a:r>
              <a:rPr sz="2200" spc="-85" dirty="0">
                <a:latin typeface="Trebuchet MS"/>
                <a:cs typeface="Trebuchet MS"/>
              </a:rPr>
              <a:t> </a:t>
            </a:r>
            <a:r>
              <a:rPr sz="2200" spc="20" dirty="0">
                <a:latin typeface="Trebuchet MS"/>
                <a:cs typeface="Trebuchet MS"/>
              </a:rPr>
              <a:t>the</a:t>
            </a:r>
            <a:r>
              <a:rPr sz="2200" spc="-85" dirty="0">
                <a:latin typeface="Trebuchet MS"/>
                <a:cs typeface="Trebuchet MS"/>
              </a:rPr>
              <a:t> </a:t>
            </a:r>
            <a:r>
              <a:rPr sz="2200" spc="195" dirty="0">
                <a:latin typeface="Trebuchet MS"/>
                <a:cs typeface="Trebuchet MS"/>
              </a:rPr>
              <a:t>MongoDB</a:t>
            </a:r>
            <a:r>
              <a:rPr sz="2200" spc="-90" dirty="0">
                <a:latin typeface="Trebuchet MS"/>
                <a:cs typeface="Trebuchet MS"/>
              </a:rPr>
              <a:t> </a:t>
            </a:r>
            <a:r>
              <a:rPr sz="2200" spc="-5" dirty="0">
                <a:latin typeface="Trebuchet MS"/>
                <a:cs typeface="Trebuchet MS"/>
              </a:rPr>
              <a:t>Dockerfile,</a:t>
            </a:r>
            <a:r>
              <a:rPr sz="2200" spc="-60" dirty="0">
                <a:latin typeface="Trebuchet MS"/>
                <a:cs typeface="Trebuchet MS"/>
              </a:rPr>
              <a:t> </a:t>
            </a:r>
            <a:r>
              <a:rPr sz="2200" spc="45" dirty="0">
                <a:latin typeface="Trebuchet MS"/>
                <a:cs typeface="Trebuchet MS"/>
              </a:rPr>
              <a:t>which</a:t>
            </a:r>
            <a:r>
              <a:rPr sz="2200" spc="-65" dirty="0">
                <a:latin typeface="Trebuchet MS"/>
                <a:cs typeface="Trebuchet MS"/>
              </a:rPr>
              <a:t> </a:t>
            </a:r>
            <a:r>
              <a:rPr sz="2200" spc="120" dirty="0">
                <a:latin typeface="Trebuchet MS"/>
                <a:cs typeface="Trebuchet MS"/>
              </a:rPr>
              <a:t>has</a:t>
            </a:r>
            <a:r>
              <a:rPr sz="2200" spc="-75" dirty="0">
                <a:latin typeface="Trebuchet MS"/>
                <a:cs typeface="Trebuchet MS"/>
              </a:rPr>
              <a:t> </a:t>
            </a:r>
            <a:r>
              <a:rPr sz="2200" spc="20" dirty="0">
                <a:latin typeface="Trebuchet MS"/>
                <a:cs typeface="Trebuchet MS"/>
              </a:rPr>
              <a:t>the</a:t>
            </a:r>
            <a:r>
              <a:rPr sz="2200" spc="-85" dirty="0">
                <a:latin typeface="Trebuchet MS"/>
                <a:cs typeface="Trebuchet MS"/>
              </a:rPr>
              <a:t> </a:t>
            </a:r>
            <a:r>
              <a:rPr sz="2200" spc="75" dirty="0">
                <a:latin typeface="Trebuchet MS"/>
                <a:cs typeface="Trebuchet MS"/>
              </a:rPr>
              <a:t>ENTRYPOINT</a:t>
            </a:r>
            <a:r>
              <a:rPr sz="2200" spc="-45" dirty="0">
                <a:latin typeface="Trebuchet MS"/>
                <a:cs typeface="Trebuchet MS"/>
              </a:rPr>
              <a:t> </a:t>
            </a:r>
            <a:r>
              <a:rPr sz="2200" spc="10" dirty="0">
                <a:latin typeface="Trebuchet MS"/>
                <a:cs typeface="Trebuchet MS"/>
              </a:rPr>
              <a:t>defined: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412485" y="3160013"/>
            <a:ext cx="470725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latin typeface="Courier New"/>
                <a:cs typeface="Courier New"/>
              </a:rPr>
              <a:t>docker</a:t>
            </a:r>
            <a:r>
              <a:rPr sz="1400" spc="-25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run</a:t>
            </a:r>
            <a:r>
              <a:rPr sz="1400" spc="-25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-it</a:t>
            </a:r>
            <a:r>
              <a:rPr sz="1400" spc="-20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--entrypoint</a:t>
            </a:r>
            <a:r>
              <a:rPr sz="1400" spc="-25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/bin/bash</a:t>
            </a:r>
            <a:r>
              <a:rPr sz="1400" spc="-10" dirty="0">
                <a:latin typeface="Courier New"/>
                <a:cs typeface="Courier New"/>
              </a:rPr>
              <a:t> Ubuntu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662678" y="3010661"/>
            <a:ext cx="6353810" cy="528955"/>
          </a:xfrm>
          <a:custGeom>
            <a:avLst/>
            <a:gdLst/>
            <a:ahLst/>
            <a:cxnLst/>
            <a:rect l="l" t="t" r="r" b="b"/>
            <a:pathLst>
              <a:path w="6353809" h="528954">
                <a:moveTo>
                  <a:pt x="0" y="88137"/>
                </a:moveTo>
                <a:lnTo>
                  <a:pt x="6931" y="53846"/>
                </a:lnTo>
                <a:lnTo>
                  <a:pt x="25828" y="25828"/>
                </a:lnTo>
                <a:lnTo>
                  <a:pt x="53846" y="6931"/>
                </a:lnTo>
                <a:lnTo>
                  <a:pt x="88137" y="0"/>
                </a:lnTo>
                <a:lnTo>
                  <a:pt x="6265418" y="0"/>
                </a:lnTo>
                <a:lnTo>
                  <a:pt x="6299709" y="6931"/>
                </a:lnTo>
                <a:lnTo>
                  <a:pt x="6327727" y="25828"/>
                </a:lnTo>
                <a:lnTo>
                  <a:pt x="6346624" y="53846"/>
                </a:lnTo>
                <a:lnTo>
                  <a:pt x="6353556" y="88137"/>
                </a:lnTo>
                <a:lnTo>
                  <a:pt x="6353556" y="440689"/>
                </a:lnTo>
                <a:lnTo>
                  <a:pt x="6346624" y="474981"/>
                </a:lnTo>
                <a:lnTo>
                  <a:pt x="6327727" y="502999"/>
                </a:lnTo>
                <a:lnTo>
                  <a:pt x="6299709" y="521896"/>
                </a:lnTo>
                <a:lnTo>
                  <a:pt x="6265418" y="528827"/>
                </a:lnTo>
                <a:lnTo>
                  <a:pt x="88137" y="528827"/>
                </a:lnTo>
                <a:lnTo>
                  <a:pt x="53846" y="521896"/>
                </a:lnTo>
                <a:lnTo>
                  <a:pt x="25828" y="502999"/>
                </a:lnTo>
                <a:lnTo>
                  <a:pt x="6931" y="474981"/>
                </a:lnTo>
                <a:lnTo>
                  <a:pt x="0" y="440689"/>
                </a:lnTo>
                <a:lnTo>
                  <a:pt x="0" y="88137"/>
                </a:lnTo>
                <a:close/>
              </a:path>
            </a:pathLst>
          </a:custGeom>
          <a:ln w="38100">
            <a:solidFill>
              <a:srgbClr val="0184E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5322189" y="5293817"/>
            <a:ext cx="5346700" cy="17341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latin typeface="Courier New"/>
                <a:cs typeface="Courier New"/>
              </a:rPr>
              <a:t>FROM</a:t>
            </a:r>
            <a:r>
              <a:rPr sz="1400" spc="-20" dirty="0">
                <a:latin typeface="Courier New"/>
                <a:cs typeface="Courier New"/>
              </a:rPr>
              <a:t> </a:t>
            </a:r>
            <a:r>
              <a:rPr sz="1400" spc="-10" dirty="0">
                <a:latin typeface="Courier New"/>
                <a:cs typeface="Courier New"/>
              </a:rPr>
              <a:t>dockerfile/ubuntu</a:t>
            </a:r>
            <a:endParaRPr sz="14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400" spc="-5" dirty="0">
                <a:latin typeface="Courier New"/>
                <a:cs typeface="Courier New"/>
              </a:rPr>
              <a:t>RUN</a:t>
            </a:r>
            <a:r>
              <a:rPr sz="1400" spc="-15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mkdir</a:t>
            </a:r>
            <a:r>
              <a:rPr sz="1400" spc="-15" dirty="0">
                <a:latin typeface="Courier New"/>
                <a:cs typeface="Courier New"/>
              </a:rPr>
              <a:t> </a:t>
            </a:r>
            <a:r>
              <a:rPr sz="1400" spc="-10" dirty="0">
                <a:latin typeface="Courier New"/>
                <a:cs typeface="Courier New"/>
              </a:rPr>
              <a:t>-p</a:t>
            </a:r>
            <a:r>
              <a:rPr sz="1400" spc="-15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/data/db</a:t>
            </a:r>
            <a:r>
              <a:rPr sz="1400" spc="-25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/data/configdb</a:t>
            </a:r>
            <a:r>
              <a:rPr sz="1400" spc="-20" dirty="0">
                <a:latin typeface="Courier New"/>
                <a:cs typeface="Courier New"/>
              </a:rPr>
              <a:t> </a:t>
            </a:r>
            <a:r>
              <a:rPr sz="1400" dirty="0">
                <a:latin typeface="Courier New"/>
                <a:cs typeface="Courier New"/>
              </a:rPr>
              <a:t>\</a:t>
            </a:r>
            <a:endParaRPr sz="1400">
              <a:latin typeface="Courier New"/>
              <a:cs typeface="Courier New"/>
            </a:endParaRPr>
          </a:p>
          <a:p>
            <a:pPr marL="12700" marR="5080">
              <a:lnSpc>
                <a:spcPct val="100000"/>
              </a:lnSpc>
            </a:pPr>
            <a:r>
              <a:rPr sz="1400" spc="-5" dirty="0">
                <a:latin typeface="Courier New"/>
                <a:cs typeface="Courier New"/>
              </a:rPr>
              <a:t>&amp;&amp;chown -R mongodb:mongodb /data/db /data/configdb </a:t>
            </a:r>
            <a:r>
              <a:rPr sz="1400" spc="-830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VOLUME</a:t>
            </a:r>
            <a:r>
              <a:rPr sz="1400" spc="-20" dirty="0">
                <a:latin typeface="Courier New"/>
                <a:cs typeface="Courier New"/>
              </a:rPr>
              <a:t> </a:t>
            </a:r>
            <a:r>
              <a:rPr sz="1400" spc="-10" dirty="0">
                <a:latin typeface="Courier New"/>
                <a:cs typeface="Courier New"/>
              </a:rPr>
              <a:t>/data/db</a:t>
            </a:r>
            <a:r>
              <a:rPr sz="1400" spc="-5" dirty="0">
                <a:latin typeface="Courier New"/>
                <a:cs typeface="Courier New"/>
              </a:rPr>
              <a:t> </a:t>
            </a:r>
            <a:r>
              <a:rPr sz="1400" spc="-10" dirty="0">
                <a:latin typeface="Courier New"/>
                <a:cs typeface="Courier New"/>
              </a:rPr>
              <a:t>/data/configdb</a:t>
            </a:r>
            <a:endParaRPr sz="1400">
              <a:latin typeface="Courier New"/>
              <a:cs typeface="Courier New"/>
            </a:endParaRPr>
          </a:p>
          <a:p>
            <a:pPr marL="12700" marR="1068705">
              <a:lnSpc>
                <a:spcPct val="100000"/>
              </a:lnSpc>
            </a:pPr>
            <a:r>
              <a:rPr sz="1400" spc="-5" dirty="0">
                <a:latin typeface="Courier New"/>
                <a:cs typeface="Courier New"/>
              </a:rPr>
              <a:t>COPY docker-entrypoint.sh /entrypoint.sh </a:t>
            </a:r>
            <a:r>
              <a:rPr sz="1400" spc="-830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ENTRYPOINT</a:t>
            </a:r>
            <a:r>
              <a:rPr sz="1400" spc="-25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["/entrypoint.sh"]</a:t>
            </a:r>
            <a:endParaRPr sz="14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400" spc="-5" dirty="0">
                <a:latin typeface="Courier New"/>
                <a:cs typeface="Courier New"/>
              </a:rPr>
              <a:t>EXPOSE</a:t>
            </a:r>
            <a:r>
              <a:rPr sz="1400" spc="-75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27017</a:t>
            </a:r>
            <a:endParaRPr sz="14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400" spc="-5" dirty="0">
                <a:latin typeface="Courier New"/>
                <a:cs typeface="Courier New"/>
              </a:rPr>
              <a:t>CMD</a:t>
            </a:r>
            <a:r>
              <a:rPr sz="1400" spc="-60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["mongod"]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752594" y="5122926"/>
            <a:ext cx="6466840" cy="2176780"/>
          </a:xfrm>
          <a:custGeom>
            <a:avLst/>
            <a:gdLst/>
            <a:ahLst/>
            <a:cxnLst/>
            <a:rect l="l" t="t" r="r" b="b"/>
            <a:pathLst>
              <a:path w="6466840" h="2176779">
                <a:moveTo>
                  <a:pt x="0" y="362712"/>
                </a:moveTo>
                <a:lnTo>
                  <a:pt x="3311" y="313502"/>
                </a:lnTo>
                <a:lnTo>
                  <a:pt x="12959" y="266303"/>
                </a:lnTo>
                <a:lnTo>
                  <a:pt x="28509" y="221545"/>
                </a:lnTo>
                <a:lnTo>
                  <a:pt x="49529" y="179662"/>
                </a:lnTo>
                <a:lnTo>
                  <a:pt x="75588" y="141087"/>
                </a:lnTo>
                <a:lnTo>
                  <a:pt x="106251" y="106251"/>
                </a:lnTo>
                <a:lnTo>
                  <a:pt x="141087" y="75588"/>
                </a:lnTo>
                <a:lnTo>
                  <a:pt x="179662" y="49530"/>
                </a:lnTo>
                <a:lnTo>
                  <a:pt x="221545" y="28509"/>
                </a:lnTo>
                <a:lnTo>
                  <a:pt x="266303" y="12959"/>
                </a:lnTo>
                <a:lnTo>
                  <a:pt x="313502" y="3311"/>
                </a:lnTo>
                <a:lnTo>
                  <a:pt x="362711" y="0"/>
                </a:lnTo>
                <a:lnTo>
                  <a:pt x="6103620" y="0"/>
                </a:lnTo>
                <a:lnTo>
                  <a:pt x="6152829" y="3311"/>
                </a:lnTo>
                <a:lnTo>
                  <a:pt x="6200028" y="12959"/>
                </a:lnTo>
                <a:lnTo>
                  <a:pt x="6244786" y="28509"/>
                </a:lnTo>
                <a:lnTo>
                  <a:pt x="6286669" y="49529"/>
                </a:lnTo>
                <a:lnTo>
                  <a:pt x="6325244" y="75588"/>
                </a:lnTo>
                <a:lnTo>
                  <a:pt x="6360080" y="106251"/>
                </a:lnTo>
                <a:lnTo>
                  <a:pt x="6390743" y="141087"/>
                </a:lnTo>
                <a:lnTo>
                  <a:pt x="6416802" y="179662"/>
                </a:lnTo>
                <a:lnTo>
                  <a:pt x="6437822" y="221545"/>
                </a:lnTo>
                <a:lnTo>
                  <a:pt x="6453372" y="266303"/>
                </a:lnTo>
                <a:lnTo>
                  <a:pt x="6463020" y="313502"/>
                </a:lnTo>
                <a:lnTo>
                  <a:pt x="6466332" y="362712"/>
                </a:lnTo>
                <a:lnTo>
                  <a:pt x="6466332" y="1813560"/>
                </a:lnTo>
                <a:lnTo>
                  <a:pt x="6463020" y="1862769"/>
                </a:lnTo>
                <a:lnTo>
                  <a:pt x="6453372" y="1909968"/>
                </a:lnTo>
                <a:lnTo>
                  <a:pt x="6437822" y="1954726"/>
                </a:lnTo>
                <a:lnTo>
                  <a:pt x="6416801" y="1996609"/>
                </a:lnTo>
                <a:lnTo>
                  <a:pt x="6390743" y="2035184"/>
                </a:lnTo>
                <a:lnTo>
                  <a:pt x="6360080" y="2070020"/>
                </a:lnTo>
                <a:lnTo>
                  <a:pt x="6325244" y="2100683"/>
                </a:lnTo>
                <a:lnTo>
                  <a:pt x="6286669" y="2126742"/>
                </a:lnTo>
                <a:lnTo>
                  <a:pt x="6244786" y="2147762"/>
                </a:lnTo>
                <a:lnTo>
                  <a:pt x="6200028" y="2163312"/>
                </a:lnTo>
                <a:lnTo>
                  <a:pt x="6152829" y="2172960"/>
                </a:lnTo>
                <a:lnTo>
                  <a:pt x="6103620" y="2176272"/>
                </a:lnTo>
                <a:lnTo>
                  <a:pt x="362711" y="2176272"/>
                </a:lnTo>
                <a:lnTo>
                  <a:pt x="313502" y="2172960"/>
                </a:lnTo>
                <a:lnTo>
                  <a:pt x="266303" y="2163312"/>
                </a:lnTo>
                <a:lnTo>
                  <a:pt x="221545" y="2147762"/>
                </a:lnTo>
                <a:lnTo>
                  <a:pt x="179662" y="2126742"/>
                </a:lnTo>
                <a:lnTo>
                  <a:pt x="141087" y="2100683"/>
                </a:lnTo>
                <a:lnTo>
                  <a:pt x="106251" y="2070020"/>
                </a:lnTo>
                <a:lnTo>
                  <a:pt x="75588" y="2035184"/>
                </a:lnTo>
                <a:lnTo>
                  <a:pt x="49529" y="1996609"/>
                </a:lnTo>
                <a:lnTo>
                  <a:pt x="28509" y="1954726"/>
                </a:lnTo>
                <a:lnTo>
                  <a:pt x="12959" y="1909968"/>
                </a:lnTo>
                <a:lnTo>
                  <a:pt x="3311" y="1862769"/>
                </a:lnTo>
                <a:lnTo>
                  <a:pt x="0" y="1813560"/>
                </a:lnTo>
                <a:lnTo>
                  <a:pt x="0" y="362712"/>
                </a:lnTo>
                <a:close/>
              </a:path>
            </a:pathLst>
          </a:custGeom>
          <a:ln w="38100">
            <a:solidFill>
              <a:srgbClr val="0184E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038600" y="734568"/>
            <a:ext cx="8267700" cy="458724"/>
          </a:xfrm>
          <a:prstGeom prst="rect">
            <a:avLst/>
          </a:prstGeom>
        </p:spPr>
      </p:pic>
    </p:spTree>
  </p:cSld>
  <p:clrMapOvr>
    <a:masterClrMapping/>
  </p:clrMapOvr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420995" y="295148"/>
            <a:ext cx="541528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70" dirty="0">
                <a:solidFill>
                  <a:srgbClr val="3E3E3E"/>
                </a:solidFill>
                <a:latin typeface="Arial"/>
                <a:cs typeface="Arial"/>
              </a:rPr>
              <a:t>Overriding</a:t>
            </a:r>
            <a:r>
              <a:rPr spc="-7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125" dirty="0">
                <a:solidFill>
                  <a:srgbClr val="3E3E3E"/>
                </a:solidFill>
                <a:latin typeface="Arial"/>
                <a:cs typeface="Arial"/>
              </a:rPr>
              <a:t>Default</a:t>
            </a:r>
            <a:r>
              <a:rPr spc="-8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50" dirty="0">
                <a:solidFill>
                  <a:srgbClr val="3E3E3E"/>
                </a:solidFill>
                <a:latin typeface="Arial"/>
                <a:cs typeface="Arial"/>
              </a:rPr>
              <a:t>Commands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212975" y="2281174"/>
            <a:ext cx="11467465" cy="23723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0" indent="-368935">
              <a:lnSpc>
                <a:spcPct val="100000"/>
              </a:lnSpc>
              <a:spcBef>
                <a:spcPts val="95"/>
              </a:spcBef>
              <a:buFont typeface="Tahoma"/>
              <a:buChar char="●"/>
              <a:tabLst>
                <a:tab pos="381000" algn="l"/>
                <a:tab pos="381635" algn="l"/>
              </a:tabLst>
            </a:pPr>
            <a:r>
              <a:rPr sz="2200" spc="70" dirty="0">
                <a:solidFill>
                  <a:srgbClr val="3E3E3E"/>
                </a:solidFill>
                <a:latin typeface="Trebuchet MS"/>
                <a:cs typeface="Trebuchet MS"/>
              </a:rPr>
              <a:t>In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rebuchet MS"/>
                <a:cs typeface="Trebuchet MS"/>
              </a:rPr>
              <a:t>previous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5" dirty="0">
                <a:solidFill>
                  <a:srgbClr val="3E3E3E"/>
                </a:solidFill>
                <a:latin typeface="Trebuchet MS"/>
                <a:cs typeface="Trebuchet MS"/>
              </a:rPr>
              <a:t>example,</a:t>
            </a:r>
            <a:r>
              <a:rPr sz="2200" spc="-6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it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20" dirty="0">
                <a:solidFill>
                  <a:srgbClr val="3E3E3E"/>
                </a:solidFill>
                <a:latin typeface="Trebuchet MS"/>
                <a:cs typeface="Trebuchet MS"/>
              </a:rPr>
              <a:t>has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a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rebuchet MS"/>
                <a:cs typeface="Trebuchet MS"/>
              </a:rPr>
              <a:t>custom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5" dirty="0">
                <a:solidFill>
                  <a:srgbClr val="3E3E3E"/>
                </a:solidFill>
                <a:latin typeface="Trebuchet MS"/>
                <a:cs typeface="Trebuchet MS"/>
              </a:rPr>
              <a:t>entry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Trebuchet MS"/>
                <a:cs typeface="Trebuchet MS"/>
              </a:rPr>
              <a:t>point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" dirty="0">
                <a:solidFill>
                  <a:srgbClr val="3E3E3E"/>
                </a:solidFill>
                <a:latin typeface="Trebuchet MS"/>
                <a:cs typeface="Trebuchet MS"/>
              </a:rPr>
              <a:t>defined.</a:t>
            </a:r>
            <a:endParaRPr sz="2200">
              <a:latin typeface="Trebuchet MS"/>
              <a:cs typeface="Trebuchet MS"/>
            </a:endParaRPr>
          </a:p>
          <a:p>
            <a:pPr marL="454659" indent="-441959">
              <a:lnSpc>
                <a:spcPct val="100000"/>
              </a:lnSpc>
              <a:spcBef>
                <a:spcPts val="2640"/>
              </a:spcBef>
              <a:buFont typeface="Tahoma"/>
              <a:buChar char="●"/>
              <a:tabLst>
                <a:tab pos="454025" algn="l"/>
                <a:tab pos="454659" algn="l"/>
              </a:tabLst>
            </a:pPr>
            <a:r>
              <a:rPr sz="2200" spc="-50" dirty="0">
                <a:solidFill>
                  <a:srgbClr val="3E3E3E"/>
                </a:solidFill>
                <a:latin typeface="Trebuchet MS"/>
                <a:cs typeface="Trebuchet MS"/>
              </a:rPr>
              <a:t>It</a:t>
            </a:r>
            <a:r>
              <a:rPr sz="2200" spc="-10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55" dirty="0">
                <a:solidFill>
                  <a:srgbClr val="3E3E3E"/>
                </a:solidFill>
                <a:latin typeface="Trebuchet MS"/>
                <a:cs typeface="Trebuchet MS"/>
              </a:rPr>
              <a:t>will</a:t>
            </a:r>
            <a:r>
              <a:rPr sz="2200" spc="-4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rebuchet MS"/>
                <a:cs typeface="Trebuchet MS"/>
              </a:rPr>
              <a:t>be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rebuchet MS"/>
                <a:cs typeface="Trebuchet MS"/>
              </a:rPr>
              <a:t>an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b="1" spc="70" dirty="0">
                <a:solidFill>
                  <a:srgbClr val="3E3E3E"/>
                </a:solidFill>
                <a:latin typeface="Arial"/>
                <a:cs typeface="Arial"/>
              </a:rPr>
              <a:t>entrypoint.sh</a:t>
            </a:r>
            <a:r>
              <a:rPr sz="2200" b="1" spc="-1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shell</a:t>
            </a:r>
            <a:r>
              <a:rPr sz="2200" spc="-6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Trebuchet MS"/>
                <a:cs typeface="Trebuchet MS"/>
              </a:rPr>
              <a:t>script.</a:t>
            </a:r>
            <a:endParaRPr sz="2200">
              <a:latin typeface="Trebuchet MS"/>
              <a:cs typeface="Trebuchet MS"/>
            </a:endParaRPr>
          </a:p>
          <a:p>
            <a:pPr marL="381000" indent="-368935">
              <a:lnSpc>
                <a:spcPct val="100000"/>
              </a:lnSpc>
              <a:spcBef>
                <a:spcPts val="2640"/>
              </a:spcBef>
              <a:buFont typeface="Tahoma"/>
              <a:buChar char="●"/>
              <a:tabLst>
                <a:tab pos="381000" algn="l"/>
                <a:tab pos="381635" algn="l"/>
              </a:tabLst>
            </a:pPr>
            <a:r>
              <a:rPr sz="2200" spc="-35" dirty="0">
                <a:solidFill>
                  <a:srgbClr val="3E3E3E"/>
                </a:solidFill>
                <a:latin typeface="Trebuchet MS"/>
                <a:cs typeface="Trebuchet MS"/>
              </a:rPr>
              <a:t>If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Trebuchet MS"/>
                <a:cs typeface="Trebuchet MS"/>
              </a:rPr>
              <a:t>you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Trebuchet MS"/>
                <a:cs typeface="Trebuchet MS"/>
              </a:rPr>
              <a:t>run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Trebuchet MS"/>
                <a:cs typeface="Trebuchet MS"/>
              </a:rPr>
              <a:t>this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" dirty="0">
                <a:solidFill>
                  <a:srgbClr val="3E3E3E"/>
                </a:solidFill>
                <a:latin typeface="Trebuchet MS"/>
                <a:cs typeface="Trebuchet MS"/>
              </a:rPr>
              <a:t>container,</a:t>
            </a:r>
            <a:r>
              <a:rPr sz="2200" spc="-6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rebuchet MS"/>
                <a:cs typeface="Trebuchet MS"/>
              </a:rPr>
              <a:t>main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rebuchet MS"/>
                <a:cs typeface="Trebuchet MS"/>
              </a:rPr>
              <a:t>process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of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container</a:t>
            </a:r>
            <a:r>
              <a:rPr sz="2200" spc="-5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Trebuchet MS"/>
                <a:cs typeface="Trebuchet MS"/>
              </a:rPr>
              <a:t>will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rebuchet MS"/>
                <a:cs typeface="Trebuchet MS"/>
              </a:rPr>
              <a:t>come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rebuchet MS"/>
                <a:cs typeface="Trebuchet MS"/>
              </a:rPr>
              <a:t>from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Trebuchet MS"/>
                <a:cs typeface="Trebuchet MS"/>
              </a:rPr>
              <a:t>this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Trebuchet MS"/>
                <a:cs typeface="Trebuchet MS"/>
              </a:rPr>
              <a:t>script.</a:t>
            </a:r>
            <a:endParaRPr sz="2200">
              <a:latin typeface="Trebuchet MS"/>
              <a:cs typeface="Trebuchet MS"/>
            </a:endParaRPr>
          </a:p>
          <a:p>
            <a:pPr marL="381000" indent="-368935">
              <a:lnSpc>
                <a:spcPct val="100000"/>
              </a:lnSpc>
              <a:spcBef>
                <a:spcPts val="2640"/>
              </a:spcBef>
              <a:buFont typeface="Tahoma"/>
              <a:buChar char="●"/>
              <a:tabLst>
                <a:tab pos="381000" algn="l"/>
                <a:tab pos="381635" algn="l"/>
              </a:tabLst>
            </a:pPr>
            <a:r>
              <a:rPr sz="2200" spc="95" dirty="0">
                <a:solidFill>
                  <a:srgbClr val="3E3E3E"/>
                </a:solidFill>
                <a:latin typeface="Trebuchet MS"/>
                <a:cs typeface="Trebuchet MS"/>
              </a:rPr>
              <a:t>We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rebuchet MS"/>
                <a:cs typeface="Trebuchet MS"/>
              </a:rPr>
              <a:t>can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override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5" dirty="0">
                <a:solidFill>
                  <a:srgbClr val="3E3E3E"/>
                </a:solidFill>
                <a:latin typeface="Trebuchet MS"/>
                <a:cs typeface="Trebuchet MS"/>
              </a:rPr>
              <a:t>this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5" dirty="0">
                <a:solidFill>
                  <a:srgbClr val="3E3E3E"/>
                </a:solidFill>
                <a:latin typeface="Trebuchet MS"/>
                <a:cs typeface="Trebuchet MS"/>
              </a:rPr>
              <a:t>entry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Trebuchet MS"/>
                <a:cs typeface="Trebuchet MS"/>
              </a:rPr>
              <a:t>point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rebuchet MS"/>
                <a:cs typeface="Trebuchet MS"/>
              </a:rPr>
              <a:t>using</a:t>
            </a:r>
            <a:r>
              <a:rPr sz="2200" spc="-6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rebuchet MS"/>
                <a:cs typeface="Trebuchet MS"/>
              </a:rPr>
              <a:t>command: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078984" y="5070475"/>
            <a:ext cx="460057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latin typeface="Courier New"/>
                <a:cs typeface="Courier New"/>
              </a:rPr>
              <a:t>docker</a:t>
            </a:r>
            <a:r>
              <a:rPr sz="1400" spc="-25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run</a:t>
            </a:r>
            <a:r>
              <a:rPr sz="1400" spc="-25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-it</a:t>
            </a:r>
            <a:r>
              <a:rPr sz="1400" spc="-25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--entrypoint</a:t>
            </a:r>
            <a:r>
              <a:rPr sz="1400" spc="-20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/bin/bash</a:t>
            </a:r>
            <a:r>
              <a:rPr sz="1400" spc="-10" dirty="0">
                <a:latin typeface="Courier New"/>
                <a:cs typeface="Courier New"/>
              </a:rPr>
              <a:t> mongo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833365" y="5058917"/>
            <a:ext cx="5321935" cy="346075"/>
          </a:xfrm>
          <a:custGeom>
            <a:avLst/>
            <a:gdLst/>
            <a:ahLst/>
            <a:cxnLst/>
            <a:rect l="l" t="t" r="r" b="b"/>
            <a:pathLst>
              <a:path w="5321934" h="346075">
                <a:moveTo>
                  <a:pt x="0" y="57658"/>
                </a:moveTo>
                <a:lnTo>
                  <a:pt x="4526" y="35200"/>
                </a:lnTo>
                <a:lnTo>
                  <a:pt x="16875" y="16875"/>
                </a:lnTo>
                <a:lnTo>
                  <a:pt x="35200" y="4526"/>
                </a:lnTo>
                <a:lnTo>
                  <a:pt x="57658" y="0"/>
                </a:lnTo>
                <a:lnTo>
                  <a:pt x="5264150" y="0"/>
                </a:lnTo>
                <a:lnTo>
                  <a:pt x="5286607" y="4526"/>
                </a:lnTo>
                <a:lnTo>
                  <a:pt x="5304932" y="16875"/>
                </a:lnTo>
                <a:lnTo>
                  <a:pt x="5317281" y="35200"/>
                </a:lnTo>
                <a:lnTo>
                  <a:pt x="5321808" y="57658"/>
                </a:lnTo>
                <a:lnTo>
                  <a:pt x="5321808" y="288290"/>
                </a:lnTo>
                <a:lnTo>
                  <a:pt x="5317281" y="310747"/>
                </a:lnTo>
                <a:lnTo>
                  <a:pt x="5304932" y="329072"/>
                </a:lnTo>
                <a:lnTo>
                  <a:pt x="5286607" y="341421"/>
                </a:lnTo>
                <a:lnTo>
                  <a:pt x="5264150" y="345948"/>
                </a:lnTo>
                <a:lnTo>
                  <a:pt x="57658" y="345948"/>
                </a:lnTo>
                <a:lnTo>
                  <a:pt x="35200" y="341421"/>
                </a:lnTo>
                <a:lnTo>
                  <a:pt x="16875" y="329072"/>
                </a:lnTo>
                <a:lnTo>
                  <a:pt x="4526" y="310747"/>
                </a:lnTo>
                <a:lnTo>
                  <a:pt x="0" y="288290"/>
                </a:lnTo>
                <a:lnTo>
                  <a:pt x="0" y="57658"/>
                </a:lnTo>
                <a:close/>
              </a:path>
            </a:pathLst>
          </a:custGeom>
          <a:ln w="38100">
            <a:solidFill>
              <a:srgbClr val="0184E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212975" y="5880079"/>
            <a:ext cx="11389360" cy="797560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381000" indent="-368935">
              <a:lnSpc>
                <a:spcPct val="100000"/>
              </a:lnSpc>
              <a:spcBef>
                <a:spcPts val="500"/>
              </a:spcBef>
              <a:buFont typeface="Tahoma"/>
              <a:buChar char="●"/>
              <a:tabLst>
                <a:tab pos="381000" algn="l"/>
                <a:tab pos="381635" algn="l"/>
              </a:tabLst>
            </a:pPr>
            <a:r>
              <a:rPr sz="2200" spc="185" dirty="0">
                <a:solidFill>
                  <a:srgbClr val="3E3E3E"/>
                </a:solidFill>
                <a:latin typeface="Trebuchet MS"/>
                <a:cs typeface="Trebuchet MS"/>
              </a:rPr>
              <a:t>On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5" dirty="0">
                <a:solidFill>
                  <a:srgbClr val="3E3E3E"/>
                </a:solidFill>
                <a:latin typeface="Trebuchet MS"/>
                <a:cs typeface="Trebuchet MS"/>
              </a:rPr>
              <a:t>executing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Trebuchet MS"/>
                <a:cs typeface="Trebuchet MS"/>
              </a:rPr>
              <a:t>this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rebuchet MS"/>
                <a:cs typeface="Trebuchet MS"/>
              </a:rPr>
              <a:t>command,</a:t>
            </a:r>
            <a:r>
              <a:rPr sz="2200" spc="-5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rebuchet MS"/>
                <a:cs typeface="Trebuchet MS"/>
              </a:rPr>
              <a:t>ENTRYPOINT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rebuchet MS"/>
                <a:cs typeface="Trebuchet MS"/>
              </a:rPr>
              <a:t>from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5" dirty="0">
                <a:solidFill>
                  <a:srgbClr val="3E3E3E"/>
                </a:solidFill>
                <a:latin typeface="Trebuchet MS"/>
                <a:cs typeface="Trebuchet MS"/>
              </a:rPr>
              <a:t>Dockerfile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Trebuchet MS"/>
                <a:cs typeface="Trebuchet MS"/>
              </a:rPr>
              <a:t>will</a:t>
            </a:r>
            <a:r>
              <a:rPr sz="2200" spc="-4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rebuchet MS"/>
                <a:cs typeface="Trebuchet MS"/>
              </a:rPr>
              <a:t>be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rebuchet MS"/>
                <a:cs typeface="Trebuchet MS"/>
              </a:rPr>
              <a:t>overridden</a:t>
            </a:r>
            <a:endParaRPr sz="2200">
              <a:latin typeface="Trebuchet MS"/>
              <a:cs typeface="Trebuchet MS"/>
            </a:endParaRPr>
          </a:p>
          <a:p>
            <a:pPr marL="381000">
              <a:lnSpc>
                <a:spcPct val="100000"/>
              </a:lnSpc>
              <a:spcBef>
                <a:spcPts val="400"/>
              </a:spcBef>
            </a:pPr>
            <a:r>
              <a:rPr sz="2200" spc="70" dirty="0">
                <a:solidFill>
                  <a:srgbClr val="3E3E3E"/>
                </a:solidFill>
                <a:latin typeface="Trebuchet MS"/>
                <a:cs typeface="Trebuchet MS"/>
              </a:rPr>
              <a:t>by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Trebuchet MS"/>
                <a:cs typeface="Trebuchet MS"/>
              </a:rPr>
              <a:t>one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provided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rebuchet MS"/>
                <a:cs typeface="Trebuchet MS"/>
              </a:rPr>
              <a:t>during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rebuchet MS"/>
                <a:cs typeface="Trebuchet MS"/>
              </a:rPr>
              <a:t>docker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10" dirty="0">
                <a:solidFill>
                  <a:srgbClr val="3E3E3E"/>
                </a:solidFill>
                <a:latin typeface="Trebuchet MS"/>
                <a:cs typeface="Trebuchet MS"/>
              </a:rPr>
              <a:t>run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rebuchet MS"/>
                <a:cs typeface="Trebuchet MS"/>
              </a:rPr>
              <a:t>command.</a:t>
            </a:r>
            <a:endParaRPr sz="2200">
              <a:latin typeface="Trebuchet MS"/>
              <a:cs typeface="Trebuchet MS"/>
            </a:endParaRP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096511" y="734568"/>
            <a:ext cx="8209788" cy="458724"/>
          </a:xfrm>
          <a:prstGeom prst="rect">
            <a:avLst/>
          </a:prstGeom>
        </p:spPr>
      </p:pic>
    </p:spTree>
  </p:cSld>
  <p:clrMapOvr>
    <a:masterClrMapping/>
  </p:clrMapOvr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16166" y="295148"/>
            <a:ext cx="342265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80" dirty="0">
                <a:solidFill>
                  <a:srgbClr val="3E3E3E"/>
                </a:solidFill>
                <a:latin typeface="Arial"/>
                <a:cs typeface="Arial"/>
              </a:rPr>
              <a:t>Container</a:t>
            </a:r>
            <a:r>
              <a:rPr spc="-8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15" dirty="0">
                <a:solidFill>
                  <a:srgbClr val="3E3E3E"/>
                </a:solidFill>
                <a:latin typeface="Arial"/>
                <a:cs typeface="Arial"/>
              </a:rPr>
              <a:t>Lifecycle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279391" y="2089404"/>
            <a:ext cx="7696200" cy="598932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4222496" y="1358646"/>
            <a:ext cx="7804784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65" dirty="0">
                <a:latin typeface="Trebuchet MS"/>
                <a:cs typeface="Trebuchet MS"/>
              </a:rPr>
              <a:t>Below</a:t>
            </a:r>
            <a:r>
              <a:rPr sz="2200" spc="-75" dirty="0">
                <a:latin typeface="Trebuchet MS"/>
                <a:cs typeface="Trebuchet MS"/>
              </a:rPr>
              <a:t> </a:t>
            </a:r>
            <a:r>
              <a:rPr sz="2200" spc="40" dirty="0">
                <a:latin typeface="Trebuchet MS"/>
                <a:cs typeface="Trebuchet MS"/>
              </a:rPr>
              <a:t>are</a:t>
            </a:r>
            <a:r>
              <a:rPr sz="2200" spc="-85" dirty="0">
                <a:latin typeface="Trebuchet MS"/>
                <a:cs typeface="Trebuchet MS"/>
              </a:rPr>
              <a:t> </a:t>
            </a:r>
            <a:r>
              <a:rPr sz="2200" spc="20" dirty="0">
                <a:latin typeface="Trebuchet MS"/>
                <a:cs typeface="Trebuchet MS"/>
              </a:rPr>
              <a:t>the</a:t>
            </a:r>
            <a:r>
              <a:rPr sz="2200" spc="-80" dirty="0">
                <a:latin typeface="Trebuchet MS"/>
                <a:cs typeface="Trebuchet MS"/>
              </a:rPr>
              <a:t> </a:t>
            </a:r>
            <a:r>
              <a:rPr sz="2200" spc="65" dirty="0">
                <a:latin typeface="Trebuchet MS"/>
                <a:cs typeface="Trebuchet MS"/>
              </a:rPr>
              <a:t>various</a:t>
            </a:r>
            <a:r>
              <a:rPr sz="2200" spc="-75" dirty="0">
                <a:latin typeface="Trebuchet MS"/>
                <a:cs typeface="Trebuchet MS"/>
              </a:rPr>
              <a:t> </a:t>
            </a:r>
            <a:r>
              <a:rPr sz="2200" spc="110" dirty="0">
                <a:latin typeface="Trebuchet MS"/>
                <a:cs typeface="Trebuchet MS"/>
              </a:rPr>
              <a:t>phases</a:t>
            </a:r>
            <a:r>
              <a:rPr sz="2200" spc="-60" dirty="0">
                <a:latin typeface="Trebuchet MS"/>
                <a:cs typeface="Trebuchet MS"/>
              </a:rPr>
              <a:t> </a:t>
            </a:r>
            <a:r>
              <a:rPr sz="2200" spc="35" dirty="0">
                <a:latin typeface="Trebuchet MS"/>
                <a:cs typeface="Trebuchet MS"/>
              </a:rPr>
              <a:t>involved</a:t>
            </a:r>
            <a:r>
              <a:rPr sz="2200" spc="-60" dirty="0">
                <a:latin typeface="Trebuchet MS"/>
                <a:cs typeface="Trebuchet MS"/>
              </a:rPr>
              <a:t> </a:t>
            </a:r>
            <a:r>
              <a:rPr sz="2200" spc="35" dirty="0">
                <a:latin typeface="Trebuchet MS"/>
                <a:cs typeface="Trebuchet MS"/>
              </a:rPr>
              <a:t>in</a:t>
            </a:r>
            <a:r>
              <a:rPr sz="2200" spc="-80" dirty="0">
                <a:latin typeface="Trebuchet MS"/>
                <a:cs typeface="Trebuchet MS"/>
              </a:rPr>
              <a:t> </a:t>
            </a:r>
            <a:r>
              <a:rPr sz="2200" spc="35" dirty="0">
                <a:latin typeface="Trebuchet MS"/>
                <a:cs typeface="Trebuchet MS"/>
              </a:rPr>
              <a:t>container</a:t>
            </a:r>
            <a:r>
              <a:rPr sz="2200" spc="-65" dirty="0">
                <a:latin typeface="Trebuchet MS"/>
                <a:cs typeface="Trebuchet MS"/>
              </a:rPr>
              <a:t> </a:t>
            </a:r>
            <a:r>
              <a:rPr sz="2200" spc="-60" dirty="0">
                <a:latin typeface="Trebuchet MS"/>
                <a:cs typeface="Trebuchet MS"/>
              </a:rPr>
              <a:t>lifecycle:</a:t>
            </a:r>
            <a:endParaRPr sz="2200">
              <a:latin typeface="Trebuchet MS"/>
              <a:cs typeface="Trebuchet MS"/>
            </a:endParaRP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334000" y="734568"/>
            <a:ext cx="5734811" cy="458724"/>
          </a:xfrm>
          <a:prstGeom prst="rect">
            <a:avLst/>
          </a:prstGeom>
        </p:spPr>
      </p:pic>
    </p:spTree>
  </p:cSld>
  <p:clrMapOvr>
    <a:masterClrMapping/>
  </p:clrMapOvr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054722" y="295148"/>
            <a:ext cx="21456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60" dirty="0">
                <a:solidFill>
                  <a:srgbClr val="3E3E3E"/>
                </a:solidFill>
                <a:latin typeface="Arial"/>
                <a:cs typeface="Arial"/>
              </a:rPr>
              <a:t>docker</a:t>
            </a:r>
            <a:r>
              <a:rPr spc="-9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30" dirty="0">
                <a:solidFill>
                  <a:srgbClr val="3E3E3E"/>
                </a:solidFill>
                <a:latin typeface="Arial"/>
                <a:cs typeface="Arial"/>
              </a:rPr>
              <a:t>exec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721866" y="3567767"/>
            <a:ext cx="12799060" cy="3172460"/>
          </a:xfrm>
          <a:prstGeom prst="rect">
            <a:avLst/>
          </a:prstGeom>
        </p:spPr>
        <p:txBody>
          <a:bodyPr vert="horz" wrap="square" lIns="0" tIns="14097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110"/>
              </a:spcBef>
              <a:buSzPct val="150000"/>
              <a:buFont typeface="Tahoma"/>
              <a:buChar char="•"/>
              <a:tabLst>
                <a:tab pos="355600" algn="l"/>
              </a:tabLst>
            </a:pPr>
            <a:r>
              <a:rPr sz="2200" spc="30" dirty="0">
                <a:latin typeface="Trebuchet MS"/>
                <a:cs typeface="Trebuchet MS"/>
              </a:rPr>
              <a:t>The</a:t>
            </a:r>
            <a:r>
              <a:rPr sz="2200" spc="-70" dirty="0">
                <a:latin typeface="Trebuchet MS"/>
                <a:cs typeface="Trebuchet MS"/>
              </a:rPr>
              <a:t> </a:t>
            </a:r>
            <a:r>
              <a:rPr sz="2200" spc="55" dirty="0">
                <a:latin typeface="Trebuchet MS"/>
                <a:cs typeface="Trebuchet MS"/>
              </a:rPr>
              <a:t>docker</a:t>
            </a:r>
            <a:r>
              <a:rPr sz="2200" spc="-85" dirty="0">
                <a:latin typeface="Trebuchet MS"/>
                <a:cs typeface="Trebuchet MS"/>
              </a:rPr>
              <a:t> </a:t>
            </a:r>
            <a:r>
              <a:rPr sz="2200" spc="15" dirty="0">
                <a:latin typeface="Trebuchet MS"/>
                <a:cs typeface="Trebuchet MS"/>
              </a:rPr>
              <a:t>exec</a:t>
            </a:r>
            <a:r>
              <a:rPr sz="2200" spc="-80" dirty="0">
                <a:latin typeface="Trebuchet MS"/>
                <a:cs typeface="Trebuchet MS"/>
              </a:rPr>
              <a:t> </a:t>
            </a:r>
            <a:r>
              <a:rPr sz="2200" spc="114" dirty="0">
                <a:latin typeface="Trebuchet MS"/>
                <a:cs typeface="Trebuchet MS"/>
              </a:rPr>
              <a:t>command</a:t>
            </a:r>
            <a:r>
              <a:rPr sz="2200" spc="-55" dirty="0">
                <a:latin typeface="Trebuchet MS"/>
                <a:cs typeface="Trebuchet MS"/>
              </a:rPr>
              <a:t> </a:t>
            </a:r>
            <a:r>
              <a:rPr sz="2200" spc="114" dirty="0">
                <a:latin typeface="Trebuchet MS"/>
                <a:cs typeface="Trebuchet MS"/>
              </a:rPr>
              <a:t>runs</a:t>
            </a:r>
            <a:r>
              <a:rPr sz="2200" spc="-85" dirty="0">
                <a:latin typeface="Trebuchet MS"/>
                <a:cs typeface="Trebuchet MS"/>
              </a:rPr>
              <a:t> </a:t>
            </a:r>
            <a:r>
              <a:rPr sz="2200" spc="65" dirty="0">
                <a:latin typeface="Trebuchet MS"/>
                <a:cs typeface="Trebuchet MS"/>
              </a:rPr>
              <a:t>a</a:t>
            </a:r>
            <a:r>
              <a:rPr sz="2200" spc="-85" dirty="0">
                <a:latin typeface="Trebuchet MS"/>
                <a:cs typeface="Trebuchet MS"/>
              </a:rPr>
              <a:t> </a:t>
            </a:r>
            <a:r>
              <a:rPr sz="2200" spc="80" dirty="0">
                <a:latin typeface="Trebuchet MS"/>
                <a:cs typeface="Trebuchet MS"/>
              </a:rPr>
              <a:t>new</a:t>
            </a:r>
            <a:r>
              <a:rPr sz="2200" spc="-65" dirty="0">
                <a:latin typeface="Trebuchet MS"/>
                <a:cs typeface="Trebuchet MS"/>
              </a:rPr>
              <a:t> </a:t>
            </a:r>
            <a:r>
              <a:rPr sz="2200" spc="114" dirty="0">
                <a:latin typeface="Trebuchet MS"/>
                <a:cs typeface="Trebuchet MS"/>
              </a:rPr>
              <a:t>command</a:t>
            </a:r>
            <a:r>
              <a:rPr sz="2200" spc="-65" dirty="0">
                <a:latin typeface="Trebuchet MS"/>
                <a:cs typeface="Trebuchet MS"/>
              </a:rPr>
              <a:t> </a:t>
            </a:r>
            <a:r>
              <a:rPr sz="2200" spc="35" dirty="0">
                <a:latin typeface="Trebuchet MS"/>
                <a:cs typeface="Trebuchet MS"/>
              </a:rPr>
              <a:t>in</a:t>
            </a:r>
            <a:r>
              <a:rPr sz="2200" spc="-70" dirty="0">
                <a:latin typeface="Trebuchet MS"/>
                <a:cs typeface="Trebuchet MS"/>
              </a:rPr>
              <a:t> </a:t>
            </a:r>
            <a:r>
              <a:rPr sz="2200" spc="65" dirty="0">
                <a:latin typeface="Trebuchet MS"/>
                <a:cs typeface="Trebuchet MS"/>
              </a:rPr>
              <a:t>a</a:t>
            </a:r>
            <a:r>
              <a:rPr sz="2200" spc="-85" dirty="0">
                <a:latin typeface="Trebuchet MS"/>
                <a:cs typeface="Trebuchet MS"/>
              </a:rPr>
              <a:t> </a:t>
            </a:r>
            <a:r>
              <a:rPr sz="2200" spc="85" dirty="0">
                <a:latin typeface="Trebuchet MS"/>
                <a:cs typeface="Trebuchet MS"/>
              </a:rPr>
              <a:t>running</a:t>
            </a:r>
            <a:r>
              <a:rPr sz="2200" spc="-65" dirty="0">
                <a:latin typeface="Trebuchet MS"/>
                <a:cs typeface="Trebuchet MS"/>
              </a:rPr>
              <a:t> </a:t>
            </a:r>
            <a:r>
              <a:rPr sz="2200" spc="10" dirty="0">
                <a:latin typeface="Trebuchet MS"/>
                <a:cs typeface="Trebuchet MS"/>
              </a:rPr>
              <a:t>container.</a:t>
            </a:r>
            <a:endParaRPr sz="2200">
              <a:latin typeface="Trebuchet MS"/>
              <a:cs typeface="Trebuchet MS"/>
            </a:endParaRPr>
          </a:p>
          <a:p>
            <a:pPr marL="355600" indent="-342900">
              <a:lnSpc>
                <a:spcPct val="100000"/>
              </a:lnSpc>
              <a:spcBef>
                <a:spcPts val="2630"/>
              </a:spcBef>
              <a:buSzPct val="150000"/>
              <a:buFont typeface="Tahoma"/>
              <a:buChar char="•"/>
              <a:tabLst>
                <a:tab pos="355600" algn="l"/>
              </a:tabLst>
            </a:pPr>
            <a:r>
              <a:rPr sz="2200" spc="30" dirty="0">
                <a:latin typeface="Trebuchet MS"/>
                <a:cs typeface="Trebuchet MS"/>
              </a:rPr>
              <a:t>The</a:t>
            </a:r>
            <a:r>
              <a:rPr sz="2200" spc="-75" dirty="0">
                <a:latin typeface="Trebuchet MS"/>
                <a:cs typeface="Trebuchet MS"/>
              </a:rPr>
              <a:t> </a:t>
            </a:r>
            <a:r>
              <a:rPr sz="2200" spc="114" dirty="0">
                <a:latin typeface="Trebuchet MS"/>
                <a:cs typeface="Trebuchet MS"/>
              </a:rPr>
              <a:t>command</a:t>
            </a:r>
            <a:r>
              <a:rPr sz="2200" spc="-65" dirty="0">
                <a:latin typeface="Trebuchet MS"/>
                <a:cs typeface="Trebuchet MS"/>
              </a:rPr>
              <a:t> </a:t>
            </a:r>
            <a:r>
              <a:rPr sz="2200" spc="30" dirty="0">
                <a:latin typeface="Trebuchet MS"/>
                <a:cs typeface="Trebuchet MS"/>
              </a:rPr>
              <a:t>started</a:t>
            </a:r>
            <a:r>
              <a:rPr sz="2200" spc="-90" dirty="0">
                <a:latin typeface="Trebuchet MS"/>
                <a:cs typeface="Trebuchet MS"/>
              </a:rPr>
              <a:t> </a:t>
            </a:r>
            <a:r>
              <a:rPr sz="2200" spc="90" dirty="0">
                <a:latin typeface="Trebuchet MS"/>
                <a:cs typeface="Trebuchet MS"/>
              </a:rPr>
              <a:t>using</a:t>
            </a:r>
            <a:r>
              <a:rPr sz="2200" spc="-65" dirty="0">
                <a:latin typeface="Trebuchet MS"/>
                <a:cs typeface="Trebuchet MS"/>
              </a:rPr>
              <a:t> </a:t>
            </a:r>
            <a:r>
              <a:rPr sz="2200" spc="55" dirty="0">
                <a:latin typeface="Trebuchet MS"/>
                <a:cs typeface="Trebuchet MS"/>
              </a:rPr>
              <a:t>docker</a:t>
            </a:r>
            <a:r>
              <a:rPr sz="2200" spc="-80" dirty="0">
                <a:latin typeface="Trebuchet MS"/>
                <a:cs typeface="Trebuchet MS"/>
              </a:rPr>
              <a:t> </a:t>
            </a:r>
            <a:r>
              <a:rPr sz="2200" spc="15" dirty="0">
                <a:latin typeface="Trebuchet MS"/>
                <a:cs typeface="Trebuchet MS"/>
              </a:rPr>
              <a:t>exec</a:t>
            </a:r>
            <a:r>
              <a:rPr sz="2200" spc="-70" dirty="0">
                <a:latin typeface="Trebuchet MS"/>
                <a:cs typeface="Trebuchet MS"/>
              </a:rPr>
              <a:t> </a:t>
            </a:r>
            <a:r>
              <a:rPr sz="2200" spc="55" dirty="0">
                <a:latin typeface="Trebuchet MS"/>
                <a:cs typeface="Trebuchet MS"/>
              </a:rPr>
              <a:t>only</a:t>
            </a:r>
            <a:r>
              <a:rPr sz="2200" spc="-80" dirty="0">
                <a:latin typeface="Trebuchet MS"/>
                <a:cs typeface="Trebuchet MS"/>
              </a:rPr>
              <a:t> </a:t>
            </a:r>
            <a:r>
              <a:rPr sz="2200" spc="114" dirty="0">
                <a:latin typeface="Trebuchet MS"/>
                <a:cs typeface="Trebuchet MS"/>
              </a:rPr>
              <a:t>runs</a:t>
            </a:r>
            <a:r>
              <a:rPr sz="2200" spc="-90" dirty="0">
                <a:latin typeface="Trebuchet MS"/>
                <a:cs typeface="Trebuchet MS"/>
              </a:rPr>
              <a:t> </a:t>
            </a:r>
            <a:r>
              <a:rPr sz="2200" spc="10" dirty="0">
                <a:latin typeface="Trebuchet MS"/>
                <a:cs typeface="Trebuchet MS"/>
              </a:rPr>
              <a:t>while</a:t>
            </a:r>
            <a:r>
              <a:rPr sz="2200" spc="-45" dirty="0">
                <a:latin typeface="Trebuchet MS"/>
                <a:cs typeface="Trebuchet MS"/>
              </a:rPr>
              <a:t> </a:t>
            </a:r>
            <a:r>
              <a:rPr sz="2200" spc="20" dirty="0">
                <a:latin typeface="Trebuchet MS"/>
                <a:cs typeface="Trebuchet MS"/>
              </a:rPr>
              <a:t>the</a:t>
            </a:r>
            <a:r>
              <a:rPr sz="2200" spc="-70" dirty="0">
                <a:latin typeface="Trebuchet MS"/>
                <a:cs typeface="Trebuchet MS"/>
              </a:rPr>
              <a:t> </a:t>
            </a:r>
            <a:r>
              <a:rPr sz="2200" spc="5" dirty="0">
                <a:latin typeface="Trebuchet MS"/>
                <a:cs typeface="Trebuchet MS"/>
              </a:rPr>
              <a:t>container’s</a:t>
            </a:r>
            <a:r>
              <a:rPr sz="2200" spc="-65" dirty="0">
                <a:latin typeface="Trebuchet MS"/>
                <a:cs typeface="Trebuchet MS"/>
              </a:rPr>
              <a:t> </a:t>
            </a:r>
            <a:r>
              <a:rPr sz="2200" spc="60" dirty="0">
                <a:latin typeface="Trebuchet MS"/>
                <a:cs typeface="Trebuchet MS"/>
              </a:rPr>
              <a:t>primary</a:t>
            </a:r>
            <a:r>
              <a:rPr sz="2200" spc="-55" dirty="0">
                <a:latin typeface="Trebuchet MS"/>
                <a:cs typeface="Trebuchet MS"/>
              </a:rPr>
              <a:t> </a:t>
            </a:r>
            <a:r>
              <a:rPr sz="2200" spc="85" dirty="0">
                <a:latin typeface="Trebuchet MS"/>
                <a:cs typeface="Trebuchet MS"/>
              </a:rPr>
              <a:t>process</a:t>
            </a:r>
            <a:r>
              <a:rPr sz="2200" spc="-80" dirty="0">
                <a:latin typeface="Trebuchet MS"/>
                <a:cs typeface="Trebuchet MS"/>
              </a:rPr>
              <a:t> </a:t>
            </a:r>
            <a:r>
              <a:rPr sz="2200" spc="45" dirty="0">
                <a:latin typeface="Trebuchet MS"/>
                <a:cs typeface="Trebuchet MS"/>
              </a:rPr>
              <a:t>(PID</a:t>
            </a:r>
            <a:r>
              <a:rPr sz="2200" spc="-80" dirty="0">
                <a:latin typeface="Trebuchet MS"/>
                <a:cs typeface="Trebuchet MS"/>
              </a:rPr>
              <a:t> </a:t>
            </a:r>
            <a:r>
              <a:rPr sz="2200" spc="-30" dirty="0">
                <a:latin typeface="Trebuchet MS"/>
                <a:cs typeface="Trebuchet MS"/>
              </a:rPr>
              <a:t>1)</a:t>
            </a:r>
            <a:endParaRPr sz="2200">
              <a:latin typeface="Trebuchet MS"/>
              <a:cs typeface="Trebuchet MS"/>
            </a:endParaRPr>
          </a:p>
          <a:p>
            <a:pPr marL="355600">
              <a:lnSpc>
                <a:spcPct val="100000"/>
              </a:lnSpc>
              <a:spcBef>
                <a:spcPts val="10"/>
              </a:spcBef>
            </a:pPr>
            <a:r>
              <a:rPr sz="2200" spc="40" dirty="0">
                <a:latin typeface="Trebuchet MS"/>
                <a:cs typeface="Trebuchet MS"/>
              </a:rPr>
              <a:t>is</a:t>
            </a:r>
            <a:r>
              <a:rPr sz="2200" spc="-85" dirty="0">
                <a:latin typeface="Trebuchet MS"/>
                <a:cs typeface="Trebuchet MS"/>
              </a:rPr>
              <a:t> </a:t>
            </a:r>
            <a:r>
              <a:rPr sz="2200" spc="40" dirty="0">
                <a:latin typeface="Trebuchet MS"/>
                <a:cs typeface="Trebuchet MS"/>
              </a:rPr>
              <a:t>running,</a:t>
            </a:r>
            <a:r>
              <a:rPr sz="2200" spc="-55" dirty="0">
                <a:latin typeface="Trebuchet MS"/>
                <a:cs typeface="Trebuchet MS"/>
              </a:rPr>
              <a:t> </a:t>
            </a:r>
            <a:r>
              <a:rPr sz="2200" spc="105" dirty="0">
                <a:latin typeface="Trebuchet MS"/>
                <a:cs typeface="Trebuchet MS"/>
              </a:rPr>
              <a:t>and</a:t>
            </a:r>
            <a:r>
              <a:rPr sz="2200" spc="-80" dirty="0">
                <a:latin typeface="Trebuchet MS"/>
                <a:cs typeface="Trebuchet MS"/>
              </a:rPr>
              <a:t> </a:t>
            </a:r>
            <a:r>
              <a:rPr sz="2200" spc="-85" dirty="0">
                <a:latin typeface="Trebuchet MS"/>
                <a:cs typeface="Trebuchet MS"/>
              </a:rPr>
              <a:t>it</a:t>
            </a:r>
            <a:r>
              <a:rPr sz="2200" spc="-95" dirty="0">
                <a:latin typeface="Trebuchet MS"/>
                <a:cs typeface="Trebuchet MS"/>
              </a:rPr>
              <a:t> </a:t>
            </a:r>
            <a:r>
              <a:rPr sz="2200" spc="40" dirty="0">
                <a:latin typeface="Trebuchet MS"/>
                <a:cs typeface="Trebuchet MS"/>
              </a:rPr>
              <a:t>is</a:t>
            </a:r>
            <a:r>
              <a:rPr sz="2200" spc="-65" dirty="0">
                <a:latin typeface="Trebuchet MS"/>
                <a:cs typeface="Trebuchet MS"/>
              </a:rPr>
              <a:t> </a:t>
            </a:r>
            <a:r>
              <a:rPr sz="2200" spc="60" dirty="0">
                <a:latin typeface="Trebuchet MS"/>
                <a:cs typeface="Trebuchet MS"/>
              </a:rPr>
              <a:t>not</a:t>
            </a:r>
            <a:r>
              <a:rPr sz="2200" spc="-95" dirty="0">
                <a:latin typeface="Trebuchet MS"/>
                <a:cs typeface="Trebuchet MS"/>
              </a:rPr>
              <a:t> </a:t>
            </a:r>
            <a:r>
              <a:rPr sz="2200" spc="30" dirty="0">
                <a:latin typeface="Trebuchet MS"/>
                <a:cs typeface="Trebuchet MS"/>
              </a:rPr>
              <a:t>restarted</a:t>
            </a:r>
            <a:r>
              <a:rPr sz="2200" spc="-95" dirty="0">
                <a:latin typeface="Trebuchet MS"/>
                <a:cs typeface="Trebuchet MS"/>
              </a:rPr>
              <a:t> </a:t>
            </a:r>
            <a:r>
              <a:rPr sz="2200" spc="-75" dirty="0">
                <a:latin typeface="Trebuchet MS"/>
                <a:cs typeface="Trebuchet MS"/>
              </a:rPr>
              <a:t>if</a:t>
            </a:r>
            <a:r>
              <a:rPr sz="2200" spc="-65" dirty="0">
                <a:latin typeface="Trebuchet MS"/>
                <a:cs typeface="Trebuchet MS"/>
              </a:rPr>
              <a:t> </a:t>
            </a:r>
            <a:r>
              <a:rPr sz="2200" spc="20" dirty="0">
                <a:latin typeface="Trebuchet MS"/>
                <a:cs typeface="Trebuchet MS"/>
              </a:rPr>
              <a:t>the</a:t>
            </a:r>
            <a:r>
              <a:rPr sz="2200" spc="-90" dirty="0">
                <a:latin typeface="Trebuchet MS"/>
                <a:cs typeface="Trebuchet MS"/>
              </a:rPr>
              <a:t> </a:t>
            </a:r>
            <a:r>
              <a:rPr sz="2200" spc="35" dirty="0">
                <a:latin typeface="Trebuchet MS"/>
                <a:cs typeface="Trebuchet MS"/>
              </a:rPr>
              <a:t>container</a:t>
            </a:r>
            <a:r>
              <a:rPr sz="2200" spc="-65" dirty="0">
                <a:latin typeface="Trebuchet MS"/>
                <a:cs typeface="Trebuchet MS"/>
              </a:rPr>
              <a:t> </a:t>
            </a:r>
            <a:r>
              <a:rPr sz="2200" spc="40" dirty="0">
                <a:latin typeface="Trebuchet MS"/>
                <a:cs typeface="Trebuchet MS"/>
              </a:rPr>
              <a:t>is</a:t>
            </a:r>
            <a:r>
              <a:rPr sz="2200" spc="-75" dirty="0">
                <a:latin typeface="Trebuchet MS"/>
                <a:cs typeface="Trebuchet MS"/>
              </a:rPr>
              <a:t> </a:t>
            </a:r>
            <a:r>
              <a:rPr sz="2200" spc="5" dirty="0">
                <a:latin typeface="Trebuchet MS"/>
                <a:cs typeface="Trebuchet MS"/>
              </a:rPr>
              <a:t>restarted.</a:t>
            </a:r>
            <a:endParaRPr sz="2200">
              <a:latin typeface="Trebuchet MS"/>
              <a:cs typeface="Trebuchet MS"/>
            </a:endParaRPr>
          </a:p>
          <a:p>
            <a:pPr marL="355600" indent="-342900">
              <a:lnSpc>
                <a:spcPct val="100000"/>
              </a:lnSpc>
              <a:spcBef>
                <a:spcPts val="2645"/>
              </a:spcBef>
              <a:buSzPct val="150000"/>
              <a:buFont typeface="Tahoma"/>
              <a:buChar char="•"/>
              <a:tabLst>
                <a:tab pos="355600" algn="l"/>
              </a:tabLst>
            </a:pPr>
            <a:r>
              <a:rPr sz="2200" spc="245" dirty="0">
                <a:latin typeface="Trebuchet MS"/>
                <a:cs typeface="Trebuchet MS"/>
              </a:rPr>
              <a:t>COMMAND</a:t>
            </a:r>
            <a:r>
              <a:rPr sz="2200" spc="-75" dirty="0">
                <a:latin typeface="Trebuchet MS"/>
                <a:cs typeface="Trebuchet MS"/>
              </a:rPr>
              <a:t> </a:t>
            </a:r>
            <a:r>
              <a:rPr sz="2200" spc="-50" dirty="0">
                <a:latin typeface="Trebuchet MS"/>
                <a:cs typeface="Trebuchet MS"/>
              </a:rPr>
              <a:t>will</a:t>
            </a:r>
            <a:r>
              <a:rPr sz="2200" spc="-60" dirty="0">
                <a:latin typeface="Trebuchet MS"/>
                <a:cs typeface="Trebuchet MS"/>
              </a:rPr>
              <a:t> </a:t>
            </a:r>
            <a:r>
              <a:rPr sz="2200" spc="105" dirty="0">
                <a:latin typeface="Trebuchet MS"/>
                <a:cs typeface="Trebuchet MS"/>
              </a:rPr>
              <a:t>run</a:t>
            </a:r>
            <a:r>
              <a:rPr sz="2200" spc="-80" dirty="0">
                <a:latin typeface="Trebuchet MS"/>
                <a:cs typeface="Trebuchet MS"/>
              </a:rPr>
              <a:t> </a:t>
            </a:r>
            <a:r>
              <a:rPr sz="2200" spc="35" dirty="0">
                <a:latin typeface="Trebuchet MS"/>
                <a:cs typeface="Trebuchet MS"/>
              </a:rPr>
              <a:t>in</a:t>
            </a:r>
            <a:r>
              <a:rPr sz="2200" spc="-90" dirty="0">
                <a:latin typeface="Trebuchet MS"/>
                <a:cs typeface="Trebuchet MS"/>
              </a:rPr>
              <a:t> </a:t>
            </a:r>
            <a:r>
              <a:rPr sz="2200" spc="20" dirty="0">
                <a:latin typeface="Trebuchet MS"/>
                <a:cs typeface="Trebuchet MS"/>
              </a:rPr>
              <a:t>the</a:t>
            </a:r>
            <a:r>
              <a:rPr sz="2200" spc="-70" dirty="0">
                <a:latin typeface="Trebuchet MS"/>
                <a:cs typeface="Trebuchet MS"/>
              </a:rPr>
              <a:t> </a:t>
            </a:r>
            <a:r>
              <a:rPr sz="2200" spc="10" dirty="0">
                <a:latin typeface="Trebuchet MS"/>
                <a:cs typeface="Trebuchet MS"/>
              </a:rPr>
              <a:t>default</a:t>
            </a:r>
            <a:r>
              <a:rPr sz="2200" spc="-65" dirty="0">
                <a:latin typeface="Trebuchet MS"/>
                <a:cs typeface="Trebuchet MS"/>
              </a:rPr>
              <a:t> </a:t>
            </a:r>
            <a:r>
              <a:rPr sz="2200" spc="20" dirty="0">
                <a:latin typeface="Trebuchet MS"/>
                <a:cs typeface="Trebuchet MS"/>
              </a:rPr>
              <a:t>directory</a:t>
            </a:r>
            <a:r>
              <a:rPr sz="2200" spc="-75" dirty="0">
                <a:latin typeface="Trebuchet MS"/>
                <a:cs typeface="Trebuchet MS"/>
              </a:rPr>
              <a:t> </a:t>
            </a:r>
            <a:r>
              <a:rPr sz="2200" spc="35" dirty="0">
                <a:latin typeface="Trebuchet MS"/>
                <a:cs typeface="Trebuchet MS"/>
              </a:rPr>
              <a:t>of</a:t>
            </a:r>
            <a:r>
              <a:rPr sz="2200" spc="-85" dirty="0">
                <a:latin typeface="Trebuchet MS"/>
                <a:cs typeface="Trebuchet MS"/>
              </a:rPr>
              <a:t> </a:t>
            </a:r>
            <a:r>
              <a:rPr sz="2200" spc="20" dirty="0">
                <a:latin typeface="Trebuchet MS"/>
                <a:cs typeface="Trebuchet MS"/>
              </a:rPr>
              <a:t>the</a:t>
            </a:r>
            <a:r>
              <a:rPr sz="2200" spc="-90" dirty="0">
                <a:latin typeface="Trebuchet MS"/>
                <a:cs typeface="Trebuchet MS"/>
              </a:rPr>
              <a:t> </a:t>
            </a:r>
            <a:r>
              <a:rPr sz="2200" spc="10" dirty="0">
                <a:latin typeface="Trebuchet MS"/>
                <a:cs typeface="Trebuchet MS"/>
              </a:rPr>
              <a:t>container.</a:t>
            </a:r>
            <a:endParaRPr sz="2200">
              <a:latin typeface="Trebuchet MS"/>
              <a:cs typeface="Trebuchet MS"/>
            </a:endParaRPr>
          </a:p>
          <a:p>
            <a:pPr marL="355600" marR="718185" indent="-342900">
              <a:lnSpc>
                <a:spcPct val="100499"/>
              </a:lnSpc>
              <a:spcBef>
                <a:spcPts val="2615"/>
              </a:spcBef>
              <a:buSzPct val="150000"/>
              <a:buFont typeface="Tahoma"/>
              <a:buChar char="•"/>
              <a:tabLst>
                <a:tab pos="428625" algn="l"/>
                <a:tab pos="429259" algn="l"/>
              </a:tabLst>
            </a:pPr>
            <a:r>
              <a:rPr dirty="0"/>
              <a:t>	</a:t>
            </a:r>
            <a:r>
              <a:rPr sz="2200" spc="-35" dirty="0">
                <a:latin typeface="Trebuchet MS"/>
                <a:cs typeface="Trebuchet MS"/>
              </a:rPr>
              <a:t>If</a:t>
            </a:r>
            <a:r>
              <a:rPr sz="2200" spc="-90" dirty="0">
                <a:latin typeface="Trebuchet MS"/>
                <a:cs typeface="Trebuchet MS"/>
              </a:rPr>
              <a:t> </a:t>
            </a:r>
            <a:r>
              <a:rPr sz="2200" spc="25" dirty="0">
                <a:latin typeface="Trebuchet MS"/>
                <a:cs typeface="Trebuchet MS"/>
              </a:rPr>
              <a:t>the</a:t>
            </a:r>
            <a:r>
              <a:rPr sz="2200" spc="-90" dirty="0">
                <a:latin typeface="Trebuchet MS"/>
                <a:cs typeface="Trebuchet MS"/>
              </a:rPr>
              <a:t> </a:t>
            </a:r>
            <a:r>
              <a:rPr sz="2200" spc="55" dirty="0">
                <a:latin typeface="Trebuchet MS"/>
                <a:cs typeface="Trebuchet MS"/>
              </a:rPr>
              <a:t>underlying</a:t>
            </a:r>
            <a:r>
              <a:rPr sz="2200" spc="-35" dirty="0">
                <a:latin typeface="Trebuchet MS"/>
                <a:cs typeface="Trebuchet MS"/>
              </a:rPr>
              <a:t> </a:t>
            </a:r>
            <a:r>
              <a:rPr sz="2200" spc="65" dirty="0">
                <a:latin typeface="Trebuchet MS"/>
                <a:cs typeface="Trebuchet MS"/>
              </a:rPr>
              <a:t>image</a:t>
            </a:r>
            <a:r>
              <a:rPr sz="2200" spc="-65" dirty="0">
                <a:latin typeface="Trebuchet MS"/>
                <a:cs typeface="Trebuchet MS"/>
              </a:rPr>
              <a:t> </a:t>
            </a:r>
            <a:r>
              <a:rPr sz="2200" spc="120" dirty="0">
                <a:latin typeface="Trebuchet MS"/>
                <a:cs typeface="Trebuchet MS"/>
              </a:rPr>
              <a:t>has</a:t>
            </a:r>
            <a:r>
              <a:rPr sz="2200" spc="-70" dirty="0">
                <a:latin typeface="Trebuchet MS"/>
                <a:cs typeface="Trebuchet MS"/>
              </a:rPr>
              <a:t> </a:t>
            </a:r>
            <a:r>
              <a:rPr sz="2200" spc="65" dirty="0">
                <a:latin typeface="Trebuchet MS"/>
                <a:cs typeface="Trebuchet MS"/>
              </a:rPr>
              <a:t>a</a:t>
            </a:r>
            <a:r>
              <a:rPr sz="2200" spc="-85" dirty="0">
                <a:latin typeface="Trebuchet MS"/>
                <a:cs typeface="Trebuchet MS"/>
              </a:rPr>
              <a:t> </a:t>
            </a:r>
            <a:r>
              <a:rPr sz="2200" spc="80" dirty="0">
                <a:latin typeface="Trebuchet MS"/>
                <a:cs typeface="Trebuchet MS"/>
              </a:rPr>
              <a:t>custom</a:t>
            </a:r>
            <a:r>
              <a:rPr sz="2200" spc="-75" dirty="0">
                <a:latin typeface="Trebuchet MS"/>
                <a:cs typeface="Trebuchet MS"/>
              </a:rPr>
              <a:t> </a:t>
            </a:r>
            <a:r>
              <a:rPr sz="2200" spc="20" dirty="0">
                <a:latin typeface="Trebuchet MS"/>
                <a:cs typeface="Trebuchet MS"/>
              </a:rPr>
              <a:t>directory</a:t>
            </a:r>
            <a:r>
              <a:rPr sz="2200" spc="-60" dirty="0">
                <a:latin typeface="Trebuchet MS"/>
                <a:cs typeface="Trebuchet MS"/>
              </a:rPr>
              <a:t> </a:t>
            </a:r>
            <a:r>
              <a:rPr sz="2200" spc="15" dirty="0">
                <a:latin typeface="Trebuchet MS"/>
                <a:cs typeface="Trebuchet MS"/>
              </a:rPr>
              <a:t>specified</a:t>
            </a:r>
            <a:r>
              <a:rPr sz="2200" spc="-35" dirty="0">
                <a:latin typeface="Trebuchet MS"/>
                <a:cs typeface="Trebuchet MS"/>
              </a:rPr>
              <a:t> </a:t>
            </a:r>
            <a:r>
              <a:rPr sz="2200" spc="5" dirty="0">
                <a:latin typeface="Trebuchet MS"/>
                <a:cs typeface="Trebuchet MS"/>
              </a:rPr>
              <a:t>with</a:t>
            </a:r>
            <a:r>
              <a:rPr sz="2200" spc="-65" dirty="0">
                <a:latin typeface="Trebuchet MS"/>
                <a:cs typeface="Trebuchet MS"/>
              </a:rPr>
              <a:t> </a:t>
            </a:r>
            <a:r>
              <a:rPr sz="2200" spc="20" dirty="0">
                <a:latin typeface="Trebuchet MS"/>
                <a:cs typeface="Trebuchet MS"/>
              </a:rPr>
              <a:t>the</a:t>
            </a:r>
            <a:r>
              <a:rPr sz="2200" spc="-85" dirty="0">
                <a:latin typeface="Trebuchet MS"/>
                <a:cs typeface="Trebuchet MS"/>
              </a:rPr>
              <a:t> </a:t>
            </a:r>
            <a:r>
              <a:rPr sz="2200" spc="120" dirty="0">
                <a:latin typeface="Trebuchet MS"/>
                <a:cs typeface="Trebuchet MS"/>
              </a:rPr>
              <a:t>WORKDIR</a:t>
            </a:r>
            <a:r>
              <a:rPr sz="2200" spc="-65" dirty="0">
                <a:latin typeface="Trebuchet MS"/>
                <a:cs typeface="Trebuchet MS"/>
              </a:rPr>
              <a:t> </a:t>
            </a:r>
            <a:r>
              <a:rPr sz="2200" spc="-5" dirty="0">
                <a:latin typeface="Trebuchet MS"/>
                <a:cs typeface="Trebuchet MS"/>
              </a:rPr>
              <a:t>directive</a:t>
            </a:r>
            <a:r>
              <a:rPr sz="2200" spc="-50" dirty="0">
                <a:latin typeface="Trebuchet MS"/>
                <a:cs typeface="Trebuchet MS"/>
              </a:rPr>
              <a:t> </a:t>
            </a:r>
            <a:r>
              <a:rPr sz="2200" spc="35" dirty="0">
                <a:latin typeface="Trebuchet MS"/>
                <a:cs typeface="Trebuchet MS"/>
              </a:rPr>
              <a:t>in</a:t>
            </a:r>
            <a:r>
              <a:rPr sz="2200" spc="-70" dirty="0">
                <a:latin typeface="Trebuchet MS"/>
                <a:cs typeface="Trebuchet MS"/>
              </a:rPr>
              <a:t> </a:t>
            </a:r>
            <a:r>
              <a:rPr sz="2200" spc="-5" dirty="0">
                <a:latin typeface="Trebuchet MS"/>
                <a:cs typeface="Trebuchet MS"/>
              </a:rPr>
              <a:t>its </a:t>
            </a:r>
            <a:r>
              <a:rPr sz="2200" spc="-650" dirty="0">
                <a:latin typeface="Trebuchet MS"/>
                <a:cs typeface="Trebuchet MS"/>
              </a:rPr>
              <a:t> </a:t>
            </a:r>
            <a:r>
              <a:rPr sz="2200" spc="-5" dirty="0">
                <a:latin typeface="Trebuchet MS"/>
                <a:cs typeface="Trebuchet MS"/>
              </a:rPr>
              <a:t>Dockerfile,</a:t>
            </a:r>
            <a:r>
              <a:rPr sz="2200" spc="-65" dirty="0">
                <a:latin typeface="Trebuchet MS"/>
                <a:cs typeface="Trebuchet MS"/>
              </a:rPr>
              <a:t> </a:t>
            </a:r>
            <a:r>
              <a:rPr sz="2200" spc="25" dirty="0">
                <a:latin typeface="Trebuchet MS"/>
                <a:cs typeface="Trebuchet MS"/>
              </a:rPr>
              <a:t>this</a:t>
            </a:r>
            <a:r>
              <a:rPr sz="2200" spc="-75" dirty="0">
                <a:latin typeface="Trebuchet MS"/>
                <a:cs typeface="Trebuchet MS"/>
              </a:rPr>
              <a:t> </a:t>
            </a:r>
            <a:r>
              <a:rPr sz="2200" spc="-50" dirty="0">
                <a:latin typeface="Trebuchet MS"/>
                <a:cs typeface="Trebuchet MS"/>
              </a:rPr>
              <a:t>will</a:t>
            </a:r>
            <a:r>
              <a:rPr sz="2200" spc="-60" dirty="0">
                <a:latin typeface="Trebuchet MS"/>
                <a:cs typeface="Trebuchet MS"/>
              </a:rPr>
              <a:t> </a:t>
            </a:r>
            <a:r>
              <a:rPr sz="2200" spc="75" dirty="0">
                <a:latin typeface="Trebuchet MS"/>
                <a:cs typeface="Trebuchet MS"/>
              </a:rPr>
              <a:t>be</a:t>
            </a:r>
            <a:r>
              <a:rPr sz="2200" spc="-90" dirty="0">
                <a:latin typeface="Trebuchet MS"/>
                <a:cs typeface="Trebuchet MS"/>
              </a:rPr>
              <a:t> </a:t>
            </a:r>
            <a:r>
              <a:rPr sz="2200" spc="110" dirty="0">
                <a:latin typeface="Trebuchet MS"/>
                <a:cs typeface="Trebuchet MS"/>
              </a:rPr>
              <a:t>used</a:t>
            </a:r>
            <a:r>
              <a:rPr sz="2200" spc="-65" dirty="0">
                <a:latin typeface="Trebuchet MS"/>
                <a:cs typeface="Trebuchet MS"/>
              </a:rPr>
              <a:t> </a:t>
            </a:r>
            <a:r>
              <a:rPr sz="2200" spc="10" dirty="0">
                <a:latin typeface="Trebuchet MS"/>
                <a:cs typeface="Trebuchet MS"/>
              </a:rPr>
              <a:t>instead.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399913" y="2475992"/>
            <a:ext cx="492125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Courier New"/>
                <a:cs typeface="Courier New"/>
              </a:rPr>
              <a:t>docker</a:t>
            </a:r>
            <a:r>
              <a:rPr sz="1400" spc="-30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exec</a:t>
            </a:r>
            <a:r>
              <a:rPr sz="1400" spc="-20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[OPTIONS]</a:t>
            </a:r>
            <a:r>
              <a:rPr sz="1400" spc="-20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CONTAINER</a:t>
            </a:r>
            <a:r>
              <a:rPr sz="1400" spc="-10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COMMAND</a:t>
            </a:r>
            <a:r>
              <a:rPr sz="1400" spc="-20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[ARG…]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199126" y="2426970"/>
            <a:ext cx="5242560" cy="528955"/>
          </a:xfrm>
          <a:custGeom>
            <a:avLst/>
            <a:gdLst/>
            <a:ahLst/>
            <a:cxnLst/>
            <a:rect l="l" t="t" r="r" b="b"/>
            <a:pathLst>
              <a:path w="5242559" h="528955">
                <a:moveTo>
                  <a:pt x="0" y="88137"/>
                </a:moveTo>
                <a:lnTo>
                  <a:pt x="6931" y="53846"/>
                </a:lnTo>
                <a:lnTo>
                  <a:pt x="25828" y="25828"/>
                </a:lnTo>
                <a:lnTo>
                  <a:pt x="53846" y="6931"/>
                </a:lnTo>
                <a:lnTo>
                  <a:pt x="88137" y="0"/>
                </a:lnTo>
                <a:lnTo>
                  <a:pt x="5154422" y="0"/>
                </a:lnTo>
                <a:lnTo>
                  <a:pt x="5188713" y="6931"/>
                </a:lnTo>
                <a:lnTo>
                  <a:pt x="5216731" y="25828"/>
                </a:lnTo>
                <a:lnTo>
                  <a:pt x="5235628" y="53846"/>
                </a:lnTo>
                <a:lnTo>
                  <a:pt x="5242559" y="88137"/>
                </a:lnTo>
                <a:lnTo>
                  <a:pt x="5242559" y="440689"/>
                </a:lnTo>
                <a:lnTo>
                  <a:pt x="5235628" y="474981"/>
                </a:lnTo>
                <a:lnTo>
                  <a:pt x="5216731" y="502999"/>
                </a:lnTo>
                <a:lnTo>
                  <a:pt x="5188713" y="521896"/>
                </a:lnTo>
                <a:lnTo>
                  <a:pt x="5154422" y="528827"/>
                </a:lnTo>
                <a:lnTo>
                  <a:pt x="88137" y="528827"/>
                </a:lnTo>
                <a:lnTo>
                  <a:pt x="53846" y="521896"/>
                </a:lnTo>
                <a:lnTo>
                  <a:pt x="25828" y="502999"/>
                </a:lnTo>
                <a:lnTo>
                  <a:pt x="6931" y="474981"/>
                </a:lnTo>
                <a:lnTo>
                  <a:pt x="0" y="440689"/>
                </a:lnTo>
                <a:lnTo>
                  <a:pt x="0" y="88137"/>
                </a:lnTo>
                <a:close/>
              </a:path>
            </a:pathLst>
          </a:custGeom>
          <a:ln w="38100">
            <a:solidFill>
              <a:srgbClr val="0184E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828035" y="1514601"/>
            <a:ext cx="993965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30" dirty="0">
                <a:latin typeface="Trebuchet MS"/>
                <a:cs typeface="Trebuchet MS"/>
              </a:rPr>
              <a:t>The</a:t>
            </a:r>
            <a:r>
              <a:rPr sz="2200" spc="-70" dirty="0">
                <a:latin typeface="Trebuchet MS"/>
                <a:cs typeface="Trebuchet MS"/>
              </a:rPr>
              <a:t> </a:t>
            </a:r>
            <a:r>
              <a:rPr sz="2200" spc="50" dirty="0">
                <a:latin typeface="Trebuchet MS"/>
                <a:cs typeface="Trebuchet MS"/>
              </a:rPr>
              <a:t>syntax</a:t>
            </a:r>
            <a:r>
              <a:rPr sz="2200" spc="-75" dirty="0">
                <a:latin typeface="Trebuchet MS"/>
                <a:cs typeface="Trebuchet MS"/>
              </a:rPr>
              <a:t> </a:t>
            </a:r>
            <a:r>
              <a:rPr sz="2200" spc="20" dirty="0">
                <a:latin typeface="Trebuchet MS"/>
                <a:cs typeface="Trebuchet MS"/>
              </a:rPr>
              <a:t>to</a:t>
            </a:r>
            <a:r>
              <a:rPr sz="2200" spc="-85" dirty="0">
                <a:latin typeface="Trebuchet MS"/>
                <a:cs typeface="Trebuchet MS"/>
              </a:rPr>
              <a:t> </a:t>
            </a:r>
            <a:r>
              <a:rPr sz="2200" spc="15" dirty="0">
                <a:latin typeface="Trebuchet MS"/>
                <a:cs typeface="Trebuchet MS"/>
              </a:rPr>
              <a:t>execute</a:t>
            </a:r>
            <a:r>
              <a:rPr sz="2200" spc="-80" dirty="0">
                <a:latin typeface="Trebuchet MS"/>
                <a:cs typeface="Trebuchet MS"/>
              </a:rPr>
              <a:t> </a:t>
            </a:r>
            <a:r>
              <a:rPr sz="2200" spc="65" dirty="0">
                <a:latin typeface="Trebuchet MS"/>
                <a:cs typeface="Trebuchet MS"/>
              </a:rPr>
              <a:t>a</a:t>
            </a:r>
            <a:r>
              <a:rPr sz="2200" spc="-85" dirty="0">
                <a:latin typeface="Trebuchet MS"/>
                <a:cs typeface="Trebuchet MS"/>
              </a:rPr>
              <a:t> </a:t>
            </a:r>
            <a:r>
              <a:rPr sz="2200" spc="114" dirty="0">
                <a:latin typeface="Trebuchet MS"/>
                <a:cs typeface="Trebuchet MS"/>
              </a:rPr>
              <a:t>command</a:t>
            </a:r>
            <a:r>
              <a:rPr sz="2200" spc="-55" dirty="0">
                <a:latin typeface="Trebuchet MS"/>
                <a:cs typeface="Trebuchet MS"/>
              </a:rPr>
              <a:t> </a:t>
            </a:r>
            <a:r>
              <a:rPr sz="2200" spc="35" dirty="0">
                <a:latin typeface="Trebuchet MS"/>
                <a:cs typeface="Trebuchet MS"/>
              </a:rPr>
              <a:t>in</a:t>
            </a:r>
            <a:r>
              <a:rPr sz="2200" spc="-85" dirty="0">
                <a:latin typeface="Trebuchet MS"/>
                <a:cs typeface="Trebuchet MS"/>
              </a:rPr>
              <a:t> </a:t>
            </a:r>
            <a:r>
              <a:rPr sz="2200" spc="65" dirty="0">
                <a:latin typeface="Trebuchet MS"/>
                <a:cs typeface="Trebuchet MS"/>
              </a:rPr>
              <a:t>a</a:t>
            </a:r>
            <a:r>
              <a:rPr sz="2200" spc="-80" dirty="0">
                <a:latin typeface="Trebuchet MS"/>
                <a:cs typeface="Trebuchet MS"/>
              </a:rPr>
              <a:t> </a:t>
            </a:r>
            <a:r>
              <a:rPr sz="2200" spc="85" dirty="0">
                <a:latin typeface="Trebuchet MS"/>
                <a:cs typeface="Trebuchet MS"/>
              </a:rPr>
              <a:t>running</a:t>
            </a:r>
            <a:r>
              <a:rPr sz="2200" spc="-55" dirty="0">
                <a:latin typeface="Trebuchet MS"/>
                <a:cs typeface="Trebuchet MS"/>
              </a:rPr>
              <a:t> </a:t>
            </a:r>
            <a:r>
              <a:rPr sz="2200" spc="35" dirty="0">
                <a:latin typeface="Trebuchet MS"/>
                <a:cs typeface="Trebuchet MS"/>
              </a:rPr>
              <a:t>container</a:t>
            </a:r>
            <a:r>
              <a:rPr sz="2200" spc="-55" dirty="0">
                <a:latin typeface="Trebuchet MS"/>
                <a:cs typeface="Trebuchet MS"/>
              </a:rPr>
              <a:t> </a:t>
            </a:r>
            <a:r>
              <a:rPr sz="2200" spc="40" dirty="0">
                <a:latin typeface="Trebuchet MS"/>
                <a:cs typeface="Trebuchet MS"/>
              </a:rPr>
              <a:t>is</a:t>
            </a:r>
            <a:r>
              <a:rPr sz="2200" spc="-75" dirty="0">
                <a:latin typeface="Trebuchet MS"/>
                <a:cs typeface="Trebuchet MS"/>
              </a:rPr>
              <a:t> </a:t>
            </a:r>
            <a:r>
              <a:rPr sz="2200" spc="105" dirty="0">
                <a:latin typeface="Trebuchet MS"/>
                <a:cs typeface="Trebuchet MS"/>
              </a:rPr>
              <a:t>as</a:t>
            </a:r>
            <a:r>
              <a:rPr sz="2200" spc="-90" dirty="0">
                <a:latin typeface="Trebuchet MS"/>
                <a:cs typeface="Trebuchet MS"/>
              </a:rPr>
              <a:t> </a:t>
            </a:r>
            <a:r>
              <a:rPr sz="2200" spc="125" dirty="0">
                <a:latin typeface="Trebuchet MS"/>
                <a:cs typeface="Trebuchet MS"/>
              </a:rPr>
              <a:t>shown</a:t>
            </a:r>
            <a:r>
              <a:rPr sz="2200" spc="-70" dirty="0">
                <a:latin typeface="Trebuchet MS"/>
                <a:cs typeface="Trebuchet MS"/>
              </a:rPr>
              <a:t> </a:t>
            </a:r>
            <a:r>
              <a:rPr sz="2200" spc="5" dirty="0">
                <a:latin typeface="Trebuchet MS"/>
                <a:cs typeface="Trebuchet MS"/>
              </a:rPr>
              <a:t>below:</a:t>
            </a:r>
            <a:endParaRPr sz="2200">
              <a:latin typeface="Trebuchet MS"/>
              <a:cs typeface="Trebuchet MS"/>
            </a:endParaRP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400800" y="734568"/>
            <a:ext cx="3525011" cy="458724"/>
          </a:xfrm>
          <a:prstGeom prst="rect">
            <a:avLst/>
          </a:prstGeom>
        </p:spPr>
      </p:pic>
    </p:spTree>
  </p:cSld>
  <p:clrMapOvr>
    <a:masterClrMapping/>
  </p:clrMapOvr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373495" y="295148"/>
            <a:ext cx="3510279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05" dirty="0">
                <a:solidFill>
                  <a:srgbClr val="3E3E3E"/>
                </a:solidFill>
                <a:latin typeface="Arial"/>
                <a:cs typeface="Arial"/>
              </a:rPr>
              <a:t>Start</a:t>
            </a:r>
            <a:r>
              <a:rPr spc="-7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130" dirty="0">
                <a:solidFill>
                  <a:srgbClr val="3E3E3E"/>
                </a:solidFill>
                <a:latin typeface="Arial"/>
                <a:cs typeface="Arial"/>
              </a:rPr>
              <a:t>a</a:t>
            </a:r>
            <a:r>
              <a:rPr spc="-7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60" dirty="0">
                <a:solidFill>
                  <a:srgbClr val="3E3E3E"/>
                </a:solidFill>
                <a:latin typeface="Arial"/>
                <a:cs typeface="Arial"/>
              </a:rPr>
              <a:t>Docker</a:t>
            </a:r>
            <a:r>
              <a:rPr spc="-4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5" dirty="0">
                <a:solidFill>
                  <a:srgbClr val="3E3E3E"/>
                </a:solidFill>
                <a:latin typeface="Arial"/>
                <a:cs typeface="Arial"/>
              </a:rPr>
              <a:t>Shell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169534" y="2980436"/>
            <a:ext cx="343217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latin typeface="Courier New"/>
                <a:cs typeface="Courier New"/>
              </a:rPr>
              <a:t>docker</a:t>
            </a:r>
            <a:r>
              <a:rPr sz="1400" spc="-30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start</a:t>
            </a:r>
            <a:r>
              <a:rPr sz="1400" spc="-15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[OPTIONS]</a:t>
            </a:r>
            <a:r>
              <a:rPr sz="1400" spc="-15" dirty="0">
                <a:latin typeface="Courier New"/>
                <a:cs typeface="Courier New"/>
              </a:rPr>
              <a:t> </a:t>
            </a:r>
            <a:r>
              <a:rPr sz="1400" spc="-10" dirty="0">
                <a:latin typeface="Courier New"/>
                <a:cs typeface="Courier New"/>
              </a:rPr>
              <a:t>CONTAINER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788617" y="2980436"/>
            <a:ext cx="130238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10" dirty="0">
                <a:latin typeface="Courier New"/>
                <a:cs typeface="Courier New"/>
              </a:rPr>
              <a:t>[CONTAINER…]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125973" y="2931414"/>
            <a:ext cx="5053965" cy="528955"/>
          </a:xfrm>
          <a:custGeom>
            <a:avLst/>
            <a:gdLst/>
            <a:ahLst/>
            <a:cxnLst/>
            <a:rect l="l" t="t" r="r" b="b"/>
            <a:pathLst>
              <a:path w="5053965" h="528954">
                <a:moveTo>
                  <a:pt x="0" y="88137"/>
                </a:moveTo>
                <a:lnTo>
                  <a:pt x="6931" y="53846"/>
                </a:lnTo>
                <a:lnTo>
                  <a:pt x="25828" y="25828"/>
                </a:lnTo>
                <a:lnTo>
                  <a:pt x="53846" y="6931"/>
                </a:lnTo>
                <a:lnTo>
                  <a:pt x="88137" y="0"/>
                </a:lnTo>
                <a:lnTo>
                  <a:pt x="4965446" y="0"/>
                </a:lnTo>
                <a:lnTo>
                  <a:pt x="4999737" y="6931"/>
                </a:lnTo>
                <a:lnTo>
                  <a:pt x="5027755" y="25828"/>
                </a:lnTo>
                <a:lnTo>
                  <a:pt x="5046652" y="53846"/>
                </a:lnTo>
                <a:lnTo>
                  <a:pt x="5053583" y="88137"/>
                </a:lnTo>
                <a:lnTo>
                  <a:pt x="5053583" y="440689"/>
                </a:lnTo>
                <a:lnTo>
                  <a:pt x="5046652" y="474981"/>
                </a:lnTo>
                <a:lnTo>
                  <a:pt x="5027755" y="502999"/>
                </a:lnTo>
                <a:lnTo>
                  <a:pt x="4999737" y="521896"/>
                </a:lnTo>
                <a:lnTo>
                  <a:pt x="4965446" y="528827"/>
                </a:lnTo>
                <a:lnTo>
                  <a:pt x="88137" y="528827"/>
                </a:lnTo>
                <a:lnTo>
                  <a:pt x="53846" y="521896"/>
                </a:lnTo>
                <a:lnTo>
                  <a:pt x="25828" y="502999"/>
                </a:lnTo>
                <a:lnTo>
                  <a:pt x="6931" y="474981"/>
                </a:lnTo>
                <a:lnTo>
                  <a:pt x="0" y="440689"/>
                </a:lnTo>
                <a:lnTo>
                  <a:pt x="0" y="88137"/>
                </a:lnTo>
                <a:close/>
              </a:path>
            </a:pathLst>
          </a:custGeom>
          <a:ln w="38100">
            <a:solidFill>
              <a:srgbClr val="0184E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724402" y="1942591"/>
            <a:ext cx="839279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30" dirty="0">
                <a:latin typeface="Trebuchet MS"/>
                <a:cs typeface="Trebuchet MS"/>
              </a:rPr>
              <a:t>The</a:t>
            </a:r>
            <a:r>
              <a:rPr sz="2200" spc="-75" dirty="0">
                <a:latin typeface="Trebuchet MS"/>
                <a:cs typeface="Trebuchet MS"/>
              </a:rPr>
              <a:t> </a:t>
            </a:r>
            <a:r>
              <a:rPr sz="2200" spc="50" dirty="0">
                <a:latin typeface="Trebuchet MS"/>
                <a:cs typeface="Trebuchet MS"/>
              </a:rPr>
              <a:t>syntax</a:t>
            </a:r>
            <a:r>
              <a:rPr sz="2200" spc="-75" dirty="0">
                <a:latin typeface="Trebuchet MS"/>
                <a:cs typeface="Trebuchet MS"/>
              </a:rPr>
              <a:t> </a:t>
            </a:r>
            <a:r>
              <a:rPr sz="2200" spc="20" dirty="0">
                <a:latin typeface="Trebuchet MS"/>
                <a:cs typeface="Trebuchet MS"/>
              </a:rPr>
              <a:t>to</a:t>
            </a:r>
            <a:r>
              <a:rPr sz="2200" spc="-85" dirty="0">
                <a:latin typeface="Trebuchet MS"/>
                <a:cs typeface="Trebuchet MS"/>
              </a:rPr>
              <a:t> </a:t>
            </a:r>
            <a:r>
              <a:rPr sz="2200" spc="15" dirty="0">
                <a:latin typeface="Trebuchet MS"/>
                <a:cs typeface="Trebuchet MS"/>
              </a:rPr>
              <a:t>execute</a:t>
            </a:r>
            <a:r>
              <a:rPr sz="2200" spc="-85" dirty="0">
                <a:latin typeface="Trebuchet MS"/>
                <a:cs typeface="Trebuchet MS"/>
              </a:rPr>
              <a:t> </a:t>
            </a:r>
            <a:r>
              <a:rPr sz="2200" spc="55" dirty="0">
                <a:latin typeface="Trebuchet MS"/>
                <a:cs typeface="Trebuchet MS"/>
              </a:rPr>
              <a:t>docker</a:t>
            </a:r>
            <a:r>
              <a:rPr sz="2200" spc="-70" dirty="0">
                <a:latin typeface="Trebuchet MS"/>
                <a:cs typeface="Trebuchet MS"/>
              </a:rPr>
              <a:t> </a:t>
            </a:r>
            <a:r>
              <a:rPr sz="2200" spc="10" dirty="0">
                <a:latin typeface="Trebuchet MS"/>
                <a:cs typeface="Trebuchet MS"/>
              </a:rPr>
              <a:t>start</a:t>
            </a:r>
            <a:r>
              <a:rPr sz="2200" spc="-90" dirty="0">
                <a:latin typeface="Trebuchet MS"/>
                <a:cs typeface="Trebuchet MS"/>
              </a:rPr>
              <a:t> </a:t>
            </a:r>
            <a:r>
              <a:rPr sz="2200" spc="114" dirty="0">
                <a:latin typeface="Trebuchet MS"/>
                <a:cs typeface="Trebuchet MS"/>
              </a:rPr>
              <a:t>command</a:t>
            </a:r>
            <a:r>
              <a:rPr sz="2200" spc="-55" dirty="0">
                <a:latin typeface="Trebuchet MS"/>
                <a:cs typeface="Trebuchet MS"/>
              </a:rPr>
              <a:t> </a:t>
            </a:r>
            <a:r>
              <a:rPr sz="2200" spc="40" dirty="0">
                <a:latin typeface="Trebuchet MS"/>
                <a:cs typeface="Trebuchet MS"/>
              </a:rPr>
              <a:t>is</a:t>
            </a:r>
            <a:r>
              <a:rPr sz="2200" spc="-80" dirty="0">
                <a:latin typeface="Trebuchet MS"/>
                <a:cs typeface="Trebuchet MS"/>
              </a:rPr>
              <a:t> </a:t>
            </a:r>
            <a:r>
              <a:rPr sz="2200" spc="105" dirty="0">
                <a:latin typeface="Trebuchet MS"/>
                <a:cs typeface="Trebuchet MS"/>
              </a:rPr>
              <a:t>as</a:t>
            </a:r>
            <a:r>
              <a:rPr sz="2200" spc="-80" dirty="0">
                <a:latin typeface="Trebuchet MS"/>
                <a:cs typeface="Trebuchet MS"/>
              </a:rPr>
              <a:t> </a:t>
            </a:r>
            <a:r>
              <a:rPr sz="2200" spc="130" dirty="0">
                <a:latin typeface="Trebuchet MS"/>
                <a:cs typeface="Trebuchet MS"/>
              </a:rPr>
              <a:t>shown</a:t>
            </a:r>
            <a:r>
              <a:rPr sz="2200" spc="-80" dirty="0">
                <a:latin typeface="Trebuchet MS"/>
                <a:cs typeface="Trebuchet MS"/>
              </a:rPr>
              <a:t> </a:t>
            </a:r>
            <a:r>
              <a:rPr sz="2200" spc="5" dirty="0">
                <a:latin typeface="Trebuchet MS"/>
                <a:cs typeface="Trebuchet MS"/>
              </a:rPr>
              <a:t>below: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929121" y="5760465"/>
            <a:ext cx="385699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Courier New"/>
                <a:cs typeface="Courier New"/>
              </a:rPr>
              <a:t>$</a:t>
            </a:r>
            <a:r>
              <a:rPr sz="1400" spc="-25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docker</a:t>
            </a:r>
            <a:r>
              <a:rPr sz="1400" spc="-20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start</a:t>
            </a:r>
            <a:r>
              <a:rPr sz="1400" spc="-35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my_example_</a:t>
            </a:r>
            <a:r>
              <a:rPr sz="1400" spc="-20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container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334761" y="5721858"/>
            <a:ext cx="5055235" cy="528955"/>
          </a:xfrm>
          <a:custGeom>
            <a:avLst/>
            <a:gdLst/>
            <a:ahLst/>
            <a:cxnLst/>
            <a:rect l="l" t="t" r="r" b="b"/>
            <a:pathLst>
              <a:path w="5055234" h="528954">
                <a:moveTo>
                  <a:pt x="0" y="88137"/>
                </a:moveTo>
                <a:lnTo>
                  <a:pt x="6931" y="53846"/>
                </a:lnTo>
                <a:lnTo>
                  <a:pt x="25828" y="25828"/>
                </a:lnTo>
                <a:lnTo>
                  <a:pt x="53846" y="6931"/>
                </a:lnTo>
                <a:lnTo>
                  <a:pt x="88137" y="0"/>
                </a:lnTo>
                <a:lnTo>
                  <a:pt x="4966970" y="0"/>
                </a:lnTo>
                <a:lnTo>
                  <a:pt x="5001261" y="6931"/>
                </a:lnTo>
                <a:lnTo>
                  <a:pt x="5029279" y="25828"/>
                </a:lnTo>
                <a:lnTo>
                  <a:pt x="5048176" y="53846"/>
                </a:lnTo>
                <a:lnTo>
                  <a:pt x="5055108" y="88137"/>
                </a:lnTo>
                <a:lnTo>
                  <a:pt x="5055108" y="440689"/>
                </a:lnTo>
                <a:lnTo>
                  <a:pt x="5048176" y="474981"/>
                </a:lnTo>
                <a:lnTo>
                  <a:pt x="5029279" y="502999"/>
                </a:lnTo>
                <a:lnTo>
                  <a:pt x="5001261" y="521896"/>
                </a:lnTo>
                <a:lnTo>
                  <a:pt x="4966970" y="528827"/>
                </a:lnTo>
                <a:lnTo>
                  <a:pt x="88137" y="528827"/>
                </a:lnTo>
                <a:lnTo>
                  <a:pt x="53846" y="521896"/>
                </a:lnTo>
                <a:lnTo>
                  <a:pt x="25828" y="502999"/>
                </a:lnTo>
                <a:lnTo>
                  <a:pt x="6931" y="474981"/>
                </a:lnTo>
                <a:lnTo>
                  <a:pt x="0" y="440689"/>
                </a:lnTo>
                <a:lnTo>
                  <a:pt x="0" y="88137"/>
                </a:lnTo>
                <a:close/>
              </a:path>
            </a:pathLst>
          </a:custGeom>
          <a:ln w="38100">
            <a:solidFill>
              <a:srgbClr val="0184E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866769" y="3970401"/>
            <a:ext cx="7478395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35" dirty="0">
                <a:latin typeface="Trebuchet MS"/>
                <a:cs typeface="Trebuchet MS"/>
              </a:rPr>
              <a:t>This</a:t>
            </a:r>
            <a:r>
              <a:rPr sz="2200" spc="-70" dirty="0">
                <a:latin typeface="Trebuchet MS"/>
                <a:cs typeface="Trebuchet MS"/>
              </a:rPr>
              <a:t> </a:t>
            </a:r>
            <a:r>
              <a:rPr sz="2200" spc="114" dirty="0">
                <a:latin typeface="Trebuchet MS"/>
                <a:cs typeface="Trebuchet MS"/>
              </a:rPr>
              <a:t>command</a:t>
            </a:r>
            <a:r>
              <a:rPr sz="2200" spc="-65" dirty="0">
                <a:latin typeface="Trebuchet MS"/>
                <a:cs typeface="Trebuchet MS"/>
              </a:rPr>
              <a:t> </a:t>
            </a:r>
            <a:r>
              <a:rPr sz="2200" spc="40" dirty="0">
                <a:latin typeface="Trebuchet MS"/>
                <a:cs typeface="Trebuchet MS"/>
              </a:rPr>
              <a:t>is</a:t>
            </a:r>
            <a:r>
              <a:rPr sz="2200" spc="-70" dirty="0">
                <a:latin typeface="Trebuchet MS"/>
                <a:cs typeface="Trebuchet MS"/>
              </a:rPr>
              <a:t> </a:t>
            </a:r>
            <a:r>
              <a:rPr sz="2200" spc="110" dirty="0">
                <a:latin typeface="Trebuchet MS"/>
                <a:cs typeface="Trebuchet MS"/>
              </a:rPr>
              <a:t>used</a:t>
            </a:r>
            <a:r>
              <a:rPr sz="2200" spc="-70" dirty="0">
                <a:latin typeface="Trebuchet MS"/>
                <a:cs typeface="Trebuchet MS"/>
              </a:rPr>
              <a:t> </a:t>
            </a:r>
            <a:r>
              <a:rPr sz="2200" spc="20" dirty="0">
                <a:latin typeface="Trebuchet MS"/>
                <a:cs typeface="Trebuchet MS"/>
              </a:rPr>
              <a:t>to</a:t>
            </a:r>
            <a:r>
              <a:rPr sz="2200" spc="-85" dirty="0">
                <a:latin typeface="Trebuchet MS"/>
                <a:cs typeface="Trebuchet MS"/>
              </a:rPr>
              <a:t> </a:t>
            </a:r>
            <a:r>
              <a:rPr sz="2200" spc="10" dirty="0">
                <a:latin typeface="Trebuchet MS"/>
                <a:cs typeface="Trebuchet MS"/>
              </a:rPr>
              <a:t>start</a:t>
            </a:r>
            <a:r>
              <a:rPr sz="2200" spc="-85" dirty="0">
                <a:latin typeface="Trebuchet MS"/>
                <a:cs typeface="Trebuchet MS"/>
              </a:rPr>
              <a:t> </a:t>
            </a:r>
            <a:r>
              <a:rPr sz="2200" spc="-45" dirty="0">
                <a:latin typeface="Trebuchet MS"/>
                <a:cs typeface="Trebuchet MS"/>
              </a:rPr>
              <a:t>all</a:t>
            </a:r>
            <a:r>
              <a:rPr sz="2200" spc="-70" dirty="0">
                <a:latin typeface="Trebuchet MS"/>
                <a:cs typeface="Trebuchet MS"/>
              </a:rPr>
              <a:t> </a:t>
            </a:r>
            <a:r>
              <a:rPr sz="2200" spc="20" dirty="0">
                <a:latin typeface="Trebuchet MS"/>
                <a:cs typeface="Trebuchet MS"/>
              </a:rPr>
              <a:t>the</a:t>
            </a:r>
            <a:r>
              <a:rPr sz="2200" spc="-85" dirty="0">
                <a:latin typeface="Trebuchet MS"/>
                <a:cs typeface="Trebuchet MS"/>
              </a:rPr>
              <a:t> </a:t>
            </a:r>
            <a:r>
              <a:rPr sz="2200" spc="80" dirty="0">
                <a:latin typeface="Trebuchet MS"/>
                <a:cs typeface="Trebuchet MS"/>
              </a:rPr>
              <a:t>stopped</a:t>
            </a:r>
            <a:r>
              <a:rPr sz="2200" spc="-75" dirty="0">
                <a:latin typeface="Trebuchet MS"/>
                <a:cs typeface="Trebuchet MS"/>
              </a:rPr>
              <a:t> </a:t>
            </a:r>
            <a:r>
              <a:rPr sz="2200" spc="20" dirty="0">
                <a:latin typeface="Trebuchet MS"/>
                <a:cs typeface="Trebuchet MS"/>
              </a:rPr>
              <a:t>containers.</a:t>
            </a:r>
            <a:endParaRPr sz="2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3950">
              <a:latin typeface="Trebuchet MS"/>
              <a:cs typeface="Trebuchet MS"/>
            </a:endParaRPr>
          </a:p>
          <a:p>
            <a:pPr marL="55880">
              <a:lnSpc>
                <a:spcPct val="100000"/>
              </a:lnSpc>
            </a:pPr>
            <a:r>
              <a:rPr sz="2200" spc="50" dirty="0">
                <a:latin typeface="Trebuchet MS"/>
                <a:cs typeface="Trebuchet MS"/>
              </a:rPr>
              <a:t>For</a:t>
            </a:r>
            <a:r>
              <a:rPr sz="2200" spc="-135" dirty="0">
                <a:latin typeface="Trebuchet MS"/>
                <a:cs typeface="Trebuchet MS"/>
              </a:rPr>
              <a:t> </a:t>
            </a:r>
            <a:r>
              <a:rPr sz="2200" spc="20" dirty="0">
                <a:latin typeface="Trebuchet MS"/>
                <a:cs typeface="Trebuchet MS"/>
              </a:rPr>
              <a:t>example:</a:t>
            </a:r>
            <a:endParaRPr sz="2200">
              <a:latin typeface="Trebuchet MS"/>
              <a:cs typeface="Trebuchet MS"/>
            </a:endParaRPr>
          </a:p>
        </p:txBody>
      </p:sp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334000" y="734568"/>
            <a:ext cx="5506211" cy="458724"/>
          </a:xfrm>
          <a:prstGeom prst="rect">
            <a:avLst/>
          </a:prstGeom>
        </p:spPr>
      </p:pic>
    </p:spTree>
  </p:cSld>
  <p:clrMapOvr>
    <a:masterClrMapping/>
  </p:clrMapOvr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91641" y="501776"/>
            <a:ext cx="759460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80" dirty="0">
                <a:latin typeface="Arial"/>
                <a:cs typeface="Arial"/>
              </a:rPr>
              <a:t>Performing</a:t>
            </a:r>
            <a:r>
              <a:rPr spc="-30" dirty="0">
                <a:latin typeface="Arial"/>
                <a:cs typeface="Arial"/>
              </a:rPr>
              <a:t> </a:t>
            </a:r>
            <a:r>
              <a:rPr spc="-75" dirty="0">
                <a:latin typeface="Arial"/>
                <a:cs typeface="Arial"/>
              </a:rPr>
              <a:t>CRUD</a:t>
            </a:r>
            <a:r>
              <a:rPr spc="-45" dirty="0">
                <a:latin typeface="Arial"/>
                <a:cs typeface="Arial"/>
              </a:rPr>
              <a:t> </a:t>
            </a:r>
            <a:r>
              <a:rPr spc="110" dirty="0">
                <a:latin typeface="Arial"/>
                <a:cs typeface="Arial"/>
              </a:rPr>
              <a:t>Operation</a:t>
            </a:r>
            <a:r>
              <a:rPr spc="-55" dirty="0">
                <a:latin typeface="Arial"/>
                <a:cs typeface="Arial"/>
              </a:rPr>
              <a:t> </a:t>
            </a:r>
            <a:r>
              <a:rPr spc="70" dirty="0">
                <a:latin typeface="Arial"/>
                <a:cs typeface="Arial"/>
              </a:rPr>
              <a:t>on</a:t>
            </a:r>
            <a:r>
              <a:rPr spc="-65" dirty="0">
                <a:latin typeface="Arial"/>
                <a:cs typeface="Arial"/>
              </a:rPr>
              <a:t> </a:t>
            </a:r>
            <a:r>
              <a:rPr spc="60" dirty="0">
                <a:latin typeface="Arial"/>
                <a:cs typeface="Arial"/>
              </a:rPr>
              <a:t>Containers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91641" y="1875306"/>
            <a:ext cx="8520430" cy="1050290"/>
          </a:xfrm>
          <a:prstGeom prst="rect">
            <a:avLst/>
          </a:prstGeom>
        </p:spPr>
        <p:txBody>
          <a:bodyPr vert="horz" wrap="square" lIns="0" tIns="1898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95"/>
              </a:spcBef>
            </a:pPr>
            <a:r>
              <a:rPr sz="2200" b="1" spc="60" dirty="0">
                <a:solidFill>
                  <a:srgbClr val="434343"/>
                </a:solidFill>
                <a:latin typeface="Arial"/>
                <a:cs typeface="Arial"/>
              </a:rPr>
              <a:t>Problem</a:t>
            </a:r>
            <a:r>
              <a:rPr sz="2200" b="1" spc="-35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sz="2200" b="1" spc="80" dirty="0">
                <a:solidFill>
                  <a:srgbClr val="434343"/>
                </a:solidFill>
                <a:latin typeface="Arial"/>
                <a:cs typeface="Arial"/>
              </a:rPr>
              <a:t>Statement:</a:t>
            </a:r>
            <a:endParaRPr sz="2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390"/>
              </a:spcBef>
            </a:pPr>
            <a:r>
              <a:rPr sz="2200" spc="85" dirty="0">
                <a:solidFill>
                  <a:srgbClr val="434343"/>
                </a:solidFill>
                <a:latin typeface="Trebuchet MS"/>
                <a:cs typeface="Trebuchet MS"/>
              </a:rPr>
              <a:t>You</a:t>
            </a:r>
            <a:r>
              <a:rPr sz="2200" spc="-85" dirty="0">
                <a:solidFill>
                  <a:srgbClr val="434343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434343"/>
                </a:solidFill>
                <a:latin typeface="Trebuchet MS"/>
                <a:cs typeface="Trebuchet MS"/>
              </a:rPr>
              <a:t>have</a:t>
            </a:r>
            <a:r>
              <a:rPr sz="2200" spc="-85" dirty="0">
                <a:solidFill>
                  <a:srgbClr val="434343"/>
                </a:solidFill>
                <a:latin typeface="Trebuchet MS"/>
                <a:cs typeface="Trebuchet MS"/>
              </a:rPr>
              <a:t> </a:t>
            </a:r>
            <a:r>
              <a:rPr sz="2200" spc="80" dirty="0">
                <a:solidFill>
                  <a:srgbClr val="434343"/>
                </a:solidFill>
                <a:latin typeface="Trebuchet MS"/>
                <a:cs typeface="Trebuchet MS"/>
              </a:rPr>
              <a:t>been</a:t>
            </a:r>
            <a:r>
              <a:rPr sz="2200" spc="-80" dirty="0">
                <a:solidFill>
                  <a:srgbClr val="434343"/>
                </a:solidFill>
                <a:latin typeface="Trebuchet MS"/>
                <a:cs typeface="Trebuchet MS"/>
              </a:rPr>
              <a:t> </a:t>
            </a:r>
            <a:r>
              <a:rPr sz="2200" spc="75" dirty="0">
                <a:solidFill>
                  <a:srgbClr val="434343"/>
                </a:solidFill>
                <a:latin typeface="Trebuchet MS"/>
                <a:cs typeface="Trebuchet MS"/>
              </a:rPr>
              <a:t>asked</a:t>
            </a:r>
            <a:r>
              <a:rPr sz="2200" spc="-80" dirty="0">
                <a:solidFill>
                  <a:srgbClr val="434343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434343"/>
                </a:solidFill>
                <a:latin typeface="Trebuchet MS"/>
                <a:cs typeface="Trebuchet MS"/>
              </a:rPr>
              <a:t>to</a:t>
            </a:r>
            <a:r>
              <a:rPr sz="2200" spc="-90" dirty="0">
                <a:solidFill>
                  <a:srgbClr val="434343"/>
                </a:solidFill>
                <a:latin typeface="Trebuchet MS"/>
                <a:cs typeface="Trebuchet MS"/>
              </a:rPr>
              <a:t> </a:t>
            </a:r>
            <a:r>
              <a:rPr sz="2200" spc="75" dirty="0">
                <a:solidFill>
                  <a:srgbClr val="434343"/>
                </a:solidFill>
                <a:latin typeface="Trebuchet MS"/>
                <a:cs typeface="Trebuchet MS"/>
              </a:rPr>
              <a:t>perform</a:t>
            </a:r>
            <a:r>
              <a:rPr sz="2200" spc="-65" dirty="0">
                <a:solidFill>
                  <a:srgbClr val="434343"/>
                </a:solidFill>
                <a:latin typeface="Trebuchet MS"/>
                <a:cs typeface="Trebuchet MS"/>
              </a:rPr>
              <a:t> </a:t>
            </a:r>
            <a:r>
              <a:rPr sz="2200" spc="135" dirty="0">
                <a:solidFill>
                  <a:srgbClr val="434343"/>
                </a:solidFill>
                <a:latin typeface="Trebuchet MS"/>
                <a:cs typeface="Trebuchet MS"/>
              </a:rPr>
              <a:t>CRUD</a:t>
            </a:r>
            <a:r>
              <a:rPr sz="2200" spc="-85" dirty="0">
                <a:solidFill>
                  <a:srgbClr val="434343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434343"/>
                </a:solidFill>
                <a:latin typeface="Trebuchet MS"/>
                <a:cs typeface="Trebuchet MS"/>
              </a:rPr>
              <a:t>operations</a:t>
            </a:r>
            <a:r>
              <a:rPr sz="2200" spc="-80" dirty="0">
                <a:solidFill>
                  <a:srgbClr val="434343"/>
                </a:solidFill>
                <a:latin typeface="Trebuchet MS"/>
                <a:cs typeface="Trebuchet MS"/>
              </a:rPr>
              <a:t> </a:t>
            </a:r>
            <a:r>
              <a:rPr sz="2200" spc="145" dirty="0">
                <a:solidFill>
                  <a:srgbClr val="434343"/>
                </a:solidFill>
                <a:latin typeface="Trebuchet MS"/>
                <a:cs typeface="Trebuchet MS"/>
              </a:rPr>
              <a:t>on</a:t>
            </a:r>
            <a:r>
              <a:rPr sz="2200" spc="-95" dirty="0">
                <a:solidFill>
                  <a:srgbClr val="434343"/>
                </a:solidFill>
                <a:latin typeface="Trebuchet MS"/>
                <a:cs typeface="Trebuchet MS"/>
              </a:rPr>
              <a:t> </a:t>
            </a:r>
            <a:r>
              <a:rPr sz="2200" spc="25" dirty="0">
                <a:solidFill>
                  <a:srgbClr val="434343"/>
                </a:solidFill>
                <a:latin typeface="Trebuchet MS"/>
                <a:cs typeface="Trebuchet MS"/>
              </a:rPr>
              <a:t>containers.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3344525" y="1991994"/>
            <a:ext cx="242887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spc="65" dirty="0">
                <a:solidFill>
                  <a:srgbClr val="3E3E3E"/>
                </a:solidFill>
                <a:latin typeface="Arial"/>
                <a:cs typeface="Arial"/>
              </a:rPr>
              <a:t>Duration:</a:t>
            </a:r>
            <a:r>
              <a:rPr sz="2200" b="1" spc="-3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25" dirty="0">
                <a:solidFill>
                  <a:srgbClr val="3E3E3E"/>
                </a:solidFill>
                <a:latin typeface="Arial"/>
                <a:cs typeface="Arial"/>
              </a:rPr>
              <a:t>45</a:t>
            </a:r>
            <a:r>
              <a:rPr sz="2200" b="1" spc="-7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100" dirty="0">
                <a:solidFill>
                  <a:srgbClr val="3E3E3E"/>
                </a:solidFill>
                <a:latin typeface="Arial"/>
                <a:cs typeface="Arial"/>
              </a:rPr>
              <a:t>Min.</a:t>
            </a:r>
            <a:endParaRPr sz="2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583428" y="306451"/>
            <a:ext cx="508889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" dirty="0">
                <a:solidFill>
                  <a:srgbClr val="3E3E3E"/>
                </a:solidFill>
                <a:latin typeface="Arial"/>
                <a:cs typeface="Arial"/>
              </a:rPr>
              <a:t>Assisted</a:t>
            </a:r>
            <a:r>
              <a:rPr spc="-9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30" dirty="0">
                <a:solidFill>
                  <a:srgbClr val="3E3E3E"/>
                </a:solidFill>
                <a:latin typeface="Arial"/>
                <a:cs typeface="Arial"/>
              </a:rPr>
              <a:t>Practice:</a:t>
            </a:r>
            <a:r>
              <a:rPr spc="-7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35" dirty="0">
                <a:solidFill>
                  <a:srgbClr val="3E3E3E"/>
                </a:solidFill>
                <a:latin typeface="Arial"/>
                <a:cs typeface="Arial"/>
              </a:rPr>
              <a:t>Guidelines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212594" y="2194077"/>
            <a:ext cx="3575050" cy="3546475"/>
          </a:xfrm>
          <a:prstGeom prst="rect">
            <a:avLst/>
          </a:prstGeom>
        </p:spPr>
        <p:txBody>
          <a:bodyPr vert="horz" wrap="square" lIns="0" tIns="1803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20"/>
              </a:spcBef>
            </a:pPr>
            <a:r>
              <a:rPr sz="2200" b="1" spc="-10" dirty="0">
                <a:solidFill>
                  <a:srgbClr val="3E3E3E"/>
                </a:solidFill>
                <a:latin typeface="Arial"/>
                <a:cs typeface="Arial"/>
              </a:rPr>
              <a:t>Steps</a:t>
            </a:r>
            <a:r>
              <a:rPr sz="2200" b="1" spc="-7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114" dirty="0">
                <a:solidFill>
                  <a:srgbClr val="3E3E3E"/>
                </a:solidFill>
                <a:latin typeface="Arial"/>
                <a:cs typeface="Arial"/>
              </a:rPr>
              <a:t>to</a:t>
            </a:r>
            <a:r>
              <a:rPr sz="2200" b="1" spc="-7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60" dirty="0">
                <a:solidFill>
                  <a:srgbClr val="3E3E3E"/>
                </a:solidFill>
                <a:latin typeface="Arial"/>
                <a:cs typeface="Arial"/>
              </a:rPr>
              <a:t>Perform:</a:t>
            </a:r>
            <a:endParaRPr sz="2200">
              <a:latin typeface="Arial"/>
              <a:cs typeface="Arial"/>
            </a:endParaRPr>
          </a:p>
          <a:p>
            <a:pPr marL="469900" indent="-368935">
              <a:lnSpc>
                <a:spcPct val="100000"/>
              </a:lnSpc>
              <a:spcBef>
                <a:spcPts val="1320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sz="2200" spc="5" dirty="0">
                <a:latin typeface="Trebuchet MS"/>
                <a:cs typeface="Trebuchet MS"/>
              </a:rPr>
              <a:t>Pull</a:t>
            </a:r>
            <a:r>
              <a:rPr sz="2200" spc="-75" dirty="0">
                <a:latin typeface="Trebuchet MS"/>
                <a:cs typeface="Trebuchet MS"/>
              </a:rPr>
              <a:t> </a:t>
            </a:r>
            <a:r>
              <a:rPr sz="2200" spc="65" dirty="0">
                <a:latin typeface="Trebuchet MS"/>
                <a:cs typeface="Trebuchet MS"/>
              </a:rPr>
              <a:t>a</a:t>
            </a:r>
            <a:r>
              <a:rPr sz="2200" spc="-100" dirty="0">
                <a:latin typeface="Trebuchet MS"/>
                <a:cs typeface="Trebuchet MS"/>
              </a:rPr>
              <a:t> </a:t>
            </a:r>
            <a:r>
              <a:rPr sz="2200" spc="75" dirty="0">
                <a:latin typeface="Trebuchet MS"/>
                <a:cs typeface="Trebuchet MS"/>
              </a:rPr>
              <a:t>Docker</a:t>
            </a:r>
            <a:r>
              <a:rPr sz="2200" spc="-95" dirty="0">
                <a:latin typeface="Trebuchet MS"/>
                <a:cs typeface="Trebuchet MS"/>
              </a:rPr>
              <a:t> </a:t>
            </a:r>
            <a:r>
              <a:rPr sz="2200" spc="15" dirty="0">
                <a:latin typeface="Trebuchet MS"/>
                <a:cs typeface="Trebuchet MS"/>
              </a:rPr>
              <a:t>image.</a:t>
            </a:r>
            <a:endParaRPr sz="2200">
              <a:latin typeface="Trebuchet MS"/>
              <a:cs typeface="Trebuchet MS"/>
            </a:endParaRPr>
          </a:p>
          <a:p>
            <a:pPr marL="469900" indent="-368935">
              <a:lnSpc>
                <a:spcPct val="100000"/>
              </a:lnSpc>
              <a:spcBef>
                <a:spcPts val="1320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sz="2200" spc="20" dirty="0">
                <a:latin typeface="Trebuchet MS"/>
                <a:cs typeface="Trebuchet MS"/>
              </a:rPr>
              <a:t>Create</a:t>
            </a:r>
            <a:r>
              <a:rPr sz="2200" spc="-110" dirty="0">
                <a:latin typeface="Trebuchet MS"/>
                <a:cs typeface="Trebuchet MS"/>
              </a:rPr>
              <a:t> </a:t>
            </a:r>
            <a:r>
              <a:rPr sz="2200" spc="65" dirty="0">
                <a:latin typeface="Trebuchet MS"/>
                <a:cs typeface="Trebuchet MS"/>
              </a:rPr>
              <a:t>a</a:t>
            </a:r>
            <a:r>
              <a:rPr sz="2200" spc="-105" dirty="0">
                <a:latin typeface="Trebuchet MS"/>
                <a:cs typeface="Trebuchet MS"/>
              </a:rPr>
              <a:t> </a:t>
            </a:r>
            <a:r>
              <a:rPr sz="2200" spc="80" dirty="0">
                <a:latin typeface="Trebuchet MS"/>
                <a:cs typeface="Trebuchet MS"/>
              </a:rPr>
              <a:t>new</a:t>
            </a:r>
            <a:r>
              <a:rPr sz="2200" spc="-85" dirty="0">
                <a:latin typeface="Trebuchet MS"/>
                <a:cs typeface="Trebuchet MS"/>
              </a:rPr>
              <a:t> </a:t>
            </a:r>
            <a:r>
              <a:rPr sz="2200" spc="10" dirty="0">
                <a:latin typeface="Trebuchet MS"/>
                <a:cs typeface="Trebuchet MS"/>
              </a:rPr>
              <a:t>container.</a:t>
            </a:r>
            <a:endParaRPr sz="2200">
              <a:latin typeface="Trebuchet MS"/>
              <a:cs typeface="Trebuchet MS"/>
            </a:endParaRPr>
          </a:p>
          <a:p>
            <a:pPr marL="469900" indent="-368935">
              <a:lnSpc>
                <a:spcPct val="100000"/>
              </a:lnSpc>
              <a:spcBef>
                <a:spcPts val="1320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sz="2200" spc="85" dirty="0">
                <a:latin typeface="Trebuchet MS"/>
                <a:cs typeface="Trebuchet MS"/>
              </a:rPr>
              <a:t>Stopp</a:t>
            </a:r>
            <a:r>
              <a:rPr sz="2200" spc="-114" dirty="0">
                <a:latin typeface="Trebuchet MS"/>
                <a:cs typeface="Trebuchet MS"/>
              </a:rPr>
              <a:t> </a:t>
            </a:r>
            <a:r>
              <a:rPr sz="2200" spc="20" dirty="0">
                <a:latin typeface="Trebuchet MS"/>
                <a:cs typeface="Trebuchet MS"/>
              </a:rPr>
              <a:t>the</a:t>
            </a:r>
            <a:r>
              <a:rPr sz="2200" spc="-120" dirty="0">
                <a:latin typeface="Trebuchet MS"/>
                <a:cs typeface="Trebuchet MS"/>
              </a:rPr>
              <a:t> </a:t>
            </a:r>
            <a:r>
              <a:rPr sz="2200" spc="10" dirty="0">
                <a:latin typeface="Trebuchet MS"/>
                <a:cs typeface="Trebuchet MS"/>
              </a:rPr>
              <a:t>container.</a:t>
            </a:r>
            <a:endParaRPr sz="2200">
              <a:latin typeface="Trebuchet MS"/>
              <a:cs typeface="Trebuchet MS"/>
            </a:endParaRPr>
          </a:p>
          <a:p>
            <a:pPr marL="469900" indent="-368935">
              <a:lnSpc>
                <a:spcPct val="100000"/>
              </a:lnSpc>
              <a:spcBef>
                <a:spcPts val="1320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sz="2200" spc="-5" dirty="0">
                <a:latin typeface="Trebuchet MS"/>
                <a:cs typeface="Trebuchet MS"/>
              </a:rPr>
              <a:t>List</a:t>
            </a:r>
            <a:r>
              <a:rPr sz="2200" spc="-85" dirty="0">
                <a:latin typeface="Trebuchet MS"/>
                <a:cs typeface="Trebuchet MS"/>
              </a:rPr>
              <a:t> </a:t>
            </a:r>
            <a:r>
              <a:rPr sz="2200" spc="-45" dirty="0">
                <a:latin typeface="Trebuchet MS"/>
                <a:cs typeface="Trebuchet MS"/>
              </a:rPr>
              <a:t>all</a:t>
            </a:r>
            <a:r>
              <a:rPr sz="2200" spc="-90" dirty="0">
                <a:latin typeface="Trebuchet MS"/>
                <a:cs typeface="Trebuchet MS"/>
              </a:rPr>
              <a:t> </a:t>
            </a:r>
            <a:r>
              <a:rPr sz="2200" spc="20" dirty="0">
                <a:latin typeface="Trebuchet MS"/>
                <a:cs typeface="Trebuchet MS"/>
              </a:rPr>
              <a:t>the</a:t>
            </a:r>
            <a:r>
              <a:rPr sz="2200" spc="-85" dirty="0">
                <a:latin typeface="Trebuchet MS"/>
                <a:cs typeface="Trebuchet MS"/>
              </a:rPr>
              <a:t> </a:t>
            </a:r>
            <a:r>
              <a:rPr sz="2200" spc="20" dirty="0">
                <a:latin typeface="Trebuchet MS"/>
                <a:cs typeface="Trebuchet MS"/>
              </a:rPr>
              <a:t>containers.</a:t>
            </a:r>
            <a:endParaRPr sz="2200">
              <a:latin typeface="Trebuchet MS"/>
              <a:cs typeface="Trebuchet MS"/>
            </a:endParaRPr>
          </a:p>
          <a:p>
            <a:pPr marL="469900" indent="-368935">
              <a:lnSpc>
                <a:spcPct val="100000"/>
              </a:lnSpc>
              <a:spcBef>
                <a:spcPts val="1320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sz="2200" spc="25" dirty="0">
                <a:latin typeface="Trebuchet MS"/>
                <a:cs typeface="Trebuchet MS"/>
              </a:rPr>
              <a:t>Delete</a:t>
            </a:r>
            <a:r>
              <a:rPr sz="2200" spc="-95" dirty="0">
                <a:latin typeface="Trebuchet MS"/>
                <a:cs typeface="Trebuchet MS"/>
              </a:rPr>
              <a:t> </a:t>
            </a:r>
            <a:r>
              <a:rPr sz="2200" spc="20" dirty="0">
                <a:latin typeface="Trebuchet MS"/>
                <a:cs typeface="Trebuchet MS"/>
              </a:rPr>
              <a:t>the</a:t>
            </a:r>
            <a:r>
              <a:rPr sz="2200" spc="-110" dirty="0">
                <a:latin typeface="Trebuchet MS"/>
                <a:cs typeface="Trebuchet MS"/>
              </a:rPr>
              <a:t> </a:t>
            </a:r>
            <a:r>
              <a:rPr sz="2200" spc="10" dirty="0">
                <a:latin typeface="Trebuchet MS"/>
                <a:cs typeface="Trebuchet MS"/>
              </a:rPr>
              <a:t>container.</a:t>
            </a:r>
            <a:endParaRPr sz="2200">
              <a:latin typeface="Trebuchet MS"/>
              <a:cs typeface="Trebuchet MS"/>
            </a:endParaRPr>
          </a:p>
          <a:p>
            <a:pPr marL="469900" indent="-368935">
              <a:lnSpc>
                <a:spcPct val="100000"/>
              </a:lnSpc>
              <a:spcBef>
                <a:spcPts val="1320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sz="2200" spc="85" dirty="0">
                <a:latin typeface="Trebuchet MS"/>
                <a:cs typeface="Trebuchet MS"/>
              </a:rPr>
              <a:t>Remove</a:t>
            </a:r>
            <a:r>
              <a:rPr sz="2200" spc="-100" dirty="0">
                <a:latin typeface="Trebuchet MS"/>
                <a:cs typeface="Trebuchet MS"/>
              </a:rPr>
              <a:t> </a:t>
            </a:r>
            <a:r>
              <a:rPr sz="2200" spc="20" dirty="0">
                <a:latin typeface="Trebuchet MS"/>
                <a:cs typeface="Trebuchet MS"/>
              </a:rPr>
              <a:t>the</a:t>
            </a:r>
            <a:r>
              <a:rPr sz="2200" spc="-120" dirty="0">
                <a:latin typeface="Trebuchet MS"/>
                <a:cs typeface="Trebuchet MS"/>
              </a:rPr>
              <a:t> </a:t>
            </a:r>
            <a:r>
              <a:rPr sz="2200" spc="20" dirty="0">
                <a:latin typeface="Trebuchet MS"/>
                <a:cs typeface="Trebuchet MS"/>
              </a:rPr>
              <a:t>image.</a:t>
            </a:r>
            <a:endParaRPr sz="2200">
              <a:latin typeface="Trebuchet MS"/>
              <a:cs typeface="Trebuchet MS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419600" y="734568"/>
            <a:ext cx="7677911" cy="458724"/>
          </a:xfrm>
          <a:prstGeom prst="rect">
            <a:avLst/>
          </a:prstGeom>
        </p:spPr>
      </p:pic>
    </p:spTree>
  </p:cSld>
  <p:clrMapOvr>
    <a:masterClrMapping/>
  </p:clrMapOvr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873497" y="3826510"/>
            <a:ext cx="6734809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40" dirty="0">
                <a:latin typeface="Arial"/>
                <a:cs typeface="Arial"/>
              </a:rPr>
              <a:t>Custom</a:t>
            </a:r>
            <a:r>
              <a:rPr spc="-55" dirty="0">
                <a:latin typeface="Arial"/>
                <a:cs typeface="Arial"/>
              </a:rPr>
              <a:t> </a:t>
            </a:r>
            <a:r>
              <a:rPr spc="95" dirty="0">
                <a:latin typeface="Arial"/>
                <a:cs typeface="Arial"/>
              </a:rPr>
              <a:t>Image</a:t>
            </a:r>
            <a:r>
              <a:rPr spc="-55" dirty="0">
                <a:latin typeface="Arial"/>
                <a:cs typeface="Arial"/>
              </a:rPr>
              <a:t> </a:t>
            </a:r>
            <a:r>
              <a:rPr spc="45" dirty="0">
                <a:latin typeface="Arial"/>
                <a:cs typeface="Arial"/>
              </a:rPr>
              <a:t>Through</a:t>
            </a:r>
            <a:r>
              <a:rPr spc="-40" dirty="0">
                <a:latin typeface="Arial"/>
                <a:cs typeface="Arial"/>
              </a:rPr>
              <a:t> </a:t>
            </a:r>
            <a:r>
              <a:rPr spc="60" dirty="0">
                <a:latin typeface="Arial"/>
                <a:cs typeface="Arial"/>
              </a:rPr>
              <a:t>Docker</a:t>
            </a:r>
            <a:r>
              <a:rPr spc="-45" dirty="0">
                <a:latin typeface="Arial"/>
                <a:cs typeface="Arial"/>
              </a:rPr>
              <a:t> </a:t>
            </a:r>
            <a:r>
              <a:rPr spc="40" dirty="0">
                <a:latin typeface="Arial"/>
                <a:cs typeface="Arial"/>
              </a:rPr>
              <a:t>Server</a:t>
            </a:r>
          </a:p>
        </p:txBody>
      </p:sp>
    </p:spTree>
  </p:cSld>
  <p:clrMapOvr>
    <a:masterClrMapping/>
  </p:clrMapOvr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485003" y="295148"/>
            <a:ext cx="528510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14" dirty="0">
                <a:solidFill>
                  <a:srgbClr val="3E3E3E"/>
                </a:solidFill>
                <a:latin typeface="Arial"/>
                <a:cs typeface="Arial"/>
              </a:rPr>
              <a:t>Parent</a:t>
            </a:r>
            <a:r>
              <a:rPr spc="-6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95" dirty="0">
                <a:solidFill>
                  <a:srgbClr val="3E3E3E"/>
                </a:solidFill>
                <a:latin typeface="Arial"/>
                <a:cs typeface="Arial"/>
              </a:rPr>
              <a:t>Image</a:t>
            </a:r>
            <a:r>
              <a:rPr spc="-5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105" dirty="0">
                <a:solidFill>
                  <a:srgbClr val="3E3E3E"/>
                </a:solidFill>
                <a:latin typeface="Arial"/>
                <a:cs typeface="Arial"/>
              </a:rPr>
              <a:t>and</a:t>
            </a:r>
            <a:r>
              <a:rPr spc="-7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-20" dirty="0">
                <a:solidFill>
                  <a:srgbClr val="3E3E3E"/>
                </a:solidFill>
                <a:latin typeface="Arial"/>
                <a:cs typeface="Arial"/>
              </a:rPr>
              <a:t>Base</a:t>
            </a:r>
            <a:r>
              <a:rPr spc="-7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90" dirty="0">
                <a:solidFill>
                  <a:srgbClr val="3E3E3E"/>
                </a:solidFill>
                <a:latin typeface="Arial"/>
                <a:cs typeface="Arial"/>
              </a:rPr>
              <a:t>Image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207109" y="1685882"/>
            <a:ext cx="13781405" cy="4543425"/>
          </a:xfrm>
          <a:prstGeom prst="rect">
            <a:avLst/>
          </a:prstGeom>
        </p:spPr>
        <p:txBody>
          <a:bodyPr vert="horz" wrap="square" lIns="0" tIns="142240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1120"/>
              </a:spcBef>
              <a:buSzPct val="150000"/>
              <a:buChar char="•"/>
              <a:tabLst>
                <a:tab pos="356235" algn="l"/>
              </a:tabLst>
            </a:pPr>
            <a:r>
              <a:rPr sz="2200" spc="155" dirty="0">
                <a:solidFill>
                  <a:srgbClr val="3E3E3E"/>
                </a:solidFill>
                <a:latin typeface="Trebuchet MS"/>
                <a:cs typeface="Trebuchet MS"/>
              </a:rPr>
              <a:t>Most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Dockerfiles</a:t>
            </a:r>
            <a:r>
              <a:rPr sz="2200" spc="-5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" dirty="0">
                <a:solidFill>
                  <a:srgbClr val="3E3E3E"/>
                </a:solidFill>
                <a:latin typeface="Trebuchet MS"/>
                <a:cs typeface="Trebuchet MS"/>
              </a:rPr>
              <a:t>start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rebuchet MS"/>
                <a:cs typeface="Trebuchet MS"/>
              </a:rPr>
              <a:t>from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a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rebuchet MS"/>
                <a:cs typeface="Trebuchet MS"/>
              </a:rPr>
              <a:t>parent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5" dirty="0">
                <a:solidFill>
                  <a:srgbClr val="3E3E3E"/>
                </a:solidFill>
                <a:latin typeface="Trebuchet MS"/>
                <a:cs typeface="Trebuchet MS"/>
              </a:rPr>
              <a:t>image.</a:t>
            </a:r>
            <a:endParaRPr sz="2200">
              <a:latin typeface="Trebuchet MS"/>
              <a:cs typeface="Trebuchet MS"/>
            </a:endParaRPr>
          </a:p>
          <a:p>
            <a:pPr marL="355600" marR="349250" indent="-343535">
              <a:lnSpc>
                <a:spcPct val="100000"/>
              </a:lnSpc>
              <a:spcBef>
                <a:spcPts val="2645"/>
              </a:spcBef>
              <a:buSzPct val="150000"/>
              <a:buChar char="•"/>
              <a:tabLst>
                <a:tab pos="356235" algn="l"/>
              </a:tabLst>
            </a:pPr>
            <a:r>
              <a:rPr sz="2200" spc="-35" dirty="0">
                <a:solidFill>
                  <a:srgbClr val="3E3E3E"/>
                </a:solidFill>
                <a:latin typeface="Trebuchet MS"/>
                <a:cs typeface="Trebuchet MS"/>
              </a:rPr>
              <a:t>If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rebuchet MS"/>
                <a:cs typeface="Trebuchet MS"/>
              </a:rPr>
              <a:t>you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rebuchet MS"/>
                <a:cs typeface="Trebuchet MS"/>
              </a:rPr>
              <a:t>need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to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completely</a:t>
            </a:r>
            <a:r>
              <a:rPr sz="2200" spc="-4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Trebuchet MS"/>
                <a:cs typeface="Trebuchet MS"/>
              </a:rPr>
              <a:t>control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Trebuchet MS"/>
                <a:cs typeface="Trebuchet MS"/>
              </a:rPr>
              <a:t>contents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of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rebuchet MS"/>
                <a:cs typeface="Trebuchet MS"/>
              </a:rPr>
              <a:t>your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" dirty="0">
                <a:solidFill>
                  <a:srgbClr val="3E3E3E"/>
                </a:solidFill>
                <a:latin typeface="Trebuchet MS"/>
                <a:cs typeface="Trebuchet MS"/>
              </a:rPr>
              <a:t>image,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rebuchet MS"/>
                <a:cs typeface="Trebuchet MS"/>
              </a:rPr>
              <a:t>you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rebuchet MS"/>
                <a:cs typeface="Trebuchet MS"/>
              </a:rPr>
              <a:t>might</a:t>
            </a:r>
            <a:r>
              <a:rPr sz="2200" spc="-5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rebuchet MS"/>
                <a:cs typeface="Trebuchet MS"/>
              </a:rPr>
              <a:t>need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to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dirty="0">
                <a:solidFill>
                  <a:srgbClr val="3E3E3E"/>
                </a:solidFill>
                <a:latin typeface="Trebuchet MS"/>
                <a:cs typeface="Trebuchet MS"/>
              </a:rPr>
              <a:t>create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a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rebuchet MS"/>
                <a:cs typeface="Trebuchet MS"/>
              </a:rPr>
              <a:t>base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image </a:t>
            </a:r>
            <a:r>
              <a:rPr sz="2200" spc="-64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" dirty="0">
                <a:solidFill>
                  <a:srgbClr val="3E3E3E"/>
                </a:solidFill>
                <a:latin typeface="Trebuchet MS"/>
                <a:cs typeface="Trebuchet MS"/>
              </a:rPr>
              <a:t>instead.</a:t>
            </a:r>
            <a:endParaRPr sz="2200">
              <a:latin typeface="Trebuchet MS"/>
              <a:cs typeface="Trebuchet MS"/>
            </a:endParaRPr>
          </a:p>
          <a:p>
            <a:pPr marL="355600" indent="-343535">
              <a:lnSpc>
                <a:spcPct val="100000"/>
              </a:lnSpc>
              <a:spcBef>
                <a:spcPts val="2640"/>
              </a:spcBef>
              <a:buSzPct val="150000"/>
              <a:buChar char="•"/>
              <a:tabLst>
                <a:tab pos="356235" algn="l"/>
              </a:tabLst>
            </a:pPr>
            <a:r>
              <a:rPr sz="2200" spc="90" dirty="0">
                <a:solidFill>
                  <a:srgbClr val="3E3E3E"/>
                </a:solidFill>
                <a:latin typeface="Trebuchet MS"/>
                <a:cs typeface="Trebuchet MS"/>
              </a:rPr>
              <a:t>A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rebuchet MS"/>
                <a:cs typeface="Trebuchet MS"/>
              </a:rPr>
              <a:t>parent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image</a:t>
            </a:r>
            <a:r>
              <a:rPr sz="2200" spc="-6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is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image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dirty="0">
                <a:solidFill>
                  <a:srgbClr val="3E3E3E"/>
                </a:solidFill>
                <a:latin typeface="Trebuchet MS"/>
                <a:cs typeface="Trebuchet MS"/>
              </a:rPr>
              <a:t>that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rebuchet MS"/>
                <a:cs typeface="Trebuchet MS"/>
              </a:rPr>
              <a:t>your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image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is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Trebuchet MS"/>
                <a:cs typeface="Trebuchet MS"/>
              </a:rPr>
              <a:t>based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on.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Trebuchet MS"/>
                <a:cs typeface="Trebuchet MS"/>
              </a:rPr>
              <a:t>It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refers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to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Trebuchet MS"/>
                <a:cs typeface="Trebuchet MS"/>
              </a:rPr>
              <a:t>contents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of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5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70" dirty="0">
                <a:solidFill>
                  <a:srgbClr val="3E3E3E"/>
                </a:solidFill>
                <a:latin typeface="Trebuchet MS"/>
                <a:cs typeface="Trebuchet MS"/>
              </a:rPr>
              <a:t>FROM</a:t>
            </a:r>
            <a:r>
              <a:rPr sz="2200" spc="-6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5" dirty="0">
                <a:solidFill>
                  <a:srgbClr val="3E3E3E"/>
                </a:solidFill>
                <a:latin typeface="Trebuchet MS"/>
                <a:cs typeface="Trebuchet MS"/>
              </a:rPr>
              <a:t>directive</a:t>
            </a:r>
            <a:endParaRPr sz="2200">
              <a:latin typeface="Trebuchet MS"/>
              <a:cs typeface="Trebuchet MS"/>
            </a:endParaRPr>
          </a:p>
          <a:p>
            <a:pPr marL="355600">
              <a:lnSpc>
                <a:spcPct val="100000"/>
              </a:lnSpc>
            </a:pP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in</a:t>
            </a:r>
            <a:r>
              <a:rPr sz="2200" spc="-114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12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" dirty="0">
                <a:solidFill>
                  <a:srgbClr val="3E3E3E"/>
                </a:solidFill>
                <a:latin typeface="Trebuchet MS"/>
                <a:cs typeface="Trebuchet MS"/>
              </a:rPr>
              <a:t>Dockerfile.</a:t>
            </a:r>
            <a:endParaRPr sz="2200">
              <a:latin typeface="Trebuchet MS"/>
              <a:cs typeface="Trebuchet MS"/>
            </a:endParaRPr>
          </a:p>
          <a:p>
            <a:pPr marL="355600" indent="-343535">
              <a:lnSpc>
                <a:spcPct val="100000"/>
              </a:lnSpc>
              <a:spcBef>
                <a:spcPts val="2640"/>
              </a:spcBef>
              <a:buSzPct val="150000"/>
              <a:buChar char="•"/>
              <a:tabLst>
                <a:tab pos="356235" algn="l"/>
              </a:tabLst>
            </a:pPr>
            <a:r>
              <a:rPr sz="2200" spc="45" dirty="0">
                <a:solidFill>
                  <a:srgbClr val="3E3E3E"/>
                </a:solidFill>
                <a:latin typeface="Trebuchet MS"/>
                <a:cs typeface="Trebuchet MS"/>
              </a:rPr>
              <a:t>Each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rebuchet MS"/>
                <a:cs typeface="Trebuchet MS"/>
              </a:rPr>
              <a:t>subsequent</a:t>
            </a:r>
            <a:r>
              <a:rPr sz="2200" spc="-4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5" dirty="0">
                <a:solidFill>
                  <a:srgbClr val="3E3E3E"/>
                </a:solidFill>
                <a:latin typeface="Trebuchet MS"/>
                <a:cs typeface="Trebuchet MS"/>
              </a:rPr>
              <a:t>declaration</a:t>
            </a:r>
            <a:r>
              <a:rPr sz="2200" spc="-5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in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5" dirty="0">
                <a:solidFill>
                  <a:srgbClr val="3E3E3E"/>
                </a:solidFill>
                <a:latin typeface="Trebuchet MS"/>
                <a:cs typeface="Trebuchet MS"/>
              </a:rPr>
              <a:t>Dockerfile</a:t>
            </a:r>
            <a:r>
              <a:rPr sz="2200" spc="-4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rebuchet MS"/>
                <a:cs typeface="Trebuchet MS"/>
              </a:rPr>
              <a:t>modifies</a:t>
            </a:r>
            <a:r>
              <a:rPr sz="2200" spc="-5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5" dirty="0">
                <a:solidFill>
                  <a:srgbClr val="3E3E3E"/>
                </a:solidFill>
                <a:latin typeface="Trebuchet MS"/>
                <a:cs typeface="Trebuchet MS"/>
              </a:rPr>
              <a:t>this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rebuchet MS"/>
                <a:cs typeface="Trebuchet MS"/>
              </a:rPr>
              <a:t>parent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5" dirty="0">
                <a:solidFill>
                  <a:srgbClr val="3E3E3E"/>
                </a:solidFill>
                <a:latin typeface="Trebuchet MS"/>
                <a:cs typeface="Trebuchet MS"/>
              </a:rPr>
              <a:t>image.</a:t>
            </a:r>
            <a:endParaRPr sz="2200">
              <a:latin typeface="Trebuchet MS"/>
              <a:cs typeface="Trebuchet MS"/>
            </a:endParaRPr>
          </a:p>
          <a:p>
            <a:pPr marL="355600" indent="-343535">
              <a:lnSpc>
                <a:spcPct val="100000"/>
              </a:lnSpc>
              <a:spcBef>
                <a:spcPts val="2640"/>
              </a:spcBef>
              <a:buSzPct val="150000"/>
              <a:buChar char="•"/>
              <a:tabLst>
                <a:tab pos="356235" algn="l"/>
              </a:tabLst>
            </a:pPr>
            <a:r>
              <a:rPr sz="2200" spc="155" dirty="0">
                <a:solidFill>
                  <a:srgbClr val="3E3E3E"/>
                </a:solidFill>
                <a:latin typeface="Trebuchet MS"/>
                <a:cs typeface="Trebuchet MS"/>
              </a:rPr>
              <a:t>Most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Dockerfiles</a:t>
            </a:r>
            <a:r>
              <a:rPr sz="2200" spc="-5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" dirty="0">
                <a:solidFill>
                  <a:srgbClr val="3E3E3E"/>
                </a:solidFill>
                <a:latin typeface="Trebuchet MS"/>
                <a:cs typeface="Trebuchet MS"/>
              </a:rPr>
              <a:t>start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rebuchet MS"/>
                <a:cs typeface="Trebuchet MS"/>
              </a:rPr>
              <a:t>from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a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rebuchet MS"/>
                <a:cs typeface="Trebuchet MS"/>
              </a:rPr>
              <a:t>parent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" dirty="0">
                <a:solidFill>
                  <a:srgbClr val="3E3E3E"/>
                </a:solidFill>
                <a:latin typeface="Trebuchet MS"/>
                <a:cs typeface="Trebuchet MS"/>
              </a:rPr>
              <a:t>image,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Trebuchet MS"/>
                <a:cs typeface="Trebuchet MS"/>
              </a:rPr>
              <a:t>rather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than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a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rebuchet MS"/>
                <a:cs typeface="Trebuchet MS"/>
              </a:rPr>
              <a:t>base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5" dirty="0">
                <a:solidFill>
                  <a:srgbClr val="3E3E3E"/>
                </a:solidFill>
                <a:latin typeface="Trebuchet MS"/>
                <a:cs typeface="Trebuchet MS"/>
              </a:rPr>
              <a:t>image.</a:t>
            </a:r>
            <a:endParaRPr sz="2200">
              <a:latin typeface="Trebuchet MS"/>
              <a:cs typeface="Trebuchet MS"/>
            </a:endParaRPr>
          </a:p>
          <a:p>
            <a:pPr marL="355600" indent="-343535">
              <a:lnSpc>
                <a:spcPct val="100000"/>
              </a:lnSpc>
              <a:spcBef>
                <a:spcPts val="2645"/>
              </a:spcBef>
              <a:buSzPct val="150000"/>
              <a:buChar char="•"/>
              <a:tabLst>
                <a:tab pos="356235" algn="l"/>
              </a:tabLst>
            </a:pPr>
            <a:r>
              <a:rPr sz="2200" spc="90" dirty="0">
                <a:solidFill>
                  <a:srgbClr val="3E3E3E"/>
                </a:solidFill>
                <a:latin typeface="Trebuchet MS"/>
                <a:cs typeface="Trebuchet MS"/>
              </a:rPr>
              <a:t>A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rebuchet MS"/>
                <a:cs typeface="Trebuchet MS"/>
              </a:rPr>
              <a:t>base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image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20" dirty="0">
                <a:solidFill>
                  <a:srgbClr val="3E3E3E"/>
                </a:solidFill>
                <a:latin typeface="Trebuchet MS"/>
                <a:cs typeface="Trebuchet MS"/>
              </a:rPr>
              <a:t>has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70" dirty="0">
                <a:solidFill>
                  <a:srgbClr val="3E3E3E"/>
                </a:solidFill>
                <a:latin typeface="Trebuchet MS"/>
                <a:cs typeface="Trebuchet MS"/>
              </a:rPr>
              <a:t>FROM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5" dirty="0">
                <a:solidFill>
                  <a:srgbClr val="3E3E3E"/>
                </a:solidFill>
                <a:latin typeface="Trebuchet MS"/>
                <a:cs typeface="Trebuchet MS"/>
              </a:rPr>
              <a:t>scratch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in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5" dirty="0">
                <a:solidFill>
                  <a:srgbClr val="3E3E3E"/>
                </a:solidFill>
                <a:latin typeface="Trebuchet MS"/>
                <a:cs typeface="Trebuchet MS"/>
              </a:rPr>
              <a:t>its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dirty="0">
                <a:solidFill>
                  <a:srgbClr val="3E3E3E"/>
                </a:solidFill>
                <a:latin typeface="Trebuchet MS"/>
                <a:cs typeface="Trebuchet MS"/>
              </a:rPr>
              <a:t>Dockerfile.</a:t>
            </a:r>
            <a:endParaRPr sz="2200">
              <a:latin typeface="Trebuchet MS"/>
              <a:cs typeface="Trebuchet MS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191000" y="734568"/>
            <a:ext cx="7982711" cy="458724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908675">
              <a:lnSpc>
                <a:spcPct val="100000"/>
              </a:lnSpc>
              <a:spcBef>
                <a:spcPts val="95"/>
              </a:spcBef>
            </a:pPr>
            <a:r>
              <a:rPr spc="-20" dirty="0"/>
              <a:t>DevOps</a:t>
            </a:r>
            <a:r>
              <a:rPr spc="-95" dirty="0"/>
              <a:t> </a:t>
            </a:r>
            <a:r>
              <a:rPr dirty="0"/>
              <a:t>Certification</a:t>
            </a:r>
            <a:r>
              <a:rPr spc="-85" dirty="0"/>
              <a:t> </a:t>
            </a:r>
            <a:r>
              <a:rPr spc="-20" dirty="0"/>
              <a:t>Training</a:t>
            </a:r>
          </a:p>
        </p:txBody>
      </p:sp>
    </p:spTree>
  </p:cSld>
  <p:clrMapOvr>
    <a:masterClrMapping/>
  </p:clrMapOvr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149466" y="295148"/>
            <a:ext cx="395732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60" dirty="0">
                <a:solidFill>
                  <a:srgbClr val="3E3E3E"/>
                </a:solidFill>
                <a:latin typeface="Arial"/>
                <a:cs typeface="Arial"/>
              </a:rPr>
              <a:t>Creating</a:t>
            </a:r>
            <a:r>
              <a:rPr spc="-6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130" dirty="0">
                <a:solidFill>
                  <a:srgbClr val="3E3E3E"/>
                </a:solidFill>
                <a:latin typeface="Arial"/>
                <a:cs typeface="Arial"/>
              </a:rPr>
              <a:t>a</a:t>
            </a:r>
            <a:r>
              <a:rPr spc="-7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-25" dirty="0">
                <a:solidFill>
                  <a:srgbClr val="3E3E3E"/>
                </a:solidFill>
                <a:latin typeface="Arial"/>
                <a:cs typeface="Arial"/>
              </a:rPr>
              <a:t>Base</a:t>
            </a:r>
            <a:r>
              <a:rPr spc="-6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95" dirty="0">
                <a:solidFill>
                  <a:srgbClr val="3E3E3E"/>
                </a:solidFill>
                <a:latin typeface="Arial"/>
                <a:cs typeface="Arial"/>
              </a:rPr>
              <a:t>Image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185028" y="3836670"/>
            <a:ext cx="5345430" cy="2160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Courier New"/>
                <a:cs typeface="Courier New"/>
              </a:rPr>
              <a:t>$</a:t>
            </a:r>
            <a:r>
              <a:rPr sz="1400" spc="-5" dirty="0">
                <a:latin typeface="Courier New"/>
                <a:cs typeface="Courier New"/>
              </a:rPr>
              <a:t> sudo</a:t>
            </a:r>
            <a:r>
              <a:rPr sz="1400" spc="-20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tar</a:t>
            </a:r>
            <a:r>
              <a:rPr sz="1400" spc="-20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-C</a:t>
            </a:r>
            <a:r>
              <a:rPr sz="1400" spc="-15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xenial</a:t>
            </a:r>
            <a:r>
              <a:rPr sz="1400" spc="-20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-c </a:t>
            </a:r>
            <a:r>
              <a:rPr sz="1400" dirty="0">
                <a:latin typeface="Courier New"/>
                <a:cs typeface="Courier New"/>
              </a:rPr>
              <a:t>.</a:t>
            </a:r>
            <a:r>
              <a:rPr sz="1400" spc="-10" dirty="0">
                <a:latin typeface="Courier New"/>
                <a:cs typeface="Courier New"/>
              </a:rPr>
              <a:t> </a:t>
            </a:r>
            <a:r>
              <a:rPr sz="1400" dirty="0">
                <a:latin typeface="Courier New"/>
                <a:cs typeface="Courier New"/>
              </a:rPr>
              <a:t>|</a:t>
            </a:r>
            <a:r>
              <a:rPr sz="1400" spc="-20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docker</a:t>
            </a:r>
            <a:r>
              <a:rPr sz="1400" spc="-20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import</a:t>
            </a:r>
            <a:r>
              <a:rPr sz="1400" spc="-20" dirty="0">
                <a:latin typeface="Courier New"/>
                <a:cs typeface="Courier New"/>
              </a:rPr>
              <a:t> </a:t>
            </a:r>
            <a:r>
              <a:rPr sz="1400" dirty="0">
                <a:latin typeface="Courier New"/>
                <a:cs typeface="Courier New"/>
              </a:rPr>
              <a:t>-</a:t>
            </a:r>
            <a:r>
              <a:rPr sz="1400" spc="-5" dirty="0">
                <a:latin typeface="Courier New"/>
                <a:cs typeface="Courier New"/>
              </a:rPr>
              <a:t> xenial</a:t>
            </a:r>
            <a:endParaRPr sz="14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4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400" spc="-5" dirty="0">
                <a:latin typeface="Courier New"/>
                <a:cs typeface="Courier New"/>
              </a:rPr>
              <a:t>a29c15f1bf7a</a:t>
            </a:r>
            <a:endParaRPr sz="1400">
              <a:latin typeface="Courier New"/>
              <a:cs typeface="Courier New"/>
            </a:endParaRPr>
          </a:p>
          <a:p>
            <a:pPr marL="12700" marR="1068705">
              <a:lnSpc>
                <a:spcPct val="200000"/>
              </a:lnSpc>
            </a:pPr>
            <a:r>
              <a:rPr sz="1400" dirty="0">
                <a:latin typeface="Courier New"/>
                <a:cs typeface="Courier New"/>
              </a:rPr>
              <a:t>$ </a:t>
            </a:r>
            <a:r>
              <a:rPr sz="1400" spc="-5" dirty="0">
                <a:latin typeface="Courier New"/>
                <a:cs typeface="Courier New"/>
              </a:rPr>
              <a:t>docker </a:t>
            </a:r>
            <a:r>
              <a:rPr sz="1400" spc="-10" dirty="0">
                <a:latin typeface="Courier New"/>
                <a:cs typeface="Courier New"/>
              </a:rPr>
              <a:t>run </a:t>
            </a:r>
            <a:r>
              <a:rPr sz="1400" spc="-5" dirty="0">
                <a:latin typeface="Courier New"/>
                <a:cs typeface="Courier New"/>
              </a:rPr>
              <a:t>xenial cat </a:t>
            </a:r>
            <a:r>
              <a:rPr sz="1400" spc="-10" dirty="0">
                <a:latin typeface="Courier New"/>
                <a:cs typeface="Courier New"/>
              </a:rPr>
              <a:t>/etc/lsb-release </a:t>
            </a:r>
            <a:r>
              <a:rPr sz="1400" spc="-830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DISTRIB_ID=Ubuntu</a:t>
            </a:r>
            <a:endParaRPr sz="14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400" spc="-5" dirty="0">
                <a:latin typeface="Courier New"/>
                <a:cs typeface="Courier New"/>
              </a:rPr>
              <a:t>DISTRIB_RELEASE=16.04</a:t>
            </a:r>
            <a:endParaRPr sz="1400">
              <a:latin typeface="Courier New"/>
              <a:cs typeface="Courier New"/>
            </a:endParaRPr>
          </a:p>
          <a:p>
            <a:pPr marL="12700" marR="1279525">
              <a:lnSpc>
                <a:spcPct val="100000"/>
              </a:lnSpc>
            </a:pPr>
            <a:r>
              <a:rPr sz="1400" spc="-5" dirty="0">
                <a:latin typeface="Courier New"/>
                <a:cs typeface="Courier New"/>
              </a:rPr>
              <a:t>DISTRIB_CODENAME=xenial </a:t>
            </a:r>
            <a:r>
              <a:rPr sz="1400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DISTRIB_DESCRIPTION="Ubuntu</a:t>
            </a:r>
            <a:r>
              <a:rPr sz="1400" spc="-55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16.04</a:t>
            </a:r>
            <a:r>
              <a:rPr sz="1400" spc="-35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LTS"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346828" y="2013661"/>
            <a:ext cx="755840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20" dirty="0">
                <a:latin typeface="Trebuchet MS"/>
                <a:cs typeface="Trebuchet MS"/>
              </a:rPr>
              <a:t>Create</a:t>
            </a:r>
            <a:r>
              <a:rPr sz="2200" spc="-95" dirty="0">
                <a:latin typeface="Trebuchet MS"/>
                <a:cs typeface="Trebuchet MS"/>
              </a:rPr>
              <a:t> </a:t>
            </a:r>
            <a:r>
              <a:rPr sz="2200" spc="65" dirty="0">
                <a:latin typeface="Trebuchet MS"/>
                <a:cs typeface="Trebuchet MS"/>
              </a:rPr>
              <a:t>a</a:t>
            </a:r>
            <a:r>
              <a:rPr sz="2200" spc="-90" dirty="0">
                <a:latin typeface="Trebuchet MS"/>
                <a:cs typeface="Trebuchet MS"/>
              </a:rPr>
              <a:t> </a:t>
            </a:r>
            <a:r>
              <a:rPr sz="2200" spc="95" dirty="0">
                <a:latin typeface="Trebuchet MS"/>
                <a:cs typeface="Trebuchet MS"/>
              </a:rPr>
              <a:t>base</a:t>
            </a:r>
            <a:r>
              <a:rPr sz="2200" spc="-75" dirty="0">
                <a:latin typeface="Trebuchet MS"/>
                <a:cs typeface="Trebuchet MS"/>
              </a:rPr>
              <a:t> </a:t>
            </a:r>
            <a:r>
              <a:rPr sz="2200" spc="65" dirty="0">
                <a:latin typeface="Trebuchet MS"/>
                <a:cs typeface="Trebuchet MS"/>
              </a:rPr>
              <a:t>image</a:t>
            </a:r>
            <a:r>
              <a:rPr sz="2200" spc="-85" dirty="0">
                <a:latin typeface="Trebuchet MS"/>
                <a:cs typeface="Trebuchet MS"/>
              </a:rPr>
              <a:t> </a:t>
            </a:r>
            <a:r>
              <a:rPr sz="2200" spc="40" dirty="0">
                <a:latin typeface="Trebuchet MS"/>
                <a:cs typeface="Trebuchet MS"/>
              </a:rPr>
              <a:t>for</a:t>
            </a:r>
            <a:r>
              <a:rPr sz="2200" spc="-90" dirty="0">
                <a:latin typeface="Trebuchet MS"/>
                <a:cs typeface="Trebuchet MS"/>
              </a:rPr>
              <a:t> </a:t>
            </a:r>
            <a:r>
              <a:rPr sz="2200" spc="75" dirty="0">
                <a:latin typeface="Trebuchet MS"/>
                <a:cs typeface="Trebuchet MS"/>
              </a:rPr>
              <a:t>Docker</a:t>
            </a:r>
            <a:r>
              <a:rPr sz="2200" spc="-85" dirty="0">
                <a:latin typeface="Trebuchet MS"/>
                <a:cs typeface="Trebuchet MS"/>
              </a:rPr>
              <a:t> </a:t>
            </a:r>
            <a:r>
              <a:rPr sz="2200" spc="90" dirty="0">
                <a:latin typeface="Trebuchet MS"/>
                <a:cs typeface="Trebuchet MS"/>
              </a:rPr>
              <a:t>using</a:t>
            </a:r>
            <a:r>
              <a:rPr sz="2200" spc="-65" dirty="0">
                <a:latin typeface="Trebuchet MS"/>
                <a:cs typeface="Trebuchet MS"/>
              </a:rPr>
              <a:t> </a:t>
            </a:r>
            <a:r>
              <a:rPr sz="2200" dirty="0">
                <a:latin typeface="Trebuchet MS"/>
                <a:cs typeface="Trebuchet MS"/>
              </a:rPr>
              <a:t>tar</a:t>
            </a:r>
            <a:r>
              <a:rPr sz="2200" spc="-100" dirty="0">
                <a:latin typeface="Trebuchet MS"/>
                <a:cs typeface="Trebuchet MS"/>
              </a:rPr>
              <a:t> </a:t>
            </a:r>
            <a:r>
              <a:rPr sz="2200" spc="110" dirty="0">
                <a:latin typeface="Trebuchet MS"/>
                <a:cs typeface="Trebuchet MS"/>
              </a:rPr>
              <a:t>as</a:t>
            </a:r>
            <a:r>
              <a:rPr sz="2200" spc="-90" dirty="0">
                <a:latin typeface="Trebuchet MS"/>
                <a:cs typeface="Trebuchet MS"/>
              </a:rPr>
              <a:t> </a:t>
            </a:r>
            <a:r>
              <a:rPr sz="2200" spc="130" dirty="0">
                <a:latin typeface="Trebuchet MS"/>
                <a:cs typeface="Trebuchet MS"/>
              </a:rPr>
              <a:t>shown</a:t>
            </a:r>
            <a:r>
              <a:rPr sz="2200" spc="-95" dirty="0">
                <a:latin typeface="Trebuchet MS"/>
                <a:cs typeface="Trebuchet MS"/>
              </a:rPr>
              <a:t> </a:t>
            </a:r>
            <a:r>
              <a:rPr sz="2200" spc="5" dirty="0">
                <a:latin typeface="Trebuchet MS"/>
                <a:cs typeface="Trebuchet MS"/>
              </a:rPr>
              <a:t>below: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388358" y="3414521"/>
            <a:ext cx="7480300" cy="3115310"/>
          </a:xfrm>
          <a:custGeom>
            <a:avLst/>
            <a:gdLst/>
            <a:ahLst/>
            <a:cxnLst/>
            <a:rect l="l" t="t" r="r" b="b"/>
            <a:pathLst>
              <a:path w="7480300" h="3115309">
                <a:moveTo>
                  <a:pt x="0" y="519175"/>
                </a:moveTo>
                <a:lnTo>
                  <a:pt x="2121" y="471915"/>
                </a:lnTo>
                <a:lnTo>
                  <a:pt x="8363" y="425844"/>
                </a:lnTo>
                <a:lnTo>
                  <a:pt x="18543" y="381146"/>
                </a:lnTo>
                <a:lnTo>
                  <a:pt x="32477" y="338005"/>
                </a:lnTo>
                <a:lnTo>
                  <a:pt x="49982" y="296603"/>
                </a:lnTo>
                <a:lnTo>
                  <a:pt x="70875" y="257123"/>
                </a:lnTo>
                <a:lnTo>
                  <a:pt x="94973" y="219749"/>
                </a:lnTo>
                <a:lnTo>
                  <a:pt x="122092" y="184663"/>
                </a:lnTo>
                <a:lnTo>
                  <a:pt x="152050" y="152050"/>
                </a:lnTo>
                <a:lnTo>
                  <a:pt x="184663" y="122092"/>
                </a:lnTo>
                <a:lnTo>
                  <a:pt x="219749" y="94973"/>
                </a:lnTo>
                <a:lnTo>
                  <a:pt x="257123" y="70875"/>
                </a:lnTo>
                <a:lnTo>
                  <a:pt x="296603" y="49982"/>
                </a:lnTo>
                <a:lnTo>
                  <a:pt x="338005" y="32477"/>
                </a:lnTo>
                <a:lnTo>
                  <a:pt x="381146" y="18543"/>
                </a:lnTo>
                <a:lnTo>
                  <a:pt x="425844" y="8363"/>
                </a:lnTo>
                <a:lnTo>
                  <a:pt x="471915" y="2121"/>
                </a:lnTo>
                <a:lnTo>
                  <a:pt x="519175" y="0"/>
                </a:lnTo>
                <a:lnTo>
                  <a:pt x="6960615" y="0"/>
                </a:lnTo>
                <a:lnTo>
                  <a:pt x="7007876" y="2121"/>
                </a:lnTo>
                <a:lnTo>
                  <a:pt x="7053947" y="8363"/>
                </a:lnTo>
                <a:lnTo>
                  <a:pt x="7098645" y="18543"/>
                </a:lnTo>
                <a:lnTo>
                  <a:pt x="7141786" y="32477"/>
                </a:lnTo>
                <a:lnTo>
                  <a:pt x="7183188" y="49982"/>
                </a:lnTo>
                <a:lnTo>
                  <a:pt x="7222668" y="70875"/>
                </a:lnTo>
                <a:lnTo>
                  <a:pt x="7260042" y="94973"/>
                </a:lnTo>
                <a:lnTo>
                  <a:pt x="7295128" y="122092"/>
                </a:lnTo>
                <a:lnTo>
                  <a:pt x="7327741" y="152050"/>
                </a:lnTo>
                <a:lnTo>
                  <a:pt x="7357699" y="184663"/>
                </a:lnTo>
                <a:lnTo>
                  <a:pt x="7384818" y="219749"/>
                </a:lnTo>
                <a:lnTo>
                  <a:pt x="7408916" y="257123"/>
                </a:lnTo>
                <a:lnTo>
                  <a:pt x="7429809" y="296603"/>
                </a:lnTo>
                <a:lnTo>
                  <a:pt x="7447314" y="338005"/>
                </a:lnTo>
                <a:lnTo>
                  <a:pt x="7461248" y="381146"/>
                </a:lnTo>
                <a:lnTo>
                  <a:pt x="7471428" y="425844"/>
                </a:lnTo>
                <a:lnTo>
                  <a:pt x="7477670" y="471915"/>
                </a:lnTo>
                <a:lnTo>
                  <a:pt x="7479792" y="519175"/>
                </a:lnTo>
                <a:lnTo>
                  <a:pt x="7479792" y="2595879"/>
                </a:lnTo>
                <a:lnTo>
                  <a:pt x="7477670" y="2643140"/>
                </a:lnTo>
                <a:lnTo>
                  <a:pt x="7471428" y="2689211"/>
                </a:lnTo>
                <a:lnTo>
                  <a:pt x="7461248" y="2733909"/>
                </a:lnTo>
                <a:lnTo>
                  <a:pt x="7447314" y="2777050"/>
                </a:lnTo>
                <a:lnTo>
                  <a:pt x="7429809" y="2818452"/>
                </a:lnTo>
                <a:lnTo>
                  <a:pt x="7408916" y="2857932"/>
                </a:lnTo>
                <a:lnTo>
                  <a:pt x="7384818" y="2895306"/>
                </a:lnTo>
                <a:lnTo>
                  <a:pt x="7357699" y="2930392"/>
                </a:lnTo>
                <a:lnTo>
                  <a:pt x="7327741" y="2963005"/>
                </a:lnTo>
                <a:lnTo>
                  <a:pt x="7295128" y="2992963"/>
                </a:lnTo>
                <a:lnTo>
                  <a:pt x="7260042" y="3020082"/>
                </a:lnTo>
                <a:lnTo>
                  <a:pt x="7222668" y="3044180"/>
                </a:lnTo>
                <a:lnTo>
                  <a:pt x="7183188" y="3065073"/>
                </a:lnTo>
                <a:lnTo>
                  <a:pt x="7141786" y="3082578"/>
                </a:lnTo>
                <a:lnTo>
                  <a:pt x="7098645" y="3096512"/>
                </a:lnTo>
                <a:lnTo>
                  <a:pt x="7053947" y="3106692"/>
                </a:lnTo>
                <a:lnTo>
                  <a:pt x="7007876" y="3112934"/>
                </a:lnTo>
                <a:lnTo>
                  <a:pt x="6960615" y="3115055"/>
                </a:lnTo>
                <a:lnTo>
                  <a:pt x="519175" y="3115055"/>
                </a:lnTo>
                <a:lnTo>
                  <a:pt x="471915" y="3112934"/>
                </a:lnTo>
                <a:lnTo>
                  <a:pt x="425844" y="3106692"/>
                </a:lnTo>
                <a:lnTo>
                  <a:pt x="381146" y="3096512"/>
                </a:lnTo>
                <a:lnTo>
                  <a:pt x="338005" y="3082578"/>
                </a:lnTo>
                <a:lnTo>
                  <a:pt x="296603" y="3065073"/>
                </a:lnTo>
                <a:lnTo>
                  <a:pt x="257123" y="3044180"/>
                </a:lnTo>
                <a:lnTo>
                  <a:pt x="219749" y="3020082"/>
                </a:lnTo>
                <a:lnTo>
                  <a:pt x="184663" y="2992963"/>
                </a:lnTo>
                <a:lnTo>
                  <a:pt x="152050" y="2963005"/>
                </a:lnTo>
                <a:lnTo>
                  <a:pt x="122092" y="2930392"/>
                </a:lnTo>
                <a:lnTo>
                  <a:pt x="94973" y="2895306"/>
                </a:lnTo>
                <a:lnTo>
                  <a:pt x="70875" y="2857932"/>
                </a:lnTo>
                <a:lnTo>
                  <a:pt x="49982" y="2818452"/>
                </a:lnTo>
                <a:lnTo>
                  <a:pt x="32477" y="2777050"/>
                </a:lnTo>
                <a:lnTo>
                  <a:pt x="18543" y="2733909"/>
                </a:lnTo>
                <a:lnTo>
                  <a:pt x="8363" y="2689211"/>
                </a:lnTo>
                <a:lnTo>
                  <a:pt x="2121" y="2643140"/>
                </a:lnTo>
                <a:lnTo>
                  <a:pt x="0" y="2595879"/>
                </a:lnTo>
                <a:lnTo>
                  <a:pt x="0" y="519175"/>
                </a:lnTo>
                <a:close/>
              </a:path>
            </a:pathLst>
          </a:custGeom>
          <a:ln w="38100">
            <a:solidFill>
              <a:srgbClr val="0184E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105400" y="734568"/>
            <a:ext cx="6153911" cy="458724"/>
          </a:xfrm>
          <a:prstGeom prst="rect">
            <a:avLst/>
          </a:prstGeom>
        </p:spPr>
      </p:pic>
    </p:spTree>
  </p:cSld>
  <p:clrMapOvr>
    <a:masterClrMapping/>
  </p:clrMapOvr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149466" y="295148"/>
            <a:ext cx="395732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60" dirty="0">
                <a:solidFill>
                  <a:srgbClr val="3E3E3E"/>
                </a:solidFill>
                <a:latin typeface="Arial"/>
                <a:cs typeface="Arial"/>
              </a:rPr>
              <a:t>Creating</a:t>
            </a:r>
            <a:r>
              <a:rPr spc="-6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130" dirty="0">
                <a:solidFill>
                  <a:srgbClr val="3E3E3E"/>
                </a:solidFill>
                <a:latin typeface="Arial"/>
                <a:cs typeface="Arial"/>
              </a:rPr>
              <a:t>a</a:t>
            </a:r>
            <a:r>
              <a:rPr spc="-7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-25" dirty="0">
                <a:solidFill>
                  <a:srgbClr val="3E3E3E"/>
                </a:solidFill>
                <a:latin typeface="Arial"/>
                <a:cs typeface="Arial"/>
              </a:rPr>
              <a:t>Base</a:t>
            </a:r>
            <a:r>
              <a:rPr spc="-6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95" dirty="0">
                <a:solidFill>
                  <a:srgbClr val="3E3E3E"/>
                </a:solidFill>
                <a:latin typeface="Arial"/>
                <a:cs typeface="Arial"/>
              </a:rPr>
              <a:t>Image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231506" y="3225545"/>
            <a:ext cx="1517015" cy="6661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latin typeface="Courier New"/>
                <a:cs typeface="Courier New"/>
              </a:rPr>
              <a:t>FROM </a:t>
            </a:r>
            <a:r>
              <a:rPr sz="1400" spc="-10" dirty="0">
                <a:latin typeface="Courier New"/>
                <a:cs typeface="Courier New"/>
              </a:rPr>
              <a:t>scratch </a:t>
            </a:r>
            <a:r>
              <a:rPr sz="1400" spc="-5" dirty="0">
                <a:latin typeface="Courier New"/>
                <a:cs typeface="Courier New"/>
              </a:rPr>
              <a:t> ADD</a:t>
            </a:r>
            <a:r>
              <a:rPr sz="1400" spc="20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hello</a:t>
            </a:r>
            <a:r>
              <a:rPr sz="1400" spc="20" dirty="0">
                <a:latin typeface="Courier New"/>
                <a:cs typeface="Courier New"/>
              </a:rPr>
              <a:t> </a:t>
            </a:r>
            <a:r>
              <a:rPr sz="1400" dirty="0">
                <a:latin typeface="Courier New"/>
                <a:cs typeface="Courier New"/>
              </a:rPr>
              <a:t>/ </a:t>
            </a:r>
            <a:r>
              <a:rPr sz="1400" spc="5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CMD</a:t>
            </a:r>
            <a:r>
              <a:rPr sz="1400" spc="-85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["/hello"]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691253" y="1789556"/>
            <a:ext cx="686943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20" dirty="0">
                <a:latin typeface="Trebuchet MS"/>
                <a:cs typeface="Trebuchet MS"/>
              </a:rPr>
              <a:t>Create</a:t>
            </a:r>
            <a:r>
              <a:rPr sz="2200" spc="-85" dirty="0">
                <a:latin typeface="Trebuchet MS"/>
                <a:cs typeface="Trebuchet MS"/>
              </a:rPr>
              <a:t> </a:t>
            </a:r>
            <a:r>
              <a:rPr sz="2200" spc="65" dirty="0">
                <a:latin typeface="Trebuchet MS"/>
                <a:cs typeface="Trebuchet MS"/>
              </a:rPr>
              <a:t>a</a:t>
            </a:r>
            <a:r>
              <a:rPr sz="2200" spc="-85" dirty="0">
                <a:latin typeface="Trebuchet MS"/>
                <a:cs typeface="Trebuchet MS"/>
              </a:rPr>
              <a:t> </a:t>
            </a:r>
            <a:r>
              <a:rPr sz="2200" spc="50" dirty="0">
                <a:latin typeface="Trebuchet MS"/>
                <a:cs typeface="Trebuchet MS"/>
              </a:rPr>
              <a:t>simple</a:t>
            </a:r>
            <a:r>
              <a:rPr sz="2200" spc="-35" dirty="0">
                <a:latin typeface="Trebuchet MS"/>
                <a:cs typeface="Trebuchet MS"/>
              </a:rPr>
              <a:t> </a:t>
            </a:r>
            <a:r>
              <a:rPr sz="2200" spc="65" dirty="0">
                <a:latin typeface="Trebuchet MS"/>
                <a:cs typeface="Trebuchet MS"/>
              </a:rPr>
              <a:t>image</a:t>
            </a:r>
            <a:r>
              <a:rPr sz="2200" spc="-65" dirty="0">
                <a:latin typeface="Trebuchet MS"/>
                <a:cs typeface="Trebuchet MS"/>
              </a:rPr>
              <a:t> </a:t>
            </a:r>
            <a:r>
              <a:rPr sz="2200" spc="80" dirty="0">
                <a:latin typeface="Trebuchet MS"/>
                <a:cs typeface="Trebuchet MS"/>
              </a:rPr>
              <a:t>from</a:t>
            </a:r>
            <a:r>
              <a:rPr sz="2200" spc="-75" dirty="0">
                <a:latin typeface="Trebuchet MS"/>
                <a:cs typeface="Trebuchet MS"/>
              </a:rPr>
              <a:t> </a:t>
            </a:r>
            <a:r>
              <a:rPr sz="2200" spc="25" dirty="0">
                <a:latin typeface="Trebuchet MS"/>
                <a:cs typeface="Trebuchet MS"/>
              </a:rPr>
              <a:t>scratch</a:t>
            </a:r>
            <a:r>
              <a:rPr sz="2200" spc="-80" dirty="0">
                <a:latin typeface="Trebuchet MS"/>
                <a:cs typeface="Trebuchet MS"/>
              </a:rPr>
              <a:t> </a:t>
            </a:r>
            <a:r>
              <a:rPr sz="2200" spc="105" dirty="0">
                <a:latin typeface="Trebuchet MS"/>
                <a:cs typeface="Trebuchet MS"/>
              </a:rPr>
              <a:t>as</a:t>
            </a:r>
            <a:r>
              <a:rPr sz="2200" spc="-75" dirty="0">
                <a:latin typeface="Trebuchet MS"/>
                <a:cs typeface="Trebuchet MS"/>
              </a:rPr>
              <a:t> </a:t>
            </a:r>
            <a:r>
              <a:rPr sz="2200" spc="130" dirty="0">
                <a:latin typeface="Trebuchet MS"/>
                <a:cs typeface="Trebuchet MS"/>
              </a:rPr>
              <a:t>shown</a:t>
            </a:r>
            <a:r>
              <a:rPr sz="2200" spc="-80" dirty="0">
                <a:latin typeface="Trebuchet MS"/>
                <a:cs typeface="Trebuchet MS"/>
              </a:rPr>
              <a:t> </a:t>
            </a:r>
            <a:r>
              <a:rPr sz="2200" spc="5" dirty="0">
                <a:latin typeface="Trebuchet MS"/>
                <a:cs typeface="Trebuchet MS"/>
              </a:rPr>
              <a:t>below: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569202" y="2835401"/>
            <a:ext cx="3119755" cy="1496695"/>
          </a:xfrm>
          <a:custGeom>
            <a:avLst/>
            <a:gdLst/>
            <a:ahLst/>
            <a:cxnLst/>
            <a:rect l="l" t="t" r="r" b="b"/>
            <a:pathLst>
              <a:path w="3119754" h="1496695">
                <a:moveTo>
                  <a:pt x="0" y="249427"/>
                </a:moveTo>
                <a:lnTo>
                  <a:pt x="4017" y="204582"/>
                </a:lnTo>
                <a:lnTo>
                  <a:pt x="15600" y="162378"/>
                </a:lnTo>
                <a:lnTo>
                  <a:pt x="34045" y="123519"/>
                </a:lnTo>
                <a:lnTo>
                  <a:pt x="58649" y="88708"/>
                </a:lnTo>
                <a:lnTo>
                  <a:pt x="88708" y="58649"/>
                </a:lnTo>
                <a:lnTo>
                  <a:pt x="123519" y="34045"/>
                </a:lnTo>
                <a:lnTo>
                  <a:pt x="162378" y="15600"/>
                </a:lnTo>
                <a:lnTo>
                  <a:pt x="204582" y="4017"/>
                </a:lnTo>
                <a:lnTo>
                  <a:pt x="249427" y="0"/>
                </a:lnTo>
                <a:lnTo>
                  <a:pt x="2870200" y="0"/>
                </a:lnTo>
                <a:lnTo>
                  <a:pt x="2915045" y="4017"/>
                </a:lnTo>
                <a:lnTo>
                  <a:pt x="2957249" y="15600"/>
                </a:lnTo>
                <a:lnTo>
                  <a:pt x="2996108" y="34045"/>
                </a:lnTo>
                <a:lnTo>
                  <a:pt x="3030919" y="58649"/>
                </a:lnTo>
                <a:lnTo>
                  <a:pt x="3060978" y="88708"/>
                </a:lnTo>
                <a:lnTo>
                  <a:pt x="3085582" y="123519"/>
                </a:lnTo>
                <a:lnTo>
                  <a:pt x="3104027" y="162378"/>
                </a:lnTo>
                <a:lnTo>
                  <a:pt x="3115610" y="204582"/>
                </a:lnTo>
                <a:lnTo>
                  <a:pt x="3119628" y="249427"/>
                </a:lnTo>
                <a:lnTo>
                  <a:pt x="3119628" y="1247139"/>
                </a:lnTo>
                <a:lnTo>
                  <a:pt x="3115610" y="1291985"/>
                </a:lnTo>
                <a:lnTo>
                  <a:pt x="3104027" y="1334189"/>
                </a:lnTo>
                <a:lnTo>
                  <a:pt x="3085582" y="1373048"/>
                </a:lnTo>
                <a:lnTo>
                  <a:pt x="3060978" y="1407859"/>
                </a:lnTo>
                <a:lnTo>
                  <a:pt x="3030919" y="1437918"/>
                </a:lnTo>
                <a:lnTo>
                  <a:pt x="2996108" y="1462522"/>
                </a:lnTo>
                <a:lnTo>
                  <a:pt x="2957249" y="1480967"/>
                </a:lnTo>
                <a:lnTo>
                  <a:pt x="2915045" y="1492550"/>
                </a:lnTo>
                <a:lnTo>
                  <a:pt x="2870200" y="1496568"/>
                </a:lnTo>
                <a:lnTo>
                  <a:pt x="249427" y="1496568"/>
                </a:lnTo>
                <a:lnTo>
                  <a:pt x="204582" y="1492550"/>
                </a:lnTo>
                <a:lnTo>
                  <a:pt x="162378" y="1480967"/>
                </a:lnTo>
                <a:lnTo>
                  <a:pt x="123519" y="1462522"/>
                </a:lnTo>
                <a:lnTo>
                  <a:pt x="88708" y="1437918"/>
                </a:lnTo>
                <a:lnTo>
                  <a:pt x="58649" y="1407859"/>
                </a:lnTo>
                <a:lnTo>
                  <a:pt x="34045" y="1373048"/>
                </a:lnTo>
                <a:lnTo>
                  <a:pt x="15600" y="1334189"/>
                </a:lnTo>
                <a:lnTo>
                  <a:pt x="4017" y="1291985"/>
                </a:lnTo>
                <a:lnTo>
                  <a:pt x="0" y="1247139"/>
                </a:lnTo>
                <a:lnTo>
                  <a:pt x="0" y="249427"/>
                </a:lnTo>
                <a:close/>
              </a:path>
            </a:pathLst>
          </a:custGeom>
          <a:ln w="38099">
            <a:solidFill>
              <a:srgbClr val="0184E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729734" y="4671441"/>
            <a:ext cx="6795134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35" dirty="0">
                <a:latin typeface="Trebuchet MS"/>
                <a:cs typeface="Trebuchet MS"/>
              </a:rPr>
              <a:t>To</a:t>
            </a:r>
            <a:r>
              <a:rPr sz="2200" spc="-100" dirty="0">
                <a:latin typeface="Trebuchet MS"/>
                <a:cs typeface="Trebuchet MS"/>
              </a:rPr>
              <a:t> </a:t>
            </a:r>
            <a:r>
              <a:rPr sz="2200" spc="35" dirty="0">
                <a:latin typeface="Trebuchet MS"/>
                <a:cs typeface="Trebuchet MS"/>
              </a:rPr>
              <a:t>build</a:t>
            </a:r>
            <a:r>
              <a:rPr sz="2200" spc="-45" dirty="0">
                <a:latin typeface="Trebuchet MS"/>
                <a:cs typeface="Trebuchet MS"/>
              </a:rPr>
              <a:t> </a:t>
            </a:r>
            <a:r>
              <a:rPr sz="2200" spc="20" dirty="0">
                <a:latin typeface="Trebuchet MS"/>
                <a:cs typeface="Trebuchet MS"/>
              </a:rPr>
              <a:t>the</a:t>
            </a:r>
            <a:r>
              <a:rPr sz="2200" spc="-90" dirty="0">
                <a:latin typeface="Trebuchet MS"/>
                <a:cs typeface="Trebuchet MS"/>
              </a:rPr>
              <a:t> </a:t>
            </a:r>
            <a:r>
              <a:rPr sz="2200" spc="10" dirty="0">
                <a:latin typeface="Trebuchet MS"/>
                <a:cs typeface="Trebuchet MS"/>
              </a:rPr>
              <a:t>image,</a:t>
            </a:r>
            <a:r>
              <a:rPr sz="2200" spc="-80" dirty="0">
                <a:latin typeface="Trebuchet MS"/>
                <a:cs typeface="Trebuchet MS"/>
              </a:rPr>
              <a:t> </a:t>
            </a:r>
            <a:r>
              <a:rPr sz="2200" spc="50" dirty="0">
                <a:latin typeface="Trebuchet MS"/>
                <a:cs typeface="Trebuchet MS"/>
              </a:rPr>
              <a:t>simply</a:t>
            </a:r>
            <a:r>
              <a:rPr sz="2200" spc="-40" dirty="0">
                <a:latin typeface="Trebuchet MS"/>
                <a:cs typeface="Trebuchet MS"/>
              </a:rPr>
              <a:t> </a:t>
            </a:r>
            <a:r>
              <a:rPr sz="2200" spc="105" dirty="0">
                <a:latin typeface="Trebuchet MS"/>
                <a:cs typeface="Trebuchet MS"/>
              </a:rPr>
              <a:t>use</a:t>
            </a:r>
            <a:r>
              <a:rPr sz="2200" spc="-75" dirty="0">
                <a:latin typeface="Trebuchet MS"/>
                <a:cs typeface="Trebuchet MS"/>
              </a:rPr>
              <a:t> </a:t>
            </a:r>
            <a:r>
              <a:rPr sz="2200" spc="20" dirty="0">
                <a:latin typeface="Trebuchet MS"/>
                <a:cs typeface="Trebuchet MS"/>
              </a:rPr>
              <a:t>the</a:t>
            </a:r>
            <a:r>
              <a:rPr sz="2200" spc="-90" dirty="0">
                <a:latin typeface="Trebuchet MS"/>
                <a:cs typeface="Trebuchet MS"/>
              </a:rPr>
              <a:t> </a:t>
            </a:r>
            <a:r>
              <a:rPr sz="2200" spc="55" dirty="0">
                <a:latin typeface="Trebuchet MS"/>
                <a:cs typeface="Trebuchet MS"/>
              </a:rPr>
              <a:t>below</a:t>
            </a:r>
            <a:r>
              <a:rPr sz="2200" spc="-80" dirty="0">
                <a:latin typeface="Trebuchet MS"/>
                <a:cs typeface="Trebuchet MS"/>
              </a:rPr>
              <a:t> </a:t>
            </a:r>
            <a:r>
              <a:rPr sz="2200" spc="75" dirty="0">
                <a:latin typeface="Trebuchet MS"/>
                <a:cs typeface="Trebuchet MS"/>
              </a:rPr>
              <a:t>command: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250685" y="5537453"/>
            <a:ext cx="3755390" cy="1495425"/>
          </a:xfrm>
          <a:custGeom>
            <a:avLst/>
            <a:gdLst/>
            <a:ahLst/>
            <a:cxnLst/>
            <a:rect l="l" t="t" r="r" b="b"/>
            <a:pathLst>
              <a:path w="3755390" h="1495425">
                <a:moveTo>
                  <a:pt x="0" y="249174"/>
                </a:moveTo>
                <a:lnTo>
                  <a:pt x="4012" y="204370"/>
                </a:lnTo>
                <a:lnTo>
                  <a:pt x="15582" y="162207"/>
                </a:lnTo>
                <a:lnTo>
                  <a:pt x="34007" y="123387"/>
                </a:lnTo>
                <a:lnTo>
                  <a:pt x="58585" y="88612"/>
                </a:lnTo>
                <a:lnTo>
                  <a:pt x="88612" y="58585"/>
                </a:lnTo>
                <a:lnTo>
                  <a:pt x="123387" y="34007"/>
                </a:lnTo>
                <a:lnTo>
                  <a:pt x="162207" y="15582"/>
                </a:lnTo>
                <a:lnTo>
                  <a:pt x="204370" y="4012"/>
                </a:lnTo>
                <a:lnTo>
                  <a:pt x="249174" y="0"/>
                </a:lnTo>
                <a:lnTo>
                  <a:pt x="3505962" y="0"/>
                </a:lnTo>
                <a:lnTo>
                  <a:pt x="3550765" y="4012"/>
                </a:lnTo>
                <a:lnTo>
                  <a:pt x="3592928" y="15582"/>
                </a:lnTo>
                <a:lnTo>
                  <a:pt x="3631748" y="34007"/>
                </a:lnTo>
                <a:lnTo>
                  <a:pt x="3666523" y="58585"/>
                </a:lnTo>
                <a:lnTo>
                  <a:pt x="3696550" y="88612"/>
                </a:lnTo>
                <a:lnTo>
                  <a:pt x="3721128" y="123387"/>
                </a:lnTo>
                <a:lnTo>
                  <a:pt x="3739553" y="162207"/>
                </a:lnTo>
                <a:lnTo>
                  <a:pt x="3751123" y="204370"/>
                </a:lnTo>
                <a:lnTo>
                  <a:pt x="3755136" y="249174"/>
                </a:lnTo>
                <a:lnTo>
                  <a:pt x="3755136" y="1245870"/>
                </a:lnTo>
                <a:lnTo>
                  <a:pt x="3751123" y="1290673"/>
                </a:lnTo>
                <a:lnTo>
                  <a:pt x="3739553" y="1332836"/>
                </a:lnTo>
                <a:lnTo>
                  <a:pt x="3721128" y="1371656"/>
                </a:lnTo>
                <a:lnTo>
                  <a:pt x="3696550" y="1406431"/>
                </a:lnTo>
                <a:lnTo>
                  <a:pt x="3666523" y="1436458"/>
                </a:lnTo>
                <a:lnTo>
                  <a:pt x="3631748" y="1461036"/>
                </a:lnTo>
                <a:lnTo>
                  <a:pt x="3592928" y="1479461"/>
                </a:lnTo>
                <a:lnTo>
                  <a:pt x="3550765" y="1491031"/>
                </a:lnTo>
                <a:lnTo>
                  <a:pt x="3505962" y="1495044"/>
                </a:lnTo>
                <a:lnTo>
                  <a:pt x="249174" y="1495044"/>
                </a:lnTo>
                <a:lnTo>
                  <a:pt x="204370" y="1491031"/>
                </a:lnTo>
                <a:lnTo>
                  <a:pt x="162207" y="1479461"/>
                </a:lnTo>
                <a:lnTo>
                  <a:pt x="123387" y="1461036"/>
                </a:lnTo>
                <a:lnTo>
                  <a:pt x="88612" y="1436458"/>
                </a:lnTo>
                <a:lnTo>
                  <a:pt x="58585" y="1406431"/>
                </a:lnTo>
                <a:lnTo>
                  <a:pt x="34007" y="1371656"/>
                </a:lnTo>
                <a:lnTo>
                  <a:pt x="15582" y="1332836"/>
                </a:lnTo>
                <a:lnTo>
                  <a:pt x="4012" y="1290673"/>
                </a:lnTo>
                <a:lnTo>
                  <a:pt x="0" y="1245870"/>
                </a:lnTo>
                <a:lnTo>
                  <a:pt x="0" y="249174"/>
                </a:lnTo>
                <a:close/>
              </a:path>
            </a:pathLst>
          </a:custGeom>
          <a:ln w="38100">
            <a:solidFill>
              <a:srgbClr val="0184E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6647433" y="6157721"/>
            <a:ext cx="279209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Courier New"/>
                <a:cs typeface="Courier New"/>
              </a:rPr>
              <a:t>docker</a:t>
            </a:r>
            <a:r>
              <a:rPr sz="1400" spc="-40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build</a:t>
            </a:r>
            <a:r>
              <a:rPr sz="1400" spc="-25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--tag</a:t>
            </a:r>
            <a:r>
              <a:rPr sz="1400" spc="-20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hello</a:t>
            </a:r>
            <a:r>
              <a:rPr sz="1400" spc="-30" dirty="0">
                <a:latin typeface="Courier New"/>
                <a:cs typeface="Courier New"/>
              </a:rPr>
              <a:t> </a:t>
            </a:r>
            <a:r>
              <a:rPr sz="1400" dirty="0">
                <a:latin typeface="Courier New"/>
                <a:cs typeface="Courier New"/>
              </a:rPr>
              <a:t>.</a:t>
            </a:r>
            <a:endParaRPr sz="1400">
              <a:latin typeface="Courier New"/>
              <a:cs typeface="Courier New"/>
            </a:endParaRPr>
          </a:p>
        </p:txBody>
      </p:sp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953000" y="734568"/>
            <a:ext cx="6400800" cy="458724"/>
          </a:xfrm>
          <a:prstGeom prst="rect">
            <a:avLst/>
          </a:prstGeom>
        </p:spPr>
      </p:pic>
    </p:spTree>
  </p:cSld>
  <p:clrMapOvr>
    <a:masterClrMapping/>
  </p:clrMapOvr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91641" y="501776"/>
            <a:ext cx="437451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60" dirty="0">
                <a:latin typeface="Arial"/>
                <a:cs typeface="Arial"/>
              </a:rPr>
              <a:t>Creating</a:t>
            </a:r>
            <a:r>
              <a:rPr spc="-65" dirty="0">
                <a:latin typeface="Arial"/>
                <a:cs typeface="Arial"/>
              </a:rPr>
              <a:t> </a:t>
            </a:r>
            <a:r>
              <a:rPr spc="130" dirty="0">
                <a:latin typeface="Arial"/>
                <a:cs typeface="Arial"/>
              </a:rPr>
              <a:t>a</a:t>
            </a:r>
            <a:r>
              <a:rPr spc="-75" dirty="0">
                <a:latin typeface="Arial"/>
                <a:cs typeface="Arial"/>
              </a:rPr>
              <a:t> </a:t>
            </a:r>
            <a:r>
              <a:rPr spc="60" dirty="0">
                <a:latin typeface="Arial"/>
                <a:cs typeface="Arial"/>
              </a:rPr>
              <a:t>Docker</a:t>
            </a:r>
            <a:r>
              <a:rPr spc="-45" dirty="0">
                <a:latin typeface="Arial"/>
                <a:cs typeface="Arial"/>
              </a:rPr>
              <a:t> </a:t>
            </a:r>
            <a:r>
              <a:rPr spc="90" dirty="0">
                <a:latin typeface="Arial"/>
                <a:cs typeface="Arial"/>
              </a:rPr>
              <a:t>Image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91641" y="2013965"/>
            <a:ext cx="14881860" cy="6832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R="5080" algn="r">
              <a:lnSpc>
                <a:spcPts val="2590"/>
              </a:lnSpc>
              <a:spcBef>
                <a:spcPts val="95"/>
              </a:spcBef>
            </a:pPr>
            <a:r>
              <a:rPr sz="2200" b="1" spc="65" dirty="0">
                <a:solidFill>
                  <a:srgbClr val="3E3E3E"/>
                </a:solidFill>
                <a:latin typeface="Arial"/>
                <a:cs typeface="Arial"/>
              </a:rPr>
              <a:t>Duration:</a:t>
            </a:r>
            <a:r>
              <a:rPr sz="2200" b="1" spc="-3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25" dirty="0">
                <a:solidFill>
                  <a:srgbClr val="3E3E3E"/>
                </a:solidFill>
                <a:latin typeface="Arial"/>
                <a:cs typeface="Arial"/>
              </a:rPr>
              <a:t>15</a:t>
            </a:r>
            <a:r>
              <a:rPr sz="2200" b="1" spc="-7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100" dirty="0">
                <a:solidFill>
                  <a:srgbClr val="3E3E3E"/>
                </a:solidFill>
                <a:latin typeface="Arial"/>
                <a:cs typeface="Arial"/>
              </a:rPr>
              <a:t>Min.</a:t>
            </a:r>
            <a:endParaRPr sz="2200">
              <a:latin typeface="Arial"/>
              <a:cs typeface="Arial"/>
            </a:endParaRPr>
          </a:p>
          <a:p>
            <a:pPr marL="12700">
              <a:lnSpc>
                <a:spcPts val="2590"/>
              </a:lnSpc>
            </a:pPr>
            <a:r>
              <a:rPr sz="2200" b="1" spc="60" dirty="0">
                <a:solidFill>
                  <a:srgbClr val="434343"/>
                </a:solidFill>
                <a:latin typeface="Arial"/>
                <a:cs typeface="Arial"/>
              </a:rPr>
              <a:t>Problem</a:t>
            </a:r>
            <a:r>
              <a:rPr sz="2200" b="1" spc="-15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sz="2200" b="1" spc="80" dirty="0">
                <a:solidFill>
                  <a:srgbClr val="434343"/>
                </a:solidFill>
                <a:latin typeface="Arial"/>
                <a:cs typeface="Arial"/>
              </a:rPr>
              <a:t>Statement:</a:t>
            </a:r>
            <a:r>
              <a:rPr sz="2200" b="1" spc="-10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sz="2200" spc="85" dirty="0">
                <a:solidFill>
                  <a:srgbClr val="434343"/>
                </a:solidFill>
                <a:latin typeface="Trebuchet MS"/>
                <a:cs typeface="Trebuchet MS"/>
              </a:rPr>
              <a:t>You</a:t>
            </a:r>
            <a:r>
              <a:rPr sz="2200" spc="-90" dirty="0">
                <a:solidFill>
                  <a:srgbClr val="434343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434343"/>
                </a:solidFill>
                <a:latin typeface="Trebuchet MS"/>
                <a:cs typeface="Trebuchet MS"/>
              </a:rPr>
              <a:t>have</a:t>
            </a:r>
            <a:r>
              <a:rPr sz="2200" spc="-70" dirty="0">
                <a:solidFill>
                  <a:srgbClr val="434343"/>
                </a:solidFill>
                <a:latin typeface="Trebuchet MS"/>
                <a:cs typeface="Trebuchet MS"/>
              </a:rPr>
              <a:t> </a:t>
            </a:r>
            <a:r>
              <a:rPr sz="2200" spc="80" dirty="0">
                <a:solidFill>
                  <a:srgbClr val="434343"/>
                </a:solidFill>
                <a:latin typeface="Trebuchet MS"/>
                <a:cs typeface="Trebuchet MS"/>
              </a:rPr>
              <a:t>been</a:t>
            </a:r>
            <a:r>
              <a:rPr sz="2200" spc="-75" dirty="0">
                <a:solidFill>
                  <a:srgbClr val="434343"/>
                </a:solidFill>
                <a:latin typeface="Trebuchet MS"/>
                <a:cs typeface="Trebuchet MS"/>
              </a:rPr>
              <a:t> </a:t>
            </a:r>
            <a:r>
              <a:rPr sz="2200" spc="75" dirty="0">
                <a:solidFill>
                  <a:srgbClr val="434343"/>
                </a:solidFill>
                <a:latin typeface="Trebuchet MS"/>
                <a:cs typeface="Trebuchet MS"/>
              </a:rPr>
              <a:t>asked</a:t>
            </a:r>
            <a:r>
              <a:rPr sz="2200" spc="-75" dirty="0">
                <a:solidFill>
                  <a:srgbClr val="434343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434343"/>
                </a:solidFill>
                <a:latin typeface="Trebuchet MS"/>
                <a:cs typeface="Trebuchet MS"/>
              </a:rPr>
              <a:t>to</a:t>
            </a:r>
            <a:r>
              <a:rPr sz="2200" spc="-85" dirty="0">
                <a:solidFill>
                  <a:srgbClr val="434343"/>
                </a:solidFill>
                <a:latin typeface="Trebuchet MS"/>
                <a:cs typeface="Trebuchet MS"/>
              </a:rPr>
              <a:t> </a:t>
            </a:r>
            <a:r>
              <a:rPr sz="2200" dirty="0">
                <a:solidFill>
                  <a:srgbClr val="434343"/>
                </a:solidFill>
                <a:latin typeface="Trebuchet MS"/>
                <a:cs typeface="Trebuchet MS"/>
              </a:rPr>
              <a:t>create</a:t>
            </a:r>
            <a:r>
              <a:rPr sz="2200" spc="-85" dirty="0">
                <a:solidFill>
                  <a:srgbClr val="434343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434343"/>
                </a:solidFill>
                <a:latin typeface="Trebuchet MS"/>
                <a:cs typeface="Trebuchet MS"/>
              </a:rPr>
              <a:t>a</a:t>
            </a:r>
            <a:r>
              <a:rPr sz="2200" spc="-85" dirty="0">
                <a:solidFill>
                  <a:srgbClr val="434343"/>
                </a:solidFill>
                <a:latin typeface="Trebuchet MS"/>
                <a:cs typeface="Trebuchet MS"/>
              </a:rPr>
              <a:t> </a:t>
            </a:r>
            <a:r>
              <a:rPr sz="2200" spc="55" dirty="0">
                <a:solidFill>
                  <a:srgbClr val="434343"/>
                </a:solidFill>
                <a:latin typeface="Trebuchet MS"/>
                <a:cs typeface="Trebuchet MS"/>
              </a:rPr>
              <a:t>docker</a:t>
            </a:r>
            <a:r>
              <a:rPr sz="2200" spc="-80" dirty="0">
                <a:solidFill>
                  <a:srgbClr val="434343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434343"/>
                </a:solidFill>
                <a:latin typeface="Trebuchet MS"/>
                <a:cs typeface="Trebuchet MS"/>
              </a:rPr>
              <a:t>image</a:t>
            </a:r>
            <a:r>
              <a:rPr sz="2200" spc="-60" dirty="0">
                <a:solidFill>
                  <a:srgbClr val="434343"/>
                </a:solidFill>
                <a:latin typeface="Trebuchet MS"/>
                <a:cs typeface="Trebuchet MS"/>
              </a:rPr>
              <a:t> </a:t>
            </a:r>
            <a:r>
              <a:rPr sz="2200" spc="90" dirty="0">
                <a:solidFill>
                  <a:srgbClr val="434343"/>
                </a:solidFill>
                <a:latin typeface="Trebuchet MS"/>
                <a:cs typeface="Trebuchet MS"/>
              </a:rPr>
              <a:t>using</a:t>
            </a:r>
            <a:r>
              <a:rPr sz="2200" spc="-55" dirty="0">
                <a:solidFill>
                  <a:srgbClr val="434343"/>
                </a:solidFill>
                <a:latin typeface="Trebuchet MS"/>
                <a:cs typeface="Trebuchet MS"/>
              </a:rPr>
              <a:t> </a:t>
            </a:r>
            <a:r>
              <a:rPr sz="2200" spc="25" dirty="0">
                <a:solidFill>
                  <a:srgbClr val="434343"/>
                </a:solidFill>
                <a:latin typeface="Trebuchet MS"/>
                <a:cs typeface="Trebuchet MS"/>
              </a:rPr>
              <a:t>Dockerfile</a:t>
            </a:r>
            <a:endParaRPr sz="2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583428" y="306451"/>
            <a:ext cx="508889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" dirty="0">
                <a:solidFill>
                  <a:srgbClr val="3E3E3E"/>
                </a:solidFill>
                <a:latin typeface="Arial"/>
                <a:cs typeface="Arial"/>
              </a:rPr>
              <a:t>Assisted</a:t>
            </a:r>
            <a:r>
              <a:rPr spc="-9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30" dirty="0">
                <a:solidFill>
                  <a:srgbClr val="3E3E3E"/>
                </a:solidFill>
                <a:latin typeface="Arial"/>
                <a:cs typeface="Arial"/>
              </a:rPr>
              <a:t>Practice:</a:t>
            </a:r>
            <a:r>
              <a:rPr spc="-7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35" dirty="0">
                <a:solidFill>
                  <a:srgbClr val="3E3E3E"/>
                </a:solidFill>
                <a:latin typeface="Arial"/>
                <a:cs typeface="Arial"/>
              </a:rPr>
              <a:t>Guidelines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212594" y="2194077"/>
            <a:ext cx="3461385" cy="1419860"/>
          </a:xfrm>
          <a:prstGeom prst="rect">
            <a:avLst/>
          </a:prstGeom>
        </p:spPr>
        <p:txBody>
          <a:bodyPr vert="horz" wrap="square" lIns="0" tIns="1803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20"/>
              </a:spcBef>
            </a:pPr>
            <a:r>
              <a:rPr sz="2200" b="1" spc="-10" dirty="0">
                <a:solidFill>
                  <a:srgbClr val="3E3E3E"/>
                </a:solidFill>
                <a:latin typeface="Arial"/>
                <a:cs typeface="Arial"/>
              </a:rPr>
              <a:t>Steps</a:t>
            </a:r>
            <a:r>
              <a:rPr sz="2200" b="1" spc="-6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114" dirty="0">
                <a:solidFill>
                  <a:srgbClr val="3E3E3E"/>
                </a:solidFill>
                <a:latin typeface="Arial"/>
                <a:cs typeface="Arial"/>
              </a:rPr>
              <a:t>to</a:t>
            </a:r>
            <a:r>
              <a:rPr sz="2200" b="1" spc="-6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85" dirty="0">
                <a:solidFill>
                  <a:srgbClr val="3E3E3E"/>
                </a:solidFill>
                <a:latin typeface="Arial"/>
                <a:cs typeface="Arial"/>
              </a:rPr>
              <a:t>Perform</a:t>
            </a:r>
            <a:r>
              <a:rPr sz="2200" b="1" spc="-3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-110" dirty="0">
                <a:solidFill>
                  <a:srgbClr val="3E3E3E"/>
                </a:solidFill>
                <a:latin typeface="Arial"/>
                <a:cs typeface="Arial"/>
              </a:rPr>
              <a:t>:</a:t>
            </a:r>
            <a:endParaRPr sz="2200">
              <a:latin typeface="Arial"/>
              <a:cs typeface="Arial"/>
            </a:endParaRPr>
          </a:p>
          <a:p>
            <a:pPr marL="469900" indent="-368935">
              <a:lnSpc>
                <a:spcPct val="100000"/>
              </a:lnSpc>
              <a:spcBef>
                <a:spcPts val="1320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sz="2200" spc="20" dirty="0">
                <a:latin typeface="Trebuchet MS"/>
                <a:cs typeface="Trebuchet MS"/>
              </a:rPr>
              <a:t>Create</a:t>
            </a:r>
            <a:r>
              <a:rPr sz="2200" spc="-110" dirty="0">
                <a:latin typeface="Trebuchet MS"/>
                <a:cs typeface="Trebuchet MS"/>
              </a:rPr>
              <a:t> </a:t>
            </a:r>
            <a:r>
              <a:rPr sz="2200" spc="20" dirty="0">
                <a:latin typeface="Trebuchet MS"/>
                <a:cs typeface="Trebuchet MS"/>
              </a:rPr>
              <a:t>the</a:t>
            </a:r>
            <a:r>
              <a:rPr sz="2200" spc="-90" dirty="0">
                <a:latin typeface="Trebuchet MS"/>
                <a:cs typeface="Trebuchet MS"/>
              </a:rPr>
              <a:t> </a:t>
            </a:r>
            <a:r>
              <a:rPr sz="2200" spc="25" dirty="0">
                <a:latin typeface="Trebuchet MS"/>
                <a:cs typeface="Trebuchet MS"/>
              </a:rPr>
              <a:t>Dockerfile</a:t>
            </a:r>
            <a:endParaRPr sz="2200">
              <a:latin typeface="Trebuchet MS"/>
              <a:cs typeface="Trebuchet MS"/>
            </a:endParaRPr>
          </a:p>
          <a:p>
            <a:pPr marL="469900" indent="-368935">
              <a:lnSpc>
                <a:spcPct val="100000"/>
              </a:lnSpc>
              <a:spcBef>
                <a:spcPts val="420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sz="2200" spc="20" dirty="0">
                <a:latin typeface="Trebuchet MS"/>
                <a:cs typeface="Trebuchet MS"/>
              </a:rPr>
              <a:t>Execute</a:t>
            </a:r>
            <a:r>
              <a:rPr sz="2200" spc="-105" dirty="0">
                <a:latin typeface="Trebuchet MS"/>
                <a:cs typeface="Trebuchet MS"/>
              </a:rPr>
              <a:t> </a:t>
            </a:r>
            <a:r>
              <a:rPr sz="2200" spc="20" dirty="0">
                <a:latin typeface="Trebuchet MS"/>
                <a:cs typeface="Trebuchet MS"/>
              </a:rPr>
              <a:t>the</a:t>
            </a:r>
            <a:r>
              <a:rPr sz="2200" spc="-120" dirty="0">
                <a:latin typeface="Trebuchet MS"/>
                <a:cs typeface="Trebuchet MS"/>
              </a:rPr>
              <a:t> </a:t>
            </a:r>
            <a:r>
              <a:rPr sz="2200" dirty="0">
                <a:latin typeface="Trebuchet MS"/>
                <a:cs typeface="Trebuchet MS"/>
              </a:rPr>
              <a:t>Dockerfile.</a:t>
            </a:r>
            <a:endParaRPr sz="2200">
              <a:latin typeface="Trebuchet MS"/>
              <a:cs typeface="Trebuchet MS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419600" y="734568"/>
            <a:ext cx="7677911" cy="458724"/>
          </a:xfrm>
          <a:prstGeom prst="rect">
            <a:avLst/>
          </a:prstGeom>
        </p:spPr>
      </p:pic>
    </p:spTree>
  </p:cSld>
  <p:clrMapOvr>
    <a:masterClrMapping/>
  </p:clrMapOvr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937375" y="295148"/>
            <a:ext cx="238125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35" dirty="0">
                <a:solidFill>
                  <a:srgbClr val="3E3E3E"/>
                </a:solidFill>
                <a:latin typeface="Arial"/>
                <a:cs typeface="Arial"/>
              </a:rPr>
              <a:t>Build</a:t>
            </a:r>
            <a:r>
              <a:rPr spc="-12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-40" dirty="0">
                <a:solidFill>
                  <a:srgbClr val="3E3E3E"/>
                </a:solidFill>
                <a:latin typeface="Arial"/>
                <a:cs typeface="Arial"/>
              </a:rPr>
              <a:t>Process</a:t>
            </a:r>
          </a:p>
        </p:txBody>
      </p:sp>
      <p:sp>
        <p:nvSpPr>
          <p:cNvPr id="4" name="object 4"/>
          <p:cNvSpPr/>
          <p:nvPr/>
        </p:nvSpPr>
        <p:spPr>
          <a:xfrm>
            <a:off x="7062216" y="4347971"/>
            <a:ext cx="2372995" cy="2400300"/>
          </a:xfrm>
          <a:custGeom>
            <a:avLst/>
            <a:gdLst/>
            <a:ahLst/>
            <a:cxnLst/>
            <a:rect l="l" t="t" r="r" b="b"/>
            <a:pathLst>
              <a:path w="2372995" h="2400300">
                <a:moveTo>
                  <a:pt x="1186433" y="0"/>
                </a:moveTo>
                <a:lnTo>
                  <a:pt x="1138720" y="952"/>
                </a:lnTo>
                <a:lnTo>
                  <a:pt x="1091484" y="3788"/>
                </a:lnTo>
                <a:lnTo>
                  <a:pt x="1044761" y="8469"/>
                </a:lnTo>
                <a:lnTo>
                  <a:pt x="998587" y="14960"/>
                </a:lnTo>
                <a:lnTo>
                  <a:pt x="952998" y="23227"/>
                </a:lnTo>
                <a:lnTo>
                  <a:pt x="908028" y="33231"/>
                </a:lnTo>
                <a:lnTo>
                  <a:pt x="863713" y="44939"/>
                </a:lnTo>
                <a:lnTo>
                  <a:pt x="820089" y="58313"/>
                </a:lnTo>
                <a:lnTo>
                  <a:pt x="777191" y="73319"/>
                </a:lnTo>
                <a:lnTo>
                  <a:pt x="735055" y="89920"/>
                </a:lnTo>
                <a:lnTo>
                  <a:pt x="693715" y="108080"/>
                </a:lnTo>
                <a:lnTo>
                  <a:pt x="653208" y="127763"/>
                </a:lnTo>
                <a:lnTo>
                  <a:pt x="613569" y="148935"/>
                </a:lnTo>
                <a:lnTo>
                  <a:pt x="574833" y="171558"/>
                </a:lnTo>
                <a:lnTo>
                  <a:pt x="537036" y="195597"/>
                </a:lnTo>
                <a:lnTo>
                  <a:pt x="500214" y="221016"/>
                </a:lnTo>
                <a:lnTo>
                  <a:pt x="464401" y="247779"/>
                </a:lnTo>
                <a:lnTo>
                  <a:pt x="429633" y="275851"/>
                </a:lnTo>
                <a:lnTo>
                  <a:pt x="395946" y="305196"/>
                </a:lnTo>
                <a:lnTo>
                  <a:pt x="363375" y="335777"/>
                </a:lnTo>
                <a:lnTo>
                  <a:pt x="331956" y="367558"/>
                </a:lnTo>
                <a:lnTo>
                  <a:pt x="301723" y="400505"/>
                </a:lnTo>
                <a:lnTo>
                  <a:pt x="272713" y="434581"/>
                </a:lnTo>
                <a:lnTo>
                  <a:pt x="244961" y="469750"/>
                </a:lnTo>
                <a:lnTo>
                  <a:pt x="218503" y="505977"/>
                </a:lnTo>
                <a:lnTo>
                  <a:pt x="193373" y="543225"/>
                </a:lnTo>
                <a:lnTo>
                  <a:pt x="169608" y="581459"/>
                </a:lnTo>
                <a:lnTo>
                  <a:pt x="147242" y="620642"/>
                </a:lnTo>
                <a:lnTo>
                  <a:pt x="126311" y="660740"/>
                </a:lnTo>
                <a:lnTo>
                  <a:pt x="106852" y="701715"/>
                </a:lnTo>
                <a:lnTo>
                  <a:pt x="88898" y="743533"/>
                </a:lnTo>
                <a:lnTo>
                  <a:pt x="72486" y="786158"/>
                </a:lnTo>
                <a:lnTo>
                  <a:pt x="57651" y="829553"/>
                </a:lnTo>
                <a:lnTo>
                  <a:pt x="44428" y="873682"/>
                </a:lnTo>
                <a:lnTo>
                  <a:pt x="32854" y="918511"/>
                </a:lnTo>
                <a:lnTo>
                  <a:pt x="22963" y="964002"/>
                </a:lnTo>
                <a:lnTo>
                  <a:pt x="14791" y="1010121"/>
                </a:lnTo>
                <a:lnTo>
                  <a:pt x="8373" y="1056831"/>
                </a:lnTo>
                <a:lnTo>
                  <a:pt x="3745" y="1104096"/>
                </a:lnTo>
                <a:lnTo>
                  <a:pt x="942" y="1151881"/>
                </a:lnTo>
                <a:lnTo>
                  <a:pt x="0" y="1200150"/>
                </a:lnTo>
                <a:lnTo>
                  <a:pt x="942" y="1248418"/>
                </a:lnTo>
                <a:lnTo>
                  <a:pt x="3745" y="1296203"/>
                </a:lnTo>
                <a:lnTo>
                  <a:pt x="8373" y="1343468"/>
                </a:lnTo>
                <a:lnTo>
                  <a:pt x="14791" y="1390178"/>
                </a:lnTo>
                <a:lnTo>
                  <a:pt x="22963" y="1436297"/>
                </a:lnTo>
                <a:lnTo>
                  <a:pt x="32854" y="1481788"/>
                </a:lnTo>
                <a:lnTo>
                  <a:pt x="44428" y="1526617"/>
                </a:lnTo>
                <a:lnTo>
                  <a:pt x="57651" y="1570746"/>
                </a:lnTo>
                <a:lnTo>
                  <a:pt x="72486" y="1614141"/>
                </a:lnTo>
                <a:lnTo>
                  <a:pt x="88898" y="1656766"/>
                </a:lnTo>
                <a:lnTo>
                  <a:pt x="106852" y="1698584"/>
                </a:lnTo>
                <a:lnTo>
                  <a:pt x="126311" y="1739559"/>
                </a:lnTo>
                <a:lnTo>
                  <a:pt x="147242" y="1779657"/>
                </a:lnTo>
                <a:lnTo>
                  <a:pt x="169608" y="1818840"/>
                </a:lnTo>
                <a:lnTo>
                  <a:pt x="193373" y="1857074"/>
                </a:lnTo>
                <a:lnTo>
                  <a:pt x="218503" y="1894322"/>
                </a:lnTo>
                <a:lnTo>
                  <a:pt x="244961" y="1930549"/>
                </a:lnTo>
                <a:lnTo>
                  <a:pt x="272713" y="1965718"/>
                </a:lnTo>
                <a:lnTo>
                  <a:pt x="301723" y="1999794"/>
                </a:lnTo>
                <a:lnTo>
                  <a:pt x="331956" y="2032741"/>
                </a:lnTo>
                <a:lnTo>
                  <a:pt x="363375" y="2064522"/>
                </a:lnTo>
                <a:lnTo>
                  <a:pt x="395946" y="2095103"/>
                </a:lnTo>
                <a:lnTo>
                  <a:pt x="429633" y="2124448"/>
                </a:lnTo>
                <a:lnTo>
                  <a:pt x="464401" y="2152520"/>
                </a:lnTo>
                <a:lnTo>
                  <a:pt x="500214" y="2179283"/>
                </a:lnTo>
                <a:lnTo>
                  <a:pt x="537036" y="2204702"/>
                </a:lnTo>
                <a:lnTo>
                  <a:pt x="574833" y="2228741"/>
                </a:lnTo>
                <a:lnTo>
                  <a:pt x="613569" y="2251364"/>
                </a:lnTo>
                <a:lnTo>
                  <a:pt x="653208" y="2272536"/>
                </a:lnTo>
                <a:lnTo>
                  <a:pt x="693715" y="2292219"/>
                </a:lnTo>
                <a:lnTo>
                  <a:pt x="735055" y="2310379"/>
                </a:lnTo>
                <a:lnTo>
                  <a:pt x="777191" y="2326980"/>
                </a:lnTo>
                <a:lnTo>
                  <a:pt x="820089" y="2341986"/>
                </a:lnTo>
                <a:lnTo>
                  <a:pt x="863713" y="2355360"/>
                </a:lnTo>
                <a:lnTo>
                  <a:pt x="908028" y="2367068"/>
                </a:lnTo>
                <a:lnTo>
                  <a:pt x="952998" y="2377072"/>
                </a:lnTo>
                <a:lnTo>
                  <a:pt x="998587" y="2385339"/>
                </a:lnTo>
                <a:lnTo>
                  <a:pt x="1044761" y="2391830"/>
                </a:lnTo>
                <a:lnTo>
                  <a:pt x="1091484" y="2396511"/>
                </a:lnTo>
                <a:lnTo>
                  <a:pt x="1138720" y="2399347"/>
                </a:lnTo>
                <a:lnTo>
                  <a:pt x="1186433" y="2400300"/>
                </a:lnTo>
                <a:lnTo>
                  <a:pt x="1234147" y="2399347"/>
                </a:lnTo>
                <a:lnTo>
                  <a:pt x="1281383" y="2396511"/>
                </a:lnTo>
                <a:lnTo>
                  <a:pt x="1328106" y="2391830"/>
                </a:lnTo>
                <a:lnTo>
                  <a:pt x="1374280" y="2385339"/>
                </a:lnTo>
                <a:lnTo>
                  <a:pt x="1419869" y="2377072"/>
                </a:lnTo>
                <a:lnTo>
                  <a:pt x="1464839" y="2367068"/>
                </a:lnTo>
                <a:lnTo>
                  <a:pt x="1509154" y="2355360"/>
                </a:lnTo>
                <a:lnTo>
                  <a:pt x="1552778" y="2341986"/>
                </a:lnTo>
                <a:lnTo>
                  <a:pt x="1595676" y="2326980"/>
                </a:lnTo>
                <a:lnTo>
                  <a:pt x="1637812" y="2310379"/>
                </a:lnTo>
                <a:lnTo>
                  <a:pt x="1679152" y="2292219"/>
                </a:lnTo>
                <a:lnTo>
                  <a:pt x="1719659" y="2272536"/>
                </a:lnTo>
                <a:lnTo>
                  <a:pt x="1759298" y="2251364"/>
                </a:lnTo>
                <a:lnTo>
                  <a:pt x="1798034" y="2228741"/>
                </a:lnTo>
                <a:lnTo>
                  <a:pt x="1835831" y="2204702"/>
                </a:lnTo>
                <a:lnTo>
                  <a:pt x="1872653" y="2179283"/>
                </a:lnTo>
                <a:lnTo>
                  <a:pt x="1908466" y="2152520"/>
                </a:lnTo>
                <a:lnTo>
                  <a:pt x="1943234" y="2124448"/>
                </a:lnTo>
                <a:lnTo>
                  <a:pt x="1976921" y="2095103"/>
                </a:lnTo>
                <a:lnTo>
                  <a:pt x="2009492" y="2064522"/>
                </a:lnTo>
                <a:lnTo>
                  <a:pt x="2040911" y="2032741"/>
                </a:lnTo>
                <a:lnTo>
                  <a:pt x="2071144" y="1999794"/>
                </a:lnTo>
                <a:lnTo>
                  <a:pt x="2100154" y="1965718"/>
                </a:lnTo>
                <a:lnTo>
                  <a:pt x="2127906" y="1930549"/>
                </a:lnTo>
                <a:lnTo>
                  <a:pt x="2154364" y="1894322"/>
                </a:lnTo>
                <a:lnTo>
                  <a:pt x="2179494" y="1857074"/>
                </a:lnTo>
                <a:lnTo>
                  <a:pt x="2203259" y="1818840"/>
                </a:lnTo>
                <a:lnTo>
                  <a:pt x="2225625" y="1779657"/>
                </a:lnTo>
                <a:lnTo>
                  <a:pt x="2246556" y="1739559"/>
                </a:lnTo>
                <a:lnTo>
                  <a:pt x="2266015" y="1698584"/>
                </a:lnTo>
                <a:lnTo>
                  <a:pt x="2283969" y="1656766"/>
                </a:lnTo>
                <a:lnTo>
                  <a:pt x="2300381" y="1614141"/>
                </a:lnTo>
                <a:lnTo>
                  <a:pt x="2315216" y="1570746"/>
                </a:lnTo>
                <a:lnTo>
                  <a:pt x="2328439" y="1526617"/>
                </a:lnTo>
                <a:lnTo>
                  <a:pt x="2340013" y="1481788"/>
                </a:lnTo>
                <a:lnTo>
                  <a:pt x="2349904" y="1436297"/>
                </a:lnTo>
                <a:lnTo>
                  <a:pt x="2358076" y="1390178"/>
                </a:lnTo>
                <a:lnTo>
                  <a:pt x="2364494" y="1343468"/>
                </a:lnTo>
                <a:lnTo>
                  <a:pt x="2369122" y="1296203"/>
                </a:lnTo>
                <a:lnTo>
                  <a:pt x="2371925" y="1248418"/>
                </a:lnTo>
                <a:lnTo>
                  <a:pt x="2372867" y="1200150"/>
                </a:lnTo>
                <a:lnTo>
                  <a:pt x="2371925" y="1151881"/>
                </a:lnTo>
                <a:lnTo>
                  <a:pt x="2369122" y="1104096"/>
                </a:lnTo>
                <a:lnTo>
                  <a:pt x="2364494" y="1056831"/>
                </a:lnTo>
                <a:lnTo>
                  <a:pt x="2358076" y="1010121"/>
                </a:lnTo>
                <a:lnTo>
                  <a:pt x="2349904" y="964002"/>
                </a:lnTo>
                <a:lnTo>
                  <a:pt x="2340013" y="918511"/>
                </a:lnTo>
                <a:lnTo>
                  <a:pt x="2328439" y="873682"/>
                </a:lnTo>
                <a:lnTo>
                  <a:pt x="2315216" y="829553"/>
                </a:lnTo>
                <a:lnTo>
                  <a:pt x="2300381" y="786158"/>
                </a:lnTo>
                <a:lnTo>
                  <a:pt x="2283969" y="743533"/>
                </a:lnTo>
                <a:lnTo>
                  <a:pt x="2266015" y="701715"/>
                </a:lnTo>
                <a:lnTo>
                  <a:pt x="2246556" y="660740"/>
                </a:lnTo>
                <a:lnTo>
                  <a:pt x="2225625" y="620642"/>
                </a:lnTo>
                <a:lnTo>
                  <a:pt x="2203259" y="581459"/>
                </a:lnTo>
                <a:lnTo>
                  <a:pt x="2179494" y="543225"/>
                </a:lnTo>
                <a:lnTo>
                  <a:pt x="2154364" y="505977"/>
                </a:lnTo>
                <a:lnTo>
                  <a:pt x="2127906" y="469750"/>
                </a:lnTo>
                <a:lnTo>
                  <a:pt x="2100154" y="434581"/>
                </a:lnTo>
                <a:lnTo>
                  <a:pt x="2071144" y="400505"/>
                </a:lnTo>
                <a:lnTo>
                  <a:pt x="2040911" y="367558"/>
                </a:lnTo>
                <a:lnTo>
                  <a:pt x="2009492" y="335777"/>
                </a:lnTo>
                <a:lnTo>
                  <a:pt x="1976921" y="305196"/>
                </a:lnTo>
                <a:lnTo>
                  <a:pt x="1943234" y="275851"/>
                </a:lnTo>
                <a:lnTo>
                  <a:pt x="1908466" y="247779"/>
                </a:lnTo>
                <a:lnTo>
                  <a:pt x="1872653" y="221016"/>
                </a:lnTo>
                <a:lnTo>
                  <a:pt x="1835831" y="195597"/>
                </a:lnTo>
                <a:lnTo>
                  <a:pt x="1798034" y="171558"/>
                </a:lnTo>
                <a:lnTo>
                  <a:pt x="1759298" y="148935"/>
                </a:lnTo>
                <a:lnTo>
                  <a:pt x="1719659" y="127763"/>
                </a:lnTo>
                <a:lnTo>
                  <a:pt x="1679152" y="108080"/>
                </a:lnTo>
                <a:lnTo>
                  <a:pt x="1637812" y="89920"/>
                </a:lnTo>
                <a:lnTo>
                  <a:pt x="1595676" y="73319"/>
                </a:lnTo>
                <a:lnTo>
                  <a:pt x="1552778" y="58313"/>
                </a:lnTo>
                <a:lnTo>
                  <a:pt x="1509154" y="44939"/>
                </a:lnTo>
                <a:lnTo>
                  <a:pt x="1464839" y="33231"/>
                </a:lnTo>
                <a:lnTo>
                  <a:pt x="1419869" y="23227"/>
                </a:lnTo>
                <a:lnTo>
                  <a:pt x="1374280" y="14960"/>
                </a:lnTo>
                <a:lnTo>
                  <a:pt x="1328106" y="8469"/>
                </a:lnTo>
                <a:lnTo>
                  <a:pt x="1281383" y="3788"/>
                </a:lnTo>
                <a:lnTo>
                  <a:pt x="1234147" y="952"/>
                </a:lnTo>
                <a:lnTo>
                  <a:pt x="1186433" y="0"/>
                </a:lnTo>
                <a:close/>
              </a:path>
            </a:pathLst>
          </a:custGeom>
          <a:solidFill>
            <a:srgbClr val="F8DE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7544561" y="5064632"/>
            <a:ext cx="1409700" cy="9404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5"/>
              </a:spcBef>
            </a:pPr>
            <a:r>
              <a:rPr sz="2000" b="1" spc="20" dirty="0">
                <a:solidFill>
                  <a:srgbClr val="434343"/>
                </a:solidFill>
                <a:latin typeface="Arial"/>
                <a:cs typeface="Arial"/>
              </a:rPr>
              <a:t>Doc</a:t>
            </a:r>
            <a:r>
              <a:rPr sz="2000" b="1" spc="25" dirty="0">
                <a:solidFill>
                  <a:srgbClr val="434343"/>
                </a:solidFill>
                <a:latin typeface="Arial"/>
                <a:cs typeface="Arial"/>
              </a:rPr>
              <a:t>k</a:t>
            </a:r>
            <a:r>
              <a:rPr sz="2000" b="1" spc="100" dirty="0">
                <a:solidFill>
                  <a:srgbClr val="434343"/>
                </a:solidFill>
                <a:latin typeface="Arial"/>
                <a:cs typeface="Arial"/>
              </a:rPr>
              <a:t>er</a:t>
            </a:r>
            <a:r>
              <a:rPr sz="2000" b="1" spc="-60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434343"/>
                </a:solidFill>
                <a:latin typeface="Arial"/>
                <a:cs typeface="Arial"/>
              </a:rPr>
              <a:t>API  </a:t>
            </a:r>
            <a:r>
              <a:rPr sz="2000" b="1" spc="80" dirty="0">
                <a:solidFill>
                  <a:srgbClr val="434343"/>
                </a:solidFill>
                <a:latin typeface="Arial"/>
                <a:cs typeface="Arial"/>
              </a:rPr>
              <a:t>and </a:t>
            </a:r>
            <a:r>
              <a:rPr sz="2000" b="1" spc="-55" dirty="0">
                <a:solidFill>
                  <a:srgbClr val="434343"/>
                </a:solidFill>
                <a:latin typeface="Arial"/>
                <a:cs typeface="Arial"/>
              </a:rPr>
              <a:t>CLI </a:t>
            </a:r>
            <a:r>
              <a:rPr sz="2000" b="1" spc="-50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sz="2000" b="1" spc="25" dirty="0">
                <a:solidFill>
                  <a:srgbClr val="434343"/>
                </a:solidFill>
                <a:latin typeface="Arial"/>
                <a:cs typeface="Arial"/>
              </a:rPr>
              <a:t>helps</a:t>
            </a:r>
            <a:r>
              <a:rPr sz="2000" b="1" spc="-55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sz="2000" b="1" spc="10" dirty="0">
                <a:solidFill>
                  <a:srgbClr val="434343"/>
                </a:solidFill>
                <a:latin typeface="Arial"/>
                <a:cs typeface="Arial"/>
              </a:rPr>
              <a:t>in: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9848342" y="5701538"/>
            <a:ext cx="482600" cy="482600"/>
            <a:chOff x="9848342" y="5701538"/>
            <a:chExt cx="482600" cy="482600"/>
          </a:xfrm>
        </p:grpSpPr>
        <p:sp>
          <p:nvSpPr>
            <p:cNvPr id="7" name="object 7"/>
            <p:cNvSpPr/>
            <p:nvPr/>
          </p:nvSpPr>
          <p:spPr>
            <a:xfrm>
              <a:off x="9861042" y="5714238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28600" y="0"/>
                  </a:moveTo>
                  <a:lnTo>
                    <a:pt x="182533" y="4644"/>
                  </a:lnTo>
                  <a:lnTo>
                    <a:pt x="139624" y="17966"/>
                  </a:lnTo>
                  <a:lnTo>
                    <a:pt x="100793" y="39045"/>
                  </a:lnTo>
                  <a:lnTo>
                    <a:pt x="66960" y="66960"/>
                  </a:lnTo>
                  <a:lnTo>
                    <a:pt x="39045" y="100793"/>
                  </a:lnTo>
                  <a:lnTo>
                    <a:pt x="17966" y="139624"/>
                  </a:lnTo>
                  <a:lnTo>
                    <a:pt x="4644" y="182533"/>
                  </a:lnTo>
                  <a:lnTo>
                    <a:pt x="0" y="228600"/>
                  </a:lnTo>
                  <a:lnTo>
                    <a:pt x="4644" y="274666"/>
                  </a:lnTo>
                  <a:lnTo>
                    <a:pt x="17966" y="317575"/>
                  </a:lnTo>
                  <a:lnTo>
                    <a:pt x="39045" y="356406"/>
                  </a:lnTo>
                  <a:lnTo>
                    <a:pt x="66960" y="390239"/>
                  </a:lnTo>
                  <a:lnTo>
                    <a:pt x="100793" y="418154"/>
                  </a:lnTo>
                  <a:lnTo>
                    <a:pt x="139624" y="439233"/>
                  </a:lnTo>
                  <a:lnTo>
                    <a:pt x="182533" y="452555"/>
                  </a:lnTo>
                  <a:lnTo>
                    <a:pt x="228600" y="457200"/>
                  </a:lnTo>
                  <a:lnTo>
                    <a:pt x="274666" y="452555"/>
                  </a:lnTo>
                  <a:lnTo>
                    <a:pt x="317575" y="439233"/>
                  </a:lnTo>
                  <a:lnTo>
                    <a:pt x="356406" y="418154"/>
                  </a:lnTo>
                  <a:lnTo>
                    <a:pt x="390239" y="390239"/>
                  </a:lnTo>
                  <a:lnTo>
                    <a:pt x="418154" y="356406"/>
                  </a:lnTo>
                  <a:lnTo>
                    <a:pt x="439233" y="317575"/>
                  </a:lnTo>
                  <a:lnTo>
                    <a:pt x="452555" y="274666"/>
                  </a:lnTo>
                  <a:lnTo>
                    <a:pt x="457200" y="228600"/>
                  </a:lnTo>
                  <a:lnTo>
                    <a:pt x="452555" y="182533"/>
                  </a:lnTo>
                  <a:lnTo>
                    <a:pt x="439233" y="139624"/>
                  </a:lnTo>
                  <a:lnTo>
                    <a:pt x="418154" y="100793"/>
                  </a:lnTo>
                  <a:lnTo>
                    <a:pt x="390239" y="66960"/>
                  </a:lnTo>
                  <a:lnTo>
                    <a:pt x="356406" y="39045"/>
                  </a:lnTo>
                  <a:lnTo>
                    <a:pt x="317575" y="17966"/>
                  </a:lnTo>
                  <a:lnTo>
                    <a:pt x="274666" y="4644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E3B36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9861042" y="5714238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0" y="228600"/>
                  </a:moveTo>
                  <a:lnTo>
                    <a:pt x="4644" y="182533"/>
                  </a:lnTo>
                  <a:lnTo>
                    <a:pt x="17966" y="139624"/>
                  </a:lnTo>
                  <a:lnTo>
                    <a:pt x="39045" y="100793"/>
                  </a:lnTo>
                  <a:lnTo>
                    <a:pt x="66960" y="66960"/>
                  </a:lnTo>
                  <a:lnTo>
                    <a:pt x="100793" y="39045"/>
                  </a:lnTo>
                  <a:lnTo>
                    <a:pt x="139624" y="17966"/>
                  </a:lnTo>
                  <a:lnTo>
                    <a:pt x="182533" y="4644"/>
                  </a:lnTo>
                  <a:lnTo>
                    <a:pt x="228600" y="0"/>
                  </a:lnTo>
                  <a:lnTo>
                    <a:pt x="274666" y="4644"/>
                  </a:lnTo>
                  <a:lnTo>
                    <a:pt x="317575" y="17966"/>
                  </a:lnTo>
                  <a:lnTo>
                    <a:pt x="356406" y="39045"/>
                  </a:lnTo>
                  <a:lnTo>
                    <a:pt x="390239" y="66960"/>
                  </a:lnTo>
                  <a:lnTo>
                    <a:pt x="418154" y="100793"/>
                  </a:lnTo>
                  <a:lnTo>
                    <a:pt x="439233" y="139624"/>
                  </a:lnTo>
                  <a:lnTo>
                    <a:pt x="452555" y="182533"/>
                  </a:lnTo>
                  <a:lnTo>
                    <a:pt x="457200" y="228600"/>
                  </a:lnTo>
                  <a:lnTo>
                    <a:pt x="452555" y="274666"/>
                  </a:lnTo>
                  <a:lnTo>
                    <a:pt x="439233" y="317575"/>
                  </a:lnTo>
                  <a:lnTo>
                    <a:pt x="418154" y="356406"/>
                  </a:lnTo>
                  <a:lnTo>
                    <a:pt x="390239" y="390239"/>
                  </a:lnTo>
                  <a:lnTo>
                    <a:pt x="356406" y="418154"/>
                  </a:lnTo>
                  <a:lnTo>
                    <a:pt x="317575" y="439233"/>
                  </a:lnTo>
                  <a:lnTo>
                    <a:pt x="274666" y="452555"/>
                  </a:lnTo>
                  <a:lnTo>
                    <a:pt x="228600" y="457200"/>
                  </a:lnTo>
                  <a:lnTo>
                    <a:pt x="182533" y="452555"/>
                  </a:lnTo>
                  <a:lnTo>
                    <a:pt x="139624" y="439233"/>
                  </a:lnTo>
                  <a:lnTo>
                    <a:pt x="100793" y="418154"/>
                  </a:lnTo>
                  <a:lnTo>
                    <a:pt x="66960" y="390239"/>
                  </a:lnTo>
                  <a:lnTo>
                    <a:pt x="39045" y="356406"/>
                  </a:lnTo>
                  <a:lnTo>
                    <a:pt x="17966" y="317575"/>
                  </a:lnTo>
                  <a:lnTo>
                    <a:pt x="4644" y="274666"/>
                  </a:lnTo>
                  <a:lnTo>
                    <a:pt x="0" y="228600"/>
                  </a:lnTo>
                  <a:close/>
                </a:path>
              </a:pathLst>
            </a:custGeom>
            <a:ln w="25400">
              <a:solidFill>
                <a:srgbClr val="FAE3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9487154" y="4378705"/>
            <a:ext cx="482600" cy="482600"/>
            <a:chOff x="9487154" y="4378705"/>
            <a:chExt cx="482600" cy="482600"/>
          </a:xfrm>
        </p:grpSpPr>
        <p:sp>
          <p:nvSpPr>
            <p:cNvPr id="10" name="object 10"/>
            <p:cNvSpPr/>
            <p:nvPr/>
          </p:nvSpPr>
          <p:spPr>
            <a:xfrm>
              <a:off x="9499854" y="4391405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28600" y="0"/>
                  </a:moveTo>
                  <a:lnTo>
                    <a:pt x="182533" y="4644"/>
                  </a:lnTo>
                  <a:lnTo>
                    <a:pt x="139624" y="17966"/>
                  </a:lnTo>
                  <a:lnTo>
                    <a:pt x="100793" y="39045"/>
                  </a:lnTo>
                  <a:lnTo>
                    <a:pt x="66960" y="66960"/>
                  </a:lnTo>
                  <a:lnTo>
                    <a:pt x="39045" y="100793"/>
                  </a:lnTo>
                  <a:lnTo>
                    <a:pt x="17966" y="139624"/>
                  </a:lnTo>
                  <a:lnTo>
                    <a:pt x="4644" y="182533"/>
                  </a:lnTo>
                  <a:lnTo>
                    <a:pt x="0" y="228600"/>
                  </a:lnTo>
                  <a:lnTo>
                    <a:pt x="4644" y="274666"/>
                  </a:lnTo>
                  <a:lnTo>
                    <a:pt x="17966" y="317575"/>
                  </a:lnTo>
                  <a:lnTo>
                    <a:pt x="39045" y="356406"/>
                  </a:lnTo>
                  <a:lnTo>
                    <a:pt x="66960" y="390239"/>
                  </a:lnTo>
                  <a:lnTo>
                    <a:pt x="100793" y="418154"/>
                  </a:lnTo>
                  <a:lnTo>
                    <a:pt x="139624" y="439233"/>
                  </a:lnTo>
                  <a:lnTo>
                    <a:pt x="182533" y="452555"/>
                  </a:lnTo>
                  <a:lnTo>
                    <a:pt x="228600" y="457200"/>
                  </a:lnTo>
                  <a:lnTo>
                    <a:pt x="274666" y="452555"/>
                  </a:lnTo>
                  <a:lnTo>
                    <a:pt x="317575" y="439233"/>
                  </a:lnTo>
                  <a:lnTo>
                    <a:pt x="356406" y="418154"/>
                  </a:lnTo>
                  <a:lnTo>
                    <a:pt x="390239" y="390239"/>
                  </a:lnTo>
                  <a:lnTo>
                    <a:pt x="418154" y="356406"/>
                  </a:lnTo>
                  <a:lnTo>
                    <a:pt x="439233" y="317575"/>
                  </a:lnTo>
                  <a:lnTo>
                    <a:pt x="452555" y="274666"/>
                  </a:lnTo>
                  <a:lnTo>
                    <a:pt x="457200" y="228600"/>
                  </a:lnTo>
                  <a:lnTo>
                    <a:pt x="452555" y="182533"/>
                  </a:lnTo>
                  <a:lnTo>
                    <a:pt x="439233" y="139624"/>
                  </a:lnTo>
                  <a:lnTo>
                    <a:pt x="418154" y="100793"/>
                  </a:lnTo>
                  <a:lnTo>
                    <a:pt x="390239" y="66960"/>
                  </a:lnTo>
                  <a:lnTo>
                    <a:pt x="356406" y="39045"/>
                  </a:lnTo>
                  <a:lnTo>
                    <a:pt x="317575" y="17966"/>
                  </a:lnTo>
                  <a:lnTo>
                    <a:pt x="274666" y="4644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4279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9499854" y="4391405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0" y="228600"/>
                  </a:moveTo>
                  <a:lnTo>
                    <a:pt x="4644" y="182533"/>
                  </a:lnTo>
                  <a:lnTo>
                    <a:pt x="17966" y="139624"/>
                  </a:lnTo>
                  <a:lnTo>
                    <a:pt x="39045" y="100793"/>
                  </a:lnTo>
                  <a:lnTo>
                    <a:pt x="66960" y="66960"/>
                  </a:lnTo>
                  <a:lnTo>
                    <a:pt x="100793" y="39045"/>
                  </a:lnTo>
                  <a:lnTo>
                    <a:pt x="139624" y="17966"/>
                  </a:lnTo>
                  <a:lnTo>
                    <a:pt x="182533" y="4644"/>
                  </a:lnTo>
                  <a:lnTo>
                    <a:pt x="228600" y="0"/>
                  </a:lnTo>
                  <a:lnTo>
                    <a:pt x="274666" y="4644"/>
                  </a:lnTo>
                  <a:lnTo>
                    <a:pt x="317575" y="17966"/>
                  </a:lnTo>
                  <a:lnTo>
                    <a:pt x="356406" y="39045"/>
                  </a:lnTo>
                  <a:lnTo>
                    <a:pt x="390239" y="66960"/>
                  </a:lnTo>
                  <a:lnTo>
                    <a:pt x="418154" y="100793"/>
                  </a:lnTo>
                  <a:lnTo>
                    <a:pt x="439233" y="139624"/>
                  </a:lnTo>
                  <a:lnTo>
                    <a:pt x="452555" y="182533"/>
                  </a:lnTo>
                  <a:lnTo>
                    <a:pt x="457200" y="228600"/>
                  </a:lnTo>
                  <a:lnTo>
                    <a:pt x="452555" y="274666"/>
                  </a:lnTo>
                  <a:lnTo>
                    <a:pt x="439233" y="317575"/>
                  </a:lnTo>
                  <a:lnTo>
                    <a:pt x="418154" y="356406"/>
                  </a:lnTo>
                  <a:lnTo>
                    <a:pt x="390239" y="390239"/>
                  </a:lnTo>
                  <a:lnTo>
                    <a:pt x="356406" y="418154"/>
                  </a:lnTo>
                  <a:lnTo>
                    <a:pt x="317575" y="439233"/>
                  </a:lnTo>
                  <a:lnTo>
                    <a:pt x="274666" y="452555"/>
                  </a:lnTo>
                  <a:lnTo>
                    <a:pt x="228600" y="457200"/>
                  </a:lnTo>
                  <a:lnTo>
                    <a:pt x="182533" y="452555"/>
                  </a:lnTo>
                  <a:lnTo>
                    <a:pt x="139624" y="439233"/>
                  </a:lnTo>
                  <a:lnTo>
                    <a:pt x="100793" y="418154"/>
                  </a:lnTo>
                  <a:lnTo>
                    <a:pt x="66960" y="390239"/>
                  </a:lnTo>
                  <a:lnTo>
                    <a:pt x="39045" y="356406"/>
                  </a:lnTo>
                  <a:lnTo>
                    <a:pt x="17966" y="317575"/>
                  </a:lnTo>
                  <a:lnTo>
                    <a:pt x="4644" y="274666"/>
                  </a:lnTo>
                  <a:lnTo>
                    <a:pt x="0" y="228600"/>
                  </a:lnTo>
                  <a:close/>
                </a:path>
              </a:pathLst>
            </a:custGeom>
            <a:ln w="25400">
              <a:solidFill>
                <a:srgbClr val="FAE3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" name="object 12"/>
          <p:cNvGrpSpPr/>
          <p:nvPr/>
        </p:nvGrpSpPr>
        <p:grpSpPr>
          <a:xfrm>
            <a:off x="7969250" y="3525265"/>
            <a:ext cx="482600" cy="482600"/>
            <a:chOff x="7969250" y="3525265"/>
            <a:chExt cx="482600" cy="482600"/>
          </a:xfrm>
        </p:grpSpPr>
        <p:sp>
          <p:nvSpPr>
            <p:cNvPr id="13" name="object 13"/>
            <p:cNvSpPr/>
            <p:nvPr/>
          </p:nvSpPr>
          <p:spPr>
            <a:xfrm>
              <a:off x="7981950" y="3537965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28600" y="0"/>
                  </a:moveTo>
                  <a:lnTo>
                    <a:pt x="182533" y="4644"/>
                  </a:lnTo>
                  <a:lnTo>
                    <a:pt x="139624" y="17966"/>
                  </a:lnTo>
                  <a:lnTo>
                    <a:pt x="100793" y="39045"/>
                  </a:lnTo>
                  <a:lnTo>
                    <a:pt x="66960" y="66960"/>
                  </a:lnTo>
                  <a:lnTo>
                    <a:pt x="39045" y="100793"/>
                  </a:lnTo>
                  <a:lnTo>
                    <a:pt x="17966" y="139624"/>
                  </a:lnTo>
                  <a:lnTo>
                    <a:pt x="4644" y="182533"/>
                  </a:lnTo>
                  <a:lnTo>
                    <a:pt x="0" y="228600"/>
                  </a:lnTo>
                  <a:lnTo>
                    <a:pt x="4644" y="274666"/>
                  </a:lnTo>
                  <a:lnTo>
                    <a:pt x="17966" y="317575"/>
                  </a:lnTo>
                  <a:lnTo>
                    <a:pt x="39045" y="356406"/>
                  </a:lnTo>
                  <a:lnTo>
                    <a:pt x="66960" y="390239"/>
                  </a:lnTo>
                  <a:lnTo>
                    <a:pt x="100793" y="418154"/>
                  </a:lnTo>
                  <a:lnTo>
                    <a:pt x="139624" y="439233"/>
                  </a:lnTo>
                  <a:lnTo>
                    <a:pt x="182533" y="452555"/>
                  </a:lnTo>
                  <a:lnTo>
                    <a:pt x="228600" y="457200"/>
                  </a:lnTo>
                  <a:lnTo>
                    <a:pt x="274666" y="452555"/>
                  </a:lnTo>
                  <a:lnTo>
                    <a:pt x="317575" y="439233"/>
                  </a:lnTo>
                  <a:lnTo>
                    <a:pt x="356406" y="418154"/>
                  </a:lnTo>
                  <a:lnTo>
                    <a:pt x="390239" y="390239"/>
                  </a:lnTo>
                  <a:lnTo>
                    <a:pt x="418154" y="356406"/>
                  </a:lnTo>
                  <a:lnTo>
                    <a:pt x="439233" y="317575"/>
                  </a:lnTo>
                  <a:lnTo>
                    <a:pt x="452555" y="274666"/>
                  </a:lnTo>
                  <a:lnTo>
                    <a:pt x="457200" y="228600"/>
                  </a:lnTo>
                  <a:lnTo>
                    <a:pt x="452555" y="182533"/>
                  </a:lnTo>
                  <a:lnTo>
                    <a:pt x="439233" y="139624"/>
                  </a:lnTo>
                  <a:lnTo>
                    <a:pt x="418154" y="100793"/>
                  </a:lnTo>
                  <a:lnTo>
                    <a:pt x="390239" y="66960"/>
                  </a:lnTo>
                  <a:lnTo>
                    <a:pt x="356406" y="39045"/>
                  </a:lnTo>
                  <a:lnTo>
                    <a:pt x="317575" y="17966"/>
                  </a:lnTo>
                  <a:lnTo>
                    <a:pt x="274666" y="4644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E3B36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7981950" y="3537965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0" y="228600"/>
                  </a:moveTo>
                  <a:lnTo>
                    <a:pt x="4644" y="182533"/>
                  </a:lnTo>
                  <a:lnTo>
                    <a:pt x="17966" y="139624"/>
                  </a:lnTo>
                  <a:lnTo>
                    <a:pt x="39045" y="100793"/>
                  </a:lnTo>
                  <a:lnTo>
                    <a:pt x="66960" y="66960"/>
                  </a:lnTo>
                  <a:lnTo>
                    <a:pt x="100793" y="39045"/>
                  </a:lnTo>
                  <a:lnTo>
                    <a:pt x="139624" y="17966"/>
                  </a:lnTo>
                  <a:lnTo>
                    <a:pt x="182533" y="4644"/>
                  </a:lnTo>
                  <a:lnTo>
                    <a:pt x="228600" y="0"/>
                  </a:lnTo>
                  <a:lnTo>
                    <a:pt x="274666" y="4644"/>
                  </a:lnTo>
                  <a:lnTo>
                    <a:pt x="317575" y="17966"/>
                  </a:lnTo>
                  <a:lnTo>
                    <a:pt x="356406" y="39045"/>
                  </a:lnTo>
                  <a:lnTo>
                    <a:pt x="390239" y="66960"/>
                  </a:lnTo>
                  <a:lnTo>
                    <a:pt x="418154" y="100793"/>
                  </a:lnTo>
                  <a:lnTo>
                    <a:pt x="439233" y="139624"/>
                  </a:lnTo>
                  <a:lnTo>
                    <a:pt x="452555" y="182533"/>
                  </a:lnTo>
                  <a:lnTo>
                    <a:pt x="457200" y="228600"/>
                  </a:lnTo>
                  <a:lnTo>
                    <a:pt x="452555" y="274666"/>
                  </a:lnTo>
                  <a:lnTo>
                    <a:pt x="439233" y="317575"/>
                  </a:lnTo>
                  <a:lnTo>
                    <a:pt x="418154" y="356406"/>
                  </a:lnTo>
                  <a:lnTo>
                    <a:pt x="390239" y="390239"/>
                  </a:lnTo>
                  <a:lnTo>
                    <a:pt x="356406" y="418154"/>
                  </a:lnTo>
                  <a:lnTo>
                    <a:pt x="317575" y="439233"/>
                  </a:lnTo>
                  <a:lnTo>
                    <a:pt x="274666" y="452555"/>
                  </a:lnTo>
                  <a:lnTo>
                    <a:pt x="228600" y="457200"/>
                  </a:lnTo>
                  <a:lnTo>
                    <a:pt x="182533" y="452555"/>
                  </a:lnTo>
                  <a:lnTo>
                    <a:pt x="139624" y="439233"/>
                  </a:lnTo>
                  <a:lnTo>
                    <a:pt x="100793" y="418154"/>
                  </a:lnTo>
                  <a:lnTo>
                    <a:pt x="66960" y="390239"/>
                  </a:lnTo>
                  <a:lnTo>
                    <a:pt x="39045" y="356406"/>
                  </a:lnTo>
                  <a:lnTo>
                    <a:pt x="17966" y="317575"/>
                  </a:lnTo>
                  <a:lnTo>
                    <a:pt x="4644" y="274666"/>
                  </a:lnTo>
                  <a:lnTo>
                    <a:pt x="0" y="228600"/>
                  </a:lnTo>
                  <a:close/>
                </a:path>
              </a:pathLst>
            </a:custGeom>
            <a:ln w="25400">
              <a:solidFill>
                <a:srgbClr val="FAE3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5" name="object 15"/>
          <p:cNvGrpSpPr/>
          <p:nvPr/>
        </p:nvGrpSpPr>
        <p:grpSpPr>
          <a:xfrm>
            <a:off x="6198361" y="5696965"/>
            <a:ext cx="482600" cy="482600"/>
            <a:chOff x="6198361" y="5696965"/>
            <a:chExt cx="482600" cy="482600"/>
          </a:xfrm>
        </p:grpSpPr>
        <p:sp>
          <p:nvSpPr>
            <p:cNvPr id="16" name="object 16"/>
            <p:cNvSpPr/>
            <p:nvPr/>
          </p:nvSpPr>
          <p:spPr>
            <a:xfrm>
              <a:off x="6211061" y="5709665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28600" y="0"/>
                  </a:moveTo>
                  <a:lnTo>
                    <a:pt x="182533" y="4644"/>
                  </a:lnTo>
                  <a:lnTo>
                    <a:pt x="139624" y="17966"/>
                  </a:lnTo>
                  <a:lnTo>
                    <a:pt x="100793" y="39045"/>
                  </a:lnTo>
                  <a:lnTo>
                    <a:pt x="66960" y="66960"/>
                  </a:lnTo>
                  <a:lnTo>
                    <a:pt x="39045" y="100793"/>
                  </a:lnTo>
                  <a:lnTo>
                    <a:pt x="17966" y="139624"/>
                  </a:lnTo>
                  <a:lnTo>
                    <a:pt x="4644" y="182533"/>
                  </a:lnTo>
                  <a:lnTo>
                    <a:pt x="0" y="228600"/>
                  </a:lnTo>
                  <a:lnTo>
                    <a:pt x="4644" y="274666"/>
                  </a:lnTo>
                  <a:lnTo>
                    <a:pt x="17966" y="317575"/>
                  </a:lnTo>
                  <a:lnTo>
                    <a:pt x="39045" y="356406"/>
                  </a:lnTo>
                  <a:lnTo>
                    <a:pt x="66960" y="390239"/>
                  </a:lnTo>
                  <a:lnTo>
                    <a:pt x="100793" y="418154"/>
                  </a:lnTo>
                  <a:lnTo>
                    <a:pt x="139624" y="439233"/>
                  </a:lnTo>
                  <a:lnTo>
                    <a:pt x="182533" y="452555"/>
                  </a:lnTo>
                  <a:lnTo>
                    <a:pt x="228600" y="457200"/>
                  </a:lnTo>
                  <a:lnTo>
                    <a:pt x="274666" y="452555"/>
                  </a:lnTo>
                  <a:lnTo>
                    <a:pt x="317575" y="439233"/>
                  </a:lnTo>
                  <a:lnTo>
                    <a:pt x="356406" y="418154"/>
                  </a:lnTo>
                  <a:lnTo>
                    <a:pt x="390239" y="390239"/>
                  </a:lnTo>
                  <a:lnTo>
                    <a:pt x="418154" y="356406"/>
                  </a:lnTo>
                  <a:lnTo>
                    <a:pt x="439233" y="317575"/>
                  </a:lnTo>
                  <a:lnTo>
                    <a:pt x="452555" y="274666"/>
                  </a:lnTo>
                  <a:lnTo>
                    <a:pt x="457199" y="228600"/>
                  </a:lnTo>
                  <a:lnTo>
                    <a:pt x="452555" y="182533"/>
                  </a:lnTo>
                  <a:lnTo>
                    <a:pt x="439233" y="139624"/>
                  </a:lnTo>
                  <a:lnTo>
                    <a:pt x="418154" y="100793"/>
                  </a:lnTo>
                  <a:lnTo>
                    <a:pt x="390239" y="66960"/>
                  </a:lnTo>
                  <a:lnTo>
                    <a:pt x="356406" y="39045"/>
                  </a:lnTo>
                  <a:lnTo>
                    <a:pt x="317575" y="17966"/>
                  </a:lnTo>
                  <a:lnTo>
                    <a:pt x="274666" y="4644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39405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6211061" y="5709665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0" y="228600"/>
                  </a:moveTo>
                  <a:lnTo>
                    <a:pt x="4644" y="182533"/>
                  </a:lnTo>
                  <a:lnTo>
                    <a:pt x="17966" y="139624"/>
                  </a:lnTo>
                  <a:lnTo>
                    <a:pt x="39045" y="100793"/>
                  </a:lnTo>
                  <a:lnTo>
                    <a:pt x="66960" y="66960"/>
                  </a:lnTo>
                  <a:lnTo>
                    <a:pt x="100793" y="39045"/>
                  </a:lnTo>
                  <a:lnTo>
                    <a:pt x="139624" y="17966"/>
                  </a:lnTo>
                  <a:lnTo>
                    <a:pt x="182533" y="4644"/>
                  </a:lnTo>
                  <a:lnTo>
                    <a:pt x="228600" y="0"/>
                  </a:lnTo>
                  <a:lnTo>
                    <a:pt x="274666" y="4644"/>
                  </a:lnTo>
                  <a:lnTo>
                    <a:pt x="317575" y="17966"/>
                  </a:lnTo>
                  <a:lnTo>
                    <a:pt x="356406" y="39045"/>
                  </a:lnTo>
                  <a:lnTo>
                    <a:pt x="390239" y="66960"/>
                  </a:lnTo>
                  <a:lnTo>
                    <a:pt x="418154" y="100793"/>
                  </a:lnTo>
                  <a:lnTo>
                    <a:pt x="439233" y="139624"/>
                  </a:lnTo>
                  <a:lnTo>
                    <a:pt x="452555" y="182533"/>
                  </a:lnTo>
                  <a:lnTo>
                    <a:pt x="457199" y="228600"/>
                  </a:lnTo>
                  <a:lnTo>
                    <a:pt x="452555" y="274666"/>
                  </a:lnTo>
                  <a:lnTo>
                    <a:pt x="439233" y="317575"/>
                  </a:lnTo>
                  <a:lnTo>
                    <a:pt x="418154" y="356406"/>
                  </a:lnTo>
                  <a:lnTo>
                    <a:pt x="390239" y="390239"/>
                  </a:lnTo>
                  <a:lnTo>
                    <a:pt x="356406" y="418154"/>
                  </a:lnTo>
                  <a:lnTo>
                    <a:pt x="317575" y="439233"/>
                  </a:lnTo>
                  <a:lnTo>
                    <a:pt x="274666" y="452555"/>
                  </a:lnTo>
                  <a:lnTo>
                    <a:pt x="228600" y="457200"/>
                  </a:lnTo>
                  <a:lnTo>
                    <a:pt x="182533" y="452555"/>
                  </a:lnTo>
                  <a:lnTo>
                    <a:pt x="139624" y="439233"/>
                  </a:lnTo>
                  <a:lnTo>
                    <a:pt x="100793" y="418154"/>
                  </a:lnTo>
                  <a:lnTo>
                    <a:pt x="66960" y="390239"/>
                  </a:lnTo>
                  <a:lnTo>
                    <a:pt x="39045" y="356406"/>
                  </a:lnTo>
                  <a:lnTo>
                    <a:pt x="17966" y="317575"/>
                  </a:lnTo>
                  <a:lnTo>
                    <a:pt x="4644" y="274666"/>
                  </a:lnTo>
                  <a:lnTo>
                    <a:pt x="0" y="228600"/>
                  </a:lnTo>
                  <a:close/>
                </a:path>
              </a:pathLst>
            </a:custGeom>
            <a:ln w="25399">
              <a:solidFill>
                <a:srgbClr val="FAE3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8" name="object 18"/>
          <p:cNvGrpSpPr/>
          <p:nvPr/>
        </p:nvGrpSpPr>
        <p:grpSpPr>
          <a:xfrm>
            <a:off x="6411721" y="4334509"/>
            <a:ext cx="482600" cy="482600"/>
            <a:chOff x="6411721" y="4334509"/>
            <a:chExt cx="482600" cy="482600"/>
          </a:xfrm>
        </p:grpSpPr>
        <p:sp>
          <p:nvSpPr>
            <p:cNvPr id="19" name="object 19"/>
            <p:cNvSpPr/>
            <p:nvPr/>
          </p:nvSpPr>
          <p:spPr>
            <a:xfrm>
              <a:off x="6424421" y="4347209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28600" y="0"/>
                  </a:moveTo>
                  <a:lnTo>
                    <a:pt x="182533" y="4644"/>
                  </a:lnTo>
                  <a:lnTo>
                    <a:pt x="139624" y="17966"/>
                  </a:lnTo>
                  <a:lnTo>
                    <a:pt x="100793" y="39045"/>
                  </a:lnTo>
                  <a:lnTo>
                    <a:pt x="66960" y="66960"/>
                  </a:lnTo>
                  <a:lnTo>
                    <a:pt x="39045" y="100793"/>
                  </a:lnTo>
                  <a:lnTo>
                    <a:pt x="17966" y="139624"/>
                  </a:lnTo>
                  <a:lnTo>
                    <a:pt x="4644" y="182533"/>
                  </a:lnTo>
                  <a:lnTo>
                    <a:pt x="0" y="228600"/>
                  </a:lnTo>
                  <a:lnTo>
                    <a:pt x="4644" y="274666"/>
                  </a:lnTo>
                  <a:lnTo>
                    <a:pt x="17966" y="317575"/>
                  </a:lnTo>
                  <a:lnTo>
                    <a:pt x="39045" y="356406"/>
                  </a:lnTo>
                  <a:lnTo>
                    <a:pt x="66960" y="390239"/>
                  </a:lnTo>
                  <a:lnTo>
                    <a:pt x="100793" y="418154"/>
                  </a:lnTo>
                  <a:lnTo>
                    <a:pt x="139624" y="439233"/>
                  </a:lnTo>
                  <a:lnTo>
                    <a:pt x="182533" y="452555"/>
                  </a:lnTo>
                  <a:lnTo>
                    <a:pt x="228600" y="457200"/>
                  </a:lnTo>
                  <a:lnTo>
                    <a:pt x="274666" y="452555"/>
                  </a:lnTo>
                  <a:lnTo>
                    <a:pt x="317575" y="439233"/>
                  </a:lnTo>
                  <a:lnTo>
                    <a:pt x="356406" y="418154"/>
                  </a:lnTo>
                  <a:lnTo>
                    <a:pt x="390239" y="390239"/>
                  </a:lnTo>
                  <a:lnTo>
                    <a:pt x="418154" y="356406"/>
                  </a:lnTo>
                  <a:lnTo>
                    <a:pt x="439233" y="317575"/>
                  </a:lnTo>
                  <a:lnTo>
                    <a:pt x="452555" y="274666"/>
                  </a:lnTo>
                  <a:lnTo>
                    <a:pt x="457200" y="228600"/>
                  </a:lnTo>
                  <a:lnTo>
                    <a:pt x="452555" y="182533"/>
                  </a:lnTo>
                  <a:lnTo>
                    <a:pt x="439233" y="139624"/>
                  </a:lnTo>
                  <a:lnTo>
                    <a:pt x="418154" y="100793"/>
                  </a:lnTo>
                  <a:lnTo>
                    <a:pt x="390239" y="66960"/>
                  </a:lnTo>
                  <a:lnTo>
                    <a:pt x="356406" y="39045"/>
                  </a:lnTo>
                  <a:lnTo>
                    <a:pt x="317575" y="17966"/>
                  </a:lnTo>
                  <a:lnTo>
                    <a:pt x="274666" y="4644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0ECF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6424421" y="4347209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0" y="228600"/>
                  </a:moveTo>
                  <a:lnTo>
                    <a:pt x="4644" y="182533"/>
                  </a:lnTo>
                  <a:lnTo>
                    <a:pt x="17966" y="139624"/>
                  </a:lnTo>
                  <a:lnTo>
                    <a:pt x="39045" y="100793"/>
                  </a:lnTo>
                  <a:lnTo>
                    <a:pt x="66960" y="66960"/>
                  </a:lnTo>
                  <a:lnTo>
                    <a:pt x="100793" y="39045"/>
                  </a:lnTo>
                  <a:lnTo>
                    <a:pt x="139624" y="17966"/>
                  </a:lnTo>
                  <a:lnTo>
                    <a:pt x="182533" y="4644"/>
                  </a:lnTo>
                  <a:lnTo>
                    <a:pt x="228600" y="0"/>
                  </a:lnTo>
                  <a:lnTo>
                    <a:pt x="274666" y="4644"/>
                  </a:lnTo>
                  <a:lnTo>
                    <a:pt x="317575" y="17966"/>
                  </a:lnTo>
                  <a:lnTo>
                    <a:pt x="356406" y="39045"/>
                  </a:lnTo>
                  <a:lnTo>
                    <a:pt x="390239" y="66960"/>
                  </a:lnTo>
                  <a:lnTo>
                    <a:pt x="418154" y="100793"/>
                  </a:lnTo>
                  <a:lnTo>
                    <a:pt x="439233" y="139624"/>
                  </a:lnTo>
                  <a:lnTo>
                    <a:pt x="452555" y="182533"/>
                  </a:lnTo>
                  <a:lnTo>
                    <a:pt x="457200" y="228600"/>
                  </a:lnTo>
                  <a:lnTo>
                    <a:pt x="452555" y="274666"/>
                  </a:lnTo>
                  <a:lnTo>
                    <a:pt x="439233" y="317575"/>
                  </a:lnTo>
                  <a:lnTo>
                    <a:pt x="418154" y="356406"/>
                  </a:lnTo>
                  <a:lnTo>
                    <a:pt x="390239" y="390239"/>
                  </a:lnTo>
                  <a:lnTo>
                    <a:pt x="356406" y="418154"/>
                  </a:lnTo>
                  <a:lnTo>
                    <a:pt x="317575" y="439233"/>
                  </a:lnTo>
                  <a:lnTo>
                    <a:pt x="274666" y="452555"/>
                  </a:lnTo>
                  <a:lnTo>
                    <a:pt x="228600" y="457200"/>
                  </a:lnTo>
                  <a:lnTo>
                    <a:pt x="182533" y="452555"/>
                  </a:lnTo>
                  <a:lnTo>
                    <a:pt x="139624" y="439233"/>
                  </a:lnTo>
                  <a:lnTo>
                    <a:pt x="100793" y="418154"/>
                  </a:lnTo>
                  <a:lnTo>
                    <a:pt x="66960" y="390239"/>
                  </a:lnTo>
                  <a:lnTo>
                    <a:pt x="39045" y="356406"/>
                  </a:lnTo>
                  <a:lnTo>
                    <a:pt x="17966" y="317575"/>
                  </a:lnTo>
                  <a:lnTo>
                    <a:pt x="4644" y="274666"/>
                  </a:lnTo>
                  <a:lnTo>
                    <a:pt x="0" y="228600"/>
                  </a:lnTo>
                  <a:close/>
                </a:path>
              </a:pathLst>
            </a:custGeom>
            <a:ln w="25400">
              <a:solidFill>
                <a:srgbClr val="FAE3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3171570" y="5738876"/>
            <a:ext cx="179832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10" dirty="0">
                <a:solidFill>
                  <a:srgbClr val="434343"/>
                </a:solidFill>
                <a:latin typeface="Trebuchet MS"/>
                <a:cs typeface="Trebuchet MS"/>
              </a:rPr>
              <a:t>Install</a:t>
            </a:r>
            <a:r>
              <a:rPr sz="2200" spc="-140" dirty="0">
                <a:solidFill>
                  <a:srgbClr val="434343"/>
                </a:solidFill>
                <a:latin typeface="Trebuchet MS"/>
                <a:cs typeface="Trebuchet MS"/>
              </a:rPr>
              <a:t> </a:t>
            </a:r>
            <a:r>
              <a:rPr sz="2200" spc="75" dirty="0">
                <a:solidFill>
                  <a:srgbClr val="434343"/>
                </a:solidFill>
                <a:latin typeface="Trebuchet MS"/>
                <a:cs typeface="Trebuchet MS"/>
              </a:rPr>
              <a:t>Docker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305936" y="4224909"/>
            <a:ext cx="2272665" cy="69723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739140" marR="5080" indent="-727075">
              <a:lnSpc>
                <a:spcPct val="100499"/>
              </a:lnSpc>
              <a:spcBef>
                <a:spcPts val="80"/>
              </a:spcBef>
            </a:pPr>
            <a:r>
              <a:rPr sz="2200" spc="55" dirty="0">
                <a:solidFill>
                  <a:srgbClr val="434343"/>
                </a:solidFill>
                <a:latin typeface="Trebuchet MS"/>
                <a:cs typeface="Trebuchet MS"/>
              </a:rPr>
              <a:t>Build</a:t>
            </a:r>
            <a:r>
              <a:rPr sz="2200" spc="-110" dirty="0">
                <a:solidFill>
                  <a:srgbClr val="434343"/>
                </a:solidFill>
                <a:latin typeface="Trebuchet MS"/>
                <a:cs typeface="Trebuchet MS"/>
              </a:rPr>
              <a:t> </a:t>
            </a:r>
            <a:r>
              <a:rPr sz="2200" spc="-10" dirty="0">
                <a:solidFill>
                  <a:srgbClr val="434343"/>
                </a:solidFill>
                <a:latin typeface="Trebuchet MS"/>
                <a:cs typeface="Trebuchet MS"/>
              </a:rPr>
              <a:t>first</a:t>
            </a:r>
            <a:r>
              <a:rPr sz="2200" spc="-95" dirty="0">
                <a:solidFill>
                  <a:srgbClr val="434343"/>
                </a:solidFill>
                <a:latin typeface="Trebuchet MS"/>
                <a:cs typeface="Trebuchet MS"/>
              </a:rPr>
              <a:t> </a:t>
            </a:r>
            <a:r>
              <a:rPr sz="2200" spc="75" dirty="0">
                <a:solidFill>
                  <a:srgbClr val="434343"/>
                </a:solidFill>
                <a:latin typeface="Trebuchet MS"/>
                <a:cs typeface="Trebuchet MS"/>
              </a:rPr>
              <a:t>Docker </a:t>
            </a:r>
            <a:r>
              <a:rPr sz="2200" spc="-650" dirty="0">
                <a:solidFill>
                  <a:srgbClr val="434343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434343"/>
                </a:solidFill>
                <a:latin typeface="Trebuchet MS"/>
                <a:cs typeface="Trebuchet MS"/>
              </a:rPr>
              <a:t>image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7159243" y="2716529"/>
            <a:ext cx="210185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30" dirty="0">
                <a:solidFill>
                  <a:srgbClr val="434343"/>
                </a:solidFill>
                <a:latin typeface="Trebuchet MS"/>
                <a:cs typeface="Trebuchet MS"/>
              </a:rPr>
              <a:t>Tag</a:t>
            </a:r>
            <a:r>
              <a:rPr sz="2200" spc="-140" dirty="0">
                <a:solidFill>
                  <a:srgbClr val="434343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434343"/>
                </a:solidFill>
                <a:latin typeface="Trebuchet MS"/>
                <a:cs typeface="Trebuchet MS"/>
              </a:rPr>
              <a:t>a</a:t>
            </a:r>
            <a:r>
              <a:rPr sz="2200" spc="-125" dirty="0">
                <a:solidFill>
                  <a:srgbClr val="434343"/>
                </a:solidFill>
                <a:latin typeface="Trebuchet MS"/>
                <a:cs typeface="Trebuchet MS"/>
              </a:rPr>
              <a:t> </a:t>
            </a:r>
            <a:r>
              <a:rPr sz="2200" spc="25" dirty="0">
                <a:solidFill>
                  <a:srgbClr val="434343"/>
                </a:solidFill>
                <a:latin typeface="Trebuchet MS"/>
                <a:cs typeface="Trebuchet MS"/>
              </a:rPr>
              <a:t>Dockerfile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1000358" y="4224909"/>
            <a:ext cx="1763395" cy="69723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485140" marR="5080" indent="-472440">
              <a:lnSpc>
                <a:spcPct val="100499"/>
              </a:lnSpc>
              <a:spcBef>
                <a:spcPts val="80"/>
              </a:spcBef>
            </a:pPr>
            <a:r>
              <a:rPr sz="2200" spc="114" dirty="0">
                <a:solidFill>
                  <a:srgbClr val="434343"/>
                </a:solidFill>
                <a:latin typeface="Trebuchet MS"/>
                <a:cs typeface="Trebuchet MS"/>
              </a:rPr>
              <a:t>Run</a:t>
            </a:r>
            <a:r>
              <a:rPr sz="2200" spc="-125" dirty="0">
                <a:solidFill>
                  <a:srgbClr val="434343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434343"/>
                </a:solidFill>
                <a:latin typeface="Trebuchet MS"/>
                <a:cs typeface="Trebuchet MS"/>
              </a:rPr>
              <a:t>a</a:t>
            </a:r>
            <a:r>
              <a:rPr sz="2200" spc="-120" dirty="0">
                <a:solidFill>
                  <a:srgbClr val="434343"/>
                </a:solidFill>
                <a:latin typeface="Trebuchet MS"/>
                <a:cs typeface="Trebuchet MS"/>
              </a:rPr>
              <a:t> </a:t>
            </a:r>
            <a:r>
              <a:rPr sz="2200" spc="75" dirty="0">
                <a:solidFill>
                  <a:srgbClr val="434343"/>
                </a:solidFill>
                <a:latin typeface="Trebuchet MS"/>
                <a:cs typeface="Trebuchet MS"/>
              </a:rPr>
              <a:t>Docker </a:t>
            </a:r>
            <a:r>
              <a:rPr sz="2200" spc="-650" dirty="0">
                <a:solidFill>
                  <a:srgbClr val="434343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434343"/>
                </a:solidFill>
                <a:latin typeface="Trebuchet MS"/>
                <a:cs typeface="Trebuchet MS"/>
              </a:rPr>
              <a:t>image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0746740" y="5548376"/>
            <a:ext cx="2875280" cy="69723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520065" marR="5080" indent="-508000">
              <a:lnSpc>
                <a:spcPct val="100499"/>
              </a:lnSpc>
              <a:spcBef>
                <a:spcPts val="80"/>
              </a:spcBef>
            </a:pPr>
            <a:r>
              <a:rPr sz="2200" spc="130" dirty="0">
                <a:solidFill>
                  <a:srgbClr val="434343"/>
                </a:solidFill>
                <a:latin typeface="Trebuchet MS"/>
                <a:cs typeface="Trebuchet MS"/>
              </a:rPr>
              <a:t>Push</a:t>
            </a:r>
            <a:r>
              <a:rPr sz="2200" spc="-90" dirty="0">
                <a:solidFill>
                  <a:srgbClr val="434343"/>
                </a:solidFill>
                <a:latin typeface="Trebuchet MS"/>
                <a:cs typeface="Trebuchet MS"/>
              </a:rPr>
              <a:t> </a:t>
            </a:r>
            <a:r>
              <a:rPr sz="2200" spc="75" dirty="0">
                <a:solidFill>
                  <a:srgbClr val="434343"/>
                </a:solidFill>
                <a:latin typeface="Trebuchet MS"/>
                <a:cs typeface="Trebuchet MS"/>
              </a:rPr>
              <a:t>Docker</a:t>
            </a:r>
            <a:r>
              <a:rPr sz="2200" spc="-105" dirty="0">
                <a:solidFill>
                  <a:srgbClr val="434343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434343"/>
                </a:solidFill>
                <a:latin typeface="Trebuchet MS"/>
                <a:cs typeface="Trebuchet MS"/>
              </a:rPr>
              <a:t>image</a:t>
            </a:r>
            <a:r>
              <a:rPr sz="2200" spc="-80" dirty="0">
                <a:solidFill>
                  <a:srgbClr val="434343"/>
                </a:solidFill>
                <a:latin typeface="Trebuchet MS"/>
                <a:cs typeface="Trebuchet MS"/>
              </a:rPr>
              <a:t> </a:t>
            </a:r>
            <a:r>
              <a:rPr sz="2200" spc="15" dirty="0">
                <a:solidFill>
                  <a:srgbClr val="434343"/>
                </a:solidFill>
                <a:latin typeface="Trebuchet MS"/>
                <a:cs typeface="Trebuchet MS"/>
              </a:rPr>
              <a:t>to </a:t>
            </a:r>
            <a:r>
              <a:rPr sz="2200" spc="-650" dirty="0">
                <a:solidFill>
                  <a:srgbClr val="434343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434343"/>
                </a:solidFill>
                <a:latin typeface="Trebuchet MS"/>
                <a:cs typeface="Trebuchet MS"/>
              </a:rPr>
              <a:t>the</a:t>
            </a:r>
            <a:r>
              <a:rPr sz="2200" spc="-100" dirty="0">
                <a:solidFill>
                  <a:srgbClr val="434343"/>
                </a:solidFill>
                <a:latin typeface="Trebuchet MS"/>
                <a:cs typeface="Trebuchet MS"/>
              </a:rPr>
              <a:t> </a:t>
            </a:r>
            <a:r>
              <a:rPr sz="2200" spc="50" dirty="0">
                <a:solidFill>
                  <a:srgbClr val="434343"/>
                </a:solidFill>
                <a:latin typeface="Trebuchet MS"/>
                <a:cs typeface="Trebuchet MS"/>
              </a:rPr>
              <a:t>repository</a:t>
            </a:r>
            <a:endParaRPr sz="2200">
              <a:latin typeface="Trebuchet MS"/>
              <a:cs typeface="Trebuchet MS"/>
            </a:endParaRPr>
          </a:p>
        </p:txBody>
      </p:sp>
      <p:pic>
        <p:nvPicPr>
          <p:cNvPr id="26" name="object 2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745479" y="734568"/>
            <a:ext cx="4764024" cy="458724"/>
          </a:xfrm>
          <a:prstGeom prst="rect">
            <a:avLst/>
          </a:prstGeom>
        </p:spPr>
      </p:pic>
    </p:spTree>
  </p:cSld>
  <p:clrMapOvr>
    <a:masterClrMapping/>
  </p:clrMapOvr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010783" y="295148"/>
            <a:ext cx="423227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5" dirty="0">
                <a:solidFill>
                  <a:srgbClr val="3E3E3E"/>
                </a:solidFill>
                <a:latin typeface="Arial"/>
                <a:cs typeface="Arial"/>
              </a:rPr>
              <a:t>Tagging</a:t>
            </a:r>
            <a:r>
              <a:rPr spc="-6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130" dirty="0">
                <a:solidFill>
                  <a:srgbClr val="3E3E3E"/>
                </a:solidFill>
                <a:latin typeface="Arial"/>
                <a:cs typeface="Arial"/>
              </a:rPr>
              <a:t>a</a:t>
            </a:r>
            <a:r>
              <a:rPr spc="-7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60" dirty="0">
                <a:solidFill>
                  <a:srgbClr val="3E3E3E"/>
                </a:solidFill>
                <a:latin typeface="Arial"/>
                <a:cs typeface="Arial"/>
              </a:rPr>
              <a:t>Docker</a:t>
            </a:r>
            <a:r>
              <a:rPr spc="-4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90" dirty="0">
                <a:solidFill>
                  <a:srgbClr val="3E3E3E"/>
                </a:solidFill>
                <a:latin typeface="Arial"/>
                <a:cs typeface="Arial"/>
              </a:rPr>
              <a:t>Image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150491" y="2357754"/>
            <a:ext cx="11601450" cy="45599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95"/>
              </a:spcBef>
              <a:buFont typeface="Tahoma"/>
              <a:buChar char="•"/>
              <a:tabLst>
                <a:tab pos="354965" algn="l"/>
                <a:tab pos="355600" algn="l"/>
              </a:tabLst>
            </a:pPr>
            <a:r>
              <a:rPr sz="2200" spc="114" dirty="0">
                <a:solidFill>
                  <a:srgbClr val="3E3E3E"/>
                </a:solidFill>
                <a:latin typeface="Trebuchet MS"/>
                <a:cs typeface="Trebuchet MS"/>
              </a:rPr>
              <a:t>When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rebuchet MS"/>
                <a:cs typeface="Trebuchet MS"/>
              </a:rPr>
              <a:t>you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have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Trebuchet MS"/>
                <a:cs typeface="Trebuchet MS"/>
              </a:rPr>
              <a:t>many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Trebuchet MS"/>
                <a:cs typeface="Trebuchet MS"/>
              </a:rPr>
              <a:t>images,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it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rebuchet MS"/>
                <a:cs typeface="Trebuchet MS"/>
              </a:rPr>
              <a:t>becomes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30" dirty="0">
                <a:solidFill>
                  <a:srgbClr val="3E3E3E"/>
                </a:solidFill>
                <a:latin typeface="Trebuchet MS"/>
                <a:cs typeface="Trebuchet MS"/>
              </a:rPr>
              <a:t>difficult</a:t>
            </a:r>
            <a:r>
              <a:rPr sz="2200" spc="-2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to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rebuchet MS"/>
                <a:cs typeface="Trebuchet MS"/>
              </a:rPr>
              <a:t>know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Trebuchet MS"/>
                <a:cs typeface="Trebuchet MS"/>
              </a:rPr>
              <a:t>which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image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is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10" dirty="0">
                <a:solidFill>
                  <a:srgbClr val="3E3E3E"/>
                </a:solidFill>
                <a:latin typeface="Trebuchet MS"/>
                <a:cs typeface="Trebuchet MS"/>
              </a:rPr>
              <a:t>what.</a:t>
            </a:r>
            <a:endParaRPr sz="2200">
              <a:latin typeface="Trebuchet MS"/>
              <a:cs typeface="Trebuchet MS"/>
            </a:endParaRPr>
          </a:p>
          <a:p>
            <a:pPr marL="355600" marR="294640" indent="-342900">
              <a:lnSpc>
                <a:spcPct val="115100"/>
              </a:lnSpc>
              <a:spcBef>
                <a:spcPts val="2435"/>
              </a:spcBef>
              <a:buFont typeface="Tahoma"/>
              <a:buChar char="•"/>
              <a:tabLst>
                <a:tab pos="354965" algn="l"/>
                <a:tab pos="355600" algn="l"/>
              </a:tabLst>
            </a:pPr>
            <a:r>
              <a:rPr sz="2200" spc="75" dirty="0">
                <a:solidFill>
                  <a:srgbClr val="3E3E3E"/>
                </a:solidFill>
                <a:latin typeface="Trebuchet MS"/>
                <a:cs typeface="Trebuchet MS"/>
              </a:rPr>
              <a:t>Docker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rebuchet MS"/>
                <a:cs typeface="Trebuchet MS"/>
              </a:rPr>
              <a:t>provides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a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rebuchet MS"/>
                <a:cs typeface="Trebuchet MS"/>
              </a:rPr>
              <a:t>way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to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tag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rebuchet MS"/>
                <a:cs typeface="Trebuchet MS"/>
              </a:rPr>
              <a:t>your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rebuchet MS"/>
                <a:cs typeface="Trebuchet MS"/>
              </a:rPr>
              <a:t>images</a:t>
            </a:r>
            <a:r>
              <a:rPr sz="2200" spc="-6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" dirty="0">
                <a:solidFill>
                  <a:srgbClr val="3E3E3E"/>
                </a:solidFill>
                <a:latin typeface="Trebuchet MS"/>
                <a:cs typeface="Trebuchet MS"/>
              </a:rPr>
              <a:t>with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5" dirty="0">
                <a:solidFill>
                  <a:srgbClr val="3E3E3E"/>
                </a:solidFill>
                <a:latin typeface="Trebuchet MS"/>
                <a:cs typeface="Trebuchet MS"/>
              </a:rPr>
              <a:t>friendly</a:t>
            </a:r>
            <a:r>
              <a:rPr sz="2200" spc="-4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20" dirty="0">
                <a:solidFill>
                  <a:srgbClr val="3E3E3E"/>
                </a:solidFill>
                <a:latin typeface="Trebuchet MS"/>
                <a:cs typeface="Trebuchet MS"/>
              </a:rPr>
              <a:t>names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of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rebuchet MS"/>
                <a:cs typeface="Trebuchet MS"/>
              </a:rPr>
              <a:t>your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15" dirty="0">
                <a:solidFill>
                  <a:srgbClr val="3E3E3E"/>
                </a:solidFill>
                <a:latin typeface="Trebuchet MS"/>
                <a:cs typeface="Trebuchet MS"/>
              </a:rPr>
              <a:t>choice.</a:t>
            </a:r>
            <a:r>
              <a:rPr sz="2200" spc="-6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This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is </a:t>
            </a:r>
            <a:r>
              <a:rPr sz="2200" spc="-65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10" dirty="0">
                <a:solidFill>
                  <a:srgbClr val="3E3E3E"/>
                </a:solidFill>
                <a:latin typeface="Trebuchet MS"/>
                <a:cs typeface="Trebuchet MS"/>
              </a:rPr>
              <a:t>known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Trebuchet MS"/>
                <a:cs typeface="Trebuchet MS"/>
              </a:rPr>
              <a:t>as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" dirty="0">
                <a:solidFill>
                  <a:srgbClr val="3E3E3E"/>
                </a:solidFill>
                <a:latin typeface="Trebuchet MS"/>
                <a:cs typeface="Trebuchet MS"/>
              </a:rPr>
              <a:t>tagging.</a:t>
            </a:r>
            <a:endParaRPr sz="2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Clr>
                <a:srgbClr val="3E3E3E"/>
              </a:buClr>
              <a:buFont typeface="Tahoma"/>
              <a:buChar char="•"/>
            </a:pPr>
            <a:endParaRPr sz="2400">
              <a:latin typeface="Trebuchet MS"/>
              <a:cs typeface="Trebuchet MS"/>
            </a:endParaRPr>
          </a:p>
          <a:p>
            <a:pPr marL="469900">
              <a:lnSpc>
                <a:spcPct val="100000"/>
              </a:lnSpc>
            </a:pPr>
            <a:r>
              <a:rPr sz="2200" b="1" spc="25" dirty="0">
                <a:solidFill>
                  <a:srgbClr val="3E3E3E"/>
                </a:solidFill>
                <a:latin typeface="Arial"/>
                <a:cs typeface="Arial"/>
              </a:rPr>
              <a:t>$</a:t>
            </a:r>
            <a:r>
              <a:rPr sz="2200" b="1" spc="-5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50" dirty="0">
                <a:solidFill>
                  <a:srgbClr val="3E3E3E"/>
                </a:solidFill>
                <a:latin typeface="Arial"/>
                <a:cs typeface="Arial"/>
              </a:rPr>
              <a:t>docker</a:t>
            </a:r>
            <a:r>
              <a:rPr sz="2200" b="1" spc="-4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60" dirty="0">
                <a:solidFill>
                  <a:srgbClr val="3E3E3E"/>
                </a:solidFill>
                <a:latin typeface="Arial"/>
                <a:cs typeface="Arial"/>
              </a:rPr>
              <a:t>build</a:t>
            </a:r>
            <a:r>
              <a:rPr sz="2200" b="1" spc="-3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95" dirty="0">
                <a:solidFill>
                  <a:srgbClr val="3E3E3E"/>
                </a:solidFill>
                <a:latin typeface="Arial"/>
                <a:cs typeface="Arial"/>
              </a:rPr>
              <a:t>-t</a:t>
            </a:r>
            <a:r>
              <a:rPr sz="2200" b="1" spc="-5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80" dirty="0">
                <a:solidFill>
                  <a:srgbClr val="3E3E3E"/>
                </a:solidFill>
                <a:latin typeface="Arial"/>
                <a:cs typeface="Arial"/>
              </a:rPr>
              <a:t>yourusername/repository-name</a:t>
            </a:r>
            <a:r>
              <a:rPr sz="2200" b="1" spc="1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15" dirty="0">
                <a:solidFill>
                  <a:srgbClr val="3E3E3E"/>
                </a:solidFill>
                <a:latin typeface="Arial"/>
                <a:cs typeface="Arial"/>
              </a:rPr>
              <a:t>.</a:t>
            </a:r>
            <a:endParaRPr sz="2200">
              <a:latin typeface="Arial"/>
              <a:cs typeface="Arial"/>
            </a:endParaRPr>
          </a:p>
          <a:p>
            <a:pPr marL="469900">
              <a:lnSpc>
                <a:spcPct val="100000"/>
              </a:lnSpc>
              <a:spcBef>
                <a:spcPts val="2640"/>
              </a:spcBef>
            </a:pPr>
            <a:r>
              <a:rPr sz="2200" i="1" spc="-55" dirty="0">
                <a:solidFill>
                  <a:srgbClr val="3E3E3E"/>
                </a:solidFill>
                <a:latin typeface="Trebuchet MS"/>
                <a:cs typeface="Trebuchet MS"/>
              </a:rPr>
              <a:t>Example:</a:t>
            </a:r>
            <a:endParaRPr sz="2200">
              <a:latin typeface="Trebuchet MS"/>
              <a:cs typeface="Trebuchet MS"/>
            </a:endParaRPr>
          </a:p>
          <a:p>
            <a:pPr marL="469900">
              <a:lnSpc>
                <a:spcPct val="100000"/>
              </a:lnSpc>
              <a:spcBef>
                <a:spcPts val="2645"/>
              </a:spcBef>
            </a:pPr>
            <a:r>
              <a:rPr sz="2200" b="1" spc="25" dirty="0">
                <a:solidFill>
                  <a:srgbClr val="3E3E3E"/>
                </a:solidFill>
                <a:latin typeface="Arial"/>
                <a:cs typeface="Arial"/>
              </a:rPr>
              <a:t>$</a:t>
            </a:r>
            <a:r>
              <a:rPr sz="2200" b="1" spc="-5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50" dirty="0">
                <a:solidFill>
                  <a:srgbClr val="3E3E3E"/>
                </a:solidFill>
                <a:latin typeface="Arial"/>
                <a:cs typeface="Arial"/>
              </a:rPr>
              <a:t>docker</a:t>
            </a:r>
            <a:r>
              <a:rPr sz="2200" b="1" spc="-4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60" dirty="0">
                <a:solidFill>
                  <a:srgbClr val="3E3E3E"/>
                </a:solidFill>
                <a:latin typeface="Arial"/>
                <a:cs typeface="Arial"/>
              </a:rPr>
              <a:t>build</a:t>
            </a:r>
            <a:r>
              <a:rPr sz="2200" b="1" spc="-3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95" dirty="0">
                <a:solidFill>
                  <a:srgbClr val="3E3E3E"/>
                </a:solidFill>
                <a:latin typeface="Arial"/>
                <a:cs typeface="Arial"/>
              </a:rPr>
              <a:t>-t</a:t>
            </a:r>
            <a:r>
              <a:rPr sz="2200" b="1" spc="-5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75" dirty="0">
                <a:solidFill>
                  <a:srgbClr val="3E3E3E"/>
                </a:solidFill>
                <a:latin typeface="Arial"/>
                <a:cs typeface="Arial"/>
              </a:rPr>
              <a:t>yourusername/example-node-app</a:t>
            </a:r>
            <a:endParaRPr sz="2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45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5"/>
              </a:spcBef>
              <a:buFont typeface="Tahoma"/>
              <a:buChar char="•"/>
              <a:tabLst>
                <a:tab pos="354965" algn="l"/>
                <a:tab pos="355600" algn="l"/>
              </a:tabLst>
            </a:pPr>
            <a:r>
              <a:rPr sz="2200" spc="-35" dirty="0">
                <a:solidFill>
                  <a:srgbClr val="3E3E3E"/>
                </a:solidFill>
                <a:latin typeface="Trebuchet MS"/>
                <a:cs typeface="Trebuchet MS"/>
              </a:rPr>
              <a:t>If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rebuchet MS"/>
                <a:cs typeface="Trebuchet MS"/>
              </a:rPr>
              <a:t>you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Trebuchet MS"/>
                <a:cs typeface="Trebuchet MS"/>
              </a:rPr>
              <a:t>run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14" dirty="0">
                <a:solidFill>
                  <a:srgbClr val="3E3E3E"/>
                </a:solidFill>
                <a:latin typeface="Trebuchet MS"/>
                <a:cs typeface="Trebuchet MS"/>
              </a:rPr>
              <a:t>command</a:t>
            </a:r>
            <a:r>
              <a:rPr sz="2200" spc="-5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5" dirty="0">
                <a:solidFill>
                  <a:srgbClr val="3E3E3E"/>
                </a:solidFill>
                <a:latin typeface="Trebuchet MS"/>
                <a:cs typeface="Trebuchet MS"/>
              </a:rPr>
              <a:t>above,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rebuchet MS"/>
                <a:cs typeface="Trebuchet MS"/>
              </a:rPr>
              <a:t>you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rebuchet MS"/>
                <a:cs typeface="Trebuchet MS"/>
              </a:rPr>
              <a:t>should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have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rebuchet MS"/>
                <a:cs typeface="Trebuchet MS"/>
              </a:rPr>
              <a:t>your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image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rebuchet MS"/>
                <a:cs typeface="Trebuchet MS"/>
              </a:rPr>
              <a:t>tagged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5" dirty="0">
                <a:solidFill>
                  <a:srgbClr val="3E3E3E"/>
                </a:solidFill>
                <a:latin typeface="Trebuchet MS"/>
                <a:cs typeface="Trebuchet MS"/>
              </a:rPr>
              <a:t>already.</a:t>
            </a:r>
            <a:r>
              <a:rPr sz="2200" spc="-6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Trebuchet MS"/>
                <a:cs typeface="Trebuchet MS"/>
              </a:rPr>
              <a:t>If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rebuchet MS"/>
                <a:cs typeface="Trebuchet MS"/>
              </a:rPr>
              <a:t>you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Trebuchet MS"/>
                <a:cs typeface="Trebuchet MS"/>
              </a:rPr>
              <a:t>run</a:t>
            </a:r>
            <a:endParaRPr sz="2200">
              <a:latin typeface="Trebuchet MS"/>
              <a:cs typeface="Trebuchet MS"/>
            </a:endParaRPr>
          </a:p>
          <a:p>
            <a:pPr marL="355600">
              <a:lnSpc>
                <a:spcPct val="100000"/>
              </a:lnSpc>
              <a:spcBef>
                <a:spcPts val="395"/>
              </a:spcBef>
            </a:pP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rebuchet MS"/>
                <a:cs typeface="Trebuchet MS"/>
              </a:rPr>
              <a:t>docker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Trebuchet MS"/>
                <a:cs typeface="Trebuchet MS"/>
              </a:rPr>
              <a:t>images,</a:t>
            </a:r>
            <a:r>
              <a:rPr sz="2200" spc="-5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it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Trebuchet MS"/>
                <a:cs typeface="Trebuchet MS"/>
              </a:rPr>
              <a:t>will</a:t>
            </a:r>
            <a:r>
              <a:rPr sz="2200" spc="-5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display</a:t>
            </a:r>
            <a:r>
              <a:rPr sz="2200" spc="-5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14" dirty="0">
                <a:solidFill>
                  <a:srgbClr val="3E3E3E"/>
                </a:solidFill>
                <a:latin typeface="Trebuchet MS"/>
                <a:cs typeface="Trebuchet MS"/>
              </a:rPr>
              <a:t>name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dirty="0">
                <a:solidFill>
                  <a:srgbClr val="3E3E3E"/>
                </a:solidFill>
                <a:latin typeface="Trebuchet MS"/>
                <a:cs typeface="Trebuchet MS"/>
              </a:rPr>
              <a:t>that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rebuchet MS"/>
                <a:cs typeface="Trebuchet MS"/>
              </a:rPr>
              <a:t>you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have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" dirty="0">
                <a:solidFill>
                  <a:srgbClr val="3E3E3E"/>
                </a:solidFill>
                <a:latin typeface="Trebuchet MS"/>
                <a:cs typeface="Trebuchet MS"/>
              </a:rPr>
              <a:t>tagged.</a:t>
            </a:r>
            <a:endParaRPr sz="2200">
              <a:latin typeface="Trebuchet MS"/>
              <a:cs typeface="Trebuchet MS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419600" y="734568"/>
            <a:ext cx="7677911" cy="458724"/>
          </a:xfrm>
          <a:prstGeom prst="rect">
            <a:avLst/>
          </a:prstGeom>
        </p:spPr>
      </p:pic>
    </p:spTree>
  </p:cSld>
  <p:clrMapOvr>
    <a:masterClrMapping/>
  </p:clrMapOvr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46905" y="4099052"/>
            <a:ext cx="851598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60" dirty="0">
                <a:latin typeface="Arial"/>
                <a:cs typeface="Arial"/>
              </a:rPr>
              <a:t>Docker</a:t>
            </a:r>
            <a:r>
              <a:rPr spc="-40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Compose</a:t>
            </a:r>
            <a:r>
              <a:rPr spc="-15" dirty="0">
                <a:latin typeface="Arial"/>
                <a:cs typeface="Arial"/>
              </a:rPr>
              <a:t> </a:t>
            </a:r>
            <a:r>
              <a:rPr spc="170" dirty="0">
                <a:latin typeface="Arial"/>
                <a:cs typeface="Arial"/>
              </a:rPr>
              <a:t>with</a:t>
            </a:r>
            <a:r>
              <a:rPr spc="-65" dirty="0">
                <a:latin typeface="Arial"/>
                <a:cs typeface="Arial"/>
              </a:rPr>
              <a:t> </a:t>
            </a:r>
            <a:r>
              <a:rPr spc="130" dirty="0">
                <a:latin typeface="Arial"/>
                <a:cs typeface="Arial"/>
              </a:rPr>
              <a:t>Multiple</a:t>
            </a:r>
            <a:r>
              <a:rPr spc="-55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Local</a:t>
            </a:r>
            <a:r>
              <a:rPr spc="-60" dirty="0">
                <a:latin typeface="Arial"/>
                <a:cs typeface="Arial"/>
              </a:rPr>
              <a:t> </a:t>
            </a:r>
            <a:r>
              <a:rPr spc="55" dirty="0">
                <a:latin typeface="Arial"/>
                <a:cs typeface="Arial"/>
              </a:rPr>
              <a:t>Containers</a:t>
            </a:r>
          </a:p>
        </p:txBody>
      </p:sp>
    </p:spTree>
  </p:cSld>
  <p:clrMapOvr>
    <a:masterClrMapping/>
  </p:clrMapOvr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225922" y="295148"/>
            <a:ext cx="58019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05" dirty="0">
                <a:solidFill>
                  <a:srgbClr val="3E3E3E"/>
                </a:solidFill>
                <a:latin typeface="Arial"/>
                <a:cs typeface="Arial"/>
              </a:rPr>
              <a:t>Introduction</a:t>
            </a:r>
            <a:r>
              <a:rPr spc="-4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145" dirty="0">
                <a:solidFill>
                  <a:srgbClr val="3E3E3E"/>
                </a:solidFill>
                <a:latin typeface="Arial"/>
                <a:cs typeface="Arial"/>
              </a:rPr>
              <a:t>to</a:t>
            </a:r>
            <a:r>
              <a:rPr spc="-6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60" dirty="0">
                <a:solidFill>
                  <a:srgbClr val="3E3E3E"/>
                </a:solidFill>
                <a:latin typeface="Arial"/>
                <a:cs typeface="Arial"/>
              </a:rPr>
              <a:t>Docker</a:t>
            </a:r>
            <a:r>
              <a:rPr spc="-5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3E3E3E"/>
                </a:solidFill>
                <a:latin typeface="Arial"/>
                <a:cs typeface="Arial"/>
              </a:rPr>
              <a:t>Compose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896611" y="4905755"/>
            <a:ext cx="6463284" cy="3092195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733550" y="2116327"/>
            <a:ext cx="12289155" cy="27082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95"/>
              </a:spcBef>
              <a:buChar char="•"/>
              <a:tabLst>
                <a:tab pos="354965" algn="l"/>
                <a:tab pos="355600" algn="l"/>
              </a:tabLst>
            </a:pPr>
            <a:r>
              <a:rPr sz="2200" spc="125" dirty="0">
                <a:solidFill>
                  <a:srgbClr val="3E3E3E"/>
                </a:solidFill>
                <a:latin typeface="Trebuchet MS"/>
                <a:cs typeface="Trebuchet MS"/>
              </a:rPr>
              <a:t>Compose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is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a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5" dirty="0">
                <a:solidFill>
                  <a:srgbClr val="3E3E3E"/>
                </a:solidFill>
                <a:latin typeface="Trebuchet MS"/>
                <a:cs typeface="Trebuchet MS"/>
              </a:rPr>
              <a:t>tool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for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defining</a:t>
            </a:r>
            <a:r>
              <a:rPr sz="2200" spc="-6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Trebuchet MS"/>
                <a:cs typeface="Trebuchet MS"/>
              </a:rPr>
              <a:t>and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rebuchet MS"/>
                <a:cs typeface="Trebuchet MS"/>
              </a:rPr>
              <a:t>running</a:t>
            </a:r>
            <a:r>
              <a:rPr sz="2200" spc="-5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multi-container</a:t>
            </a:r>
            <a:r>
              <a:rPr sz="2200" spc="-2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rebuchet MS"/>
                <a:cs typeface="Trebuchet MS"/>
              </a:rPr>
              <a:t>Docker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5" dirty="0">
                <a:solidFill>
                  <a:srgbClr val="3E3E3E"/>
                </a:solidFill>
                <a:latin typeface="Trebuchet MS"/>
                <a:cs typeface="Trebuchet MS"/>
              </a:rPr>
              <a:t>applications.</a:t>
            </a:r>
            <a:endParaRPr sz="2200">
              <a:latin typeface="Trebuchet MS"/>
              <a:cs typeface="Trebuchet MS"/>
            </a:endParaRPr>
          </a:p>
          <a:p>
            <a:pPr marL="355600" indent="-342900">
              <a:lnSpc>
                <a:spcPct val="100000"/>
              </a:lnSpc>
              <a:spcBef>
                <a:spcPts val="2640"/>
              </a:spcBef>
              <a:buChar char="•"/>
              <a:tabLst>
                <a:tab pos="354965" algn="l"/>
                <a:tab pos="355600" algn="l"/>
              </a:tabLst>
            </a:pPr>
            <a:r>
              <a:rPr sz="2200" spc="30" dirty="0">
                <a:solidFill>
                  <a:srgbClr val="3E3E3E"/>
                </a:solidFill>
                <a:latin typeface="Trebuchet MS"/>
                <a:cs typeface="Trebuchet MS"/>
              </a:rPr>
              <a:t>With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rebuchet MS"/>
                <a:cs typeface="Trebuchet MS"/>
              </a:rPr>
              <a:t>Compose,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rebuchet MS"/>
                <a:cs typeface="Trebuchet MS"/>
              </a:rPr>
              <a:t>you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10" dirty="0">
                <a:solidFill>
                  <a:srgbClr val="3E3E3E"/>
                </a:solidFill>
                <a:latin typeface="Trebuchet MS"/>
                <a:cs typeface="Trebuchet MS"/>
              </a:rPr>
              <a:t>use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a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20" dirty="0">
                <a:solidFill>
                  <a:srgbClr val="3E3E3E"/>
                </a:solidFill>
                <a:latin typeface="Trebuchet MS"/>
                <a:cs typeface="Trebuchet MS"/>
              </a:rPr>
              <a:t>YAML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55" dirty="0">
                <a:solidFill>
                  <a:srgbClr val="3E3E3E"/>
                </a:solidFill>
                <a:latin typeface="Trebuchet MS"/>
                <a:cs typeface="Trebuchet MS"/>
              </a:rPr>
              <a:t>file</a:t>
            </a:r>
            <a:r>
              <a:rPr sz="2200" spc="-4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to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configure</a:t>
            </a:r>
            <a:r>
              <a:rPr sz="2200" spc="-6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rebuchet MS"/>
                <a:cs typeface="Trebuchet MS"/>
              </a:rPr>
              <a:t>your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5" dirty="0">
                <a:solidFill>
                  <a:srgbClr val="3E3E3E"/>
                </a:solidFill>
                <a:latin typeface="Trebuchet MS"/>
                <a:cs typeface="Trebuchet MS"/>
              </a:rPr>
              <a:t>application’s</a:t>
            </a:r>
            <a:r>
              <a:rPr sz="2200" spc="-5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" dirty="0">
                <a:solidFill>
                  <a:srgbClr val="3E3E3E"/>
                </a:solidFill>
                <a:latin typeface="Trebuchet MS"/>
                <a:cs typeface="Trebuchet MS"/>
              </a:rPr>
              <a:t>services.</a:t>
            </a:r>
            <a:endParaRPr sz="2200">
              <a:latin typeface="Trebuchet MS"/>
              <a:cs typeface="Trebuchet MS"/>
            </a:endParaRPr>
          </a:p>
          <a:p>
            <a:pPr marL="355600" indent="-342900">
              <a:lnSpc>
                <a:spcPct val="100000"/>
              </a:lnSpc>
              <a:spcBef>
                <a:spcPts val="2640"/>
              </a:spcBef>
              <a:buChar char="•"/>
              <a:tabLst>
                <a:tab pos="354965" algn="l"/>
                <a:tab pos="355600" algn="l"/>
              </a:tabLst>
            </a:pPr>
            <a:r>
              <a:rPr sz="2200" spc="-10" dirty="0">
                <a:solidFill>
                  <a:srgbClr val="3E3E3E"/>
                </a:solidFill>
                <a:latin typeface="Trebuchet MS"/>
                <a:cs typeface="Trebuchet MS"/>
              </a:rPr>
              <a:t>Then,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" dirty="0">
                <a:solidFill>
                  <a:srgbClr val="3E3E3E"/>
                </a:solidFill>
                <a:latin typeface="Trebuchet MS"/>
                <a:cs typeface="Trebuchet MS"/>
              </a:rPr>
              <a:t>with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a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single</a:t>
            </a:r>
            <a:r>
              <a:rPr sz="2200" spc="-4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rebuchet MS"/>
                <a:cs typeface="Trebuchet MS"/>
              </a:rPr>
              <a:t>command,</a:t>
            </a:r>
            <a:r>
              <a:rPr sz="2200" spc="-5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rebuchet MS"/>
                <a:cs typeface="Trebuchet MS"/>
              </a:rPr>
              <a:t>you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dirty="0">
                <a:solidFill>
                  <a:srgbClr val="3E3E3E"/>
                </a:solidFill>
                <a:latin typeface="Trebuchet MS"/>
                <a:cs typeface="Trebuchet MS"/>
              </a:rPr>
              <a:t>create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Trebuchet MS"/>
                <a:cs typeface="Trebuchet MS"/>
              </a:rPr>
              <a:t>and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" dirty="0">
                <a:solidFill>
                  <a:srgbClr val="3E3E3E"/>
                </a:solidFill>
                <a:latin typeface="Trebuchet MS"/>
                <a:cs typeface="Trebuchet MS"/>
              </a:rPr>
              <a:t>start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Trebuchet MS"/>
                <a:cs typeface="Trebuchet MS"/>
              </a:rPr>
              <a:t>all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services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rebuchet MS"/>
                <a:cs typeface="Trebuchet MS"/>
              </a:rPr>
              <a:t>from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rebuchet MS"/>
                <a:cs typeface="Trebuchet MS"/>
              </a:rPr>
              <a:t>your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configuration.</a:t>
            </a:r>
            <a:endParaRPr sz="2200">
              <a:latin typeface="Trebuchet MS"/>
              <a:cs typeface="Trebuchet MS"/>
            </a:endParaRPr>
          </a:p>
          <a:p>
            <a:pPr marL="355600" marR="5080" indent="-342900">
              <a:lnSpc>
                <a:spcPct val="100000"/>
              </a:lnSpc>
              <a:spcBef>
                <a:spcPts val="2640"/>
              </a:spcBef>
              <a:buChar char="•"/>
              <a:tabLst>
                <a:tab pos="354965" algn="l"/>
                <a:tab pos="355600" algn="l"/>
              </a:tabLst>
            </a:pPr>
            <a:r>
              <a:rPr sz="2200" spc="125" dirty="0">
                <a:solidFill>
                  <a:srgbClr val="3E3E3E"/>
                </a:solidFill>
                <a:latin typeface="Trebuchet MS"/>
                <a:cs typeface="Trebuchet MS"/>
              </a:rPr>
              <a:t>Compose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rebuchet MS"/>
                <a:cs typeface="Trebuchet MS"/>
              </a:rPr>
              <a:t>works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in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Trebuchet MS"/>
                <a:cs typeface="Trebuchet MS"/>
              </a:rPr>
              <a:t>all</a:t>
            </a:r>
            <a:r>
              <a:rPr sz="2200" spc="-6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Trebuchet MS"/>
                <a:cs typeface="Trebuchet MS"/>
              </a:rPr>
              <a:t>environments:</a:t>
            </a:r>
            <a:r>
              <a:rPr sz="2200" spc="-5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Trebuchet MS"/>
                <a:cs typeface="Trebuchet MS"/>
              </a:rPr>
              <a:t>production,</a:t>
            </a:r>
            <a:r>
              <a:rPr sz="2200" spc="-5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" dirty="0">
                <a:solidFill>
                  <a:srgbClr val="3E3E3E"/>
                </a:solidFill>
                <a:latin typeface="Trebuchet MS"/>
                <a:cs typeface="Trebuchet MS"/>
              </a:rPr>
              <a:t>staging,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Trebuchet MS"/>
                <a:cs typeface="Trebuchet MS"/>
              </a:rPr>
              <a:t>development,</a:t>
            </a:r>
            <a:r>
              <a:rPr sz="2200" spc="-5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20" dirty="0">
                <a:solidFill>
                  <a:srgbClr val="3E3E3E"/>
                </a:solidFill>
                <a:latin typeface="Trebuchet MS"/>
                <a:cs typeface="Trebuchet MS"/>
              </a:rPr>
              <a:t>testing,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Trebuchet MS"/>
                <a:cs typeface="Trebuchet MS"/>
              </a:rPr>
              <a:t>as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Trebuchet MS"/>
                <a:cs typeface="Trebuchet MS"/>
              </a:rPr>
              <a:t>well</a:t>
            </a:r>
            <a:r>
              <a:rPr sz="2200" spc="-5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Trebuchet MS"/>
                <a:cs typeface="Trebuchet MS"/>
              </a:rPr>
              <a:t>as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Trebuchet MS"/>
                <a:cs typeface="Trebuchet MS"/>
              </a:rPr>
              <a:t>CI </a:t>
            </a:r>
            <a:r>
              <a:rPr sz="2200" spc="-65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5" dirty="0">
                <a:solidFill>
                  <a:srgbClr val="3E3E3E"/>
                </a:solidFill>
                <a:latin typeface="Trebuchet MS"/>
                <a:cs typeface="Trebuchet MS"/>
              </a:rPr>
              <a:t>workflows.</a:t>
            </a:r>
            <a:endParaRPr sz="2200">
              <a:latin typeface="Trebuchet MS"/>
              <a:cs typeface="Trebuchet MS"/>
            </a:endParaRP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790188" y="734568"/>
            <a:ext cx="8939783" cy="458724"/>
          </a:xfrm>
          <a:prstGeom prst="rect">
            <a:avLst/>
          </a:prstGeom>
        </p:spPr>
      </p:pic>
    </p:spTree>
  </p:cSld>
  <p:clrMapOvr>
    <a:masterClrMapping/>
  </p:clrMapOvr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872098" y="295148"/>
            <a:ext cx="451167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60" dirty="0">
                <a:solidFill>
                  <a:srgbClr val="3E3E3E"/>
                </a:solidFill>
                <a:latin typeface="Arial"/>
                <a:cs typeface="Arial"/>
              </a:rPr>
              <a:t>Docker</a:t>
            </a:r>
            <a:r>
              <a:rPr spc="-5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3E3E3E"/>
                </a:solidFill>
                <a:latin typeface="Arial"/>
                <a:cs typeface="Arial"/>
              </a:rPr>
              <a:t>Compose</a:t>
            </a:r>
            <a:r>
              <a:rPr spc="-3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90" dirty="0">
                <a:solidFill>
                  <a:srgbClr val="3E3E3E"/>
                </a:solidFill>
                <a:latin typeface="Arial"/>
                <a:cs typeface="Arial"/>
              </a:rPr>
              <a:t>.yml</a:t>
            </a:r>
            <a:r>
              <a:rPr spc="-7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90" dirty="0">
                <a:solidFill>
                  <a:srgbClr val="3E3E3E"/>
                </a:solidFill>
                <a:latin typeface="Arial"/>
                <a:cs typeface="Arial"/>
              </a:rPr>
              <a:t>file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655823" y="2188210"/>
            <a:ext cx="1094041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30" dirty="0">
                <a:solidFill>
                  <a:srgbClr val="33444D"/>
                </a:solidFill>
                <a:latin typeface="Trebuchet MS"/>
                <a:cs typeface="Trebuchet MS"/>
              </a:rPr>
              <a:t>The</a:t>
            </a:r>
            <a:r>
              <a:rPr sz="2200" spc="-70" dirty="0">
                <a:solidFill>
                  <a:srgbClr val="33444D"/>
                </a:solidFill>
                <a:latin typeface="Trebuchet MS"/>
                <a:cs typeface="Trebuchet MS"/>
              </a:rPr>
              <a:t> </a:t>
            </a:r>
            <a:r>
              <a:rPr sz="2200" spc="75" dirty="0">
                <a:solidFill>
                  <a:srgbClr val="33444D"/>
                </a:solidFill>
                <a:latin typeface="Trebuchet MS"/>
                <a:cs typeface="Trebuchet MS"/>
              </a:rPr>
              <a:t>Docker</a:t>
            </a:r>
            <a:r>
              <a:rPr sz="2200" spc="-85" dirty="0">
                <a:solidFill>
                  <a:srgbClr val="33444D"/>
                </a:solidFill>
                <a:latin typeface="Trebuchet MS"/>
                <a:cs typeface="Trebuchet MS"/>
              </a:rPr>
              <a:t> </a:t>
            </a:r>
            <a:r>
              <a:rPr sz="2200" spc="105" dirty="0">
                <a:solidFill>
                  <a:srgbClr val="33444D"/>
                </a:solidFill>
                <a:latin typeface="Trebuchet MS"/>
                <a:cs typeface="Trebuchet MS"/>
              </a:rPr>
              <a:t>compose</a:t>
            </a:r>
            <a:r>
              <a:rPr sz="2200" spc="-65" dirty="0">
                <a:solidFill>
                  <a:srgbClr val="33444D"/>
                </a:solidFill>
                <a:latin typeface="Trebuchet MS"/>
                <a:cs typeface="Trebuchet MS"/>
              </a:rPr>
              <a:t> </a:t>
            </a:r>
            <a:r>
              <a:rPr sz="2200" spc="-25" dirty="0">
                <a:solidFill>
                  <a:srgbClr val="33444D"/>
                </a:solidFill>
                <a:latin typeface="Trebuchet MS"/>
                <a:cs typeface="Trebuchet MS"/>
              </a:rPr>
              <a:t>.yml</a:t>
            </a:r>
            <a:r>
              <a:rPr sz="2200" spc="-70" dirty="0">
                <a:solidFill>
                  <a:srgbClr val="33444D"/>
                </a:solidFill>
                <a:latin typeface="Trebuchet MS"/>
                <a:cs typeface="Trebuchet MS"/>
              </a:rPr>
              <a:t> </a:t>
            </a:r>
            <a:r>
              <a:rPr sz="2200" spc="-55" dirty="0">
                <a:solidFill>
                  <a:srgbClr val="33444D"/>
                </a:solidFill>
                <a:latin typeface="Trebuchet MS"/>
                <a:cs typeface="Trebuchet MS"/>
              </a:rPr>
              <a:t>file</a:t>
            </a:r>
            <a:r>
              <a:rPr sz="2200" spc="-40" dirty="0">
                <a:solidFill>
                  <a:srgbClr val="33444D"/>
                </a:solidFill>
                <a:latin typeface="Trebuchet MS"/>
                <a:cs typeface="Trebuchet MS"/>
              </a:rPr>
              <a:t> </a:t>
            </a:r>
            <a:r>
              <a:rPr sz="2200" spc="75" dirty="0">
                <a:solidFill>
                  <a:srgbClr val="33444D"/>
                </a:solidFill>
                <a:latin typeface="Trebuchet MS"/>
                <a:cs typeface="Trebuchet MS"/>
              </a:rPr>
              <a:t>looks</a:t>
            </a:r>
            <a:r>
              <a:rPr sz="2200" spc="-100" dirty="0">
                <a:solidFill>
                  <a:srgbClr val="33444D"/>
                </a:solidFill>
                <a:latin typeface="Trebuchet MS"/>
                <a:cs typeface="Trebuchet MS"/>
              </a:rPr>
              <a:t> </a:t>
            </a:r>
            <a:r>
              <a:rPr sz="2200" spc="105" dirty="0">
                <a:solidFill>
                  <a:srgbClr val="33444D"/>
                </a:solidFill>
                <a:latin typeface="Trebuchet MS"/>
                <a:cs typeface="Trebuchet MS"/>
              </a:rPr>
              <a:t>as</a:t>
            </a:r>
            <a:r>
              <a:rPr sz="2200" spc="-70" dirty="0">
                <a:solidFill>
                  <a:srgbClr val="33444D"/>
                </a:solidFill>
                <a:latin typeface="Trebuchet MS"/>
                <a:cs typeface="Trebuchet MS"/>
              </a:rPr>
              <a:t> </a:t>
            </a:r>
            <a:r>
              <a:rPr sz="2200" spc="130" dirty="0">
                <a:solidFill>
                  <a:srgbClr val="33444D"/>
                </a:solidFill>
                <a:latin typeface="Trebuchet MS"/>
                <a:cs typeface="Trebuchet MS"/>
              </a:rPr>
              <a:t>shown</a:t>
            </a:r>
            <a:r>
              <a:rPr sz="2200" spc="-65" dirty="0">
                <a:solidFill>
                  <a:srgbClr val="33444D"/>
                </a:solidFill>
                <a:latin typeface="Trebuchet MS"/>
                <a:cs typeface="Trebuchet MS"/>
              </a:rPr>
              <a:t> </a:t>
            </a:r>
            <a:r>
              <a:rPr sz="2200" spc="55" dirty="0">
                <a:solidFill>
                  <a:srgbClr val="33444D"/>
                </a:solidFill>
                <a:latin typeface="Trebuchet MS"/>
                <a:cs typeface="Trebuchet MS"/>
              </a:rPr>
              <a:t>below</a:t>
            </a:r>
            <a:r>
              <a:rPr sz="2200" spc="-70" dirty="0">
                <a:solidFill>
                  <a:srgbClr val="33444D"/>
                </a:solidFill>
                <a:latin typeface="Trebuchet MS"/>
                <a:cs typeface="Trebuchet MS"/>
              </a:rPr>
              <a:t> </a:t>
            </a:r>
            <a:r>
              <a:rPr sz="2200" spc="5" dirty="0">
                <a:solidFill>
                  <a:srgbClr val="33444D"/>
                </a:solidFill>
                <a:latin typeface="Trebuchet MS"/>
                <a:cs typeface="Trebuchet MS"/>
              </a:rPr>
              <a:t>with</a:t>
            </a:r>
            <a:r>
              <a:rPr sz="2200" spc="-65" dirty="0">
                <a:solidFill>
                  <a:srgbClr val="33444D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3444D"/>
                </a:solidFill>
                <a:latin typeface="Trebuchet MS"/>
                <a:cs typeface="Trebuchet MS"/>
              </a:rPr>
              <a:t>the</a:t>
            </a:r>
            <a:r>
              <a:rPr sz="2200" spc="-80" dirty="0">
                <a:solidFill>
                  <a:srgbClr val="33444D"/>
                </a:solidFill>
                <a:latin typeface="Trebuchet MS"/>
                <a:cs typeface="Trebuchet MS"/>
              </a:rPr>
              <a:t> </a:t>
            </a:r>
            <a:r>
              <a:rPr sz="2200" spc="25" dirty="0">
                <a:solidFill>
                  <a:srgbClr val="33444D"/>
                </a:solidFill>
                <a:latin typeface="Trebuchet MS"/>
                <a:cs typeface="Trebuchet MS"/>
              </a:rPr>
              <a:t>following</a:t>
            </a:r>
            <a:r>
              <a:rPr sz="2200" spc="-55" dirty="0">
                <a:solidFill>
                  <a:srgbClr val="33444D"/>
                </a:solidFill>
                <a:latin typeface="Trebuchet MS"/>
                <a:cs typeface="Trebuchet MS"/>
              </a:rPr>
              <a:t> </a:t>
            </a:r>
            <a:r>
              <a:rPr sz="2200" spc="60" dirty="0">
                <a:solidFill>
                  <a:srgbClr val="33444D"/>
                </a:solidFill>
                <a:latin typeface="Trebuchet MS"/>
                <a:cs typeface="Trebuchet MS"/>
              </a:rPr>
              <a:t>components: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423411" y="3066669"/>
            <a:ext cx="257937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3E3E3E"/>
                </a:solidFill>
                <a:latin typeface="Courier New"/>
                <a:cs typeface="Courier New"/>
              </a:rPr>
              <a:t>#</a:t>
            </a:r>
            <a:r>
              <a:rPr sz="1400" spc="-15" dirty="0">
                <a:solidFill>
                  <a:srgbClr val="3E3E3E"/>
                </a:solidFill>
                <a:latin typeface="Courier New"/>
                <a:cs typeface="Courier New"/>
              </a:rPr>
              <a:t> </a:t>
            </a:r>
            <a:r>
              <a:rPr sz="1400" spc="-10" dirty="0">
                <a:solidFill>
                  <a:srgbClr val="3E3E3E"/>
                </a:solidFill>
                <a:latin typeface="Courier New"/>
                <a:cs typeface="Courier New"/>
              </a:rPr>
              <a:t>optional </a:t>
            </a:r>
            <a:r>
              <a:rPr sz="1400" spc="-5" dirty="0">
                <a:solidFill>
                  <a:srgbClr val="3E3E3E"/>
                </a:solidFill>
                <a:latin typeface="Courier New"/>
                <a:cs typeface="Courier New"/>
              </a:rPr>
              <a:t>since</a:t>
            </a:r>
            <a:r>
              <a:rPr sz="1400" spc="-10" dirty="0">
                <a:solidFill>
                  <a:srgbClr val="3E3E3E"/>
                </a:solidFill>
                <a:latin typeface="Courier New"/>
                <a:cs typeface="Courier New"/>
              </a:rPr>
              <a:t> v1.27.0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720588" y="3066669"/>
            <a:ext cx="1517015" cy="1093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solidFill>
                  <a:srgbClr val="3E3E3E"/>
                </a:solidFill>
                <a:latin typeface="Courier New"/>
                <a:cs typeface="Courier New"/>
              </a:rPr>
              <a:t>version:</a:t>
            </a:r>
            <a:r>
              <a:rPr sz="1400" spc="-85" dirty="0">
                <a:solidFill>
                  <a:srgbClr val="3E3E3E"/>
                </a:solidFill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3E3E3E"/>
                </a:solidFill>
                <a:latin typeface="Courier New"/>
                <a:cs typeface="Courier New"/>
              </a:rPr>
              <a:t>"3.9" </a:t>
            </a:r>
            <a:r>
              <a:rPr sz="1400" spc="-825" dirty="0">
                <a:solidFill>
                  <a:srgbClr val="3E3E3E"/>
                </a:solidFill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3E3E3E"/>
                </a:solidFill>
                <a:latin typeface="Courier New"/>
                <a:cs typeface="Courier New"/>
              </a:rPr>
              <a:t>services:</a:t>
            </a:r>
            <a:endParaRPr sz="1400">
              <a:latin typeface="Courier New"/>
              <a:cs typeface="Courier New"/>
            </a:endParaRPr>
          </a:p>
          <a:p>
            <a:pPr marL="226060">
              <a:lnSpc>
                <a:spcPct val="100000"/>
              </a:lnSpc>
            </a:pPr>
            <a:r>
              <a:rPr sz="1400" spc="-5" dirty="0">
                <a:solidFill>
                  <a:srgbClr val="3E3E3E"/>
                </a:solidFill>
                <a:latin typeface="Courier New"/>
                <a:cs typeface="Courier New"/>
              </a:rPr>
              <a:t>web:</a:t>
            </a:r>
            <a:endParaRPr sz="1400">
              <a:latin typeface="Courier New"/>
              <a:cs typeface="Courier New"/>
            </a:endParaRPr>
          </a:p>
          <a:p>
            <a:pPr marL="439420">
              <a:lnSpc>
                <a:spcPct val="100000"/>
              </a:lnSpc>
            </a:pPr>
            <a:r>
              <a:rPr sz="1400" spc="-5" dirty="0">
                <a:solidFill>
                  <a:srgbClr val="3E3E3E"/>
                </a:solidFill>
                <a:latin typeface="Courier New"/>
                <a:cs typeface="Courier New"/>
              </a:rPr>
              <a:t>build:</a:t>
            </a:r>
            <a:r>
              <a:rPr sz="1400" spc="-75" dirty="0">
                <a:solidFill>
                  <a:srgbClr val="3E3E3E"/>
                </a:solidFill>
                <a:latin typeface="Courier New"/>
                <a:cs typeface="Courier New"/>
              </a:rPr>
              <a:t> </a:t>
            </a:r>
            <a:r>
              <a:rPr sz="1400" dirty="0">
                <a:solidFill>
                  <a:srgbClr val="3E3E3E"/>
                </a:solidFill>
                <a:latin typeface="Courier New"/>
                <a:cs typeface="Courier New"/>
              </a:rPr>
              <a:t>.</a:t>
            </a:r>
            <a:endParaRPr sz="1400">
              <a:latin typeface="Courier New"/>
              <a:cs typeface="Courier New"/>
            </a:endParaRPr>
          </a:p>
          <a:p>
            <a:pPr marL="439420">
              <a:lnSpc>
                <a:spcPct val="100000"/>
              </a:lnSpc>
            </a:pPr>
            <a:r>
              <a:rPr sz="1400" spc="-5" dirty="0">
                <a:solidFill>
                  <a:srgbClr val="3E3E3E"/>
                </a:solidFill>
                <a:latin typeface="Courier New"/>
                <a:cs typeface="Courier New"/>
              </a:rPr>
              <a:t>ports: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720588" y="4133850"/>
            <a:ext cx="3006090" cy="2160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65278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3E3E3E"/>
                </a:solidFill>
                <a:latin typeface="Courier New"/>
                <a:cs typeface="Courier New"/>
              </a:rPr>
              <a:t>-</a:t>
            </a:r>
            <a:r>
              <a:rPr sz="1400" spc="-70" dirty="0">
                <a:solidFill>
                  <a:srgbClr val="3E3E3E"/>
                </a:solidFill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3E3E3E"/>
                </a:solidFill>
                <a:latin typeface="Courier New"/>
                <a:cs typeface="Courier New"/>
              </a:rPr>
              <a:t>"5000:5000"</a:t>
            </a:r>
            <a:endParaRPr sz="1400">
              <a:latin typeface="Courier New"/>
              <a:cs typeface="Courier New"/>
            </a:endParaRPr>
          </a:p>
          <a:p>
            <a:pPr marL="439420">
              <a:lnSpc>
                <a:spcPct val="100000"/>
              </a:lnSpc>
            </a:pPr>
            <a:r>
              <a:rPr sz="1400" spc="-10" dirty="0">
                <a:solidFill>
                  <a:srgbClr val="3E3E3E"/>
                </a:solidFill>
                <a:latin typeface="Courier New"/>
                <a:cs typeface="Courier New"/>
              </a:rPr>
              <a:t>volumes:</a:t>
            </a:r>
            <a:endParaRPr sz="1400">
              <a:latin typeface="Courier New"/>
              <a:cs typeface="Courier New"/>
            </a:endParaRPr>
          </a:p>
          <a:p>
            <a:pPr marL="864869" indent="-212090">
              <a:lnSpc>
                <a:spcPct val="100000"/>
              </a:lnSpc>
              <a:buChar char="-"/>
              <a:tabLst>
                <a:tab pos="864869" algn="l"/>
              </a:tabLst>
            </a:pPr>
            <a:r>
              <a:rPr sz="1400" spc="-5" dirty="0">
                <a:solidFill>
                  <a:srgbClr val="3E3E3E"/>
                </a:solidFill>
                <a:latin typeface="Courier New"/>
                <a:cs typeface="Courier New"/>
              </a:rPr>
              <a:t>.:/code</a:t>
            </a:r>
            <a:endParaRPr sz="1400">
              <a:latin typeface="Courier New"/>
              <a:cs typeface="Courier New"/>
            </a:endParaRPr>
          </a:p>
          <a:p>
            <a:pPr marL="439420" marR="5080" indent="213360">
              <a:lnSpc>
                <a:spcPct val="100000"/>
              </a:lnSpc>
              <a:buChar char="-"/>
              <a:tabLst>
                <a:tab pos="864869" algn="l"/>
              </a:tabLst>
            </a:pPr>
            <a:r>
              <a:rPr sz="1400" spc="-5" dirty="0">
                <a:solidFill>
                  <a:srgbClr val="3E3E3E"/>
                </a:solidFill>
                <a:latin typeface="Courier New"/>
                <a:cs typeface="Courier New"/>
              </a:rPr>
              <a:t>lo</a:t>
            </a:r>
            <a:r>
              <a:rPr sz="1400" spc="-15" dirty="0">
                <a:solidFill>
                  <a:srgbClr val="3E3E3E"/>
                </a:solidFill>
                <a:latin typeface="Courier New"/>
                <a:cs typeface="Courier New"/>
              </a:rPr>
              <a:t>g</a:t>
            </a:r>
            <a:r>
              <a:rPr sz="1400" spc="-5" dirty="0">
                <a:solidFill>
                  <a:srgbClr val="3E3E3E"/>
                </a:solidFill>
                <a:latin typeface="Courier New"/>
                <a:cs typeface="Courier New"/>
              </a:rPr>
              <a:t>vo</a:t>
            </a:r>
            <a:r>
              <a:rPr sz="1400" spc="-15" dirty="0">
                <a:solidFill>
                  <a:srgbClr val="3E3E3E"/>
                </a:solidFill>
                <a:latin typeface="Courier New"/>
                <a:cs typeface="Courier New"/>
              </a:rPr>
              <a:t>l</a:t>
            </a:r>
            <a:r>
              <a:rPr sz="1400" spc="-5" dirty="0">
                <a:solidFill>
                  <a:srgbClr val="3E3E3E"/>
                </a:solidFill>
                <a:latin typeface="Courier New"/>
                <a:cs typeface="Courier New"/>
              </a:rPr>
              <a:t>ume01:</a:t>
            </a:r>
            <a:r>
              <a:rPr sz="1400" spc="-15" dirty="0">
                <a:solidFill>
                  <a:srgbClr val="3E3E3E"/>
                </a:solidFill>
                <a:latin typeface="Courier New"/>
                <a:cs typeface="Courier New"/>
              </a:rPr>
              <a:t>/</a:t>
            </a:r>
            <a:r>
              <a:rPr sz="1400" spc="-5" dirty="0">
                <a:solidFill>
                  <a:srgbClr val="3E3E3E"/>
                </a:solidFill>
                <a:latin typeface="Courier New"/>
                <a:cs typeface="Courier New"/>
              </a:rPr>
              <a:t>var</a:t>
            </a:r>
            <a:r>
              <a:rPr sz="1400" spc="-20" dirty="0">
                <a:solidFill>
                  <a:srgbClr val="3E3E3E"/>
                </a:solidFill>
                <a:latin typeface="Courier New"/>
                <a:cs typeface="Courier New"/>
              </a:rPr>
              <a:t>/</a:t>
            </a:r>
            <a:r>
              <a:rPr sz="1400" spc="-5" dirty="0">
                <a:solidFill>
                  <a:srgbClr val="3E3E3E"/>
                </a:solidFill>
                <a:latin typeface="Courier New"/>
                <a:cs typeface="Courier New"/>
              </a:rPr>
              <a:t>lo</a:t>
            </a:r>
            <a:r>
              <a:rPr sz="1400" dirty="0">
                <a:solidFill>
                  <a:srgbClr val="3E3E3E"/>
                </a:solidFill>
                <a:latin typeface="Courier New"/>
                <a:cs typeface="Courier New"/>
              </a:rPr>
              <a:t>g  </a:t>
            </a:r>
            <a:r>
              <a:rPr sz="1400" spc="-5" dirty="0">
                <a:solidFill>
                  <a:srgbClr val="3E3E3E"/>
                </a:solidFill>
                <a:latin typeface="Courier New"/>
                <a:cs typeface="Courier New"/>
              </a:rPr>
              <a:t>links:</a:t>
            </a:r>
            <a:endParaRPr sz="1400">
              <a:latin typeface="Courier New"/>
              <a:cs typeface="Courier New"/>
            </a:endParaRPr>
          </a:p>
          <a:p>
            <a:pPr marL="226060" marR="1600835" indent="426720">
              <a:lnSpc>
                <a:spcPct val="100000"/>
              </a:lnSpc>
              <a:buChar char="-"/>
              <a:tabLst>
                <a:tab pos="864869" algn="l"/>
              </a:tabLst>
            </a:pPr>
            <a:r>
              <a:rPr sz="1400" spc="-5" dirty="0">
                <a:solidFill>
                  <a:srgbClr val="3E3E3E"/>
                </a:solidFill>
                <a:latin typeface="Courier New"/>
                <a:cs typeface="Courier New"/>
              </a:rPr>
              <a:t>re</a:t>
            </a:r>
            <a:r>
              <a:rPr sz="1400" spc="-15" dirty="0">
                <a:solidFill>
                  <a:srgbClr val="3E3E3E"/>
                </a:solidFill>
                <a:latin typeface="Courier New"/>
                <a:cs typeface="Courier New"/>
              </a:rPr>
              <a:t>d</a:t>
            </a:r>
            <a:r>
              <a:rPr sz="1400" spc="-5" dirty="0">
                <a:solidFill>
                  <a:srgbClr val="3E3E3E"/>
                </a:solidFill>
                <a:latin typeface="Courier New"/>
                <a:cs typeface="Courier New"/>
              </a:rPr>
              <a:t>is  redis:</a:t>
            </a:r>
            <a:endParaRPr sz="1400">
              <a:latin typeface="Courier New"/>
              <a:cs typeface="Courier New"/>
            </a:endParaRPr>
          </a:p>
          <a:p>
            <a:pPr marL="12700" marR="1282065" indent="426720">
              <a:lnSpc>
                <a:spcPct val="100000"/>
              </a:lnSpc>
            </a:pPr>
            <a:r>
              <a:rPr sz="1400" spc="-5" dirty="0">
                <a:solidFill>
                  <a:srgbClr val="3E3E3E"/>
                </a:solidFill>
                <a:latin typeface="Courier New"/>
                <a:cs typeface="Courier New"/>
              </a:rPr>
              <a:t>image:</a:t>
            </a:r>
            <a:r>
              <a:rPr sz="1400" spc="-100" dirty="0">
                <a:solidFill>
                  <a:srgbClr val="3E3E3E"/>
                </a:solidFill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3E3E3E"/>
                </a:solidFill>
                <a:latin typeface="Courier New"/>
                <a:cs typeface="Courier New"/>
              </a:rPr>
              <a:t>redis </a:t>
            </a:r>
            <a:r>
              <a:rPr sz="1400" spc="-825" dirty="0">
                <a:solidFill>
                  <a:srgbClr val="3E3E3E"/>
                </a:solidFill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3E3E3E"/>
                </a:solidFill>
                <a:latin typeface="Courier New"/>
                <a:cs typeface="Courier New"/>
              </a:rPr>
              <a:t>volumes:</a:t>
            </a:r>
            <a:endParaRPr sz="1400">
              <a:latin typeface="Courier New"/>
              <a:cs typeface="Courier New"/>
            </a:endParaRPr>
          </a:p>
          <a:p>
            <a:pPr marL="226060">
              <a:lnSpc>
                <a:spcPct val="100000"/>
              </a:lnSpc>
            </a:pPr>
            <a:r>
              <a:rPr sz="1400" spc="-5" dirty="0">
                <a:solidFill>
                  <a:srgbClr val="3E3E3E"/>
                </a:solidFill>
                <a:latin typeface="Courier New"/>
                <a:cs typeface="Courier New"/>
              </a:rPr>
              <a:t>logvolume01:</a:t>
            </a:r>
            <a:r>
              <a:rPr sz="1400" spc="-70" dirty="0">
                <a:solidFill>
                  <a:srgbClr val="3E3E3E"/>
                </a:solidFill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3E3E3E"/>
                </a:solidFill>
                <a:latin typeface="Courier New"/>
                <a:cs typeface="Courier New"/>
              </a:rPr>
              <a:t>{}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915661" y="2908554"/>
            <a:ext cx="6225540" cy="3909060"/>
          </a:xfrm>
          <a:custGeom>
            <a:avLst/>
            <a:gdLst/>
            <a:ahLst/>
            <a:cxnLst/>
            <a:rect l="l" t="t" r="r" b="b"/>
            <a:pathLst>
              <a:path w="6225540" h="3909059">
                <a:moveTo>
                  <a:pt x="0" y="651510"/>
                </a:moveTo>
                <a:lnTo>
                  <a:pt x="1787" y="602890"/>
                </a:lnTo>
                <a:lnTo>
                  <a:pt x="7064" y="555240"/>
                </a:lnTo>
                <a:lnTo>
                  <a:pt x="15706" y="508687"/>
                </a:lnTo>
                <a:lnTo>
                  <a:pt x="27586" y="463355"/>
                </a:lnTo>
                <a:lnTo>
                  <a:pt x="42578" y="419371"/>
                </a:lnTo>
                <a:lnTo>
                  <a:pt x="60557" y="376861"/>
                </a:lnTo>
                <a:lnTo>
                  <a:pt x="81396" y="335952"/>
                </a:lnTo>
                <a:lnTo>
                  <a:pt x="104969" y="296768"/>
                </a:lnTo>
                <a:lnTo>
                  <a:pt x="131150" y="259436"/>
                </a:lnTo>
                <a:lnTo>
                  <a:pt x="159813" y="224082"/>
                </a:lnTo>
                <a:lnTo>
                  <a:pt x="190833" y="190833"/>
                </a:lnTo>
                <a:lnTo>
                  <a:pt x="224082" y="159813"/>
                </a:lnTo>
                <a:lnTo>
                  <a:pt x="259436" y="131150"/>
                </a:lnTo>
                <a:lnTo>
                  <a:pt x="296768" y="104969"/>
                </a:lnTo>
                <a:lnTo>
                  <a:pt x="335952" y="81396"/>
                </a:lnTo>
                <a:lnTo>
                  <a:pt x="376861" y="60557"/>
                </a:lnTo>
                <a:lnTo>
                  <a:pt x="419371" y="42578"/>
                </a:lnTo>
                <a:lnTo>
                  <a:pt x="463355" y="27586"/>
                </a:lnTo>
                <a:lnTo>
                  <a:pt x="508687" y="15706"/>
                </a:lnTo>
                <a:lnTo>
                  <a:pt x="555240" y="7064"/>
                </a:lnTo>
                <a:lnTo>
                  <a:pt x="602890" y="1787"/>
                </a:lnTo>
                <a:lnTo>
                  <a:pt x="651510" y="0"/>
                </a:lnTo>
                <a:lnTo>
                  <a:pt x="5574030" y="0"/>
                </a:lnTo>
                <a:lnTo>
                  <a:pt x="5622649" y="1787"/>
                </a:lnTo>
                <a:lnTo>
                  <a:pt x="5670299" y="7064"/>
                </a:lnTo>
                <a:lnTo>
                  <a:pt x="5716852" y="15706"/>
                </a:lnTo>
                <a:lnTo>
                  <a:pt x="5762184" y="27586"/>
                </a:lnTo>
                <a:lnTo>
                  <a:pt x="5806168" y="42578"/>
                </a:lnTo>
                <a:lnTo>
                  <a:pt x="5848678" y="60557"/>
                </a:lnTo>
                <a:lnTo>
                  <a:pt x="5889587" y="81396"/>
                </a:lnTo>
                <a:lnTo>
                  <a:pt x="5928771" y="104969"/>
                </a:lnTo>
                <a:lnTo>
                  <a:pt x="5966103" y="131150"/>
                </a:lnTo>
                <a:lnTo>
                  <a:pt x="6001457" y="159813"/>
                </a:lnTo>
                <a:lnTo>
                  <a:pt x="6034706" y="190833"/>
                </a:lnTo>
                <a:lnTo>
                  <a:pt x="6065726" y="224082"/>
                </a:lnTo>
                <a:lnTo>
                  <a:pt x="6094389" y="259436"/>
                </a:lnTo>
                <a:lnTo>
                  <a:pt x="6120570" y="296768"/>
                </a:lnTo>
                <a:lnTo>
                  <a:pt x="6144143" y="335952"/>
                </a:lnTo>
                <a:lnTo>
                  <a:pt x="6164982" y="376861"/>
                </a:lnTo>
                <a:lnTo>
                  <a:pt x="6182961" y="419371"/>
                </a:lnTo>
                <a:lnTo>
                  <a:pt x="6197953" y="463355"/>
                </a:lnTo>
                <a:lnTo>
                  <a:pt x="6209833" y="508687"/>
                </a:lnTo>
                <a:lnTo>
                  <a:pt x="6218475" y="555240"/>
                </a:lnTo>
                <a:lnTo>
                  <a:pt x="6223752" y="602890"/>
                </a:lnTo>
                <a:lnTo>
                  <a:pt x="6225540" y="651510"/>
                </a:lnTo>
                <a:lnTo>
                  <a:pt x="6225540" y="3257550"/>
                </a:lnTo>
                <a:lnTo>
                  <a:pt x="6223752" y="3306169"/>
                </a:lnTo>
                <a:lnTo>
                  <a:pt x="6218475" y="3353819"/>
                </a:lnTo>
                <a:lnTo>
                  <a:pt x="6209833" y="3400372"/>
                </a:lnTo>
                <a:lnTo>
                  <a:pt x="6197953" y="3445704"/>
                </a:lnTo>
                <a:lnTo>
                  <a:pt x="6182961" y="3489688"/>
                </a:lnTo>
                <a:lnTo>
                  <a:pt x="6164982" y="3532198"/>
                </a:lnTo>
                <a:lnTo>
                  <a:pt x="6144143" y="3573107"/>
                </a:lnTo>
                <a:lnTo>
                  <a:pt x="6120570" y="3612291"/>
                </a:lnTo>
                <a:lnTo>
                  <a:pt x="6094389" y="3649623"/>
                </a:lnTo>
                <a:lnTo>
                  <a:pt x="6065726" y="3684977"/>
                </a:lnTo>
                <a:lnTo>
                  <a:pt x="6034706" y="3718226"/>
                </a:lnTo>
                <a:lnTo>
                  <a:pt x="6001457" y="3749246"/>
                </a:lnTo>
                <a:lnTo>
                  <a:pt x="5966103" y="3777909"/>
                </a:lnTo>
                <a:lnTo>
                  <a:pt x="5928771" y="3804090"/>
                </a:lnTo>
                <a:lnTo>
                  <a:pt x="5889587" y="3827663"/>
                </a:lnTo>
                <a:lnTo>
                  <a:pt x="5848678" y="3848502"/>
                </a:lnTo>
                <a:lnTo>
                  <a:pt x="5806168" y="3866481"/>
                </a:lnTo>
                <a:lnTo>
                  <a:pt x="5762184" y="3881473"/>
                </a:lnTo>
                <a:lnTo>
                  <a:pt x="5716852" y="3893353"/>
                </a:lnTo>
                <a:lnTo>
                  <a:pt x="5670299" y="3901995"/>
                </a:lnTo>
                <a:lnTo>
                  <a:pt x="5622649" y="3907272"/>
                </a:lnTo>
                <a:lnTo>
                  <a:pt x="5574030" y="3909060"/>
                </a:lnTo>
                <a:lnTo>
                  <a:pt x="651510" y="3909060"/>
                </a:lnTo>
                <a:lnTo>
                  <a:pt x="602890" y="3907272"/>
                </a:lnTo>
                <a:lnTo>
                  <a:pt x="555240" y="3901995"/>
                </a:lnTo>
                <a:lnTo>
                  <a:pt x="508687" y="3893353"/>
                </a:lnTo>
                <a:lnTo>
                  <a:pt x="463355" y="3881473"/>
                </a:lnTo>
                <a:lnTo>
                  <a:pt x="419371" y="3866481"/>
                </a:lnTo>
                <a:lnTo>
                  <a:pt x="376861" y="3848502"/>
                </a:lnTo>
                <a:lnTo>
                  <a:pt x="335952" y="3827663"/>
                </a:lnTo>
                <a:lnTo>
                  <a:pt x="296768" y="3804090"/>
                </a:lnTo>
                <a:lnTo>
                  <a:pt x="259436" y="3777909"/>
                </a:lnTo>
                <a:lnTo>
                  <a:pt x="224082" y="3749246"/>
                </a:lnTo>
                <a:lnTo>
                  <a:pt x="190833" y="3718226"/>
                </a:lnTo>
                <a:lnTo>
                  <a:pt x="159813" y="3684977"/>
                </a:lnTo>
                <a:lnTo>
                  <a:pt x="131150" y="3649623"/>
                </a:lnTo>
                <a:lnTo>
                  <a:pt x="104969" y="3612291"/>
                </a:lnTo>
                <a:lnTo>
                  <a:pt x="81396" y="3573107"/>
                </a:lnTo>
                <a:lnTo>
                  <a:pt x="60557" y="3532198"/>
                </a:lnTo>
                <a:lnTo>
                  <a:pt x="42578" y="3489688"/>
                </a:lnTo>
                <a:lnTo>
                  <a:pt x="27586" y="3445704"/>
                </a:lnTo>
                <a:lnTo>
                  <a:pt x="15706" y="3400372"/>
                </a:lnTo>
                <a:lnTo>
                  <a:pt x="7064" y="3353819"/>
                </a:lnTo>
                <a:lnTo>
                  <a:pt x="1787" y="3306169"/>
                </a:lnTo>
                <a:lnTo>
                  <a:pt x="0" y="3257550"/>
                </a:lnTo>
                <a:lnTo>
                  <a:pt x="0" y="651510"/>
                </a:lnTo>
                <a:close/>
              </a:path>
            </a:pathLst>
          </a:custGeom>
          <a:ln w="38099">
            <a:solidFill>
              <a:srgbClr val="0184E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668011" y="734568"/>
            <a:ext cx="7086600" cy="458724"/>
          </a:xfrm>
          <a:prstGeom prst="rect">
            <a:avLst/>
          </a:prstGeom>
        </p:spPr>
      </p:pic>
    </p:spTree>
  </p:cSld>
  <p:clrMapOvr>
    <a:masterClrMapping/>
  </p:clrMapOvr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942203" y="295148"/>
            <a:ext cx="437070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30" dirty="0">
                <a:solidFill>
                  <a:srgbClr val="3E3E3E"/>
                </a:solidFill>
                <a:latin typeface="Arial"/>
                <a:cs typeface="Arial"/>
              </a:rPr>
              <a:t>Flow</a:t>
            </a:r>
            <a:r>
              <a:rPr spc="-6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80" dirty="0">
                <a:solidFill>
                  <a:srgbClr val="3E3E3E"/>
                </a:solidFill>
                <a:latin typeface="Arial"/>
                <a:cs typeface="Arial"/>
              </a:rPr>
              <a:t>of</a:t>
            </a:r>
            <a:r>
              <a:rPr spc="-5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60" dirty="0">
                <a:solidFill>
                  <a:srgbClr val="3E3E3E"/>
                </a:solidFill>
                <a:latin typeface="Arial"/>
                <a:cs typeface="Arial"/>
              </a:rPr>
              <a:t>Docker</a:t>
            </a:r>
            <a:r>
              <a:rPr spc="-4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3E3E3E"/>
                </a:solidFill>
                <a:latin typeface="Arial"/>
                <a:cs typeface="Arial"/>
              </a:rPr>
              <a:t>Compose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733550" y="3261486"/>
            <a:ext cx="12446000" cy="23723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95"/>
              </a:spcBef>
              <a:buChar char="•"/>
              <a:tabLst>
                <a:tab pos="354965" algn="l"/>
                <a:tab pos="355600" algn="l"/>
              </a:tabLst>
            </a:pPr>
            <a:r>
              <a:rPr sz="2200" spc="50" dirty="0">
                <a:solidFill>
                  <a:srgbClr val="3E3E3E"/>
                </a:solidFill>
                <a:latin typeface="Trebuchet MS"/>
                <a:cs typeface="Trebuchet MS"/>
              </a:rPr>
              <a:t>Define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rebuchet MS"/>
                <a:cs typeface="Trebuchet MS"/>
              </a:rPr>
              <a:t>your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dirty="0">
                <a:solidFill>
                  <a:srgbClr val="3E3E3E"/>
                </a:solidFill>
                <a:latin typeface="Trebuchet MS"/>
                <a:cs typeface="Trebuchet MS"/>
              </a:rPr>
              <a:t>app’s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environment</a:t>
            </a:r>
            <a:r>
              <a:rPr sz="2200" spc="-6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" dirty="0">
                <a:solidFill>
                  <a:srgbClr val="3E3E3E"/>
                </a:solidFill>
                <a:latin typeface="Trebuchet MS"/>
                <a:cs typeface="Trebuchet MS"/>
              </a:rPr>
              <a:t>with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a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5" dirty="0">
                <a:solidFill>
                  <a:srgbClr val="3E3E3E"/>
                </a:solidFill>
                <a:latin typeface="Trebuchet MS"/>
                <a:cs typeface="Trebuchet MS"/>
              </a:rPr>
              <a:t>Dockerfile</a:t>
            </a:r>
            <a:r>
              <a:rPr sz="2200" spc="-4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45" dirty="0">
                <a:solidFill>
                  <a:srgbClr val="3E3E3E"/>
                </a:solidFill>
                <a:latin typeface="Trebuchet MS"/>
                <a:cs typeface="Trebuchet MS"/>
              </a:rPr>
              <a:t>so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it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rebuchet MS"/>
                <a:cs typeface="Trebuchet MS"/>
              </a:rPr>
              <a:t>can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rebuchet MS"/>
                <a:cs typeface="Trebuchet MS"/>
              </a:rPr>
              <a:t>be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rebuchet MS"/>
                <a:cs typeface="Trebuchet MS"/>
              </a:rPr>
              <a:t>reproduced</a:t>
            </a:r>
            <a:r>
              <a:rPr sz="2200" spc="-6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Trebuchet MS"/>
                <a:cs typeface="Trebuchet MS"/>
              </a:rPr>
              <a:t>anywhere.</a:t>
            </a:r>
            <a:endParaRPr sz="2200">
              <a:latin typeface="Trebuchet MS"/>
              <a:cs typeface="Trebuchet MS"/>
            </a:endParaRPr>
          </a:p>
          <a:p>
            <a:pPr marL="355600" indent="-342900">
              <a:lnSpc>
                <a:spcPct val="100000"/>
              </a:lnSpc>
              <a:spcBef>
                <a:spcPts val="2640"/>
              </a:spcBef>
              <a:buFont typeface="Tahoma"/>
              <a:buChar char="•"/>
              <a:tabLst>
                <a:tab pos="354965" algn="l"/>
                <a:tab pos="355600" algn="l"/>
              </a:tabLst>
            </a:pPr>
            <a:r>
              <a:rPr sz="2200" spc="45" dirty="0">
                <a:solidFill>
                  <a:srgbClr val="3E3E3E"/>
                </a:solidFill>
                <a:latin typeface="Trebuchet MS"/>
                <a:cs typeface="Trebuchet MS"/>
              </a:rPr>
              <a:t>Define</a:t>
            </a:r>
            <a:r>
              <a:rPr sz="2200" spc="-6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services</a:t>
            </a:r>
            <a:r>
              <a:rPr sz="2200" spc="-5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dirty="0">
                <a:solidFill>
                  <a:srgbClr val="3E3E3E"/>
                </a:solidFill>
                <a:latin typeface="Trebuchet MS"/>
                <a:cs typeface="Trebuchet MS"/>
              </a:rPr>
              <a:t>that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rebuchet MS"/>
                <a:cs typeface="Trebuchet MS"/>
              </a:rPr>
              <a:t>make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30" dirty="0">
                <a:solidFill>
                  <a:srgbClr val="3E3E3E"/>
                </a:solidFill>
                <a:latin typeface="Trebuchet MS"/>
                <a:cs typeface="Trebuchet MS"/>
              </a:rPr>
              <a:t>up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rebuchet MS"/>
                <a:cs typeface="Trebuchet MS"/>
              </a:rPr>
              <a:t>your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Trebuchet MS"/>
                <a:cs typeface="Trebuchet MS"/>
              </a:rPr>
              <a:t>app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in</a:t>
            </a:r>
            <a:r>
              <a:rPr sz="2200" spc="-5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b="1" spc="35" dirty="0">
                <a:solidFill>
                  <a:srgbClr val="3E3E3E"/>
                </a:solidFill>
                <a:latin typeface="Arial"/>
                <a:cs typeface="Arial"/>
              </a:rPr>
              <a:t>docker-compose.yml</a:t>
            </a:r>
            <a:r>
              <a:rPr sz="2200" b="1" spc="1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spc="150" dirty="0">
                <a:solidFill>
                  <a:srgbClr val="3E3E3E"/>
                </a:solidFill>
                <a:latin typeface="Trebuchet MS"/>
                <a:cs typeface="Trebuchet MS"/>
              </a:rPr>
              <a:t>so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" dirty="0">
                <a:solidFill>
                  <a:srgbClr val="3E3E3E"/>
                </a:solidFill>
                <a:latin typeface="Trebuchet MS"/>
                <a:cs typeface="Trebuchet MS"/>
              </a:rPr>
              <a:t>that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they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rebuchet MS"/>
                <a:cs typeface="Trebuchet MS"/>
              </a:rPr>
              <a:t>can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Trebuchet MS"/>
                <a:cs typeface="Trebuchet MS"/>
              </a:rPr>
              <a:t>run</a:t>
            </a:r>
            <a:endParaRPr sz="2200">
              <a:latin typeface="Trebuchet MS"/>
              <a:cs typeface="Trebuchet MS"/>
            </a:endParaRPr>
          </a:p>
          <a:p>
            <a:pPr marL="355600">
              <a:lnSpc>
                <a:spcPct val="100000"/>
              </a:lnSpc>
            </a:pP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together</a:t>
            </a:r>
            <a:r>
              <a:rPr sz="2200" spc="-10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in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rebuchet MS"/>
                <a:cs typeface="Trebuchet MS"/>
              </a:rPr>
              <a:t>an</a:t>
            </a:r>
            <a:r>
              <a:rPr sz="2200" spc="-10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Trebuchet MS"/>
                <a:cs typeface="Trebuchet MS"/>
              </a:rPr>
              <a:t>isolated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environment.</a:t>
            </a:r>
            <a:endParaRPr sz="2200">
              <a:latin typeface="Trebuchet MS"/>
              <a:cs typeface="Trebuchet MS"/>
            </a:endParaRPr>
          </a:p>
          <a:p>
            <a:pPr marL="355600" marR="5080" indent="-342900">
              <a:lnSpc>
                <a:spcPct val="100000"/>
              </a:lnSpc>
              <a:spcBef>
                <a:spcPts val="2640"/>
              </a:spcBef>
              <a:buChar char="•"/>
              <a:tabLst>
                <a:tab pos="354965" algn="l"/>
                <a:tab pos="355600" algn="l"/>
              </a:tabLst>
            </a:pPr>
            <a:r>
              <a:rPr sz="2200" spc="114" dirty="0">
                <a:solidFill>
                  <a:srgbClr val="3E3E3E"/>
                </a:solidFill>
                <a:latin typeface="Trebuchet MS"/>
                <a:cs typeface="Trebuchet MS"/>
              </a:rPr>
              <a:t>Run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rebuchet MS"/>
                <a:cs typeface="Trebuchet MS"/>
              </a:rPr>
              <a:t>docker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Trebuchet MS"/>
                <a:cs typeface="Trebuchet MS"/>
              </a:rPr>
              <a:t>compose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30" dirty="0">
                <a:solidFill>
                  <a:srgbClr val="3E3E3E"/>
                </a:solidFill>
                <a:latin typeface="Trebuchet MS"/>
                <a:cs typeface="Trebuchet MS"/>
              </a:rPr>
              <a:t>up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Trebuchet MS"/>
                <a:cs typeface="Trebuchet MS"/>
              </a:rPr>
              <a:t>and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rebuchet MS"/>
                <a:cs typeface="Trebuchet MS"/>
              </a:rPr>
              <a:t>Docker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Trebuchet MS"/>
                <a:cs typeface="Trebuchet MS"/>
              </a:rPr>
              <a:t>compose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14" dirty="0">
                <a:solidFill>
                  <a:srgbClr val="3E3E3E"/>
                </a:solidFill>
                <a:latin typeface="Trebuchet MS"/>
                <a:cs typeface="Trebuchet MS"/>
              </a:rPr>
              <a:t>command</a:t>
            </a:r>
            <a:r>
              <a:rPr sz="2200" spc="-5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starts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10" dirty="0">
                <a:solidFill>
                  <a:srgbClr val="3E3E3E"/>
                </a:solidFill>
                <a:latin typeface="Trebuchet MS"/>
                <a:cs typeface="Trebuchet MS"/>
              </a:rPr>
              <a:t>and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14" dirty="0">
                <a:solidFill>
                  <a:srgbClr val="3E3E3E"/>
                </a:solidFill>
                <a:latin typeface="Trebuchet MS"/>
                <a:cs typeface="Trebuchet MS"/>
              </a:rPr>
              <a:t>runs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rebuchet MS"/>
                <a:cs typeface="Trebuchet MS"/>
              </a:rPr>
              <a:t>your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" dirty="0">
                <a:solidFill>
                  <a:srgbClr val="3E3E3E"/>
                </a:solidFill>
                <a:latin typeface="Trebuchet MS"/>
                <a:cs typeface="Trebuchet MS"/>
              </a:rPr>
              <a:t>entire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5" dirty="0">
                <a:solidFill>
                  <a:srgbClr val="3E3E3E"/>
                </a:solidFill>
                <a:latin typeface="Trebuchet MS"/>
                <a:cs typeface="Trebuchet MS"/>
              </a:rPr>
              <a:t>app. </a:t>
            </a:r>
            <a:r>
              <a:rPr sz="2200" spc="-64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rebuchet MS"/>
                <a:cs typeface="Trebuchet MS"/>
              </a:rPr>
              <a:t>You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rebuchet MS"/>
                <a:cs typeface="Trebuchet MS"/>
              </a:rPr>
              <a:t>can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5" dirty="0">
                <a:solidFill>
                  <a:srgbClr val="3E3E3E"/>
                </a:solidFill>
                <a:latin typeface="Trebuchet MS"/>
                <a:cs typeface="Trebuchet MS"/>
              </a:rPr>
              <a:t>alternatively</a:t>
            </a:r>
            <a:r>
              <a:rPr sz="2200" spc="-5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Trebuchet MS"/>
                <a:cs typeface="Trebuchet MS"/>
              </a:rPr>
              <a:t>run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rebuchet MS"/>
                <a:cs typeface="Trebuchet MS"/>
              </a:rPr>
              <a:t>docker-compose</a:t>
            </a:r>
            <a:r>
              <a:rPr sz="2200" spc="-6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30" dirty="0">
                <a:solidFill>
                  <a:srgbClr val="3E3E3E"/>
                </a:solidFill>
                <a:latin typeface="Trebuchet MS"/>
                <a:cs typeface="Trebuchet MS"/>
              </a:rPr>
              <a:t>up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rebuchet MS"/>
                <a:cs typeface="Trebuchet MS"/>
              </a:rPr>
              <a:t>using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rebuchet MS"/>
                <a:cs typeface="Trebuchet MS"/>
              </a:rPr>
              <a:t>docker-compose</a:t>
            </a:r>
            <a:r>
              <a:rPr sz="2200" spc="-6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" dirty="0">
                <a:solidFill>
                  <a:srgbClr val="3E3E3E"/>
                </a:solidFill>
                <a:latin typeface="Trebuchet MS"/>
                <a:cs typeface="Trebuchet MS"/>
              </a:rPr>
              <a:t>binary.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418082" y="2702814"/>
            <a:ext cx="13421994" cy="3811904"/>
          </a:xfrm>
          <a:custGeom>
            <a:avLst/>
            <a:gdLst/>
            <a:ahLst/>
            <a:cxnLst/>
            <a:rect l="l" t="t" r="r" b="b"/>
            <a:pathLst>
              <a:path w="13421994" h="3811904">
                <a:moveTo>
                  <a:pt x="0" y="635253"/>
                </a:moveTo>
                <a:lnTo>
                  <a:pt x="1742" y="587852"/>
                </a:lnTo>
                <a:lnTo>
                  <a:pt x="6889" y="541395"/>
                </a:lnTo>
                <a:lnTo>
                  <a:pt x="15316" y="496007"/>
                </a:lnTo>
                <a:lnTo>
                  <a:pt x="26901" y="451808"/>
                </a:lnTo>
                <a:lnTo>
                  <a:pt x="41521" y="408924"/>
                </a:lnTo>
                <a:lnTo>
                  <a:pt x="59052" y="367475"/>
                </a:lnTo>
                <a:lnTo>
                  <a:pt x="79373" y="327587"/>
                </a:lnTo>
                <a:lnTo>
                  <a:pt x="102360" y="289381"/>
                </a:lnTo>
                <a:lnTo>
                  <a:pt x="127889" y="252980"/>
                </a:lnTo>
                <a:lnTo>
                  <a:pt x="155839" y="218507"/>
                </a:lnTo>
                <a:lnTo>
                  <a:pt x="186086" y="186086"/>
                </a:lnTo>
                <a:lnTo>
                  <a:pt x="218507" y="155839"/>
                </a:lnTo>
                <a:lnTo>
                  <a:pt x="252980" y="127889"/>
                </a:lnTo>
                <a:lnTo>
                  <a:pt x="289381" y="102360"/>
                </a:lnTo>
                <a:lnTo>
                  <a:pt x="327587" y="79373"/>
                </a:lnTo>
                <a:lnTo>
                  <a:pt x="367475" y="59052"/>
                </a:lnTo>
                <a:lnTo>
                  <a:pt x="408924" y="41521"/>
                </a:lnTo>
                <a:lnTo>
                  <a:pt x="451808" y="26901"/>
                </a:lnTo>
                <a:lnTo>
                  <a:pt x="496007" y="15316"/>
                </a:lnTo>
                <a:lnTo>
                  <a:pt x="541395" y="6889"/>
                </a:lnTo>
                <a:lnTo>
                  <a:pt x="587852" y="1742"/>
                </a:lnTo>
                <a:lnTo>
                  <a:pt x="635254" y="0"/>
                </a:lnTo>
                <a:lnTo>
                  <a:pt x="12786614" y="0"/>
                </a:lnTo>
                <a:lnTo>
                  <a:pt x="12834015" y="1742"/>
                </a:lnTo>
                <a:lnTo>
                  <a:pt x="12880472" y="6889"/>
                </a:lnTo>
                <a:lnTo>
                  <a:pt x="12925860" y="15316"/>
                </a:lnTo>
                <a:lnTo>
                  <a:pt x="12970059" y="26901"/>
                </a:lnTo>
                <a:lnTo>
                  <a:pt x="13012943" y="41521"/>
                </a:lnTo>
                <a:lnTo>
                  <a:pt x="13054392" y="59052"/>
                </a:lnTo>
                <a:lnTo>
                  <a:pt x="13094280" y="79373"/>
                </a:lnTo>
                <a:lnTo>
                  <a:pt x="13132486" y="102360"/>
                </a:lnTo>
                <a:lnTo>
                  <a:pt x="13168887" y="127889"/>
                </a:lnTo>
                <a:lnTo>
                  <a:pt x="13203360" y="155839"/>
                </a:lnTo>
                <a:lnTo>
                  <a:pt x="13235781" y="186086"/>
                </a:lnTo>
                <a:lnTo>
                  <a:pt x="13266028" y="218507"/>
                </a:lnTo>
                <a:lnTo>
                  <a:pt x="13293978" y="252980"/>
                </a:lnTo>
                <a:lnTo>
                  <a:pt x="13319507" y="289381"/>
                </a:lnTo>
                <a:lnTo>
                  <a:pt x="13342494" y="327587"/>
                </a:lnTo>
                <a:lnTo>
                  <a:pt x="13362815" y="367475"/>
                </a:lnTo>
                <a:lnTo>
                  <a:pt x="13380346" y="408924"/>
                </a:lnTo>
                <a:lnTo>
                  <a:pt x="13394966" y="451808"/>
                </a:lnTo>
                <a:lnTo>
                  <a:pt x="13406551" y="496007"/>
                </a:lnTo>
                <a:lnTo>
                  <a:pt x="13414978" y="541395"/>
                </a:lnTo>
                <a:lnTo>
                  <a:pt x="13420125" y="587852"/>
                </a:lnTo>
                <a:lnTo>
                  <a:pt x="13421867" y="635253"/>
                </a:lnTo>
                <a:lnTo>
                  <a:pt x="13421867" y="3176270"/>
                </a:lnTo>
                <a:lnTo>
                  <a:pt x="13420125" y="3223671"/>
                </a:lnTo>
                <a:lnTo>
                  <a:pt x="13414978" y="3270128"/>
                </a:lnTo>
                <a:lnTo>
                  <a:pt x="13406551" y="3315516"/>
                </a:lnTo>
                <a:lnTo>
                  <a:pt x="13394966" y="3359715"/>
                </a:lnTo>
                <a:lnTo>
                  <a:pt x="13380346" y="3402599"/>
                </a:lnTo>
                <a:lnTo>
                  <a:pt x="13362815" y="3444048"/>
                </a:lnTo>
                <a:lnTo>
                  <a:pt x="13342494" y="3483936"/>
                </a:lnTo>
                <a:lnTo>
                  <a:pt x="13319507" y="3522142"/>
                </a:lnTo>
                <a:lnTo>
                  <a:pt x="13293978" y="3558543"/>
                </a:lnTo>
                <a:lnTo>
                  <a:pt x="13266028" y="3593016"/>
                </a:lnTo>
                <a:lnTo>
                  <a:pt x="13235781" y="3625437"/>
                </a:lnTo>
                <a:lnTo>
                  <a:pt x="13203360" y="3655684"/>
                </a:lnTo>
                <a:lnTo>
                  <a:pt x="13168887" y="3683634"/>
                </a:lnTo>
                <a:lnTo>
                  <a:pt x="13132486" y="3709163"/>
                </a:lnTo>
                <a:lnTo>
                  <a:pt x="13094280" y="3732150"/>
                </a:lnTo>
                <a:lnTo>
                  <a:pt x="13054392" y="3752471"/>
                </a:lnTo>
                <a:lnTo>
                  <a:pt x="13012943" y="3770002"/>
                </a:lnTo>
                <a:lnTo>
                  <a:pt x="12970059" y="3784622"/>
                </a:lnTo>
                <a:lnTo>
                  <a:pt x="12925860" y="3796207"/>
                </a:lnTo>
                <a:lnTo>
                  <a:pt x="12880472" y="3804634"/>
                </a:lnTo>
                <a:lnTo>
                  <a:pt x="12834015" y="3809781"/>
                </a:lnTo>
                <a:lnTo>
                  <a:pt x="12786614" y="3811524"/>
                </a:lnTo>
                <a:lnTo>
                  <a:pt x="635254" y="3811524"/>
                </a:lnTo>
                <a:lnTo>
                  <a:pt x="587852" y="3809781"/>
                </a:lnTo>
                <a:lnTo>
                  <a:pt x="541395" y="3804634"/>
                </a:lnTo>
                <a:lnTo>
                  <a:pt x="496007" y="3796207"/>
                </a:lnTo>
                <a:lnTo>
                  <a:pt x="451808" y="3784622"/>
                </a:lnTo>
                <a:lnTo>
                  <a:pt x="408924" y="3770002"/>
                </a:lnTo>
                <a:lnTo>
                  <a:pt x="367475" y="3752471"/>
                </a:lnTo>
                <a:lnTo>
                  <a:pt x="327587" y="3732150"/>
                </a:lnTo>
                <a:lnTo>
                  <a:pt x="289381" y="3709163"/>
                </a:lnTo>
                <a:lnTo>
                  <a:pt x="252980" y="3683634"/>
                </a:lnTo>
                <a:lnTo>
                  <a:pt x="218507" y="3655684"/>
                </a:lnTo>
                <a:lnTo>
                  <a:pt x="186086" y="3625437"/>
                </a:lnTo>
                <a:lnTo>
                  <a:pt x="155839" y="3593016"/>
                </a:lnTo>
                <a:lnTo>
                  <a:pt x="127889" y="3558543"/>
                </a:lnTo>
                <a:lnTo>
                  <a:pt x="102360" y="3522142"/>
                </a:lnTo>
                <a:lnTo>
                  <a:pt x="79373" y="3483936"/>
                </a:lnTo>
                <a:lnTo>
                  <a:pt x="59052" y="3444048"/>
                </a:lnTo>
                <a:lnTo>
                  <a:pt x="41521" y="3402599"/>
                </a:lnTo>
                <a:lnTo>
                  <a:pt x="26901" y="3359715"/>
                </a:lnTo>
                <a:lnTo>
                  <a:pt x="15316" y="3315516"/>
                </a:lnTo>
                <a:lnTo>
                  <a:pt x="6889" y="3270128"/>
                </a:lnTo>
                <a:lnTo>
                  <a:pt x="1742" y="3223671"/>
                </a:lnTo>
                <a:lnTo>
                  <a:pt x="0" y="3176270"/>
                </a:lnTo>
                <a:lnTo>
                  <a:pt x="0" y="635253"/>
                </a:lnTo>
                <a:close/>
              </a:path>
            </a:pathLst>
          </a:custGeom>
          <a:ln w="38100">
            <a:solidFill>
              <a:srgbClr val="0184E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648200" y="734568"/>
            <a:ext cx="6972300" cy="458724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6256635" cy="9144000"/>
            <a:chOff x="0" y="0"/>
            <a:chExt cx="16256635" cy="9144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6256507" cy="914399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6888" y="231647"/>
              <a:ext cx="3236976" cy="914400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461764" y="4131945"/>
            <a:ext cx="41903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0" dirty="0"/>
              <a:t>Introduction</a:t>
            </a:r>
            <a:r>
              <a:rPr spc="-95" dirty="0"/>
              <a:t> </a:t>
            </a:r>
            <a:r>
              <a:rPr spc="20" dirty="0"/>
              <a:t>to</a:t>
            </a:r>
            <a:r>
              <a:rPr spc="-105" dirty="0"/>
              <a:t> </a:t>
            </a:r>
            <a:r>
              <a:rPr spc="-15" dirty="0"/>
              <a:t>DevOps</a:t>
            </a:r>
          </a:p>
        </p:txBody>
      </p:sp>
    </p:spTree>
  </p:cSld>
  <p:clrMapOvr>
    <a:masterClrMapping/>
  </p:clrMapOvr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989446" y="295148"/>
            <a:ext cx="42779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25" dirty="0">
                <a:solidFill>
                  <a:srgbClr val="3E3E3E"/>
                </a:solidFill>
                <a:latin typeface="Arial"/>
                <a:cs typeface="Arial"/>
              </a:rPr>
              <a:t>Networking</a:t>
            </a:r>
            <a:r>
              <a:rPr spc="-4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95" dirty="0">
                <a:solidFill>
                  <a:srgbClr val="3E3E3E"/>
                </a:solidFill>
                <a:latin typeface="Arial"/>
                <a:cs typeface="Arial"/>
              </a:rPr>
              <a:t>in</a:t>
            </a:r>
            <a:r>
              <a:rPr spc="-9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3E3E3E"/>
                </a:solidFill>
                <a:latin typeface="Arial"/>
                <a:cs typeface="Arial"/>
              </a:rPr>
              <a:t>Compose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380614" y="2728341"/>
            <a:ext cx="11343640" cy="2037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95"/>
              </a:spcBef>
              <a:buClr>
                <a:srgbClr val="000000"/>
              </a:buClr>
              <a:buFont typeface="Tahoma"/>
              <a:buChar char="•"/>
              <a:tabLst>
                <a:tab pos="354965" algn="l"/>
                <a:tab pos="355600" algn="l"/>
              </a:tabLst>
            </a:pPr>
            <a:r>
              <a:rPr sz="2200" spc="95" dirty="0">
                <a:solidFill>
                  <a:srgbClr val="33444D"/>
                </a:solidFill>
                <a:latin typeface="Trebuchet MS"/>
                <a:cs typeface="Trebuchet MS"/>
              </a:rPr>
              <a:t>By</a:t>
            </a:r>
            <a:r>
              <a:rPr sz="2200" spc="-95" dirty="0">
                <a:solidFill>
                  <a:srgbClr val="33444D"/>
                </a:solidFill>
                <a:latin typeface="Trebuchet MS"/>
                <a:cs typeface="Trebuchet MS"/>
              </a:rPr>
              <a:t> </a:t>
            </a:r>
            <a:r>
              <a:rPr sz="2200" spc="-25" dirty="0">
                <a:solidFill>
                  <a:srgbClr val="33444D"/>
                </a:solidFill>
                <a:latin typeface="Trebuchet MS"/>
                <a:cs typeface="Trebuchet MS"/>
              </a:rPr>
              <a:t>default,</a:t>
            </a:r>
            <a:r>
              <a:rPr sz="2200" spc="-65" dirty="0">
                <a:solidFill>
                  <a:srgbClr val="33444D"/>
                </a:solidFill>
                <a:latin typeface="Trebuchet MS"/>
                <a:cs typeface="Trebuchet MS"/>
              </a:rPr>
              <a:t> </a:t>
            </a:r>
            <a:r>
              <a:rPr sz="2200" spc="105" dirty="0">
                <a:solidFill>
                  <a:srgbClr val="33444D"/>
                </a:solidFill>
                <a:latin typeface="Trebuchet MS"/>
                <a:cs typeface="Trebuchet MS"/>
              </a:rPr>
              <a:t>compose</a:t>
            </a:r>
            <a:r>
              <a:rPr sz="2200" spc="-75" dirty="0">
                <a:solidFill>
                  <a:srgbClr val="33444D"/>
                </a:solidFill>
                <a:latin typeface="Trebuchet MS"/>
                <a:cs typeface="Trebuchet MS"/>
              </a:rPr>
              <a:t> </a:t>
            </a:r>
            <a:r>
              <a:rPr sz="2200" spc="55" dirty="0">
                <a:solidFill>
                  <a:srgbClr val="33444D"/>
                </a:solidFill>
                <a:latin typeface="Trebuchet MS"/>
                <a:cs typeface="Trebuchet MS"/>
              </a:rPr>
              <a:t>sets</a:t>
            </a:r>
            <a:r>
              <a:rPr sz="2200" spc="-75" dirty="0">
                <a:solidFill>
                  <a:srgbClr val="33444D"/>
                </a:solidFill>
                <a:latin typeface="Trebuchet MS"/>
                <a:cs typeface="Trebuchet MS"/>
              </a:rPr>
              <a:t> </a:t>
            </a:r>
            <a:r>
              <a:rPr sz="2200" spc="130" dirty="0">
                <a:solidFill>
                  <a:srgbClr val="33444D"/>
                </a:solidFill>
                <a:latin typeface="Trebuchet MS"/>
                <a:cs typeface="Trebuchet MS"/>
              </a:rPr>
              <a:t>up</a:t>
            </a:r>
            <a:r>
              <a:rPr sz="2200" spc="-85" dirty="0">
                <a:solidFill>
                  <a:srgbClr val="33444D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3444D"/>
                </a:solidFill>
                <a:latin typeface="Trebuchet MS"/>
                <a:cs typeface="Trebuchet MS"/>
              </a:rPr>
              <a:t>a</a:t>
            </a:r>
            <a:r>
              <a:rPr sz="2200" spc="-90" dirty="0">
                <a:solidFill>
                  <a:srgbClr val="33444D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33444D"/>
                </a:solidFill>
                <a:latin typeface="Trebuchet MS"/>
                <a:cs typeface="Trebuchet MS"/>
              </a:rPr>
              <a:t>single</a:t>
            </a:r>
            <a:r>
              <a:rPr sz="2200" spc="-55" dirty="0">
                <a:solidFill>
                  <a:srgbClr val="33444D"/>
                </a:solidFill>
                <a:latin typeface="Trebuchet MS"/>
                <a:cs typeface="Trebuchet MS"/>
              </a:rPr>
              <a:t> </a:t>
            </a:r>
            <a:r>
              <a:rPr sz="2200" spc="55" dirty="0">
                <a:solidFill>
                  <a:srgbClr val="33444D"/>
                </a:solidFill>
                <a:latin typeface="Trebuchet MS"/>
                <a:cs typeface="Trebuchet MS"/>
              </a:rPr>
              <a:t>network</a:t>
            </a:r>
            <a:r>
              <a:rPr sz="2200" spc="-95" dirty="0">
                <a:solidFill>
                  <a:srgbClr val="33444D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33444D"/>
                </a:solidFill>
                <a:latin typeface="Trebuchet MS"/>
                <a:cs typeface="Trebuchet MS"/>
              </a:rPr>
              <a:t>for</a:t>
            </a:r>
            <a:r>
              <a:rPr sz="2200" spc="-90" dirty="0">
                <a:solidFill>
                  <a:srgbClr val="33444D"/>
                </a:solidFill>
                <a:latin typeface="Trebuchet MS"/>
                <a:cs typeface="Trebuchet MS"/>
              </a:rPr>
              <a:t> </a:t>
            </a:r>
            <a:r>
              <a:rPr sz="2200" spc="85" dirty="0">
                <a:solidFill>
                  <a:srgbClr val="33444D"/>
                </a:solidFill>
                <a:latin typeface="Trebuchet MS"/>
                <a:cs typeface="Trebuchet MS"/>
              </a:rPr>
              <a:t>your</a:t>
            </a:r>
            <a:r>
              <a:rPr sz="2200" spc="-90" dirty="0">
                <a:solidFill>
                  <a:srgbClr val="33444D"/>
                </a:solidFill>
                <a:latin typeface="Trebuchet MS"/>
                <a:cs typeface="Trebuchet MS"/>
              </a:rPr>
              <a:t> </a:t>
            </a:r>
            <a:r>
              <a:rPr sz="2200" spc="15" dirty="0">
                <a:solidFill>
                  <a:srgbClr val="33444D"/>
                </a:solidFill>
                <a:latin typeface="Trebuchet MS"/>
                <a:cs typeface="Trebuchet MS"/>
              </a:rPr>
              <a:t>app.</a:t>
            </a:r>
            <a:endParaRPr sz="2200">
              <a:latin typeface="Trebuchet MS"/>
              <a:cs typeface="Trebuchet MS"/>
            </a:endParaRPr>
          </a:p>
          <a:p>
            <a:pPr marL="355600" marR="5080" indent="-342900">
              <a:lnSpc>
                <a:spcPct val="100499"/>
              </a:lnSpc>
              <a:spcBef>
                <a:spcPts val="2615"/>
              </a:spcBef>
              <a:buClr>
                <a:srgbClr val="000000"/>
              </a:buClr>
              <a:buFont typeface="Tahoma"/>
              <a:buChar char="•"/>
              <a:tabLst>
                <a:tab pos="354965" algn="l"/>
                <a:tab pos="355600" algn="l"/>
              </a:tabLst>
            </a:pPr>
            <a:r>
              <a:rPr sz="2200" spc="45" dirty="0">
                <a:solidFill>
                  <a:srgbClr val="33444D"/>
                </a:solidFill>
                <a:latin typeface="Trebuchet MS"/>
                <a:cs typeface="Trebuchet MS"/>
              </a:rPr>
              <a:t>Each</a:t>
            </a:r>
            <a:r>
              <a:rPr sz="2200" spc="-75" dirty="0">
                <a:solidFill>
                  <a:srgbClr val="33444D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3444D"/>
                </a:solidFill>
                <a:latin typeface="Trebuchet MS"/>
                <a:cs typeface="Trebuchet MS"/>
              </a:rPr>
              <a:t>container</a:t>
            </a:r>
            <a:r>
              <a:rPr sz="2200" spc="-55" dirty="0">
                <a:solidFill>
                  <a:srgbClr val="33444D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3444D"/>
                </a:solidFill>
                <a:latin typeface="Trebuchet MS"/>
                <a:cs typeface="Trebuchet MS"/>
              </a:rPr>
              <a:t>for</a:t>
            </a:r>
            <a:r>
              <a:rPr sz="2200" spc="-90" dirty="0">
                <a:solidFill>
                  <a:srgbClr val="33444D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3444D"/>
                </a:solidFill>
                <a:latin typeface="Trebuchet MS"/>
                <a:cs typeface="Trebuchet MS"/>
              </a:rPr>
              <a:t>a</a:t>
            </a:r>
            <a:r>
              <a:rPr sz="2200" spc="-80" dirty="0">
                <a:solidFill>
                  <a:srgbClr val="33444D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3444D"/>
                </a:solidFill>
                <a:latin typeface="Trebuchet MS"/>
                <a:cs typeface="Trebuchet MS"/>
              </a:rPr>
              <a:t>service</a:t>
            </a:r>
            <a:r>
              <a:rPr sz="2200" spc="-65" dirty="0">
                <a:solidFill>
                  <a:srgbClr val="33444D"/>
                </a:solidFill>
                <a:latin typeface="Trebuchet MS"/>
                <a:cs typeface="Trebuchet MS"/>
              </a:rPr>
              <a:t> </a:t>
            </a:r>
            <a:r>
              <a:rPr sz="2200" spc="25" dirty="0">
                <a:solidFill>
                  <a:srgbClr val="33444D"/>
                </a:solidFill>
                <a:latin typeface="Trebuchet MS"/>
                <a:cs typeface="Trebuchet MS"/>
              </a:rPr>
              <a:t>joins</a:t>
            </a:r>
            <a:r>
              <a:rPr sz="2200" spc="-70" dirty="0">
                <a:solidFill>
                  <a:srgbClr val="33444D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3444D"/>
                </a:solidFill>
                <a:latin typeface="Trebuchet MS"/>
                <a:cs typeface="Trebuchet MS"/>
              </a:rPr>
              <a:t>the</a:t>
            </a:r>
            <a:r>
              <a:rPr sz="2200" spc="-85" dirty="0">
                <a:solidFill>
                  <a:srgbClr val="33444D"/>
                </a:solidFill>
                <a:latin typeface="Trebuchet MS"/>
                <a:cs typeface="Trebuchet MS"/>
              </a:rPr>
              <a:t> </a:t>
            </a:r>
            <a:r>
              <a:rPr sz="2200" spc="10" dirty="0">
                <a:solidFill>
                  <a:srgbClr val="33444D"/>
                </a:solidFill>
                <a:latin typeface="Trebuchet MS"/>
                <a:cs typeface="Trebuchet MS"/>
              </a:rPr>
              <a:t>default</a:t>
            </a:r>
            <a:r>
              <a:rPr sz="2200" spc="-55" dirty="0">
                <a:solidFill>
                  <a:srgbClr val="33444D"/>
                </a:solidFill>
                <a:latin typeface="Trebuchet MS"/>
                <a:cs typeface="Trebuchet MS"/>
              </a:rPr>
              <a:t> </a:t>
            </a:r>
            <a:r>
              <a:rPr sz="2200" spc="55" dirty="0">
                <a:solidFill>
                  <a:srgbClr val="33444D"/>
                </a:solidFill>
                <a:latin typeface="Trebuchet MS"/>
                <a:cs typeface="Trebuchet MS"/>
              </a:rPr>
              <a:t>network</a:t>
            </a:r>
            <a:r>
              <a:rPr sz="2200" spc="-75" dirty="0">
                <a:solidFill>
                  <a:srgbClr val="33444D"/>
                </a:solidFill>
                <a:latin typeface="Trebuchet MS"/>
                <a:cs typeface="Trebuchet MS"/>
              </a:rPr>
              <a:t> </a:t>
            </a:r>
            <a:r>
              <a:rPr sz="2200" spc="105" dirty="0">
                <a:solidFill>
                  <a:srgbClr val="33444D"/>
                </a:solidFill>
                <a:latin typeface="Trebuchet MS"/>
                <a:cs typeface="Trebuchet MS"/>
              </a:rPr>
              <a:t>and</a:t>
            </a:r>
            <a:r>
              <a:rPr sz="2200" spc="-80" dirty="0">
                <a:solidFill>
                  <a:srgbClr val="33444D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33444D"/>
                </a:solidFill>
                <a:latin typeface="Trebuchet MS"/>
                <a:cs typeface="Trebuchet MS"/>
              </a:rPr>
              <a:t>is</a:t>
            </a:r>
            <a:r>
              <a:rPr sz="2200" spc="-80" dirty="0">
                <a:solidFill>
                  <a:srgbClr val="33444D"/>
                </a:solidFill>
                <a:latin typeface="Trebuchet MS"/>
                <a:cs typeface="Trebuchet MS"/>
              </a:rPr>
              <a:t> </a:t>
            </a:r>
            <a:r>
              <a:rPr sz="2200" spc="75" dirty="0">
                <a:solidFill>
                  <a:srgbClr val="33444D"/>
                </a:solidFill>
                <a:latin typeface="Trebuchet MS"/>
                <a:cs typeface="Trebuchet MS"/>
              </a:rPr>
              <a:t>both</a:t>
            </a:r>
            <a:r>
              <a:rPr sz="2200" spc="-85" dirty="0">
                <a:solidFill>
                  <a:srgbClr val="33444D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3444D"/>
                </a:solidFill>
                <a:latin typeface="Trebuchet MS"/>
                <a:cs typeface="Trebuchet MS"/>
              </a:rPr>
              <a:t>reachable</a:t>
            </a:r>
            <a:r>
              <a:rPr sz="2200" spc="-65" dirty="0">
                <a:solidFill>
                  <a:srgbClr val="33444D"/>
                </a:solidFill>
                <a:latin typeface="Trebuchet MS"/>
                <a:cs typeface="Trebuchet MS"/>
              </a:rPr>
              <a:t> </a:t>
            </a:r>
            <a:r>
              <a:rPr sz="2200" spc="70" dirty="0">
                <a:solidFill>
                  <a:srgbClr val="33444D"/>
                </a:solidFill>
                <a:latin typeface="Trebuchet MS"/>
                <a:cs typeface="Trebuchet MS"/>
              </a:rPr>
              <a:t>by</a:t>
            </a:r>
            <a:r>
              <a:rPr sz="2200" spc="-65" dirty="0">
                <a:solidFill>
                  <a:srgbClr val="33444D"/>
                </a:solidFill>
                <a:latin typeface="Trebuchet MS"/>
                <a:cs typeface="Trebuchet MS"/>
              </a:rPr>
              <a:t> </a:t>
            </a:r>
            <a:r>
              <a:rPr sz="2200" spc="50" dirty="0">
                <a:solidFill>
                  <a:srgbClr val="33444D"/>
                </a:solidFill>
                <a:latin typeface="Trebuchet MS"/>
                <a:cs typeface="Trebuchet MS"/>
              </a:rPr>
              <a:t>other </a:t>
            </a:r>
            <a:r>
              <a:rPr sz="2200" spc="-645" dirty="0">
                <a:solidFill>
                  <a:srgbClr val="33444D"/>
                </a:solidFill>
                <a:latin typeface="Trebuchet MS"/>
                <a:cs typeface="Trebuchet MS"/>
              </a:rPr>
              <a:t> </a:t>
            </a:r>
            <a:r>
              <a:rPr sz="2200" spc="45" dirty="0">
                <a:solidFill>
                  <a:srgbClr val="33444D"/>
                </a:solidFill>
                <a:latin typeface="Trebuchet MS"/>
                <a:cs typeface="Trebuchet MS"/>
              </a:rPr>
              <a:t>containers</a:t>
            </a:r>
            <a:r>
              <a:rPr sz="2200" spc="-75" dirty="0">
                <a:solidFill>
                  <a:srgbClr val="33444D"/>
                </a:solidFill>
                <a:latin typeface="Trebuchet MS"/>
                <a:cs typeface="Trebuchet MS"/>
              </a:rPr>
              <a:t> </a:t>
            </a:r>
            <a:r>
              <a:rPr sz="2200" spc="145" dirty="0">
                <a:solidFill>
                  <a:srgbClr val="33444D"/>
                </a:solidFill>
                <a:latin typeface="Trebuchet MS"/>
                <a:cs typeface="Trebuchet MS"/>
              </a:rPr>
              <a:t>on</a:t>
            </a:r>
            <a:r>
              <a:rPr sz="2200" spc="-95" dirty="0">
                <a:solidFill>
                  <a:srgbClr val="33444D"/>
                </a:solidFill>
                <a:latin typeface="Trebuchet MS"/>
                <a:cs typeface="Trebuchet MS"/>
              </a:rPr>
              <a:t> </a:t>
            </a:r>
            <a:r>
              <a:rPr sz="2200" spc="5" dirty="0">
                <a:solidFill>
                  <a:srgbClr val="33444D"/>
                </a:solidFill>
                <a:latin typeface="Trebuchet MS"/>
                <a:cs typeface="Trebuchet MS"/>
              </a:rPr>
              <a:t>that</a:t>
            </a:r>
            <a:r>
              <a:rPr sz="2200" spc="-85" dirty="0">
                <a:solidFill>
                  <a:srgbClr val="33444D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3444D"/>
                </a:solidFill>
                <a:latin typeface="Trebuchet MS"/>
                <a:cs typeface="Trebuchet MS"/>
              </a:rPr>
              <a:t>network.</a:t>
            </a:r>
            <a:endParaRPr sz="2200">
              <a:latin typeface="Trebuchet MS"/>
              <a:cs typeface="Trebuchet MS"/>
            </a:endParaRPr>
          </a:p>
          <a:p>
            <a:pPr marL="355600" indent="-342900">
              <a:lnSpc>
                <a:spcPct val="100000"/>
              </a:lnSpc>
              <a:spcBef>
                <a:spcPts val="2640"/>
              </a:spcBef>
              <a:buClr>
                <a:srgbClr val="000000"/>
              </a:buClr>
              <a:buFont typeface="Tahoma"/>
              <a:buChar char="•"/>
              <a:tabLst>
                <a:tab pos="354965" algn="l"/>
                <a:tab pos="355600" algn="l"/>
              </a:tabLst>
            </a:pPr>
            <a:r>
              <a:rPr sz="2200" spc="-50" dirty="0">
                <a:solidFill>
                  <a:srgbClr val="33444D"/>
                </a:solidFill>
                <a:latin typeface="Trebuchet MS"/>
                <a:cs typeface="Trebuchet MS"/>
              </a:rPr>
              <a:t>It</a:t>
            </a:r>
            <a:r>
              <a:rPr sz="2200" spc="-85" dirty="0">
                <a:solidFill>
                  <a:srgbClr val="33444D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33444D"/>
                </a:solidFill>
                <a:latin typeface="Trebuchet MS"/>
                <a:cs typeface="Trebuchet MS"/>
              </a:rPr>
              <a:t>is</a:t>
            </a:r>
            <a:r>
              <a:rPr sz="2200" spc="-85" dirty="0">
                <a:solidFill>
                  <a:srgbClr val="33444D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33444D"/>
                </a:solidFill>
                <a:latin typeface="Trebuchet MS"/>
                <a:cs typeface="Trebuchet MS"/>
              </a:rPr>
              <a:t>discoverable</a:t>
            </a:r>
            <a:r>
              <a:rPr sz="2200" spc="-55" dirty="0">
                <a:solidFill>
                  <a:srgbClr val="33444D"/>
                </a:solidFill>
                <a:latin typeface="Trebuchet MS"/>
                <a:cs typeface="Trebuchet MS"/>
              </a:rPr>
              <a:t> </a:t>
            </a:r>
            <a:r>
              <a:rPr sz="2200" spc="70" dirty="0">
                <a:solidFill>
                  <a:srgbClr val="33444D"/>
                </a:solidFill>
                <a:latin typeface="Trebuchet MS"/>
                <a:cs typeface="Trebuchet MS"/>
              </a:rPr>
              <a:t>by</a:t>
            </a:r>
            <a:r>
              <a:rPr sz="2200" spc="-75" dirty="0">
                <a:solidFill>
                  <a:srgbClr val="33444D"/>
                </a:solidFill>
                <a:latin typeface="Trebuchet MS"/>
                <a:cs typeface="Trebuchet MS"/>
              </a:rPr>
              <a:t> </a:t>
            </a:r>
            <a:r>
              <a:rPr sz="2200" spc="70" dirty="0">
                <a:solidFill>
                  <a:srgbClr val="33444D"/>
                </a:solidFill>
                <a:latin typeface="Trebuchet MS"/>
                <a:cs typeface="Trebuchet MS"/>
              </a:rPr>
              <a:t>them</a:t>
            </a:r>
            <a:r>
              <a:rPr sz="2200" spc="-75" dirty="0">
                <a:solidFill>
                  <a:srgbClr val="33444D"/>
                </a:solidFill>
                <a:latin typeface="Trebuchet MS"/>
                <a:cs typeface="Trebuchet MS"/>
              </a:rPr>
              <a:t> </a:t>
            </a:r>
            <a:r>
              <a:rPr sz="2200" spc="-20" dirty="0">
                <a:solidFill>
                  <a:srgbClr val="33444D"/>
                </a:solidFill>
                <a:latin typeface="Trebuchet MS"/>
                <a:cs typeface="Trebuchet MS"/>
              </a:rPr>
              <a:t>at</a:t>
            </a:r>
            <a:r>
              <a:rPr sz="2200" spc="-90" dirty="0">
                <a:solidFill>
                  <a:srgbClr val="33444D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3444D"/>
                </a:solidFill>
                <a:latin typeface="Trebuchet MS"/>
                <a:cs typeface="Trebuchet MS"/>
              </a:rPr>
              <a:t>a</a:t>
            </a:r>
            <a:r>
              <a:rPr sz="2200" spc="-85" dirty="0">
                <a:solidFill>
                  <a:srgbClr val="33444D"/>
                </a:solidFill>
                <a:latin typeface="Trebuchet MS"/>
                <a:cs typeface="Trebuchet MS"/>
              </a:rPr>
              <a:t> </a:t>
            </a:r>
            <a:r>
              <a:rPr sz="2200" spc="100" dirty="0">
                <a:solidFill>
                  <a:srgbClr val="33444D"/>
                </a:solidFill>
                <a:latin typeface="Trebuchet MS"/>
                <a:cs typeface="Trebuchet MS"/>
              </a:rPr>
              <a:t>hostname</a:t>
            </a:r>
            <a:r>
              <a:rPr sz="2200" spc="-80" dirty="0">
                <a:solidFill>
                  <a:srgbClr val="33444D"/>
                </a:solidFill>
                <a:latin typeface="Trebuchet MS"/>
                <a:cs typeface="Trebuchet MS"/>
              </a:rPr>
              <a:t> </a:t>
            </a:r>
            <a:r>
              <a:rPr sz="2200" spc="-5" dirty="0">
                <a:solidFill>
                  <a:srgbClr val="33444D"/>
                </a:solidFill>
                <a:latin typeface="Trebuchet MS"/>
                <a:cs typeface="Trebuchet MS"/>
              </a:rPr>
              <a:t>identical</a:t>
            </a:r>
            <a:r>
              <a:rPr sz="2200" spc="-50" dirty="0">
                <a:solidFill>
                  <a:srgbClr val="33444D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3444D"/>
                </a:solidFill>
                <a:latin typeface="Trebuchet MS"/>
                <a:cs typeface="Trebuchet MS"/>
              </a:rPr>
              <a:t>to</a:t>
            </a:r>
            <a:r>
              <a:rPr sz="2200" spc="-85" dirty="0">
                <a:solidFill>
                  <a:srgbClr val="33444D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3444D"/>
                </a:solidFill>
                <a:latin typeface="Trebuchet MS"/>
                <a:cs typeface="Trebuchet MS"/>
              </a:rPr>
              <a:t>the</a:t>
            </a:r>
            <a:r>
              <a:rPr sz="2200" spc="-90" dirty="0">
                <a:solidFill>
                  <a:srgbClr val="33444D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3444D"/>
                </a:solidFill>
                <a:latin typeface="Trebuchet MS"/>
                <a:cs typeface="Trebuchet MS"/>
              </a:rPr>
              <a:t>container</a:t>
            </a:r>
            <a:r>
              <a:rPr sz="2200" spc="-70" dirty="0">
                <a:solidFill>
                  <a:srgbClr val="33444D"/>
                </a:solidFill>
                <a:latin typeface="Trebuchet MS"/>
                <a:cs typeface="Trebuchet MS"/>
              </a:rPr>
              <a:t> </a:t>
            </a:r>
            <a:r>
              <a:rPr sz="2200" spc="45" dirty="0">
                <a:solidFill>
                  <a:srgbClr val="33444D"/>
                </a:solidFill>
                <a:latin typeface="Trebuchet MS"/>
                <a:cs typeface="Trebuchet MS"/>
              </a:rPr>
              <a:t>name.</a:t>
            </a:r>
            <a:endParaRPr sz="2200">
              <a:latin typeface="Trebuchet MS"/>
              <a:cs typeface="Trebuchet MS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591811" y="734568"/>
            <a:ext cx="6972300" cy="458724"/>
          </a:xfrm>
          <a:prstGeom prst="rect">
            <a:avLst/>
          </a:prstGeom>
        </p:spPr>
      </p:pic>
    </p:spTree>
  </p:cSld>
  <p:clrMapOvr>
    <a:masterClrMapping/>
  </p:clrMapOvr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989446" y="295148"/>
            <a:ext cx="42779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25" dirty="0">
                <a:solidFill>
                  <a:srgbClr val="3E3E3E"/>
                </a:solidFill>
                <a:latin typeface="Arial"/>
                <a:cs typeface="Arial"/>
              </a:rPr>
              <a:t>Networking</a:t>
            </a:r>
            <a:r>
              <a:rPr spc="-4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95" dirty="0">
                <a:solidFill>
                  <a:srgbClr val="3E3E3E"/>
                </a:solidFill>
                <a:latin typeface="Arial"/>
                <a:cs typeface="Arial"/>
              </a:rPr>
              <a:t>in</a:t>
            </a:r>
            <a:r>
              <a:rPr spc="-9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3E3E3E"/>
                </a:solidFill>
                <a:latin typeface="Arial"/>
                <a:cs typeface="Arial"/>
              </a:rPr>
              <a:t>Compose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455291" y="2196845"/>
            <a:ext cx="11344275" cy="6972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2200" spc="120" dirty="0">
                <a:solidFill>
                  <a:srgbClr val="33444D"/>
                </a:solidFill>
                <a:latin typeface="Trebuchet MS"/>
                <a:cs typeface="Trebuchet MS"/>
              </a:rPr>
              <a:t>Suppose</a:t>
            </a:r>
            <a:r>
              <a:rPr sz="2200" spc="-65" dirty="0">
                <a:solidFill>
                  <a:srgbClr val="33444D"/>
                </a:solidFill>
                <a:latin typeface="Trebuchet MS"/>
                <a:cs typeface="Trebuchet MS"/>
              </a:rPr>
              <a:t> </a:t>
            </a:r>
            <a:r>
              <a:rPr sz="2200" spc="100" dirty="0">
                <a:solidFill>
                  <a:srgbClr val="33444D"/>
                </a:solidFill>
                <a:latin typeface="Trebuchet MS"/>
                <a:cs typeface="Trebuchet MS"/>
              </a:rPr>
              <a:t>an</a:t>
            </a:r>
            <a:r>
              <a:rPr sz="2200" spc="-75" dirty="0">
                <a:solidFill>
                  <a:srgbClr val="33444D"/>
                </a:solidFill>
                <a:latin typeface="Trebuchet MS"/>
                <a:cs typeface="Trebuchet MS"/>
              </a:rPr>
              <a:t> </a:t>
            </a:r>
            <a:r>
              <a:rPr sz="2200" spc="95" dirty="0">
                <a:solidFill>
                  <a:srgbClr val="33444D"/>
                </a:solidFill>
                <a:latin typeface="Trebuchet MS"/>
                <a:cs typeface="Trebuchet MS"/>
              </a:rPr>
              <a:t>app</a:t>
            </a:r>
            <a:r>
              <a:rPr sz="2200" spc="-75" dirty="0">
                <a:solidFill>
                  <a:srgbClr val="33444D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33444D"/>
                </a:solidFill>
                <a:latin typeface="Trebuchet MS"/>
                <a:cs typeface="Trebuchet MS"/>
              </a:rPr>
              <a:t>is</a:t>
            </a:r>
            <a:r>
              <a:rPr sz="2200" spc="-80" dirty="0">
                <a:solidFill>
                  <a:srgbClr val="33444D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3444D"/>
                </a:solidFill>
                <a:latin typeface="Trebuchet MS"/>
                <a:cs typeface="Trebuchet MS"/>
              </a:rPr>
              <a:t>in</a:t>
            </a:r>
            <a:r>
              <a:rPr sz="2200" spc="-70" dirty="0">
                <a:solidFill>
                  <a:srgbClr val="33444D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3444D"/>
                </a:solidFill>
                <a:latin typeface="Trebuchet MS"/>
                <a:cs typeface="Trebuchet MS"/>
              </a:rPr>
              <a:t>a</a:t>
            </a:r>
            <a:r>
              <a:rPr sz="2200" spc="-85" dirty="0">
                <a:solidFill>
                  <a:srgbClr val="33444D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3444D"/>
                </a:solidFill>
                <a:latin typeface="Trebuchet MS"/>
                <a:cs typeface="Trebuchet MS"/>
              </a:rPr>
              <a:t>directory</a:t>
            </a:r>
            <a:r>
              <a:rPr sz="2200" spc="-75" dirty="0">
                <a:solidFill>
                  <a:srgbClr val="33444D"/>
                </a:solidFill>
                <a:latin typeface="Trebuchet MS"/>
                <a:cs typeface="Trebuchet MS"/>
              </a:rPr>
              <a:t> </a:t>
            </a:r>
            <a:r>
              <a:rPr sz="2200" spc="-10" dirty="0">
                <a:solidFill>
                  <a:srgbClr val="33444D"/>
                </a:solidFill>
                <a:latin typeface="Trebuchet MS"/>
                <a:cs typeface="Trebuchet MS"/>
              </a:rPr>
              <a:t>called</a:t>
            </a:r>
            <a:r>
              <a:rPr sz="2200" spc="-25" dirty="0">
                <a:solidFill>
                  <a:srgbClr val="33444D"/>
                </a:solidFill>
                <a:latin typeface="Trebuchet MS"/>
                <a:cs typeface="Trebuchet MS"/>
              </a:rPr>
              <a:t> </a:t>
            </a:r>
            <a:r>
              <a:rPr sz="2200" b="1" spc="55" dirty="0">
                <a:solidFill>
                  <a:srgbClr val="33444D"/>
                </a:solidFill>
                <a:latin typeface="Arial"/>
                <a:cs typeface="Arial"/>
              </a:rPr>
              <a:t>myexampleapp</a:t>
            </a:r>
            <a:r>
              <a:rPr sz="2200" spc="55" dirty="0">
                <a:solidFill>
                  <a:srgbClr val="33444D"/>
                </a:solidFill>
                <a:latin typeface="Trebuchet MS"/>
                <a:cs typeface="Trebuchet MS"/>
              </a:rPr>
              <a:t>,</a:t>
            </a:r>
            <a:r>
              <a:rPr sz="2200" spc="-90" dirty="0">
                <a:solidFill>
                  <a:srgbClr val="33444D"/>
                </a:solidFill>
                <a:latin typeface="Trebuchet MS"/>
                <a:cs typeface="Trebuchet MS"/>
              </a:rPr>
              <a:t> </a:t>
            </a:r>
            <a:r>
              <a:rPr sz="2200" spc="105" dirty="0">
                <a:solidFill>
                  <a:srgbClr val="33444D"/>
                </a:solidFill>
                <a:latin typeface="Trebuchet MS"/>
                <a:cs typeface="Trebuchet MS"/>
              </a:rPr>
              <a:t>and</a:t>
            </a:r>
            <a:r>
              <a:rPr sz="2200" spc="-85" dirty="0">
                <a:solidFill>
                  <a:srgbClr val="33444D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3444D"/>
                </a:solidFill>
                <a:latin typeface="Trebuchet MS"/>
                <a:cs typeface="Trebuchet MS"/>
              </a:rPr>
              <a:t>the</a:t>
            </a:r>
            <a:r>
              <a:rPr sz="2200" spc="-75" dirty="0">
                <a:solidFill>
                  <a:srgbClr val="33444D"/>
                </a:solidFill>
                <a:latin typeface="Trebuchet MS"/>
                <a:cs typeface="Trebuchet MS"/>
              </a:rPr>
              <a:t> </a:t>
            </a:r>
            <a:r>
              <a:rPr sz="2200" b="1" spc="35" dirty="0">
                <a:solidFill>
                  <a:srgbClr val="33444D"/>
                </a:solidFill>
                <a:latin typeface="Arial"/>
                <a:cs typeface="Arial"/>
              </a:rPr>
              <a:t>docker-compose.yml</a:t>
            </a:r>
            <a:endParaRPr sz="22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10"/>
              </a:spcBef>
            </a:pPr>
            <a:r>
              <a:rPr sz="2200" spc="75" dirty="0">
                <a:solidFill>
                  <a:srgbClr val="33444D"/>
                </a:solidFill>
                <a:latin typeface="Trebuchet MS"/>
                <a:cs typeface="Trebuchet MS"/>
              </a:rPr>
              <a:t>looks</a:t>
            </a:r>
            <a:r>
              <a:rPr sz="2200" spc="-114" dirty="0">
                <a:solidFill>
                  <a:srgbClr val="33444D"/>
                </a:solidFill>
                <a:latin typeface="Trebuchet MS"/>
                <a:cs typeface="Trebuchet MS"/>
              </a:rPr>
              <a:t> </a:t>
            </a:r>
            <a:r>
              <a:rPr sz="2200" spc="-25" dirty="0">
                <a:solidFill>
                  <a:srgbClr val="33444D"/>
                </a:solidFill>
                <a:latin typeface="Trebuchet MS"/>
                <a:cs typeface="Trebuchet MS"/>
              </a:rPr>
              <a:t>like</a:t>
            </a:r>
            <a:r>
              <a:rPr sz="2200" spc="-90" dirty="0">
                <a:solidFill>
                  <a:srgbClr val="33444D"/>
                </a:solidFill>
                <a:latin typeface="Trebuchet MS"/>
                <a:cs typeface="Trebuchet MS"/>
              </a:rPr>
              <a:t> </a:t>
            </a:r>
            <a:r>
              <a:rPr sz="2200" spc="-25" dirty="0">
                <a:solidFill>
                  <a:srgbClr val="33444D"/>
                </a:solidFill>
                <a:latin typeface="Trebuchet MS"/>
                <a:cs typeface="Trebuchet MS"/>
              </a:rPr>
              <a:t>this: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543802" y="3982973"/>
            <a:ext cx="2048510" cy="2160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36575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solidFill>
                  <a:srgbClr val="33444D"/>
                </a:solidFill>
                <a:latin typeface="Courier New"/>
                <a:cs typeface="Courier New"/>
              </a:rPr>
              <a:t>version:</a:t>
            </a:r>
            <a:r>
              <a:rPr sz="1400" spc="-85" dirty="0">
                <a:solidFill>
                  <a:srgbClr val="33444D"/>
                </a:solidFill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33444D"/>
                </a:solidFill>
                <a:latin typeface="Courier New"/>
                <a:cs typeface="Courier New"/>
              </a:rPr>
              <a:t>"3.9" </a:t>
            </a:r>
            <a:r>
              <a:rPr sz="1400" spc="-825" dirty="0">
                <a:solidFill>
                  <a:srgbClr val="33444D"/>
                </a:solidFill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33444D"/>
                </a:solidFill>
                <a:latin typeface="Courier New"/>
                <a:cs typeface="Courier New"/>
              </a:rPr>
              <a:t>services:</a:t>
            </a:r>
            <a:endParaRPr sz="1400">
              <a:latin typeface="Courier New"/>
              <a:cs typeface="Courier New"/>
            </a:endParaRPr>
          </a:p>
          <a:p>
            <a:pPr marL="225425">
              <a:lnSpc>
                <a:spcPct val="100000"/>
              </a:lnSpc>
            </a:pPr>
            <a:r>
              <a:rPr sz="1400" spc="-5" dirty="0">
                <a:solidFill>
                  <a:srgbClr val="33444D"/>
                </a:solidFill>
                <a:latin typeface="Courier New"/>
                <a:cs typeface="Courier New"/>
              </a:rPr>
              <a:t>web:</a:t>
            </a:r>
            <a:endParaRPr sz="1400">
              <a:latin typeface="Courier New"/>
              <a:cs typeface="Courier New"/>
            </a:endParaRPr>
          </a:p>
          <a:p>
            <a:pPr marL="439420">
              <a:lnSpc>
                <a:spcPct val="100000"/>
              </a:lnSpc>
            </a:pPr>
            <a:r>
              <a:rPr sz="1400" spc="-5" dirty="0">
                <a:solidFill>
                  <a:srgbClr val="33444D"/>
                </a:solidFill>
                <a:latin typeface="Courier New"/>
                <a:cs typeface="Courier New"/>
              </a:rPr>
              <a:t>build:</a:t>
            </a:r>
            <a:r>
              <a:rPr sz="1400" spc="-75" dirty="0">
                <a:solidFill>
                  <a:srgbClr val="33444D"/>
                </a:solidFill>
                <a:latin typeface="Courier New"/>
                <a:cs typeface="Courier New"/>
              </a:rPr>
              <a:t> </a:t>
            </a:r>
            <a:r>
              <a:rPr sz="1400" dirty="0">
                <a:solidFill>
                  <a:srgbClr val="33444D"/>
                </a:solidFill>
                <a:latin typeface="Courier New"/>
                <a:cs typeface="Courier New"/>
              </a:rPr>
              <a:t>.</a:t>
            </a:r>
            <a:endParaRPr sz="1400">
              <a:latin typeface="Courier New"/>
              <a:cs typeface="Courier New"/>
            </a:endParaRPr>
          </a:p>
          <a:p>
            <a:pPr marL="439420">
              <a:lnSpc>
                <a:spcPct val="100000"/>
              </a:lnSpc>
            </a:pPr>
            <a:r>
              <a:rPr sz="1400" spc="-5" dirty="0">
                <a:solidFill>
                  <a:srgbClr val="33444D"/>
                </a:solidFill>
                <a:latin typeface="Courier New"/>
                <a:cs typeface="Courier New"/>
              </a:rPr>
              <a:t>ports:</a:t>
            </a:r>
            <a:endParaRPr sz="1400">
              <a:latin typeface="Courier New"/>
              <a:cs typeface="Courier New"/>
            </a:endParaRPr>
          </a:p>
          <a:p>
            <a:pPr marL="652145">
              <a:lnSpc>
                <a:spcPct val="100000"/>
              </a:lnSpc>
            </a:pPr>
            <a:r>
              <a:rPr sz="1400" dirty="0">
                <a:solidFill>
                  <a:srgbClr val="33444D"/>
                </a:solidFill>
                <a:latin typeface="Courier New"/>
                <a:cs typeface="Courier New"/>
              </a:rPr>
              <a:t>-</a:t>
            </a:r>
            <a:r>
              <a:rPr sz="1400" spc="-90" dirty="0">
                <a:solidFill>
                  <a:srgbClr val="33444D"/>
                </a:solidFill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33444D"/>
                </a:solidFill>
                <a:latin typeface="Courier New"/>
                <a:cs typeface="Courier New"/>
              </a:rPr>
              <a:t>"8000:8000"</a:t>
            </a:r>
            <a:endParaRPr sz="1400">
              <a:latin typeface="Courier New"/>
              <a:cs typeface="Courier New"/>
            </a:endParaRPr>
          </a:p>
          <a:p>
            <a:pPr marL="225425">
              <a:lnSpc>
                <a:spcPct val="100000"/>
              </a:lnSpc>
            </a:pPr>
            <a:r>
              <a:rPr sz="1400" spc="-5" dirty="0">
                <a:solidFill>
                  <a:srgbClr val="33444D"/>
                </a:solidFill>
                <a:latin typeface="Courier New"/>
                <a:cs typeface="Courier New"/>
              </a:rPr>
              <a:t>db:</a:t>
            </a:r>
            <a:endParaRPr sz="1400">
              <a:latin typeface="Courier New"/>
              <a:cs typeface="Courier New"/>
            </a:endParaRPr>
          </a:p>
          <a:p>
            <a:pPr marL="439420" marR="5080">
              <a:lnSpc>
                <a:spcPct val="100000"/>
              </a:lnSpc>
            </a:pPr>
            <a:r>
              <a:rPr sz="1400" spc="-5" dirty="0">
                <a:solidFill>
                  <a:srgbClr val="33444D"/>
                </a:solidFill>
                <a:latin typeface="Courier New"/>
                <a:cs typeface="Courier New"/>
              </a:rPr>
              <a:t>image:</a:t>
            </a:r>
            <a:r>
              <a:rPr sz="1400" spc="-90" dirty="0">
                <a:solidFill>
                  <a:srgbClr val="33444D"/>
                </a:solidFill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33444D"/>
                </a:solidFill>
                <a:latin typeface="Courier New"/>
                <a:cs typeface="Courier New"/>
              </a:rPr>
              <a:t>postgres </a:t>
            </a:r>
            <a:r>
              <a:rPr sz="1400" spc="-825" dirty="0">
                <a:solidFill>
                  <a:srgbClr val="33444D"/>
                </a:solidFill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33444D"/>
                </a:solidFill>
                <a:latin typeface="Courier New"/>
                <a:cs typeface="Courier New"/>
              </a:rPr>
              <a:t>ports:</a:t>
            </a:r>
            <a:endParaRPr sz="1400">
              <a:latin typeface="Courier New"/>
              <a:cs typeface="Courier New"/>
            </a:endParaRPr>
          </a:p>
          <a:p>
            <a:pPr marL="652145">
              <a:lnSpc>
                <a:spcPct val="100000"/>
              </a:lnSpc>
            </a:pPr>
            <a:r>
              <a:rPr sz="1400" dirty="0">
                <a:solidFill>
                  <a:srgbClr val="33444D"/>
                </a:solidFill>
                <a:latin typeface="Courier New"/>
                <a:cs typeface="Courier New"/>
              </a:rPr>
              <a:t>-</a:t>
            </a:r>
            <a:r>
              <a:rPr sz="1400" spc="-90" dirty="0">
                <a:solidFill>
                  <a:srgbClr val="33444D"/>
                </a:solidFill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33444D"/>
                </a:solidFill>
                <a:latin typeface="Courier New"/>
                <a:cs typeface="Courier New"/>
              </a:rPr>
              <a:t>"8001:5432"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005321" y="3211829"/>
            <a:ext cx="4247515" cy="3766185"/>
          </a:xfrm>
          <a:custGeom>
            <a:avLst/>
            <a:gdLst/>
            <a:ahLst/>
            <a:cxnLst/>
            <a:rect l="l" t="t" r="r" b="b"/>
            <a:pathLst>
              <a:path w="4247515" h="3766184">
                <a:moveTo>
                  <a:pt x="0" y="627634"/>
                </a:moveTo>
                <a:lnTo>
                  <a:pt x="1888" y="578591"/>
                </a:lnTo>
                <a:lnTo>
                  <a:pt x="7461" y="530579"/>
                </a:lnTo>
                <a:lnTo>
                  <a:pt x="16578" y="483738"/>
                </a:lnTo>
                <a:lnTo>
                  <a:pt x="29101" y="438208"/>
                </a:lnTo>
                <a:lnTo>
                  <a:pt x="44888" y="394128"/>
                </a:lnTo>
                <a:lnTo>
                  <a:pt x="63802" y="351638"/>
                </a:lnTo>
                <a:lnTo>
                  <a:pt x="85701" y="310877"/>
                </a:lnTo>
                <a:lnTo>
                  <a:pt x="110447" y="271985"/>
                </a:lnTo>
                <a:lnTo>
                  <a:pt x="137899" y="235101"/>
                </a:lnTo>
                <a:lnTo>
                  <a:pt x="167919" y="200366"/>
                </a:lnTo>
                <a:lnTo>
                  <a:pt x="200366" y="167919"/>
                </a:lnTo>
                <a:lnTo>
                  <a:pt x="235101" y="137899"/>
                </a:lnTo>
                <a:lnTo>
                  <a:pt x="271985" y="110447"/>
                </a:lnTo>
                <a:lnTo>
                  <a:pt x="310877" y="85701"/>
                </a:lnTo>
                <a:lnTo>
                  <a:pt x="351638" y="63802"/>
                </a:lnTo>
                <a:lnTo>
                  <a:pt x="394128" y="44888"/>
                </a:lnTo>
                <a:lnTo>
                  <a:pt x="438208" y="29101"/>
                </a:lnTo>
                <a:lnTo>
                  <a:pt x="483738" y="16578"/>
                </a:lnTo>
                <a:lnTo>
                  <a:pt x="530579" y="7461"/>
                </a:lnTo>
                <a:lnTo>
                  <a:pt x="578591" y="1888"/>
                </a:lnTo>
                <a:lnTo>
                  <a:pt x="627633" y="0"/>
                </a:lnTo>
                <a:lnTo>
                  <a:pt x="3619754" y="0"/>
                </a:lnTo>
                <a:lnTo>
                  <a:pt x="3668796" y="1888"/>
                </a:lnTo>
                <a:lnTo>
                  <a:pt x="3716808" y="7461"/>
                </a:lnTo>
                <a:lnTo>
                  <a:pt x="3763649" y="16578"/>
                </a:lnTo>
                <a:lnTo>
                  <a:pt x="3809179" y="29101"/>
                </a:lnTo>
                <a:lnTo>
                  <a:pt x="3853259" y="44888"/>
                </a:lnTo>
                <a:lnTo>
                  <a:pt x="3895749" y="63802"/>
                </a:lnTo>
                <a:lnTo>
                  <a:pt x="3936510" y="85701"/>
                </a:lnTo>
                <a:lnTo>
                  <a:pt x="3975402" y="110447"/>
                </a:lnTo>
                <a:lnTo>
                  <a:pt x="4012286" y="137899"/>
                </a:lnTo>
                <a:lnTo>
                  <a:pt x="4047021" y="167919"/>
                </a:lnTo>
                <a:lnTo>
                  <a:pt x="4079468" y="200366"/>
                </a:lnTo>
                <a:lnTo>
                  <a:pt x="4109488" y="235101"/>
                </a:lnTo>
                <a:lnTo>
                  <a:pt x="4136940" y="271985"/>
                </a:lnTo>
                <a:lnTo>
                  <a:pt x="4161686" y="310877"/>
                </a:lnTo>
                <a:lnTo>
                  <a:pt x="4183585" y="351638"/>
                </a:lnTo>
                <a:lnTo>
                  <a:pt x="4202499" y="394128"/>
                </a:lnTo>
                <a:lnTo>
                  <a:pt x="4218286" y="438208"/>
                </a:lnTo>
                <a:lnTo>
                  <a:pt x="4230809" y="483738"/>
                </a:lnTo>
                <a:lnTo>
                  <a:pt x="4239926" y="530579"/>
                </a:lnTo>
                <a:lnTo>
                  <a:pt x="4245499" y="578591"/>
                </a:lnTo>
                <a:lnTo>
                  <a:pt x="4247387" y="627634"/>
                </a:lnTo>
                <a:lnTo>
                  <a:pt x="4247387" y="3138170"/>
                </a:lnTo>
                <a:lnTo>
                  <a:pt x="4245499" y="3187212"/>
                </a:lnTo>
                <a:lnTo>
                  <a:pt x="4239926" y="3235224"/>
                </a:lnTo>
                <a:lnTo>
                  <a:pt x="4230809" y="3282065"/>
                </a:lnTo>
                <a:lnTo>
                  <a:pt x="4218286" y="3327595"/>
                </a:lnTo>
                <a:lnTo>
                  <a:pt x="4202499" y="3371675"/>
                </a:lnTo>
                <a:lnTo>
                  <a:pt x="4183585" y="3414165"/>
                </a:lnTo>
                <a:lnTo>
                  <a:pt x="4161686" y="3454926"/>
                </a:lnTo>
                <a:lnTo>
                  <a:pt x="4136940" y="3493818"/>
                </a:lnTo>
                <a:lnTo>
                  <a:pt x="4109488" y="3530702"/>
                </a:lnTo>
                <a:lnTo>
                  <a:pt x="4079468" y="3565437"/>
                </a:lnTo>
                <a:lnTo>
                  <a:pt x="4047021" y="3597884"/>
                </a:lnTo>
                <a:lnTo>
                  <a:pt x="4012286" y="3627904"/>
                </a:lnTo>
                <a:lnTo>
                  <a:pt x="3975402" y="3655356"/>
                </a:lnTo>
                <a:lnTo>
                  <a:pt x="3936510" y="3680102"/>
                </a:lnTo>
                <a:lnTo>
                  <a:pt x="3895749" y="3702001"/>
                </a:lnTo>
                <a:lnTo>
                  <a:pt x="3853259" y="3720915"/>
                </a:lnTo>
                <a:lnTo>
                  <a:pt x="3809179" y="3736702"/>
                </a:lnTo>
                <a:lnTo>
                  <a:pt x="3763649" y="3749225"/>
                </a:lnTo>
                <a:lnTo>
                  <a:pt x="3716808" y="3758342"/>
                </a:lnTo>
                <a:lnTo>
                  <a:pt x="3668796" y="3763915"/>
                </a:lnTo>
                <a:lnTo>
                  <a:pt x="3619754" y="3765804"/>
                </a:lnTo>
                <a:lnTo>
                  <a:pt x="627633" y="3765804"/>
                </a:lnTo>
                <a:lnTo>
                  <a:pt x="578591" y="3763915"/>
                </a:lnTo>
                <a:lnTo>
                  <a:pt x="530579" y="3758342"/>
                </a:lnTo>
                <a:lnTo>
                  <a:pt x="483738" y="3749225"/>
                </a:lnTo>
                <a:lnTo>
                  <a:pt x="438208" y="3736702"/>
                </a:lnTo>
                <a:lnTo>
                  <a:pt x="394128" y="3720915"/>
                </a:lnTo>
                <a:lnTo>
                  <a:pt x="351638" y="3702001"/>
                </a:lnTo>
                <a:lnTo>
                  <a:pt x="310877" y="3680102"/>
                </a:lnTo>
                <a:lnTo>
                  <a:pt x="271985" y="3655356"/>
                </a:lnTo>
                <a:lnTo>
                  <a:pt x="235101" y="3627904"/>
                </a:lnTo>
                <a:lnTo>
                  <a:pt x="200366" y="3597884"/>
                </a:lnTo>
                <a:lnTo>
                  <a:pt x="167919" y="3565437"/>
                </a:lnTo>
                <a:lnTo>
                  <a:pt x="137899" y="3530702"/>
                </a:lnTo>
                <a:lnTo>
                  <a:pt x="110447" y="3493818"/>
                </a:lnTo>
                <a:lnTo>
                  <a:pt x="85701" y="3454926"/>
                </a:lnTo>
                <a:lnTo>
                  <a:pt x="63802" y="3414165"/>
                </a:lnTo>
                <a:lnTo>
                  <a:pt x="44888" y="3371675"/>
                </a:lnTo>
                <a:lnTo>
                  <a:pt x="29101" y="3327595"/>
                </a:lnTo>
                <a:lnTo>
                  <a:pt x="16578" y="3282065"/>
                </a:lnTo>
                <a:lnTo>
                  <a:pt x="7461" y="3235224"/>
                </a:lnTo>
                <a:lnTo>
                  <a:pt x="1888" y="3187212"/>
                </a:lnTo>
                <a:lnTo>
                  <a:pt x="0" y="3138170"/>
                </a:lnTo>
                <a:lnTo>
                  <a:pt x="0" y="627634"/>
                </a:lnTo>
                <a:close/>
              </a:path>
            </a:pathLst>
          </a:custGeom>
          <a:ln w="38100">
            <a:solidFill>
              <a:srgbClr val="0184E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572000" y="734568"/>
            <a:ext cx="7239000" cy="458724"/>
          </a:xfrm>
          <a:prstGeom prst="rect">
            <a:avLst/>
          </a:prstGeom>
        </p:spPr>
      </p:pic>
    </p:spTree>
  </p:cSld>
  <p:clrMapOvr>
    <a:masterClrMapping/>
  </p:clrMapOvr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584063" y="295148"/>
            <a:ext cx="508889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60" dirty="0">
                <a:solidFill>
                  <a:srgbClr val="3E3E3E"/>
                </a:solidFill>
                <a:latin typeface="Arial"/>
                <a:cs typeface="Arial"/>
              </a:rPr>
              <a:t>Docker</a:t>
            </a:r>
            <a:r>
              <a:rPr spc="-7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3E3E3E"/>
                </a:solidFill>
                <a:latin typeface="Arial"/>
                <a:cs typeface="Arial"/>
              </a:rPr>
              <a:t>Compose</a:t>
            </a:r>
            <a:r>
              <a:rPr spc="-4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50" dirty="0">
                <a:solidFill>
                  <a:srgbClr val="3E3E3E"/>
                </a:solidFill>
                <a:latin typeface="Arial"/>
                <a:cs typeface="Arial"/>
              </a:rPr>
              <a:t>Commands</a:t>
            </a:r>
          </a:p>
        </p:txBody>
      </p:sp>
      <p:sp>
        <p:nvSpPr>
          <p:cNvPr id="4" name="object 4"/>
          <p:cNvSpPr/>
          <p:nvPr/>
        </p:nvSpPr>
        <p:spPr>
          <a:xfrm>
            <a:off x="10117835" y="1463039"/>
            <a:ext cx="2769235" cy="329565"/>
          </a:xfrm>
          <a:custGeom>
            <a:avLst/>
            <a:gdLst/>
            <a:ahLst/>
            <a:cxnLst/>
            <a:rect l="l" t="t" r="r" b="b"/>
            <a:pathLst>
              <a:path w="2769234" h="329564">
                <a:moveTo>
                  <a:pt x="0" y="54863"/>
                </a:moveTo>
                <a:lnTo>
                  <a:pt x="4304" y="33486"/>
                </a:lnTo>
                <a:lnTo>
                  <a:pt x="16049" y="16049"/>
                </a:lnTo>
                <a:lnTo>
                  <a:pt x="33486" y="4304"/>
                </a:lnTo>
                <a:lnTo>
                  <a:pt x="54864" y="0"/>
                </a:lnTo>
                <a:lnTo>
                  <a:pt x="2714244" y="0"/>
                </a:lnTo>
                <a:lnTo>
                  <a:pt x="2735621" y="4304"/>
                </a:lnTo>
                <a:lnTo>
                  <a:pt x="2753058" y="16049"/>
                </a:lnTo>
                <a:lnTo>
                  <a:pt x="2764803" y="33486"/>
                </a:lnTo>
                <a:lnTo>
                  <a:pt x="2769108" y="54863"/>
                </a:lnTo>
                <a:lnTo>
                  <a:pt x="2769108" y="274319"/>
                </a:lnTo>
                <a:lnTo>
                  <a:pt x="2764803" y="295697"/>
                </a:lnTo>
                <a:lnTo>
                  <a:pt x="2753058" y="313134"/>
                </a:lnTo>
                <a:lnTo>
                  <a:pt x="2735621" y="324879"/>
                </a:lnTo>
                <a:lnTo>
                  <a:pt x="2714244" y="329183"/>
                </a:lnTo>
                <a:lnTo>
                  <a:pt x="54864" y="329183"/>
                </a:lnTo>
                <a:lnTo>
                  <a:pt x="33486" y="324879"/>
                </a:lnTo>
                <a:lnTo>
                  <a:pt x="16049" y="313134"/>
                </a:lnTo>
                <a:lnTo>
                  <a:pt x="4304" y="295697"/>
                </a:lnTo>
                <a:lnTo>
                  <a:pt x="0" y="274319"/>
                </a:lnTo>
                <a:lnTo>
                  <a:pt x="0" y="54863"/>
                </a:lnTo>
                <a:close/>
              </a:path>
            </a:pathLst>
          </a:custGeom>
          <a:ln w="9525">
            <a:solidFill>
              <a:srgbClr val="E3B3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117835" y="1863851"/>
            <a:ext cx="2769235" cy="2493645"/>
          </a:xfrm>
          <a:custGeom>
            <a:avLst/>
            <a:gdLst/>
            <a:ahLst/>
            <a:cxnLst/>
            <a:rect l="l" t="t" r="r" b="b"/>
            <a:pathLst>
              <a:path w="2769234" h="2493645">
                <a:moveTo>
                  <a:pt x="0" y="54864"/>
                </a:moveTo>
                <a:lnTo>
                  <a:pt x="4304" y="33486"/>
                </a:lnTo>
                <a:lnTo>
                  <a:pt x="16049" y="16049"/>
                </a:lnTo>
                <a:lnTo>
                  <a:pt x="33486" y="4304"/>
                </a:lnTo>
                <a:lnTo>
                  <a:pt x="54864" y="0"/>
                </a:lnTo>
                <a:lnTo>
                  <a:pt x="2714244" y="0"/>
                </a:lnTo>
                <a:lnTo>
                  <a:pt x="2735621" y="4304"/>
                </a:lnTo>
                <a:lnTo>
                  <a:pt x="2753058" y="16049"/>
                </a:lnTo>
                <a:lnTo>
                  <a:pt x="2764803" y="33486"/>
                </a:lnTo>
                <a:lnTo>
                  <a:pt x="2769108" y="54864"/>
                </a:lnTo>
                <a:lnTo>
                  <a:pt x="2769108" y="274320"/>
                </a:lnTo>
                <a:lnTo>
                  <a:pt x="2764803" y="295697"/>
                </a:lnTo>
                <a:lnTo>
                  <a:pt x="2753058" y="313134"/>
                </a:lnTo>
                <a:lnTo>
                  <a:pt x="2735621" y="324879"/>
                </a:lnTo>
                <a:lnTo>
                  <a:pt x="2714244" y="329183"/>
                </a:lnTo>
                <a:lnTo>
                  <a:pt x="54864" y="329183"/>
                </a:lnTo>
                <a:lnTo>
                  <a:pt x="33486" y="324879"/>
                </a:lnTo>
                <a:lnTo>
                  <a:pt x="16049" y="313134"/>
                </a:lnTo>
                <a:lnTo>
                  <a:pt x="4304" y="295697"/>
                </a:lnTo>
                <a:lnTo>
                  <a:pt x="0" y="274320"/>
                </a:lnTo>
                <a:lnTo>
                  <a:pt x="0" y="54864"/>
                </a:lnTo>
                <a:close/>
              </a:path>
              <a:path w="2769234" h="2493645">
                <a:moveTo>
                  <a:pt x="0" y="455929"/>
                </a:moveTo>
                <a:lnTo>
                  <a:pt x="4325" y="434459"/>
                </a:lnTo>
                <a:lnTo>
                  <a:pt x="16129" y="416941"/>
                </a:lnTo>
                <a:lnTo>
                  <a:pt x="33647" y="405137"/>
                </a:lnTo>
                <a:lnTo>
                  <a:pt x="55118" y="400812"/>
                </a:lnTo>
                <a:lnTo>
                  <a:pt x="2713990" y="400812"/>
                </a:lnTo>
                <a:lnTo>
                  <a:pt x="2735460" y="405137"/>
                </a:lnTo>
                <a:lnTo>
                  <a:pt x="2752979" y="416941"/>
                </a:lnTo>
                <a:lnTo>
                  <a:pt x="2764782" y="434459"/>
                </a:lnTo>
                <a:lnTo>
                  <a:pt x="2769108" y="455929"/>
                </a:lnTo>
                <a:lnTo>
                  <a:pt x="2769108" y="676401"/>
                </a:lnTo>
                <a:lnTo>
                  <a:pt x="2764782" y="697872"/>
                </a:lnTo>
                <a:lnTo>
                  <a:pt x="2752979" y="715390"/>
                </a:lnTo>
                <a:lnTo>
                  <a:pt x="2735460" y="727194"/>
                </a:lnTo>
                <a:lnTo>
                  <a:pt x="2713990" y="731520"/>
                </a:lnTo>
                <a:lnTo>
                  <a:pt x="55118" y="731520"/>
                </a:lnTo>
                <a:lnTo>
                  <a:pt x="33647" y="727194"/>
                </a:lnTo>
                <a:lnTo>
                  <a:pt x="16129" y="715390"/>
                </a:lnTo>
                <a:lnTo>
                  <a:pt x="4325" y="697872"/>
                </a:lnTo>
                <a:lnTo>
                  <a:pt x="0" y="676401"/>
                </a:lnTo>
                <a:lnTo>
                  <a:pt x="0" y="455929"/>
                </a:lnTo>
                <a:close/>
              </a:path>
              <a:path w="2769234" h="2493645">
                <a:moveTo>
                  <a:pt x="0" y="897636"/>
                </a:moveTo>
                <a:lnTo>
                  <a:pt x="4304" y="876258"/>
                </a:lnTo>
                <a:lnTo>
                  <a:pt x="16049" y="858821"/>
                </a:lnTo>
                <a:lnTo>
                  <a:pt x="33486" y="847076"/>
                </a:lnTo>
                <a:lnTo>
                  <a:pt x="54864" y="842772"/>
                </a:lnTo>
                <a:lnTo>
                  <a:pt x="2714244" y="842772"/>
                </a:lnTo>
                <a:lnTo>
                  <a:pt x="2735621" y="847076"/>
                </a:lnTo>
                <a:lnTo>
                  <a:pt x="2753058" y="858821"/>
                </a:lnTo>
                <a:lnTo>
                  <a:pt x="2764803" y="876258"/>
                </a:lnTo>
                <a:lnTo>
                  <a:pt x="2769108" y="897636"/>
                </a:lnTo>
                <a:lnTo>
                  <a:pt x="2769108" y="1117092"/>
                </a:lnTo>
                <a:lnTo>
                  <a:pt x="2764803" y="1138469"/>
                </a:lnTo>
                <a:lnTo>
                  <a:pt x="2753058" y="1155906"/>
                </a:lnTo>
                <a:lnTo>
                  <a:pt x="2735621" y="1167651"/>
                </a:lnTo>
                <a:lnTo>
                  <a:pt x="2714244" y="1171956"/>
                </a:lnTo>
                <a:lnTo>
                  <a:pt x="54864" y="1171956"/>
                </a:lnTo>
                <a:lnTo>
                  <a:pt x="33486" y="1167651"/>
                </a:lnTo>
                <a:lnTo>
                  <a:pt x="16049" y="1155906"/>
                </a:lnTo>
                <a:lnTo>
                  <a:pt x="4304" y="1138469"/>
                </a:lnTo>
                <a:lnTo>
                  <a:pt x="0" y="1117092"/>
                </a:lnTo>
                <a:lnTo>
                  <a:pt x="0" y="897636"/>
                </a:lnTo>
                <a:close/>
              </a:path>
              <a:path w="2769234" h="2493645">
                <a:moveTo>
                  <a:pt x="0" y="1338072"/>
                </a:moveTo>
                <a:lnTo>
                  <a:pt x="4304" y="1316694"/>
                </a:lnTo>
                <a:lnTo>
                  <a:pt x="16049" y="1299257"/>
                </a:lnTo>
                <a:lnTo>
                  <a:pt x="33486" y="1287512"/>
                </a:lnTo>
                <a:lnTo>
                  <a:pt x="54864" y="1283208"/>
                </a:lnTo>
                <a:lnTo>
                  <a:pt x="2714244" y="1283208"/>
                </a:lnTo>
                <a:lnTo>
                  <a:pt x="2735621" y="1287512"/>
                </a:lnTo>
                <a:lnTo>
                  <a:pt x="2753058" y="1299257"/>
                </a:lnTo>
                <a:lnTo>
                  <a:pt x="2764803" y="1316694"/>
                </a:lnTo>
                <a:lnTo>
                  <a:pt x="2769108" y="1338072"/>
                </a:lnTo>
                <a:lnTo>
                  <a:pt x="2769108" y="1557527"/>
                </a:lnTo>
                <a:lnTo>
                  <a:pt x="2764803" y="1578905"/>
                </a:lnTo>
                <a:lnTo>
                  <a:pt x="2753058" y="1596342"/>
                </a:lnTo>
                <a:lnTo>
                  <a:pt x="2735621" y="1608087"/>
                </a:lnTo>
                <a:lnTo>
                  <a:pt x="2714244" y="1612392"/>
                </a:lnTo>
                <a:lnTo>
                  <a:pt x="54864" y="1612392"/>
                </a:lnTo>
                <a:lnTo>
                  <a:pt x="33486" y="1608087"/>
                </a:lnTo>
                <a:lnTo>
                  <a:pt x="16049" y="1596342"/>
                </a:lnTo>
                <a:lnTo>
                  <a:pt x="4304" y="1578905"/>
                </a:lnTo>
                <a:lnTo>
                  <a:pt x="0" y="1557527"/>
                </a:lnTo>
                <a:lnTo>
                  <a:pt x="0" y="1338072"/>
                </a:lnTo>
                <a:close/>
              </a:path>
              <a:path w="2769234" h="2493645">
                <a:moveTo>
                  <a:pt x="0" y="1778508"/>
                </a:moveTo>
                <a:lnTo>
                  <a:pt x="4304" y="1757130"/>
                </a:lnTo>
                <a:lnTo>
                  <a:pt x="16049" y="1739693"/>
                </a:lnTo>
                <a:lnTo>
                  <a:pt x="33486" y="1727948"/>
                </a:lnTo>
                <a:lnTo>
                  <a:pt x="54864" y="1723644"/>
                </a:lnTo>
                <a:lnTo>
                  <a:pt x="2714244" y="1723644"/>
                </a:lnTo>
                <a:lnTo>
                  <a:pt x="2735621" y="1727948"/>
                </a:lnTo>
                <a:lnTo>
                  <a:pt x="2753058" y="1739693"/>
                </a:lnTo>
                <a:lnTo>
                  <a:pt x="2764803" y="1757130"/>
                </a:lnTo>
                <a:lnTo>
                  <a:pt x="2769108" y="1778508"/>
                </a:lnTo>
                <a:lnTo>
                  <a:pt x="2769108" y="1997964"/>
                </a:lnTo>
                <a:lnTo>
                  <a:pt x="2764803" y="2019341"/>
                </a:lnTo>
                <a:lnTo>
                  <a:pt x="2753058" y="2036778"/>
                </a:lnTo>
                <a:lnTo>
                  <a:pt x="2735621" y="2048523"/>
                </a:lnTo>
                <a:lnTo>
                  <a:pt x="2714244" y="2052827"/>
                </a:lnTo>
                <a:lnTo>
                  <a:pt x="54864" y="2052827"/>
                </a:lnTo>
                <a:lnTo>
                  <a:pt x="33486" y="2048523"/>
                </a:lnTo>
                <a:lnTo>
                  <a:pt x="16049" y="2036778"/>
                </a:lnTo>
                <a:lnTo>
                  <a:pt x="4304" y="2019341"/>
                </a:lnTo>
                <a:lnTo>
                  <a:pt x="0" y="1997964"/>
                </a:lnTo>
                <a:lnTo>
                  <a:pt x="0" y="1778508"/>
                </a:lnTo>
                <a:close/>
              </a:path>
              <a:path w="2769234" h="2493645">
                <a:moveTo>
                  <a:pt x="0" y="2218944"/>
                </a:moveTo>
                <a:lnTo>
                  <a:pt x="4304" y="2197566"/>
                </a:lnTo>
                <a:lnTo>
                  <a:pt x="16049" y="2180129"/>
                </a:lnTo>
                <a:lnTo>
                  <a:pt x="33486" y="2168384"/>
                </a:lnTo>
                <a:lnTo>
                  <a:pt x="54864" y="2164080"/>
                </a:lnTo>
                <a:lnTo>
                  <a:pt x="2714244" y="2164080"/>
                </a:lnTo>
                <a:lnTo>
                  <a:pt x="2735621" y="2168384"/>
                </a:lnTo>
                <a:lnTo>
                  <a:pt x="2753058" y="2180129"/>
                </a:lnTo>
                <a:lnTo>
                  <a:pt x="2764803" y="2197566"/>
                </a:lnTo>
                <a:lnTo>
                  <a:pt x="2769108" y="2218944"/>
                </a:lnTo>
                <a:lnTo>
                  <a:pt x="2769108" y="2438400"/>
                </a:lnTo>
                <a:lnTo>
                  <a:pt x="2764803" y="2459777"/>
                </a:lnTo>
                <a:lnTo>
                  <a:pt x="2753058" y="2477214"/>
                </a:lnTo>
                <a:lnTo>
                  <a:pt x="2735621" y="2488959"/>
                </a:lnTo>
                <a:lnTo>
                  <a:pt x="2714244" y="2493264"/>
                </a:lnTo>
                <a:lnTo>
                  <a:pt x="54864" y="2493264"/>
                </a:lnTo>
                <a:lnTo>
                  <a:pt x="33486" y="2488959"/>
                </a:lnTo>
                <a:lnTo>
                  <a:pt x="16049" y="2477214"/>
                </a:lnTo>
                <a:lnTo>
                  <a:pt x="4304" y="2459777"/>
                </a:lnTo>
                <a:lnTo>
                  <a:pt x="0" y="2438400"/>
                </a:lnTo>
                <a:lnTo>
                  <a:pt x="0" y="2218944"/>
                </a:lnTo>
                <a:close/>
              </a:path>
            </a:pathLst>
          </a:custGeom>
          <a:ln w="9525">
            <a:solidFill>
              <a:srgbClr val="E3B3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0130623" y="1385783"/>
            <a:ext cx="2743835" cy="29933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09015" marR="538480" indent="-551815">
              <a:lnSpc>
                <a:spcPct val="138600"/>
              </a:lnSpc>
              <a:spcBef>
                <a:spcPts val="100"/>
              </a:spcBef>
            </a:pPr>
            <a:r>
              <a:rPr sz="1900" i="1" spc="-25" dirty="0">
                <a:solidFill>
                  <a:srgbClr val="434343"/>
                </a:solidFill>
                <a:latin typeface="Trebuchet MS"/>
                <a:cs typeface="Trebuchet MS"/>
              </a:rPr>
              <a:t>docke</a:t>
            </a:r>
            <a:r>
              <a:rPr sz="1900" i="1" spc="-15" dirty="0">
                <a:solidFill>
                  <a:srgbClr val="434343"/>
                </a:solidFill>
                <a:latin typeface="Trebuchet MS"/>
                <a:cs typeface="Trebuchet MS"/>
              </a:rPr>
              <a:t>r</a:t>
            </a:r>
            <a:r>
              <a:rPr sz="1900" i="1" spc="-114" dirty="0">
                <a:solidFill>
                  <a:srgbClr val="434343"/>
                </a:solidFill>
                <a:latin typeface="Trebuchet MS"/>
                <a:cs typeface="Trebuchet MS"/>
              </a:rPr>
              <a:t>-</a:t>
            </a:r>
            <a:r>
              <a:rPr sz="1900" i="1" spc="10" dirty="0">
                <a:solidFill>
                  <a:srgbClr val="434343"/>
                </a:solidFill>
                <a:latin typeface="Trebuchet MS"/>
                <a:cs typeface="Trebuchet MS"/>
              </a:rPr>
              <a:t>compose  </a:t>
            </a:r>
            <a:r>
              <a:rPr sz="1900" i="1" spc="-30" dirty="0">
                <a:solidFill>
                  <a:srgbClr val="434343"/>
                </a:solidFill>
                <a:latin typeface="Trebuchet MS"/>
                <a:cs typeface="Trebuchet MS"/>
              </a:rPr>
              <a:t>build </a:t>
            </a:r>
            <a:r>
              <a:rPr sz="1900" i="1" spc="-25" dirty="0">
                <a:solidFill>
                  <a:srgbClr val="434343"/>
                </a:solidFill>
                <a:latin typeface="Trebuchet MS"/>
                <a:cs typeface="Trebuchet MS"/>
              </a:rPr>
              <a:t> </a:t>
            </a:r>
            <a:r>
              <a:rPr sz="1900" i="1" spc="-40" dirty="0">
                <a:solidFill>
                  <a:srgbClr val="434343"/>
                </a:solidFill>
                <a:latin typeface="Trebuchet MS"/>
                <a:cs typeface="Trebuchet MS"/>
              </a:rPr>
              <a:t>config</a:t>
            </a:r>
            <a:endParaRPr sz="1900">
              <a:latin typeface="Trebuchet MS"/>
              <a:cs typeface="Trebuchet MS"/>
            </a:endParaRPr>
          </a:p>
          <a:p>
            <a:pPr marL="1035050" indent="-35560">
              <a:lnSpc>
                <a:spcPct val="100000"/>
              </a:lnSpc>
              <a:spcBef>
                <a:spcPts val="1190"/>
              </a:spcBef>
            </a:pPr>
            <a:r>
              <a:rPr sz="1900" i="1" spc="-65" dirty="0">
                <a:solidFill>
                  <a:srgbClr val="434343"/>
                </a:solidFill>
                <a:latin typeface="Trebuchet MS"/>
                <a:cs typeface="Trebuchet MS"/>
              </a:rPr>
              <a:t>create</a:t>
            </a:r>
            <a:endParaRPr sz="1900">
              <a:latin typeface="Trebuchet MS"/>
              <a:cs typeface="Trebuchet MS"/>
            </a:endParaRPr>
          </a:p>
          <a:p>
            <a:pPr marL="993775" marR="1073150" indent="40640" algn="just">
              <a:lnSpc>
                <a:spcPct val="152200"/>
              </a:lnSpc>
              <a:spcBef>
                <a:spcPts val="5"/>
              </a:spcBef>
            </a:pPr>
            <a:r>
              <a:rPr sz="1900" i="1" spc="15" dirty="0">
                <a:solidFill>
                  <a:srgbClr val="434343"/>
                </a:solidFill>
                <a:latin typeface="Trebuchet MS"/>
                <a:cs typeface="Trebuchet MS"/>
              </a:rPr>
              <a:t>down </a:t>
            </a:r>
            <a:r>
              <a:rPr sz="1900" i="1" spc="-565" dirty="0">
                <a:solidFill>
                  <a:srgbClr val="434343"/>
                </a:solidFill>
                <a:latin typeface="Trebuchet MS"/>
                <a:cs typeface="Trebuchet MS"/>
              </a:rPr>
              <a:t> </a:t>
            </a:r>
            <a:r>
              <a:rPr sz="1900" i="1" spc="-55" dirty="0">
                <a:solidFill>
                  <a:srgbClr val="434343"/>
                </a:solidFill>
                <a:latin typeface="Trebuchet MS"/>
                <a:cs typeface="Trebuchet MS"/>
              </a:rPr>
              <a:t>events  </a:t>
            </a:r>
            <a:r>
              <a:rPr sz="1900" i="1" spc="-65" dirty="0">
                <a:solidFill>
                  <a:srgbClr val="434343"/>
                </a:solidFill>
                <a:latin typeface="Trebuchet MS"/>
                <a:cs typeface="Trebuchet MS"/>
              </a:rPr>
              <a:t>exec</a:t>
            </a:r>
            <a:endParaRPr sz="1900">
              <a:latin typeface="Trebuchet MS"/>
              <a:cs typeface="Trebuchet M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369564" y="4370832"/>
            <a:ext cx="9517380" cy="3511550"/>
          </a:xfrm>
          <a:custGeom>
            <a:avLst/>
            <a:gdLst/>
            <a:ahLst/>
            <a:cxnLst/>
            <a:rect l="l" t="t" r="r" b="b"/>
            <a:pathLst>
              <a:path w="9517380" h="3511550">
                <a:moveTo>
                  <a:pt x="0" y="45846"/>
                </a:moveTo>
                <a:lnTo>
                  <a:pt x="3609" y="28021"/>
                </a:lnTo>
                <a:lnTo>
                  <a:pt x="13446" y="13446"/>
                </a:lnTo>
                <a:lnTo>
                  <a:pt x="28021" y="3609"/>
                </a:lnTo>
                <a:lnTo>
                  <a:pt x="45847" y="0"/>
                </a:lnTo>
                <a:lnTo>
                  <a:pt x="2404745" y="0"/>
                </a:lnTo>
                <a:lnTo>
                  <a:pt x="2422570" y="3609"/>
                </a:lnTo>
                <a:lnTo>
                  <a:pt x="2437145" y="13446"/>
                </a:lnTo>
                <a:lnTo>
                  <a:pt x="2446982" y="28021"/>
                </a:lnTo>
                <a:lnTo>
                  <a:pt x="2450591" y="45846"/>
                </a:lnTo>
                <a:lnTo>
                  <a:pt x="2450591" y="478408"/>
                </a:lnTo>
                <a:lnTo>
                  <a:pt x="2446982" y="496234"/>
                </a:lnTo>
                <a:lnTo>
                  <a:pt x="2437145" y="510809"/>
                </a:lnTo>
                <a:lnTo>
                  <a:pt x="2422570" y="520646"/>
                </a:lnTo>
                <a:lnTo>
                  <a:pt x="2404745" y="524255"/>
                </a:lnTo>
                <a:lnTo>
                  <a:pt x="45847" y="524255"/>
                </a:lnTo>
                <a:lnTo>
                  <a:pt x="28021" y="520646"/>
                </a:lnTo>
                <a:lnTo>
                  <a:pt x="13446" y="510809"/>
                </a:lnTo>
                <a:lnTo>
                  <a:pt x="3609" y="496234"/>
                </a:lnTo>
                <a:lnTo>
                  <a:pt x="0" y="478408"/>
                </a:lnTo>
                <a:lnTo>
                  <a:pt x="0" y="45846"/>
                </a:lnTo>
                <a:close/>
              </a:path>
              <a:path w="9517380" h="3511550">
                <a:moveTo>
                  <a:pt x="6748271" y="593089"/>
                </a:moveTo>
                <a:lnTo>
                  <a:pt x="6752597" y="571619"/>
                </a:lnTo>
                <a:lnTo>
                  <a:pt x="6764401" y="554101"/>
                </a:lnTo>
                <a:lnTo>
                  <a:pt x="6781919" y="542297"/>
                </a:lnTo>
                <a:lnTo>
                  <a:pt x="6803390" y="537971"/>
                </a:lnTo>
                <a:lnTo>
                  <a:pt x="9462262" y="537971"/>
                </a:lnTo>
                <a:lnTo>
                  <a:pt x="9483732" y="542297"/>
                </a:lnTo>
                <a:lnTo>
                  <a:pt x="9501250" y="554100"/>
                </a:lnTo>
                <a:lnTo>
                  <a:pt x="9513054" y="571619"/>
                </a:lnTo>
                <a:lnTo>
                  <a:pt x="9517380" y="593089"/>
                </a:lnTo>
                <a:lnTo>
                  <a:pt x="9517380" y="813562"/>
                </a:lnTo>
                <a:lnTo>
                  <a:pt x="9513054" y="835032"/>
                </a:lnTo>
                <a:lnTo>
                  <a:pt x="9501250" y="852551"/>
                </a:lnTo>
                <a:lnTo>
                  <a:pt x="9483732" y="864354"/>
                </a:lnTo>
                <a:lnTo>
                  <a:pt x="9462262" y="868679"/>
                </a:lnTo>
                <a:lnTo>
                  <a:pt x="6803390" y="868679"/>
                </a:lnTo>
                <a:lnTo>
                  <a:pt x="6781919" y="864354"/>
                </a:lnTo>
                <a:lnTo>
                  <a:pt x="6764401" y="852551"/>
                </a:lnTo>
                <a:lnTo>
                  <a:pt x="6752597" y="835032"/>
                </a:lnTo>
                <a:lnTo>
                  <a:pt x="6748271" y="813562"/>
                </a:lnTo>
                <a:lnTo>
                  <a:pt x="6748271" y="593089"/>
                </a:lnTo>
                <a:close/>
              </a:path>
              <a:path w="9517380" h="3511550">
                <a:moveTo>
                  <a:pt x="6748271" y="1034795"/>
                </a:moveTo>
                <a:lnTo>
                  <a:pt x="6752576" y="1013418"/>
                </a:lnTo>
                <a:lnTo>
                  <a:pt x="6764321" y="995981"/>
                </a:lnTo>
                <a:lnTo>
                  <a:pt x="6781758" y="984236"/>
                </a:lnTo>
                <a:lnTo>
                  <a:pt x="6803136" y="979931"/>
                </a:lnTo>
                <a:lnTo>
                  <a:pt x="9462516" y="979931"/>
                </a:lnTo>
                <a:lnTo>
                  <a:pt x="9483893" y="984236"/>
                </a:lnTo>
                <a:lnTo>
                  <a:pt x="9501330" y="995981"/>
                </a:lnTo>
                <a:lnTo>
                  <a:pt x="9513075" y="1013418"/>
                </a:lnTo>
                <a:lnTo>
                  <a:pt x="9517380" y="1034795"/>
                </a:lnTo>
                <a:lnTo>
                  <a:pt x="9517380" y="1254252"/>
                </a:lnTo>
                <a:lnTo>
                  <a:pt x="9513075" y="1275629"/>
                </a:lnTo>
                <a:lnTo>
                  <a:pt x="9501330" y="1293066"/>
                </a:lnTo>
                <a:lnTo>
                  <a:pt x="9483893" y="1304811"/>
                </a:lnTo>
                <a:lnTo>
                  <a:pt x="9462516" y="1309115"/>
                </a:lnTo>
                <a:lnTo>
                  <a:pt x="6803136" y="1309115"/>
                </a:lnTo>
                <a:lnTo>
                  <a:pt x="6781758" y="1304811"/>
                </a:lnTo>
                <a:lnTo>
                  <a:pt x="6764321" y="1293066"/>
                </a:lnTo>
                <a:lnTo>
                  <a:pt x="6752576" y="1275629"/>
                </a:lnTo>
                <a:lnTo>
                  <a:pt x="6748271" y="1254252"/>
                </a:lnTo>
                <a:lnTo>
                  <a:pt x="6748271" y="1034795"/>
                </a:lnTo>
                <a:close/>
              </a:path>
              <a:path w="9517380" h="3511550">
                <a:moveTo>
                  <a:pt x="6748271" y="1475231"/>
                </a:moveTo>
                <a:lnTo>
                  <a:pt x="6752576" y="1453854"/>
                </a:lnTo>
                <a:lnTo>
                  <a:pt x="6764321" y="1436417"/>
                </a:lnTo>
                <a:lnTo>
                  <a:pt x="6781758" y="1424672"/>
                </a:lnTo>
                <a:lnTo>
                  <a:pt x="6803136" y="1420367"/>
                </a:lnTo>
                <a:lnTo>
                  <a:pt x="9462516" y="1420367"/>
                </a:lnTo>
                <a:lnTo>
                  <a:pt x="9483893" y="1424672"/>
                </a:lnTo>
                <a:lnTo>
                  <a:pt x="9501330" y="1436417"/>
                </a:lnTo>
                <a:lnTo>
                  <a:pt x="9513075" y="1453854"/>
                </a:lnTo>
                <a:lnTo>
                  <a:pt x="9517380" y="1475231"/>
                </a:lnTo>
                <a:lnTo>
                  <a:pt x="9517380" y="1694687"/>
                </a:lnTo>
                <a:lnTo>
                  <a:pt x="9513075" y="1716065"/>
                </a:lnTo>
                <a:lnTo>
                  <a:pt x="9501330" y="1733502"/>
                </a:lnTo>
                <a:lnTo>
                  <a:pt x="9483893" y="1745247"/>
                </a:lnTo>
                <a:lnTo>
                  <a:pt x="9462516" y="1749551"/>
                </a:lnTo>
                <a:lnTo>
                  <a:pt x="6803136" y="1749551"/>
                </a:lnTo>
                <a:lnTo>
                  <a:pt x="6781758" y="1745247"/>
                </a:lnTo>
                <a:lnTo>
                  <a:pt x="6764321" y="1733502"/>
                </a:lnTo>
                <a:lnTo>
                  <a:pt x="6752576" y="1716065"/>
                </a:lnTo>
                <a:lnTo>
                  <a:pt x="6748271" y="1694687"/>
                </a:lnTo>
                <a:lnTo>
                  <a:pt x="6748271" y="1475231"/>
                </a:lnTo>
                <a:close/>
              </a:path>
              <a:path w="9517380" h="3511550">
                <a:moveTo>
                  <a:pt x="6748271" y="1915667"/>
                </a:moveTo>
                <a:lnTo>
                  <a:pt x="6752576" y="1894290"/>
                </a:lnTo>
                <a:lnTo>
                  <a:pt x="6764321" y="1876853"/>
                </a:lnTo>
                <a:lnTo>
                  <a:pt x="6781758" y="1865108"/>
                </a:lnTo>
                <a:lnTo>
                  <a:pt x="6803136" y="1860803"/>
                </a:lnTo>
                <a:lnTo>
                  <a:pt x="9462516" y="1860803"/>
                </a:lnTo>
                <a:lnTo>
                  <a:pt x="9483893" y="1865108"/>
                </a:lnTo>
                <a:lnTo>
                  <a:pt x="9501330" y="1876853"/>
                </a:lnTo>
                <a:lnTo>
                  <a:pt x="9513075" y="1894290"/>
                </a:lnTo>
                <a:lnTo>
                  <a:pt x="9517380" y="1915667"/>
                </a:lnTo>
                <a:lnTo>
                  <a:pt x="9517380" y="2135123"/>
                </a:lnTo>
                <a:lnTo>
                  <a:pt x="9513075" y="2156501"/>
                </a:lnTo>
                <a:lnTo>
                  <a:pt x="9501330" y="2173938"/>
                </a:lnTo>
                <a:lnTo>
                  <a:pt x="9483893" y="2185683"/>
                </a:lnTo>
                <a:lnTo>
                  <a:pt x="9462516" y="2189987"/>
                </a:lnTo>
                <a:lnTo>
                  <a:pt x="6803136" y="2189987"/>
                </a:lnTo>
                <a:lnTo>
                  <a:pt x="6781758" y="2185683"/>
                </a:lnTo>
                <a:lnTo>
                  <a:pt x="6764321" y="2173938"/>
                </a:lnTo>
                <a:lnTo>
                  <a:pt x="6752576" y="2156501"/>
                </a:lnTo>
                <a:lnTo>
                  <a:pt x="6748271" y="2135123"/>
                </a:lnTo>
                <a:lnTo>
                  <a:pt x="6748271" y="1915667"/>
                </a:lnTo>
                <a:close/>
              </a:path>
              <a:path w="9517380" h="3511550">
                <a:moveTo>
                  <a:pt x="6748271" y="2356104"/>
                </a:moveTo>
                <a:lnTo>
                  <a:pt x="6752576" y="2334726"/>
                </a:lnTo>
                <a:lnTo>
                  <a:pt x="6764321" y="2317289"/>
                </a:lnTo>
                <a:lnTo>
                  <a:pt x="6781758" y="2305544"/>
                </a:lnTo>
                <a:lnTo>
                  <a:pt x="6803136" y="2301240"/>
                </a:lnTo>
                <a:lnTo>
                  <a:pt x="9462516" y="2301240"/>
                </a:lnTo>
                <a:lnTo>
                  <a:pt x="9483893" y="2305544"/>
                </a:lnTo>
                <a:lnTo>
                  <a:pt x="9501330" y="2317289"/>
                </a:lnTo>
                <a:lnTo>
                  <a:pt x="9513075" y="2334726"/>
                </a:lnTo>
                <a:lnTo>
                  <a:pt x="9517380" y="2356104"/>
                </a:lnTo>
                <a:lnTo>
                  <a:pt x="9517380" y="2575560"/>
                </a:lnTo>
                <a:lnTo>
                  <a:pt x="9513075" y="2596937"/>
                </a:lnTo>
                <a:lnTo>
                  <a:pt x="9501330" y="2614374"/>
                </a:lnTo>
                <a:lnTo>
                  <a:pt x="9483893" y="2626119"/>
                </a:lnTo>
                <a:lnTo>
                  <a:pt x="9462516" y="2630423"/>
                </a:lnTo>
                <a:lnTo>
                  <a:pt x="6803136" y="2630423"/>
                </a:lnTo>
                <a:lnTo>
                  <a:pt x="6781758" y="2626119"/>
                </a:lnTo>
                <a:lnTo>
                  <a:pt x="6764321" y="2614374"/>
                </a:lnTo>
                <a:lnTo>
                  <a:pt x="6752576" y="2596937"/>
                </a:lnTo>
                <a:lnTo>
                  <a:pt x="6748271" y="2575560"/>
                </a:lnTo>
                <a:lnTo>
                  <a:pt x="6748271" y="2356104"/>
                </a:lnTo>
                <a:close/>
              </a:path>
              <a:path w="9517380" h="3511550">
                <a:moveTo>
                  <a:pt x="6748271" y="2796540"/>
                </a:moveTo>
                <a:lnTo>
                  <a:pt x="6752576" y="2775162"/>
                </a:lnTo>
                <a:lnTo>
                  <a:pt x="6764321" y="2757725"/>
                </a:lnTo>
                <a:lnTo>
                  <a:pt x="6781758" y="2745980"/>
                </a:lnTo>
                <a:lnTo>
                  <a:pt x="6803136" y="2741675"/>
                </a:lnTo>
                <a:lnTo>
                  <a:pt x="9462516" y="2741675"/>
                </a:lnTo>
                <a:lnTo>
                  <a:pt x="9483893" y="2745980"/>
                </a:lnTo>
                <a:lnTo>
                  <a:pt x="9501330" y="2757725"/>
                </a:lnTo>
                <a:lnTo>
                  <a:pt x="9513075" y="2775162"/>
                </a:lnTo>
                <a:lnTo>
                  <a:pt x="9517380" y="2796540"/>
                </a:lnTo>
                <a:lnTo>
                  <a:pt x="9517380" y="3015995"/>
                </a:lnTo>
                <a:lnTo>
                  <a:pt x="9513075" y="3037373"/>
                </a:lnTo>
                <a:lnTo>
                  <a:pt x="9501330" y="3054810"/>
                </a:lnTo>
                <a:lnTo>
                  <a:pt x="9483893" y="3066555"/>
                </a:lnTo>
                <a:lnTo>
                  <a:pt x="9462516" y="3070860"/>
                </a:lnTo>
                <a:lnTo>
                  <a:pt x="6803136" y="3070860"/>
                </a:lnTo>
                <a:lnTo>
                  <a:pt x="6781758" y="3066555"/>
                </a:lnTo>
                <a:lnTo>
                  <a:pt x="6764321" y="3054810"/>
                </a:lnTo>
                <a:lnTo>
                  <a:pt x="6752576" y="3037373"/>
                </a:lnTo>
                <a:lnTo>
                  <a:pt x="6748271" y="3015995"/>
                </a:lnTo>
                <a:lnTo>
                  <a:pt x="6748271" y="2796540"/>
                </a:lnTo>
                <a:close/>
              </a:path>
              <a:path w="9517380" h="3511550">
                <a:moveTo>
                  <a:pt x="6748271" y="3236976"/>
                </a:moveTo>
                <a:lnTo>
                  <a:pt x="6752576" y="3215598"/>
                </a:lnTo>
                <a:lnTo>
                  <a:pt x="6764321" y="3198161"/>
                </a:lnTo>
                <a:lnTo>
                  <a:pt x="6781758" y="3186416"/>
                </a:lnTo>
                <a:lnTo>
                  <a:pt x="6803136" y="3182111"/>
                </a:lnTo>
                <a:lnTo>
                  <a:pt x="9462516" y="3182111"/>
                </a:lnTo>
                <a:lnTo>
                  <a:pt x="9483893" y="3186416"/>
                </a:lnTo>
                <a:lnTo>
                  <a:pt x="9501330" y="3198161"/>
                </a:lnTo>
                <a:lnTo>
                  <a:pt x="9513075" y="3215598"/>
                </a:lnTo>
                <a:lnTo>
                  <a:pt x="9517380" y="3236976"/>
                </a:lnTo>
                <a:lnTo>
                  <a:pt x="9517380" y="3456431"/>
                </a:lnTo>
                <a:lnTo>
                  <a:pt x="9513075" y="3477809"/>
                </a:lnTo>
                <a:lnTo>
                  <a:pt x="9501330" y="3495246"/>
                </a:lnTo>
                <a:lnTo>
                  <a:pt x="9483893" y="3506991"/>
                </a:lnTo>
                <a:lnTo>
                  <a:pt x="9462516" y="3511295"/>
                </a:lnTo>
                <a:lnTo>
                  <a:pt x="6803136" y="3511295"/>
                </a:lnTo>
                <a:lnTo>
                  <a:pt x="6781758" y="3506991"/>
                </a:lnTo>
                <a:lnTo>
                  <a:pt x="6764321" y="3495246"/>
                </a:lnTo>
                <a:lnTo>
                  <a:pt x="6752576" y="3477809"/>
                </a:lnTo>
                <a:lnTo>
                  <a:pt x="6748271" y="3456431"/>
                </a:lnTo>
                <a:lnTo>
                  <a:pt x="6748271" y="3236976"/>
                </a:lnTo>
                <a:close/>
              </a:path>
            </a:pathLst>
          </a:custGeom>
          <a:ln w="9525">
            <a:solidFill>
              <a:srgbClr val="E3B3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0121265" y="4505071"/>
            <a:ext cx="2762250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108075" algn="l"/>
                <a:tab pos="2748915" algn="l"/>
              </a:tabLst>
            </a:pPr>
            <a:r>
              <a:rPr sz="1900" i="1" u="sng" spc="-80" dirty="0">
                <a:solidFill>
                  <a:srgbClr val="434343"/>
                </a:solidFill>
                <a:uFill>
                  <a:solidFill>
                    <a:srgbClr val="E3B362"/>
                  </a:solidFill>
                </a:uFill>
                <a:latin typeface="Trebuchet MS"/>
                <a:cs typeface="Trebuchet MS"/>
              </a:rPr>
              <a:t> 	</a:t>
            </a:r>
            <a:r>
              <a:rPr sz="1900" i="1" u="sng" spc="-40" dirty="0">
                <a:solidFill>
                  <a:srgbClr val="434343"/>
                </a:solidFill>
                <a:uFill>
                  <a:solidFill>
                    <a:srgbClr val="E3B362"/>
                  </a:solidFill>
                </a:uFill>
                <a:latin typeface="Trebuchet MS"/>
                <a:cs typeface="Trebuchet MS"/>
              </a:rPr>
              <a:t>help	</a:t>
            </a:r>
            <a:endParaRPr sz="190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381049" y="4499610"/>
            <a:ext cx="242824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905">
              <a:lnSpc>
                <a:spcPct val="100000"/>
              </a:lnSpc>
              <a:spcBef>
                <a:spcPts val="95"/>
              </a:spcBef>
              <a:tabLst>
                <a:tab pos="423545" algn="l"/>
                <a:tab pos="2425065" algn="l"/>
              </a:tabLst>
            </a:pPr>
            <a:r>
              <a:rPr sz="2200" u="sng" spc="-95" dirty="0">
                <a:solidFill>
                  <a:srgbClr val="434343"/>
                </a:solidFill>
                <a:uFill>
                  <a:solidFill>
                    <a:srgbClr val="E3B362"/>
                  </a:solidFill>
                </a:uFill>
                <a:latin typeface="Trebuchet MS"/>
                <a:cs typeface="Trebuchet MS"/>
              </a:rPr>
              <a:t> 	</a:t>
            </a:r>
            <a:r>
              <a:rPr sz="2200" u="sng" spc="140" dirty="0">
                <a:solidFill>
                  <a:srgbClr val="434343"/>
                </a:solidFill>
                <a:uFill>
                  <a:solidFill>
                    <a:srgbClr val="E3B362"/>
                  </a:solidFill>
                </a:uFill>
                <a:latin typeface="Trebuchet MS"/>
                <a:cs typeface="Trebuchet MS"/>
              </a:rPr>
              <a:t>Commands	</a:t>
            </a:r>
            <a:endParaRPr sz="2200">
              <a:latin typeface="Trebuchet MS"/>
              <a:cs typeface="Trebuchet MS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5816472" y="1627632"/>
            <a:ext cx="7075805" cy="6701790"/>
            <a:chOff x="5816472" y="1627632"/>
            <a:chExt cx="7075805" cy="6701790"/>
          </a:xfrm>
        </p:grpSpPr>
        <p:sp>
          <p:nvSpPr>
            <p:cNvPr id="11" name="object 11"/>
            <p:cNvSpPr/>
            <p:nvPr/>
          </p:nvSpPr>
          <p:spPr>
            <a:xfrm>
              <a:off x="5816473" y="1627631"/>
              <a:ext cx="4300855" cy="6089650"/>
            </a:xfrm>
            <a:custGeom>
              <a:avLst/>
              <a:gdLst/>
              <a:ahLst/>
              <a:cxnLst/>
              <a:rect l="l" t="t" r="r" b="b"/>
              <a:pathLst>
                <a:path w="4300855" h="6089650">
                  <a:moveTo>
                    <a:pt x="4300601" y="3446018"/>
                  </a:moveTo>
                  <a:lnTo>
                    <a:pt x="4300398" y="3445891"/>
                  </a:lnTo>
                  <a:lnTo>
                    <a:pt x="4236720" y="3445891"/>
                  </a:lnTo>
                  <a:lnTo>
                    <a:pt x="4223982" y="3445891"/>
                  </a:lnTo>
                  <a:lnTo>
                    <a:pt x="4220845" y="3476117"/>
                  </a:lnTo>
                  <a:lnTo>
                    <a:pt x="4300601" y="3446018"/>
                  </a:lnTo>
                  <a:close/>
                </a:path>
                <a:path w="4300855" h="6089650">
                  <a:moveTo>
                    <a:pt x="4300601" y="0"/>
                  </a:moveTo>
                  <a:lnTo>
                    <a:pt x="4216273" y="12446"/>
                  </a:lnTo>
                  <a:lnTo>
                    <a:pt x="4234523" y="38557"/>
                  </a:lnTo>
                  <a:lnTo>
                    <a:pt x="2959" y="2998686"/>
                  </a:lnTo>
                  <a:lnTo>
                    <a:pt x="381" y="3000248"/>
                  </a:lnTo>
                  <a:lnTo>
                    <a:pt x="482" y="3000425"/>
                  </a:lnTo>
                  <a:lnTo>
                    <a:pt x="0" y="3000756"/>
                  </a:lnTo>
                  <a:lnTo>
                    <a:pt x="2349" y="3004083"/>
                  </a:lnTo>
                  <a:lnTo>
                    <a:pt x="3225" y="3005963"/>
                  </a:lnTo>
                  <a:lnTo>
                    <a:pt x="0" y="3010535"/>
                  </a:lnTo>
                  <a:lnTo>
                    <a:pt x="4234954" y="6050318"/>
                  </a:lnTo>
                  <a:lnTo>
                    <a:pt x="4216400" y="6076188"/>
                  </a:lnTo>
                  <a:lnTo>
                    <a:pt x="4300601" y="6089650"/>
                  </a:lnTo>
                  <a:lnTo>
                    <a:pt x="4283799" y="6057773"/>
                  </a:lnTo>
                  <a:lnTo>
                    <a:pt x="4260850" y="6014212"/>
                  </a:lnTo>
                  <a:lnTo>
                    <a:pt x="4242333" y="6040031"/>
                  </a:lnTo>
                  <a:lnTo>
                    <a:pt x="153352" y="3104921"/>
                  </a:lnTo>
                  <a:lnTo>
                    <a:pt x="4232351" y="5614733"/>
                  </a:lnTo>
                  <a:lnTo>
                    <a:pt x="4215765" y="5641721"/>
                  </a:lnTo>
                  <a:lnTo>
                    <a:pt x="4300601" y="5649214"/>
                  </a:lnTo>
                  <a:lnTo>
                    <a:pt x="4283316" y="5621401"/>
                  </a:lnTo>
                  <a:lnTo>
                    <a:pt x="4255643" y="5576824"/>
                  </a:lnTo>
                  <a:lnTo>
                    <a:pt x="4238968" y="5603951"/>
                  </a:lnTo>
                  <a:lnTo>
                    <a:pt x="145783" y="3085287"/>
                  </a:lnTo>
                  <a:lnTo>
                    <a:pt x="4229874" y="5179377"/>
                  </a:lnTo>
                  <a:lnTo>
                    <a:pt x="4215384" y="5207635"/>
                  </a:lnTo>
                  <a:lnTo>
                    <a:pt x="4300601" y="5208524"/>
                  </a:lnTo>
                  <a:lnTo>
                    <a:pt x="4283443" y="5185156"/>
                  </a:lnTo>
                  <a:lnTo>
                    <a:pt x="4250182" y="5139817"/>
                  </a:lnTo>
                  <a:lnTo>
                    <a:pt x="4235691" y="5168062"/>
                  </a:lnTo>
                  <a:lnTo>
                    <a:pt x="140639" y="3068345"/>
                  </a:lnTo>
                  <a:lnTo>
                    <a:pt x="4227715" y="4744771"/>
                  </a:lnTo>
                  <a:lnTo>
                    <a:pt x="4215638" y="4774184"/>
                  </a:lnTo>
                  <a:lnTo>
                    <a:pt x="4300601" y="4767834"/>
                  </a:lnTo>
                  <a:lnTo>
                    <a:pt x="4284624" y="4749546"/>
                  </a:lnTo>
                  <a:lnTo>
                    <a:pt x="4244594" y="4703699"/>
                  </a:lnTo>
                  <a:lnTo>
                    <a:pt x="4232516" y="4733074"/>
                  </a:lnTo>
                  <a:lnTo>
                    <a:pt x="135521" y="3052584"/>
                  </a:lnTo>
                  <a:lnTo>
                    <a:pt x="4225887" y="4311116"/>
                  </a:lnTo>
                  <a:lnTo>
                    <a:pt x="4216527" y="4341495"/>
                  </a:lnTo>
                  <a:lnTo>
                    <a:pt x="4300601" y="4327398"/>
                  </a:lnTo>
                  <a:lnTo>
                    <a:pt x="4287418" y="4314825"/>
                  </a:lnTo>
                  <a:lnTo>
                    <a:pt x="4239006" y="4268597"/>
                  </a:lnTo>
                  <a:lnTo>
                    <a:pt x="4229659" y="4298899"/>
                  </a:lnTo>
                  <a:lnTo>
                    <a:pt x="132130" y="3038170"/>
                  </a:lnTo>
                  <a:lnTo>
                    <a:pt x="4224642" y="3877678"/>
                  </a:lnTo>
                  <a:lnTo>
                    <a:pt x="4218305" y="3908679"/>
                  </a:lnTo>
                  <a:lnTo>
                    <a:pt x="4300601" y="3886708"/>
                  </a:lnTo>
                  <a:lnTo>
                    <a:pt x="4292333" y="3880231"/>
                  </a:lnTo>
                  <a:lnTo>
                    <a:pt x="4233545" y="3834130"/>
                  </a:lnTo>
                  <a:lnTo>
                    <a:pt x="4227182" y="3865232"/>
                  </a:lnTo>
                  <a:lnTo>
                    <a:pt x="129527" y="3024670"/>
                  </a:lnTo>
                  <a:lnTo>
                    <a:pt x="4224109" y="3444608"/>
                  </a:lnTo>
                  <a:lnTo>
                    <a:pt x="4236859" y="3444608"/>
                  </a:lnTo>
                  <a:lnTo>
                    <a:pt x="4298366" y="3444608"/>
                  </a:lnTo>
                  <a:lnTo>
                    <a:pt x="4228719" y="3400298"/>
                  </a:lnTo>
                  <a:lnTo>
                    <a:pt x="4225429" y="3431895"/>
                  </a:lnTo>
                  <a:lnTo>
                    <a:pt x="128143" y="3011678"/>
                  </a:lnTo>
                  <a:lnTo>
                    <a:pt x="4224401" y="3011678"/>
                  </a:lnTo>
                  <a:lnTo>
                    <a:pt x="4224401" y="3043428"/>
                  </a:lnTo>
                  <a:lnTo>
                    <a:pt x="4287901" y="3011678"/>
                  </a:lnTo>
                  <a:lnTo>
                    <a:pt x="4300601" y="3005328"/>
                  </a:lnTo>
                  <a:lnTo>
                    <a:pt x="4287901" y="2998978"/>
                  </a:lnTo>
                  <a:lnTo>
                    <a:pt x="4224401" y="2967228"/>
                  </a:lnTo>
                  <a:lnTo>
                    <a:pt x="4224401" y="2998978"/>
                  </a:lnTo>
                  <a:lnTo>
                    <a:pt x="130695" y="2998978"/>
                  </a:lnTo>
                  <a:lnTo>
                    <a:pt x="4225429" y="2579027"/>
                  </a:lnTo>
                  <a:lnTo>
                    <a:pt x="4228719" y="2610612"/>
                  </a:lnTo>
                  <a:lnTo>
                    <a:pt x="4300398" y="2565019"/>
                  </a:lnTo>
                  <a:lnTo>
                    <a:pt x="4300601" y="2564892"/>
                  </a:lnTo>
                  <a:lnTo>
                    <a:pt x="4220845" y="2534793"/>
                  </a:lnTo>
                  <a:lnTo>
                    <a:pt x="4224109" y="2566314"/>
                  </a:lnTo>
                  <a:lnTo>
                    <a:pt x="131978" y="2986011"/>
                  </a:lnTo>
                  <a:lnTo>
                    <a:pt x="4227182" y="2145944"/>
                  </a:lnTo>
                  <a:lnTo>
                    <a:pt x="4233545" y="2177034"/>
                  </a:lnTo>
                  <a:lnTo>
                    <a:pt x="4292333" y="2130933"/>
                  </a:lnTo>
                  <a:lnTo>
                    <a:pt x="4300601" y="2124456"/>
                  </a:lnTo>
                  <a:lnTo>
                    <a:pt x="4218305" y="2102485"/>
                  </a:lnTo>
                  <a:lnTo>
                    <a:pt x="4224642" y="2133498"/>
                  </a:lnTo>
                  <a:lnTo>
                    <a:pt x="134543" y="2972511"/>
                  </a:lnTo>
                  <a:lnTo>
                    <a:pt x="4229646" y="1712531"/>
                  </a:lnTo>
                  <a:lnTo>
                    <a:pt x="4239006" y="1742821"/>
                  </a:lnTo>
                  <a:lnTo>
                    <a:pt x="4287418" y="1696593"/>
                  </a:lnTo>
                  <a:lnTo>
                    <a:pt x="4300601" y="1684020"/>
                  </a:lnTo>
                  <a:lnTo>
                    <a:pt x="4216527" y="1670050"/>
                  </a:lnTo>
                  <a:lnTo>
                    <a:pt x="4225874" y="1700326"/>
                  </a:lnTo>
                  <a:lnTo>
                    <a:pt x="139128" y="2957741"/>
                  </a:lnTo>
                  <a:lnTo>
                    <a:pt x="4232516" y="1278356"/>
                  </a:lnTo>
                  <a:lnTo>
                    <a:pt x="4244594" y="1307719"/>
                  </a:lnTo>
                  <a:lnTo>
                    <a:pt x="4284738" y="1261745"/>
                  </a:lnTo>
                  <a:lnTo>
                    <a:pt x="4300601" y="1243584"/>
                  </a:lnTo>
                  <a:lnTo>
                    <a:pt x="4215638" y="1237234"/>
                  </a:lnTo>
                  <a:lnTo>
                    <a:pt x="4227677" y="1266558"/>
                  </a:lnTo>
                  <a:lnTo>
                    <a:pt x="143129" y="2942310"/>
                  </a:lnTo>
                  <a:lnTo>
                    <a:pt x="4235691" y="843622"/>
                  </a:lnTo>
                  <a:lnTo>
                    <a:pt x="4250182" y="871855"/>
                  </a:lnTo>
                  <a:lnTo>
                    <a:pt x="4283443" y="826516"/>
                  </a:lnTo>
                  <a:lnTo>
                    <a:pt x="4300601" y="803148"/>
                  </a:lnTo>
                  <a:lnTo>
                    <a:pt x="4215384" y="804037"/>
                  </a:lnTo>
                  <a:lnTo>
                    <a:pt x="4229874" y="832307"/>
                  </a:lnTo>
                  <a:lnTo>
                    <a:pt x="149847" y="2924568"/>
                  </a:lnTo>
                  <a:lnTo>
                    <a:pt x="4238650" y="445770"/>
                  </a:lnTo>
                  <a:lnTo>
                    <a:pt x="4255135" y="472948"/>
                  </a:lnTo>
                  <a:lnTo>
                    <a:pt x="4283303" y="428244"/>
                  </a:lnTo>
                  <a:lnTo>
                    <a:pt x="4300601" y="400812"/>
                  </a:lnTo>
                  <a:lnTo>
                    <a:pt x="4215638" y="407797"/>
                  </a:lnTo>
                  <a:lnTo>
                    <a:pt x="4232033" y="434860"/>
                  </a:lnTo>
                  <a:lnTo>
                    <a:pt x="169722" y="2897594"/>
                  </a:lnTo>
                  <a:lnTo>
                    <a:pt x="4241724" y="48869"/>
                  </a:lnTo>
                  <a:lnTo>
                    <a:pt x="4259961" y="74930"/>
                  </a:lnTo>
                  <a:lnTo>
                    <a:pt x="4283646" y="31242"/>
                  </a:lnTo>
                  <a:lnTo>
                    <a:pt x="4300601" y="0"/>
                  </a:lnTo>
                  <a:close/>
                </a:path>
              </a:pathLst>
            </a:custGeom>
            <a:solidFill>
              <a:srgbClr val="E3B36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0117835" y="7993379"/>
              <a:ext cx="2769235" cy="330835"/>
            </a:xfrm>
            <a:custGeom>
              <a:avLst/>
              <a:gdLst/>
              <a:ahLst/>
              <a:cxnLst/>
              <a:rect l="l" t="t" r="r" b="b"/>
              <a:pathLst>
                <a:path w="2769234" h="330834">
                  <a:moveTo>
                    <a:pt x="0" y="55118"/>
                  </a:moveTo>
                  <a:lnTo>
                    <a:pt x="4325" y="33663"/>
                  </a:lnTo>
                  <a:lnTo>
                    <a:pt x="16129" y="16143"/>
                  </a:lnTo>
                  <a:lnTo>
                    <a:pt x="33647" y="4331"/>
                  </a:lnTo>
                  <a:lnTo>
                    <a:pt x="55118" y="0"/>
                  </a:lnTo>
                  <a:lnTo>
                    <a:pt x="2713990" y="0"/>
                  </a:lnTo>
                  <a:lnTo>
                    <a:pt x="2735460" y="4331"/>
                  </a:lnTo>
                  <a:lnTo>
                    <a:pt x="2752979" y="16143"/>
                  </a:lnTo>
                  <a:lnTo>
                    <a:pt x="2764782" y="33663"/>
                  </a:lnTo>
                  <a:lnTo>
                    <a:pt x="2769108" y="55118"/>
                  </a:lnTo>
                  <a:lnTo>
                    <a:pt x="2769108" y="275590"/>
                  </a:lnTo>
                  <a:lnTo>
                    <a:pt x="2764782" y="297044"/>
                  </a:lnTo>
                  <a:lnTo>
                    <a:pt x="2752979" y="314564"/>
                  </a:lnTo>
                  <a:lnTo>
                    <a:pt x="2735460" y="326376"/>
                  </a:lnTo>
                  <a:lnTo>
                    <a:pt x="2713990" y="330708"/>
                  </a:lnTo>
                  <a:lnTo>
                    <a:pt x="55118" y="330708"/>
                  </a:lnTo>
                  <a:lnTo>
                    <a:pt x="33647" y="326376"/>
                  </a:lnTo>
                  <a:lnTo>
                    <a:pt x="16129" y="314564"/>
                  </a:lnTo>
                  <a:lnTo>
                    <a:pt x="4325" y="297044"/>
                  </a:lnTo>
                  <a:lnTo>
                    <a:pt x="0" y="275590"/>
                  </a:lnTo>
                  <a:lnTo>
                    <a:pt x="0" y="55118"/>
                  </a:lnTo>
                  <a:close/>
                </a:path>
              </a:pathLst>
            </a:custGeom>
            <a:ln w="9525">
              <a:solidFill>
                <a:srgbClr val="E3B36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10130623" y="4793894"/>
            <a:ext cx="2743835" cy="35515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52500" marR="1033144" algn="ctr">
              <a:lnSpc>
                <a:spcPct val="152200"/>
              </a:lnSpc>
              <a:spcBef>
                <a:spcPts val="100"/>
              </a:spcBef>
            </a:pPr>
            <a:r>
              <a:rPr sz="1900" i="1" dirty="0">
                <a:solidFill>
                  <a:srgbClr val="434343"/>
                </a:solidFill>
                <a:latin typeface="Trebuchet MS"/>
                <a:cs typeface="Trebuchet MS"/>
              </a:rPr>
              <a:t>images  </a:t>
            </a:r>
            <a:r>
              <a:rPr sz="1900" i="1" spc="-105" dirty="0">
                <a:solidFill>
                  <a:srgbClr val="434343"/>
                </a:solidFill>
                <a:latin typeface="Trebuchet MS"/>
                <a:cs typeface="Trebuchet MS"/>
              </a:rPr>
              <a:t>kill </a:t>
            </a:r>
            <a:r>
              <a:rPr sz="1900" i="1" spc="-100" dirty="0">
                <a:solidFill>
                  <a:srgbClr val="434343"/>
                </a:solidFill>
                <a:latin typeface="Trebuchet MS"/>
                <a:cs typeface="Trebuchet MS"/>
              </a:rPr>
              <a:t> </a:t>
            </a:r>
            <a:r>
              <a:rPr sz="1900" i="1" spc="-15" dirty="0">
                <a:solidFill>
                  <a:srgbClr val="434343"/>
                </a:solidFill>
                <a:latin typeface="Trebuchet MS"/>
                <a:cs typeface="Trebuchet MS"/>
              </a:rPr>
              <a:t>logs </a:t>
            </a:r>
            <a:r>
              <a:rPr sz="1900" i="1" spc="-10" dirty="0">
                <a:solidFill>
                  <a:srgbClr val="434343"/>
                </a:solidFill>
                <a:latin typeface="Trebuchet MS"/>
                <a:cs typeface="Trebuchet MS"/>
              </a:rPr>
              <a:t> </a:t>
            </a:r>
            <a:r>
              <a:rPr sz="1900" i="1" spc="10" dirty="0">
                <a:solidFill>
                  <a:srgbClr val="434343"/>
                </a:solidFill>
                <a:latin typeface="Trebuchet MS"/>
                <a:cs typeface="Trebuchet MS"/>
              </a:rPr>
              <a:t>pause </a:t>
            </a:r>
            <a:r>
              <a:rPr sz="1900" i="1" spc="15" dirty="0">
                <a:solidFill>
                  <a:srgbClr val="434343"/>
                </a:solidFill>
                <a:latin typeface="Trebuchet MS"/>
                <a:cs typeface="Trebuchet MS"/>
              </a:rPr>
              <a:t> </a:t>
            </a:r>
            <a:r>
              <a:rPr sz="1900" i="1" spc="30" dirty="0">
                <a:solidFill>
                  <a:srgbClr val="434343"/>
                </a:solidFill>
                <a:latin typeface="Trebuchet MS"/>
                <a:cs typeface="Trebuchet MS"/>
              </a:rPr>
              <a:t>push </a:t>
            </a:r>
            <a:r>
              <a:rPr sz="1900" i="1" spc="35" dirty="0">
                <a:solidFill>
                  <a:srgbClr val="434343"/>
                </a:solidFill>
                <a:latin typeface="Trebuchet MS"/>
                <a:cs typeface="Trebuchet MS"/>
              </a:rPr>
              <a:t> </a:t>
            </a:r>
            <a:r>
              <a:rPr sz="1900" i="1" spc="-55" dirty="0">
                <a:solidFill>
                  <a:srgbClr val="434343"/>
                </a:solidFill>
                <a:latin typeface="Trebuchet MS"/>
                <a:cs typeface="Trebuchet MS"/>
              </a:rPr>
              <a:t>pull </a:t>
            </a:r>
            <a:r>
              <a:rPr sz="1900" i="1" spc="-50" dirty="0">
                <a:solidFill>
                  <a:srgbClr val="434343"/>
                </a:solidFill>
                <a:latin typeface="Trebuchet MS"/>
                <a:cs typeface="Trebuchet MS"/>
              </a:rPr>
              <a:t> </a:t>
            </a:r>
            <a:r>
              <a:rPr sz="1900" i="1" spc="-65" dirty="0">
                <a:solidFill>
                  <a:srgbClr val="434343"/>
                </a:solidFill>
                <a:latin typeface="Trebuchet MS"/>
                <a:cs typeface="Trebuchet MS"/>
              </a:rPr>
              <a:t>start </a:t>
            </a:r>
            <a:r>
              <a:rPr sz="1900" i="1" spc="-60" dirty="0">
                <a:solidFill>
                  <a:srgbClr val="434343"/>
                </a:solidFill>
                <a:latin typeface="Trebuchet MS"/>
                <a:cs typeface="Trebuchet MS"/>
              </a:rPr>
              <a:t> </a:t>
            </a:r>
            <a:r>
              <a:rPr sz="1900" i="1" spc="-20" dirty="0">
                <a:solidFill>
                  <a:srgbClr val="434343"/>
                </a:solidFill>
                <a:latin typeface="Trebuchet MS"/>
                <a:cs typeface="Trebuchet MS"/>
              </a:rPr>
              <a:t>stop</a:t>
            </a:r>
            <a:endParaRPr sz="1900">
              <a:latin typeface="Trebuchet MS"/>
              <a:cs typeface="Trebuchet M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5816091" y="4628007"/>
            <a:ext cx="4301490" cy="3529965"/>
          </a:xfrm>
          <a:custGeom>
            <a:avLst/>
            <a:gdLst/>
            <a:ahLst/>
            <a:cxnLst/>
            <a:rect l="l" t="t" r="r" b="b"/>
            <a:pathLst>
              <a:path w="4301490" h="3529965">
                <a:moveTo>
                  <a:pt x="4238039" y="3486522"/>
                </a:moveTo>
                <a:lnTo>
                  <a:pt x="4217924" y="3511080"/>
                </a:lnTo>
                <a:lnTo>
                  <a:pt x="4300982" y="3529952"/>
                </a:lnTo>
                <a:lnTo>
                  <a:pt x="4285170" y="3494608"/>
                </a:lnTo>
                <a:lnTo>
                  <a:pt x="4247896" y="3494608"/>
                </a:lnTo>
                <a:lnTo>
                  <a:pt x="4238039" y="3486522"/>
                </a:lnTo>
                <a:close/>
              </a:path>
              <a:path w="4301490" h="3529965">
                <a:moveTo>
                  <a:pt x="4246065" y="3476725"/>
                </a:moveTo>
                <a:lnTo>
                  <a:pt x="4238039" y="3486522"/>
                </a:lnTo>
                <a:lnTo>
                  <a:pt x="4247896" y="3494608"/>
                </a:lnTo>
                <a:lnTo>
                  <a:pt x="4255897" y="3484791"/>
                </a:lnTo>
                <a:lnTo>
                  <a:pt x="4246065" y="3476725"/>
                </a:lnTo>
                <a:close/>
              </a:path>
              <a:path w="4301490" h="3529965">
                <a:moveTo>
                  <a:pt x="4266184" y="3452164"/>
                </a:moveTo>
                <a:lnTo>
                  <a:pt x="4246065" y="3476725"/>
                </a:lnTo>
                <a:lnTo>
                  <a:pt x="4255897" y="3484791"/>
                </a:lnTo>
                <a:lnTo>
                  <a:pt x="4247896" y="3494608"/>
                </a:lnTo>
                <a:lnTo>
                  <a:pt x="4285170" y="3494608"/>
                </a:lnTo>
                <a:lnTo>
                  <a:pt x="4266184" y="3452164"/>
                </a:lnTo>
                <a:close/>
              </a:path>
              <a:path w="4301490" h="3529965">
                <a:moveTo>
                  <a:pt x="8128" y="0"/>
                </a:moveTo>
                <a:lnTo>
                  <a:pt x="0" y="9905"/>
                </a:lnTo>
                <a:lnTo>
                  <a:pt x="4238039" y="3486522"/>
                </a:lnTo>
                <a:lnTo>
                  <a:pt x="4246065" y="3476725"/>
                </a:lnTo>
                <a:lnTo>
                  <a:pt x="8128" y="0"/>
                </a:lnTo>
                <a:close/>
              </a:path>
            </a:pathLst>
          </a:custGeom>
          <a:solidFill>
            <a:srgbClr val="E3B362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5" name="object 1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419600" y="734568"/>
            <a:ext cx="7677911" cy="458724"/>
          </a:xfrm>
          <a:prstGeom prst="rect">
            <a:avLst/>
          </a:prstGeom>
        </p:spPr>
      </p:pic>
    </p:spTree>
  </p:cSld>
  <p:clrMapOvr>
    <a:masterClrMapping/>
  </p:clrMapOvr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91641" y="501776"/>
            <a:ext cx="411480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60" dirty="0">
                <a:latin typeface="Arial"/>
                <a:cs typeface="Arial"/>
              </a:rPr>
              <a:t>Docker</a:t>
            </a:r>
            <a:r>
              <a:rPr spc="-70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Compose</a:t>
            </a:r>
            <a:r>
              <a:rPr spc="-45" dirty="0">
                <a:latin typeface="Arial"/>
                <a:cs typeface="Arial"/>
              </a:rPr>
              <a:t> </a:t>
            </a:r>
            <a:r>
              <a:rPr spc="45" dirty="0">
                <a:latin typeface="Arial"/>
                <a:cs typeface="Arial"/>
              </a:rPr>
              <a:t>Setup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91641" y="1942338"/>
            <a:ext cx="14881860" cy="1330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95"/>
              </a:spcBef>
            </a:pPr>
            <a:r>
              <a:rPr sz="2200" b="1" spc="65" dirty="0">
                <a:solidFill>
                  <a:srgbClr val="3E3E3E"/>
                </a:solidFill>
                <a:latin typeface="Arial"/>
                <a:cs typeface="Arial"/>
              </a:rPr>
              <a:t>Duration:</a:t>
            </a:r>
            <a:r>
              <a:rPr sz="2200" b="1" spc="-3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25" dirty="0">
                <a:solidFill>
                  <a:srgbClr val="3E3E3E"/>
                </a:solidFill>
                <a:latin typeface="Arial"/>
                <a:cs typeface="Arial"/>
              </a:rPr>
              <a:t>15</a:t>
            </a:r>
            <a:r>
              <a:rPr sz="2200" b="1" spc="-7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100" dirty="0">
                <a:solidFill>
                  <a:srgbClr val="3E3E3E"/>
                </a:solidFill>
                <a:latin typeface="Arial"/>
                <a:cs typeface="Arial"/>
              </a:rPr>
              <a:t>Min.</a:t>
            </a:r>
            <a:endParaRPr sz="2200">
              <a:latin typeface="Arial"/>
              <a:cs typeface="Arial"/>
            </a:endParaRPr>
          </a:p>
          <a:p>
            <a:pPr marL="12700" marR="3930015">
              <a:lnSpc>
                <a:spcPct val="114999"/>
              </a:lnSpc>
              <a:spcBef>
                <a:spcPts val="1565"/>
              </a:spcBef>
            </a:pPr>
            <a:r>
              <a:rPr sz="2200" b="1" spc="60" dirty="0">
                <a:solidFill>
                  <a:srgbClr val="434343"/>
                </a:solidFill>
                <a:latin typeface="Arial"/>
                <a:cs typeface="Arial"/>
              </a:rPr>
              <a:t>Problem</a:t>
            </a:r>
            <a:r>
              <a:rPr sz="2200" b="1" spc="-10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sz="2200" b="1" spc="80" dirty="0">
                <a:solidFill>
                  <a:srgbClr val="434343"/>
                </a:solidFill>
                <a:latin typeface="Arial"/>
                <a:cs typeface="Arial"/>
              </a:rPr>
              <a:t>Statement:</a:t>
            </a:r>
            <a:r>
              <a:rPr sz="2200" b="1" spc="-10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sz="2200" spc="85" dirty="0">
                <a:solidFill>
                  <a:srgbClr val="434343"/>
                </a:solidFill>
                <a:latin typeface="Trebuchet MS"/>
                <a:cs typeface="Trebuchet MS"/>
              </a:rPr>
              <a:t>You</a:t>
            </a:r>
            <a:r>
              <a:rPr sz="2200" spc="-90" dirty="0">
                <a:solidFill>
                  <a:srgbClr val="434343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434343"/>
                </a:solidFill>
                <a:latin typeface="Trebuchet MS"/>
                <a:cs typeface="Trebuchet MS"/>
              </a:rPr>
              <a:t>have</a:t>
            </a:r>
            <a:r>
              <a:rPr sz="2200" spc="-65" dirty="0">
                <a:solidFill>
                  <a:srgbClr val="434343"/>
                </a:solidFill>
                <a:latin typeface="Trebuchet MS"/>
                <a:cs typeface="Trebuchet MS"/>
              </a:rPr>
              <a:t> </a:t>
            </a:r>
            <a:r>
              <a:rPr sz="2200" spc="80" dirty="0">
                <a:solidFill>
                  <a:srgbClr val="434343"/>
                </a:solidFill>
                <a:latin typeface="Trebuchet MS"/>
                <a:cs typeface="Trebuchet MS"/>
              </a:rPr>
              <a:t>been</a:t>
            </a:r>
            <a:r>
              <a:rPr sz="2200" spc="-75" dirty="0">
                <a:solidFill>
                  <a:srgbClr val="434343"/>
                </a:solidFill>
                <a:latin typeface="Trebuchet MS"/>
                <a:cs typeface="Trebuchet MS"/>
              </a:rPr>
              <a:t> </a:t>
            </a:r>
            <a:r>
              <a:rPr sz="2200" spc="75" dirty="0">
                <a:solidFill>
                  <a:srgbClr val="434343"/>
                </a:solidFill>
                <a:latin typeface="Trebuchet MS"/>
                <a:cs typeface="Trebuchet MS"/>
              </a:rPr>
              <a:t>asked</a:t>
            </a:r>
            <a:r>
              <a:rPr sz="2200" spc="-75" dirty="0">
                <a:solidFill>
                  <a:srgbClr val="434343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434343"/>
                </a:solidFill>
                <a:latin typeface="Trebuchet MS"/>
                <a:cs typeface="Trebuchet MS"/>
              </a:rPr>
              <a:t>to</a:t>
            </a:r>
            <a:r>
              <a:rPr sz="2200" spc="-80" dirty="0">
                <a:solidFill>
                  <a:srgbClr val="434343"/>
                </a:solidFill>
                <a:latin typeface="Trebuchet MS"/>
                <a:cs typeface="Trebuchet MS"/>
              </a:rPr>
              <a:t> </a:t>
            </a:r>
            <a:r>
              <a:rPr sz="2200" spc="105" dirty="0">
                <a:solidFill>
                  <a:srgbClr val="434343"/>
                </a:solidFill>
                <a:latin typeface="Trebuchet MS"/>
                <a:cs typeface="Trebuchet MS"/>
              </a:rPr>
              <a:t>use</a:t>
            </a:r>
            <a:r>
              <a:rPr sz="2200" spc="-70" dirty="0">
                <a:solidFill>
                  <a:srgbClr val="434343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434343"/>
                </a:solidFill>
                <a:latin typeface="Trebuchet MS"/>
                <a:cs typeface="Trebuchet MS"/>
              </a:rPr>
              <a:t>the</a:t>
            </a:r>
            <a:r>
              <a:rPr sz="2200" spc="-85" dirty="0">
                <a:solidFill>
                  <a:srgbClr val="434343"/>
                </a:solidFill>
                <a:latin typeface="Trebuchet MS"/>
                <a:cs typeface="Trebuchet MS"/>
              </a:rPr>
              <a:t> </a:t>
            </a:r>
            <a:r>
              <a:rPr sz="2200" spc="55" dirty="0">
                <a:solidFill>
                  <a:srgbClr val="434343"/>
                </a:solidFill>
                <a:latin typeface="Trebuchet MS"/>
                <a:cs typeface="Trebuchet MS"/>
              </a:rPr>
              <a:t>docker</a:t>
            </a:r>
            <a:r>
              <a:rPr sz="2200" spc="-80" dirty="0">
                <a:solidFill>
                  <a:srgbClr val="434343"/>
                </a:solidFill>
                <a:latin typeface="Trebuchet MS"/>
                <a:cs typeface="Trebuchet MS"/>
              </a:rPr>
              <a:t> </a:t>
            </a:r>
            <a:r>
              <a:rPr sz="2200" spc="105" dirty="0">
                <a:solidFill>
                  <a:srgbClr val="434343"/>
                </a:solidFill>
                <a:latin typeface="Trebuchet MS"/>
                <a:cs typeface="Trebuchet MS"/>
              </a:rPr>
              <a:t>compose</a:t>
            </a:r>
            <a:r>
              <a:rPr sz="2200" spc="-65" dirty="0">
                <a:solidFill>
                  <a:srgbClr val="434343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434343"/>
                </a:solidFill>
                <a:latin typeface="Trebuchet MS"/>
                <a:cs typeface="Trebuchet MS"/>
              </a:rPr>
              <a:t>to</a:t>
            </a:r>
            <a:r>
              <a:rPr sz="2200" spc="-85" dirty="0">
                <a:solidFill>
                  <a:srgbClr val="434343"/>
                </a:solidFill>
                <a:latin typeface="Trebuchet MS"/>
                <a:cs typeface="Trebuchet MS"/>
              </a:rPr>
              <a:t> </a:t>
            </a:r>
            <a:r>
              <a:rPr sz="2200" spc="95" dirty="0">
                <a:solidFill>
                  <a:srgbClr val="434343"/>
                </a:solidFill>
                <a:latin typeface="Trebuchet MS"/>
                <a:cs typeface="Trebuchet MS"/>
              </a:rPr>
              <a:t>manage</a:t>
            </a:r>
            <a:r>
              <a:rPr sz="2200" spc="-65" dirty="0">
                <a:solidFill>
                  <a:srgbClr val="434343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434343"/>
                </a:solidFill>
                <a:latin typeface="Trebuchet MS"/>
                <a:cs typeface="Trebuchet MS"/>
              </a:rPr>
              <a:t>a </a:t>
            </a:r>
            <a:r>
              <a:rPr sz="2200" spc="-645" dirty="0">
                <a:solidFill>
                  <a:srgbClr val="434343"/>
                </a:solidFill>
                <a:latin typeface="Trebuchet MS"/>
                <a:cs typeface="Trebuchet MS"/>
              </a:rPr>
              <a:t> </a:t>
            </a:r>
            <a:r>
              <a:rPr sz="2200" spc="10" dirty="0">
                <a:solidFill>
                  <a:srgbClr val="434343"/>
                </a:solidFill>
                <a:latin typeface="Trebuchet MS"/>
                <a:cs typeface="Trebuchet MS"/>
              </a:rPr>
              <a:t>container.</a:t>
            </a:r>
            <a:endParaRPr sz="2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583428" y="306451"/>
            <a:ext cx="508889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" dirty="0">
                <a:solidFill>
                  <a:srgbClr val="3E3E3E"/>
                </a:solidFill>
                <a:latin typeface="Arial"/>
                <a:cs typeface="Arial"/>
              </a:rPr>
              <a:t>Assisted</a:t>
            </a:r>
            <a:r>
              <a:rPr spc="-9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30" dirty="0">
                <a:solidFill>
                  <a:srgbClr val="3E3E3E"/>
                </a:solidFill>
                <a:latin typeface="Arial"/>
                <a:cs typeface="Arial"/>
              </a:rPr>
              <a:t>Practice:</a:t>
            </a:r>
            <a:r>
              <a:rPr spc="-7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35" dirty="0">
                <a:solidFill>
                  <a:srgbClr val="3E3E3E"/>
                </a:solidFill>
                <a:latin typeface="Arial"/>
                <a:cs typeface="Arial"/>
              </a:rPr>
              <a:t>Guidelines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212594" y="2194077"/>
            <a:ext cx="4279900" cy="1534160"/>
          </a:xfrm>
          <a:prstGeom prst="rect">
            <a:avLst/>
          </a:prstGeom>
        </p:spPr>
        <p:txBody>
          <a:bodyPr vert="horz" wrap="square" lIns="0" tIns="1803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20"/>
              </a:spcBef>
            </a:pPr>
            <a:r>
              <a:rPr sz="2200" b="1" spc="-10" dirty="0">
                <a:solidFill>
                  <a:srgbClr val="3E3E3E"/>
                </a:solidFill>
                <a:latin typeface="Arial"/>
                <a:cs typeface="Arial"/>
              </a:rPr>
              <a:t>Steps</a:t>
            </a:r>
            <a:r>
              <a:rPr sz="2200" b="1" spc="-7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114" dirty="0">
                <a:solidFill>
                  <a:srgbClr val="3E3E3E"/>
                </a:solidFill>
                <a:latin typeface="Arial"/>
                <a:cs typeface="Arial"/>
              </a:rPr>
              <a:t>to</a:t>
            </a:r>
            <a:r>
              <a:rPr sz="2200" b="1" spc="-7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60" dirty="0">
                <a:solidFill>
                  <a:srgbClr val="3E3E3E"/>
                </a:solidFill>
                <a:latin typeface="Arial"/>
                <a:cs typeface="Arial"/>
              </a:rPr>
              <a:t>Perform:</a:t>
            </a:r>
            <a:endParaRPr sz="2200">
              <a:latin typeface="Arial"/>
              <a:cs typeface="Arial"/>
            </a:endParaRPr>
          </a:p>
          <a:p>
            <a:pPr marL="469900" indent="-368935">
              <a:lnSpc>
                <a:spcPct val="100000"/>
              </a:lnSpc>
              <a:spcBef>
                <a:spcPts val="1320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sz="2200" spc="25" dirty="0">
                <a:latin typeface="Trebuchet MS"/>
                <a:cs typeface="Trebuchet MS"/>
              </a:rPr>
              <a:t>Set</a:t>
            </a:r>
            <a:r>
              <a:rPr sz="2200" spc="-105" dirty="0">
                <a:latin typeface="Trebuchet MS"/>
                <a:cs typeface="Trebuchet MS"/>
              </a:rPr>
              <a:t> </a:t>
            </a:r>
            <a:r>
              <a:rPr sz="2200" spc="130" dirty="0">
                <a:latin typeface="Trebuchet MS"/>
                <a:cs typeface="Trebuchet MS"/>
              </a:rPr>
              <a:t>up</a:t>
            </a:r>
            <a:r>
              <a:rPr sz="2200" spc="-110" dirty="0">
                <a:latin typeface="Trebuchet MS"/>
                <a:cs typeface="Trebuchet MS"/>
              </a:rPr>
              <a:t> </a:t>
            </a:r>
            <a:r>
              <a:rPr sz="2200" spc="70" dirty="0">
                <a:latin typeface="Trebuchet MS"/>
                <a:cs typeface="Trebuchet MS"/>
              </a:rPr>
              <a:t>docker-compose</a:t>
            </a:r>
            <a:endParaRPr sz="2200">
              <a:latin typeface="Trebuchet MS"/>
              <a:cs typeface="Trebuchet MS"/>
            </a:endParaRPr>
          </a:p>
          <a:p>
            <a:pPr marL="469900" indent="-368935">
              <a:lnSpc>
                <a:spcPct val="100000"/>
              </a:lnSpc>
              <a:spcBef>
                <a:spcPts val="1320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sz="2200" spc="20" dirty="0">
                <a:latin typeface="Trebuchet MS"/>
                <a:cs typeface="Trebuchet MS"/>
              </a:rPr>
              <a:t>Create</a:t>
            </a:r>
            <a:r>
              <a:rPr sz="2200" spc="-110" dirty="0">
                <a:latin typeface="Trebuchet MS"/>
                <a:cs typeface="Trebuchet MS"/>
              </a:rPr>
              <a:t> </a:t>
            </a:r>
            <a:r>
              <a:rPr sz="2200" spc="65" dirty="0">
                <a:latin typeface="Trebuchet MS"/>
                <a:cs typeface="Trebuchet MS"/>
              </a:rPr>
              <a:t>a</a:t>
            </a:r>
            <a:r>
              <a:rPr sz="2200" spc="-105" dirty="0">
                <a:latin typeface="Trebuchet MS"/>
                <a:cs typeface="Trebuchet MS"/>
              </a:rPr>
              <a:t> </a:t>
            </a:r>
            <a:r>
              <a:rPr sz="2200" spc="70" dirty="0">
                <a:latin typeface="Trebuchet MS"/>
                <a:cs typeface="Trebuchet MS"/>
              </a:rPr>
              <a:t>docker-compose</a:t>
            </a:r>
            <a:r>
              <a:rPr sz="2200" spc="-75" dirty="0">
                <a:latin typeface="Trebuchet MS"/>
                <a:cs typeface="Trebuchet MS"/>
              </a:rPr>
              <a:t> </a:t>
            </a:r>
            <a:r>
              <a:rPr sz="2200" spc="-55" dirty="0">
                <a:latin typeface="Trebuchet MS"/>
                <a:cs typeface="Trebuchet MS"/>
              </a:rPr>
              <a:t>file</a:t>
            </a:r>
            <a:endParaRPr sz="2200">
              <a:latin typeface="Trebuchet MS"/>
              <a:cs typeface="Trebuchet MS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419600" y="734568"/>
            <a:ext cx="7677911" cy="458724"/>
          </a:xfrm>
          <a:prstGeom prst="rect">
            <a:avLst/>
          </a:prstGeom>
        </p:spPr>
      </p:pic>
    </p:spTree>
  </p:cSld>
  <p:clrMapOvr>
    <a:masterClrMapping/>
  </p:clrMapOvr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91641" y="501776"/>
            <a:ext cx="282321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60" dirty="0">
                <a:latin typeface="Arial"/>
                <a:cs typeface="Arial"/>
              </a:rPr>
              <a:t>Docker</a:t>
            </a:r>
            <a:r>
              <a:rPr spc="-110" dirty="0">
                <a:latin typeface="Arial"/>
                <a:cs typeface="Arial"/>
              </a:rPr>
              <a:t> </a:t>
            </a:r>
            <a:r>
              <a:rPr spc="20" dirty="0">
                <a:latin typeface="Arial"/>
                <a:cs typeface="Arial"/>
              </a:rPr>
              <a:t>Registry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91641" y="1752345"/>
            <a:ext cx="14881860" cy="1330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95"/>
              </a:spcBef>
            </a:pPr>
            <a:r>
              <a:rPr sz="2200" b="1" spc="65" dirty="0">
                <a:solidFill>
                  <a:srgbClr val="3E3E3E"/>
                </a:solidFill>
                <a:latin typeface="Arial"/>
                <a:cs typeface="Arial"/>
              </a:rPr>
              <a:t>Duration:</a:t>
            </a:r>
            <a:r>
              <a:rPr sz="2200" b="1" spc="-3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25" dirty="0">
                <a:solidFill>
                  <a:srgbClr val="3E3E3E"/>
                </a:solidFill>
                <a:latin typeface="Arial"/>
                <a:cs typeface="Arial"/>
              </a:rPr>
              <a:t>15</a:t>
            </a:r>
            <a:r>
              <a:rPr sz="2200" b="1" spc="-7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100" dirty="0">
                <a:solidFill>
                  <a:srgbClr val="3E3E3E"/>
                </a:solidFill>
                <a:latin typeface="Arial"/>
                <a:cs typeface="Arial"/>
              </a:rPr>
              <a:t>Min.</a:t>
            </a:r>
            <a:endParaRPr sz="2200">
              <a:latin typeface="Arial"/>
              <a:cs typeface="Arial"/>
            </a:endParaRPr>
          </a:p>
          <a:p>
            <a:pPr marL="12700" marR="3410585">
              <a:lnSpc>
                <a:spcPct val="114999"/>
              </a:lnSpc>
              <a:spcBef>
                <a:spcPts val="1565"/>
              </a:spcBef>
            </a:pPr>
            <a:r>
              <a:rPr sz="2200" b="1" spc="60" dirty="0">
                <a:solidFill>
                  <a:srgbClr val="434343"/>
                </a:solidFill>
                <a:latin typeface="Arial"/>
                <a:cs typeface="Arial"/>
              </a:rPr>
              <a:t>Problem</a:t>
            </a:r>
            <a:r>
              <a:rPr sz="2200" b="1" spc="-5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sz="2200" b="1" spc="80" dirty="0">
                <a:solidFill>
                  <a:srgbClr val="434343"/>
                </a:solidFill>
                <a:latin typeface="Arial"/>
                <a:cs typeface="Arial"/>
              </a:rPr>
              <a:t>Statement:</a:t>
            </a:r>
            <a:r>
              <a:rPr sz="2200" b="1" spc="-5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sz="2200" spc="85" dirty="0">
                <a:solidFill>
                  <a:srgbClr val="434343"/>
                </a:solidFill>
                <a:latin typeface="Trebuchet MS"/>
                <a:cs typeface="Trebuchet MS"/>
              </a:rPr>
              <a:t>You</a:t>
            </a:r>
            <a:r>
              <a:rPr sz="2200" spc="-85" dirty="0">
                <a:solidFill>
                  <a:srgbClr val="434343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434343"/>
                </a:solidFill>
                <a:latin typeface="Trebuchet MS"/>
                <a:cs typeface="Trebuchet MS"/>
              </a:rPr>
              <a:t>have</a:t>
            </a:r>
            <a:r>
              <a:rPr sz="2200" spc="-65" dirty="0">
                <a:solidFill>
                  <a:srgbClr val="434343"/>
                </a:solidFill>
                <a:latin typeface="Trebuchet MS"/>
                <a:cs typeface="Trebuchet MS"/>
              </a:rPr>
              <a:t> </a:t>
            </a:r>
            <a:r>
              <a:rPr sz="2200" spc="80" dirty="0">
                <a:solidFill>
                  <a:srgbClr val="434343"/>
                </a:solidFill>
                <a:latin typeface="Trebuchet MS"/>
                <a:cs typeface="Trebuchet MS"/>
              </a:rPr>
              <a:t>been</a:t>
            </a:r>
            <a:r>
              <a:rPr sz="2200" spc="-70" dirty="0">
                <a:solidFill>
                  <a:srgbClr val="434343"/>
                </a:solidFill>
                <a:latin typeface="Trebuchet MS"/>
                <a:cs typeface="Trebuchet MS"/>
              </a:rPr>
              <a:t> </a:t>
            </a:r>
            <a:r>
              <a:rPr sz="2200" spc="75" dirty="0">
                <a:solidFill>
                  <a:srgbClr val="434343"/>
                </a:solidFill>
                <a:latin typeface="Trebuchet MS"/>
                <a:cs typeface="Trebuchet MS"/>
              </a:rPr>
              <a:t>asked</a:t>
            </a:r>
            <a:r>
              <a:rPr sz="2200" spc="-70" dirty="0">
                <a:solidFill>
                  <a:srgbClr val="434343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434343"/>
                </a:solidFill>
                <a:latin typeface="Trebuchet MS"/>
                <a:cs typeface="Trebuchet MS"/>
              </a:rPr>
              <a:t>to</a:t>
            </a:r>
            <a:r>
              <a:rPr sz="2200" spc="-80" dirty="0">
                <a:solidFill>
                  <a:srgbClr val="434343"/>
                </a:solidFill>
                <a:latin typeface="Trebuchet MS"/>
                <a:cs typeface="Trebuchet MS"/>
              </a:rPr>
              <a:t> </a:t>
            </a:r>
            <a:r>
              <a:rPr sz="2200" spc="105" dirty="0">
                <a:solidFill>
                  <a:srgbClr val="434343"/>
                </a:solidFill>
                <a:latin typeface="Trebuchet MS"/>
                <a:cs typeface="Trebuchet MS"/>
              </a:rPr>
              <a:t>run</a:t>
            </a:r>
            <a:r>
              <a:rPr sz="2200" spc="-75" dirty="0">
                <a:solidFill>
                  <a:srgbClr val="434343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434343"/>
                </a:solidFill>
                <a:latin typeface="Trebuchet MS"/>
                <a:cs typeface="Trebuchet MS"/>
              </a:rPr>
              <a:t>a</a:t>
            </a:r>
            <a:r>
              <a:rPr sz="2200" spc="-80" dirty="0">
                <a:solidFill>
                  <a:srgbClr val="434343"/>
                </a:solidFill>
                <a:latin typeface="Trebuchet MS"/>
                <a:cs typeface="Trebuchet MS"/>
              </a:rPr>
              <a:t> </a:t>
            </a:r>
            <a:r>
              <a:rPr sz="2200" spc="55" dirty="0">
                <a:solidFill>
                  <a:srgbClr val="434343"/>
                </a:solidFill>
                <a:latin typeface="Trebuchet MS"/>
                <a:cs typeface="Trebuchet MS"/>
              </a:rPr>
              <a:t>docker</a:t>
            </a:r>
            <a:r>
              <a:rPr sz="2200" spc="-75" dirty="0">
                <a:solidFill>
                  <a:srgbClr val="434343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434343"/>
                </a:solidFill>
                <a:latin typeface="Trebuchet MS"/>
                <a:cs typeface="Trebuchet MS"/>
              </a:rPr>
              <a:t>registry</a:t>
            </a:r>
            <a:r>
              <a:rPr sz="2200" spc="-60" dirty="0">
                <a:solidFill>
                  <a:srgbClr val="434343"/>
                </a:solidFill>
                <a:latin typeface="Trebuchet MS"/>
                <a:cs typeface="Trebuchet MS"/>
              </a:rPr>
              <a:t> </a:t>
            </a:r>
            <a:r>
              <a:rPr sz="2200" spc="80" dirty="0">
                <a:solidFill>
                  <a:srgbClr val="434343"/>
                </a:solidFill>
                <a:latin typeface="Trebuchet MS"/>
                <a:cs typeface="Trebuchet MS"/>
              </a:rPr>
              <a:t>from</a:t>
            </a:r>
            <a:r>
              <a:rPr sz="2200" spc="-85" dirty="0">
                <a:solidFill>
                  <a:srgbClr val="434343"/>
                </a:solidFill>
                <a:latin typeface="Trebuchet MS"/>
                <a:cs typeface="Trebuchet MS"/>
              </a:rPr>
              <a:t> </a:t>
            </a:r>
            <a:r>
              <a:rPr sz="2200" spc="-30" dirty="0">
                <a:solidFill>
                  <a:srgbClr val="434343"/>
                </a:solidFill>
                <a:latin typeface="Trebuchet MS"/>
                <a:cs typeface="Trebuchet MS"/>
              </a:rPr>
              <a:t>official</a:t>
            </a:r>
            <a:r>
              <a:rPr sz="2200" spc="-35" dirty="0">
                <a:solidFill>
                  <a:srgbClr val="434343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434343"/>
                </a:solidFill>
                <a:latin typeface="Trebuchet MS"/>
                <a:cs typeface="Trebuchet MS"/>
              </a:rPr>
              <a:t>registry </a:t>
            </a:r>
            <a:r>
              <a:rPr sz="2200" spc="-650" dirty="0">
                <a:solidFill>
                  <a:srgbClr val="434343"/>
                </a:solidFill>
                <a:latin typeface="Trebuchet MS"/>
                <a:cs typeface="Trebuchet MS"/>
              </a:rPr>
              <a:t> </a:t>
            </a:r>
            <a:r>
              <a:rPr sz="2200" spc="15" dirty="0">
                <a:solidFill>
                  <a:srgbClr val="434343"/>
                </a:solidFill>
                <a:latin typeface="Trebuchet MS"/>
                <a:cs typeface="Trebuchet MS"/>
              </a:rPr>
              <a:t>image.</a:t>
            </a:r>
            <a:endParaRPr sz="2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583428" y="306451"/>
            <a:ext cx="508889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" dirty="0">
                <a:solidFill>
                  <a:srgbClr val="3E3E3E"/>
                </a:solidFill>
                <a:latin typeface="Arial"/>
                <a:cs typeface="Arial"/>
              </a:rPr>
              <a:t>Assisted</a:t>
            </a:r>
            <a:r>
              <a:rPr spc="-9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30" dirty="0">
                <a:solidFill>
                  <a:srgbClr val="3E3E3E"/>
                </a:solidFill>
                <a:latin typeface="Arial"/>
                <a:cs typeface="Arial"/>
              </a:rPr>
              <a:t>Practice:</a:t>
            </a:r>
            <a:r>
              <a:rPr spc="-7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35" dirty="0">
                <a:solidFill>
                  <a:srgbClr val="3E3E3E"/>
                </a:solidFill>
                <a:latin typeface="Arial"/>
                <a:cs typeface="Arial"/>
              </a:rPr>
              <a:t>Guidelines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212594" y="2194077"/>
            <a:ext cx="5418455" cy="2037714"/>
          </a:xfrm>
          <a:prstGeom prst="rect">
            <a:avLst/>
          </a:prstGeom>
        </p:spPr>
        <p:txBody>
          <a:bodyPr vert="horz" wrap="square" lIns="0" tIns="1803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20"/>
              </a:spcBef>
            </a:pPr>
            <a:r>
              <a:rPr sz="2200" b="1" spc="-10" dirty="0">
                <a:solidFill>
                  <a:srgbClr val="3E3E3E"/>
                </a:solidFill>
                <a:latin typeface="Arial"/>
                <a:cs typeface="Arial"/>
              </a:rPr>
              <a:t>Steps</a:t>
            </a:r>
            <a:r>
              <a:rPr sz="2200" b="1" spc="-7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114" dirty="0">
                <a:solidFill>
                  <a:srgbClr val="3E3E3E"/>
                </a:solidFill>
                <a:latin typeface="Arial"/>
                <a:cs typeface="Arial"/>
              </a:rPr>
              <a:t>to</a:t>
            </a:r>
            <a:r>
              <a:rPr sz="2200" b="1" spc="-7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60" dirty="0">
                <a:solidFill>
                  <a:srgbClr val="3E3E3E"/>
                </a:solidFill>
                <a:latin typeface="Arial"/>
                <a:cs typeface="Arial"/>
              </a:rPr>
              <a:t>Perform:</a:t>
            </a:r>
            <a:endParaRPr sz="2200">
              <a:latin typeface="Arial"/>
              <a:cs typeface="Arial"/>
            </a:endParaRPr>
          </a:p>
          <a:p>
            <a:pPr marL="469900" indent="-368935">
              <a:lnSpc>
                <a:spcPct val="100000"/>
              </a:lnSpc>
              <a:spcBef>
                <a:spcPts val="1320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sz="2200" spc="5" dirty="0">
                <a:latin typeface="Trebuchet MS"/>
                <a:cs typeface="Trebuchet MS"/>
              </a:rPr>
              <a:t>Pull</a:t>
            </a:r>
            <a:r>
              <a:rPr sz="2200" spc="-75" dirty="0">
                <a:latin typeface="Trebuchet MS"/>
                <a:cs typeface="Trebuchet MS"/>
              </a:rPr>
              <a:t> </a:t>
            </a:r>
            <a:r>
              <a:rPr sz="2200" spc="65" dirty="0">
                <a:latin typeface="Trebuchet MS"/>
                <a:cs typeface="Trebuchet MS"/>
              </a:rPr>
              <a:t>a</a:t>
            </a:r>
            <a:r>
              <a:rPr sz="2200" spc="-100" dirty="0">
                <a:latin typeface="Trebuchet MS"/>
                <a:cs typeface="Trebuchet MS"/>
              </a:rPr>
              <a:t> </a:t>
            </a:r>
            <a:r>
              <a:rPr sz="2200" spc="50" dirty="0">
                <a:latin typeface="Trebuchet MS"/>
                <a:cs typeface="Trebuchet MS"/>
              </a:rPr>
              <a:t>Linux</a:t>
            </a:r>
            <a:r>
              <a:rPr sz="2200" spc="-95" dirty="0">
                <a:latin typeface="Trebuchet MS"/>
                <a:cs typeface="Trebuchet MS"/>
              </a:rPr>
              <a:t> </a:t>
            </a:r>
            <a:r>
              <a:rPr sz="2200" spc="35" dirty="0">
                <a:latin typeface="Trebuchet MS"/>
                <a:cs typeface="Trebuchet MS"/>
              </a:rPr>
              <a:t>container</a:t>
            </a:r>
            <a:endParaRPr sz="2200">
              <a:latin typeface="Trebuchet MS"/>
              <a:cs typeface="Trebuchet MS"/>
            </a:endParaRPr>
          </a:p>
          <a:p>
            <a:pPr marL="469900" indent="-368935">
              <a:lnSpc>
                <a:spcPct val="100000"/>
              </a:lnSpc>
              <a:spcBef>
                <a:spcPts val="1320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sz="2200" spc="130" dirty="0">
                <a:latin typeface="Trebuchet MS"/>
                <a:cs typeface="Trebuchet MS"/>
              </a:rPr>
              <a:t>Push</a:t>
            </a:r>
            <a:r>
              <a:rPr sz="2200" spc="-75" dirty="0">
                <a:latin typeface="Trebuchet MS"/>
                <a:cs typeface="Trebuchet MS"/>
              </a:rPr>
              <a:t> </a:t>
            </a:r>
            <a:r>
              <a:rPr sz="2200" spc="20" dirty="0">
                <a:latin typeface="Trebuchet MS"/>
                <a:cs typeface="Trebuchet MS"/>
              </a:rPr>
              <a:t>the</a:t>
            </a:r>
            <a:r>
              <a:rPr sz="2200" spc="-95" dirty="0">
                <a:latin typeface="Trebuchet MS"/>
                <a:cs typeface="Trebuchet MS"/>
              </a:rPr>
              <a:t> </a:t>
            </a:r>
            <a:r>
              <a:rPr sz="2200" spc="65" dirty="0">
                <a:latin typeface="Trebuchet MS"/>
                <a:cs typeface="Trebuchet MS"/>
              </a:rPr>
              <a:t>image</a:t>
            </a:r>
            <a:r>
              <a:rPr sz="2200" spc="-75" dirty="0">
                <a:latin typeface="Trebuchet MS"/>
                <a:cs typeface="Trebuchet MS"/>
              </a:rPr>
              <a:t> </a:t>
            </a:r>
            <a:r>
              <a:rPr sz="2200" spc="20" dirty="0">
                <a:latin typeface="Trebuchet MS"/>
                <a:cs typeface="Trebuchet MS"/>
              </a:rPr>
              <a:t>to</a:t>
            </a:r>
            <a:r>
              <a:rPr sz="2200" spc="-90" dirty="0">
                <a:latin typeface="Trebuchet MS"/>
                <a:cs typeface="Trebuchet MS"/>
              </a:rPr>
              <a:t> </a:t>
            </a:r>
            <a:r>
              <a:rPr sz="2200" spc="20" dirty="0">
                <a:latin typeface="Trebuchet MS"/>
                <a:cs typeface="Trebuchet MS"/>
              </a:rPr>
              <a:t>the</a:t>
            </a:r>
            <a:r>
              <a:rPr sz="2200" spc="-95" dirty="0">
                <a:latin typeface="Trebuchet MS"/>
                <a:cs typeface="Trebuchet MS"/>
              </a:rPr>
              <a:t> </a:t>
            </a:r>
            <a:r>
              <a:rPr sz="2200" spc="-5" dirty="0">
                <a:latin typeface="Trebuchet MS"/>
                <a:cs typeface="Trebuchet MS"/>
              </a:rPr>
              <a:t>local</a:t>
            </a:r>
            <a:r>
              <a:rPr sz="2200" spc="-75" dirty="0">
                <a:latin typeface="Trebuchet MS"/>
                <a:cs typeface="Trebuchet MS"/>
              </a:rPr>
              <a:t> </a:t>
            </a:r>
            <a:r>
              <a:rPr sz="2200" spc="50" dirty="0">
                <a:latin typeface="Trebuchet MS"/>
                <a:cs typeface="Trebuchet MS"/>
              </a:rPr>
              <a:t>repository</a:t>
            </a:r>
            <a:endParaRPr sz="2200">
              <a:latin typeface="Trebuchet MS"/>
              <a:cs typeface="Trebuchet MS"/>
            </a:endParaRPr>
          </a:p>
          <a:p>
            <a:pPr marL="469900" indent="-368935">
              <a:lnSpc>
                <a:spcPct val="100000"/>
              </a:lnSpc>
              <a:spcBef>
                <a:spcPts val="1320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sz="2200" spc="114" dirty="0">
                <a:latin typeface="Trebuchet MS"/>
                <a:cs typeface="Trebuchet MS"/>
              </a:rPr>
              <a:t>Run</a:t>
            </a:r>
            <a:r>
              <a:rPr sz="2200" spc="-105" dirty="0">
                <a:latin typeface="Trebuchet MS"/>
                <a:cs typeface="Trebuchet MS"/>
              </a:rPr>
              <a:t> </a:t>
            </a:r>
            <a:r>
              <a:rPr sz="2200" spc="65" dirty="0">
                <a:latin typeface="Trebuchet MS"/>
                <a:cs typeface="Trebuchet MS"/>
              </a:rPr>
              <a:t>a</a:t>
            </a:r>
            <a:r>
              <a:rPr sz="2200" spc="-105" dirty="0">
                <a:latin typeface="Trebuchet MS"/>
                <a:cs typeface="Trebuchet MS"/>
              </a:rPr>
              <a:t> </a:t>
            </a:r>
            <a:r>
              <a:rPr sz="2200" spc="80" dirty="0">
                <a:latin typeface="Trebuchet MS"/>
                <a:cs typeface="Trebuchet MS"/>
              </a:rPr>
              <a:t>new</a:t>
            </a:r>
            <a:r>
              <a:rPr sz="2200" spc="-85" dirty="0">
                <a:latin typeface="Trebuchet MS"/>
                <a:cs typeface="Trebuchet MS"/>
              </a:rPr>
              <a:t> </a:t>
            </a:r>
            <a:r>
              <a:rPr sz="2200" spc="65" dirty="0">
                <a:latin typeface="Trebuchet MS"/>
                <a:cs typeface="Trebuchet MS"/>
              </a:rPr>
              <a:t>image</a:t>
            </a:r>
            <a:endParaRPr sz="2200">
              <a:latin typeface="Trebuchet MS"/>
              <a:cs typeface="Trebuchet MS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419600" y="734568"/>
            <a:ext cx="7677911" cy="458724"/>
          </a:xfrm>
          <a:prstGeom prst="rect">
            <a:avLst/>
          </a:prstGeom>
        </p:spPr>
      </p:pic>
    </p:spTree>
  </p:cSld>
  <p:clrMapOvr>
    <a:masterClrMapping/>
  </p:clrMapOvr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91641" y="501776"/>
            <a:ext cx="530225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60" dirty="0">
                <a:latin typeface="Arial"/>
                <a:cs typeface="Arial"/>
              </a:rPr>
              <a:t>Docker</a:t>
            </a:r>
            <a:r>
              <a:rPr spc="-55" dirty="0">
                <a:latin typeface="Arial"/>
                <a:cs typeface="Arial"/>
              </a:rPr>
              <a:t> </a:t>
            </a:r>
            <a:r>
              <a:rPr spc="125" dirty="0">
                <a:latin typeface="Arial"/>
                <a:cs typeface="Arial"/>
              </a:rPr>
              <a:t>Networking</a:t>
            </a:r>
            <a:r>
              <a:rPr spc="-35" dirty="0">
                <a:latin typeface="Arial"/>
                <a:cs typeface="Arial"/>
              </a:rPr>
              <a:t> </a:t>
            </a:r>
            <a:r>
              <a:rPr spc="170" dirty="0">
                <a:latin typeface="Arial"/>
                <a:cs typeface="Arial"/>
              </a:rPr>
              <a:t>with</a:t>
            </a:r>
            <a:r>
              <a:rPr spc="-65" dirty="0">
                <a:latin typeface="Arial"/>
                <a:cs typeface="Arial"/>
              </a:rPr>
              <a:t> </a:t>
            </a:r>
            <a:r>
              <a:rPr spc="-185" dirty="0">
                <a:latin typeface="Arial"/>
                <a:cs typeface="Arial"/>
              </a:rPr>
              <a:t>SSHs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91641" y="2013965"/>
            <a:ext cx="14881860" cy="6832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R="5080" algn="r">
              <a:lnSpc>
                <a:spcPts val="2590"/>
              </a:lnSpc>
              <a:spcBef>
                <a:spcPts val="95"/>
              </a:spcBef>
            </a:pPr>
            <a:r>
              <a:rPr sz="2200" b="1" spc="65" dirty="0">
                <a:solidFill>
                  <a:srgbClr val="3E3E3E"/>
                </a:solidFill>
                <a:latin typeface="Arial"/>
                <a:cs typeface="Arial"/>
              </a:rPr>
              <a:t>Duration:</a:t>
            </a:r>
            <a:r>
              <a:rPr sz="2200" b="1" spc="-3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25" dirty="0">
                <a:solidFill>
                  <a:srgbClr val="3E3E3E"/>
                </a:solidFill>
                <a:latin typeface="Arial"/>
                <a:cs typeface="Arial"/>
              </a:rPr>
              <a:t>15</a:t>
            </a:r>
            <a:r>
              <a:rPr sz="2200" b="1" spc="-7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100" dirty="0">
                <a:solidFill>
                  <a:srgbClr val="3E3E3E"/>
                </a:solidFill>
                <a:latin typeface="Arial"/>
                <a:cs typeface="Arial"/>
              </a:rPr>
              <a:t>Min.</a:t>
            </a:r>
            <a:endParaRPr sz="2200">
              <a:latin typeface="Arial"/>
              <a:cs typeface="Arial"/>
            </a:endParaRPr>
          </a:p>
          <a:p>
            <a:pPr marL="12700">
              <a:lnSpc>
                <a:spcPts val="2590"/>
              </a:lnSpc>
            </a:pPr>
            <a:r>
              <a:rPr sz="2200" b="1" spc="60" dirty="0">
                <a:solidFill>
                  <a:srgbClr val="434343"/>
                </a:solidFill>
                <a:latin typeface="Arial"/>
                <a:cs typeface="Arial"/>
              </a:rPr>
              <a:t>Problem</a:t>
            </a:r>
            <a:r>
              <a:rPr sz="2200" b="1" spc="-10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sz="2200" b="1" spc="80" dirty="0">
                <a:solidFill>
                  <a:srgbClr val="434343"/>
                </a:solidFill>
                <a:latin typeface="Arial"/>
                <a:cs typeface="Arial"/>
              </a:rPr>
              <a:t>Statement:</a:t>
            </a:r>
            <a:r>
              <a:rPr sz="2200" b="1" spc="-10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sz="2200" spc="85" dirty="0">
                <a:solidFill>
                  <a:srgbClr val="434343"/>
                </a:solidFill>
                <a:latin typeface="Trebuchet MS"/>
                <a:cs typeface="Trebuchet MS"/>
              </a:rPr>
              <a:t>You</a:t>
            </a:r>
            <a:r>
              <a:rPr sz="2200" spc="-90" dirty="0">
                <a:solidFill>
                  <a:srgbClr val="434343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434343"/>
                </a:solidFill>
                <a:latin typeface="Trebuchet MS"/>
                <a:cs typeface="Trebuchet MS"/>
              </a:rPr>
              <a:t>have</a:t>
            </a:r>
            <a:r>
              <a:rPr sz="2200" spc="-70" dirty="0">
                <a:solidFill>
                  <a:srgbClr val="434343"/>
                </a:solidFill>
                <a:latin typeface="Trebuchet MS"/>
                <a:cs typeface="Trebuchet MS"/>
              </a:rPr>
              <a:t> </a:t>
            </a:r>
            <a:r>
              <a:rPr sz="2200" spc="80" dirty="0">
                <a:solidFill>
                  <a:srgbClr val="434343"/>
                </a:solidFill>
                <a:latin typeface="Trebuchet MS"/>
                <a:cs typeface="Trebuchet MS"/>
              </a:rPr>
              <a:t>been</a:t>
            </a:r>
            <a:r>
              <a:rPr sz="2200" spc="-70" dirty="0">
                <a:solidFill>
                  <a:srgbClr val="434343"/>
                </a:solidFill>
                <a:latin typeface="Trebuchet MS"/>
                <a:cs typeface="Trebuchet MS"/>
              </a:rPr>
              <a:t> </a:t>
            </a:r>
            <a:r>
              <a:rPr sz="2200" spc="75" dirty="0">
                <a:solidFill>
                  <a:srgbClr val="434343"/>
                </a:solidFill>
                <a:latin typeface="Trebuchet MS"/>
                <a:cs typeface="Trebuchet MS"/>
              </a:rPr>
              <a:t>asked</a:t>
            </a:r>
            <a:r>
              <a:rPr sz="2200" spc="-75" dirty="0">
                <a:solidFill>
                  <a:srgbClr val="434343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434343"/>
                </a:solidFill>
                <a:latin typeface="Trebuchet MS"/>
                <a:cs typeface="Trebuchet MS"/>
              </a:rPr>
              <a:t>to</a:t>
            </a:r>
            <a:r>
              <a:rPr sz="2200" spc="-85" dirty="0">
                <a:solidFill>
                  <a:srgbClr val="434343"/>
                </a:solidFill>
                <a:latin typeface="Trebuchet MS"/>
                <a:cs typeface="Trebuchet MS"/>
              </a:rPr>
              <a:t> </a:t>
            </a:r>
            <a:r>
              <a:rPr sz="2200" spc="105" dirty="0">
                <a:solidFill>
                  <a:srgbClr val="434343"/>
                </a:solidFill>
                <a:latin typeface="Trebuchet MS"/>
                <a:cs typeface="Trebuchet MS"/>
              </a:rPr>
              <a:t>use</a:t>
            </a:r>
            <a:r>
              <a:rPr sz="2200" spc="-70" dirty="0">
                <a:solidFill>
                  <a:srgbClr val="434343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434343"/>
                </a:solidFill>
                <a:latin typeface="Trebuchet MS"/>
                <a:cs typeface="Trebuchet MS"/>
              </a:rPr>
              <a:t>the</a:t>
            </a:r>
            <a:r>
              <a:rPr sz="2200" spc="-80" dirty="0">
                <a:solidFill>
                  <a:srgbClr val="434343"/>
                </a:solidFill>
                <a:latin typeface="Trebuchet MS"/>
                <a:cs typeface="Trebuchet MS"/>
              </a:rPr>
              <a:t> </a:t>
            </a:r>
            <a:r>
              <a:rPr sz="2200" spc="55" dirty="0">
                <a:solidFill>
                  <a:srgbClr val="434343"/>
                </a:solidFill>
                <a:latin typeface="Trebuchet MS"/>
                <a:cs typeface="Trebuchet MS"/>
              </a:rPr>
              <a:t>docker</a:t>
            </a:r>
            <a:r>
              <a:rPr sz="2200" spc="-80" dirty="0">
                <a:solidFill>
                  <a:srgbClr val="434343"/>
                </a:solidFill>
                <a:latin typeface="Trebuchet MS"/>
                <a:cs typeface="Trebuchet MS"/>
              </a:rPr>
              <a:t> </a:t>
            </a:r>
            <a:r>
              <a:rPr sz="2200" spc="55" dirty="0">
                <a:solidFill>
                  <a:srgbClr val="434343"/>
                </a:solidFill>
                <a:latin typeface="Trebuchet MS"/>
                <a:cs typeface="Trebuchet MS"/>
              </a:rPr>
              <a:t>network</a:t>
            </a:r>
            <a:r>
              <a:rPr sz="2200" spc="-80" dirty="0">
                <a:solidFill>
                  <a:srgbClr val="434343"/>
                </a:solidFill>
                <a:latin typeface="Trebuchet MS"/>
                <a:cs typeface="Trebuchet MS"/>
              </a:rPr>
              <a:t> </a:t>
            </a:r>
            <a:r>
              <a:rPr sz="2200" spc="105" dirty="0">
                <a:solidFill>
                  <a:srgbClr val="434343"/>
                </a:solidFill>
                <a:latin typeface="Trebuchet MS"/>
                <a:cs typeface="Trebuchet MS"/>
              </a:rPr>
              <a:t>and</a:t>
            </a:r>
            <a:r>
              <a:rPr sz="2200" spc="-80" dirty="0">
                <a:solidFill>
                  <a:srgbClr val="434343"/>
                </a:solidFill>
                <a:latin typeface="Trebuchet MS"/>
                <a:cs typeface="Trebuchet MS"/>
              </a:rPr>
              <a:t> </a:t>
            </a:r>
            <a:r>
              <a:rPr sz="2200" spc="-5" dirty="0">
                <a:solidFill>
                  <a:srgbClr val="434343"/>
                </a:solidFill>
                <a:latin typeface="Trebuchet MS"/>
                <a:cs typeface="Trebuchet MS"/>
              </a:rPr>
              <a:t>its</a:t>
            </a:r>
            <a:r>
              <a:rPr sz="2200" spc="-70" dirty="0">
                <a:solidFill>
                  <a:srgbClr val="434343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434343"/>
                </a:solidFill>
                <a:latin typeface="Trebuchet MS"/>
                <a:cs typeface="Trebuchet MS"/>
              </a:rPr>
              <a:t>configuration.</a:t>
            </a:r>
            <a:endParaRPr sz="2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583428" y="306451"/>
            <a:ext cx="508889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" dirty="0">
                <a:solidFill>
                  <a:srgbClr val="3E3E3E"/>
                </a:solidFill>
                <a:latin typeface="Arial"/>
                <a:cs typeface="Arial"/>
              </a:rPr>
              <a:t>Assisted</a:t>
            </a:r>
            <a:r>
              <a:rPr spc="-9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30" dirty="0">
                <a:solidFill>
                  <a:srgbClr val="3E3E3E"/>
                </a:solidFill>
                <a:latin typeface="Arial"/>
                <a:cs typeface="Arial"/>
              </a:rPr>
              <a:t>Practice:</a:t>
            </a:r>
            <a:r>
              <a:rPr spc="-7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35" dirty="0">
                <a:solidFill>
                  <a:srgbClr val="3E3E3E"/>
                </a:solidFill>
                <a:latin typeface="Arial"/>
                <a:cs typeface="Arial"/>
              </a:rPr>
              <a:t>Guidelines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212594" y="2194077"/>
            <a:ext cx="6583045" cy="2037714"/>
          </a:xfrm>
          <a:prstGeom prst="rect">
            <a:avLst/>
          </a:prstGeom>
        </p:spPr>
        <p:txBody>
          <a:bodyPr vert="horz" wrap="square" lIns="0" tIns="1803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20"/>
              </a:spcBef>
            </a:pPr>
            <a:r>
              <a:rPr sz="2200" b="1" spc="-10" dirty="0">
                <a:solidFill>
                  <a:srgbClr val="3E3E3E"/>
                </a:solidFill>
                <a:latin typeface="Arial"/>
                <a:cs typeface="Arial"/>
              </a:rPr>
              <a:t>Steps</a:t>
            </a:r>
            <a:r>
              <a:rPr sz="2200" b="1" spc="-7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114" dirty="0">
                <a:solidFill>
                  <a:srgbClr val="3E3E3E"/>
                </a:solidFill>
                <a:latin typeface="Arial"/>
                <a:cs typeface="Arial"/>
              </a:rPr>
              <a:t>to</a:t>
            </a:r>
            <a:r>
              <a:rPr sz="2200" b="1" spc="-7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60" dirty="0">
                <a:solidFill>
                  <a:srgbClr val="3E3E3E"/>
                </a:solidFill>
                <a:latin typeface="Arial"/>
                <a:cs typeface="Arial"/>
              </a:rPr>
              <a:t>Perform:</a:t>
            </a:r>
            <a:endParaRPr sz="2200">
              <a:latin typeface="Arial"/>
              <a:cs typeface="Arial"/>
            </a:endParaRPr>
          </a:p>
          <a:p>
            <a:pPr marL="469900" indent="-368935">
              <a:lnSpc>
                <a:spcPct val="100000"/>
              </a:lnSpc>
              <a:spcBef>
                <a:spcPts val="1320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sz="2200" spc="20" dirty="0">
                <a:solidFill>
                  <a:srgbClr val="333333"/>
                </a:solidFill>
                <a:latin typeface="Trebuchet MS"/>
                <a:cs typeface="Trebuchet MS"/>
              </a:rPr>
              <a:t>Create</a:t>
            </a:r>
            <a:r>
              <a:rPr sz="2200" spc="-10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33333"/>
                </a:solidFill>
                <a:latin typeface="Trebuchet MS"/>
                <a:cs typeface="Trebuchet MS"/>
              </a:rPr>
              <a:t>a</a:t>
            </a:r>
            <a:r>
              <a:rPr sz="2200" spc="-9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33333"/>
                </a:solidFill>
                <a:latin typeface="Trebuchet MS"/>
                <a:cs typeface="Trebuchet MS"/>
              </a:rPr>
              <a:t>container</a:t>
            </a:r>
            <a:r>
              <a:rPr sz="2200" spc="-6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200" spc="105" dirty="0">
                <a:solidFill>
                  <a:srgbClr val="333333"/>
                </a:solidFill>
                <a:latin typeface="Trebuchet MS"/>
                <a:cs typeface="Trebuchet MS"/>
              </a:rPr>
              <a:t>and</a:t>
            </a:r>
            <a:r>
              <a:rPr sz="2200" spc="-9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200" spc="55" dirty="0">
                <a:solidFill>
                  <a:srgbClr val="333333"/>
                </a:solidFill>
                <a:latin typeface="Trebuchet MS"/>
                <a:cs typeface="Trebuchet MS"/>
              </a:rPr>
              <a:t>commit</a:t>
            </a:r>
            <a:r>
              <a:rPr sz="2200" spc="-7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200" spc="-85" dirty="0">
                <a:solidFill>
                  <a:srgbClr val="333333"/>
                </a:solidFill>
                <a:latin typeface="Trebuchet MS"/>
                <a:cs typeface="Trebuchet MS"/>
              </a:rPr>
              <a:t>it</a:t>
            </a:r>
            <a:endParaRPr sz="2200">
              <a:latin typeface="Trebuchet MS"/>
              <a:cs typeface="Trebuchet MS"/>
            </a:endParaRPr>
          </a:p>
          <a:p>
            <a:pPr marL="469900" indent="-368935">
              <a:lnSpc>
                <a:spcPct val="100000"/>
              </a:lnSpc>
              <a:spcBef>
                <a:spcPts val="1320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sz="2200" spc="20" dirty="0">
                <a:solidFill>
                  <a:srgbClr val="333333"/>
                </a:solidFill>
                <a:latin typeface="Trebuchet MS"/>
                <a:cs typeface="Trebuchet MS"/>
              </a:rPr>
              <a:t>Create</a:t>
            </a:r>
            <a:r>
              <a:rPr sz="2200" spc="-9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33333"/>
                </a:solidFill>
                <a:latin typeface="Trebuchet MS"/>
                <a:cs typeface="Trebuchet MS"/>
              </a:rPr>
              <a:t>a</a:t>
            </a:r>
            <a:r>
              <a:rPr sz="2200" spc="-9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200" spc="55" dirty="0">
                <a:solidFill>
                  <a:srgbClr val="333333"/>
                </a:solidFill>
                <a:latin typeface="Trebuchet MS"/>
                <a:cs typeface="Trebuchet MS"/>
              </a:rPr>
              <a:t>bridge</a:t>
            </a:r>
            <a:r>
              <a:rPr sz="2200" spc="-7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200" spc="55" dirty="0">
                <a:solidFill>
                  <a:srgbClr val="333333"/>
                </a:solidFill>
                <a:latin typeface="Trebuchet MS"/>
                <a:cs typeface="Trebuchet MS"/>
              </a:rPr>
              <a:t>network</a:t>
            </a:r>
            <a:r>
              <a:rPr sz="2200" spc="-10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200" spc="110" dirty="0">
                <a:solidFill>
                  <a:srgbClr val="333333"/>
                </a:solidFill>
                <a:latin typeface="Trebuchet MS"/>
                <a:cs typeface="Trebuchet MS"/>
              </a:rPr>
              <a:t>and</a:t>
            </a:r>
            <a:r>
              <a:rPr sz="2200" spc="-9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200" spc="25" dirty="0">
                <a:solidFill>
                  <a:srgbClr val="333333"/>
                </a:solidFill>
                <a:latin typeface="Trebuchet MS"/>
                <a:cs typeface="Trebuchet MS"/>
              </a:rPr>
              <a:t>find</a:t>
            </a:r>
            <a:r>
              <a:rPr sz="2200" spc="-6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200" spc="-5" dirty="0">
                <a:solidFill>
                  <a:srgbClr val="333333"/>
                </a:solidFill>
                <a:latin typeface="Trebuchet MS"/>
                <a:cs typeface="Trebuchet MS"/>
              </a:rPr>
              <a:t>its</a:t>
            </a:r>
            <a:r>
              <a:rPr sz="2200" spc="-8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200" spc="45" dirty="0">
                <a:solidFill>
                  <a:srgbClr val="333333"/>
                </a:solidFill>
                <a:latin typeface="Trebuchet MS"/>
                <a:cs typeface="Trebuchet MS"/>
              </a:rPr>
              <a:t>IP</a:t>
            </a:r>
            <a:r>
              <a:rPr sz="2200" spc="-10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200" spc="95" dirty="0">
                <a:solidFill>
                  <a:srgbClr val="333333"/>
                </a:solidFill>
                <a:latin typeface="Trebuchet MS"/>
                <a:cs typeface="Trebuchet MS"/>
              </a:rPr>
              <a:t>address</a:t>
            </a:r>
            <a:endParaRPr sz="2200">
              <a:latin typeface="Trebuchet MS"/>
              <a:cs typeface="Trebuchet MS"/>
            </a:endParaRPr>
          </a:p>
          <a:p>
            <a:pPr marL="469900" indent="-368935">
              <a:lnSpc>
                <a:spcPct val="100000"/>
              </a:lnSpc>
              <a:spcBef>
                <a:spcPts val="1320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sz="2200" spc="50" dirty="0">
                <a:solidFill>
                  <a:srgbClr val="333333"/>
                </a:solidFill>
                <a:latin typeface="Trebuchet MS"/>
                <a:cs typeface="Trebuchet MS"/>
              </a:rPr>
              <a:t>Connect</a:t>
            </a:r>
            <a:r>
              <a:rPr sz="2200" spc="-8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33333"/>
                </a:solidFill>
                <a:latin typeface="Trebuchet MS"/>
                <a:cs typeface="Trebuchet MS"/>
              </a:rPr>
              <a:t>the</a:t>
            </a:r>
            <a:r>
              <a:rPr sz="2200" spc="-9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200" spc="55" dirty="0">
                <a:solidFill>
                  <a:srgbClr val="333333"/>
                </a:solidFill>
                <a:latin typeface="Trebuchet MS"/>
                <a:cs typeface="Trebuchet MS"/>
              </a:rPr>
              <a:t>network</a:t>
            </a:r>
            <a:r>
              <a:rPr sz="2200" spc="-9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200" spc="80" dirty="0">
                <a:solidFill>
                  <a:srgbClr val="333333"/>
                </a:solidFill>
                <a:latin typeface="Trebuchet MS"/>
                <a:cs typeface="Trebuchet MS"/>
              </a:rPr>
              <a:t>from</a:t>
            </a:r>
            <a:r>
              <a:rPr sz="2200" spc="-7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33333"/>
                </a:solidFill>
                <a:latin typeface="Trebuchet MS"/>
                <a:cs typeface="Trebuchet MS"/>
              </a:rPr>
              <a:t>another</a:t>
            </a:r>
            <a:r>
              <a:rPr sz="2200" spc="-9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200" spc="150" dirty="0">
                <a:solidFill>
                  <a:srgbClr val="333333"/>
                </a:solidFill>
                <a:latin typeface="Trebuchet MS"/>
                <a:cs typeface="Trebuchet MS"/>
              </a:rPr>
              <a:t>SSH</a:t>
            </a:r>
            <a:r>
              <a:rPr sz="2200" spc="-5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200" spc="50" dirty="0">
                <a:solidFill>
                  <a:srgbClr val="333333"/>
                </a:solidFill>
                <a:latin typeface="Trebuchet MS"/>
                <a:cs typeface="Trebuchet MS"/>
              </a:rPr>
              <a:t>server</a:t>
            </a:r>
            <a:endParaRPr sz="2200">
              <a:latin typeface="Trebuchet MS"/>
              <a:cs typeface="Trebuchet MS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419600" y="734568"/>
            <a:ext cx="7677911" cy="458724"/>
          </a:xfrm>
          <a:prstGeom prst="rect">
            <a:avLst/>
          </a:prstGeom>
        </p:spPr>
      </p:pic>
    </p:spTree>
  </p:cSld>
  <p:clrMapOvr>
    <a:masterClrMapping/>
  </p:clrMapOvr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469128" y="306451"/>
            <a:ext cx="531558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05" dirty="0">
                <a:solidFill>
                  <a:srgbClr val="3E3E3E"/>
                </a:solidFill>
                <a:latin typeface="Arial"/>
                <a:cs typeface="Arial"/>
              </a:rPr>
              <a:t>Automatic</a:t>
            </a:r>
            <a:r>
              <a:rPr spc="-6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80" dirty="0">
                <a:solidFill>
                  <a:srgbClr val="3E3E3E"/>
                </a:solidFill>
                <a:latin typeface="Arial"/>
                <a:cs typeface="Arial"/>
              </a:rPr>
              <a:t>Container</a:t>
            </a:r>
            <a:r>
              <a:rPr spc="-4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50" dirty="0">
                <a:solidFill>
                  <a:srgbClr val="3E3E3E"/>
                </a:solidFill>
                <a:latin typeface="Arial"/>
                <a:cs typeface="Arial"/>
              </a:rPr>
              <a:t>Restarts</a:t>
            </a:r>
          </a:p>
        </p:txBody>
      </p:sp>
      <p:sp>
        <p:nvSpPr>
          <p:cNvPr id="4" name="object 4"/>
          <p:cNvSpPr/>
          <p:nvPr/>
        </p:nvSpPr>
        <p:spPr>
          <a:xfrm>
            <a:off x="7306691" y="4647057"/>
            <a:ext cx="6649720" cy="381000"/>
          </a:xfrm>
          <a:custGeom>
            <a:avLst/>
            <a:gdLst/>
            <a:ahLst/>
            <a:cxnLst/>
            <a:rect l="l" t="t" r="r" b="b"/>
            <a:pathLst>
              <a:path w="6649719" h="381000">
                <a:moveTo>
                  <a:pt x="6649211" y="0"/>
                </a:moveTo>
                <a:lnTo>
                  <a:pt x="0" y="0"/>
                </a:lnTo>
                <a:lnTo>
                  <a:pt x="0" y="381000"/>
                </a:lnTo>
                <a:lnTo>
                  <a:pt x="6649211" y="381000"/>
                </a:lnTo>
                <a:lnTo>
                  <a:pt x="664921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197989" y="1898650"/>
            <a:ext cx="11795760" cy="46958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R="68580" algn="ctr">
              <a:lnSpc>
                <a:spcPct val="100000"/>
              </a:lnSpc>
              <a:spcBef>
                <a:spcPts val="95"/>
              </a:spcBef>
            </a:pPr>
            <a:r>
              <a:rPr sz="2200" spc="30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rebuchet MS"/>
                <a:cs typeface="Trebuchet MS"/>
              </a:rPr>
              <a:t>syntax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for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rebuchet MS"/>
                <a:cs typeface="Trebuchet MS"/>
              </a:rPr>
              <a:t>docker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Trebuchet MS"/>
                <a:cs typeface="Trebuchet MS"/>
              </a:rPr>
              <a:t>compose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5" dirty="0">
                <a:solidFill>
                  <a:srgbClr val="3E3E3E"/>
                </a:solidFill>
                <a:latin typeface="Trebuchet MS"/>
                <a:cs typeface="Trebuchet MS"/>
              </a:rPr>
              <a:t>restart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Trebuchet MS"/>
                <a:cs typeface="Trebuchet MS"/>
              </a:rPr>
              <a:t>is:</a:t>
            </a:r>
            <a:endParaRPr sz="2200">
              <a:latin typeface="Trebuchet MS"/>
              <a:cs typeface="Trebuchet MS"/>
            </a:endParaRPr>
          </a:p>
          <a:p>
            <a:pPr marL="61594" algn="ctr">
              <a:lnSpc>
                <a:spcPct val="100000"/>
              </a:lnSpc>
              <a:spcBef>
                <a:spcPts val="2680"/>
              </a:spcBef>
            </a:pPr>
            <a:r>
              <a:rPr sz="2200" b="1" spc="105" dirty="0">
                <a:solidFill>
                  <a:srgbClr val="3E3E3E"/>
                </a:solidFill>
                <a:latin typeface="Arial"/>
                <a:cs typeface="Arial"/>
              </a:rPr>
              <a:t>restart</a:t>
            </a:r>
            <a:r>
              <a:rPr sz="2200" b="1" spc="-6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30" dirty="0">
                <a:solidFill>
                  <a:srgbClr val="3E3E3E"/>
                </a:solidFill>
                <a:latin typeface="Arial"/>
                <a:cs typeface="Arial"/>
              </a:rPr>
              <a:t>[options]</a:t>
            </a:r>
            <a:r>
              <a:rPr sz="2200" b="1" spc="-5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-85" dirty="0">
                <a:solidFill>
                  <a:srgbClr val="3E3E3E"/>
                </a:solidFill>
                <a:latin typeface="Arial"/>
                <a:cs typeface="Arial"/>
              </a:rPr>
              <a:t>[SERVICE...]</a:t>
            </a:r>
            <a:endParaRPr sz="22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30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650">
              <a:latin typeface="Arial"/>
              <a:cs typeface="Arial"/>
            </a:endParaRPr>
          </a:p>
          <a:p>
            <a:pPr marL="381000" indent="-368935">
              <a:lnSpc>
                <a:spcPct val="100000"/>
              </a:lnSpc>
              <a:buFont typeface="Tahoma"/>
              <a:buChar char="●"/>
              <a:tabLst>
                <a:tab pos="381000" algn="l"/>
                <a:tab pos="381635" algn="l"/>
              </a:tabLst>
            </a:pPr>
            <a:r>
              <a:rPr sz="2200" spc="-50" dirty="0">
                <a:solidFill>
                  <a:srgbClr val="3E3E3E"/>
                </a:solidFill>
                <a:latin typeface="Trebuchet MS"/>
                <a:cs typeface="Trebuchet MS"/>
              </a:rPr>
              <a:t>It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restarts</a:t>
            </a:r>
            <a:r>
              <a:rPr sz="2200" spc="-10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Trebuchet MS"/>
                <a:cs typeface="Trebuchet MS"/>
              </a:rPr>
              <a:t>all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rebuchet MS"/>
                <a:cs typeface="Trebuchet MS"/>
              </a:rPr>
              <a:t>stopped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Trebuchet MS"/>
                <a:cs typeface="Trebuchet MS"/>
              </a:rPr>
              <a:t>and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rebuchet MS"/>
                <a:cs typeface="Trebuchet MS"/>
              </a:rPr>
              <a:t>running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" dirty="0">
                <a:solidFill>
                  <a:srgbClr val="3E3E3E"/>
                </a:solidFill>
                <a:latin typeface="Trebuchet MS"/>
                <a:cs typeface="Trebuchet MS"/>
              </a:rPr>
              <a:t>services.</a:t>
            </a:r>
            <a:endParaRPr sz="2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3E3E3E"/>
              </a:buClr>
              <a:buFont typeface="Tahoma"/>
              <a:buChar char="●"/>
            </a:pPr>
            <a:endParaRPr sz="4000">
              <a:latin typeface="Trebuchet MS"/>
              <a:cs typeface="Trebuchet MS"/>
            </a:endParaRPr>
          </a:p>
          <a:p>
            <a:pPr marL="381000" indent="-368935">
              <a:lnSpc>
                <a:spcPct val="100000"/>
              </a:lnSpc>
              <a:buFont typeface="Tahoma"/>
              <a:buChar char="●"/>
              <a:tabLst>
                <a:tab pos="381000" algn="l"/>
                <a:tab pos="381635" algn="l"/>
              </a:tabLst>
            </a:pPr>
            <a:r>
              <a:rPr sz="2200" spc="-35" dirty="0">
                <a:solidFill>
                  <a:srgbClr val="3E3E3E"/>
                </a:solidFill>
                <a:latin typeface="Trebuchet MS"/>
                <a:cs typeface="Trebuchet MS"/>
              </a:rPr>
              <a:t>If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rebuchet MS"/>
                <a:cs typeface="Trebuchet MS"/>
              </a:rPr>
              <a:t>you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rebuchet MS"/>
                <a:cs typeface="Trebuchet MS"/>
              </a:rPr>
              <a:t>make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rebuchet MS"/>
                <a:cs typeface="Trebuchet MS"/>
              </a:rPr>
              <a:t>changes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to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rebuchet MS"/>
                <a:cs typeface="Trebuchet MS"/>
              </a:rPr>
              <a:t>your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rebuchet MS"/>
                <a:cs typeface="Trebuchet MS"/>
              </a:rPr>
              <a:t>docker-compose.yml</a:t>
            </a:r>
            <a:r>
              <a:rPr sz="2200" spc="-3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5" dirty="0">
                <a:solidFill>
                  <a:srgbClr val="3E3E3E"/>
                </a:solidFill>
                <a:latin typeface="Trebuchet MS"/>
                <a:cs typeface="Trebuchet MS"/>
              </a:rPr>
              <a:t>configuration,</a:t>
            </a:r>
            <a:r>
              <a:rPr sz="2200" spc="-6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rebuchet MS"/>
                <a:cs typeface="Trebuchet MS"/>
              </a:rPr>
              <a:t>these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rebuchet MS"/>
                <a:cs typeface="Trebuchet MS"/>
              </a:rPr>
              <a:t>changes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are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rebuchet MS"/>
                <a:cs typeface="Trebuchet MS"/>
              </a:rPr>
              <a:t>not</a:t>
            </a:r>
            <a:endParaRPr sz="2200">
              <a:latin typeface="Trebuchet MS"/>
              <a:cs typeface="Trebuchet MS"/>
            </a:endParaRPr>
          </a:p>
          <a:p>
            <a:pPr marL="381000">
              <a:lnSpc>
                <a:spcPct val="100000"/>
              </a:lnSpc>
              <a:spcBef>
                <a:spcPts val="395"/>
              </a:spcBef>
            </a:pPr>
            <a:r>
              <a:rPr sz="2200" spc="-10" dirty="0">
                <a:solidFill>
                  <a:srgbClr val="3E3E3E"/>
                </a:solidFill>
                <a:latin typeface="Trebuchet MS"/>
                <a:cs typeface="Trebuchet MS"/>
              </a:rPr>
              <a:t>reflected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10" dirty="0">
                <a:solidFill>
                  <a:srgbClr val="3E3E3E"/>
                </a:solidFill>
                <a:latin typeface="Trebuchet MS"/>
                <a:cs typeface="Trebuchet MS"/>
              </a:rPr>
              <a:t>after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rebuchet MS"/>
                <a:cs typeface="Trebuchet MS"/>
              </a:rPr>
              <a:t>running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Trebuchet MS"/>
                <a:cs typeface="Trebuchet MS"/>
              </a:rPr>
              <a:t>this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rebuchet MS"/>
                <a:cs typeface="Trebuchet MS"/>
              </a:rPr>
              <a:t>command.</a:t>
            </a:r>
            <a:endParaRPr sz="2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3100">
              <a:latin typeface="Trebuchet MS"/>
              <a:cs typeface="Trebuchet MS"/>
            </a:endParaRPr>
          </a:p>
          <a:p>
            <a:pPr marL="381000" indent="-368935">
              <a:lnSpc>
                <a:spcPct val="100000"/>
              </a:lnSpc>
              <a:buFont typeface="Tahoma"/>
              <a:buChar char="●"/>
              <a:tabLst>
                <a:tab pos="381000" algn="l"/>
                <a:tab pos="381635" algn="l"/>
              </a:tabLst>
            </a:pPr>
            <a:r>
              <a:rPr sz="2200" spc="50" dirty="0">
                <a:solidFill>
                  <a:srgbClr val="3E3E3E"/>
                </a:solidFill>
                <a:latin typeface="Trebuchet MS"/>
                <a:cs typeface="Trebuchet MS"/>
              </a:rPr>
              <a:t>For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5" dirty="0">
                <a:solidFill>
                  <a:srgbClr val="3E3E3E"/>
                </a:solidFill>
                <a:latin typeface="Trebuchet MS"/>
                <a:cs typeface="Trebuchet MS"/>
              </a:rPr>
              <a:t>example,</a:t>
            </a:r>
            <a:r>
              <a:rPr sz="2200" spc="-6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rebuchet MS"/>
                <a:cs typeface="Trebuchet MS"/>
              </a:rPr>
              <a:t>changes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to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environment</a:t>
            </a:r>
            <a:r>
              <a:rPr sz="2200" spc="-6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Trebuchet MS"/>
                <a:cs typeface="Trebuchet MS"/>
              </a:rPr>
              <a:t>variables</a:t>
            </a:r>
            <a:r>
              <a:rPr sz="2200" spc="-6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" dirty="0">
                <a:solidFill>
                  <a:srgbClr val="3E3E3E"/>
                </a:solidFill>
                <a:latin typeface="Trebuchet MS"/>
                <a:cs typeface="Trebuchet MS"/>
              </a:rPr>
              <a:t>(which</a:t>
            </a:r>
            <a:r>
              <a:rPr sz="2200" spc="-6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are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rebuchet MS"/>
                <a:cs typeface="Trebuchet MS"/>
              </a:rPr>
              <a:t>added</a:t>
            </a:r>
            <a:r>
              <a:rPr sz="2200" spc="-6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10" dirty="0">
                <a:solidFill>
                  <a:srgbClr val="3E3E3E"/>
                </a:solidFill>
                <a:latin typeface="Trebuchet MS"/>
                <a:cs typeface="Trebuchet MS"/>
              </a:rPr>
              <a:t>after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a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container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is</a:t>
            </a:r>
            <a:endParaRPr sz="2200">
              <a:latin typeface="Trebuchet MS"/>
              <a:cs typeface="Trebuchet MS"/>
            </a:endParaRPr>
          </a:p>
          <a:p>
            <a:pPr marL="381000">
              <a:lnSpc>
                <a:spcPct val="100000"/>
              </a:lnSpc>
              <a:spcBef>
                <a:spcPts val="395"/>
              </a:spcBef>
            </a:pPr>
            <a:r>
              <a:rPr sz="2200" spc="-50" dirty="0">
                <a:solidFill>
                  <a:srgbClr val="3E3E3E"/>
                </a:solidFill>
                <a:latin typeface="Trebuchet MS"/>
                <a:cs typeface="Trebuchet MS"/>
              </a:rPr>
              <a:t>built,</a:t>
            </a:r>
            <a:r>
              <a:rPr sz="2200" spc="-5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rebuchet MS"/>
                <a:cs typeface="Trebuchet MS"/>
              </a:rPr>
              <a:t>but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Trebuchet MS"/>
                <a:cs typeface="Trebuchet MS"/>
              </a:rPr>
              <a:t>before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5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" dirty="0">
                <a:solidFill>
                  <a:srgbClr val="3E3E3E"/>
                </a:solidFill>
                <a:latin typeface="Trebuchet MS"/>
                <a:cs typeface="Trebuchet MS"/>
              </a:rPr>
              <a:t>container’s</a:t>
            </a:r>
            <a:r>
              <a:rPr sz="2200" spc="-4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14" dirty="0">
                <a:solidFill>
                  <a:srgbClr val="3E3E3E"/>
                </a:solidFill>
                <a:latin typeface="Trebuchet MS"/>
                <a:cs typeface="Trebuchet MS"/>
              </a:rPr>
              <a:t>command</a:t>
            </a:r>
            <a:r>
              <a:rPr sz="2200" spc="-6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is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" dirty="0">
                <a:solidFill>
                  <a:srgbClr val="3E3E3E"/>
                </a:solidFill>
                <a:latin typeface="Trebuchet MS"/>
                <a:cs typeface="Trebuchet MS"/>
              </a:rPr>
              <a:t>executed)</a:t>
            </a:r>
            <a:r>
              <a:rPr sz="2200" spc="-5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are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rebuchet MS"/>
                <a:cs typeface="Trebuchet MS"/>
              </a:rPr>
              <a:t>not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rebuchet MS"/>
                <a:cs typeface="Trebuchet MS"/>
              </a:rPr>
              <a:t>updated</a:t>
            </a:r>
            <a:r>
              <a:rPr sz="2200" spc="-5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10" dirty="0">
                <a:solidFill>
                  <a:srgbClr val="3E3E3E"/>
                </a:solidFill>
                <a:latin typeface="Trebuchet MS"/>
                <a:cs typeface="Trebuchet MS"/>
              </a:rPr>
              <a:t>after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" dirty="0">
                <a:solidFill>
                  <a:srgbClr val="3E3E3E"/>
                </a:solidFill>
                <a:latin typeface="Trebuchet MS"/>
                <a:cs typeface="Trebuchet MS"/>
              </a:rPr>
              <a:t>restarting.</a:t>
            </a:r>
            <a:endParaRPr sz="2200">
              <a:latin typeface="Trebuchet MS"/>
              <a:cs typeface="Trebuchet MS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982211" y="734568"/>
            <a:ext cx="8324088" cy="458724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502278" y="784098"/>
            <a:ext cx="3538854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>
                <a:solidFill>
                  <a:srgbClr val="3E3E3E"/>
                </a:solidFill>
              </a:rPr>
              <a:t>Learning</a:t>
            </a:r>
            <a:r>
              <a:rPr spc="-155" dirty="0">
                <a:solidFill>
                  <a:srgbClr val="3E3E3E"/>
                </a:solidFill>
              </a:rPr>
              <a:t> </a:t>
            </a:r>
            <a:r>
              <a:rPr spc="-20" dirty="0">
                <a:solidFill>
                  <a:srgbClr val="3E3E3E"/>
                </a:solidFill>
              </a:rPr>
              <a:t>Objectives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69692" y="1187196"/>
            <a:ext cx="4820411" cy="36575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797763" y="2254757"/>
            <a:ext cx="8028940" cy="45796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By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end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of</a:t>
            </a:r>
            <a:r>
              <a:rPr sz="2200" spc="-12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this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ahoma"/>
                <a:cs typeface="Tahoma"/>
              </a:rPr>
              <a:t>lesson,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you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will</a:t>
            </a:r>
            <a:r>
              <a:rPr sz="2200" spc="-8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be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able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-10" dirty="0">
                <a:solidFill>
                  <a:srgbClr val="3E3E3E"/>
                </a:solidFill>
                <a:latin typeface="Tahoma"/>
                <a:cs typeface="Tahoma"/>
              </a:rPr>
              <a:t>to:</a:t>
            </a:r>
            <a:endParaRPr sz="22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950">
              <a:latin typeface="Tahoma"/>
              <a:cs typeface="Tahoma"/>
            </a:endParaRPr>
          </a:p>
          <a:p>
            <a:pPr marL="848994">
              <a:lnSpc>
                <a:spcPct val="100000"/>
              </a:lnSpc>
            </a:pP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Describe</a:t>
            </a:r>
            <a:r>
              <a:rPr sz="2200" spc="-8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sz="2200" spc="-12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DevOps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ahoma"/>
                <a:cs typeface="Tahoma"/>
              </a:rPr>
              <a:t>life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Tahoma"/>
                <a:cs typeface="Tahoma"/>
              </a:rPr>
              <a:t>cycle</a:t>
            </a:r>
            <a:endParaRPr sz="2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3000">
              <a:latin typeface="Tahoma"/>
              <a:cs typeface="Tahoma"/>
            </a:endParaRPr>
          </a:p>
          <a:p>
            <a:pPr marL="848994">
              <a:lnSpc>
                <a:spcPct val="100000"/>
              </a:lnSpc>
              <a:spcBef>
                <a:spcPts val="2325"/>
              </a:spcBef>
            </a:pP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Differentiate</a:t>
            </a:r>
            <a:r>
              <a:rPr sz="2200" spc="-7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between</a:t>
            </a:r>
            <a:r>
              <a:rPr sz="2200" spc="-8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DevOps</a:t>
            </a:r>
            <a:r>
              <a:rPr sz="2200" spc="-12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and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traditional</a:t>
            </a:r>
            <a:r>
              <a:rPr sz="2200" spc="-7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Software</a:t>
            </a:r>
            <a:endParaRPr sz="2200">
              <a:latin typeface="Tahoma"/>
              <a:cs typeface="Tahoma"/>
            </a:endParaRPr>
          </a:p>
          <a:p>
            <a:pPr marL="848994">
              <a:lnSpc>
                <a:spcPct val="100000"/>
              </a:lnSpc>
              <a:spcBef>
                <a:spcPts val="395"/>
              </a:spcBef>
            </a:pP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Development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ahoma"/>
                <a:cs typeface="Tahoma"/>
              </a:rPr>
              <a:t>Life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ahoma"/>
                <a:cs typeface="Tahoma"/>
              </a:rPr>
              <a:t>Cycle</a:t>
            </a:r>
            <a:r>
              <a:rPr sz="2200" spc="-8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Tahoma"/>
                <a:cs typeface="Tahoma"/>
              </a:rPr>
              <a:t>(SDLC)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approaches</a:t>
            </a:r>
            <a:endParaRPr sz="22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3550">
              <a:latin typeface="Tahoma"/>
              <a:cs typeface="Tahoma"/>
            </a:endParaRPr>
          </a:p>
          <a:p>
            <a:pPr marL="843280">
              <a:lnSpc>
                <a:spcPct val="100000"/>
              </a:lnSpc>
            </a:pP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Explain</a:t>
            </a:r>
            <a:r>
              <a:rPr sz="2200" spc="-8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DevOps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architecture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and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ahoma"/>
                <a:cs typeface="Tahoma"/>
              </a:rPr>
              <a:t>its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tools</a:t>
            </a:r>
            <a:endParaRPr sz="2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3000">
              <a:latin typeface="Tahoma"/>
              <a:cs typeface="Tahoma"/>
            </a:endParaRPr>
          </a:p>
          <a:p>
            <a:pPr marL="843280">
              <a:lnSpc>
                <a:spcPct val="100000"/>
              </a:lnSpc>
              <a:spcBef>
                <a:spcPts val="2165"/>
              </a:spcBef>
            </a:pP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Explain</a:t>
            </a:r>
            <a:r>
              <a:rPr sz="2200" spc="-8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cloud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services</a:t>
            </a:r>
            <a:r>
              <a:rPr sz="2200" spc="-8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used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in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a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DevOps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ahoma"/>
                <a:cs typeface="Tahoma"/>
              </a:rPr>
              <a:t>life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Tahoma"/>
                <a:cs typeface="Tahoma"/>
              </a:rPr>
              <a:t>cycle</a:t>
            </a:r>
            <a:endParaRPr sz="2200">
              <a:latin typeface="Tahoma"/>
              <a:cs typeface="Tahoma"/>
            </a:endParaRP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29639" y="3003804"/>
            <a:ext cx="457200" cy="45720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29639" y="4123944"/>
            <a:ext cx="457200" cy="45720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29639" y="5362955"/>
            <a:ext cx="457200" cy="457200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29639" y="6441947"/>
            <a:ext cx="457200" cy="457200"/>
          </a:xfrm>
          <a:prstGeom prst="rect">
            <a:avLst/>
          </a:prstGeom>
        </p:spPr>
      </p:pic>
    </p:spTree>
  </p:cSld>
  <p:clrMapOvr>
    <a:masterClrMapping/>
  </p:clrMapOvr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153782" y="4099052"/>
            <a:ext cx="210502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60" dirty="0">
                <a:latin typeface="Arial"/>
                <a:cs typeface="Arial"/>
              </a:rPr>
              <a:t>Docker</a:t>
            </a:r>
            <a:r>
              <a:rPr spc="-110" dirty="0">
                <a:latin typeface="Arial"/>
                <a:cs typeface="Arial"/>
              </a:rPr>
              <a:t> </a:t>
            </a:r>
            <a:r>
              <a:rPr spc="95" dirty="0">
                <a:latin typeface="Arial"/>
                <a:cs typeface="Arial"/>
              </a:rPr>
              <a:t>Hub</a:t>
            </a:r>
          </a:p>
        </p:txBody>
      </p:sp>
    </p:spTree>
  </p:cSld>
  <p:clrMapOvr>
    <a:masterClrMapping/>
  </p:clrMapOvr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104891" y="306451"/>
            <a:ext cx="604647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75" dirty="0">
                <a:solidFill>
                  <a:srgbClr val="3E3E3E"/>
                </a:solidFill>
                <a:latin typeface="Arial"/>
                <a:cs typeface="Arial"/>
              </a:rPr>
              <a:t>Getting</a:t>
            </a:r>
            <a:r>
              <a:rPr spc="-6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125" dirty="0">
                <a:solidFill>
                  <a:srgbClr val="3E3E3E"/>
                </a:solidFill>
                <a:latin typeface="Arial"/>
                <a:cs typeface="Arial"/>
              </a:rPr>
              <a:t>an</a:t>
            </a:r>
            <a:r>
              <a:rPr spc="-6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95" dirty="0">
                <a:solidFill>
                  <a:srgbClr val="3E3E3E"/>
                </a:solidFill>
                <a:latin typeface="Arial"/>
                <a:cs typeface="Arial"/>
              </a:rPr>
              <a:t>Image</a:t>
            </a:r>
            <a:r>
              <a:rPr spc="-6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120" dirty="0">
                <a:solidFill>
                  <a:srgbClr val="3E3E3E"/>
                </a:solidFill>
                <a:latin typeface="Arial"/>
                <a:cs typeface="Arial"/>
              </a:rPr>
              <a:t>into</a:t>
            </a:r>
            <a:r>
              <a:rPr spc="-6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60" dirty="0">
                <a:solidFill>
                  <a:srgbClr val="3E3E3E"/>
                </a:solidFill>
                <a:latin typeface="Arial"/>
                <a:cs typeface="Arial"/>
              </a:rPr>
              <a:t>Docker</a:t>
            </a:r>
            <a:r>
              <a:rPr spc="-3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95" dirty="0">
                <a:solidFill>
                  <a:srgbClr val="3E3E3E"/>
                </a:solidFill>
                <a:latin typeface="Arial"/>
                <a:cs typeface="Arial"/>
              </a:rPr>
              <a:t>Hub</a:t>
            </a:r>
          </a:p>
        </p:txBody>
      </p:sp>
      <p:sp>
        <p:nvSpPr>
          <p:cNvPr id="4" name="object 4"/>
          <p:cNvSpPr/>
          <p:nvPr/>
        </p:nvSpPr>
        <p:spPr>
          <a:xfrm>
            <a:off x="13246608" y="4611623"/>
            <a:ext cx="794385" cy="381000"/>
          </a:xfrm>
          <a:custGeom>
            <a:avLst/>
            <a:gdLst/>
            <a:ahLst/>
            <a:cxnLst/>
            <a:rect l="l" t="t" r="r" b="b"/>
            <a:pathLst>
              <a:path w="794384" h="381000">
                <a:moveTo>
                  <a:pt x="794003" y="0"/>
                </a:moveTo>
                <a:lnTo>
                  <a:pt x="0" y="0"/>
                </a:lnTo>
                <a:lnTo>
                  <a:pt x="0" y="381000"/>
                </a:lnTo>
                <a:lnTo>
                  <a:pt x="794003" y="381000"/>
                </a:lnTo>
                <a:lnTo>
                  <a:pt x="79400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758185" y="2680842"/>
            <a:ext cx="11297285" cy="34366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381000" algn="l"/>
              </a:tabLst>
            </a:pPr>
            <a:r>
              <a:rPr sz="2200" spc="-65" dirty="0">
                <a:solidFill>
                  <a:srgbClr val="434343"/>
                </a:solidFill>
                <a:latin typeface="Trebuchet MS"/>
                <a:cs typeface="Trebuchet MS"/>
              </a:rPr>
              <a:t>1.	</a:t>
            </a:r>
            <a:r>
              <a:rPr sz="2200" spc="85" dirty="0">
                <a:solidFill>
                  <a:srgbClr val="434343"/>
                </a:solidFill>
                <a:latin typeface="Trebuchet MS"/>
                <a:cs typeface="Trebuchet MS"/>
              </a:rPr>
              <a:t>Log</a:t>
            </a:r>
            <a:r>
              <a:rPr sz="2200" spc="-114" dirty="0">
                <a:solidFill>
                  <a:srgbClr val="434343"/>
                </a:solidFill>
                <a:latin typeface="Trebuchet MS"/>
                <a:cs typeface="Trebuchet MS"/>
              </a:rPr>
              <a:t> </a:t>
            </a:r>
            <a:r>
              <a:rPr sz="2200" spc="30" dirty="0">
                <a:solidFill>
                  <a:srgbClr val="434343"/>
                </a:solidFill>
                <a:latin typeface="Trebuchet MS"/>
                <a:cs typeface="Trebuchet MS"/>
              </a:rPr>
              <a:t>in</a:t>
            </a:r>
            <a:r>
              <a:rPr sz="2200" spc="-100" dirty="0">
                <a:solidFill>
                  <a:srgbClr val="434343"/>
                </a:solidFill>
                <a:latin typeface="Trebuchet MS"/>
                <a:cs typeface="Trebuchet MS"/>
              </a:rPr>
              <a:t> </a:t>
            </a:r>
            <a:r>
              <a:rPr sz="2200" spc="145" dirty="0">
                <a:solidFill>
                  <a:srgbClr val="434343"/>
                </a:solidFill>
                <a:latin typeface="Trebuchet MS"/>
                <a:cs typeface="Trebuchet MS"/>
              </a:rPr>
              <a:t>on</a:t>
            </a:r>
            <a:r>
              <a:rPr sz="2200" spc="-100" dirty="0">
                <a:solidFill>
                  <a:srgbClr val="434343"/>
                </a:solidFill>
                <a:latin typeface="Trebuchet MS"/>
                <a:cs typeface="Trebuchet MS"/>
              </a:rPr>
              <a:t> </a:t>
            </a:r>
            <a:r>
              <a:rPr sz="2200" b="1" spc="80" dirty="0">
                <a:solidFill>
                  <a:srgbClr val="434343"/>
                </a:solidFill>
                <a:latin typeface="Arial"/>
                <a:cs typeface="Arial"/>
                <a:hlinkClick r:id="rId3"/>
              </a:rPr>
              <a:t>https://hub.docker.com/</a:t>
            </a:r>
            <a:endParaRPr sz="2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43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tabLst>
                <a:tab pos="381000" algn="l"/>
              </a:tabLst>
            </a:pPr>
            <a:r>
              <a:rPr sz="2200" spc="-60" dirty="0">
                <a:solidFill>
                  <a:srgbClr val="434343"/>
                </a:solidFill>
                <a:latin typeface="Trebuchet MS"/>
                <a:cs typeface="Trebuchet MS"/>
              </a:rPr>
              <a:t>1.	</a:t>
            </a:r>
            <a:r>
              <a:rPr sz="2200" spc="-25" dirty="0">
                <a:solidFill>
                  <a:srgbClr val="434343"/>
                </a:solidFill>
                <a:latin typeface="Trebuchet MS"/>
                <a:cs typeface="Trebuchet MS"/>
              </a:rPr>
              <a:t>Click</a:t>
            </a:r>
            <a:r>
              <a:rPr sz="2200" spc="-75" dirty="0">
                <a:solidFill>
                  <a:srgbClr val="434343"/>
                </a:solidFill>
                <a:latin typeface="Trebuchet MS"/>
                <a:cs typeface="Trebuchet MS"/>
              </a:rPr>
              <a:t> </a:t>
            </a:r>
            <a:r>
              <a:rPr sz="2200" spc="145" dirty="0">
                <a:solidFill>
                  <a:srgbClr val="434343"/>
                </a:solidFill>
                <a:latin typeface="Trebuchet MS"/>
                <a:cs typeface="Trebuchet MS"/>
              </a:rPr>
              <a:t>on</a:t>
            </a:r>
            <a:r>
              <a:rPr sz="2200" spc="-110" dirty="0">
                <a:solidFill>
                  <a:srgbClr val="434343"/>
                </a:solidFill>
                <a:latin typeface="Trebuchet MS"/>
                <a:cs typeface="Trebuchet MS"/>
              </a:rPr>
              <a:t> </a:t>
            </a:r>
            <a:r>
              <a:rPr sz="2200" i="1" spc="-75" dirty="0">
                <a:solidFill>
                  <a:srgbClr val="434343"/>
                </a:solidFill>
                <a:latin typeface="Trebuchet MS"/>
                <a:cs typeface="Trebuchet MS"/>
              </a:rPr>
              <a:t>Create </a:t>
            </a:r>
            <a:r>
              <a:rPr sz="2200" i="1" spc="-45" dirty="0">
                <a:solidFill>
                  <a:srgbClr val="434343"/>
                </a:solidFill>
                <a:latin typeface="Trebuchet MS"/>
                <a:cs typeface="Trebuchet MS"/>
              </a:rPr>
              <a:t>Repository</a:t>
            </a:r>
            <a:endParaRPr sz="2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43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  <a:tabLst>
                <a:tab pos="381000" algn="l"/>
              </a:tabLst>
            </a:pPr>
            <a:r>
              <a:rPr sz="2200" spc="-65" dirty="0">
                <a:solidFill>
                  <a:srgbClr val="434343"/>
                </a:solidFill>
                <a:latin typeface="Trebuchet MS"/>
                <a:cs typeface="Trebuchet MS"/>
              </a:rPr>
              <a:t>1.	</a:t>
            </a:r>
            <a:r>
              <a:rPr sz="2200" spc="110" dirty="0">
                <a:solidFill>
                  <a:srgbClr val="434343"/>
                </a:solidFill>
                <a:latin typeface="Trebuchet MS"/>
                <a:cs typeface="Trebuchet MS"/>
              </a:rPr>
              <a:t>Choose</a:t>
            </a:r>
            <a:r>
              <a:rPr sz="2200" spc="-90" dirty="0">
                <a:solidFill>
                  <a:srgbClr val="434343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434343"/>
                </a:solidFill>
                <a:latin typeface="Trebuchet MS"/>
                <a:cs typeface="Trebuchet MS"/>
              </a:rPr>
              <a:t>a</a:t>
            </a:r>
            <a:r>
              <a:rPr sz="2200" spc="-85" dirty="0">
                <a:solidFill>
                  <a:srgbClr val="434343"/>
                </a:solidFill>
                <a:latin typeface="Trebuchet MS"/>
                <a:cs typeface="Trebuchet MS"/>
              </a:rPr>
              <a:t> </a:t>
            </a:r>
            <a:r>
              <a:rPr sz="2200" spc="114" dirty="0">
                <a:solidFill>
                  <a:srgbClr val="434343"/>
                </a:solidFill>
                <a:latin typeface="Trebuchet MS"/>
                <a:cs typeface="Trebuchet MS"/>
              </a:rPr>
              <a:t>name</a:t>
            </a:r>
            <a:r>
              <a:rPr sz="2200" spc="-50" dirty="0">
                <a:solidFill>
                  <a:srgbClr val="434343"/>
                </a:solidFill>
                <a:latin typeface="Trebuchet MS"/>
                <a:cs typeface="Trebuchet MS"/>
              </a:rPr>
              <a:t> </a:t>
            </a:r>
            <a:r>
              <a:rPr sz="2200" spc="-95" dirty="0">
                <a:solidFill>
                  <a:srgbClr val="434343"/>
                </a:solidFill>
                <a:latin typeface="Trebuchet MS"/>
                <a:cs typeface="Trebuchet MS"/>
              </a:rPr>
              <a:t>(e.g.</a:t>
            </a:r>
            <a:r>
              <a:rPr sz="2200" spc="-75" dirty="0">
                <a:solidFill>
                  <a:srgbClr val="434343"/>
                </a:solidFill>
                <a:latin typeface="Trebuchet MS"/>
                <a:cs typeface="Trebuchet MS"/>
              </a:rPr>
              <a:t> </a:t>
            </a:r>
            <a:r>
              <a:rPr sz="2200" dirty="0">
                <a:solidFill>
                  <a:srgbClr val="434343"/>
                </a:solidFill>
                <a:latin typeface="Trebuchet MS"/>
                <a:cs typeface="Trebuchet MS"/>
              </a:rPr>
              <a:t>my_hub),</a:t>
            </a:r>
            <a:r>
              <a:rPr sz="2200" spc="-50" dirty="0">
                <a:solidFill>
                  <a:srgbClr val="434343"/>
                </a:solidFill>
                <a:latin typeface="Trebuchet MS"/>
                <a:cs typeface="Trebuchet MS"/>
              </a:rPr>
              <a:t> </a:t>
            </a:r>
            <a:r>
              <a:rPr sz="2200" spc="95" dirty="0">
                <a:solidFill>
                  <a:srgbClr val="434343"/>
                </a:solidFill>
                <a:latin typeface="Trebuchet MS"/>
                <a:cs typeface="Trebuchet MS"/>
              </a:rPr>
              <a:t>add</a:t>
            </a:r>
            <a:r>
              <a:rPr sz="2200" spc="-70" dirty="0">
                <a:solidFill>
                  <a:srgbClr val="434343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434343"/>
                </a:solidFill>
                <a:latin typeface="Trebuchet MS"/>
                <a:cs typeface="Trebuchet MS"/>
              </a:rPr>
              <a:t>a</a:t>
            </a:r>
            <a:r>
              <a:rPr sz="2200" spc="-85" dirty="0">
                <a:solidFill>
                  <a:srgbClr val="434343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434343"/>
                </a:solidFill>
                <a:latin typeface="Trebuchet MS"/>
                <a:cs typeface="Trebuchet MS"/>
              </a:rPr>
              <a:t>description</a:t>
            </a:r>
            <a:r>
              <a:rPr sz="2200" spc="-35" dirty="0">
                <a:solidFill>
                  <a:srgbClr val="434343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434343"/>
                </a:solidFill>
                <a:latin typeface="Trebuchet MS"/>
                <a:cs typeface="Trebuchet MS"/>
              </a:rPr>
              <a:t>for</a:t>
            </a:r>
            <a:r>
              <a:rPr sz="2200" spc="-90" dirty="0">
                <a:solidFill>
                  <a:srgbClr val="434343"/>
                </a:solidFill>
                <a:latin typeface="Trebuchet MS"/>
                <a:cs typeface="Trebuchet MS"/>
              </a:rPr>
              <a:t> </a:t>
            </a:r>
            <a:r>
              <a:rPr sz="2200" spc="85" dirty="0">
                <a:solidFill>
                  <a:srgbClr val="434343"/>
                </a:solidFill>
                <a:latin typeface="Trebuchet MS"/>
                <a:cs typeface="Trebuchet MS"/>
              </a:rPr>
              <a:t>your</a:t>
            </a:r>
            <a:r>
              <a:rPr sz="2200" spc="-65" dirty="0">
                <a:solidFill>
                  <a:srgbClr val="434343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434343"/>
                </a:solidFill>
                <a:latin typeface="Trebuchet MS"/>
                <a:cs typeface="Trebuchet MS"/>
              </a:rPr>
              <a:t>repository,</a:t>
            </a:r>
            <a:r>
              <a:rPr sz="2200" spc="-75" dirty="0">
                <a:solidFill>
                  <a:srgbClr val="434343"/>
                </a:solidFill>
                <a:latin typeface="Trebuchet MS"/>
                <a:cs typeface="Trebuchet MS"/>
              </a:rPr>
              <a:t> </a:t>
            </a:r>
            <a:r>
              <a:rPr sz="2200" spc="105" dirty="0">
                <a:solidFill>
                  <a:srgbClr val="434343"/>
                </a:solidFill>
                <a:latin typeface="Trebuchet MS"/>
                <a:cs typeface="Trebuchet MS"/>
              </a:rPr>
              <a:t>and</a:t>
            </a:r>
            <a:r>
              <a:rPr sz="2200" spc="-75" dirty="0">
                <a:solidFill>
                  <a:srgbClr val="434343"/>
                </a:solidFill>
                <a:latin typeface="Trebuchet MS"/>
                <a:cs typeface="Trebuchet MS"/>
              </a:rPr>
              <a:t> </a:t>
            </a:r>
            <a:r>
              <a:rPr sz="2200" spc="-50" dirty="0">
                <a:solidFill>
                  <a:srgbClr val="434343"/>
                </a:solidFill>
                <a:latin typeface="Trebuchet MS"/>
                <a:cs typeface="Trebuchet MS"/>
              </a:rPr>
              <a:t>click</a:t>
            </a:r>
            <a:r>
              <a:rPr sz="2200" spc="-35" dirty="0">
                <a:solidFill>
                  <a:srgbClr val="434343"/>
                </a:solidFill>
                <a:latin typeface="Trebuchet MS"/>
                <a:cs typeface="Trebuchet MS"/>
              </a:rPr>
              <a:t> </a:t>
            </a:r>
            <a:r>
              <a:rPr sz="2200" i="1" spc="-75" dirty="0">
                <a:solidFill>
                  <a:srgbClr val="434343"/>
                </a:solidFill>
                <a:latin typeface="Trebuchet MS"/>
                <a:cs typeface="Trebuchet MS"/>
              </a:rPr>
              <a:t>Create</a:t>
            </a:r>
            <a:endParaRPr sz="2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3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35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tabLst>
                <a:tab pos="381000" algn="l"/>
              </a:tabLst>
            </a:pPr>
            <a:r>
              <a:rPr sz="2200" spc="-65" dirty="0">
                <a:solidFill>
                  <a:srgbClr val="434343"/>
                </a:solidFill>
                <a:latin typeface="Trebuchet MS"/>
                <a:cs typeface="Trebuchet MS"/>
              </a:rPr>
              <a:t>1.	</a:t>
            </a:r>
            <a:r>
              <a:rPr sz="2200" spc="85" dirty="0">
                <a:solidFill>
                  <a:srgbClr val="434343"/>
                </a:solidFill>
                <a:latin typeface="Trebuchet MS"/>
                <a:cs typeface="Trebuchet MS"/>
              </a:rPr>
              <a:t>Log</a:t>
            </a:r>
            <a:r>
              <a:rPr sz="2200" spc="-95" dirty="0">
                <a:solidFill>
                  <a:srgbClr val="434343"/>
                </a:solidFill>
                <a:latin typeface="Trebuchet MS"/>
                <a:cs typeface="Trebuchet MS"/>
              </a:rPr>
              <a:t> </a:t>
            </a:r>
            <a:r>
              <a:rPr sz="2200" spc="30" dirty="0">
                <a:solidFill>
                  <a:srgbClr val="434343"/>
                </a:solidFill>
                <a:latin typeface="Trebuchet MS"/>
                <a:cs typeface="Trebuchet MS"/>
              </a:rPr>
              <a:t>in</a:t>
            </a:r>
            <a:r>
              <a:rPr sz="2200" spc="-80" dirty="0">
                <a:solidFill>
                  <a:srgbClr val="434343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434343"/>
                </a:solidFill>
                <a:latin typeface="Trebuchet MS"/>
                <a:cs typeface="Trebuchet MS"/>
              </a:rPr>
              <a:t>to</a:t>
            </a:r>
            <a:r>
              <a:rPr sz="2200" spc="-85" dirty="0">
                <a:solidFill>
                  <a:srgbClr val="434343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434343"/>
                </a:solidFill>
                <a:latin typeface="Trebuchet MS"/>
                <a:cs typeface="Trebuchet MS"/>
              </a:rPr>
              <a:t>the</a:t>
            </a:r>
            <a:r>
              <a:rPr sz="2200" spc="-90" dirty="0">
                <a:solidFill>
                  <a:srgbClr val="434343"/>
                </a:solidFill>
                <a:latin typeface="Trebuchet MS"/>
                <a:cs typeface="Trebuchet MS"/>
              </a:rPr>
              <a:t> </a:t>
            </a:r>
            <a:r>
              <a:rPr sz="2200" spc="75" dirty="0">
                <a:solidFill>
                  <a:srgbClr val="434343"/>
                </a:solidFill>
                <a:latin typeface="Trebuchet MS"/>
                <a:cs typeface="Trebuchet MS"/>
              </a:rPr>
              <a:t>Docker</a:t>
            </a:r>
            <a:r>
              <a:rPr sz="2200" spc="-75" dirty="0">
                <a:solidFill>
                  <a:srgbClr val="434343"/>
                </a:solidFill>
                <a:latin typeface="Trebuchet MS"/>
                <a:cs typeface="Trebuchet MS"/>
              </a:rPr>
              <a:t> </a:t>
            </a:r>
            <a:r>
              <a:rPr sz="2200" spc="145" dirty="0">
                <a:solidFill>
                  <a:srgbClr val="434343"/>
                </a:solidFill>
                <a:latin typeface="Trebuchet MS"/>
                <a:cs typeface="Trebuchet MS"/>
              </a:rPr>
              <a:t>Hub</a:t>
            </a:r>
            <a:r>
              <a:rPr sz="2200" spc="-80" dirty="0">
                <a:solidFill>
                  <a:srgbClr val="434343"/>
                </a:solidFill>
                <a:latin typeface="Trebuchet MS"/>
                <a:cs typeface="Trebuchet MS"/>
              </a:rPr>
              <a:t> </a:t>
            </a:r>
            <a:r>
              <a:rPr sz="2200" spc="80" dirty="0">
                <a:solidFill>
                  <a:srgbClr val="434343"/>
                </a:solidFill>
                <a:latin typeface="Trebuchet MS"/>
                <a:cs typeface="Trebuchet MS"/>
              </a:rPr>
              <a:t>from</a:t>
            </a:r>
            <a:r>
              <a:rPr sz="2200" spc="-80" dirty="0">
                <a:solidFill>
                  <a:srgbClr val="434343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434343"/>
                </a:solidFill>
                <a:latin typeface="Trebuchet MS"/>
                <a:cs typeface="Trebuchet MS"/>
              </a:rPr>
              <a:t>the</a:t>
            </a:r>
            <a:r>
              <a:rPr sz="2200" spc="-85" dirty="0">
                <a:solidFill>
                  <a:srgbClr val="434343"/>
                </a:solidFill>
                <a:latin typeface="Trebuchet MS"/>
                <a:cs typeface="Trebuchet MS"/>
              </a:rPr>
              <a:t> </a:t>
            </a:r>
            <a:r>
              <a:rPr sz="2200" spc="114" dirty="0">
                <a:solidFill>
                  <a:srgbClr val="434343"/>
                </a:solidFill>
                <a:latin typeface="Trebuchet MS"/>
                <a:cs typeface="Trebuchet MS"/>
              </a:rPr>
              <a:t>command</a:t>
            </a:r>
            <a:r>
              <a:rPr sz="2200" spc="-70" dirty="0">
                <a:solidFill>
                  <a:srgbClr val="434343"/>
                </a:solidFill>
                <a:latin typeface="Trebuchet MS"/>
                <a:cs typeface="Trebuchet MS"/>
              </a:rPr>
              <a:t> </a:t>
            </a:r>
            <a:r>
              <a:rPr sz="2200" dirty="0">
                <a:solidFill>
                  <a:srgbClr val="434343"/>
                </a:solidFill>
                <a:latin typeface="Trebuchet MS"/>
                <a:cs typeface="Trebuchet MS"/>
              </a:rPr>
              <a:t>line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139439" y="6448044"/>
            <a:ext cx="10528300" cy="288290"/>
          </a:xfrm>
          <a:prstGeom prst="rect">
            <a:avLst/>
          </a:prstGeom>
          <a:solidFill>
            <a:srgbClr val="FBFBFB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39"/>
              </a:lnSpc>
            </a:pPr>
            <a:r>
              <a:rPr sz="2000" spc="-5" dirty="0">
                <a:solidFill>
                  <a:srgbClr val="434343"/>
                </a:solidFill>
                <a:latin typeface="Courier New"/>
                <a:cs typeface="Courier New"/>
              </a:rPr>
              <a:t>docker</a:t>
            </a:r>
            <a:r>
              <a:rPr sz="2000" spc="15" dirty="0">
                <a:solidFill>
                  <a:srgbClr val="434343"/>
                </a:solidFill>
                <a:latin typeface="Courier New"/>
                <a:cs typeface="Courier New"/>
              </a:rPr>
              <a:t> </a:t>
            </a:r>
            <a:r>
              <a:rPr sz="2000" spc="-5" dirty="0">
                <a:solidFill>
                  <a:srgbClr val="434343"/>
                </a:solidFill>
                <a:latin typeface="Courier New"/>
                <a:cs typeface="Courier New"/>
              </a:rPr>
              <a:t>login</a:t>
            </a:r>
            <a:r>
              <a:rPr sz="2000" spc="25" dirty="0">
                <a:solidFill>
                  <a:srgbClr val="434343"/>
                </a:solidFill>
                <a:latin typeface="Courier New"/>
                <a:cs typeface="Courier New"/>
              </a:rPr>
              <a:t> </a:t>
            </a:r>
            <a:r>
              <a:rPr sz="2000" spc="-5" dirty="0">
                <a:solidFill>
                  <a:srgbClr val="434343"/>
                </a:solidFill>
                <a:latin typeface="Courier New"/>
                <a:cs typeface="Courier New"/>
              </a:rPr>
              <a:t>--username=yourhubusername</a:t>
            </a:r>
            <a:r>
              <a:rPr sz="2000" spc="20" dirty="0">
                <a:solidFill>
                  <a:srgbClr val="434343"/>
                </a:solidFill>
                <a:latin typeface="Courier New"/>
                <a:cs typeface="Courier New"/>
              </a:rPr>
              <a:t> </a:t>
            </a:r>
            <a:r>
              <a:rPr sz="2000" spc="-5" dirty="0">
                <a:solidFill>
                  <a:srgbClr val="434343"/>
                </a:solidFill>
                <a:latin typeface="Courier New"/>
                <a:cs typeface="Courier New"/>
                <a:hlinkClick r:id="rId4"/>
              </a:rPr>
              <a:t>--</a:t>
            </a:r>
            <a:r>
              <a:rPr sz="2000" spc="-5" dirty="0">
                <a:solidFill>
                  <a:srgbClr val="434343"/>
                </a:solidFill>
                <a:latin typeface="Courier New"/>
                <a:cs typeface="Courier New"/>
                <a:hlinkClick r:id="rId5"/>
              </a:rPr>
              <a:t>email=youremail@company.com</a:t>
            </a:r>
            <a:endParaRPr sz="2000">
              <a:latin typeface="Courier New"/>
              <a:cs typeface="Courier New"/>
            </a:endParaRPr>
          </a:p>
        </p:txBody>
      </p:sp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563111" y="734568"/>
            <a:ext cx="9258300" cy="458724"/>
          </a:xfrm>
          <a:prstGeom prst="rect">
            <a:avLst/>
          </a:prstGeom>
        </p:spPr>
      </p:pic>
    </p:spTree>
  </p:cSld>
  <p:clrMapOvr>
    <a:masterClrMapping/>
  </p:clrMapOvr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059171" y="306451"/>
            <a:ext cx="613918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5" dirty="0">
                <a:solidFill>
                  <a:srgbClr val="3E3E3E"/>
                </a:solidFill>
                <a:latin typeface="Arial"/>
                <a:cs typeface="Arial"/>
              </a:rPr>
              <a:t>Pushing</a:t>
            </a:r>
            <a:r>
              <a:rPr spc="-6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125" dirty="0">
                <a:solidFill>
                  <a:srgbClr val="3E3E3E"/>
                </a:solidFill>
                <a:latin typeface="Arial"/>
                <a:cs typeface="Arial"/>
              </a:rPr>
              <a:t>an</a:t>
            </a:r>
            <a:r>
              <a:rPr spc="-5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95" dirty="0">
                <a:solidFill>
                  <a:srgbClr val="3E3E3E"/>
                </a:solidFill>
                <a:latin typeface="Arial"/>
                <a:cs typeface="Arial"/>
              </a:rPr>
              <a:t>Image</a:t>
            </a:r>
            <a:r>
              <a:rPr spc="-5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120" dirty="0">
                <a:solidFill>
                  <a:srgbClr val="3E3E3E"/>
                </a:solidFill>
                <a:latin typeface="Arial"/>
                <a:cs typeface="Arial"/>
              </a:rPr>
              <a:t>into</a:t>
            </a:r>
            <a:r>
              <a:rPr spc="-6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60" dirty="0">
                <a:solidFill>
                  <a:srgbClr val="3E3E3E"/>
                </a:solidFill>
                <a:latin typeface="Arial"/>
                <a:cs typeface="Arial"/>
              </a:rPr>
              <a:t>Docker</a:t>
            </a:r>
            <a:r>
              <a:rPr spc="-4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95" dirty="0">
                <a:solidFill>
                  <a:srgbClr val="3E3E3E"/>
                </a:solidFill>
                <a:latin typeface="Arial"/>
                <a:cs typeface="Arial"/>
              </a:rPr>
              <a:t>Hub</a:t>
            </a:r>
          </a:p>
        </p:txBody>
      </p:sp>
      <p:sp>
        <p:nvSpPr>
          <p:cNvPr id="4" name="object 4"/>
          <p:cNvSpPr/>
          <p:nvPr/>
        </p:nvSpPr>
        <p:spPr>
          <a:xfrm>
            <a:off x="3648583" y="3378708"/>
            <a:ext cx="2188845" cy="315595"/>
          </a:xfrm>
          <a:custGeom>
            <a:avLst/>
            <a:gdLst/>
            <a:ahLst/>
            <a:cxnLst/>
            <a:rect l="l" t="t" r="r" b="b"/>
            <a:pathLst>
              <a:path w="2188845" h="315595">
                <a:moveTo>
                  <a:pt x="2188464" y="0"/>
                </a:moveTo>
                <a:lnTo>
                  <a:pt x="0" y="0"/>
                </a:lnTo>
                <a:lnTo>
                  <a:pt x="0" y="315467"/>
                </a:lnTo>
                <a:lnTo>
                  <a:pt x="2188464" y="315467"/>
                </a:lnTo>
                <a:lnTo>
                  <a:pt x="2188464" y="0"/>
                </a:lnTo>
                <a:close/>
              </a:path>
            </a:pathLst>
          </a:custGeom>
          <a:solidFill>
            <a:srgbClr val="FBFBF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267202" y="2887497"/>
            <a:ext cx="3672204" cy="787400"/>
          </a:xfrm>
          <a:prstGeom prst="rect">
            <a:avLst/>
          </a:prstGeom>
        </p:spPr>
        <p:txBody>
          <a:bodyPr vert="horz" wrap="square" lIns="0" tIns="5841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59"/>
              </a:spcBef>
              <a:tabLst>
                <a:tab pos="381000" algn="l"/>
              </a:tabLst>
            </a:pPr>
            <a:r>
              <a:rPr sz="2200" spc="-65" dirty="0">
                <a:solidFill>
                  <a:srgbClr val="434343"/>
                </a:solidFill>
                <a:latin typeface="Trebuchet MS"/>
                <a:cs typeface="Trebuchet MS"/>
              </a:rPr>
              <a:t>1.	</a:t>
            </a:r>
            <a:r>
              <a:rPr sz="2200" spc="40" dirty="0">
                <a:solidFill>
                  <a:srgbClr val="434343"/>
                </a:solidFill>
                <a:latin typeface="Trebuchet MS"/>
                <a:cs typeface="Trebuchet MS"/>
              </a:rPr>
              <a:t>Check</a:t>
            </a:r>
            <a:r>
              <a:rPr sz="2200" spc="-90" dirty="0">
                <a:solidFill>
                  <a:srgbClr val="434343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434343"/>
                </a:solidFill>
                <a:latin typeface="Trebuchet MS"/>
                <a:cs typeface="Trebuchet MS"/>
              </a:rPr>
              <a:t>the</a:t>
            </a:r>
            <a:r>
              <a:rPr sz="2200" spc="-85" dirty="0">
                <a:solidFill>
                  <a:srgbClr val="434343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434343"/>
                </a:solidFill>
                <a:latin typeface="Trebuchet MS"/>
                <a:cs typeface="Trebuchet MS"/>
              </a:rPr>
              <a:t>image</a:t>
            </a:r>
            <a:r>
              <a:rPr sz="2200" spc="-90" dirty="0">
                <a:solidFill>
                  <a:srgbClr val="434343"/>
                </a:solidFill>
                <a:latin typeface="Trebuchet MS"/>
                <a:cs typeface="Trebuchet MS"/>
              </a:rPr>
              <a:t> </a:t>
            </a:r>
            <a:r>
              <a:rPr sz="2200" spc="125" dirty="0">
                <a:solidFill>
                  <a:srgbClr val="434343"/>
                </a:solidFill>
                <a:latin typeface="Trebuchet MS"/>
                <a:cs typeface="Trebuchet MS"/>
              </a:rPr>
              <a:t>ID</a:t>
            </a:r>
            <a:r>
              <a:rPr sz="2200" spc="-95" dirty="0">
                <a:solidFill>
                  <a:srgbClr val="434343"/>
                </a:solidFill>
                <a:latin typeface="Trebuchet MS"/>
                <a:cs typeface="Trebuchet MS"/>
              </a:rPr>
              <a:t> </a:t>
            </a:r>
            <a:r>
              <a:rPr sz="2200" spc="90" dirty="0">
                <a:solidFill>
                  <a:srgbClr val="434343"/>
                </a:solidFill>
                <a:latin typeface="Trebuchet MS"/>
                <a:cs typeface="Trebuchet MS"/>
              </a:rPr>
              <a:t>using</a:t>
            </a:r>
            <a:endParaRPr sz="2200">
              <a:latin typeface="Trebuchet MS"/>
              <a:cs typeface="Trebuchet MS"/>
            </a:endParaRPr>
          </a:p>
          <a:p>
            <a:pPr marL="381000">
              <a:lnSpc>
                <a:spcPct val="100000"/>
              </a:lnSpc>
              <a:spcBef>
                <a:spcPts val="360"/>
              </a:spcBef>
            </a:pPr>
            <a:r>
              <a:rPr sz="2200" spc="-5" dirty="0">
                <a:solidFill>
                  <a:srgbClr val="434343"/>
                </a:solidFill>
                <a:latin typeface="Courier New"/>
                <a:cs typeface="Courier New"/>
              </a:rPr>
              <a:t>docker</a:t>
            </a:r>
            <a:r>
              <a:rPr sz="2200" spc="-40" dirty="0">
                <a:solidFill>
                  <a:srgbClr val="434343"/>
                </a:solidFill>
                <a:latin typeface="Courier New"/>
                <a:cs typeface="Courier New"/>
              </a:rPr>
              <a:t> </a:t>
            </a:r>
            <a:r>
              <a:rPr sz="2200" dirty="0">
                <a:solidFill>
                  <a:srgbClr val="434343"/>
                </a:solidFill>
                <a:latin typeface="Courier New"/>
                <a:cs typeface="Courier New"/>
              </a:rPr>
              <a:t>images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267202" y="4515992"/>
            <a:ext cx="643890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381000" algn="l"/>
              </a:tabLst>
            </a:pPr>
            <a:r>
              <a:rPr sz="2200" spc="-65" dirty="0">
                <a:solidFill>
                  <a:srgbClr val="434343"/>
                </a:solidFill>
                <a:latin typeface="Trebuchet MS"/>
                <a:cs typeface="Trebuchet MS"/>
              </a:rPr>
              <a:t>1.	</a:t>
            </a:r>
            <a:r>
              <a:rPr sz="2200" spc="130" dirty="0">
                <a:solidFill>
                  <a:srgbClr val="434343"/>
                </a:solidFill>
                <a:latin typeface="Trebuchet MS"/>
                <a:cs typeface="Trebuchet MS"/>
              </a:rPr>
              <a:t>Push</a:t>
            </a:r>
            <a:r>
              <a:rPr sz="2200" spc="-70" dirty="0">
                <a:solidFill>
                  <a:srgbClr val="434343"/>
                </a:solidFill>
                <a:latin typeface="Trebuchet MS"/>
                <a:cs typeface="Trebuchet MS"/>
              </a:rPr>
              <a:t> </a:t>
            </a:r>
            <a:r>
              <a:rPr sz="2200" spc="85" dirty="0">
                <a:solidFill>
                  <a:srgbClr val="434343"/>
                </a:solidFill>
                <a:latin typeface="Trebuchet MS"/>
                <a:cs typeface="Trebuchet MS"/>
              </a:rPr>
              <a:t>your</a:t>
            </a:r>
            <a:r>
              <a:rPr sz="2200" spc="-85" dirty="0">
                <a:solidFill>
                  <a:srgbClr val="434343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434343"/>
                </a:solidFill>
                <a:latin typeface="Trebuchet MS"/>
                <a:cs typeface="Trebuchet MS"/>
              </a:rPr>
              <a:t>image</a:t>
            </a:r>
            <a:r>
              <a:rPr sz="2200" spc="-70" dirty="0">
                <a:solidFill>
                  <a:srgbClr val="434343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434343"/>
                </a:solidFill>
                <a:latin typeface="Trebuchet MS"/>
                <a:cs typeface="Trebuchet MS"/>
              </a:rPr>
              <a:t>to</a:t>
            </a:r>
            <a:r>
              <a:rPr sz="2200" spc="-85" dirty="0">
                <a:solidFill>
                  <a:srgbClr val="434343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434343"/>
                </a:solidFill>
                <a:latin typeface="Trebuchet MS"/>
                <a:cs typeface="Trebuchet MS"/>
              </a:rPr>
              <a:t>the</a:t>
            </a:r>
            <a:r>
              <a:rPr sz="2200" spc="-90" dirty="0">
                <a:solidFill>
                  <a:srgbClr val="434343"/>
                </a:solidFill>
                <a:latin typeface="Trebuchet MS"/>
                <a:cs typeface="Trebuchet MS"/>
              </a:rPr>
              <a:t> </a:t>
            </a:r>
            <a:r>
              <a:rPr sz="2200" spc="50" dirty="0">
                <a:solidFill>
                  <a:srgbClr val="434343"/>
                </a:solidFill>
                <a:latin typeface="Trebuchet MS"/>
                <a:cs typeface="Trebuchet MS"/>
              </a:rPr>
              <a:t>repository</a:t>
            </a:r>
            <a:r>
              <a:rPr sz="2200" spc="-75" dirty="0">
                <a:solidFill>
                  <a:srgbClr val="434343"/>
                </a:solidFill>
                <a:latin typeface="Trebuchet MS"/>
                <a:cs typeface="Trebuchet MS"/>
              </a:rPr>
              <a:t> </a:t>
            </a:r>
            <a:r>
              <a:rPr sz="2200" spc="100" dirty="0">
                <a:solidFill>
                  <a:srgbClr val="434343"/>
                </a:solidFill>
                <a:latin typeface="Trebuchet MS"/>
                <a:cs typeface="Trebuchet MS"/>
              </a:rPr>
              <a:t>you</a:t>
            </a:r>
            <a:r>
              <a:rPr sz="2200" spc="-80" dirty="0">
                <a:solidFill>
                  <a:srgbClr val="434343"/>
                </a:solidFill>
                <a:latin typeface="Trebuchet MS"/>
                <a:cs typeface="Trebuchet MS"/>
              </a:rPr>
              <a:t> </a:t>
            </a:r>
            <a:r>
              <a:rPr sz="2200" spc="15" dirty="0">
                <a:solidFill>
                  <a:srgbClr val="434343"/>
                </a:solidFill>
                <a:latin typeface="Trebuchet MS"/>
                <a:cs typeface="Trebuchet MS"/>
              </a:rPr>
              <a:t>created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648583" y="5151120"/>
            <a:ext cx="7237730" cy="315595"/>
          </a:xfrm>
          <a:prstGeom prst="rect">
            <a:avLst/>
          </a:prstGeom>
          <a:solidFill>
            <a:srgbClr val="FBFBFB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35"/>
              </a:lnSpc>
            </a:pPr>
            <a:r>
              <a:rPr sz="2200" spc="-5" dirty="0">
                <a:solidFill>
                  <a:srgbClr val="434343"/>
                </a:solidFill>
                <a:latin typeface="Courier New"/>
                <a:cs typeface="Courier New"/>
              </a:rPr>
              <a:t>docker</a:t>
            </a:r>
            <a:r>
              <a:rPr sz="2200" spc="-20" dirty="0">
                <a:solidFill>
                  <a:srgbClr val="434343"/>
                </a:solidFill>
                <a:latin typeface="Courier New"/>
                <a:cs typeface="Courier New"/>
              </a:rPr>
              <a:t> </a:t>
            </a:r>
            <a:r>
              <a:rPr sz="2200" dirty="0">
                <a:solidFill>
                  <a:srgbClr val="434343"/>
                </a:solidFill>
                <a:latin typeface="Courier New"/>
                <a:cs typeface="Courier New"/>
              </a:rPr>
              <a:t>push</a:t>
            </a:r>
            <a:r>
              <a:rPr sz="2200" spc="-15" dirty="0">
                <a:solidFill>
                  <a:srgbClr val="434343"/>
                </a:solidFill>
                <a:latin typeface="Courier New"/>
                <a:cs typeface="Courier New"/>
              </a:rPr>
              <a:t> </a:t>
            </a:r>
            <a:r>
              <a:rPr sz="2200" dirty="0">
                <a:solidFill>
                  <a:srgbClr val="434343"/>
                </a:solidFill>
                <a:latin typeface="Courier New"/>
                <a:cs typeface="Courier New"/>
              </a:rPr>
              <a:t>yourhubusername/verse_gapminder</a:t>
            </a:r>
            <a:endParaRPr sz="2200">
              <a:latin typeface="Courier New"/>
              <a:cs typeface="Courier New"/>
            </a:endParaRP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467100" y="734568"/>
            <a:ext cx="9392412" cy="458724"/>
          </a:xfrm>
          <a:prstGeom prst="rect">
            <a:avLst/>
          </a:prstGeom>
        </p:spPr>
      </p:pic>
    </p:spTree>
  </p:cSld>
  <p:clrMapOvr>
    <a:masterClrMapping/>
  </p:clrMapOvr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26684" y="306451"/>
            <a:ext cx="480377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0" dirty="0">
                <a:solidFill>
                  <a:srgbClr val="3E3E3E"/>
                </a:solidFill>
                <a:latin typeface="Arial"/>
                <a:cs typeface="Arial"/>
              </a:rPr>
              <a:t>Saving</a:t>
            </a:r>
            <a:r>
              <a:rPr spc="-6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105" dirty="0">
                <a:solidFill>
                  <a:srgbClr val="3E3E3E"/>
                </a:solidFill>
                <a:latin typeface="Arial"/>
                <a:cs typeface="Arial"/>
              </a:rPr>
              <a:t>and</a:t>
            </a:r>
            <a:r>
              <a:rPr spc="-6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20" dirty="0">
                <a:solidFill>
                  <a:srgbClr val="3E3E3E"/>
                </a:solidFill>
                <a:latin typeface="Arial"/>
                <a:cs typeface="Arial"/>
              </a:rPr>
              <a:t>Loading</a:t>
            </a:r>
            <a:r>
              <a:rPr spc="-5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50" dirty="0">
                <a:solidFill>
                  <a:srgbClr val="3E3E3E"/>
                </a:solidFill>
                <a:latin typeface="Arial"/>
                <a:cs typeface="Arial"/>
              </a:rPr>
              <a:t>Images</a:t>
            </a:r>
          </a:p>
        </p:txBody>
      </p:sp>
      <p:sp>
        <p:nvSpPr>
          <p:cNvPr id="4" name="object 4"/>
          <p:cNvSpPr/>
          <p:nvPr/>
        </p:nvSpPr>
        <p:spPr>
          <a:xfrm>
            <a:off x="2276982" y="4657344"/>
            <a:ext cx="5218430" cy="315595"/>
          </a:xfrm>
          <a:custGeom>
            <a:avLst/>
            <a:gdLst/>
            <a:ahLst/>
            <a:cxnLst/>
            <a:rect l="l" t="t" r="r" b="b"/>
            <a:pathLst>
              <a:path w="5218430" h="315595">
                <a:moveTo>
                  <a:pt x="5218176" y="0"/>
                </a:moveTo>
                <a:lnTo>
                  <a:pt x="0" y="0"/>
                </a:lnTo>
                <a:lnTo>
                  <a:pt x="0" y="315467"/>
                </a:lnTo>
                <a:lnTo>
                  <a:pt x="5218176" y="315467"/>
                </a:lnTo>
                <a:lnTo>
                  <a:pt x="5218176" y="0"/>
                </a:lnTo>
                <a:close/>
              </a:path>
            </a:pathLst>
          </a:custGeom>
          <a:solidFill>
            <a:srgbClr val="FBFBF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264410" y="2882925"/>
            <a:ext cx="12023725" cy="31019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00"/>
              </a:spcBef>
            </a:pPr>
            <a:r>
              <a:rPr sz="2200" spc="35" dirty="0">
                <a:solidFill>
                  <a:srgbClr val="2F404F"/>
                </a:solidFill>
                <a:latin typeface="Trebuchet MS"/>
                <a:cs typeface="Trebuchet MS"/>
              </a:rPr>
              <a:t>To</a:t>
            </a:r>
            <a:r>
              <a:rPr sz="2200" spc="-90" dirty="0">
                <a:solidFill>
                  <a:srgbClr val="2F404F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2F404F"/>
                </a:solidFill>
                <a:latin typeface="Trebuchet MS"/>
                <a:cs typeface="Trebuchet MS"/>
              </a:rPr>
              <a:t>save</a:t>
            </a:r>
            <a:r>
              <a:rPr sz="2200" spc="-70" dirty="0">
                <a:solidFill>
                  <a:srgbClr val="2F404F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2F404F"/>
                </a:solidFill>
                <a:latin typeface="Trebuchet MS"/>
                <a:cs typeface="Trebuchet MS"/>
              </a:rPr>
              <a:t>a</a:t>
            </a:r>
            <a:r>
              <a:rPr sz="2200" spc="-85" dirty="0">
                <a:solidFill>
                  <a:srgbClr val="2F404F"/>
                </a:solidFill>
                <a:latin typeface="Trebuchet MS"/>
                <a:cs typeface="Trebuchet MS"/>
              </a:rPr>
              <a:t> </a:t>
            </a:r>
            <a:r>
              <a:rPr sz="2200" spc="75" dirty="0">
                <a:solidFill>
                  <a:srgbClr val="2F404F"/>
                </a:solidFill>
                <a:latin typeface="Trebuchet MS"/>
                <a:cs typeface="Trebuchet MS"/>
              </a:rPr>
              <a:t>Docker</a:t>
            </a:r>
            <a:r>
              <a:rPr sz="2200" spc="-85" dirty="0">
                <a:solidFill>
                  <a:srgbClr val="2F404F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2F404F"/>
                </a:solidFill>
                <a:latin typeface="Trebuchet MS"/>
                <a:cs typeface="Trebuchet MS"/>
              </a:rPr>
              <a:t>image</a:t>
            </a:r>
            <a:r>
              <a:rPr sz="2200" spc="-60" dirty="0">
                <a:solidFill>
                  <a:srgbClr val="2F404F"/>
                </a:solidFill>
                <a:latin typeface="Trebuchet MS"/>
                <a:cs typeface="Trebuchet MS"/>
              </a:rPr>
              <a:t> </a:t>
            </a:r>
            <a:r>
              <a:rPr sz="2200" spc="-10" dirty="0">
                <a:solidFill>
                  <a:srgbClr val="2F404F"/>
                </a:solidFill>
                <a:latin typeface="Trebuchet MS"/>
                <a:cs typeface="Trebuchet MS"/>
              </a:rPr>
              <a:t>after</a:t>
            </a:r>
            <a:r>
              <a:rPr sz="2200" spc="-85" dirty="0">
                <a:solidFill>
                  <a:srgbClr val="2F404F"/>
                </a:solidFill>
                <a:latin typeface="Trebuchet MS"/>
                <a:cs typeface="Trebuchet MS"/>
              </a:rPr>
              <a:t> </a:t>
            </a:r>
            <a:r>
              <a:rPr sz="2200" spc="105" dirty="0">
                <a:solidFill>
                  <a:srgbClr val="2F404F"/>
                </a:solidFill>
                <a:latin typeface="Trebuchet MS"/>
                <a:cs typeface="Trebuchet MS"/>
              </a:rPr>
              <a:t>you</a:t>
            </a:r>
            <a:r>
              <a:rPr sz="2200" spc="-90" dirty="0">
                <a:solidFill>
                  <a:srgbClr val="2F404F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2F404F"/>
                </a:solidFill>
                <a:latin typeface="Trebuchet MS"/>
                <a:cs typeface="Trebuchet MS"/>
              </a:rPr>
              <a:t>have</a:t>
            </a:r>
            <a:r>
              <a:rPr sz="2200" spc="-65" dirty="0">
                <a:solidFill>
                  <a:srgbClr val="2F404F"/>
                </a:solidFill>
                <a:latin typeface="Trebuchet MS"/>
                <a:cs typeface="Trebuchet MS"/>
              </a:rPr>
              <a:t> </a:t>
            </a:r>
            <a:r>
              <a:rPr sz="2200" spc="-10" dirty="0">
                <a:solidFill>
                  <a:srgbClr val="2F404F"/>
                </a:solidFill>
                <a:latin typeface="Trebuchet MS"/>
                <a:cs typeface="Trebuchet MS"/>
              </a:rPr>
              <a:t>pulled,</a:t>
            </a:r>
            <a:r>
              <a:rPr sz="2200" spc="-50" dirty="0">
                <a:solidFill>
                  <a:srgbClr val="2F404F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2F404F"/>
                </a:solidFill>
                <a:latin typeface="Trebuchet MS"/>
                <a:cs typeface="Trebuchet MS"/>
              </a:rPr>
              <a:t>committed</a:t>
            </a:r>
            <a:r>
              <a:rPr sz="2200" spc="-65" dirty="0">
                <a:solidFill>
                  <a:srgbClr val="2F404F"/>
                </a:solidFill>
                <a:latin typeface="Trebuchet MS"/>
                <a:cs typeface="Trebuchet MS"/>
              </a:rPr>
              <a:t> </a:t>
            </a:r>
            <a:r>
              <a:rPr sz="2200" spc="90" dirty="0">
                <a:solidFill>
                  <a:srgbClr val="2F404F"/>
                </a:solidFill>
                <a:latin typeface="Trebuchet MS"/>
                <a:cs typeface="Trebuchet MS"/>
              </a:rPr>
              <a:t>or</a:t>
            </a:r>
            <a:r>
              <a:rPr sz="2200" spc="-90" dirty="0">
                <a:solidFill>
                  <a:srgbClr val="2F404F"/>
                </a:solidFill>
                <a:latin typeface="Trebuchet MS"/>
                <a:cs typeface="Trebuchet MS"/>
              </a:rPr>
              <a:t> </a:t>
            </a:r>
            <a:r>
              <a:rPr sz="2200" spc="-5" dirty="0">
                <a:solidFill>
                  <a:srgbClr val="2F404F"/>
                </a:solidFill>
                <a:latin typeface="Trebuchet MS"/>
                <a:cs typeface="Trebuchet MS"/>
              </a:rPr>
              <a:t>built</a:t>
            </a:r>
            <a:r>
              <a:rPr sz="2200" spc="-50" dirty="0">
                <a:solidFill>
                  <a:srgbClr val="2F404F"/>
                </a:solidFill>
                <a:latin typeface="Trebuchet MS"/>
                <a:cs typeface="Trebuchet MS"/>
              </a:rPr>
              <a:t> </a:t>
            </a:r>
            <a:r>
              <a:rPr sz="2200" spc="-150" dirty="0">
                <a:solidFill>
                  <a:srgbClr val="2F404F"/>
                </a:solidFill>
                <a:latin typeface="Trebuchet MS"/>
                <a:cs typeface="Trebuchet MS"/>
              </a:rPr>
              <a:t>it,</a:t>
            </a:r>
            <a:r>
              <a:rPr sz="2200" spc="-80" dirty="0">
                <a:solidFill>
                  <a:srgbClr val="2F404F"/>
                </a:solidFill>
                <a:latin typeface="Trebuchet MS"/>
                <a:cs typeface="Trebuchet MS"/>
              </a:rPr>
              <a:t> </a:t>
            </a:r>
            <a:r>
              <a:rPr sz="2200" spc="100" dirty="0">
                <a:solidFill>
                  <a:srgbClr val="2F404F"/>
                </a:solidFill>
                <a:latin typeface="Trebuchet MS"/>
                <a:cs typeface="Trebuchet MS"/>
              </a:rPr>
              <a:t>you</a:t>
            </a:r>
            <a:r>
              <a:rPr sz="2200" spc="-85" dirty="0">
                <a:solidFill>
                  <a:srgbClr val="2F404F"/>
                </a:solidFill>
                <a:latin typeface="Trebuchet MS"/>
                <a:cs typeface="Trebuchet MS"/>
              </a:rPr>
              <a:t> </a:t>
            </a:r>
            <a:r>
              <a:rPr sz="2200" spc="110" dirty="0">
                <a:solidFill>
                  <a:srgbClr val="2F404F"/>
                </a:solidFill>
                <a:latin typeface="Trebuchet MS"/>
                <a:cs typeface="Trebuchet MS"/>
              </a:rPr>
              <a:t>use</a:t>
            </a:r>
            <a:r>
              <a:rPr sz="2200" spc="-75" dirty="0">
                <a:solidFill>
                  <a:srgbClr val="2F404F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2F404F"/>
                </a:solidFill>
                <a:latin typeface="Trebuchet MS"/>
                <a:cs typeface="Trebuchet MS"/>
              </a:rPr>
              <a:t>the</a:t>
            </a:r>
            <a:r>
              <a:rPr sz="2200" spc="-85" dirty="0">
                <a:solidFill>
                  <a:srgbClr val="2F404F"/>
                </a:solidFill>
                <a:latin typeface="Trebuchet MS"/>
                <a:cs typeface="Trebuchet MS"/>
              </a:rPr>
              <a:t> </a:t>
            </a:r>
            <a:r>
              <a:rPr sz="2200" spc="55" dirty="0">
                <a:solidFill>
                  <a:srgbClr val="2F404F"/>
                </a:solidFill>
                <a:latin typeface="Trebuchet MS"/>
                <a:cs typeface="Trebuchet MS"/>
              </a:rPr>
              <a:t>docker</a:t>
            </a:r>
            <a:r>
              <a:rPr sz="2200" spc="-65" dirty="0">
                <a:solidFill>
                  <a:srgbClr val="2F404F"/>
                </a:solidFill>
                <a:latin typeface="Trebuchet MS"/>
                <a:cs typeface="Trebuchet MS"/>
              </a:rPr>
              <a:t> </a:t>
            </a:r>
            <a:r>
              <a:rPr sz="2200" spc="60" dirty="0">
                <a:solidFill>
                  <a:srgbClr val="2F404F"/>
                </a:solidFill>
                <a:latin typeface="Trebuchet MS"/>
                <a:cs typeface="Trebuchet MS"/>
              </a:rPr>
              <a:t>save </a:t>
            </a:r>
            <a:r>
              <a:rPr sz="2200" spc="-645" dirty="0">
                <a:solidFill>
                  <a:srgbClr val="2F404F"/>
                </a:solidFill>
                <a:latin typeface="Trebuchet MS"/>
                <a:cs typeface="Trebuchet MS"/>
              </a:rPr>
              <a:t> </a:t>
            </a:r>
            <a:r>
              <a:rPr sz="2200" spc="75" dirty="0">
                <a:solidFill>
                  <a:srgbClr val="2F404F"/>
                </a:solidFill>
                <a:latin typeface="Trebuchet MS"/>
                <a:cs typeface="Trebuchet MS"/>
              </a:rPr>
              <a:t>command.</a:t>
            </a:r>
            <a:endParaRPr sz="22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2400"/>
              </a:spcBef>
            </a:pPr>
            <a:r>
              <a:rPr sz="2200" spc="50" dirty="0">
                <a:solidFill>
                  <a:srgbClr val="2F404F"/>
                </a:solidFill>
                <a:latin typeface="Trebuchet MS"/>
                <a:cs typeface="Trebuchet MS"/>
              </a:rPr>
              <a:t>For</a:t>
            </a:r>
            <a:r>
              <a:rPr sz="2200" spc="-90" dirty="0">
                <a:solidFill>
                  <a:srgbClr val="2F404F"/>
                </a:solidFill>
                <a:latin typeface="Trebuchet MS"/>
                <a:cs typeface="Trebuchet MS"/>
              </a:rPr>
              <a:t> </a:t>
            </a:r>
            <a:r>
              <a:rPr sz="2200" spc="15" dirty="0">
                <a:solidFill>
                  <a:srgbClr val="2F404F"/>
                </a:solidFill>
                <a:latin typeface="Trebuchet MS"/>
                <a:cs typeface="Trebuchet MS"/>
              </a:rPr>
              <a:t>example,</a:t>
            </a:r>
            <a:r>
              <a:rPr sz="2200" spc="-60" dirty="0">
                <a:solidFill>
                  <a:srgbClr val="2F404F"/>
                </a:solidFill>
                <a:latin typeface="Trebuchet MS"/>
                <a:cs typeface="Trebuchet MS"/>
              </a:rPr>
              <a:t> </a:t>
            </a:r>
            <a:r>
              <a:rPr sz="2200" spc="-90" dirty="0">
                <a:solidFill>
                  <a:srgbClr val="2F404F"/>
                </a:solidFill>
                <a:latin typeface="Trebuchet MS"/>
                <a:cs typeface="Trebuchet MS"/>
              </a:rPr>
              <a:t>let’s</a:t>
            </a:r>
            <a:r>
              <a:rPr sz="2200" spc="-80" dirty="0">
                <a:solidFill>
                  <a:srgbClr val="2F404F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2F404F"/>
                </a:solidFill>
                <a:latin typeface="Trebuchet MS"/>
                <a:cs typeface="Trebuchet MS"/>
              </a:rPr>
              <a:t>save</a:t>
            </a:r>
            <a:r>
              <a:rPr sz="2200" spc="-75" dirty="0">
                <a:solidFill>
                  <a:srgbClr val="2F404F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2F404F"/>
                </a:solidFill>
                <a:latin typeface="Trebuchet MS"/>
                <a:cs typeface="Trebuchet MS"/>
              </a:rPr>
              <a:t>a</a:t>
            </a:r>
            <a:r>
              <a:rPr sz="2200" spc="-90" dirty="0">
                <a:solidFill>
                  <a:srgbClr val="2F404F"/>
                </a:solidFill>
                <a:latin typeface="Trebuchet MS"/>
                <a:cs typeface="Trebuchet MS"/>
              </a:rPr>
              <a:t> </a:t>
            </a:r>
            <a:r>
              <a:rPr sz="2200" spc="-5" dirty="0">
                <a:solidFill>
                  <a:srgbClr val="2F404F"/>
                </a:solidFill>
                <a:latin typeface="Trebuchet MS"/>
                <a:cs typeface="Trebuchet MS"/>
              </a:rPr>
              <a:t>local</a:t>
            </a:r>
            <a:r>
              <a:rPr sz="2200" spc="-80" dirty="0">
                <a:solidFill>
                  <a:srgbClr val="2F404F"/>
                </a:solidFill>
                <a:latin typeface="Trebuchet MS"/>
                <a:cs typeface="Trebuchet MS"/>
              </a:rPr>
              <a:t> </a:t>
            </a:r>
            <a:r>
              <a:rPr sz="2200" spc="55" dirty="0">
                <a:solidFill>
                  <a:srgbClr val="2F404F"/>
                </a:solidFill>
                <a:latin typeface="Trebuchet MS"/>
                <a:cs typeface="Trebuchet MS"/>
              </a:rPr>
              <a:t>copy</a:t>
            </a:r>
            <a:r>
              <a:rPr sz="2200" spc="-80" dirty="0">
                <a:solidFill>
                  <a:srgbClr val="2F404F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2F404F"/>
                </a:solidFill>
                <a:latin typeface="Trebuchet MS"/>
                <a:cs typeface="Trebuchet MS"/>
              </a:rPr>
              <a:t>of</a:t>
            </a:r>
            <a:r>
              <a:rPr sz="2200" spc="-80" dirty="0">
                <a:solidFill>
                  <a:srgbClr val="2F404F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2F404F"/>
                </a:solidFill>
                <a:latin typeface="Trebuchet MS"/>
                <a:cs typeface="Trebuchet MS"/>
              </a:rPr>
              <a:t>the</a:t>
            </a:r>
            <a:r>
              <a:rPr sz="2200" spc="-90" dirty="0">
                <a:solidFill>
                  <a:srgbClr val="2F404F"/>
                </a:solidFill>
                <a:latin typeface="Trebuchet MS"/>
                <a:cs typeface="Trebuchet MS"/>
              </a:rPr>
              <a:t> </a:t>
            </a:r>
            <a:r>
              <a:rPr sz="2200" spc="70" dirty="0">
                <a:solidFill>
                  <a:srgbClr val="2F404F"/>
                </a:solidFill>
                <a:latin typeface="Trebuchet MS"/>
                <a:cs typeface="Trebuchet MS"/>
              </a:rPr>
              <a:t>my_hubr</a:t>
            </a:r>
            <a:r>
              <a:rPr sz="2200" spc="-45" dirty="0">
                <a:solidFill>
                  <a:srgbClr val="2F404F"/>
                </a:solidFill>
                <a:latin typeface="Trebuchet MS"/>
                <a:cs typeface="Trebuchet MS"/>
              </a:rPr>
              <a:t> </a:t>
            </a:r>
            <a:r>
              <a:rPr sz="2200" spc="55" dirty="0">
                <a:solidFill>
                  <a:srgbClr val="2F404F"/>
                </a:solidFill>
                <a:latin typeface="Trebuchet MS"/>
                <a:cs typeface="Trebuchet MS"/>
              </a:rPr>
              <a:t>docker</a:t>
            </a:r>
            <a:r>
              <a:rPr sz="2200" spc="-85" dirty="0">
                <a:solidFill>
                  <a:srgbClr val="2F404F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2F404F"/>
                </a:solidFill>
                <a:latin typeface="Trebuchet MS"/>
                <a:cs typeface="Trebuchet MS"/>
              </a:rPr>
              <a:t>image</a:t>
            </a:r>
            <a:r>
              <a:rPr sz="2200" spc="-65" dirty="0">
                <a:solidFill>
                  <a:srgbClr val="2F404F"/>
                </a:solidFill>
                <a:latin typeface="Trebuchet MS"/>
                <a:cs typeface="Trebuchet MS"/>
              </a:rPr>
              <a:t> </a:t>
            </a:r>
            <a:r>
              <a:rPr sz="2200" spc="-15" dirty="0">
                <a:solidFill>
                  <a:srgbClr val="2F404F"/>
                </a:solidFill>
                <a:latin typeface="Trebuchet MS"/>
                <a:cs typeface="Trebuchet MS"/>
              </a:rPr>
              <a:t>created:</a:t>
            </a:r>
            <a:endParaRPr sz="22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2355"/>
              </a:spcBef>
            </a:pPr>
            <a:r>
              <a:rPr sz="2200" spc="-5" dirty="0">
                <a:solidFill>
                  <a:srgbClr val="545454"/>
                </a:solidFill>
                <a:latin typeface="Courier New"/>
                <a:cs typeface="Courier New"/>
              </a:rPr>
              <a:t>docker</a:t>
            </a:r>
            <a:r>
              <a:rPr sz="2200" spc="-10" dirty="0">
                <a:solidFill>
                  <a:srgbClr val="545454"/>
                </a:solidFill>
                <a:latin typeface="Courier New"/>
                <a:cs typeface="Courier New"/>
              </a:rPr>
              <a:t> </a:t>
            </a:r>
            <a:r>
              <a:rPr sz="2200" dirty="0">
                <a:solidFill>
                  <a:srgbClr val="545454"/>
                </a:solidFill>
                <a:latin typeface="Courier New"/>
                <a:cs typeface="Courier New"/>
              </a:rPr>
              <a:t>save</a:t>
            </a:r>
            <a:r>
              <a:rPr sz="2200" spc="-5" dirty="0">
                <a:solidFill>
                  <a:srgbClr val="545454"/>
                </a:solidFill>
                <a:latin typeface="Courier New"/>
                <a:cs typeface="Courier New"/>
              </a:rPr>
              <a:t> </a:t>
            </a:r>
            <a:r>
              <a:rPr sz="2200" dirty="0">
                <a:solidFill>
                  <a:srgbClr val="545454"/>
                </a:solidFill>
                <a:latin typeface="Courier New"/>
                <a:cs typeface="Courier New"/>
              </a:rPr>
              <a:t>my_hub</a:t>
            </a:r>
            <a:r>
              <a:rPr sz="2200" spc="-5" dirty="0">
                <a:solidFill>
                  <a:srgbClr val="545454"/>
                </a:solidFill>
                <a:latin typeface="Courier New"/>
                <a:cs typeface="Courier New"/>
              </a:rPr>
              <a:t> &gt; </a:t>
            </a:r>
            <a:r>
              <a:rPr sz="2200" dirty="0">
                <a:solidFill>
                  <a:srgbClr val="545454"/>
                </a:solidFill>
                <a:latin typeface="Courier New"/>
                <a:cs typeface="Courier New"/>
              </a:rPr>
              <a:t>my_hub.tar</a:t>
            </a:r>
            <a:endParaRPr sz="2200">
              <a:latin typeface="Courier New"/>
              <a:cs typeface="Courier New"/>
            </a:endParaRPr>
          </a:p>
          <a:p>
            <a:pPr marL="12700" marR="197485">
              <a:lnSpc>
                <a:spcPct val="115100"/>
              </a:lnSpc>
              <a:spcBef>
                <a:spcPts val="2035"/>
              </a:spcBef>
            </a:pPr>
            <a:r>
              <a:rPr sz="2200" spc="-35" dirty="0">
                <a:solidFill>
                  <a:srgbClr val="2F404F"/>
                </a:solidFill>
                <a:latin typeface="Trebuchet MS"/>
                <a:cs typeface="Trebuchet MS"/>
              </a:rPr>
              <a:t>If</a:t>
            </a:r>
            <a:r>
              <a:rPr sz="2200" spc="-90" dirty="0">
                <a:solidFill>
                  <a:srgbClr val="2F404F"/>
                </a:solidFill>
                <a:latin typeface="Trebuchet MS"/>
                <a:cs typeface="Trebuchet MS"/>
              </a:rPr>
              <a:t> </a:t>
            </a:r>
            <a:r>
              <a:rPr sz="2200" spc="50" dirty="0">
                <a:solidFill>
                  <a:srgbClr val="2F404F"/>
                </a:solidFill>
                <a:latin typeface="Trebuchet MS"/>
                <a:cs typeface="Trebuchet MS"/>
              </a:rPr>
              <a:t>we</a:t>
            </a:r>
            <a:r>
              <a:rPr sz="2200" spc="-70" dirty="0">
                <a:solidFill>
                  <a:srgbClr val="2F404F"/>
                </a:solidFill>
                <a:latin typeface="Trebuchet MS"/>
                <a:cs typeface="Trebuchet MS"/>
              </a:rPr>
              <a:t> </a:t>
            </a:r>
            <a:r>
              <a:rPr sz="2200" spc="45" dirty="0">
                <a:solidFill>
                  <a:srgbClr val="2F404F"/>
                </a:solidFill>
                <a:latin typeface="Trebuchet MS"/>
                <a:cs typeface="Trebuchet MS"/>
              </a:rPr>
              <a:t>want</a:t>
            </a:r>
            <a:r>
              <a:rPr sz="2200" spc="-75" dirty="0">
                <a:solidFill>
                  <a:srgbClr val="2F404F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2F404F"/>
                </a:solidFill>
                <a:latin typeface="Trebuchet MS"/>
                <a:cs typeface="Trebuchet MS"/>
              </a:rPr>
              <a:t>to</a:t>
            </a:r>
            <a:r>
              <a:rPr sz="2200" spc="-85" dirty="0">
                <a:solidFill>
                  <a:srgbClr val="2F404F"/>
                </a:solidFill>
                <a:latin typeface="Trebuchet MS"/>
                <a:cs typeface="Trebuchet MS"/>
              </a:rPr>
              <a:t> </a:t>
            </a:r>
            <a:r>
              <a:rPr sz="2200" spc="55" dirty="0">
                <a:solidFill>
                  <a:srgbClr val="2F404F"/>
                </a:solidFill>
                <a:latin typeface="Trebuchet MS"/>
                <a:cs typeface="Trebuchet MS"/>
              </a:rPr>
              <a:t>load</a:t>
            </a:r>
            <a:r>
              <a:rPr sz="2200" spc="-70" dirty="0">
                <a:solidFill>
                  <a:srgbClr val="2F404F"/>
                </a:solidFill>
                <a:latin typeface="Trebuchet MS"/>
                <a:cs typeface="Trebuchet MS"/>
              </a:rPr>
              <a:t> </a:t>
            </a:r>
            <a:r>
              <a:rPr sz="2200" dirty="0">
                <a:solidFill>
                  <a:srgbClr val="2F404F"/>
                </a:solidFill>
                <a:latin typeface="Trebuchet MS"/>
                <a:cs typeface="Trebuchet MS"/>
              </a:rPr>
              <a:t>that</a:t>
            </a:r>
            <a:r>
              <a:rPr sz="2200" spc="-90" dirty="0">
                <a:solidFill>
                  <a:srgbClr val="2F404F"/>
                </a:solidFill>
                <a:latin typeface="Trebuchet MS"/>
                <a:cs typeface="Trebuchet MS"/>
              </a:rPr>
              <a:t> </a:t>
            </a:r>
            <a:r>
              <a:rPr sz="2200" spc="75" dirty="0">
                <a:solidFill>
                  <a:srgbClr val="2F404F"/>
                </a:solidFill>
                <a:latin typeface="Trebuchet MS"/>
                <a:cs typeface="Trebuchet MS"/>
              </a:rPr>
              <a:t>Docker</a:t>
            </a:r>
            <a:r>
              <a:rPr sz="2200" spc="-70" dirty="0">
                <a:solidFill>
                  <a:srgbClr val="2F404F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2F404F"/>
                </a:solidFill>
                <a:latin typeface="Trebuchet MS"/>
                <a:cs typeface="Trebuchet MS"/>
              </a:rPr>
              <a:t>container</a:t>
            </a:r>
            <a:r>
              <a:rPr sz="2200" spc="-65" dirty="0">
                <a:solidFill>
                  <a:srgbClr val="2F404F"/>
                </a:solidFill>
                <a:latin typeface="Trebuchet MS"/>
                <a:cs typeface="Trebuchet MS"/>
              </a:rPr>
              <a:t> </a:t>
            </a:r>
            <a:r>
              <a:rPr sz="2200" spc="80" dirty="0">
                <a:solidFill>
                  <a:srgbClr val="2F404F"/>
                </a:solidFill>
                <a:latin typeface="Trebuchet MS"/>
                <a:cs typeface="Trebuchet MS"/>
              </a:rPr>
              <a:t>from</a:t>
            </a:r>
            <a:r>
              <a:rPr sz="2200" spc="-75" dirty="0">
                <a:solidFill>
                  <a:srgbClr val="2F404F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2F404F"/>
                </a:solidFill>
                <a:latin typeface="Trebuchet MS"/>
                <a:cs typeface="Trebuchet MS"/>
              </a:rPr>
              <a:t>the</a:t>
            </a:r>
            <a:r>
              <a:rPr sz="2200" spc="-80" dirty="0">
                <a:solidFill>
                  <a:srgbClr val="2F404F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2F404F"/>
                </a:solidFill>
                <a:latin typeface="Trebuchet MS"/>
                <a:cs typeface="Trebuchet MS"/>
              </a:rPr>
              <a:t>archived</a:t>
            </a:r>
            <a:r>
              <a:rPr sz="2200" spc="-65" dirty="0">
                <a:solidFill>
                  <a:srgbClr val="2F404F"/>
                </a:solidFill>
                <a:latin typeface="Trebuchet MS"/>
                <a:cs typeface="Trebuchet MS"/>
              </a:rPr>
              <a:t> </a:t>
            </a:r>
            <a:r>
              <a:rPr sz="2200" dirty="0">
                <a:solidFill>
                  <a:srgbClr val="2F404F"/>
                </a:solidFill>
                <a:latin typeface="Trebuchet MS"/>
                <a:cs typeface="Trebuchet MS"/>
              </a:rPr>
              <a:t>tar</a:t>
            </a:r>
            <a:r>
              <a:rPr sz="2200" spc="-85" dirty="0">
                <a:solidFill>
                  <a:srgbClr val="2F404F"/>
                </a:solidFill>
                <a:latin typeface="Trebuchet MS"/>
                <a:cs typeface="Trebuchet MS"/>
              </a:rPr>
              <a:t> </a:t>
            </a:r>
            <a:r>
              <a:rPr sz="2200" spc="-55" dirty="0">
                <a:solidFill>
                  <a:srgbClr val="2F404F"/>
                </a:solidFill>
                <a:latin typeface="Trebuchet MS"/>
                <a:cs typeface="Trebuchet MS"/>
              </a:rPr>
              <a:t>file</a:t>
            </a:r>
            <a:r>
              <a:rPr sz="2200" spc="-60" dirty="0">
                <a:solidFill>
                  <a:srgbClr val="2F404F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2F404F"/>
                </a:solidFill>
                <a:latin typeface="Trebuchet MS"/>
                <a:cs typeface="Trebuchet MS"/>
              </a:rPr>
              <a:t>in</a:t>
            </a:r>
            <a:r>
              <a:rPr sz="2200" spc="-85" dirty="0">
                <a:solidFill>
                  <a:srgbClr val="2F404F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2F404F"/>
                </a:solidFill>
                <a:latin typeface="Trebuchet MS"/>
                <a:cs typeface="Trebuchet MS"/>
              </a:rPr>
              <a:t>the</a:t>
            </a:r>
            <a:r>
              <a:rPr sz="2200" spc="-85" dirty="0">
                <a:solidFill>
                  <a:srgbClr val="2F404F"/>
                </a:solidFill>
                <a:latin typeface="Trebuchet MS"/>
                <a:cs typeface="Trebuchet MS"/>
              </a:rPr>
              <a:t> </a:t>
            </a:r>
            <a:r>
              <a:rPr sz="2200" spc="-15" dirty="0">
                <a:solidFill>
                  <a:srgbClr val="2F404F"/>
                </a:solidFill>
                <a:latin typeface="Trebuchet MS"/>
                <a:cs typeface="Trebuchet MS"/>
              </a:rPr>
              <a:t>future,</a:t>
            </a:r>
            <a:r>
              <a:rPr sz="2200" spc="-70" dirty="0">
                <a:solidFill>
                  <a:srgbClr val="2F404F"/>
                </a:solidFill>
                <a:latin typeface="Trebuchet MS"/>
                <a:cs typeface="Trebuchet MS"/>
              </a:rPr>
              <a:t> </a:t>
            </a:r>
            <a:r>
              <a:rPr sz="2200" spc="50" dirty="0">
                <a:solidFill>
                  <a:srgbClr val="2F404F"/>
                </a:solidFill>
                <a:latin typeface="Trebuchet MS"/>
                <a:cs typeface="Trebuchet MS"/>
              </a:rPr>
              <a:t>we</a:t>
            </a:r>
            <a:r>
              <a:rPr sz="2200" spc="-75" dirty="0">
                <a:solidFill>
                  <a:srgbClr val="2F404F"/>
                </a:solidFill>
                <a:latin typeface="Trebuchet MS"/>
                <a:cs typeface="Trebuchet MS"/>
              </a:rPr>
              <a:t> </a:t>
            </a:r>
            <a:r>
              <a:rPr sz="2200" spc="50" dirty="0">
                <a:solidFill>
                  <a:srgbClr val="2F404F"/>
                </a:solidFill>
                <a:latin typeface="Trebuchet MS"/>
                <a:cs typeface="Trebuchet MS"/>
              </a:rPr>
              <a:t>can</a:t>
            </a:r>
            <a:r>
              <a:rPr sz="2200" spc="-75" dirty="0">
                <a:solidFill>
                  <a:srgbClr val="2F404F"/>
                </a:solidFill>
                <a:latin typeface="Trebuchet MS"/>
                <a:cs typeface="Trebuchet MS"/>
              </a:rPr>
              <a:t> </a:t>
            </a:r>
            <a:r>
              <a:rPr sz="2200" spc="105" dirty="0">
                <a:solidFill>
                  <a:srgbClr val="2F404F"/>
                </a:solidFill>
                <a:latin typeface="Trebuchet MS"/>
                <a:cs typeface="Trebuchet MS"/>
              </a:rPr>
              <a:t>use </a:t>
            </a:r>
            <a:r>
              <a:rPr sz="2200" spc="-645" dirty="0">
                <a:solidFill>
                  <a:srgbClr val="2F404F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2F404F"/>
                </a:solidFill>
                <a:latin typeface="Trebuchet MS"/>
                <a:cs typeface="Trebuchet MS"/>
              </a:rPr>
              <a:t>the</a:t>
            </a:r>
            <a:r>
              <a:rPr sz="2200" spc="-95" dirty="0">
                <a:solidFill>
                  <a:srgbClr val="2F404F"/>
                </a:solidFill>
                <a:latin typeface="Trebuchet MS"/>
                <a:cs typeface="Trebuchet MS"/>
              </a:rPr>
              <a:t> </a:t>
            </a:r>
            <a:r>
              <a:rPr sz="2200" spc="55" dirty="0">
                <a:solidFill>
                  <a:srgbClr val="2F404F"/>
                </a:solidFill>
                <a:latin typeface="Trebuchet MS"/>
                <a:cs typeface="Trebuchet MS"/>
              </a:rPr>
              <a:t>docker</a:t>
            </a:r>
            <a:r>
              <a:rPr sz="2200" spc="-85" dirty="0">
                <a:solidFill>
                  <a:srgbClr val="2F404F"/>
                </a:solidFill>
                <a:latin typeface="Trebuchet MS"/>
                <a:cs typeface="Trebuchet MS"/>
              </a:rPr>
              <a:t> </a:t>
            </a:r>
            <a:r>
              <a:rPr sz="2200" spc="55" dirty="0">
                <a:solidFill>
                  <a:srgbClr val="2F404F"/>
                </a:solidFill>
                <a:latin typeface="Trebuchet MS"/>
                <a:cs typeface="Trebuchet MS"/>
              </a:rPr>
              <a:t>load</a:t>
            </a:r>
            <a:r>
              <a:rPr sz="2200" spc="-80" dirty="0">
                <a:solidFill>
                  <a:srgbClr val="2F404F"/>
                </a:solidFill>
                <a:latin typeface="Trebuchet MS"/>
                <a:cs typeface="Trebuchet MS"/>
              </a:rPr>
              <a:t> </a:t>
            </a:r>
            <a:r>
              <a:rPr sz="2200" spc="75" dirty="0">
                <a:solidFill>
                  <a:srgbClr val="2F404F"/>
                </a:solidFill>
                <a:latin typeface="Trebuchet MS"/>
                <a:cs typeface="Trebuchet MS"/>
              </a:rPr>
              <a:t>command: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276982" y="6260591"/>
            <a:ext cx="5049520" cy="315595"/>
          </a:xfrm>
          <a:prstGeom prst="rect">
            <a:avLst/>
          </a:prstGeom>
          <a:solidFill>
            <a:srgbClr val="FBFBFB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40"/>
              </a:lnSpc>
            </a:pPr>
            <a:r>
              <a:rPr sz="2200" spc="-5" dirty="0">
                <a:solidFill>
                  <a:srgbClr val="545454"/>
                </a:solidFill>
                <a:latin typeface="Courier New"/>
                <a:cs typeface="Courier New"/>
              </a:rPr>
              <a:t>docker</a:t>
            </a:r>
            <a:r>
              <a:rPr sz="2200" spc="-15" dirty="0">
                <a:solidFill>
                  <a:srgbClr val="545454"/>
                </a:solidFill>
                <a:latin typeface="Courier New"/>
                <a:cs typeface="Courier New"/>
              </a:rPr>
              <a:t> </a:t>
            </a:r>
            <a:r>
              <a:rPr sz="2200" dirty="0">
                <a:solidFill>
                  <a:srgbClr val="545454"/>
                </a:solidFill>
                <a:latin typeface="Courier New"/>
                <a:cs typeface="Courier New"/>
              </a:rPr>
              <a:t>load</a:t>
            </a:r>
            <a:r>
              <a:rPr sz="2200" spc="5" dirty="0">
                <a:solidFill>
                  <a:srgbClr val="545454"/>
                </a:solidFill>
                <a:latin typeface="Courier New"/>
                <a:cs typeface="Courier New"/>
              </a:rPr>
              <a:t> </a:t>
            </a:r>
            <a:r>
              <a:rPr sz="2200" dirty="0">
                <a:solidFill>
                  <a:srgbClr val="545454"/>
                </a:solidFill>
                <a:latin typeface="Courier New"/>
                <a:cs typeface="Courier New"/>
              </a:rPr>
              <a:t>--input</a:t>
            </a:r>
            <a:r>
              <a:rPr sz="2200" spc="-25" dirty="0">
                <a:solidFill>
                  <a:srgbClr val="545454"/>
                </a:solidFill>
                <a:latin typeface="Courier New"/>
                <a:cs typeface="Courier New"/>
              </a:rPr>
              <a:t> </a:t>
            </a:r>
            <a:r>
              <a:rPr sz="2200" dirty="0">
                <a:solidFill>
                  <a:srgbClr val="545454"/>
                </a:solidFill>
                <a:latin typeface="Courier New"/>
                <a:cs typeface="Courier New"/>
              </a:rPr>
              <a:t>my_hub.tar</a:t>
            </a:r>
            <a:endParaRPr sz="2200">
              <a:latin typeface="Courier New"/>
              <a:cs typeface="Courier New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419600" y="734568"/>
            <a:ext cx="7677911" cy="458724"/>
          </a:xfrm>
          <a:prstGeom prst="rect">
            <a:avLst/>
          </a:prstGeom>
        </p:spPr>
      </p:pic>
    </p:spTree>
  </p:cSld>
  <p:clrMapOvr>
    <a:masterClrMapping/>
  </p:clrMapOvr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6256635" cy="9144000"/>
            <a:chOff x="0" y="0"/>
            <a:chExt cx="16256635" cy="9144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6256507" cy="914399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302507" y="1187196"/>
              <a:ext cx="3974591" cy="365759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907916" y="784098"/>
            <a:ext cx="272605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0" dirty="0">
                <a:solidFill>
                  <a:srgbClr val="3E3E3E"/>
                </a:solidFill>
                <a:latin typeface="Arial"/>
                <a:cs typeface="Arial"/>
              </a:rPr>
              <a:t>Key</a:t>
            </a:r>
            <a:r>
              <a:rPr spc="-10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65" dirty="0">
                <a:solidFill>
                  <a:srgbClr val="3E3E3E"/>
                </a:solidFill>
                <a:latin typeface="Arial"/>
                <a:cs typeface="Arial"/>
              </a:rPr>
              <a:t>Takeaways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739645" y="2274573"/>
            <a:ext cx="8843645" cy="4502150"/>
          </a:xfrm>
          <a:prstGeom prst="rect">
            <a:avLst/>
          </a:prstGeom>
        </p:spPr>
        <p:txBody>
          <a:bodyPr vert="horz" wrap="square" lIns="0" tIns="622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90"/>
              </a:spcBef>
            </a:pPr>
            <a:r>
              <a:rPr sz="2200" spc="75" dirty="0">
                <a:solidFill>
                  <a:srgbClr val="3E3E3E"/>
                </a:solidFill>
                <a:latin typeface="Trebuchet MS"/>
                <a:cs typeface="Trebuchet MS"/>
              </a:rPr>
              <a:t>Docker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is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a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platform</a:t>
            </a:r>
            <a:r>
              <a:rPr sz="2200" spc="-6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for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rebuchet MS"/>
                <a:cs typeface="Trebuchet MS"/>
              </a:rPr>
              <a:t>developers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Trebuchet MS"/>
                <a:cs typeface="Trebuchet MS"/>
              </a:rPr>
              <a:t>and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rebuchet MS"/>
                <a:cs typeface="Trebuchet MS"/>
              </a:rPr>
              <a:t>sysadmins</a:t>
            </a:r>
            <a:r>
              <a:rPr sz="2200" spc="-3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to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" dirty="0">
                <a:solidFill>
                  <a:srgbClr val="3E3E3E"/>
                </a:solidFill>
                <a:latin typeface="Trebuchet MS"/>
                <a:cs typeface="Trebuchet MS"/>
              </a:rPr>
              <a:t>develop,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" dirty="0">
                <a:solidFill>
                  <a:srgbClr val="3E3E3E"/>
                </a:solidFill>
                <a:latin typeface="Trebuchet MS"/>
                <a:cs typeface="Trebuchet MS"/>
              </a:rPr>
              <a:t>ship,</a:t>
            </a:r>
            <a:endParaRPr sz="22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400"/>
              </a:spcBef>
            </a:pPr>
            <a:r>
              <a:rPr sz="2200" spc="105" dirty="0">
                <a:solidFill>
                  <a:srgbClr val="3E3E3E"/>
                </a:solidFill>
                <a:latin typeface="Trebuchet MS"/>
                <a:cs typeface="Trebuchet MS"/>
              </a:rPr>
              <a:t>and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Trebuchet MS"/>
                <a:cs typeface="Trebuchet MS"/>
              </a:rPr>
              <a:t>run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Trebuchet MS"/>
                <a:cs typeface="Trebuchet MS"/>
              </a:rPr>
              <a:t>applications</a:t>
            </a:r>
            <a:r>
              <a:rPr sz="2200" spc="-5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rebuchet MS"/>
                <a:cs typeface="Trebuchet MS"/>
              </a:rPr>
              <a:t>by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rebuchet MS"/>
                <a:cs typeface="Trebuchet MS"/>
              </a:rPr>
              <a:t>using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containers.</a:t>
            </a:r>
            <a:endParaRPr sz="2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850">
              <a:latin typeface="Trebuchet MS"/>
              <a:cs typeface="Trebuchet MS"/>
            </a:endParaRPr>
          </a:p>
          <a:p>
            <a:pPr marL="12700" marR="201930">
              <a:lnSpc>
                <a:spcPct val="114999"/>
              </a:lnSpc>
            </a:pPr>
            <a:r>
              <a:rPr sz="2200" spc="75" dirty="0">
                <a:solidFill>
                  <a:srgbClr val="3E3E3E"/>
                </a:solidFill>
                <a:latin typeface="Trebuchet MS"/>
                <a:cs typeface="Trebuchet MS"/>
              </a:rPr>
              <a:t>Docker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rebuchet MS"/>
                <a:cs typeface="Trebuchet MS"/>
              </a:rPr>
              <a:t>Engine</a:t>
            </a:r>
            <a:r>
              <a:rPr sz="2200" spc="-5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Trebuchet MS"/>
                <a:cs typeface="Trebuchet MS"/>
              </a:rPr>
              <a:t>supports</a:t>
            </a:r>
            <a:r>
              <a:rPr sz="2200" spc="-6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rebuchet MS"/>
                <a:cs typeface="Trebuchet MS"/>
              </a:rPr>
              <a:t>tasks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10" dirty="0">
                <a:solidFill>
                  <a:srgbClr val="3E3E3E"/>
                </a:solidFill>
                <a:latin typeface="Trebuchet MS"/>
                <a:cs typeface="Trebuchet MS"/>
              </a:rPr>
              <a:t>and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rebuchet MS"/>
                <a:cs typeface="Trebuchet MS"/>
              </a:rPr>
              <a:t>workflows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involved</a:t>
            </a:r>
            <a:r>
              <a:rPr sz="2200" spc="-5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to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15" dirty="0">
                <a:solidFill>
                  <a:srgbClr val="3E3E3E"/>
                </a:solidFill>
                <a:latin typeface="Trebuchet MS"/>
                <a:cs typeface="Trebuchet MS"/>
              </a:rPr>
              <a:t>build, </a:t>
            </a:r>
            <a:r>
              <a:rPr sz="2200" spc="-65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" dirty="0">
                <a:solidFill>
                  <a:srgbClr val="3E3E3E"/>
                </a:solidFill>
                <a:latin typeface="Trebuchet MS"/>
                <a:cs typeface="Trebuchet MS"/>
              </a:rPr>
              <a:t>ship,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Trebuchet MS"/>
                <a:cs typeface="Trebuchet MS"/>
              </a:rPr>
              <a:t>and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Trebuchet MS"/>
                <a:cs typeface="Trebuchet MS"/>
              </a:rPr>
              <a:t>run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Trebuchet MS"/>
                <a:cs typeface="Trebuchet MS"/>
              </a:rPr>
              <a:t>container-based</a:t>
            </a:r>
            <a:r>
              <a:rPr sz="2200" spc="-4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" dirty="0">
                <a:solidFill>
                  <a:srgbClr val="3E3E3E"/>
                </a:solidFill>
                <a:latin typeface="Trebuchet MS"/>
                <a:cs typeface="Trebuchet MS"/>
              </a:rPr>
              <a:t>applications.</a:t>
            </a:r>
            <a:endParaRPr sz="2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3900">
              <a:latin typeface="Trebuchet MS"/>
              <a:cs typeface="Trebuchet MS"/>
            </a:endParaRPr>
          </a:p>
          <a:p>
            <a:pPr marL="12700" marR="182245">
              <a:lnSpc>
                <a:spcPts val="2390"/>
              </a:lnSpc>
            </a:pPr>
            <a:r>
              <a:rPr sz="2200" spc="75" dirty="0">
                <a:solidFill>
                  <a:srgbClr val="3E3E3E"/>
                </a:solidFill>
                <a:latin typeface="Trebuchet MS"/>
                <a:cs typeface="Trebuchet MS"/>
              </a:rPr>
              <a:t>Docker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25" dirty="0">
                <a:solidFill>
                  <a:srgbClr val="3E3E3E"/>
                </a:solidFill>
                <a:latin typeface="Trebuchet MS"/>
                <a:cs typeface="Trebuchet MS"/>
              </a:rPr>
              <a:t>Compose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is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a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5" dirty="0">
                <a:solidFill>
                  <a:srgbClr val="3E3E3E"/>
                </a:solidFill>
                <a:latin typeface="Trebuchet MS"/>
                <a:cs typeface="Trebuchet MS"/>
              </a:rPr>
              <a:t>tool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for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defining</a:t>
            </a:r>
            <a:r>
              <a:rPr sz="2200" spc="-4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Trebuchet MS"/>
                <a:cs typeface="Trebuchet MS"/>
              </a:rPr>
              <a:t>and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rebuchet MS"/>
                <a:cs typeface="Trebuchet MS"/>
              </a:rPr>
              <a:t>running</a:t>
            </a:r>
            <a:r>
              <a:rPr sz="2200" spc="-6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multi-container </a:t>
            </a:r>
            <a:r>
              <a:rPr sz="2200" spc="-65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rebuchet MS"/>
                <a:cs typeface="Trebuchet MS"/>
              </a:rPr>
              <a:t>Docker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5" dirty="0">
                <a:solidFill>
                  <a:srgbClr val="3E3E3E"/>
                </a:solidFill>
                <a:latin typeface="Trebuchet MS"/>
                <a:cs typeface="Trebuchet MS"/>
              </a:rPr>
              <a:t>applications.</a:t>
            </a:r>
            <a:endParaRPr sz="2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3750">
              <a:latin typeface="Trebuchet MS"/>
              <a:cs typeface="Trebuchet MS"/>
            </a:endParaRPr>
          </a:p>
          <a:p>
            <a:pPr marL="12700" marR="1176020">
              <a:lnSpc>
                <a:spcPct val="114999"/>
              </a:lnSpc>
            </a:pPr>
            <a:r>
              <a:rPr sz="2200" spc="75" dirty="0">
                <a:solidFill>
                  <a:srgbClr val="3E3E3E"/>
                </a:solidFill>
                <a:latin typeface="Trebuchet MS"/>
                <a:cs typeface="Trebuchet MS"/>
              </a:rPr>
              <a:t>Docker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45" dirty="0">
                <a:solidFill>
                  <a:srgbClr val="3E3E3E"/>
                </a:solidFill>
                <a:latin typeface="Trebuchet MS"/>
                <a:cs typeface="Trebuchet MS"/>
              </a:rPr>
              <a:t>Hub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is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a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service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provided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rebuchet MS"/>
                <a:cs typeface="Trebuchet MS"/>
              </a:rPr>
              <a:t>by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rebuchet MS"/>
                <a:cs typeface="Trebuchet MS"/>
              </a:rPr>
              <a:t>Docker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for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finding</a:t>
            </a:r>
            <a:r>
              <a:rPr sz="2200" spc="-4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Trebuchet MS"/>
                <a:cs typeface="Trebuchet MS"/>
              </a:rPr>
              <a:t>and </a:t>
            </a:r>
            <a:r>
              <a:rPr sz="2200" spc="-65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rebuchet MS"/>
                <a:cs typeface="Trebuchet MS"/>
              </a:rPr>
              <a:t>sharing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container</a:t>
            </a:r>
            <a:r>
              <a:rPr sz="2200" spc="-6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rebuchet MS"/>
                <a:cs typeface="Trebuchet MS"/>
              </a:rPr>
              <a:t>images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" dirty="0">
                <a:solidFill>
                  <a:srgbClr val="3E3E3E"/>
                </a:solidFill>
                <a:latin typeface="Trebuchet MS"/>
                <a:cs typeface="Trebuchet MS"/>
              </a:rPr>
              <a:t>with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5" dirty="0">
                <a:solidFill>
                  <a:srgbClr val="3E3E3E"/>
                </a:solidFill>
                <a:latin typeface="Trebuchet MS"/>
                <a:cs typeface="Trebuchet MS"/>
              </a:rPr>
              <a:t>team.</a:t>
            </a:r>
            <a:endParaRPr sz="2200">
              <a:latin typeface="Trebuchet MS"/>
              <a:cs typeface="Trebuchet MS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51560" y="2250948"/>
            <a:ext cx="457200" cy="45720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51560" y="3500628"/>
            <a:ext cx="457200" cy="457200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51560" y="4652771"/>
            <a:ext cx="457200" cy="457200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51560" y="5804915"/>
            <a:ext cx="457200" cy="457199"/>
          </a:xfrm>
          <a:prstGeom prst="rect">
            <a:avLst/>
          </a:prstGeom>
        </p:spPr>
      </p:pic>
    </p:spTree>
  </p:cSld>
  <p:clrMapOvr>
    <a:masterClrMapping/>
  </p:clrMapOvr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6256635" cy="9144000"/>
            <a:chOff x="0" y="0"/>
            <a:chExt cx="16256635" cy="9144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6256507" cy="9143996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4255007" y="1304544"/>
              <a:ext cx="10896600" cy="6875145"/>
            </a:xfrm>
            <a:custGeom>
              <a:avLst/>
              <a:gdLst/>
              <a:ahLst/>
              <a:cxnLst/>
              <a:rect l="l" t="t" r="r" b="b"/>
              <a:pathLst>
                <a:path w="10896600" h="6875145">
                  <a:moveTo>
                    <a:pt x="10686034" y="0"/>
                  </a:moveTo>
                  <a:lnTo>
                    <a:pt x="210565" y="0"/>
                  </a:lnTo>
                  <a:lnTo>
                    <a:pt x="162272" y="5559"/>
                  </a:lnTo>
                  <a:lnTo>
                    <a:pt x="117947" y="21395"/>
                  </a:lnTo>
                  <a:lnTo>
                    <a:pt x="78851" y="46246"/>
                  </a:lnTo>
                  <a:lnTo>
                    <a:pt x="46246" y="78851"/>
                  </a:lnTo>
                  <a:lnTo>
                    <a:pt x="21395" y="117947"/>
                  </a:lnTo>
                  <a:lnTo>
                    <a:pt x="5559" y="162272"/>
                  </a:lnTo>
                  <a:lnTo>
                    <a:pt x="0" y="210565"/>
                  </a:lnTo>
                  <a:lnTo>
                    <a:pt x="0" y="6664185"/>
                  </a:lnTo>
                  <a:lnTo>
                    <a:pt x="5559" y="6712467"/>
                  </a:lnTo>
                  <a:lnTo>
                    <a:pt x="21395" y="6756790"/>
                  </a:lnTo>
                  <a:lnTo>
                    <a:pt x="46246" y="6795889"/>
                  </a:lnTo>
                  <a:lnTo>
                    <a:pt x="78851" y="6828500"/>
                  </a:lnTo>
                  <a:lnTo>
                    <a:pt x="117947" y="6853359"/>
                  </a:lnTo>
                  <a:lnTo>
                    <a:pt x="162272" y="6869202"/>
                  </a:lnTo>
                  <a:lnTo>
                    <a:pt x="210565" y="6874763"/>
                  </a:lnTo>
                  <a:lnTo>
                    <a:pt x="10686034" y="6874763"/>
                  </a:lnTo>
                  <a:lnTo>
                    <a:pt x="10734327" y="6869202"/>
                  </a:lnTo>
                  <a:lnTo>
                    <a:pt x="10778652" y="6853359"/>
                  </a:lnTo>
                  <a:lnTo>
                    <a:pt x="10817748" y="6828500"/>
                  </a:lnTo>
                  <a:lnTo>
                    <a:pt x="10850353" y="6795889"/>
                  </a:lnTo>
                  <a:lnTo>
                    <a:pt x="10875204" y="6756790"/>
                  </a:lnTo>
                  <a:lnTo>
                    <a:pt x="10891040" y="6712467"/>
                  </a:lnTo>
                  <a:lnTo>
                    <a:pt x="10896600" y="6664185"/>
                  </a:lnTo>
                  <a:lnTo>
                    <a:pt x="10896600" y="210565"/>
                  </a:lnTo>
                  <a:lnTo>
                    <a:pt x="10891040" y="162272"/>
                  </a:lnTo>
                  <a:lnTo>
                    <a:pt x="10875204" y="117947"/>
                  </a:lnTo>
                  <a:lnTo>
                    <a:pt x="10850353" y="78851"/>
                  </a:lnTo>
                  <a:lnTo>
                    <a:pt x="10817748" y="46246"/>
                  </a:lnTo>
                  <a:lnTo>
                    <a:pt x="10778652" y="21395"/>
                  </a:lnTo>
                  <a:lnTo>
                    <a:pt x="10734327" y="5559"/>
                  </a:lnTo>
                  <a:lnTo>
                    <a:pt x="10686034" y="0"/>
                  </a:lnTo>
                  <a:close/>
                </a:path>
              </a:pathLst>
            </a:custGeom>
            <a:solidFill>
              <a:srgbClr val="000000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4778121" y="1543792"/>
            <a:ext cx="10292080" cy="3858895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500"/>
              </a:spcBef>
            </a:pPr>
            <a:r>
              <a:rPr sz="2200" b="1" spc="45" dirty="0">
                <a:solidFill>
                  <a:srgbClr val="FFFFFF"/>
                </a:solidFill>
                <a:latin typeface="Arial"/>
                <a:cs typeface="Arial"/>
              </a:rPr>
              <a:t>Project</a:t>
            </a:r>
            <a:r>
              <a:rPr sz="2200" b="1" spc="1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b="1" spc="5" dirty="0">
                <a:solidFill>
                  <a:srgbClr val="FFFFFF"/>
                </a:solidFill>
                <a:latin typeface="Arial"/>
                <a:cs typeface="Arial"/>
              </a:rPr>
              <a:t>Agenda:</a:t>
            </a:r>
            <a:r>
              <a:rPr sz="2200" b="1" spc="1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spc="125" dirty="0">
                <a:solidFill>
                  <a:srgbClr val="FFFFFF"/>
                </a:solidFill>
                <a:latin typeface="Trebuchet MS"/>
                <a:cs typeface="Trebuchet MS"/>
              </a:rPr>
              <a:t>As </a:t>
            </a:r>
            <a:r>
              <a:rPr sz="2200" spc="6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200" spc="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130" dirty="0">
                <a:solidFill>
                  <a:srgbClr val="FFFFFF"/>
                </a:solidFill>
                <a:latin typeface="Trebuchet MS"/>
                <a:cs typeface="Trebuchet MS"/>
              </a:rPr>
              <a:t>DevOps</a:t>
            </a:r>
            <a:r>
              <a:rPr sz="2200" spc="1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FFFFFF"/>
                </a:solidFill>
                <a:latin typeface="Trebuchet MS"/>
                <a:cs typeface="Trebuchet MS"/>
              </a:rPr>
              <a:t>engineer,</a:t>
            </a:r>
            <a:r>
              <a:rPr sz="2200" spc="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105" dirty="0">
                <a:solidFill>
                  <a:srgbClr val="FFFFFF"/>
                </a:solidFill>
                <a:latin typeface="Trebuchet MS"/>
                <a:cs typeface="Trebuchet MS"/>
              </a:rPr>
              <a:t>you</a:t>
            </a:r>
            <a:r>
              <a:rPr sz="2200" spc="1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FFFFFF"/>
                </a:solidFill>
                <a:latin typeface="Trebuchet MS"/>
                <a:cs typeface="Trebuchet MS"/>
              </a:rPr>
              <a:t>are</a:t>
            </a:r>
            <a:r>
              <a:rPr sz="2200" spc="1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60" dirty="0">
                <a:solidFill>
                  <a:srgbClr val="FFFFFF"/>
                </a:solidFill>
                <a:latin typeface="Trebuchet MS"/>
                <a:cs typeface="Trebuchet MS"/>
              </a:rPr>
              <a:t>required</a:t>
            </a:r>
            <a:r>
              <a:rPr sz="2200" spc="1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25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2200" spc="1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FFFFFF"/>
                </a:solidFill>
                <a:latin typeface="Trebuchet MS"/>
                <a:cs typeface="Trebuchet MS"/>
              </a:rPr>
              <a:t>containerize</a:t>
            </a:r>
            <a:r>
              <a:rPr sz="2200" spc="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25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endParaRPr sz="2200">
              <a:latin typeface="Trebuchet MS"/>
              <a:cs typeface="Trebuchet MS"/>
            </a:endParaRPr>
          </a:p>
          <a:p>
            <a:pPr marL="12700" algn="just">
              <a:lnSpc>
                <a:spcPct val="100000"/>
              </a:lnSpc>
              <a:spcBef>
                <a:spcPts val="400"/>
              </a:spcBef>
            </a:pPr>
            <a:r>
              <a:rPr sz="2200" spc="10" dirty="0">
                <a:solidFill>
                  <a:srgbClr val="FFFFFF"/>
                </a:solidFill>
                <a:latin typeface="Trebuchet MS"/>
                <a:cs typeface="Trebuchet MS"/>
              </a:rPr>
              <a:t>legacy</a:t>
            </a:r>
            <a:r>
              <a:rPr sz="22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FFFFFF"/>
                </a:solidFill>
                <a:latin typeface="Trebuchet MS"/>
                <a:cs typeface="Trebuchet MS"/>
              </a:rPr>
              <a:t>application</a:t>
            </a:r>
            <a:r>
              <a:rPr sz="2200" spc="-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75" dirty="0">
                <a:solidFill>
                  <a:srgbClr val="FFFFFF"/>
                </a:solidFill>
                <a:latin typeface="Trebuchet MS"/>
                <a:cs typeface="Trebuchet MS"/>
              </a:rPr>
              <a:t>system</a:t>
            </a:r>
            <a:r>
              <a:rPr sz="2200" spc="-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90" dirty="0">
                <a:solidFill>
                  <a:srgbClr val="FFFFFF"/>
                </a:solidFill>
                <a:latin typeface="Trebuchet MS"/>
                <a:cs typeface="Trebuchet MS"/>
              </a:rPr>
              <a:t>using</a:t>
            </a:r>
            <a:r>
              <a:rPr sz="22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dirty="0">
                <a:solidFill>
                  <a:srgbClr val="FFFFFF"/>
                </a:solidFill>
                <a:latin typeface="Trebuchet MS"/>
                <a:cs typeface="Trebuchet MS"/>
              </a:rPr>
              <a:t>Docker..</a:t>
            </a:r>
            <a:endParaRPr sz="2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2450">
              <a:latin typeface="Trebuchet MS"/>
              <a:cs typeface="Trebuchet MS"/>
            </a:endParaRPr>
          </a:p>
          <a:p>
            <a:pPr marL="12700" marR="5080" algn="just">
              <a:lnSpc>
                <a:spcPct val="114999"/>
              </a:lnSpc>
            </a:pPr>
            <a:r>
              <a:rPr sz="2200" b="1" spc="30" dirty="0">
                <a:solidFill>
                  <a:srgbClr val="FFFFFF"/>
                </a:solidFill>
                <a:latin typeface="Arial"/>
                <a:cs typeface="Arial"/>
              </a:rPr>
              <a:t>Description:</a:t>
            </a:r>
            <a:r>
              <a:rPr sz="2200" b="1" spc="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spc="70" dirty="0">
                <a:solidFill>
                  <a:srgbClr val="FFFFFF"/>
                </a:solidFill>
                <a:latin typeface="Trebuchet MS"/>
                <a:cs typeface="Trebuchet MS"/>
              </a:rPr>
              <a:t>Your </a:t>
            </a:r>
            <a:r>
              <a:rPr sz="2200" spc="55" dirty="0">
                <a:solidFill>
                  <a:srgbClr val="FFFFFF"/>
                </a:solidFill>
                <a:latin typeface="Trebuchet MS"/>
                <a:cs typeface="Trebuchet MS"/>
              </a:rPr>
              <a:t>team </a:t>
            </a:r>
            <a:r>
              <a:rPr sz="2200" spc="120" dirty="0">
                <a:solidFill>
                  <a:srgbClr val="FFFFFF"/>
                </a:solidFill>
                <a:latin typeface="Trebuchet MS"/>
                <a:cs typeface="Trebuchet MS"/>
              </a:rPr>
              <a:t>has </a:t>
            </a:r>
            <a:r>
              <a:rPr sz="2200" spc="80" dirty="0">
                <a:solidFill>
                  <a:srgbClr val="FFFFFF"/>
                </a:solidFill>
                <a:latin typeface="Trebuchet MS"/>
                <a:cs typeface="Trebuchet MS"/>
              </a:rPr>
              <a:t>been asked </a:t>
            </a:r>
            <a:r>
              <a:rPr sz="2200" spc="20" dirty="0">
                <a:solidFill>
                  <a:srgbClr val="FFFFFF"/>
                </a:solidFill>
                <a:latin typeface="Trebuchet MS"/>
                <a:cs typeface="Trebuchet MS"/>
              </a:rPr>
              <a:t>to </a:t>
            </a:r>
            <a:r>
              <a:rPr sz="2200" spc="65" dirty="0">
                <a:solidFill>
                  <a:srgbClr val="FFFFFF"/>
                </a:solidFill>
                <a:latin typeface="Trebuchet MS"/>
                <a:cs typeface="Trebuchet MS"/>
              </a:rPr>
              <a:t>sync </a:t>
            </a:r>
            <a:r>
              <a:rPr sz="2200" spc="20" dirty="0">
                <a:solidFill>
                  <a:srgbClr val="FFFFFF"/>
                </a:solidFill>
                <a:latin typeface="Trebuchet MS"/>
                <a:cs typeface="Trebuchet MS"/>
              </a:rPr>
              <a:t>the </a:t>
            </a:r>
            <a:r>
              <a:rPr sz="2200" spc="70" dirty="0">
                <a:solidFill>
                  <a:srgbClr val="FFFFFF"/>
                </a:solidFill>
                <a:latin typeface="Trebuchet MS"/>
                <a:cs typeface="Trebuchet MS"/>
              </a:rPr>
              <a:t>Django </a:t>
            </a:r>
            <a:r>
              <a:rPr sz="2200" spc="25" dirty="0">
                <a:solidFill>
                  <a:srgbClr val="FFFFFF"/>
                </a:solidFill>
                <a:latin typeface="Trebuchet MS"/>
                <a:cs typeface="Trebuchet MS"/>
              </a:rPr>
              <a:t>application </a:t>
            </a:r>
            <a:r>
              <a:rPr sz="2200" spc="110" dirty="0">
                <a:solidFill>
                  <a:srgbClr val="FFFFFF"/>
                </a:solidFill>
                <a:latin typeface="Trebuchet MS"/>
                <a:cs typeface="Trebuchet MS"/>
              </a:rPr>
              <a:t>and </a:t>
            </a:r>
            <a:r>
              <a:rPr sz="2200" spc="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FFFFFF"/>
                </a:solidFill>
                <a:latin typeface="Trebuchet MS"/>
                <a:cs typeface="Trebuchet MS"/>
              </a:rPr>
              <a:t>the </a:t>
            </a:r>
            <a:r>
              <a:rPr sz="2200" spc="65" dirty="0">
                <a:solidFill>
                  <a:srgbClr val="FFFFFF"/>
                </a:solidFill>
                <a:latin typeface="Trebuchet MS"/>
                <a:cs typeface="Trebuchet MS"/>
              </a:rPr>
              <a:t>database </a:t>
            </a:r>
            <a:r>
              <a:rPr sz="2200" spc="145" dirty="0">
                <a:solidFill>
                  <a:srgbClr val="FFFFFF"/>
                </a:solidFill>
                <a:latin typeface="Trebuchet MS"/>
                <a:cs typeface="Trebuchet MS"/>
              </a:rPr>
              <a:t>so </a:t>
            </a:r>
            <a:r>
              <a:rPr sz="2200" dirty="0">
                <a:solidFill>
                  <a:srgbClr val="FFFFFF"/>
                </a:solidFill>
                <a:latin typeface="Trebuchet MS"/>
                <a:cs typeface="Trebuchet MS"/>
              </a:rPr>
              <a:t>that </a:t>
            </a:r>
            <a:r>
              <a:rPr sz="2200" spc="20" dirty="0">
                <a:solidFill>
                  <a:srgbClr val="FFFFFF"/>
                </a:solidFill>
                <a:latin typeface="Trebuchet MS"/>
                <a:cs typeface="Trebuchet MS"/>
              </a:rPr>
              <a:t>the </a:t>
            </a:r>
            <a:r>
              <a:rPr sz="2200" spc="55" dirty="0">
                <a:solidFill>
                  <a:srgbClr val="FFFFFF"/>
                </a:solidFill>
                <a:latin typeface="Trebuchet MS"/>
                <a:cs typeface="Trebuchet MS"/>
              </a:rPr>
              <a:t>information </a:t>
            </a:r>
            <a:r>
              <a:rPr sz="2200" spc="50" dirty="0">
                <a:solidFill>
                  <a:srgbClr val="FFFFFF"/>
                </a:solidFill>
                <a:latin typeface="Trebuchet MS"/>
                <a:cs typeface="Trebuchet MS"/>
              </a:rPr>
              <a:t>can </a:t>
            </a:r>
            <a:r>
              <a:rPr sz="2200" spc="80" dirty="0">
                <a:solidFill>
                  <a:srgbClr val="FFFFFF"/>
                </a:solidFill>
                <a:latin typeface="Trebuchet MS"/>
                <a:cs typeface="Trebuchet MS"/>
              </a:rPr>
              <a:t>be </a:t>
            </a:r>
            <a:r>
              <a:rPr sz="2200" spc="60" dirty="0">
                <a:solidFill>
                  <a:srgbClr val="FFFFFF"/>
                </a:solidFill>
                <a:latin typeface="Trebuchet MS"/>
                <a:cs typeface="Trebuchet MS"/>
              </a:rPr>
              <a:t>stored </a:t>
            </a:r>
            <a:r>
              <a:rPr sz="2200" spc="105" dirty="0">
                <a:solidFill>
                  <a:srgbClr val="FFFFFF"/>
                </a:solidFill>
                <a:latin typeface="Trebuchet MS"/>
                <a:cs typeface="Trebuchet MS"/>
              </a:rPr>
              <a:t>and </a:t>
            </a:r>
            <a:r>
              <a:rPr sz="2200" spc="60" dirty="0">
                <a:solidFill>
                  <a:srgbClr val="FFFFFF"/>
                </a:solidFill>
                <a:latin typeface="Trebuchet MS"/>
                <a:cs typeface="Trebuchet MS"/>
              </a:rPr>
              <a:t>accessed </a:t>
            </a:r>
            <a:r>
              <a:rPr sz="2200" dirty="0">
                <a:solidFill>
                  <a:srgbClr val="FFFFFF"/>
                </a:solidFill>
                <a:latin typeface="Trebuchet MS"/>
                <a:cs typeface="Trebuchet MS"/>
              </a:rPr>
              <a:t>again, </a:t>
            </a:r>
            <a:r>
              <a:rPr sz="2200" spc="150" dirty="0">
                <a:solidFill>
                  <a:srgbClr val="FFFFFF"/>
                </a:solidFill>
                <a:latin typeface="Trebuchet MS"/>
                <a:cs typeface="Trebuchet MS"/>
              </a:rPr>
              <a:t>on </a:t>
            </a:r>
            <a:r>
              <a:rPr sz="2200" spc="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FFFFFF"/>
                </a:solidFill>
                <a:latin typeface="Trebuchet MS"/>
                <a:cs typeface="Trebuchet MS"/>
              </a:rPr>
              <a:t>demand.</a:t>
            </a:r>
            <a:r>
              <a:rPr sz="2200" spc="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FFFFFF"/>
                </a:solidFill>
                <a:latin typeface="Trebuchet MS"/>
                <a:cs typeface="Trebuchet MS"/>
              </a:rPr>
              <a:t>This</a:t>
            </a:r>
            <a:r>
              <a:rPr sz="2200" spc="40" dirty="0">
                <a:solidFill>
                  <a:srgbClr val="FFFFFF"/>
                </a:solidFill>
                <a:latin typeface="Trebuchet MS"/>
                <a:cs typeface="Trebuchet MS"/>
              </a:rPr>
              <a:t> is</a:t>
            </a:r>
            <a:r>
              <a:rPr sz="2200" spc="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200" spc="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10" dirty="0">
                <a:solidFill>
                  <a:srgbClr val="FFFFFF"/>
                </a:solidFill>
                <a:latin typeface="Trebuchet MS"/>
                <a:cs typeface="Trebuchet MS"/>
              </a:rPr>
              <a:t>legacy</a:t>
            </a:r>
            <a:r>
              <a:rPr sz="2200" spc="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25" dirty="0">
                <a:solidFill>
                  <a:srgbClr val="FFFFFF"/>
                </a:solidFill>
                <a:latin typeface="Trebuchet MS"/>
                <a:cs typeface="Trebuchet MS"/>
              </a:rPr>
              <a:t>application</a:t>
            </a:r>
            <a:r>
              <a:rPr sz="2200" spc="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10" dirty="0">
                <a:solidFill>
                  <a:srgbClr val="FFFFFF"/>
                </a:solidFill>
                <a:latin typeface="Trebuchet MS"/>
                <a:cs typeface="Trebuchet MS"/>
              </a:rPr>
              <a:t>with</a:t>
            </a:r>
            <a:r>
              <a:rPr sz="2200" spc="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FFFFFF"/>
                </a:solidFill>
                <a:latin typeface="Trebuchet MS"/>
                <a:cs typeface="Trebuchet MS"/>
              </a:rPr>
              <a:t>two</a:t>
            </a:r>
            <a:r>
              <a:rPr sz="2200" spc="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FFFFFF"/>
                </a:solidFill>
                <a:latin typeface="Trebuchet MS"/>
                <a:cs typeface="Trebuchet MS"/>
              </a:rPr>
              <a:t>components:</a:t>
            </a:r>
            <a:r>
              <a:rPr sz="2200" spc="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200" spc="70" dirty="0">
                <a:solidFill>
                  <a:srgbClr val="FFFFFF"/>
                </a:solidFill>
                <a:latin typeface="Trebuchet MS"/>
                <a:cs typeface="Trebuchet MS"/>
              </a:rPr>
              <a:t> Django </a:t>
            </a:r>
            <a:r>
              <a:rPr sz="2200" spc="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25" dirty="0">
                <a:solidFill>
                  <a:srgbClr val="FFFFFF"/>
                </a:solidFill>
                <a:latin typeface="Trebuchet MS"/>
                <a:cs typeface="Trebuchet MS"/>
              </a:rPr>
              <a:t>application </a:t>
            </a:r>
            <a:r>
              <a:rPr sz="2200" spc="105" dirty="0">
                <a:solidFill>
                  <a:srgbClr val="FFFFFF"/>
                </a:solidFill>
                <a:latin typeface="Trebuchet MS"/>
                <a:cs typeface="Trebuchet MS"/>
              </a:rPr>
              <a:t>and </a:t>
            </a:r>
            <a:r>
              <a:rPr sz="2200" spc="65" dirty="0">
                <a:solidFill>
                  <a:srgbClr val="FFFFFF"/>
                </a:solidFill>
                <a:latin typeface="Trebuchet MS"/>
                <a:cs typeface="Trebuchet MS"/>
              </a:rPr>
              <a:t>a </a:t>
            </a:r>
            <a:r>
              <a:rPr sz="2200" spc="75" dirty="0">
                <a:solidFill>
                  <a:srgbClr val="FFFFFF"/>
                </a:solidFill>
                <a:latin typeface="Trebuchet MS"/>
                <a:cs typeface="Trebuchet MS"/>
              </a:rPr>
              <a:t>Postgres </a:t>
            </a:r>
            <a:r>
              <a:rPr sz="2200" spc="30" dirty="0">
                <a:solidFill>
                  <a:srgbClr val="FFFFFF"/>
                </a:solidFill>
                <a:latin typeface="Trebuchet MS"/>
                <a:cs typeface="Trebuchet MS"/>
              </a:rPr>
              <a:t>database. </a:t>
            </a:r>
            <a:r>
              <a:rPr sz="2200" spc="45" dirty="0">
                <a:solidFill>
                  <a:srgbClr val="FFFFFF"/>
                </a:solidFill>
                <a:latin typeface="Trebuchet MS"/>
                <a:cs typeface="Trebuchet MS"/>
              </a:rPr>
              <a:t>Now, </a:t>
            </a:r>
            <a:r>
              <a:rPr sz="2200" spc="85" dirty="0">
                <a:solidFill>
                  <a:srgbClr val="FFFFFF"/>
                </a:solidFill>
                <a:latin typeface="Trebuchet MS"/>
                <a:cs typeface="Trebuchet MS"/>
              </a:rPr>
              <a:t>your </a:t>
            </a:r>
            <a:r>
              <a:rPr sz="2200" spc="-10" dirty="0">
                <a:solidFill>
                  <a:srgbClr val="FFFFFF"/>
                </a:solidFill>
                <a:latin typeface="Trebuchet MS"/>
                <a:cs typeface="Trebuchet MS"/>
              </a:rPr>
              <a:t>project </a:t>
            </a:r>
            <a:r>
              <a:rPr sz="2200" spc="90" dirty="0">
                <a:solidFill>
                  <a:srgbClr val="FFFFFF"/>
                </a:solidFill>
                <a:latin typeface="Trebuchet MS"/>
                <a:cs typeface="Trebuchet MS"/>
              </a:rPr>
              <a:t>manager </a:t>
            </a:r>
            <a:r>
              <a:rPr sz="2200" spc="105" dirty="0">
                <a:solidFill>
                  <a:srgbClr val="FFFFFF"/>
                </a:solidFill>
                <a:latin typeface="Trebuchet MS"/>
                <a:cs typeface="Trebuchet MS"/>
              </a:rPr>
              <a:t>asks </a:t>
            </a:r>
            <a:r>
              <a:rPr sz="2200" spc="100" dirty="0">
                <a:solidFill>
                  <a:srgbClr val="FFFFFF"/>
                </a:solidFill>
                <a:latin typeface="Trebuchet MS"/>
                <a:cs typeface="Trebuchet MS"/>
              </a:rPr>
              <a:t>you </a:t>
            </a:r>
            <a:r>
              <a:rPr sz="2200" spc="20" dirty="0">
                <a:solidFill>
                  <a:srgbClr val="FFFFFF"/>
                </a:solidFill>
                <a:latin typeface="Trebuchet MS"/>
                <a:cs typeface="Trebuchet MS"/>
              </a:rPr>
              <a:t>to </a:t>
            </a:r>
            <a:r>
              <a:rPr sz="2200" spc="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FFFFFF"/>
                </a:solidFill>
                <a:latin typeface="Trebuchet MS"/>
                <a:cs typeface="Trebuchet MS"/>
              </a:rPr>
              <a:t>containerize the </a:t>
            </a:r>
            <a:r>
              <a:rPr sz="2200" spc="10" dirty="0">
                <a:solidFill>
                  <a:srgbClr val="FFFFFF"/>
                </a:solidFill>
                <a:latin typeface="Trebuchet MS"/>
                <a:cs typeface="Trebuchet MS"/>
              </a:rPr>
              <a:t>legacy </a:t>
            </a:r>
            <a:r>
              <a:rPr sz="2200" spc="80" dirty="0">
                <a:solidFill>
                  <a:srgbClr val="FFFFFF"/>
                </a:solidFill>
                <a:latin typeface="Trebuchet MS"/>
                <a:cs typeface="Trebuchet MS"/>
              </a:rPr>
              <a:t>system </a:t>
            </a:r>
            <a:r>
              <a:rPr sz="2200" spc="90" dirty="0">
                <a:solidFill>
                  <a:srgbClr val="FFFFFF"/>
                </a:solidFill>
                <a:latin typeface="Trebuchet MS"/>
                <a:cs typeface="Trebuchet MS"/>
              </a:rPr>
              <a:t>using </a:t>
            </a:r>
            <a:r>
              <a:rPr sz="2200" spc="35" dirty="0">
                <a:solidFill>
                  <a:srgbClr val="FFFFFF"/>
                </a:solidFill>
                <a:latin typeface="Trebuchet MS"/>
                <a:cs typeface="Trebuchet MS"/>
              </a:rPr>
              <a:t>Docker. </a:t>
            </a:r>
            <a:r>
              <a:rPr sz="2200" spc="5" dirty="0">
                <a:solidFill>
                  <a:srgbClr val="FFFFFF"/>
                </a:solidFill>
                <a:latin typeface="Trebuchet MS"/>
                <a:cs typeface="Trebuchet MS"/>
              </a:rPr>
              <a:t>So, </a:t>
            </a:r>
            <a:r>
              <a:rPr sz="2200" spc="100" dirty="0">
                <a:solidFill>
                  <a:srgbClr val="FFFFFF"/>
                </a:solidFill>
                <a:latin typeface="Trebuchet MS"/>
                <a:cs typeface="Trebuchet MS"/>
              </a:rPr>
              <a:t>you </a:t>
            </a:r>
            <a:r>
              <a:rPr sz="2200" spc="40" dirty="0">
                <a:solidFill>
                  <a:srgbClr val="FFFFFF"/>
                </a:solidFill>
                <a:latin typeface="Trebuchet MS"/>
                <a:cs typeface="Trebuchet MS"/>
              </a:rPr>
              <a:t>are </a:t>
            </a:r>
            <a:r>
              <a:rPr sz="2200" spc="55" dirty="0">
                <a:solidFill>
                  <a:srgbClr val="FFFFFF"/>
                </a:solidFill>
                <a:latin typeface="Trebuchet MS"/>
                <a:cs typeface="Trebuchet MS"/>
              </a:rPr>
              <a:t>required </a:t>
            </a:r>
            <a:r>
              <a:rPr sz="2200" spc="20" dirty="0">
                <a:solidFill>
                  <a:srgbClr val="FFFFFF"/>
                </a:solidFill>
                <a:latin typeface="Trebuchet MS"/>
                <a:cs typeface="Trebuchet MS"/>
              </a:rPr>
              <a:t>to </a:t>
            </a:r>
            <a:r>
              <a:rPr sz="2200" dirty="0">
                <a:solidFill>
                  <a:srgbClr val="FFFFFF"/>
                </a:solidFill>
                <a:latin typeface="Trebuchet MS"/>
                <a:cs typeface="Trebuchet MS"/>
              </a:rPr>
              <a:t>create </a:t>
            </a:r>
            <a:r>
              <a:rPr sz="2200" spc="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75" dirty="0">
                <a:solidFill>
                  <a:srgbClr val="FFFFFF"/>
                </a:solidFill>
                <a:latin typeface="Trebuchet MS"/>
                <a:cs typeface="Trebuchet MS"/>
              </a:rPr>
              <a:t>Docker </a:t>
            </a:r>
            <a:r>
              <a:rPr sz="2200" spc="80" dirty="0">
                <a:solidFill>
                  <a:srgbClr val="FFFFFF"/>
                </a:solidFill>
                <a:latin typeface="Trebuchet MS"/>
                <a:cs typeface="Trebuchet MS"/>
              </a:rPr>
              <a:t>images </a:t>
            </a:r>
            <a:r>
              <a:rPr sz="2200" spc="35" dirty="0">
                <a:solidFill>
                  <a:srgbClr val="FFFFFF"/>
                </a:solidFill>
                <a:latin typeface="Trebuchet MS"/>
                <a:cs typeface="Trebuchet MS"/>
              </a:rPr>
              <a:t>for </a:t>
            </a:r>
            <a:r>
              <a:rPr sz="2200" spc="50" dirty="0">
                <a:solidFill>
                  <a:srgbClr val="FFFFFF"/>
                </a:solidFill>
                <a:latin typeface="Trebuchet MS"/>
                <a:cs typeface="Trebuchet MS"/>
              </a:rPr>
              <a:t>these </a:t>
            </a:r>
            <a:r>
              <a:rPr sz="2200" spc="95" dirty="0">
                <a:solidFill>
                  <a:srgbClr val="FFFFFF"/>
                </a:solidFill>
                <a:latin typeface="Trebuchet MS"/>
                <a:cs typeface="Trebuchet MS"/>
              </a:rPr>
              <a:t>components </a:t>
            </a:r>
            <a:r>
              <a:rPr sz="2200" spc="90" dirty="0">
                <a:solidFill>
                  <a:srgbClr val="FFFFFF"/>
                </a:solidFill>
                <a:latin typeface="Trebuchet MS"/>
                <a:cs typeface="Trebuchet MS"/>
              </a:rPr>
              <a:t>using </a:t>
            </a:r>
            <a:r>
              <a:rPr sz="2200" spc="20" dirty="0">
                <a:solidFill>
                  <a:srgbClr val="FFFFFF"/>
                </a:solidFill>
                <a:latin typeface="Trebuchet MS"/>
                <a:cs typeface="Trebuchet MS"/>
              </a:rPr>
              <a:t>the </a:t>
            </a:r>
            <a:r>
              <a:rPr sz="2200" spc="25" dirty="0">
                <a:solidFill>
                  <a:srgbClr val="FFFFFF"/>
                </a:solidFill>
                <a:latin typeface="Trebuchet MS"/>
                <a:cs typeface="Trebuchet MS"/>
              </a:rPr>
              <a:t>Dockerfile </a:t>
            </a:r>
            <a:r>
              <a:rPr sz="2200" spc="110" dirty="0">
                <a:solidFill>
                  <a:srgbClr val="FFFFFF"/>
                </a:solidFill>
                <a:latin typeface="Trebuchet MS"/>
                <a:cs typeface="Trebuchet MS"/>
              </a:rPr>
              <a:t>and </a:t>
            </a:r>
            <a:r>
              <a:rPr sz="2200" spc="40" dirty="0">
                <a:solidFill>
                  <a:srgbClr val="FFFFFF"/>
                </a:solidFill>
                <a:latin typeface="Trebuchet MS"/>
                <a:cs typeface="Trebuchet MS"/>
              </a:rPr>
              <a:t>connect </a:t>
            </a:r>
            <a:r>
              <a:rPr sz="2200" spc="75" dirty="0">
                <a:solidFill>
                  <a:srgbClr val="FFFFFF"/>
                </a:solidFill>
                <a:latin typeface="Trebuchet MS"/>
                <a:cs typeface="Trebuchet MS"/>
              </a:rPr>
              <a:t>them </a:t>
            </a:r>
            <a:r>
              <a:rPr sz="2200" spc="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90" dirty="0">
                <a:solidFill>
                  <a:srgbClr val="FFFFFF"/>
                </a:solidFill>
                <a:latin typeface="Trebuchet MS"/>
                <a:cs typeface="Trebuchet MS"/>
              </a:rPr>
              <a:t>using</a:t>
            </a:r>
            <a:r>
              <a:rPr sz="22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22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70" dirty="0">
                <a:solidFill>
                  <a:srgbClr val="FFFFFF"/>
                </a:solidFill>
                <a:latin typeface="Trebuchet MS"/>
                <a:cs typeface="Trebuchet MS"/>
              </a:rPr>
              <a:t>docker-compose</a:t>
            </a:r>
            <a:r>
              <a:rPr sz="2200" spc="-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90" dirty="0">
                <a:solidFill>
                  <a:srgbClr val="FFFFFF"/>
                </a:solidFill>
                <a:latin typeface="Trebuchet MS"/>
                <a:cs typeface="Trebuchet MS"/>
              </a:rPr>
              <a:t>file.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206744" y="605154"/>
            <a:ext cx="737870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60" dirty="0">
                <a:solidFill>
                  <a:srgbClr val="FFFFFF"/>
                </a:solidFill>
                <a:latin typeface="Arial"/>
                <a:cs typeface="Arial"/>
              </a:rPr>
              <a:t>Containerizing</a:t>
            </a:r>
            <a:r>
              <a:rPr sz="2800" b="1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b="1" spc="-20" dirty="0">
                <a:solidFill>
                  <a:srgbClr val="FFFFFF"/>
                </a:solidFill>
                <a:latin typeface="Arial"/>
                <a:cs typeface="Arial"/>
              </a:rPr>
              <a:t>Legacy</a:t>
            </a:r>
            <a:r>
              <a:rPr sz="2800" b="1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b="1" spc="60" dirty="0">
                <a:solidFill>
                  <a:srgbClr val="FFFFFF"/>
                </a:solidFill>
                <a:latin typeface="Arial"/>
                <a:cs typeface="Arial"/>
              </a:rPr>
              <a:t>Docker</a:t>
            </a:r>
            <a:r>
              <a:rPr sz="2800" b="1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b="1" spc="55" dirty="0">
                <a:solidFill>
                  <a:srgbClr val="FFFFFF"/>
                </a:solidFill>
                <a:latin typeface="Arial"/>
                <a:cs typeface="Arial"/>
              </a:rPr>
              <a:t>Application</a:t>
            </a:r>
            <a:endParaRPr sz="28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854455" y="600583"/>
            <a:ext cx="336613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40" dirty="0">
                <a:latin typeface="Arial"/>
                <a:cs typeface="Arial"/>
              </a:rPr>
              <a:t>Lesson-End</a:t>
            </a:r>
            <a:r>
              <a:rPr spc="-130" dirty="0">
                <a:latin typeface="Arial"/>
                <a:cs typeface="Arial"/>
              </a:rPr>
              <a:t> </a:t>
            </a:r>
            <a:r>
              <a:rPr spc="60" dirty="0">
                <a:latin typeface="Arial"/>
                <a:cs typeface="Arial"/>
              </a:rPr>
              <a:t>Project</a:t>
            </a:r>
          </a:p>
        </p:txBody>
      </p:sp>
    </p:spTree>
  </p:cSld>
  <p:clrMapOvr>
    <a:masterClrMapping/>
  </p:clrMapOvr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908675">
              <a:lnSpc>
                <a:spcPct val="100000"/>
              </a:lnSpc>
              <a:spcBef>
                <a:spcPts val="95"/>
              </a:spcBef>
            </a:pPr>
            <a:r>
              <a:rPr spc="-20" dirty="0"/>
              <a:t>DevOps</a:t>
            </a:r>
            <a:r>
              <a:rPr spc="-95" dirty="0"/>
              <a:t> </a:t>
            </a:r>
            <a:r>
              <a:rPr dirty="0"/>
              <a:t>Certification</a:t>
            </a:r>
            <a:r>
              <a:rPr spc="-85" dirty="0"/>
              <a:t> </a:t>
            </a:r>
            <a:r>
              <a:rPr spc="-20" dirty="0"/>
              <a:t>Training</a:t>
            </a:r>
          </a:p>
        </p:txBody>
      </p:sp>
    </p:spTree>
  </p:cSld>
  <p:clrMapOvr>
    <a:masterClrMapping/>
  </p:clrMapOvr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6256635" cy="9144000"/>
            <a:chOff x="0" y="0"/>
            <a:chExt cx="16256635" cy="9144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6256507" cy="914399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6888" y="231647"/>
              <a:ext cx="3236976" cy="914400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489196" y="4258436"/>
            <a:ext cx="413321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5" dirty="0"/>
              <a:t>Continuous</a:t>
            </a:r>
            <a:r>
              <a:rPr spc="-130" dirty="0"/>
              <a:t> </a:t>
            </a:r>
            <a:r>
              <a:rPr spc="15" dirty="0"/>
              <a:t>Monitoring</a:t>
            </a:r>
          </a:p>
        </p:txBody>
      </p:sp>
    </p:spTree>
  </p:cSld>
  <p:clrMapOvr>
    <a:masterClrMapping/>
  </p:clrMapOvr>
</p:sld>
</file>

<file path=ppt/slides/slide3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502278" y="784098"/>
            <a:ext cx="3538854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>
                <a:solidFill>
                  <a:srgbClr val="3E3E3E"/>
                </a:solidFill>
              </a:rPr>
              <a:t>Learning</a:t>
            </a:r>
            <a:r>
              <a:rPr spc="-155" dirty="0">
                <a:solidFill>
                  <a:srgbClr val="3E3E3E"/>
                </a:solidFill>
              </a:rPr>
              <a:t> </a:t>
            </a:r>
            <a:r>
              <a:rPr spc="-20" dirty="0">
                <a:solidFill>
                  <a:srgbClr val="3E3E3E"/>
                </a:solidFill>
              </a:rPr>
              <a:t>Objectives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69692" y="1187196"/>
            <a:ext cx="4820411" cy="36575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71144" y="3025139"/>
            <a:ext cx="457200" cy="45720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71144" y="4012691"/>
            <a:ext cx="457200" cy="45720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71144" y="5004815"/>
            <a:ext cx="457200" cy="45720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71144" y="6112764"/>
            <a:ext cx="457200" cy="457200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797763" y="2254757"/>
            <a:ext cx="8829040" cy="43160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55" dirty="0">
                <a:solidFill>
                  <a:srgbClr val="3E3E3E"/>
                </a:solidFill>
                <a:latin typeface="Lucida Sans Unicode"/>
                <a:cs typeface="Lucida Sans Unicode"/>
              </a:rPr>
              <a:t>By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the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en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d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of</a:t>
            </a:r>
            <a:r>
              <a:rPr sz="2200" spc="-13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60" dirty="0">
                <a:solidFill>
                  <a:srgbClr val="3E3E3E"/>
                </a:solidFill>
                <a:latin typeface="Lucida Sans Unicode"/>
                <a:cs typeface="Lucida Sans Unicode"/>
              </a:rPr>
              <a:t>thi</a:t>
            </a:r>
            <a:r>
              <a:rPr sz="2200" spc="-65" dirty="0">
                <a:solidFill>
                  <a:srgbClr val="3E3E3E"/>
                </a:solidFill>
                <a:latin typeface="Lucida Sans Unicode"/>
                <a:cs typeface="Lucida Sans Unicode"/>
              </a:rPr>
              <a:t>s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65" dirty="0">
                <a:solidFill>
                  <a:srgbClr val="3E3E3E"/>
                </a:solidFill>
                <a:latin typeface="Lucida Sans Unicode"/>
                <a:cs typeface="Lucida Sans Unicode"/>
              </a:rPr>
              <a:t>lesson,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you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w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i</a:t>
            </a:r>
            <a:r>
              <a:rPr sz="2200" spc="-85" dirty="0">
                <a:solidFill>
                  <a:srgbClr val="3E3E3E"/>
                </a:solidFill>
                <a:latin typeface="Lucida Sans Unicode"/>
                <a:cs typeface="Lucida Sans Unicode"/>
              </a:rPr>
              <a:t>ll</a:t>
            </a:r>
            <a:r>
              <a:rPr sz="2200" spc="-9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be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abl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o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:</a:t>
            </a:r>
            <a:endParaRPr sz="22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750">
              <a:latin typeface="Lucida Sans Unicode"/>
              <a:cs typeface="Lucida Sans Unicode"/>
            </a:endParaRPr>
          </a:p>
          <a:p>
            <a:pPr marL="674370">
              <a:lnSpc>
                <a:spcPct val="100000"/>
              </a:lnSpc>
              <a:spcBef>
                <a:spcPts val="5"/>
              </a:spcBef>
            </a:pPr>
            <a:r>
              <a:rPr sz="2200" spc="-70" dirty="0">
                <a:solidFill>
                  <a:srgbClr val="3E3E3E"/>
                </a:solidFill>
                <a:latin typeface="Lucida Sans Unicode"/>
                <a:cs typeface="Lucida Sans Unicode"/>
              </a:rPr>
              <a:t>Expla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i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n</a:t>
            </a:r>
            <a:r>
              <a:rPr sz="2200" spc="-9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conti</a:t>
            </a:r>
            <a:r>
              <a:rPr sz="2200" spc="-70" dirty="0">
                <a:solidFill>
                  <a:srgbClr val="3E3E3E"/>
                </a:solidFill>
                <a:latin typeface="Lucida Sans Unicode"/>
                <a:cs typeface="Lucida Sans Unicode"/>
              </a:rPr>
              <a:t>n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uo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u</a:t>
            </a:r>
            <a:r>
              <a:rPr sz="2200" spc="-75" dirty="0">
                <a:solidFill>
                  <a:srgbClr val="3E3E3E"/>
                </a:solidFill>
                <a:latin typeface="Lucida Sans Unicode"/>
                <a:cs typeface="Lucida Sans Unicode"/>
              </a:rPr>
              <a:t>s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mon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it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o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ri</a:t>
            </a:r>
            <a:r>
              <a:rPr sz="2200" spc="-60" dirty="0">
                <a:solidFill>
                  <a:srgbClr val="3E3E3E"/>
                </a:solidFill>
                <a:latin typeface="Lucida Sans Unicode"/>
                <a:cs typeface="Lucida Sans Unicode"/>
              </a:rPr>
              <a:t>n</a:t>
            </a:r>
            <a:r>
              <a:rPr sz="2200" spc="-170" dirty="0">
                <a:solidFill>
                  <a:srgbClr val="3E3E3E"/>
                </a:solidFill>
                <a:latin typeface="Lucida Sans Unicode"/>
                <a:cs typeface="Lucida Sans Unicode"/>
              </a:rPr>
              <a:t>g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o</a:t>
            </a:r>
            <a:r>
              <a:rPr sz="2200" spc="-60" dirty="0">
                <a:solidFill>
                  <a:srgbClr val="3E3E3E"/>
                </a:solidFill>
                <a:latin typeface="Lucida Sans Unicode"/>
                <a:cs typeface="Lucida Sans Unicode"/>
              </a:rPr>
              <a:t>ols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in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60" dirty="0">
                <a:solidFill>
                  <a:srgbClr val="3E3E3E"/>
                </a:solidFill>
                <a:latin typeface="Lucida Sans Unicode"/>
                <a:cs typeface="Lucida Sans Unicode"/>
              </a:rPr>
              <a:t>D</a:t>
            </a:r>
            <a:r>
              <a:rPr sz="2200" spc="-15" dirty="0">
                <a:solidFill>
                  <a:srgbClr val="3E3E3E"/>
                </a:solidFill>
                <a:latin typeface="Lucida Sans Unicode"/>
                <a:cs typeface="Lucida Sans Unicode"/>
              </a:rPr>
              <a:t>ev</a:t>
            </a:r>
            <a:r>
              <a:rPr sz="2200" spc="-10" dirty="0">
                <a:solidFill>
                  <a:srgbClr val="3E3E3E"/>
                </a:solidFill>
                <a:latin typeface="Lucida Sans Unicode"/>
                <a:cs typeface="Lucida Sans Unicode"/>
              </a:rPr>
              <a:t>O</a:t>
            </a:r>
            <a:r>
              <a:rPr sz="2200" spc="-60" dirty="0">
                <a:solidFill>
                  <a:srgbClr val="3E3E3E"/>
                </a:solidFill>
                <a:latin typeface="Lucida Sans Unicode"/>
                <a:cs typeface="Lucida Sans Unicode"/>
              </a:rPr>
              <a:t>ps</a:t>
            </a:r>
            <a:endParaRPr sz="2200">
              <a:latin typeface="Lucida Sans Unicode"/>
              <a:cs typeface="Lucida Sans Unicode"/>
            </a:endParaRPr>
          </a:p>
          <a:p>
            <a:pPr marL="706120" marR="5466080" indent="-32384">
              <a:lnSpc>
                <a:spcPts val="8050"/>
              </a:lnSpc>
              <a:spcBef>
                <a:spcPts val="925"/>
              </a:spcBef>
            </a:pP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Demonstra</a:t>
            </a:r>
            <a:r>
              <a:rPr sz="2200" spc="-15" dirty="0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sz="2200" spc="5" dirty="0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Nagios 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Descri</a:t>
            </a:r>
            <a:r>
              <a:rPr sz="2200" spc="-65" dirty="0">
                <a:solidFill>
                  <a:srgbClr val="3E3E3E"/>
                </a:solidFill>
                <a:latin typeface="Lucida Sans Unicode"/>
                <a:cs typeface="Lucida Sans Unicode"/>
              </a:rPr>
              <a:t>b</a:t>
            </a:r>
            <a:r>
              <a:rPr sz="2200" spc="5" dirty="0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sz="2200" spc="-8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ELK</a:t>
            </a:r>
            <a:r>
              <a:rPr sz="2200" spc="-13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Stack</a:t>
            </a:r>
            <a:endParaRPr sz="22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950">
              <a:latin typeface="Lucida Sans Unicode"/>
              <a:cs typeface="Lucida Sans Unicode"/>
            </a:endParaRPr>
          </a:p>
          <a:p>
            <a:pPr marL="706120">
              <a:lnSpc>
                <a:spcPct val="100000"/>
              </a:lnSpc>
              <a:spcBef>
                <a:spcPts val="5"/>
              </a:spcBef>
            </a:pP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Demonstrate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continuous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monitoring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on</a:t>
            </a:r>
            <a:r>
              <a:rPr sz="2200" spc="-13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Docker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with</a:t>
            </a:r>
            <a:r>
              <a:rPr sz="2200" spc="-10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ELK</a:t>
            </a:r>
            <a:r>
              <a:rPr sz="2200" spc="-13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Stack</a:t>
            </a:r>
            <a:endParaRPr sz="22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661153" y="4086225"/>
            <a:ext cx="6934834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0" dirty="0"/>
              <a:t>Introduction</a:t>
            </a:r>
            <a:r>
              <a:rPr spc="-90" dirty="0"/>
              <a:t> </a:t>
            </a:r>
            <a:r>
              <a:rPr spc="20" dirty="0"/>
              <a:t>to</a:t>
            </a:r>
            <a:r>
              <a:rPr spc="-100" dirty="0"/>
              <a:t> </a:t>
            </a:r>
            <a:r>
              <a:rPr spc="5" dirty="0"/>
              <a:t>Continuous</a:t>
            </a:r>
            <a:r>
              <a:rPr spc="-85" dirty="0"/>
              <a:t> </a:t>
            </a:r>
            <a:r>
              <a:rPr spc="15" dirty="0"/>
              <a:t>Monitoring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753606" y="4086225"/>
            <a:ext cx="274955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0" dirty="0"/>
              <a:t>Getting</a:t>
            </a:r>
            <a:r>
              <a:rPr spc="-175" dirty="0"/>
              <a:t> </a:t>
            </a:r>
            <a:r>
              <a:rPr spc="-10" dirty="0"/>
              <a:t>Started</a:t>
            </a:r>
          </a:p>
        </p:txBody>
      </p:sp>
    </p:spTree>
  </p:cSld>
  <p:clrMapOvr>
    <a:masterClrMapping/>
  </p:clrMapOvr>
</p:sld>
</file>

<file path=ppt/slides/slide39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217667" y="306451"/>
            <a:ext cx="582104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0" dirty="0">
                <a:solidFill>
                  <a:srgbClr val="3E3E3E"/>
                </a:solidFill>
              </a:rPr>
              <a:t>What</a:t>
            </a:r>
            <a:r>
              <a:rPr spc="-95" dirty="0">
                <a:solidFill>
                  <a:srgbClr val="3E3E3E"/>
                </a:solidFill>
              </a:rPr>
              <a:t> </a:t>
            </a:r>
            <a:r>
              <a:rPr spc="-240" dirty="0">
                <a:solidFill>
                  <a:srgbClr val="3E3E3E"/>
                </a:solidFill>
              </a:rPr>
              <a:t>I</a:t>
            </a:r>
            <a:r>
              <a:rPr spc="-250" dirty="0">
                <a:solidFill>
                  <a:srgbClr val="3E3E3E"/>
                </a:solidFill>
              </a:rPr>
              <a:t>s</a:t>
            </a:r>
            <a:r>
              <a:rPr spc="-95" dirty="0">
                <a:solidFill>
                  <a:srgbClr val="3E3E3E"/>
                </a:solidFill>
              </a:rPr>
              <a:t> </a:t>
            </a:r>
            <a:r>
              <a:rPr spc="-100" dirty="0">
                <a:solidFill>
                  <a:srgbClr val="3E3E3E"/>
                </a:solidFill>
              </a:rPr>
              <a:t>C</a:t>
            </a:r>
            <a:r>
              <a:rPr spc="20" dirty="0">
                <a:solidFill>
                  <a:srgbClr val="3E3E3E"/>
                </a:solidFill>
              </a:rPr>
              <a:t>ontinu</a:t>
            </a:r>
            <a:r>
              <a:rPr spc="15" dirty="0">
                <a:solidFill>
                  <a:srgbClr val="3E3E3E"/>
                </a:solidFill>
              </a:rPr>
              <a:t>o</a:t>
            </a:r>
            <a:r>
              <a:rPr spc="-10" dirty="0">
                <a:solidFill>
                  <a:srgbClr val="3E3E3E"/>
                </a:solidFill>
              </a:rPr>
              <a:t>u</a:t>
            </a:r>
            <a:r>
              <a:rPr spc="-5" dirty="0">
                <a:solidFill>
                  <a:srgbClr val="3E3E3E"/>
                </a:solidFill>
              </a:rPr>
              <a:t>s</a:t>
            </a:r>
            <a:r>
              <a:rPr spc="-70" dirty="0">
                <a:solidFill>
                  <a:srgbClr val="3E3E3E"/>
                </a:solidFill>
              </a:rPr>
              <a:t> </a:t>
            </a:r>
            <a:r>
              <a:rPr spc="15" dirty="0">
                <a:solidFill>
                  <a:srgbClr val="3E3E3E"/>
                </a:solidFill>
              </a:rPr>
              <a:t>Monitoring</a:t>
            </a:r>
            <a:r>
              <a:rPr spc="-70" dirty="0">
                <a:solidFill>
                  <a:srgbClr val="3E3E3E"/>
                </a:solidFill>
              </a:rPr>
              <a:t> </a:t>
            </a:r>
            <a:r>
              <a:rPr spc="-254" dirty="0">
                <a:solidFill>
                  <a:srgbClr val="3E3E3E"/>
                </a:solidFill>
              </a:rPr>
              <a:t>?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001381" y="3969156"/>
            <a:ext cx="5677535" cy="3043555"/>
          </a:xfrm>
          <a:prstGeom prst="rect">
            <a:avLst/>
          </a:prstGeom>
        </p:spPr>
        <p:txBody>
          <a:bodyPr vert="horz" wrap="square" lIns="0" tIns="1803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20"/>
              </a:spcBef>
            </a:pP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It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80" dirty="0">
                <a:solidFill>
                  <a:srgbClr val="3E3E3E"/>
                </a:solidFill>
                <a:latin typeface="Lucida Sans Unicode"/>
                <a:cs typeface="Lucida Sans Unicode"/>
              </a:rPr>
              <a:t>is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the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65" dirty="0">
                <a:solidFill>
                  <a:srgbClr val="3E3E3E"/>
                </a:solidFill>
                <a:latin typeface="Lucida Sans Unicode"/>
                <a:cs typeface="Lucida Sans Unicode"/>
              </a:rPr>
              <a:t>abil</a:t>
            </a: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i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y</a:t>
            </a:r>
            <a:r>
              <a:rPr sz="2200" spc="-8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o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:</a:t>
            </a:r>
            <a:endParaRPr sz="2200">
              <a:latin typeface="Lucida Sans Unicode"/>
              <a:cs typeface="Lucida Sans Unicode"/>
            </a:endParaRPr>
          </a:p>
          <a:p>
            <a:pPr marL="469900" indent="-368935">
              <a:lnSpc>
                <a:spcPct val="100000"/>
              </a:lnSpc>
              <a:spcBef>
                <a:spcPts val="1320"/>
              </a:spcBef>
              <a:buFont typeface="Tahoma"/>
              <a:buChar char="●"/>
              <a:tabLst>
                <a:tab pos="469265" algn="l"/>
                <a:tab pos="469900" algn="l"/>
              </a:tabLst>
            </a:pP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Detects</a:t>
            </a:r>
            <a:endParaRPr sz="2200">
              <a:latin typeface="Lucida Sans Unicode"/>
              <a:cs typeface="Lucida Sans Unicode"/>
            </a:endParaRPr>
          </a:p>
          <a:p>
            <a:pPr marL="469900" indent="-368935">
              <a:lnSpc>
                <a:spcPct val="100000"/>
              </a:lnSpc>
              <a:spcBef>
                <a:spcPts val="1320"/>
              </a:spcBef>
              <a:buFont typeface="Tahoma"/>
              <a:buChar char="●"/>
              <a:tabLst>
                <a:tab pos="469265" algn="l"/>
                <a:tab pos="469900" algn="l"/>
              </a:tabLst>
            </a:pP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Reports</a:t>
            </a:r>
            <a:endParaRPr sz="2200">
              <a:latin typeface="Lucida Sans Unicode"/>
              <a:cs typeface="Lucida Sans Unicode"/>
            </a:endParaRPr>
          </a:p>
          <a:p>
            <a:pPr marL="469900" indent="-368935">
              <a:lnSpc>
                <a:spcPct val="100000"/>
              </a:lnSpc>
              <a:spcBef>
                <a:spcPts val="1320"/>
              </a:spcBef>
              <a:buFont typeface="Tahoma"/>
              <a:buChar char="●"/>
              <a:tabLst>
                <a:tab pos="469265" algn="l"/>
                <a:tab pos="469900" algn="l"/>
              </a:tabLst>
            </a:pP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Responds</a:t>
            </a:r>
            <a:endParaRPr sz="2200">
              <a:latin typeface="Lucida Sans Unicode"/>
              <a:cs typeface="Lucida Sans Unicode"/>
            </a:endParaRPr>
          </a:p>
          <a:p>
            <a:pPr marL="469900" indent="-368935">
              <a:lnSpc>
                <a:spcPct val="100000"/>
              </a:lnSpc>
              <a:spcBef>
                <a:spcPts val="1320"/>
              </a:spcBef>
              <a:buFont typeface="Tahoma"/>
              <a:buChar char="●"/>
              <a:tabLst>
                <a:tab pos="469265" algn="l"/>
                <a:tab pos="469900" algn="l"/>
              </a:tabLst>
            </a:pP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Contains</a:t>
            </a:r>
            <a:endParaRPr sz="2200">
              <a:latin typeface="Lucida Sans Unicode"/>
              <a:cs typeface="Lucida Sans Unicode"/>
            </a:endParaRPr>
          </a:p>
          <a:p>
            <a:pPr marL="469900" indent="-368935">
              <a:lnSpc>
                <a:spcPct val="100000"/>
              </a:lnSpc>
              <a:spcBef>
                <a:spcPts val="1320"/>
              </a:spcBef>
              <a:buFont typeface="Tahoma"/>
              <a:buChar char="●"/>
              <a:tabLst>
                <a:tab pos="469265" algn="l"/>
                <a:tab pos="469900" algn="l"/>
              </a:tabLst>
            </a:pP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Miti</a:t>
            </a:r>
            <a:r>
              <a:rPr sz="2200" spc="-85" dirty="0">
                <a:solidFill>
                  <a:srgbClr val="3E3E3E"/>
                </a:solidFill>
                <a:latin typeface="Lucida Sans Unicode"/>
                <a:cs typeface="Lucida Sans Unicode"/>
              </a:rPr>
              <a:t>g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sz="2200" spc="-15" dirty="0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s</a:t>
            </a:r>
            <a:r>
              <a:rPr sz="2200" spc="-10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sz="2200" spc="-15" dirty="0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ck</a:t>
            </a:r>
            <a:r>
              <a:rPr sz="2200" spc="-95" dirty="0">
                <a:solidFill>
                  <a:srgbClr val="3E3E3E"/>
                </a:solidFill>
                <a:latin typeface="Lucida Sans Unicode"/>
                <a:cs typeface="Lucida Sans Unicode"/>
              </a:rPr>
              <a:t>s</a:t>
            </a:r>
            <a:r>
              <a:rPr sz="2200" spc="-13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o</a:t>
            </a:r>
            <a:r>
              <a:rPr sz="2200" spc="-13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the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100" dirty="0">
                <a:solidFill>
                  <a:srgbClr val="3E3E3E"/>
                </a:solidFill>
                <a:latin typeface="Lucida Sans Unicode"/>
                <a:cs typeface="Lucida Sans Unicode"/>
              </a:rPr>
              <a:t>IT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infrastructure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492758" y="1779270"/>
            <a:ext cx="13271500" cy="1114425"/>
          </a:xfrm>
          <a:custGeom>
            <a:avLst/>
            <a:gdLst/>
            <a:ahLst/>
            <a:cxnLst/>
            <a:rect l="l" t="t" r="r" b="b"/>
            <a:pathLst>
              <a:path w="13271500" h="1114425">
                <a:moveTo>
                  <a:pt x="0" y="185674"/>
                </a:moveTo>
                <a:lnTo>
                  <a:pt x="6636" y="136333"/>
                </a:lnTo>
                <a:lnTo>
                  <a:pt x="25362" y="91985"/>
                </a:lnTo>
                <a:lnTo>
                  <a:pt x="54403" y="54403"/>
                </a:lnTo>
                <a:lnTo>
                  <a:pt x="91985" y="25362"/>
                </a:lnTo>
                <a:lnTo>
                  <a:pt x="136333" y="6636"/>
                </a:lnTo>
                <a:lnTo>
                  <a:pt x="185673" y="0"/>
                </a:lnTo>
                <a:lnTo>
                  <a:pt x="13085318" y="0"/>
                </a:lnTo>
                <a:lnTo>
                  <a:pt x="13134658" y="6636"/>
                </a:lnTo>
                <a:lnTo>
                  <a:pt x="13179006" y="25362"/>
                </a:lnTo>
                <a:lnTo>
                  <a:pt x="13216588" y="54403"/>
                </a:lnTo>
                <a:lnTo>
                  <a:pt x="13245629" y="91985"/>
                </a:lnTo>
                <a:lnTo>
                  <a:pt x="13264355" y="136333"/>
                </a:lnTo>
                <a:lnTo>
                  <a:pt x="13270992" y="185674"/>
                </a:lnTo>
                <a:lnTo>
                  <a:pt x="13270992" y="928369"/>
                </a:lnTo>
                <a:lnTo>
                  <a:pt x="13264355" y="977710"/>
                </a:lnTo>
                <a:lnTo>
                  <a:pt x="13245629" y="1022058"/>
                </a:lnTo>
                <a:lnTo>
                  <a:pt x="13216588" y="1059640"/>
                </a:lnTo>
                <a:lnTo>
                  <a:pt x="13179006" y="1088681"/>
                </a:lnTo>
                <a:lnTo>
                  <a:pt x="13134658" y="1107407"/>
                </a:lnTo>
                <a:lnTo>
                  <a:pt x="13085318" y="1114043"/>
                </a:lnTo>
                <a:lnTo>
                  <a:pt x="185673" y="1114043"/>
                </a:lnTo>
                <a:lnTo>
                  <a:pt x="136333" y="1107407"/>
                </a:lnTo>
                <a:lnTo>
                  <a:pt x="91985" y="1088681"/>
                </a:lnTo>
                <a:lnTo>
                  <a:pt x="54403" y="1059640"/>
                </a:lnTo>
                <a:lnTo>
                  <a:pt x="25362" y="1022058"/>
                </a:lnTo>
                <a:lnTo>
                  <a:pt x="6636" y="977710"/>
                </a:lnTo>
                <a:lnTo>
                  <a:pt x="0" y="928369"/>
                </a:lnTo>
                <a:lnTo>
                  <a:pt x="0" y="185674"/>
                </a:lnTo>
                <a:close/>
              </a:path>
            </a:pathLst>
          </a:custGeom>
          <a:ln w="2540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690497" y="1797055"/>
            <a:ext cx="12870815" cy="1031240"/>
          </a:xfrm>
          <a:prstGeom prst="rect">
            <a:avLst/>
          </a:prstGeom>
        </p:spPr>
        <p:txBody>
          <a:bodyPr vert="horz" wrap="square" lIns="0" tIns="17970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415"/>
              </a:spcBef>
              <a:tabLst>
                <a:tab pos="10838815" algn="l"/>
              </a:tabLst>
            </a:pP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Conti</a:t>
            </a:r>
            <a:r>
              <a:rPr sz="2200" spc="-75" dirty="0">
                <a:solidFill>
                  <a:srgbClr val="3E3E3E"/>
                </a:solidFill>
                <a:latin typeface="Lucida Sans Unicode"/>
                <a:cs typeface="Lucida Sans Unicode"/>
              </a:rPr>
              <a:t>n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uous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monito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r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i</a:t>
            </a:r>
            <a:r>
              <a:rPr sz="2200" spc="-80" dirty="0">
                <a:solidFill>
                  <a:srgbClr val="3E3E3E"/>
                </a:solidFill>
                <a:latin typeface="Lucida Sans Unicode"/>
                <a:cs typeface="Lucida Sans Unicode"/>
              </a:rPr>
              <a:t>n</a:t>
            </a:r>
            <a:r>
              <a:rPr sz="2200" spc="-170" dirty="0">
                <a:solidFill>
                  <a:srgbClr val="3E3E3E"/>
                </a:solidFill>
                <a:latin typeface="Lucida Sans Unicode"/>
                <a:cs typeface="Lucida Sans Unicode"/>
              </a:rPr>
              <a:t>g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i</a:t>
            </a:r>
            <a:r>
              <a:rPr sz="2200" spc="-80" dirty="0">
                <a:solidFill>
                  <a:srgbClr val="3E3E3E"/>
                </a:solidFill>
                <a:latin typeface="Lucida Sans Unicode"/>
                <a:cs typeface="Lucida Sans Unicode"/>
              </a:rPr>
              <a:t>n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vo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lves</a:t>
            </a:r>
            <a:r>
              <a:rPr sz="2200" spc="-10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monito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r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i</a:t>
            </a:r>
            <a:r>
              <a:rPr sz="2200" spc="-80" dirty="0">
                <a:solidFill>
                  <a:srgbClr val="3E3E3E"/>
                </a:solidFill>
                <a:latin typeface="Lucida Sans Unicode"/>
                <a:cs typeface="Lucida Sans Unicode"/>
              </a:rPr>
              <a:t>n</a:t>
            </a:r>
            <a:r>
              <a:rPr sz="2200" spc="-170" dirty="0">
                <a:solidFill>
                  <a:srgbClr val="3E3E3E"/>
                </a:solidFill>
                <a:latin typeface="Lucida Sans Unicode"/>
                <a:cs typeface="Lucida Sans Unicode"/>
              </a:rPr>
              <a:t>g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an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d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identif</a:t>
            </a:r>
            <a:r>
              <a:rPr sz="2200" spc="-65" dirty="0">
                <a:solidFill>
                  <a:srgbClr val="3E3E3E"/>
                </a:solidFill>
                <a:latin typeface="Lucida Sans Unicode"/>
                <a:cs typeface="Lucida Sans Unicode"/>
              </a:rPr>
              <a:t>y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i</a:t>
            </a:r>
            <a:r>
              <a:rPr sz="2200" spc="-80" dirty="0">
                <a:solidFill>
                  <a:srgbClr val="3E3E3E"/>
                </a:solidFill>
                <a:latin typeface="Lucida Sans Unicode"/>
                <a:cs typeface="Lucida Sans Unicode"/>
              </a:rPr>
              <a:t>n</a:t>
            </a:r>
            <a:r>
              <a:rPr sz="2200" spc="-170" dirty="0">
                <a:solidFill>
                  <a:srgbClr val="3E3E3E"/>
                </a:solidFill>
                <a:latin typeface="Lucida Sans Unicode"/>
                <a:cs typeface="Lucida Sans Unicode"/>
              </a:rPr>
              <a:t>g</a:t>
            </a:r>
            <a:r>
              <a:rPr sz="2200" spc="-7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65" dirty="0">
                <a:solidFill>
                  <a:srgbClr val="3E3E3E"/>
                </a:solidFill>
                <a:latin typeface="Lucida Sans Unicode"/>
                <a:cs typeface="Lucida Sans Unicode"/>
              </a:rPr>
              <a:t>compl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i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anc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sz="2200" spc="-7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60" dirty="0">
                <a:solidFill>
                  <a:srgbClr val="3E3E3E"/>
                </a:solidFill>
                <a:latin typeface="Lucida Sans Unicode"/>
                <a:cs typeface="Lucida Sans Unicode"/>
              </a:rPr>
              <a:t>i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s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s</a:t>
            </a:r>
            <a:r>
              <a:rPr sz="2200" spc="-65" dirty="0">
                <a:solidFill>
                  <a:srgbClr val="3E3E3E"/>
                </a:solidFill>
                <a:latin typeface="Lucida Sans Unicode"/>
                <a:cs typeface="Lucida Sans Unicode"/>
              </a:rPr>
              <a:t>u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s</a:t>
            </a:r>
            <a:r>
              <a:rPr sz="2200" spc="-9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an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d</a:t>
            </a:r>
            <a:r>
              <a:rPr sz="2200" dirty="0">
                <a:solidFill>
                  <a:srgbClr val="3E3E3E"/>
                </a:solidFill>
                <a:latin typeface="Lucida Sans Unicode"/>
                <a:cs typeface="Lucida Sans Unicode"/>
              </a:rPr>
              <a:t>	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security</a:t>
            </a:r>
            <a:r>
              <a:rPr sz="2200" spc="-10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80" dirty="0">
                <a:solidFill>
                  <a:srgbClr val="3E3E3E"/>
                </a:solidFill>
                <a:latin typeface="Lucida Sans Unicode"/>
                <a:cs typeface="Lucida Sans Unicode"/>
              </a:rPr>
              <a:t>risk</a:t>
            </a:r>
            <a:r>
              <a:rPr sz="2200" spc="-85" dirty="0">
                <a:solidFill>
                  <a:srgbClr val="3E3E3E"/>
                </a:solidFill>
                <a:latin typeface="Lucida Sans Unicode"/>
                <a:cs typeface="Lucida Sans Unicode"/>
              </a:rPr>
              <a:t>s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in</a:t>
            </a:r>
            <a:endParaRPr sz="2200">
              <a:latin typeface="Lucida Sans Unicode"/>
              <a:cs typeface="Lucida Sans Unicode"/>
            </a:endParaRPr>
          </a:p>
          <a:p>
            <a:pPr marL="4445" algn="ctr">
              <a:lnSpc>
                <a:spcPct val="100000"/>
              </a:lnSpc>
              <a:spcBef>
                <a:spcPts val="1320"/>
              </a:spcBef>
            </a:pP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each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phase</a:t>
            </a:r>
            <a:r>
              <a:rPr sz="2200" spc="-10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of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the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DevOps</a:t>
            </a:r>
            <a:r>
              <a:rPr sz="2200" spc="-13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65" dirty="0">
                <a:solidFill>
                  <a:srgbClr val="3E3E3E"/>
                </a:solidFill>
                <a:latin typeface="Lucida Sans Unicode"/>
                <a:cs typeface="Lucida Sans Unicode"/>
              </a:rPr>
              <a:t>lifecycle.</a:t>
            </a:r>
            <a:endParaRPr sz="2200">
              <a:latin typeface="Lucida Sans Unicode"/>
              <a:cs typeface="Lucida Sans Unicode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558795" y="3959352"/>
            <a:ext cx="3413759" cy="341376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962400" y="734568"/>
            <a:ext cx="8325611" cy="458724"/>
          </a:xfrm>
          <a:prstGeom prst="rect">
            <a:avLst/>
          </a:prstGeom>
        </p:spPr>
      </p:pic>
    </p:spTree>
  </p:cSld>
  <p:clrMapOvr>
    <a:masterClrMapping/>
  </p:clrMapOvr>
</p:sld>
</file>

<file path=ppt/slides/slide39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6256635" cy="9144000"/>
            <a:chOff x="0" y="0"/>
            <a:chExt cx="16256635" cy="9144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6256507" cy="914399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40652" y="1885188"/>
              <a:ext cx="2729483" cy="4486655"/>
            </a:xfrm>
            <a:prstGeom prst="rect">
              <a:avLst/>
            </a:prstGeom>
          </p:spPr>
        </p:pic>
      </p:grpSp>
      <p:grpSp>
        <p:nvGrpSpPr>
          <p:cNvPr id="5" name="object 5"/>
          <p:cNvGrpSpPr/>
          <p:nvPr/>
        </p:nvGrpSpPr>
        <p:grpSpPr>
          <a:xfrm>
            <a:off x="6894576" y="3860317"/>
            <a:ext cx="2417445" cy="739140"/>
            <a:chOff x="6894576" y="3860317"/>
            <a:chExt cx="2417445" cy="739140"/>
          </a:xfrm>
        </p:grpSpPr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894576" y="3860317"/>
              <a:ext cx="2417064" cy="739114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6987540" y="3936492"/>
              <a:ext cx="2235835" cy="591820"/>
            </a:xfrm>
            <a:custGeom>
              <a:avLst/>
              <a:gdLst/>
              <a:ahLst/>
              <a:cxnLst/>
              <a:rect l="l" t="t" r="r" b="b"/>
              <a:pathLst>
                <a:path w="2235834" h="591820">
                  <a:moveTo>
                    <a:pt x="0" y="0"/>
                  </a:moveTo>
                  <a:lnTo>
                    <a:pt x="305815" y="591312"/>
                  </a:lnTo>
                  <a:lnTo>
                    <a:pt x="1963927" y="591312"/>
                  </a:lnTo>
                  <a:lnTo>
                    <a:pt x="2235707" y="68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E3E3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987540" y="3936492"/>
              <a:ext cx="2235835" cy="591820"/>
            </a:xfrm>
            <a:custGeom>
              <a:avLst/>
              <a:gdLst/>
              <a:ahLst/>
              <a:cxnLst/>
              <a:rect l="l" t="t" r="r" b="b"/>
              <a:pathLst>
                <a:path w="2235834" h="591820">
                  <a:moveTo>
                    <a:pt x="0" y="0"/>
                  </a:moveTo>
                  <a:lnTo>
                    <a:pt x="305815" y="591312"/>
                  </a:lnTo>
                  <a:lnTo>
                    <a:pt x="1963927" y="591312"/>
                  </a:lnTo>
                  <a:lnTo>
                    <a:pt x="2235707" y="685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3E3E3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7374128" y="4037838"/>
            <a:ext cx="146367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Monito</a:t>
            </a:r>
            <a:r>
              <a:rPr sz="2200" spc="-75" dirty="0">
                <a:solidFill>
                  <a:srgbClr val="FFFFFF"/>
                </a:solidFill>
                <a:latin typeface="Lucida Sans Unicode"/>
                <a:cs typeface="Lucida Sans Unicode"/>
              </a:rPr>
              <a:t>ring</a:t>
            </a:r>
            <a:endParaRPr sz="2200">
              <a:latin typeface="Lucida Sans Unicode"/>
              <a:cs typeface="Lucida Sans Unicode"/>
            </a:endParaRPr>
          </a:p>
        </p:txBody>
      </p:sp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563870" y="3137661"/>
            <a:ext cx="189483" cy="191008"/>
          </a:xfrm>
          <a:prstGeom prst="rect">
            <a:avLst/>
          </a:prstGeom>
        </p:spPr>
      </p:pic>
      <p:grpSp>
        <p:nvGrpSpPr>
          <p:cNvPr id="11" name="object 11"/>
          <p:cNvGrpSpPr/>
          <p:nvPr/>
        </p:nvGrpSpPr>
        <p:grpSpPr>
          <a:xfrm>
            <a:off x="1566417" y="2304033"/>
            <a:ext cx="3860800" cy="1885950"/>
            <a:chOff x="1566417" y="2304033"/>
            <a:chExt cx="3860800" cy="1885950"/>
          </a:xfrm>
        </p:grpSpPr>
        <p:sp>
          <p:nvSpPr>
            <p:cNvPr id="12" name="object 12"/>
            <p:cNvSpPr/>
            <p:nvPr/>
          </p:nvSpPr>
          <p:spPr>
            <a:xfrm>
              <a:off x="1572767" y="2310383"/>
              <a:ext cx="3848100" cy="1873250"/>
            </a:xfrm>
            <a:custGeom>
              <a:avLst/>
              <a:gdLst/>
              <a:ahLst/>
              <a:cxnLst/>
              <a:rect l="l" t="t" r="r" b="b"/>
              <a:pathLst>
                <a:path w="3848100" h="1873250">
                  <a:moveTo>
                    <a:pt x="3535933" y="0"/>
                  </a:moveTo>
                  <a:lnTo>
                    <a:pt x="312165" y="0"/>
                  </a:lnTo>
                  <a:lnTo>
                    <a:pt x="266022" y="3383"/>
                  </a:lnTo>
                  <a:lnTo>
                    <a:pt x="221985" y="13211"/>
                  </a:lnTo>
                  <a:lnTo>
                    <a:pt x="180538" y="29003"/>
                  </a:lnTo>
                  <a:lnTo>
                    <a:pt x="142161" y="50276"/>
                  </a:lnTo>
                  <a:lnTo>
                    <a:pt x="107337" y="76548"/>
                  </a:lnTo>
                  <a:lnTo>
                    <a:pt x="76548" y="107337"/>
                  </a:lnTo>
                  <a:lnTo>
                    <a:pt x="50276" y="142161"/>
                  </a:lnTo>
                  <a:lnTo>
                    <a:pt x="29003" y="180538"/>
                  </a:lnTo>
                  <a:lnTo>
                    <a:pt x="13211" y="221985"/>
                  </a:lnTo>
                  <a:lnTo>
                    <a:pt x="3383" y="266022"/>
                  </a:lnTo>
                  <a:lnTo>
                    <a:pt x="0" y="312166"/>
                  </a:lnTo>
                  <a:lnTo>
                    <a:pt x="0" y="1560830"/>
                  </a:lnTo>
                  <a:lnTo>
                    <a:pt x="3383" y="1606944"/>
                  </a:lnTo>
                  <a:lnTo>
                    <a:pt x="13211" y="1650963"/>
                  </a:lnTo>
                  <a:lnTo>
                    <a:pt x="29003" y="1692402"/>
                  </a:lnTo>
                  <a:lnTo>
                    <a:pt x="50276" y="1730778"/>
                  </a:lnTo>
                  <a:lnTo>
                    <a:pt x="76548" y="1765607"/>
                  </a:lnTo>
                  <a:lnTo>
                    <a:pt x="107337" y="1796404"/>
                  </a:lnTo>
                  <a:lnTo>
                    <a:pt x="142161" y="1822687"/>
                  </a:lnTo>
                  <a:lnTo>
                    <a:pt x="180538" y="1843971"/>
                  </a:lnTo>
                  <a:lnTo>
                    <a:pt x="221985" y="1859773"/>
                  </a:lnTo>
                  <a:lnTo>
                    <a:pt x="266022" y="1869609"/>
                  </a:lnTo>
                  <a:lnTo>
                    <a:pt x="312165" y="1872996"/>
                  </a:lnTo>
                  <a:lnTo>
                    <a:pt x="3535933" y="1872996"/>
                  </a:lnTo>
                  <a:lnTo>
                    <a:pt x="3582077" y="1869609"/>
                  </a:lnTo>
                  <a:lnTo>
                    <a:pt x="3626114" y="1859773"/>
                  </a:lnTo>
                  <a:lnTo>
                    <a:pt x="3667561" y="1843971"/>
                  </a:lnTo>
                  <a:lnTo>
                    <a:pt x="3705938" y="1822687"/>
                  </a:lnTo>
                  <a:lnTo>
                    <a:pt x="3740762" y="1796404"/>
                  </a:lnTo>
                  <a:lnTo>
                    <a:pt x="3771551" y="1765607"/>
                  </a:lnTo>
                  <a:lnTo>
                    <a:pt x="3797823" y="1730778"/>
                  </a:lnTo>
                  <a:lnTo>
                    <a:pt x="3819096" y="1692402"/>
                  </a:lnTo>
                  <a:lnTo>
                    <a:pt x="3834888" y="1650963"/>
                  </a:lnTo>
                  <a:lnTo>
                    <a:pt x="3844716" y="1606944"/>
                  </a:lnTo>
                  <a:lnTo>
                    <a:pt x="3848100" y="1560830"/>
                  </a:lnTo>
                  <a:lnTo>
                    <a:pt x="3848100" y="312166"/>
                  </a:lnTo>
                  <a:lnTo>
                    <a:pt x="3844716" y="266022"/>
                  </a:lnTo>
                  <a:lnTo>
                    <a:pt x="3834888" y="221985"/>
                  </a:lnTo>
                  <a:lnTo>
                    <a:pt x="3819096" y="180538"/>
                  </a:lnTo>
                  <a:lnTo>
                    <a:pt x="3797823" y="142161"/>
                  </a:lnTo>
                  <a:lnTo>
                    <a:pt x="3771551" y="107337"/>
                  </a:lnTo>
                  <a:lnTo>
                    <a:pt x="3740762" y="76548"/>
                  </a:lnTo>
                  <a:lnTo>
                    <a:pt x="3705938" y="50276"/>
                  </a:lnTo>
                  <a:lnTo>
                    <a:pt x="3667561" y="29003"/>
                  </a:lnTo>
                  <a:lnTo>
                    <a:pt x="3626114" y="13211"/>
                  </a:lnTo>
                  <a:lnTo>
                    <a:pt x="3582077" y="3383"/>
                  </a:lnTo>
                  <a:lnTo>
                    <a:pt x="3535933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572767" y="2310383"/>
              <a:ext cx="3848100" cy="1873250"/>
            </a:xfrm>
            <a:custGeom>
              <a:avLst/>
              <a:gdLst/>
              <a:ahLst/>
              <a:cxnLst/>
              <a:rect l="l" t="t" r="r" b="b"/>
              <a:pathLst>
                <a:path w="3848100" h="1873250">
                  <a:moveTo>
                    <a:pt x="0" y="312166"/>
                  </a:moveTo>
                  <a:lnTo>
                    <a:pt x="3383" y="266022"/>
                  </a:lnTo>
                  <a:lnTo>
                    <a:pt x="13211" y="221985"/>
                  </a:lnTo>
                  <a:lnTo>
                    <a:pt x="29003" y="180538"/>
                  </a:lnTo>
                  <a:lnTo>
                    <a:pt x="50276" y="142161"/>
                  </a:lnTo>
                  <a:lnTo>
                    <a:pt x="76548" y="107337"/>
                  </a:lnTo>
                  <a:lnTo>
                    <a:pt x="107337" y="76548"/>
                  </a:lnTo>
                  <a:lnTo>
                    <a:pt x="142161" y="50276"/>
                  </a:lnTo>
                  <a:lnTo>
                    <a:pt x="180538" y="29003"/>
                  </a:lnTo>
                  <a:lnTo>
                    <a:pt x="221985" y="13211"/>
                  </a:lnTo>
                  <a:lnTo>
                    <a:pt x="266022" y="3383"/>
                  </a:lnTo>
                  <a:lnTo>
                    <a:pt x="312165" y="0"/>
                  </a:lnTo>
                  <a:lnTo>
                    <a:pt x="3535933" y="0"/>
                  </a:lnTo>
                  <a:lnTo>
                    <a:pt x="3582077" y="3383"/>
                  </a:lnTo>
                  <a:lnTo>
                    <a:pt x="3626114" y="13211"/>
                  </a:lnTo>
                  <a:lnTo>
                    <a:pt x="3667561" y="29003"/>
                  </a:lnTo>
                  <a:lnTo>
                    <a:pt x="3705938" y="50276"/>
                  </a:lnTo>
                  <a:lnTo>
                    <a:pt x="3740762" y="76548"/>
                  </a:lnTo>
                  <a:lnTo>
                    <a:pt x="3771551" y="107337"/>
                  </a:lnTo>
                  <a:lnTo>
                    <a:pt x="3797823" y="142161"/>
                  </a:lnTo>
                  <a:lnTo>
                    <a:pt x="3819096" y="180538"/>
                  </a:lnTo>
                  <a:lnTo>
                    <a:pt x="3834888" y="221985"/>
                  </a:lnTo>
                  <a:lnTo>
                    <a:pt x="3844716" y="266022"/>
                  </a:lnTo>
                  <a:lnTo>
                    <a:pt x="3848100" y="312166"/>
                  </a:lnTo>
                  <a:lnTo>
                    <a:pt x="3848100" y="1560830"/>
                  </a:lnTo>
                  <a:lnTo>
                    <a:pt x="3844716" y="1606944"/>
                  </a:lnTo>
                  <a:lnTo>
                    <a:pt x="3834888" y="1650963"/>
                  </a:lnTo>
                  <a:lnTo>
                    <a:pt x="3819096" y="1692402"/>
                  </a:lnTo>
                  <a:lnTo>
                    <a:pt x="3797823" y="1730778"/>
                  </a:lnTo>
                  <a:lnTo>
                    <a:pt x="3771551" y="1765607"/>
                  </a:lnTo>
                  <a:lnTo>
                    <a:pt x="3740762" y="1796404"/>
                  </a:lnTo>
                  <a:lnTo>
                    <a:pt x="3705938" y="1822687"/>
                  </a:lnTo>
                  <a:lnTo>
                    <a:pt x="3667561" y="1843971"/>
                  </a:lnTo>
                  <a:lnTo>
                    <a:pt x="3626114" y="1859773"/>
                  </a:lnTo>
                  <a:lnTo>
                    <a:pt x="3582077" y="1869609"/>
                  </a:lnTo>
                  <a:lnTo>
                    <a:pt x="3535933" y="1872996"/>
                  </a:lnTo>
                  <a:lnTo>
                    <a:pt x="312165" y="1872996"/>
                  </a:lnTo>
                  <a:lnTo>
                    <a:pt x="266022" y="1869609"/>
                  </a:lnTo>
                  <a:lnTo>
                    <a:pt x="221985" y="1859773"/>
                  </a:lnTo>
                  <a:lnTo>
                    <a:pt x="180538" y="1843971"/>
                  </a:lnTo>
                  <a:lnTo>
                    <a:pt x="142161" y="1822687"/>
                  </a:lnTo>
                  <a:lnTo>
                    <a:pt x="107337" y="1796404"/>
                  </a:lnTo>
                  <a:lnTo>
                    <a:pt x="76548" y="1765607"/>
                  </a:lnTo>
                  <a:lnTo>
                    <a:pt x="50276" y="1730778"/>
                  </a:lnTo>
                  <a:lnTo>
                    <a:pt x="29003" y="1692402"/>
                  </a:lnTo>
                  <a:lnTo>
                    <a:pt x="13211" y="1650963"/>
                  </a:lnTo>
                  <a:lnTo>
                    <a:pt x="3383" y="1606944"/>
                  </a:lnTo>
                  <a:lnTo>
                    <a:pt x="0" y="1560830"/>
                  </a:lnTo>
                  <a:lnTo>
                    <a:pt x="0" y="312166"/>
                  </a:lnTo>
                  <a:close/>
                </a:path>
              </a:pathLst>
            </a:custGeom>
            <a:ln w="12700">
              <a:solidFill>
                <a:srgbClr val="EFDEB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1870964" y="2548508"/>
            <a:ext cx="4884420" cy="1366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90855">
              <a:lnSpc>
                <a:spcPct val="100000"/>
              </a:lnSpc>
              <a:spcBef>
                <a:spcPts val="95"/>
              </a:spcBef>
            </a:pPr>
            <a:r>
              <a:rPr sz="2200" spc="-40" dirty="0">
                <a:solidFill>
                  <a:srgbClr val="FFFFFF"/>
                </a:solidFill>
                <a:latin typeface="Lucida Sans Unicode"/>
                <a:cs typeface="Lucida Sans Unicode"/>
              </a:rPr>
              <a:t>Helps</a:t>
            </a:r>
            <a:r>
              <a:rPr sz="2200" spc="-12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FFFFFF"/>
                </a:solidFill>
                <a:latin typeface="Lucida Sans Unicode"/>
                <a:cs typeface="Lucida Sans Unicode"/>
              </a:rPr>
              <a:t>Detect</a:t>
            </a:r>
            <a:r>
              <a:rPr sz="2200" spc="-12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95" dirty="0">
                <a:solidFill>
                  <a:srgbClr val="FFFFFF"/>
                </a:solidFill>
                <a:latin typeface="Lucida Sans Unicode"/>
                <a:cs typeface="Lucida Sans Unicode"/>
              </a:rPr>
              <a:t>risk,</a:t>
            </a:r>
            <a:endParaRPr sz="2200">
              <a:latin typeface="Lucida Sans Unicode"/>
              <a:cs typeface="Lucida Sans Unicode"/>
            </a:endParaRPr>
          </a:p>
          <a:p>
            <a:pPr marL="79375" marR="5080" indent="-67310">
              <a:lnSpc>
                <a:spcPct val="100000"/>
              </a:lnSpc>
              <a:tabLst>
                <a:tab pos="3795395" algn="l"/>
                <a:tab pos="4871085" algn="l"/>
              </a:tabLst>
            </a:pPr>
            <a:r>
              <a:rPr sz="2200" spc="-60" dirty="0">
                <a:solidFill>
                  <a:srgbClr val="FFFFFF"/>
                </a:solidFill>
                <a:latin typeface="Lucida Sans Unicode"/>
                <a:cs typeface="Lucida Sans Unicode"/>
              </a:rPr>
              <a:t>compliance,</a:t>
            </a:r>
            <a:r>
              <a:rPr sz="2200" spc="-9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and</a:t>
            </a:r>
            <a:r>
              <a:rPr sz="2200" spc="-13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FFFFFF"/>
                </a:solidFill>
                <a:latin typeface="Lucida Sans Unicode"/>
                <a:cs typeface="Lucida Sans Unicode"/>
              </a:rPr>
              <a:t>security </a:t>
            </a:r>
            <a:r>
              <a:rPr sz="2200" dirty="0">
                <a:solidFill>
                  <a:srgbClr val="FFFFFF"/>
                </a:solidFill>
                <a:latin typeface="Lucida Sans Unicode"/>
                <a:cs typeface="Lucida Sans Unicode"/>
              </a:rPr>
              <a:t>	</a:t>
            </a:r>
            <a:r>
              <a:rPr sz="2200" u="heavy" spc="-130" dirty="0">
                <a:solidFill>
                  <a:srgbClr val="FFFFFF"/>
                </a:solidFill>
                <a:uFill>
                  <a:solidFill>
                    <a:srgbClr val="3E3E3E"/>
                  </a:solidFill>
                </a:uFill>
                <a:latin typeface="Lucida Sans Unicode"/>
                <a:cs typeface="Lucida Sans Unicode"/>
              </a:rPr>
              <a:t> </a:t>
            </a:r>
            <a:r>
              <a:rPr sz="2200" u="heavy" dirty="0">
                <a:solidFill>
                  <a:srgbClr val="FFFFFF"/>
                </a:solidFill>
                <a:uFill>
                  <a:solidFill>
                    <a:srgbClr val="3E3E3E"/>
                  </a:solidFill>
                </a:uFill>
                <a:latin typeface="Lucida Sans Unicode"/>
                <a:cs typeface="Lucida Sans Unicode"/>
              </a:rPr>
              <a:t>	</a:t>
            </a:r>
            <a:r>
              <a:rPr sz="220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60" dirty="0">
                <a:solidFill>
                  <a:srgbClr val="FFFFFF"/>
                </a:solidFill>
                <a:latin typeface="Lucida Sans Unicode"/>
                <a:cs typeface="Lucida Sans Unicode"/>
              </a:rPr>
              <a:t>            </a:t>
            </a:r>
            <a:r>
              <a:rPr sz="2200" spc="2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60" dirty="0">
                <a:solidFill>
                  <a:srgbClr val="FFFFFF"/>
                </a:solidFill>
                <a:latin typeface="Lucida Sans Unicode"/>
                <a:cs typeface="Lucida Sans Unicode"/>
              </a:rPr>
              <a:t>issues</a:t>
            </a:r>
            <a:r>
              <a:rPr sz="2200" spc="-9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FFFFFF"/>
                </a:solidFill>
                <a:latin typeface="Lucida Sans Unicode"/>
                <a:cs typeface="Lucida Sans Unicode"/>
              </a:rPr>
              <a:t>in</a:t>
            </a:r>
            <a:r>
              <a:rPr sz="2200" spc="-12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an</a:t>
            </a:r>
            <a:r>
              <a:rPr sz="2200" spc="-12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FFFFFF"/>
                </a:solidFill>
                <a:latin typeface="Lucida Sans Unicode"/>
                <a:cs typeface="Lucida Sans Unicode"/>
              </a:rPr>
              <a:t>operational</a:t>
            </a:r>
            <a:endParaRPr sz="2200">
              <a:latin typeface="Lucida Sans Unicode"/>
              <a:cs typeface="Lucida Sans Unicode"/>
            </a:endParaRPr>
          </a:p>
          <a:p>
            <a:pPr marL="784860">
              <a:lnSpc>
                <a:spcPct val="100000"/>
              </a:lnSpc>
            </a:pPr>
            <a:r>
              <a:rPr sz="2200" spc="-30" dirty="0">
                <a:solidFill>
                  <a:srgbClr val="FFFFFF"/>
                </a:solidFill>
                <a:latin typeface="Lucida Sans Unicode"/>
                <a:cs typeface="Lucida Sans Unicode"/>
              </a:rPr>
              <a:t>environment</a:t>
            </a:r>
            <a:endParaRPr sz="2200">
              <a:latin typeface="Lucida Sans Unicode"/>
              <a:cs typeface="Lucida Sans Unicode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9492233" y="3227577"/>
            <a:ext cx="1109345" cy="189865"/>
            <a:chOff x="9492233" y="3227577"/>
            <a:chExt cx="1109345" cy="189865"/>
          </a:xfrm>
        </p:grpSpPr>
        <p:sp>
          <p:nvSpPr>
            <p:cNvPr id="16" name="object 16"/>
            <p:cNvSpPr/>
            <p:nvPr/>
          </p:nvSpPr>
          <p:spPr>
            <a:xfrm>
              <a:off x="9492233" y="3323081"/>
              <a:ext cx="1006475" cy="0"/>
            </a:xfrm>
            <a:custGeom>
              <a:avLst/>
              <a:gdLst/>
              <a:ahLst/>
              <a:cxnLst/>
              <a:rect l="l" t="t" r="r" b="b"/>
              <a:pathLst>
                <a:path w="1006475">
                  <a:moveTo>
                    <a:pt x="0" y="0"/>
                  </a:moveTo>
                  <a:lnTo>
                    <a:pt x="1006221" y="0"/>
                  </a:lnTo>
                </a:path>
              </a:pathLst>
            </a:custGeom>
            <a:ln w="19050">
              <a:solidFill>
                <a:srgbClr val="3E3E3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411713" y="3227577"/>
              <a:ext cx="189483" cy="189484"/>
            </a:xfrm>
            <a:prstGeom prst="rect">
              <a:avLst/>
            </a:prstGeom>
          </p:spPr>
        </p:pic>
      </p:grpSp>
      <p:grpSp>
        <p:nvGrpSpPr>
          <p:cNvPr id="18" name="object 18"/>
          <p:cNvGrpSpPr/>
          <p:nvPr/>
        </p:nvGrpSpPr>
        <p:grpSpPr>
          <a:xfrm>
            <a:off x="10829290" y="2240026"/>
            <a:ext cx="3860800" cy="2012314"/>
            <a:chOff x="10829290" y="2240026"/>
            <a:chExt cx="3860800" cy="2012314"/>
          </a:xfrm>
        </p:grpSpPr>
        <p:sp>
          <p:nvSpPr>
            <p:cNvPr id="19" name="object 19"/>
            <p:cNvSpPr/>
            <p:nvPr/>
          </p:nvSpPr>
          <p:spPr>
            <a:xfrm>
              <a:off x="10835640" y="2246376"/>
              <a:ext cx="3848100" cy="1999614"/>
            </a:xfrm>
            <a:custGeom>
              <a:avLst/>
              <a:gdLst/>
              <a:ahLst/>
              <a:cxnLst/>
              <a:rect l="l" t="t" r="r" b="b"/>
              <a:pathLst>
                <a:path w="3848100" h="1999614">
                  <a:moveTo>
                    <a:pt x="3514852" y="0"/>
                  </a:moveTo>
                  <a:lnTo>
                    <a:pt x="333248" y="0"/>
                  </a:lnTo>
                  <a:lnTo>
                    <a:pt x="284008" y="3613"/>
                  </a:lnTo>
                  <a:lnTo>
                    <a:pt x="237010" y="14111"/>
                  </a:lnTo>
                  <a:lnTo>
                    <a:pt x="192769" y="30976"/>
                  </a:lnTo>
                  <a:lnTo>
                    <a:pt x="151801" y="53694"/>
                  </a:lnTo>
                  <a:lnTo>
                    <a:pt x="114622" y="81748"/>
                  </a:lnTo>
                  <a:lnTo>
                    <a:pt x="81748" y="114622"/>
                  </a:lnTo>
                  <a:lnTo>
                    <a:pt x="53694" y="151801"/>
                  </a:lnTo>
                  <a:lnTo>
                    <a:pt x="30976" y="192769"/>
                  </a:lnTo>
                  <a:lnTo>
                    <a:pt x="14111" y="237010"/>
                  </a:lnTo>
                  <a:lnTo>
                    <a:pt x="3613" y="284008"/>
                  </a:lnTo>
                  <a:lnTo>
                    <a:pt x="0" y="333248"/>
                  </a:lnTo>
                  <a:lnTo>
                    <a:pt x="0" y="1666239"/>
                  </a:lnTo>
                  <a:lnTo>
                    <a:pt x="3613" y="1715479"/>
                  </a:lnTo>
                  <a:lnTo>
                    <a:pt x="14111" y="1762477"/>
                  </a:lnTo>
                  <a:lnTo>
                    <a:pt x="30976" y="1806718"/>
                  </a:lnTo>
                  <a:lnTo>
                    <a:pt x="53694" y="1847686"/>
                  </a:lnTo>
                  <a:lnTo>
                    <a:pt x="81748" y="1884865"/>
                  </a:lnTo>
                  <a:lnTo>
                    <a:pt x="114622" y="1917739"/>
                  </a:lnTo>
                  <a:lnTo>
                    <a:pt x="151801" y="1945793"/>
                  </a:lnTo>
                  <a:lnTo>
                    <a:pt x="192769" y="1968511"/>
                  </a:lnTo>
                  <a:lnTo>
                    <a:pt x="237010" y="1985376"/>
                  </a:lnTo>
                  <a:lnTo>
                    <a:pt x="284008" y="1995874"/>
                  </a:lnTo>
                  <a:lnTo>
                    <a:pt x="333248" y="1999488"/>
                  </a:lnTo>
                  <a:lnTo>
                    <a:pt x="3514852" y="1999488"/>
                  </a:lnTo>
                  <a:lnTo>
                    <a:pt x="3564091" y="1995874"/>
                  </a:lnTo>
                  <a:lnTo>
                    <a:pt x="3611089" y="1985376"/>
                  </a:lnTo>
                  <a:lnTo>
                    <a:pt x="3655330" y="1968511"/>
                  </a:lnTo>
                  <a:lnTo>
                    <a:pt x="3696298" y="1945793"/>
                  </a:lnTo>
                  <a:lnTo>
                    <a:pt x="3733477" y="1917739"/>
                  </a:lnTo>
                  <a:lnTo>
                    <a:pt x="3766351" y="1884865"/>
                  </a:lnTo>
                  <a:lnTo>
                    <a:pt x="3794405" y="1847686"/>
                  </a:lnTo>
                  <a:lnTo>
                    <a:pt x="3817123" y="1806718"/>
                  </a:lnTo>
                  <a:lnTo>
                    <a:pt x="3833988" y="1762477"/>
                  </a:lnTo>
                  <a:lnTo>
                    <a:pt x="3844486" y="1715479"/>
                  </a:lnTo>
                  <a:lnTo>
                    <a:pt x="3848100" y="1666239"/>
                  </a:lnTo>
                  <a:lnTo>
                    <a:pt x="3848100" y="333248"/>
                  </a:lnTo>
                  <a:lnTo>
                    <a:pt x="3844486" y="284008"/>
                  </a:lnTo>
                  <a:lnTo>
                    <a:pt x="3833988" y="237010"/>
                  </a:lnTo>
                  <a:lnTo>
                    <a:pt x="3817123" y="192769"/>
                  </a:lnTo>
                  <a:lnTo>
                    <a:pt x="3794405" y="151801"/>
                  </a:lnTo>
                  <a:lnTo>
                    <a:pt x="3766351" y="114622"/>
                  </a:lnTo>
                  <a:lnTo>
                    <a:pt x="3733477" y="81748"/>
                  </a:lnTo>
                  <a:lnTo>
                    <a:pt x="3696298" y="53694"/>
                  </a:lnTo>
                  <a:lnTo>
                    <a:pt x="3655330" y="30976"/>
                  </a:lnTo>
                  <a:lnTo>
                    <a:pt x="3611089" y="14111"/>
                  </a:lnTo>
                  <a:lnTo>
                    <a:pt x="3564091" y="3613"/>
                  </a:lnTo>
                  <a:lnTo>
                    <a:pt x="3514852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0835640" y="2246376"/>
              <a:ext cx="3848100" cy="1999614"/>
            </a:xfrm>
            <a:custGeom>
              <a:avLst/>
              <a:gdLst/>
              <a:ahLst/>
              <a:cxnLst/>
              <a:rect l="l" t="t" r="r" b="b"/>
              <a:pathLst>
                <a:path w="3848100" h="1999614">
                  <a:moveTo>
                    <a:pt x="0" y="333248"/>
                  </a:moveTo>
                  <a:lnTo>
                    <a:pt x="3613" y="284008"/>
                  </a:lnTo>
                  <a:lnTo>
                    <a:pt x="14111" y="237010"/>
                  </a:lnTo>
                  <a:lnTo>
                    <a:pt x="30976" y="192769"/>
                  </a:lnTo>
                  <a:lnTo>
                    <a:pt x="53694" y="151801"/>
                  </a:lnTo>
                  <a:lnTo>
                    <a:pt x="81748" y="114622"/>
                  </a:lnTo>
                  <a:lnTo>
                    <a:pt x="114622" y="81748"/>
                  </a:lnTo>
                  <a:lnTo>
                    <a:pt x="151801" y="53694"/>
                  </a:lnTo>
                  <a:lnTo>
                    <a:pt x="192769" y="30976"/>
                  </a:lnTo>
                  <a:lnTo>
                    <a:pt x="237010" y="14111"/>
                  </a:lnTo>
                  <a:lnTo>
                    <a:pt x="284008" y="3613"/>
                  </a:lnTo>
                  <a:lnTo>
                    <a:pt x="333248" y="0"/>
                  </a:lnTo>
                  <a:lnTo>
                    <a:pt x="3514852" y="0"/>
                  </a:lnTo>
                  <a:lnTo>
                    <a:pt x="3564091" y="3613"/>
                  </a:lnTo>
                  <a:lnTo>
                    <a:pt x="3611089" y="14111"/>
                  </a:lnTo>
                  <a:lnTo>
                    <a:pt x="3655330" y="30976"/>
                  </a:lnTo>
                  <a:lnTo>
                    <a:pt x="3696298" y="53694"/>
                  </a:lnTo>
                  <a:lnTo>
                    <a:pt x="3733477" y="81748"/>
                  </a:lnTo>
                  <a:lnTo>
                    <a:pt x="3766351" y="114622"/>
                  </a:lnTo>
                  <a:lnTo>
                    <a:pt x="3794405" y="151801"/>
                  </a:lnTo>
                  <a:lnTo>
                    <a:pt x="3817123" y="192769"/>
                  </a:lnTo>
                  <a:lnTo>
                    <a:pt x="3833988" y="237010"/>
                  </a:lnTo>
                  <a:lnTo>
                    <a:pt x="3844486" y="284008"/>
                  </a:lnTo>
                  <a:lnTo>
                    <a:pt x="3848100" y="333248"/>
                  </a:lnTo>
                  <a:lnTo>
                    <a:pt x="3848100" y="1666239"/>
                  </a:lnTo>
                  <a:lnTo>
                    <a:pt x="3844486" y="1715479"/>
                  </a:lnTo>
                  <a:lnTo>
                    <a:pt x="3833988" y="1762477"/>
                  </a:lnTo>
                  <a:lnTo>
                    <a:pt x="3817123" y="1806718"/>
                  </a:lnTo>
                  <a:lnTo>
                    <a:pt x="3794405" y="1847686"/>
                  </a:lnTo>
                  <a:lnTo>
                    <a:pt x="3766351" y="1884865"/>
                  </a:lnTo>
                  <a:lnTo>
                    <a:pt x="3733477" y="1917739"/>
                  </a:lnTo>
                  <a:lnTo>
                    <a:pt x="3696298" y="1945793"/>
                  </a:lnTo>
                  <a:lnTo>
                    <a:pt x="3655330" y="1968511"/>
                  </a:lnTo>
                  <a:lnTo>
                    <a:pt x="3611089" y="1985376"/>
                  </a:lnTo>
                  <a:lnTo>
                    <a:pt x="3564091" y="1995874"/>
                  </a:lnTo>
                  <a:lnTo>
                    <a:pt x="3514852" y="1999488"/>
                  </a:lnTo>
                  <a:lnTo>
                    <a:pt x="333248" y="1999488"/>
                  </a:lnTo>
                  <a:lnTo>
                    <a:pt x="284008" y="1995874"/>
                  </a:lnTo>
                  <a:lnTo>
                    <a:pt x="237010" y="1985376"/>
                  </a:lnTo>
                  <a:lnTo>
                    <a:pt x="192769" y="1968511"/>
                  </a:lnTo>
                  <a:lnTo>
                    <a:pt x="151801" y="1945793"/>
                  </a:lnTo>
                  <a:lnTo>
                    <a:pt x="114622" y="1917739"/>
                  </a:lnTo>
                  <a:lnTo>
                    <a:pt x="81748" y="1884865"/>
                  </a:lnTo>
                  <a:lnTo>
                    <a:pt x="53694" y="1847686"/>
                  </a:lnTo>
                  <a:lnTo>
                    <a:pt x="30976" y="1806718"/>
                  </a:lnTo>
                  <a:lnTo>
                    <a:pt x="14111" y="1762477"/>
                  </a:lnTo>
                  <a:lnTo>
                    <a:pt x="3613" y="1715479"/>
                  </a:lnTo>
                  <a:lnTo>
                    <a:pt x="0" y="1666239"/>
                  </a:lnTo>
                  <a:lnTo>
                    <a:pt x="0" y="333248"/>
                  </a:lnTo>
                  <a:close/>
                </a:path>
              </a:pathLst>
            </a:custGeom>
            <a:ln w="12700">
              <a:solidFill>
                <a:srgbClr val="EFDEB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11120755" y="2716148"/>
            <a:ext cx="3277235" cy="1031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635" algn="ctr">
              <a:lnSpc>
                <a:spcPct val="100000"/>
              </a:lnSpc>
              <a:spcBef>
                <a:spcPts val="95"/>
              </a:spcBef>
            </a:pPr>
            <a:r>
              <a:rPr sz="2200" spc="-85" dirty="0">
                <a:solidFill>
                  <a:srgbClr val="FFFFFF"/>
                </a:solidFill>
                <a:latin typeface="Lucida Sans Unicode"/>
                <a:cs typeface="Lucida Sans Unicode"/>
              </a:rPr>
              <a:t>Take</a:t>
            </a:r>
            <a:r>
              <a:rPr sz="2200" spc="-70" dirty="0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sz="2200" spc="-13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pr</a:t>
            </a:r>
            <a:r>
              <a:rPr sz="2200" spc="-40" dirty="0">
                <a:solidFill>
                  <a:srgbClr val="FFFFFF"/>
                </a:solidFill>
                <a:latin typeface="Lucida Sans Unicode"/>
                <a:cs typeface="Lucida Sans Unicode"/>
              </a:rPr>
              <a:t>ecautio</a:t>
            </a:r>
            <a:r>
              <a:rPr sz="2200" spc="-50" dirty="0">
                <a:solidFill>
                  <a:srgbClr val="FFFFFF"/>
                </a:solidFill>
                <a:latin typeface="Lucida Sans Unicode"/>
                <a:cs typeface="Lucida Sans Unicode"/>
              </a:rPr>
              <a:t>ns</a:t>
            </a:r>
            <a:r>
              <a:rPr sz="2200" spc="-9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FFFFFF"/>
                </a:solidFill>
                <a:latin typeface="Lucida Sans Unicode"/>
                <a:cs typeface="Lucida Sans Unicode"/>
              </a:rPr>
              <a:t>to  maintain </a:t>
            </a:r>
            <a:r>
              <a:rPr sz="2200" spc="5" dirty="0">
                <a:solidFill>
                  <a:srgbClr val="FFFFFF"/>
                </a:solidFill>
                <a:latin typeface="Lucida Sans Unicode"/>
                <a:cs typeface="Lucida Sans Unicode"/>
              </a:rPr>
              <a:t>a </a:t>
            </a:r>
            <a:r>
              <a:rPr sz="2200" spc="-45" dirty="0">
                <a:solidFill>
                  <a:srgbClr val="FFFFFF"/>
                </a:solidFill>
                <a:latin typeface="Lucida Sans Unicode"/>
                <a:cs typeface="Lucida Sans Unicode"/>
              </a:rPr>
              <a:t>stable </a:t>
            </a:r>
            <a:r>
              <a:rPr sz="2200" spc="-4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ope</a:t>
            </a:r>
            <a:r>
              <a:rPr sz="220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sz="2200" dirty="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sz="2200" spc="-45" dirty="0">
                <a:solidFill>
                  <a:srgbClr val="FFFFFF"/>
                </a:solidFill>
                <a:latin typeface="Lucida Sans Unicode"/>
                <a:cs typeface="Lucida Sans Unicode"/>
              </a:rPr>
              <a:t>ti</a:t>
            </a:r>
            <a:r>
              <a:rPr sz="2200" spc="-75" dirty="0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sz="2200" spc="-35" dirty="0">
                <a:solidFill>
                  <a:srgbClr val="FFFFFF"/>
                </a:solidFill>
                <a:latin typeface="Lucida Sans Unicode"/>
                <a:cs typeface="Lucida Sans Unicode"/>
              </a:rPr>
              <a:t>nal</a:t>
            </a:r>
            <a:r>
              <a:rPr sz="2200" spc="-114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FFFFFF"/>
                </a:solidFill>
                <a:latin typeface="Lucida Sans Unicode"/>
                <a:cs typeface="Lucida Sans Unicode"/>
              </a:rPr>
              <a:t>envir</a:t>
            </a:r>
            <a:r>
              <a:rPr sz="2200" spc="-30" dirty="0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sz="2200" spc="-15" dirty="0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sz="2200" spc="-30" dirty="0">
                <a:solidFill>
                  <a:srgbClr val="FFFFFF"/>
                </a:solidFill>
                <a:latin typeface="Lucida Sans Unicode"/>
                <a:cs typeface="Lucida Sans Unicode"/>
              </a:rPr>
              <a:t>m</a:t>
            </a:r>
            <a:r>
              <a:rPr sz="220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ent</a:t>
            </a:r>
            <a:endParaRPr sz="2200">
              <a:latin typeface="Lucida Sans Unicode"/>
              <a:cs typeface="Lucida Sans Unicode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2659126" y="5649214"/>
            <a:ext cx="4222115" cy="2209165"/>
            <a:chOff x="2659126" y="5649214"/>
            <a:chExt cx="4222115" cy="2209165"/>
          </a:xfrm>
        </p:grpSpPr>
        <p:sp>
          <p:nvSpPr>
            <p:cNvPr id="23" name="object 23"/>
            <p:cNvSpPr/>
            <p:nvPr/>
          </p:nvSpPr>
          <p:spPr>
            <a:xfrm>
              <a:off x="2665476" y="5655564"/>
              <a:ext cx="4209415" cy="2196465"/>
            </a:xfrm>
            <a:custGeom>
              <a:avLst/>
              <a:gdLst/>
              <a:ahLst/>
              <a:cxnLst/>
              <a:rect l="l" t="t" r="r" b="b"/>
              <a:pathLst>
                <a:path w="4209415" h="2196465">
                  <a:moveTo>
                    <a:pt x="3843274" y="0"/>
                  </a:moveTo>
                  <a:lnTo>
                    <a:pt x="366013" y="0"/>
                  </a:lnTo>
                  <a:lnTo>
                    <a:pt x="320094" y="2851"/>
                  </a:lnTo>
                  <a:lnTo>
                    <a:pt x="275878" y="11175"/>
                  </a:lnTo>
                  <a:lnTo>
                    <a:pt x="233710" y="24631"/>
                  </a:lnTo>
                  <a:lnTo>
                    <a:pt x="193931" y="42876"/>
                  </a:lnTo>
                  <a:lnTo>
                    <a:pt x="156884" y="65566"/>
                  </a:lnTo>
                  <a:lnTo>
                    <a:pt x="122913" y="92359"/>
                  </a:lnTo>
                  <a:lnTo>
                    <a:pt x="92359" y="122913"/>
                  </a:lnTo>
                  <a:lnTo>
                    <a:pt x="65566" y="156884"/>
                  </a:lnTo>
                  <a:lnTo>
                    <a:pt x="42876" y="193931"/>
                  </a:lnTo>
                  <a:lnTo>
                    <a:pt x="24631" y="233710"/>
                  </a:lnTo>
                  <a:lnTo>
                    <a:pt x="11175" y="275878"/>
                  </a:lnTo>
                  <a:lnTo>
                    <a:pt x="2851" y="320094"/>
                  </a:lnTo>
                  <a:lnTo>
                    <a:pt x="0" y="366013"/>
                  </a:lnTo>
                  <a:lnTo>
                    <a:pt x="0" y="1830070"/>
                  </a:lnTo>
                  <a:lnTo>
                    <a:pt x="2851" y="1875989"/>
                  </a:lnTo>
                  <a:lnTo>
                    <a:pt x="11176" y="1920205"/>
                  </a:lnTo>
                  <a:lnTo>
                    <a:pt x="24631" y="1962373"/>
                  </a:lnTo>
                  <a:lnTo>
                    <a:pt x="42876" y="2002152"/>
                  </a:lnTo>
                  <a:lnTo>
                    <a:pt x="65566" y="2039199"/>
                  </a:lnTo>
                  <a:lnTo>
                    <a:pt x="92359" y="2073170"/>
                  </a:lnTo>
                  <a:lnTo>
                    <a:pt x="122913" y="2103724"/>
                  </a:lnTo>
                  <a:lnTo>
                    <a:pt x="156884" y="2130517"/>
                  </a:lnTo>
                  <a:lnTo>
                    <a:pt x="193931" y="2153207"/>
                  </a:lnTo>
                  <a:lnTo>
                    <a:pt x="233710" y="2171452"/>
                  </a:lnTo>
                  <a:lnTo>
                    <a:pt x="275878" y="2184908"/>
                  </a:lnTo>
                  <a:lnTo>
                    <a:pt x="320094" y="2193232"/>
                  </a:lnTo>
                  <a:lnTo>
                    <a:pt x="366013" y="2196084"/>
                  </a:lnTo>
                  <a:lnTo>
                    <a:pt x="3843274" y="2196084"/>
                  </a:lnTo>
                  <a:lnTo>
                    <a:pt x="3889193" y="2193232"/>
                  </a:lnTo>
                  <a:lnTo>
                    <a:pt x="3933409" y="2184908"/>
                  </a:lnTo>
                  <a:lnTo>
                    <a:pt x="3975577" y="2171452"/>
                  </a:lnTo>
                  <a:lnTo>
                    <a:pt x="4015356" y="2153207"/>
                  </a:lnTo>
                  <a:lnTo>
                    <a:pt x="4052403" y="2130517"/>
                  </a:lnTo>
                  <a:lnTo>
                    <a:pt x="4086374" y="2103724"/>
                  </a:lnTo>
                  <a:lnTo>
                    <a:pt x="4116928" y="2073170"/>
                  </a:lnTo>
                  <a:lnTo>
                    <a:pt x="4143721" y="2039199"/>
                  </a:lnTo>
                  <a:lnTo>
                    <a:pt x="4166411" y="2002152"/>
                  </a:lnTo>
                  <a:lnTo>
                    <a:pt x="4184656" y="1962373"/>
                  </a:lnTo>
                  <a:lnTo>
                    <a:pt x="4198112" y="1920205"/>
                  </a:lnTo>
                  <a:lnTo>
                    <a:pt x="4206436" y="1875989"/>
                  </a:lnTo>
                  <a:lnTo>
                    <a:pt x="4209288" y="1830070"/>
                  </a:lnTo>
                  <a:lnTo>
                    <a:pt x="4209288" y="366013"/>
                  </a:lnTo>
                  <a:lnTo>
                    <a:pt x="4206436" y="320094"/>
                  </a:lnTo>
                  <a:lnTo>
                    <a:pt x="4198112" y="275878"/>
                  </a:lnTo>
                  <a:lnTo>
                    <a:pt x="4184656" y="233710"/>
                  </a:lnTo>
                  <a:lnTo>
                    <a:pt x="4166411" y="193931"/>
                  </a:lnTo>
                  <a:lnTo>
                    <a:pt x="4143721" y="156884"/>
                  </a:lnTo>
                  <a:lnTo>
                    <a:pt x="4116928" y="122913"/>
                  </a:lnTo>
                  <a:lnTo>
                    <a:pt x="4086374" y="92359"/>
                  </a:lnTo>
                  <a:lnTo>
                    <a:pt x="4052403" y="65566"/>
                  </a:lnTo>
                  <a:lnTo>
                    <a:pt x="4015356" y="42876"/>
                  </a:lnTo>
                  <a:lnTo>
                    <a:pt x="3975577" y="24631"/>
                  </a:lnTo>
                  <a:lnTo>
                    <a:pt x="3933409" y="11175"/>
                  </a:lnTo>
                  <a:lnTo>
                    <a:pt x="3889193" y="2851"/>
                  </a:lnTo>
                  <a:lnTo>
                    <a:pt x="3843274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2665476" y="5655564"/>
              <a:ext cx="4209415" cy="2196465"/>
            </a:xfrm>
            <a:custGeom>
              <a:avLst/>
              <a:gdLst/>
              <a:ahLst/>
              <a:cxnLst/>
              <a:rect l="l" t="t" r="r" b="b"/>
              <a:pathLst>
                <a:path w="4209415" h="2196465">
                  <a:moveTo>
                    <a:pt x="0" y="366013"/>
                  </a:moveTo>
                  <a:lnTo>
                    <a:pt x="2851" y="320094"/>
                  </a:lnTo>
                  <a:lnTo>
                    <a:pt x="11175" y="275878"/>
                  </a:lnTo>
                  <a:lnTo>
                    <a:pt x="24631" y="233710"/>
                  </a:lnTo>
                  <a:lnTo>
                    <a:pt x="42876" y="193931"/>
                  </a:lnTo>
                  <a:lnTo>
                    <a:pt x="65566" y="156884"/>
                  </a:lnTo>
                  <a:lnTo>
                    <a:pt x="92359" y="122913"/>
                  </a:lnTo>
                  <a:lnTo>
                    <a:pt x="122913" y="92359"/>
                  </a:lnTo>
                  <a:lnTo>
                    <a:pt x="156884" y="65566"/>
                  </a:lnTo>
                  <a:lnTo>
                    <a:pt x="193931" y="42876"/>
                  </a:lnTo>
                  <a:lnTo>
                    <a:pt x="233710" y="24631"/>
                  </a:lnTo>
                  <a:lnTo>
                    <a:pt x="275878" y="11175"/>
                  </a:lnTo>
                  <a:lnTo>
                    <a:pt x="320094" y="2851"/>
                  </a:lnTo>
                  <a:lnTo>
                    <a:pt x="366013" y="0"/>
                  </a:lnTo>
                  <a:lnTo>
                    <a:pt x="3843274" y="0"/>
                  </a:lnTo>
                  <a:lnTo>
                    <a:pt x="3889193" y="2851"/>
                  </a:lnTo>
                  <a:lnTo>
                    <a:pt x="3933409" y="11175"/>
                  </a:lnTo>
                  <a:lnTo>
                    <a:pt x="3975577" y="24631"/>
                  </a:lnTo>
                  <a:lnTo>
                    <a:pt x="4015356" y="42876"/>
                  </a:lnTo>
                  <a:lnTo>
                    <a:pt x="4052403" y="65566"/>
                  </a:lnTo>
                  <a:lnTo>
                    <a:pt x="4086374" y="92359"/>
                  </a:lnTo>
                  <a:lnTo>
                    <a:pt x="4116928" y="122913"/>
                  </a:lnTo>
                  <a:lnTo>
                    <a:pt x="4143721" y="156884"/>
                  </a:lnTo>
                  <a:lnTo>
                    <a:pt x="4166411" y="193931"/>
                  </a:lnTo>
                  <a:lnTo>
                    <a:pt x="4184656" y="233710"/>
                  </a:lnTo>
                  <a:lnTo>
                    <a:pt x="4198112" y="275878"/>
                  </a:lnTo>
                  <a:lnTo>
                    <a:pt x="4206436" y="320094"/>
                  </a:lnTo>
                  <a:lnTo>
                    <a:pt x="4209288" y="366013"/>
                  </a:lnTo>
                  <a:lnTo>
                    <a:pt x="4209288" y="1830070"/>
                  </a:lnTo>
                  <a:lnTo>
                    <a:pt x="4206436" y="1875989"/>
                  </a:lnTo>
                  <a:lnTo>
                    <a:pt x="4198112" y="1920205"/>
                  </a:lnTo>
                  <a:lnTo>
                    <a:pt x="4184656" y="1962373"/>
                  </a:lnTo>
                  <a:lnTo>
                    <a:pt x="4166411" y="2002152"/>
                  </a:lnTo>
                  <a:lnTo>
                    <a:pt x="4143721" y="2039199"/>
                  </a:lnTo>
                  <a:lnTo>
                    <a:pt x="4116928" y="2073170"/>
                  </a:lnTo>
                  <a:lnTo>
                    <a:pt x="4086374" y="2103724"/>
                  </a:lnTo>
                  <a:lnTo>
                    <a:pt x="4052403" y="2130517"/>
                  </a:lnTo>
                  <a:lnTo>
                    <a:pt x="4015356" y="2153207"/>
                  </a:lnTo>
                  <a:lnTo>
                    <a:pt x="3975577" y="2171452"/>
                  </a:lnTo>
                  <a:lnTo>
                    <a:pt x="3933409" y="2184908"/>
                  </a:lnTo>
                  <a:lnTo>
                    <a:pt x="3889193" y="2193232"/>
                  </a:lnTo>
                  <a:lnTo>
                    <a:pt x="3843274" y="2196084"/>
                  </a:lnTo>
                  <a:lnTo>
                    <a:pt x="366013" y="2196084"/>
                  </a:lnTo>
                  <a:lnTo>
                    <a:pt x="320094" y="2193232"/>
                  </a:lnTo>
                  <a:lnTo>
                    <a:pt x="275878" y="2184908"/>
                  </a:lnTo>
                  <a:lnTo>
                    <a:pt x="233710" y="2171452"/>
                  </a:lnTo>
                  <a:lnTo>
                    <a:pt x="193931" y="2153207"/>
                  </a:lnTo>
                  <a:lnTo>
                    <a:pt x="156884" y="2130517"/>
                  </a:lnTo>
                  <a:lnTo>
                    <a:pt x="122913" y="2103724"/>
                  </a:lnTo>
                  <a:lnTo>
                    <a:pt x="92359" y="2073170"/>
                  </a:lnTo>
                  <a:lnTo>
                    <a:pt x="65566" y="2039199"/>
                  </a:lnTo>
                  <a:lnTo>
                    <a:pt x="42876" y="2002152"/>
                  </a:lnTo>
                  <a:lnTo>
                    <a:pt x="24631" y="1962373"/>
                  </a:lnTo>
                  <a:lnTo>
                    <a:pt x="11176" y="1920205"/>
                  </a:lnTo>
                  <a:lnTo>
                    <a:pt x="2851" y="1875989"/>
                  </a:lnTo>
                  <a:lnTo>
                    <a:pt x="0" y="1830070"/>
                  </a:lnTo>
                  <a:lnTo>
                    <a:pt x="0" y="366013"/>
                  </a:lnTo>
                  <a:close/>
                </a:path>
              </a:pathLst>
            </a:custGeom>
            <a:ln w="12700">
              <a:solidFill>
                <a:srgbClr val="EFDEB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2904870" y="5887669"/>
            <a:ext cx="3729354" cy="1701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1270" algn="ctr">
              <a:lnSpc>
                <a:spcPct val="100000"/>
              </a:lnSpc>
              <a:spcBef>
                <a:spcPts val="95"/>
              </a:spcBef>
            </a:pPr>
            <a:r>
              <a:rPr sz="2200" spc="-85" dirty="0">
                <a:solidFill>
                  <a:srgbClr val="FFFFFF"/>
                </a:solidFill>
                <a:latin typeface="Lucida Sans Unicode"/>
                <a:cs typeface="Lucida Sans Unicode"/>
              </a:rPr>
              <a:t>Acts</a:t>
            </a:r>
            <a:r>
              <a:rPr sz="2200" spc="-12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sz="2200" spc="-35" dirty="0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sz="2200" spc="-114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sz="220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sz="2200" spc="-13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au</a:t>
            </a:r>
            <a:r>
              <a:rPr sz="2200" spc="-30" dirty="0">
                <a:solidFill>
                  <a:srgbClr val="FFFFFF"/>
                </a:solidFill>
                <a:latin typeface="Lucida Sans Unicode"/>
                <a:cs typeface="Lucida Sans Unicode"/>
              </a:rPr>
              <a:t>d</a:t>
            </a:r>
            <a:r>
              <a:rPr sz="2200" spc="-45" dirty="0">
                <a:solidFill>
                  <a:srgbClr val="FFFFFF"/>
                </a:solidFill>
                <a:latin typeface="Lucida Sans Unicode"/>
                <a:cs typeface="Lucida Sans Unicode"/>
              </a:rPr>
              <a:t>iti</a:t>
            </a:r>
            <a:r>
              <a:rPr sz="2200" spc="-105" dirty="0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sz="2200" spc="-170" dirty="0">
                <a:solidFill>
                  <a:srgbClr val="FFFFFF"/>
                </a:solidFill>
                <a:latin typeface="Lucida Sans Unicode"/>
                <a:cs typeface="Lucida Sans Unicode"/>
              </a:rPr>
              <a:t>g</a:t>
            </a:r>
            <a:r>
              <a:rPr sz="2200" spc="-9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sz="2200" spc="-40" dirty="0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sz="2200" spc="-45" dirty="0">
                <a:solidFill>
                  <a:srgbClr val="FFFFFF"/>
                </a:solidFill>
                <a:latin typeface="Lucida Sans Unicode"/>
                <a:cs typeface="Lucida Sans Unicode"/>
              </a:rPr>
              <a:t>ol  </a:t>
            </a:r>
            <a:r>
              <a:rPr sz="220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w</a:t>
            </a:r>
            <a:r>
              <a:rPr sz="2200" spc="-15" dirty="0">
                <a:solidFill>
                  <a:srgbClr val="FFFFFF"/>
                </a:solidFill>
                <a:latin typeface="Lucida Sans Unicode"/>
                <a:cs typeface="Lucida Sans Unicode"/>
              </a:rPr>
              <a:t>h</a:t>
            </a:r>
            <a:r>
              <a:rPr sz="220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sz="2200" spc="5" dirty="0">
                <a:solidFill>
                  <a:srgbClr val="FFFFFF"/>
                </a:solidFill>
                <a:latin typeface="Lucida Sans Unicode"/>
                <a:cs typeface="Lucida Sans Unicode"/>
              </a:rPr>
              <a:t>re</a:t>
            </a:r>
            <a:r>
              <a:rPr sz="2200" spc="-1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65" dirty="0">
                <a:solidFill>
                  <a:srgbClr val="FFFFFF"/>
                </a:solidFill>
                <a:latin typeface="Lucida Sans Unicode"/>
                <a:cs typeface="Lucida Sans Unicode"/>
              </a:rPr>
              <a:t>it</a:t>
            </a:r>
            <a:r>
              <a:rPr sz="2200" spc="-1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FFFFFF"/>
                </a:solidFill>
                <a:latin typeface="Lucida Sans Unicode"/>
                <a:cs typeface="Lucida Sans Unicode"/>
              </a:rPr>
              <a:t>can</a:t>
            </a:r>
            <a:r>
              <a:rPr sz="2200" spc="-114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FFFFFF"/>
                </a:solidFill>
                <a:latin typeface="Lucida Sans Unicode"/>
                <a:cs typeface="Lucida Sans Unicode"/>
              </a:rPr>
              <a:t>navigate  </a:t>
            </a:r>
            <a:r>
              <a:rPr sz="2200" spc="-30" dirty="0">
                <a:solidFill>
                  <a:srgbClr val="FFFFFF"/>
                </a:solidFill>
                <a:latin typeface="Lucida Sans Unicode"/>
                <a:cs typeface="Lucida Sans Unicode"/>
              </a:rPr>
              <a:t>thr</a:t>
            </a:r>
            <a:r>
              <a:rPr sz="220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sz="2200" spc="-95" dirty="0">
                <a:solidFill>
                  <a:srgbClr val="FFFFFF"/>
                </a:solidFill>
                <a:latin typeface="Lucida Sans Unicode"/>
                <a:cs typeface="Lucida Sans Unicode"/>
              </a:rPr>
              <a:t>u</a:t>
            </a:r>
            <a:r>
              <a:rPr sz="2200" spc="-105" dirty="0">
                <a:solidFill>
                  <a:srgbClr val="FFFFFF"/>
                </a:solidFill>
                <a:latin typeface="Lucida Sans Unicode"/>
                <a:cs typeface="Lucida Sans Unicode"/>
              </a:rPr>
              <a:t>g</a:t>
            </a:r>
            <a:r>
              <a:rPr sz="220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h</a:t>
            </a:r>
            <a:r>
              <a:rPr sz="2200" spc="-12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FFFFFF"/>
                </a:solidFill>
                <a:latin typeface="Lucida Sans Unicode"/>
                <a:cs typeface="Lucida Sans Unicode"/>
              </a:rPr>
              <a:t>old</a:t>
            </a:r>
            <a:r>
              <a:rPr sz="2200" spc="-1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FFFFFF"/>
                </a:solidFill>
                <a:latin typeface="Lucida Sans Unicode"/>
                <a:cs typeface="Lucida Sans Unicode"/>
              </a:rPr>
              <a:t>monito</a:t>
            </a:r>
            <a:r>
              <a:rPr sz="220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sz="2200" spc="-35" dirty="0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sz="2200" spc="-80" dirty="0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sz="2200" spc="-170" dirty="0">
                <a:solidFill>
                  <a:srgbClr val="FFFFFF"/>
                </a:solidFill>
                <a:latin typeface="Lucida Sans Unicode"/>
                <a:cs typeface="Lucida Sans Unicode"/>
              </a:rPr>
              <a:t>g</a:t>
            </a:r>
            <a:r>
              <a:rPr sz="2200" spc="-10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data  </a:t>
            </a:r>
            <a:r>
              <a:rPr sz="2200" spc="-40" dirty="0">
                <a:solidFill>
                  <a:srgbClr val="FFFFFF"/>
                </a:solidFill>
                <a:latin typeface="Lucida Sans Unicode"/>
                <a:cs typeface="Lucida Sans Unicode"/>
              </a:rPr>
              <a:t>to </a:t>
            </a:r>
            <a:r>
              <a:rPr sz="2200" spc="-60" dirty="0">
                <a:solidFill>
                  <a:srgbClr val="FFFFFF"/>
                </a:solidFill>
                <a:latin typeface="Lucida Sans Unicode"/>
                <a:cs typeface="Lucida Sans Unicode"/>
              </a:rPr>
              <a:t>analyze </a:t>
            </a:r>
            <a:r>
              <a:rPr sz="220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and </a:t>
            </a:r>
            <a:r>
              <a:rPr sz="2200" spc="-30" dirty="0">
                <a:solidFill>
                  <a:srgbClr val="FFFFFF"/>
                </a:solidFill>
                <a:latin typeface="Lucida Sans Unicode"/>
                <a:cs typeface="Lucida Sans Unicode"/>
              </a:rPr>
              <a:t>improve </a:t>
            </a:r>
            <a:r>
              <a:rPr sz="220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 perf</a:t>
            </a:r>
            <a:r>
              <a:rPr sz="2200" spc="-30" dirty="0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sz="220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rmanc</a:t>
            </a:r>
            <a:r>
              <a:rPr sz="220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sz="2200" spc="-8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FFFFFF"/>
                </a:solidFill>
                <a:latin typeface="Lucida Sans Unicode"/>
                <a:cs typeface="Lucida Sans Unicode"/>
              </a:rPr>
              <a:t>of</a:t>
            </a:r>
            <a:r>
              <a:rPr sz="2200" spc="-13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65" dirty="0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sz="2200" spc="-70" dirty="0">
                <a:solidFill>
                  <a:srgbClr val="FFFFFF"/>
                </a:solidFill>
                <a:latin typeface="Lucida Sans Unicode"/>
                <a:cs typeface="Lucida Sans Unicode"/>
              </a:rPr>
              <a:t>y</a:t>
            </a:r>
            <a:r>
              <a:rPr sz="2200" spc="-40" dirty="0">
                <a:solidFill>
                  <a:srgbClr val="FFFFFF"/>
                </a:solidFill>
                <a:latin typeface="Lucida Sans Unicode"/>
                <a:cs typeface="Lucida Sans Unicode"/>
              </a:rPr>
              <a:t>stem</a:t>
            </a:r>
            <a:endParaRPr sz="2200">
              <a:latin typeface="Lucida Sans Unicode"/>
              <a:cs typeface="Lucida Sans Unicode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6281673" y="5028057"/>
            <a:ext cx="1101725" cy="451484"/>
            <a:chOff x="6281673" y="5028057"/>
            <a:chExt cx="1101725" cy="451484"/>
          </a:xfrm>
        </p:grpSpPr>
        <p:sp>
          <p:nvSpPr>
            <p:cNvPr id="27" name="object 27"/>
            <p:cNvSpPr/>
            <p:nvPr/>
          </p:nvSpPr>
          <p:spPr>
            <a:xfrm>
              <a:off x="6377177" y="5037582"/>
              <a:ext cx="1006475" cy="0"/>
            </a:xfrm>
            <a:custGeom>
              <a:avLst/>
              <a:gdLst/>
              <a:ahLst/>
              <a:cxnLst/>
              <a:rect l="l" t="t" r="r" b="b"/>
              <a:pathLst>
                <a:path w="1006475">
                  <a:moveTo>
                    <a:pt x="1006221" y="0"/>
                  </a:moveTo>
                  <a:lnTo>
                    <a:pt x="0" y="0"/>
                  </a:lnTo>
                </a:path>
              </a:pathLst>
            </a:custGeom>
            <a:ln w="19050">
              <a:solidFill>
                <a:srgbClr val="3E3E3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281673" y="5288026"/>
              <a:ext cx="189484" cy="191008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6377177" y="5031486"/>
              <a:ext cx="0" cy="393065"/>
            </a:xfrm>
            <a:custGeom>
              <a:avLst/>
              <a:gdLst/>
              <a:ahLst/>
              <a:cxnLst/>
              <a:rect l="l" t="t" r="r" b="b"/>
              <a:pathLst>
                <a:path h="393064">
                  <a:moveTo>
                    <a:pt x="0" y="0"/>
                  </a:moveTo>
                  <a:lnTo>
                    <a:pt x="0" y="392684"/>
                  </a:lnTo>
                </a:path>
              </a:pathLst>
            </a:custGeom>
            <a:ln w="19050">
              <a:solidFill>
                <a:srgbClr val="3E3E3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0" name="object 30"/>
          <p:cNvGrpSpPr/>
          <p:nvPr/>
        </p:nvGrpSpPr>
        <p:grpSpPr>
          <a:xfrm>
            <a:off x="9439402" y="5649214"/>
            <a:ext cx="3860800" cy="2209165"/>
            <a:chOff x="9439402" y="5649214"/>
            <a:chExt cx="3860800" cy="2209165"/>
          </a:xfrm>
        </p:grpSpPr>
        <p:sp>
          <p:nvSpPr>
            <p:cNvPr id="31" name="object 31"/>
            <p:cNvSpPr/>
            <p:nvPr/>
          </p:nvSpPr>
          <p:spPr>
            <a:xfrm>
              <a:off x="9445752" y="5655564"/>
              <a:ext cx="3848100" cy="2196465"/>
            </a:xfrm>
            <a:custGeom>
              <a:avLst/>
              <a:gdLst/>
              <a:ahLst/>
              <a:cxnLst/>
              <a:rect l="l" t="t" r="r" b="b"/>
              <a:pathLst>
                <a:path w="3848100" h="2196465">
                  <a:moveTo>
                    <a:pt x="3482086" y="0"/>
                  </a:moveTo>
                  <a:lnTo>
                    <a:pt x="366014" y="0"/>
                  </a:lnTo>
                  <a:lnTo>
                    <a:pt x="320094" y="2851"/>
                  </a:lnTo>
                  <a:lnTo>
                    <a:pt x="275878" y="11175"/>
                  </a:lnTo>
                  <a:lnTo>
                    <a:pt x="233710" y="24631"/>
                  </a:lnTo>
                  <a:lnTo>
                    <a:pt x="193931" y="42876"/>
                  </a:lnTo>
                  <a:lnTo>
                    <a:pt x="156884" y="65566"/>
                  </a:lnTo>
                  <a:lnTo>
                    <a:pt x="122913" y="92359"/>
                  </a:lnTo>
                  <a:lnTo>
                    <a:pt x="92359" y="122913"/>
                  </a:lnTo>
                  <a:lnTo>
                    <a:pt x="65566" y="156884"/>
                  </a:lnTo>
                  <a:lnTo>
                    <a:pt x="42876" y="193931"/>
                  </a:lnTo>
                  <a:lnTo>
                    <a:pt x="24631" y="233710"/>
                  </a:lnTo>
                  <a:lnTo>
                    <a:pt x="11175" y="275878"/>
                  </a:lnTo>
                  <a:lnTo>
                    <a:pt x="2851" y="320094"/>
                  </a:lnTo>
                  <a:lnTo>
                    <a:pt x="0" y="366013"/>
                  </a:lnTo>
                  <a:lnTo>
                    <a:pt x="0" y="1830070"/>
                  </a:lnTo>
                  <a:lnTo>
                    <a:pt x="2851" y="1875989"/>
                  </a:lnTo>
                  <a:lnTo>
                    <a:pt x="11176" y="1920205"/>
                  </a:lnTo>
                  <a:lnTo>
                    <a:pt x="24631" y="1962373"/>
                  </a:lnTo>
                  <a:lnTo>
                    <a:pt x="42876" y="2002152"/>
                  </a:lnTo>
                  <a:lnTo>
                    <a:pt x="65566" y="2039199"/>
                  </a:lnTo>
                  <a:lnTo>
                    <a:pt x="92359" y="2073170"/>
                  </a:lnTo>
                  <a:lnTo>
                    <a:pt x="122913" y="2103724"/>
                  </a:lnTo>
                  <a:lnTo>
                    <a:pt x="156884" y="2130517"/>
                  </a:lnTo>
                  <a:lnTo>
                    <a:pt x="193931" y="2153207"/>
                  </a:lnTo>
                  <a:lnTo>
                    <a:pt x="233710" y="2171452"/>
                  </a:lnTo>
                  <a:lnTo>
                    <a:pt x="275878" y="2184908"/>
                  </a:lnTo>
                  <a:lnTo>
                    <a:pt x="320094" y="2193232"/>
                  </a:lnTo>
                  <a:lnTo>
                    <a:pt x="366014" y="2196084"/>
                  </a:lnTo>
                  <a:lnTo>
                    <a:pt x="3482086" y="2196084"/>
                  </a:lnTo>
                  <a:lnTo>
                    <a:pt x="3528005" y="2193232"/>
                  </a:lnTo>
                  <a:lnTo>
                    <a:pt x="3572221" y="2184908"/>
                  </a:lnTo>
                  <a:lnTo>
                    <a:pt x="3614389" y="2171452"/>
                  </a:lnTo>
                  <a:lnTo>
                    <a:pt x="3654168" y="2153207"/>
                  </a:lnTo>
                  <a:lnTo>
                    <a:pt x="3691215" y="2130517"/>
                  </a:lnTo>
                  <a:lnTo>
                    <a:pt x="3725186" y="2103724"/>
                  </a:lnTo>
                  <a:lnTo>
                    <a:pt x="3755740" y="2073170"/>
                  </a:lnTo>
                  <a:lnTo>
                    <a:pt x="3782533" y="2039199"/>
                  </a:lnTo>
                  <a:lnTo>
                    <a:pt x="3805223" y="2002152"/>
                  </a:lnTo>
                  <a:lnTo>
                    <a:pt x="3823468" y="1962373"/>
                  </a:lnTo>
                  <a:lnTo>
                    <a:pt x="3836923" y="1920205"/>
                  </a:lnTo>
                  <a:lnTo>
                    <a:pt x="3845248" y="1875989"/>
                  </a:lnTo>
                  <a:lnTo>
                    <a:pt x="3848100" y="1830070"/>
                  </a:lnTo>
                  <a:lnTo>
                    <a:pt x="3848100" y="366013"/>
                  </a:lnTo>
                  <a:lnTo>
                    <a:pt x="3845248" y="320094"/>
                  </a:lnTo>
                  <a:lnTo>
                    <a:pt x="3836923" y="275878"/>
                  </a:lnTo>
                  <a:lnTo>
                    <a:pt x="3823468" y="233710"/>
                  </a:lnTo>
                  <a:lnTo>
                    <a:pt x="3805223" y="193931"/>
                  </a:lnTo>
                  <a:lnTo>
                    <a:pt x="3782533" y="156884"/>
                  </a:lnTo>
                  <a:lnTo>
                    <a:pt x="3755740" y="122913"/>
                  </a:lnTo>
                  <a:lnTo>
                    <a:pt x="3725186" y="92359"/>
                  </a:lnTo>
                  <a:lnTo>
                    <a:pt x="3691215" y="65566"/>
                  </a:lnTo>
                  <a:lnTo>
                    <a:pt x="3654168" y="42876"/>
                  </a:lnTo>
                  <a:lnTo>
                    <a:pt x="3614389" y="24631"/>
                  </a:lnTo>
                  <a:lnTo>
                    <a:pt x="3572221" y="11175"/>
                  </a:lnTo>
                  <a:lnTo>
                    <a:pt x="3528005" y="2851"/>
                  </a:lnTo>
                  <a:lnTo>
                    <a:pt x="3482086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9445752" y="5655564"/>
              <a:ext cx="3848100" cy="2196465"/>
            </a:xfrm>
            <a:custGeom>
              <a:avLst/>
              <a:gdLst/>
              <a:ahLst/>
              <a:cxnLst/>
              <a:rect l="l" t="t" r="r" b="b"/>
              <a:pathLst>
                <a:path w="3848100" h="2196465">
                  <a:moveTo>
                    <a:pt x="0" y="366013"/>
                  </a:moveTo>
                  <a:lnTo>
                    <a:pt x="2851" y="320094"/>
                  </a:lnTo>
                  <a:lnTo>
                    <a:pt x="11175" y="275878"/>
                  </a:lnTo>
                  <a:lnTo>
                    <a:pt x="24631" y="233710"/>
                  </a:lnTo>
                  <a:lnTo>
                    <a:pt x="42876" y="193931"/>
                  </a:lnTo>
                  <a:lnTo>
                    <a:pt x="65566" y="156884"/>
                  </a:lnTo>
                  <a:lnTo>
                    <a:pt x="92359" y="122913"/>
                  </a:lnTo>
                  <a:lnTo>
                    <a:pt x="122913" y="92359"/>
                  </a:lnTo>
                  <a:lnTo>
                    <a:pt x="156884" y="65566"/>
                  </a:lnTo>
                  <a:lnTo>
                    <a:pt x="193931" y="42876"/>
                  </a:lnTo>
                  <a:lnTo>
                    <a:pt x="233710" y="24631"/>
                  </a:lnTo>
                  <a:lnTo>
                    <a:pt x="275878" y="11175"/>
                  </a:lnTo>
                  <a:lnTo>
                    <a:pt x="320094" y="2851"/>
                  </a:lnTo>
                  <a:lnTo>
                    <a:pt x="366014" y="0"/>
                  </a:lnTo>
                  <a:lnTo>
                    <a:pt x="3482086" y="0"/>
                  </a:lnTo>
                  <a:lnTo>
                    <a:pt x="3528005" y="2851"/>
                  </a:lnTo>
                  <a:lnTo>
                    <a:pt x="3572221" y="11175"/>
                  </a:lnTo>
                  <a:lnTo>
                    <a:pt x="3614389" y="24631"/>
                  </a:lnTo>
                  <a:lnTo>
                    <a:pt x="3654168" y="42876"/>
                  </a:lnTo>
                  <a:lnTo>
                    <a:pt x="3691215" y="65566"/>
                  </a:lnTo>
                  <a:lnTo>
                    <a:pt x="3725186" y="92359"/>
                  </a:lnTo>
                  <a:lnTo>
                    <a:pt x="3755740" y="122913"/>
                  </a:lnTo>
                  <a:lnTo>
                    <a:pt x="3782533" y="156884"/>
                  </a:lnTo>
                  <a:lnTo>
                    <a:pt x="3805223" y="193931"/>
                  </a:lnTo>
                  <a:lnTo>
                    <a:pt x="3823468" y="233710"/>
                  </a:lnTo>
                  <a:lnTo>
                    <a:pt x="3836923" y="275878"/>
                  </a:lnTo>
                  <a:lnTo>
                    <a:pt x="3845248" y="320094"/>
                  </a:lnTo>
                  <a:lnTo>
                    <a:pt x="3848100" y="366013"/>
                  </a:lnTo>
                  <a:lnTo>
                    <a:pt x="3848100" y="1830070"/>
                  </a:lnTo>
                  <a:lnTo>
                    <a:pt x="3845248" y="1875989"/>
                  </a:lnTo>
                  <a:lnTo>
                    <a:pt x="3836923" y="1920205"/>
                  </a:lnTo>
                  <a:lnTo>
                    <a:pt x="3823468" y="1962373"/>
                  </a:lnTo>
                  <a:lnTo>
                    <a:pt x="3805223" y="2002152"/>
                  </a:lnTo>
                  <a:lnTo>
                    <a:pt x="3782533" y="2039199"/>
                  </a:lnTo>
                  <a:lnTo>
                    <a:pt x="3755740" y="2073170"/>
                  </a:lnTo>
                  <a:lnTo>
                    <a:pt x="3725186" y="2103724"/>
                  </a:lnTo>
                  <a:lnTo>
                    <a:pt x="3691215" y="2130517"/>
                  </a:lnTo>
                  <a:lnTo>
                    <a:pt x="3654168" y="2153207"/>
                  </a:lnTo>
                  <a:lnTo>
                    <a:pt x="3614389" y="2171452"/>
                  </a:lnTo>
                  <a:lnTo>
                    <a:pt x="3572221" y="2184908"/>
                  </a:lnTo>
                  <a:lnTo>
                    <a:pt x="3528005" y="2193232"/>
                  </a:lnTo>
                  <a:lnTo>
                    <a:pt x="3482086" y="2196084"/>
                  </a:lnTo>
                  <a:lnTo>
                    <a:pt x="366014" y="2196084"/>
                  </a:lnTo>
                  <a:lnTo>
                    <a:pt x="320094" y="2193232"/>
                  </a:lnTo>
                  <a:lnTo>
                    <a:pt x="275878" y="2184908"/>
                  </a:lnTo>
                  <a:lnTo>
                    <a:pt x="233710" y="2171452"/>
                  </a:lnTo>
                  <a:lnTo>
                    <a:pt x="193931" y="2153207"/>
                  </a:lnTo>
                  <a:lnTo>
                    <a:pt x="156884" y="2130517"/>
                  </a:lnTo>
                  <a:lnTo>
                    <a:pt x="122913" y="2103724"/>
                  </a:lnTo>
                  <a:lnTo>
                    <a:pt x="92359" y="2073170"/>
                  </a:lnTo>
                  <a:lnTo>
                    <a:pt x="65566" y="2039199"/>
                  </a:lnTo>
                  <a:lnTo>
                    <a:pt x="42876" y="2002152"/>
                  </a:lnTo>
                  <a:lnTo>
                    <a:pt x="24631" y="1962373"/>
                  </a:lnTo>
                  <a:lnTo>
                    <a:pt x="11176" y="1920205"/>
                  </a:lnTo>
                  <a:lnTo>
                    <a:pt x="2851" y="1875989"/>
                  </a:lnTo>
                  <a:lnTo>
                    <a:pt x="0" y="1830070"/>
                  </a:lnTo>
                  <a:lnTo>
                    <a:pt x="0" y="366013"/>
                  </a:lnTo>
                  <a:close/>
                </a:path>
              </a:pathLst>
            </a:custGeom>
            <a:ln w="12700">
              <a:solidFill>
                <a:srgbClr val="EFDEB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9650983" y="5887669"/>
            <a:ext cx="3437890" cy="1701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95"/>
              </a:spcBef>
            </a:pPr>
            <a:r>
              <a:rPr sz="2200" spc="-40" dirty="0">
                <a:solidFill>
                  <a:srgbClr val="FFFFFF"/>
                </a:solidFill>
                <a:latin typeface="Lucida Sans Unicode"/>
                <a:cs typeface="Lucida Sans Unicode"/>
              </a:rPr>
              <a:t>Reduces</a:t>
            </a:r>
            <a:r>
              <a:rPr sz="2200" spc="-114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the</a:t>
            </a:r>
            <a:r>
              <a:rPr sz="2200" spc="-14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FFFFFF"/>
                </a:solidFill>
                <a:latin typeface="Lucida Sans Unicode"/>
                <a:cs typeface="Lucida Sans Unicode"/>
              </a:rPr>
              <a:t>probability</a:t>
            </a:r>
            <a:r>
              <a:rPr sz="2200" spc="-9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FFFFFF"/>
                </a:solidFill>
                <a:latin typeface="Lucida Sans Unicode"/>
                <a:cs typeface="Lucida Sans Unicode"/>
              </a:rPr>
              <a:t>of </a:t>
            </a:r>
            <a:r>
              <a:rPr sz="2200" spc="-68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FFFFFF"/>
                </a:solidFill>
                <a:latin typeface="Lucida Sans Unicode"/>
                <a:cs typeface="Lucida Sans Unicode"/>
              </a:rPr>
              <a:t>failure </a:t>
            </a:r>
            <a:r>
              <a:rPr sz="220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and </a:t>
            </a:r>
            <a:r>
              <a:rPr sz="2200" spc="-40" dirty="0">
                <a:solidFill>
                  <a:srgbClr val="FFFFFF"/>
                </a:solidFill>
                <a:latin typeface="Lucida Sans Unicode"/>
                <a:cs typeface="Lucida Sans Unicode"/>
              </a:rPr>
              <a:t>provides </a:t>
            </a:r>
            <a:r>
              <a:rPr sz="2200" spc="-35" dirty="0">
                <a:solidFill>
                  <a:srgbClr val="FFFFFF"/>
                </a:solidFill>
                <a:latin typeface="Lucida Sans Unicode"/>
                <a:cs typeface="Lucida Sans Unicode"/>
              </a:rPr>
              <a:t> assurance </a:t>
            </a:r>
            <a:r>
              <a:rPr sz="2200" spc="-40" dirty="0">
                <a:solidFill>
                  <a:srgbClr val="FFFFFF"/>
                </a:solidFill>
                <a:latin typeface="Lucida Sans Unicode"/>
                <a:cs typeface="Lucida Sans Unicode"/>
              </a:rPr>
              <a:t>to </a:t>
            </a:r>
            <a:r>
              <a:rPr sz="2200" spc="-55" dirty="0">
                <a:solidFill>
                  <a:srgbClr val="FFFFFF"/>
                </a:solidFill>
                <a:latin typeface="Lucida Sans Unicode"/>
                <a:cs typeface="Lucida Sans Unicode"/>
              </a:rPr>
              <a:t>business </a:t>
            </a:r>
            <a:r>
              <a:rPr sz="2200" spc="-5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FFFFFF"/>
                </a:solidFill>
                <a:latin typeface="Lucida Sans Unicode"/>
                <a:cs typeface="Lucida Sans Unicode"/>
              </a:rPr>
              <a:t>with </a:t>
            </a:r>
            <a:r>
              <a:rPr sz="2200" spc="-35" dirty="0">
                <a:solidFill>
                  <a:srgbClr val="FFFFFF"/>
                </a:solidFill>
                <a:latin typeface="Lucida Sans Unicode"/>
                <a:cs typeface="Lucida Sans Unicode"/>
              </a:rPr>
              <a:t>regard to </a:t>
            </a:r>
            <a:r>
              <a:rPr sz="2200" spc="-50" dirty="0">
                <a:solidFill>
                  <a:srgbClr val="FFFFFF"/>
                </a:solidFill>
                <a:latin typeface="Lucida Sans Unicode"/>
                <a:cs typeface="Lucida Sans Unicode"/>
              </a:rPr>
              <a:t>security </a:t>
            </a:r>
            <a:r>
              <a:rPr sz="2200" spc="-4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and</a:t>
            </a:r>
            <a:r>
              <a:rPr sz="2200" spc="-12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55" dirty="0">
                <a:solidFill>
                  <a:srgbClr val="FFFFFF"/>
                </a:solidFill>
                <a:latin typeface="Lucida Sans Unicode"/>
                <a:cs typeface="Lucida Sans Unicode"/>
              </a:rPr>
              <a:t>reliability</a:t>
            </a:r>
            <a:endParaRPr sz="2200">
              <a:latin typeface="Lucida Sans Unicode"/>
              <a:cs typeface="Lucida Sans Unicode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8849106" y="5028057"/>
            <a:ext cx="1101725" cy="451484"/>
            <a:chOff x="8849106" y="5028057"/>
            <a:chExt cx="1101725" cy="451484"/>
          </a:xfrm>
        </p:grpSpPr>
        <p:sp>
          <p:nvSpPr>
            <p:cNvPr id="35" name="object 35"/>
            <p:cNvSpPr/>
            <p:nvPr/>
          </p:nvSpPr>
          <p:spPr>
            <a:xfrm>
              <a:off x="8849106" y="5037582"/>
              <a:ext cx="1006475" cy="0"/>
            </a:xfrm>
            <a:custGeom>
              <a:avLst/>
              <a:gdLst/>
              <a:ahLst/>
              <a:cxnLst/>
              <a:rect l="l" t="t" r="r" b="b"/>
              <a:pathLst>
                <a:path w="1006475">
                  <a:moveTo>
                    <a:pt x="0" y="0"/>
                  </a:moveTo>
                  <a:lnTo>
                    <a:pt x="1006221" y="0"/>
                  </a:lnTo>
                </a:path>
              </a:pathLst>
            </a:custGeom>
            <a:ln w="19050">
              <a:solidFill>
                <a:srgbClr val="3E3E3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6" name="object 3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759442" y="5288026"/>
              <a:ext cx="191007" cy="191008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9859518" y="5031486"/>
              <a:ext cx="0" cy="393065"/>
            </a:xfrm>
            <a:custGeom>
              <a:avLst/>
              <a:gdLst/>
              <a:ahLst/>
              <a:cxnLst/>
              <a:rect l="l" t="t" r="r" b="b"/>
              <a:pathLst>
                <a:path h="393064">
                  <a:moveTo>
                    <a:pt x="0" y="0"/>
                  </a:moveTo>
                  <a:lnTo>
                    <a:pt x="0" y="392684"/>
                  </a:lnTo>
                </a:path>
              </a:pathLst>
            </a:custGeom>
            <a:ln w="19050">
              <a:solidFill>
                <a:srgbClr val="3E3E3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/>
          <p:cNvSpPr txBox="1">
            <a:spLocks noGrp="1"/>
          </p:cNvSpPr>
          <p:nvPr>
            <p:ph type="title"/>
          </p:nvPr>
        </p:nvSpPr>
        <p:spPr>
          <a:xfrm>
            <a:off x="5217667" y="306451"/>
            <a:ext cx="582104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0" dirty="0">
                <a:solidFill>
                  <a:srgbClr val="3E3E3E"/>
                </a:solidFill>
              </a:rPr>
              <a:t>What</a:t>
            </a:r>
            <a:r>
              <a:rPr spc="-95" dirty="0">
                <a:solidFill>
                  <a:srgbClr val="3E3E3E"/>
                </a:solidFill>
              </a:rPr>
              <a:t> </a:t>
            </a:r>
            <a:r>
              <a:rPr spc="-240" dirty="0">
                <a:solidFill>
                  <a:srgbClr val="3E3E3E"/>
                </a:solidFill>
              </a:rPr>
              <a:t>I</a:t>
            </a:r>
            <a:r>
              <a:rPr spc="-250" dirty="0">
                <a:solidFill>
                  <a:srgbClr val="3E3E3E"/>
                </a:solidFill>
              </a:rPr>
              <a:t>s</a:t>
            </a:r>
            <a:r>
              <a:rPr spc="-95" dirty="0">
                <a:solidFill>
                  <a:srgbClr val="3E3E3E"/>
                </a:solidFill>
              </a:rPr>
              <a:t> </a:t>
            </a:r>
            <a:r>
              <a:rPr spc="-100" dirty="0">
                <a:solidFill>
                  <a:srgbClr val="3E3E3E"/>
                </a:solidFill>
              </a:rPr>
              <a:t>C</a:t>
            </a:r>
            <a:r>
              <a:rPr spc="20" dirty="0">
                <a:solidFill>
                  <a:srgbClr val="3E3E3E"/>
                </a:solidFill>
              </a:rPr>
              <a:t>ontinu</a:t>
            </a:r>
            <a:r>
              <a:rPr spc="15" dirty="0">
                <a:solidFill>
                  <a:srgbClr val="3E3E3E"/>
                </a:solidFill>
              </a:rPr>
              <a:t>o</a:t>
            </a:r>
            <a:r>
              <a:rPr spc="-10" dirty="0">
                <a:solidFill>
                  <a:srgbClr val="3E3E3E"/>
                </a:solidFill>
              </a:rPr>
              <a:t>u</a:t>
            </a:r>
            <a:r>
              <a:rPr spc="-5" dirty="0">
                <a:solidFill>
                  <a:srgbClr val="3E3E3E"/>
                </a:solidFill>
              </a:rPr>
              <a:t>s</a:t>
            </a:r>
            <a:r>
              <a:rPr spc="-70" dirty="0">
                <a:solidFill>
                  <a:srgbClr val="3E3E3E"/>
                </a:solidFill>
              </a:rPr>
              <a:t> </a:t>
            </a:r>
            <a:r>
              <a:rPr spc="15" dirty="0">
                <a:solidFill>
                  <a:srgbClr val="3E3E3E"/>
                </a:solidFill>
              </a:rPr>
              <a:t>Monitoring</a:t>
            </a:r>
            <a:r>
              <a:rPr spc="-70" dirty="0">
                <a:solidFill>
                  <a:srgbClr val="3E3E3E"/>
                </a:solidFill>
              </a:rPr>
              <a:t> </a:t>
            </a:r>
            <a:r>
              <a:rPr spc="-254" dirty="0">
                <a:solidFill>
                  <a:srgbClr val="3E3E3E"/>
                </a:solidFill>
              </a:rPr>
              <a:t>?</a:t>
            </a:r>
          </a:p>
        </p:txBody>
      </p:sp>
      <p:pic>
        <p:nvPicPr>
          <p:cNvPr id="39" name="object 3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3962400" y="734568"/>
            <a:ext cx="8325611" cy="458724"/>
          </a:xfrm>
          <a:prstGeom prst="rect">
            <a:avLst/>
          </a:prstGeom>
        </p:spPr>
      </p:pic>
    </p:spTree>
  </p:cSld>
  <p:clrMapOvr>
    <a:masterClrMapping/>
  </p:clrMapOvr>
</p:sld>
</file>

<file path=ppt/slides/slide39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6256635" cy="9144000"/>
            <a:chOff x="0" y="0"/>
            <a:chExt cx="16256635" cy="9144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6256507" cy="914399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554980" y="2531364"/>
              <a:ext cx="4721352" cy="4640580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690108" y="306451"/>
            <a:ext cx="487426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5" dirty="0">
                <a:solidFill>
                  <a:srgbClr val="3E3E3E"/>
                </a:solidFill>
              </a:rPr>
              <a:t>Role</a:t>
            </a:r>
            <a:r>
              <a:rPr spc="-114" dirty="0">
                <a:solidFill>
                  <a:srgbClr val="3E3E3E"/>
                </a:solidFill>
              </a:rPr>
              <a:t> </a:t>
            </a:r>
            <a:r>
              <a:rPr spc="5" dirty="0">
                <a:solidFill>
                  <a:srgbClr val="3E3E3E"/>
                </a:solidFill>
              </a:rPr>
              <a:t>of</a:t>
            </a:r>
            <a:r>
              <a:rPr spc="-100" dirty="0">
                <a:solidFill>
                  <a:srgbClr val="3E3E3E"/>
                </a:solidFill>
              </a:rPr>
              <a:t> </a:t>
            </a:r>
            <a:r>
              <a:rPr spc="15" dirty="0">
                <a:solidFill>
                  <a:srgbClr val="3E3E3E"/>
                </a:solidFill>
              </a:rPr>
              <a:t>Monitoring</a:t>
            </a:r>
            <a:r>
              <a:rPr spc="-95" dirty="0">
                <a:solidFill>
                  <a:srgbClr val="3E3E3E"/>
                </a:solidFill>
              </a:rPr>
              <a:t> </a:t>
            </a:r>
            <a:r>
              <a:rPr spc="-35" dirty="0">
                <a:solidFill>
                  <a:srgbClr val="3E3E3E"/>
                </a:solidFill>
              </a:rPr>
              <a:t>Systems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075426" y="1510664"/>
            <a:ext cx="3611245" cy="1031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95"/>
              </a:spcBef>
            </a:pP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Helps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o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70" dirty="0">
                <a:solidFill>
                  <a:srgbClr val="3E3E3E"/>
                </a:solidFill>
                <a:latin typeface="Lucida Sans Unicode"/>
                <a:cs typeface="Lucida Sans Unicode"/>
              </a:rPr>
              <a:t>desi</a:t>
            </a:r>
            <a:r>
              <a:rPr sz="2200" spc="-95" dirty="0">
                <a:solidFill>
                  <a:srgbClr val="3E3E3E"/>
                </a:solidFill>
                <a:latin typeface="Lucida Sans Unicode"/>
                <a:cs typeface="Lucida Sans Unicode"/>
              </a:rPr>
              <a:t>g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n</a:t>
            </a:r>
            <a:r>
              <a:rPr sz="2200" spc="-9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an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d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s</a:t>
            </a:r>
            <a:r>
              <a:rPr sz="2200" spc="-65" dirty="0">
                <a:solidFill>
                  <a:srgbClr val="3E3E3E"/>
                </a:solidFill>
                <a:latin typeface="Lucida Sans Unicode"/>
                <a:cs typeface="Lucida Sans Unicode"/>
              </a:rPr>
              <a:t>u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stain  </a:t>
            </a:r>
            <a:r>
              <a:rPr sz="2200" spc="5" dirty="0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sz="2200" spc="4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stable</a:t>
            </a:r>
            <a:r>
              <a:rPr sz="2200" spc="5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and</a:t>
            </a:r>
            <a:r>
              <a:rPr sz="2200" spc="6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reliable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system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431906" y="2965449"/>
            <a:ext cx="3373754" cy="1366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-74930" algn="ctr">
              <a:lnSpc>
                <a:spcPct val="100000"/>
              </a:lnSpc>
              <a:spcBef>
                <a:spcPts val="95"/>
              </a:spcBef>
            </a:pP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Reduce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s</a:t>
            </a:r>
            <a:r>
              <a:rPr sz="2200" spc="-9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70" dirty="0">
                <a:solidFill>
                  <a:srgbClr val="3E3E3E"/>
                </a:solidFill>
                <a:latin typeface="Lucida Sans Unicode"/>
                <a:cs typeface="Lucida Sans Unicode"/>
              </a:rPr>
              <a:t>cos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by  </a:t>
            </a: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accumulating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detailed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knowledge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on</a:t>
            </a:r>
            <a:r>
              <a:rPr sz="2200" spc="-15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duplication </a:t>
            </a:r>
            <a:r>
              <a:rPr sz="2200" spc="-68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of</a:t>
            </a:r>
            <a:r>
              <a:rPr sz="2200" spc="-13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software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assets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820145" y="5161279"/>
            <a:ext cx="2796540" cy="1031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63550" marR="254000" indent="-274320">
              <a:lnSpc>
                <a:spcPct val="100000"/>
              </a:lnSpc>
              <a:spcBef>
                <a:spcPts val="95"/>
              </a:spcBef>
            </a:pP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Aler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sz="2200" spc="-75" dirty="0">
                <a:solidFill>
                  <a:srgbClr val="3E3E3E"/>
                </a:solidFill>
                <a:latin typeface="Lucida Sans Unicode"/>
                <a:cs typeface="Lucida Sans Unicode"/>
              </a:rPr>
              <a:t>s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an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y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60" dirty="0">
                <a:solidFill>
                  <a:srgbClr val="3E3E3E"/>
                </a:solidFill>
                <a:latin typeface="Lucida Sans Unicode"/>
                <a:cs typeface="Lucida Sans Unicode"/>
              </a:rPr>
              <a:t>i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s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s</a:t>
            </a:r>
            <a:r>
              <a:rPr sz="2200" spc="-65" dirty="0">
                <a:solidFill>
                  <a:srgbClr val="3E3E3E"/>
                </a:solidFill>
                <a:latin typeface="Lucida Sans Unicode"/>
                <a:cs typeface="Lucida Sans Unicode"/>
              </a:rPr>
              <a:t>u</a:t>
            </a:r>
            <a:r>
              <a:rPr sz="2200" spc="5" dirty="0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sz="2200" spc="-9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in 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infrastructure</a:t>
            </a:r>
            <a:endParaRPr sz="22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</a:pPr>
            <a:r>
              <a:rPr sz="2200" spc="-15" dirty="0">
                <a:solidFill>
                  <a:srgbClr val="3E3E3E"/>
                </a:solidFill>
                <a:latin typeface="Lucida Sans Unicode"/>
                <a:cs typeface="Lucida Sans Unicode"/>
              </a:rPr>
              <a:t>or</a:t>
            </a:r>
            <a:r>
              <a:rPr sz="2200" spc="-16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application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service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241281" y="7243698"/>
            <a:ext cx="3213100" cy="10306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95"/>
              </a:spcBef>
            </a:pP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Monito</a:t>
            </a:r>
            <a:r>
              <a:rPr sz="2200" spc="-10" dirty="0">
                <a:solidFill>
                  <a:srgbClr val="3E3E3E"/>
                </a:solidFill>
                <a:latin typeface="Lucida Sans Unicode"/>
                <a:cs typeface="Lucida Sans Unicode"/>
              </a:rPr>
              <a:t>r</a:t>
            </a:r>
            <a:r>
              <a:rPr sz="2200" spc="-75" dirty="0">
                <a:solidFill>
                  <a:srgbClr val="3E3E3E"/>
                </a:solidFill>
                <a:latin typeface="Lucida Sans Unicode"/>
                <a:cs typeface="Lucida Sans Unicode"/>
              </a:rPr>
              <a:t>s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the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pro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du</a:t>
            </a: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c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ti</a:t>
            </a:r>
            <a:r>
              <a:rPr sz="2200" spc="-75" dirty="0">
                <a:solidFill>
                  <a:srgbClr val="3E3E3E"/>
                </a:solidFill>
                <a:latin typeface="Lucida Sans Unicode"/>
                <a:cs typeface="Lucida Sans Unicode"/>
              </a:rPr>
              <a:t>o</a:t>
            </a:r>
            <a:r>
              <a:rPr sz="2200" spc="-15" dirty="0">
                <a:solidFill>
                  <a:srgbClr val="3E3E3E"/>
                </a:solidFill>
                <a:latin typeface="Lucida Sans Unicode"/>
                <a:cs typeface="Lucida Sans Unicode"/>
              </a:rPr>
              <a:t>n  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environment</a:t>
            </a:r>
            <a:endParaRPr sz="2200">
              <a:latin typeface="Lucida Sans Unicode"/>
              <a:cs typeface="Lucida Sans Unicode"/>
            </a:endParaRPr>
          </a:p>
          <a:p>
            <a:pPr algn="ctr">
              <a:lnSpc>
                <a:spcPct val="100000"/>
              </a:lnSpc>
            </a:pP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for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dirty="0">
                <a:solidFill>
                  <a:srgbClr val="3E3E3E"/>
                </a:solidFill>
                <a:latin typeface="Lucida Sans Unicode"/>
                <a:cs typeface="Lucida Sans Unicode"/>
              </a:rPr>
              <a:t>r</a:t>
            </a:r>
            <a:r>
              <a:rPr sz="2200" spc="-60" dirty="0">
                <a:solidFill>
                  <a:srgbClr val="3E3E3E"/>
                </a:solidFill>
                <a:latin typeface="Lucida Sans Unicode"/>
                <a:cs typeface="Lucida Sans Unicode"/>
              </a:rPr>
              <a:t>i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s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ks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an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d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fail</a:t>
            </a:r>
            <a:r>
              <a:rPr sz="2200" spc="-80" dirty="0">
                <a:solidFill>
                  <a:srgbClr val="3E3E3E"/>
                </a:solidFill>
                <a:latin typeface="Lucida Sans Unicode"/>
                <a:cs typeface="Lucida Sans Unicode"/>
              </a:rPr>
              <a:t>u</a:t>
            </a:r>
            <a:r>
              <a:rPr sz="2200" spc="-5" dirty="0">
                <a:solidFill>
                  <a:srgbClr val="3E3E3E"/>
                </a:solidFill>
                <a:latin typeface="Lucida Sans Unicode"/>
                <a:cs typeface="Lucida Sans Unicode"/>
              </a:rPr>
              <a:t>r</a:t>
            </a:r>
            <a:r>
              <a:rPr sz="2200" spc="5" dirty="0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sz="2200" spc="-75" dirty="0">
                <a:solidFill>
                  <a:srgbClr val="3E3E3E"/>
                </a:solidFill>
                <a:latin typeface="Lucida Sans Unicode"/>
                <a:cs typeface="Lucida Sans Unicode"/>
              </a:rPr>
              <a:t>s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198746" y="7243698"/>
            <a:ext cx="2482215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75895" marR="5080" indent="-163830">
              <a:lnSpc>
                <a:spcPct val="100000"/>
              </a:lnSpc>
              <a:spcBef>
                <a:spcPts val="95"/>
              </a:spcBef>
            </a:pP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Re</a:t>
            </a:r>
            <a:r>
              <a:rPr sz="2200" spc="-15" dirty="0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rie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v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s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70" dirty="0">
                <a:solidFill>
                  <a:srgbClr val="3E3E3E"/>
                </a:solidFill>
                <a:latin typeface="Lucida Sans Unicode"/>
                <a:cs typeface="Lucida Sans Unicode"/>
              </a:rPr>
              <a:t>h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i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st</a:t>
            </a:r>
            <a:r>
              <a:rPr sz="2200" spc="-65" dirty="0">
                <a:solidFill>
                  <a:srgbClr val="3E3E3E"/>
                </a:solidFill>
                <a:latin typeface="Lucida Sans Unicode"/>
                <a:cs typeface="Lucida Sans Unicode"/>
              </a:rPr>
              <a:t>o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rical  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data</a:t>
            </a:r>
            <a:r>
              <a:rPr sz="2200" spc="-14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for</a:t>
            </a:r>
            <a:r>
              <a:rPr sz="2200" spc="-14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analysis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483866" y="5275910"/>
            <a:ext cx="2802255" cy="1031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065" marR="5080" indent="-1270" algn="ctr">
              <a:lnSpc>
                <a:spcPct val="100000"/>
              </a:lnSpc>
              <a:spcBef>
                <a:spcPts val="95"/>
              </a:spcBef>
            </a:pPr>
            <a:r>
              <a:rPr sz="2200" spc="-60" dirty="0">
                <a:solidFill>
                  <a:srgbClr val="3E3E3E"/>
                </a:solidFill>
                <a:latin typeface="Lucida Sans Unicode"/>
                <a:cs typeface="Lucida Sans Unicode"/>
              </a:rPr>
              <a:t>Displays 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application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behavior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duri</a:t>
            </a: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n</a:t>
            </a:r>
            <a:r>
              <a:rPr sz="2200" spc="-170" dirty="0">
                <a:solidFill>
                  <a:srgbClr val="3E3E3E"/>
                </a:solidFill>
                <a:latin typeface="Lucida Sans Unicode"/>
                <a:cs typeface="Lucida Sans Unicode"/>
              </a:rPr>
              <a:t>g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peak  </a:t>
            </a: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business</a:t>
            </a:r>
            <a:r>
              <a:rPr sz="2200" spc="-8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hours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189477" y="2889249"/>
            <a:ext cx="2494915" cy="1031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68960" marR="5080" indent="-556260">
              <a:lnSpc>
                <a:spcPct val="100000"/>
              </a:lnSpc>
              <a:spcBef>
                <a:spcPts val="95"/>
              </a:spcBef>
            </a:pP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Reduce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s</a:t>
            </a:r>
            <a:r>
              <a:rPr sz="2200" spc="-9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the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75" dirty="0">
                <a:solidFill>
                  <a:srgbClr val="3E3E3E"/>
                </a:solidFill>
                <a:latin typeface="Lucida Sans Unicode"/>
                <a:cs typeface="Lucida Sans Unicode"/>
              </a:rPr>
              <a:t>ris</a:t>
            </a:r>
            <a:r>
              <a:rPr sz="2200" spc="-95" dirty="0">
                <a:solidFill>
                  <a:srgbClr val="3E3E3E"/>
                </a:solidFill>
                <a:latin typeface="Lucida Sans Unicode"/>
                <a:cs typeface="Lucida Sans Unicode"/>
              </a:rPr>
              <a:t>k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of  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application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downtime</a:t>
            </a:r>
            <a:endParaRPr sz="2200">
              <a:latin typeface="Lucida Sans Unicode"/>
              <a:cs typeface="Lucida Sans Unicode"/>
            </a:endParaRPr>
          </a:p>
        </p:txBody>
      </p:sp>
      <p:pic>
        <p:nvPicPr>
          <p:cNvPr id="13" name="object 1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962400" y="734568"/>
            <a:ext cx="8325611" cy="458724"/>
          </a:xfrm>
          <a:prstGeom prst="rect">
            <a:avLst/>
          </a:prstGeom>
        </p:spPr>
      </p:pic>
    </p:spTree>
  </p:cSld>
  <p:clrMapOvr>
    <a:masterClrMapping/>
  </p:clrMapOvr>
</p:sld>
</file>

<file path=ppt/slides/slide39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6256635" cy="9144000"/>
            <a:chOff x="0" y="0"/>
            <a:chExt cx="16256635" cy="9144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6256507" cy="9143996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5917692" y="2180844"/>
              <a:ext cx="2133600" cy="2117090"/>
            </a:xfrm>
            <a:custGeom>
              <a:avLst/>
              <a:gdLst/>
              <a:ahLst/>
              <a:cxnLst/>
              <a:rect l="l" t="t" r="r" b="b"/>
              <a:pathLst>
                <a:path w="2133600" h="2117090">
                  <a:moveTo>
                    <a:pt x="2133600" y="0"/>
                  </a:moveTo>
                  <a:lnTo>
                    <a:pt x="1971293" y="0"/>
                  </a:lnTo>
                  <a:lnTo>
                    <a:pt x="1971293" y="389254"/>
                  </a:lnTo>
                  <a:lnTo>
                    <a:pt x="1919950" y="397980"/>
                  </a:lnTo>
                  <a:lnTo>
                    <a:pt x="1868665" y="407901"/>
                  </a:lnTo>
                  <a:lnTo>
                    <a:pt x="1817506" y="419020"/>
                  </a:lnTo>
                  <a:lnTo>
                    <a:pt x="1766542" y="431336"/>
                  </a:lnTo>
                  <a:lnTo>
                    <a:pt x="1715840" y="444851"/>
                  </a:lnTo>
                  <a:lnTo>
                    <a:pt x="1665468" y="459565"/>
                  </a:lnTo>
                  <a:lnTo>
                    <a:pt x="1615495" y="475481"/>
                  </a:lnTo>
                  <a:lnTo>
                    <a:pt x="1565988" y="492599"/>
                  </a:lnTo>
                  <a:lnTo>
                    <a:pt x="1517014" y="510920"/>
                  </a:lnTo>
                  <a:lnTo>
                    <a:pt x="1362964" y="146050"/>
                  </a:lnTo>
                  <a:lnTo>
                    <a:pt x="1314665" y="166532"/>
                  </a:lnTo>
                  <a:lnTo>
                    <a:pt x="1267140" y="188193"/>
                  </a:lnTo>
                  <a:lnTo>
                    <a:pt x="1220353" y="210993"/>
                  </a:lnTo>
                  <a:lnTo>
                    <a:pt x="1174265" y="234895"/>
                  </a:lnTo>
                  <a:lnTo>
                    <a:pt x="1128837" y="259861"/>
                  </a:lnTo>
                  <a:lnTo>
                    <a:pt x="1084034" y="285854"/>
                  </a:lnTo>
                  <a:lnTo>
                    <a:pt x="1039816" y="312836"/>
                  </a:lnTo>
                  <a:lnTo>
                    <a:pt x="996146" y="340769"/>
                  </a:lnTo>
                  <a:lnTo>
                    <a:pt x="952985" y="369615"/>
                  </a:lnTo>
                  <a:lnTo>
                    <a:pt x="910298" y="399336"/>
                  </a:lnTo>
                  <a:lnTo>
                    <a:pt x="868044" y="429895"/>
                  </a:lnTo>
                  <a:lnTo>
                    <a:pt x="1103249" y="746125"/>
                  </a:lnTo>
                  <a:lnTo>
                    <a:pt x="1063005" y="778913"/>
                  </a:lnTo>
                  <a:lnTo>
                    <a:pt x="1023430" y="812429"/>
                  </a:lnTo>
                  <a:lnTo>
                    <a:pt x="984588" y="846807"/>
                  </a:lnTo>
                  <a:lnTo>
                    <a:pt x="946546" y="882183"/>
                  </a:lnTo>
                  <a:lnTo>
                    <a:pt x="909370" y="918690"/>
                  </a:lnTo>
                  <a:lnTo>
                    <a:pt x="873124" y="956465"/>
                  </a:lnTo>
                  <a:lnTo>
                    <a:pt x="837877" y="995641"/>
                  </a:lnTo>
                  <a:lnTo>
                    <a:pt x="803692" y="1036353"/>
                  </a:lnTo>
                  <a:lnTo>
                    <a:pt x="770636" y="1078738"/>
                  </a:lnTo>
                  <a:lnTo>
                    <a:pt x="454279" y="835405"/>
                  </a:lnTo>
                  <a:lnTo>
                    <a:pt x="423720" y="875795"/>
                  </a:lnTo>
                  <a:lnTo>
                    <a:pt x="393998" y="917320"/>
                  </a:lnTo>
                  <a:lnTo>
                    <a:pt x="365150" y="959908"/>
                  </a:lnTo>
                  <a:lnTo>
                    <a:pt x="337214" y="1003486"/>
                  </a:lnTo>
                  <a:lnTo>
                    <a:pt x="310227" y="1047979"/>
                  </a:lnTo>
                  <a:lnTo>
                    <a:pt x="284225" y="1093315"/>
                  </a:lnTo>
                  <a:lnTo>
                    <a:pt x="259246" y="1139420"/>
                  </a:lnTo>
                  <a:lnTo>
                    <a:pt x="235328" y="1186222"/>
                  </a:lnTo>
                  <a:lnTo>
                    <a:pt x="212507" y="1233646"/>
                  </a:lnTo>
                  <a:lnTo>
                    <a:pt x="190821" y="1281620"/>
                  </a:lnTo>
                  <a:lnTo>
                    <a:pt x="170307" y="1330070"/>
                  </a:lnTo>
                  <a:lnTo>
                    <a:pt x="535432" y="1484248"/>
                  </a:lnTo>
                  <a:lnTo>
                    <a:pt x="514691" y="1533184"/>
                  </a:lnTo>
                  <a:lnTo>
                    <a:pt x="495689" y="1582661"/>
                  </a:lnTo>
                  <a:lnTo>
                    <a:pt x="478357" y="1632613"/>
                  </a:lnTo>
                  <a:lnTo>
                    <a:pt x="462627" y="1682968"/>
                  </a:lnTo>
                  <a:lnTo>
                    <a:pt x="448432" y="1733660"/>
                  </a:lnTo>
                  <a:lnTo>
                    <a:pt x="435704" y="1784618"/>
                  </a:lnTo>
                  <a:lnTo>
                    <a:pt x="424374" y="1835773"/>
                  </a:lnTo>
                  <a:lnTo>
                    <a:pt x="414374" y="1887057"/>
                  </a:lnTo>
                  <a:lnTo>
                    <a:pt x="405638" y="1938401"/>
                  </a:lnTo>
                  <a:lnTo>
                    <a:pt x="0" y="1946528"/>
                  </a:lnTo>
                  <a:lnTo>
                    <a:pt x="0" y="2116835"/>
                  </a:lnTo>
                  <a:lnTo>
                    <a:pt x="859916" y="2116835"/>
                  </a:lnTo>
                  <a:lnTo>
                    <a:pt x="860043" y="2087701"/>
                  </a:lnTo>
                  <a:lnTo>
                    <a:pt x="860933" y="2060066"/>
                  </a:lnTo>
                  <a:lnTo>
                    <a:pt x="875586" y="1954958"/>
                  </a:lnTo>
                  <a:lnTo>
                    <a:pt x="884797" y="1907283"/>
                  </a:lnTo>
                  <a:lnTo>
                    <a:pt x="895643" y="1860298"/>
                  </a:lnTo>
                  <a:lnTo>
                    <a:pt x="908089" y="1814030"/>
                  </a:lnTo>
                  <a:lnTo>
                    <a:pt x="922101" y="1768503"/>
                  </a:lnTo>
                  <a:lnTo>
                    <a:pt x="937645" y="1723745"/>
                  </a:lnTo>
                  <a:lnTo>
                    <a:pt x="954687" y="1679780"/>
                  </a:lnTo>
                  <a:lnTo>
                    <a:pt x="973193" y="1636635"/>
                  </a:lnTo>
                  <a:lnTo>
                    <a:pt x="993129" y="1594336"/>
                  </a:lnTo>
                  <a:lnTo>
                    <a:pt x="1014460" y="1552908"/>
                  </a:lnTo>
                  <a:lnTo>
                    <a:pt x="1037152" y="1512377"/>
                  </a:lnTo>
                  <a:lnTo>
                    <a:pt x="1061170" y="1472769"/>
                  </a:lnTo>
                  <a:lnTo>
                    <a:pt x="1086482" y="1434111"/>
                  </a:lnTo>
                  <a:lnTo>
                    <a:pt x="1113052" y="1396427"/>
                  </a:lnTo>
                  <a:lnTo>
                    <a:pt x="1140846" y="1359744"/>
                  </a:lnTo>
                  <a:lnTo>
                    <a:pt x="1169831" y="1324087"/>
                  </a:lnTo>
                  <a:lnTo>
                    <a:pt x="1199972" y="1289483"/>
                  </a:lnTo>
                  <a:lnTo>
                    <a:pt x="1231234" y="1255957"/>
                  </a:lnTo>
                  <a:lnTo>
                    <a:pt x="1263584" y="1223535"/>
                  </a:lnTo>
                  <a:lnTo>
                    <a:pt x="1296987" y="1192244"/>
                  </a:lnTo>
                  <a:lnTo>
                    <a:pt x="1331409" y="1162108"/>
                  </a:lnTo>
                  <a:lnTo>
                    <a:pt x="1366817" y="1133154"/>
                  </a:lnTo>
                  <a:lnTo>
                    <a:pt x="1403175" y="1105407"/>
                  </a:lnTo>
                  <a:lnTo>
                    <a:pt x="1440450" y="1078894"/>
                  </a:lnTo>
                  <a:lnTo>
                    <a:pt x="1478607" y="1053640"/>
                  </a:lnTo>
                  <a:lnTo>
                    <a:pt x="1517612" y="1029671"/>
                  </a:lnTo>
                  <a:lnTo>
                    <a:pt x="1557432" y="1007014"/>
                  </a:lnTo>
                  <a:lnTo>
                    <a:pt x="1598031" y="985693"/>
                  </a:lnTo>
                  <a:lnTo>
                    <a:pt x="1639376" y="965735"/>
                  </a:lnTo>
                  <a:lnTo>
                    <a:pt x="1681432" y="947165"/>
                  </a:lnTo>
                  <a:lnTo>
                    <a:pt x="1724165" y="930011"/>
                  </a:lnTo>
                  <a:lnTo>
                    <a:pt x="1767542" y="914296"/>
                  </a:lnTo>
                  <a:lnTo>
                    <a:pt x="1811527" y="900047"/>
                  </a:lnTo>
                  <a:lnTo>
                    <a:pt x="1856087" y="887291"/>
                  </a:lnTo>
                  <a:lnTo>
                    <a:pt x="1901188" y="876052"/>
                  </a:lnTo>
                  <a:lnTo>
                    <a:pt x="1946794" y="866358"/>
                  </a:lnTo>
                  <a:lnTo>
                    <a:pt x="1992873" y="858233"/>
                  </a:lnTo>
                  <a:lnTo>
                    <a:pt x="2039390" y="851703"/>
                  </a:lnTo>
                  <a:lnTo>
                    <a:pt x="2086310" y="846795"/>
                  </a:lnTo>
                  <a:lnTo>
                    <a:pt x="2133600" y="843533"/>
                  </a:lnTo>
                  <a:lnTo>
                    <a:pt x="2133600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8189976" y="2180844"/>
            <a:ext cx="2117090" cy="2117090"/>
          </a:xfrm>
          <a:custGeom>
            <a:avLst/>
            <a:gdLst/>
            <a:ahLst/>
            <a:cxnLst/>
            <a:rect l="l" t="t" r="r" b="b"/>
            <a:pathLst>
              <a:path w="2117090" h="2117090">
                <a:moveTo>
                  <a:pt x="178434" y="0"/>
                </a:moveTo>
                <a:lnTo>
                  <a:pt x="0" y="0"/>
                </a:lnTo>
                <a:lnTo>
                  <a:pt x="0" y="843533"/>
                </a:lnTo>
                <a:lnTo>
                  <a:pt x="29134" y="844803"/>
                </a:lnTo>
                <a:lnTo>
                  <a:pt x="84403" y="850391"/>
                </a:lnTo>
                <a:lnTo>
                  <a:pt x="161877" y="859194"/>
                </a:lnTo>
                <a:lnTo>
                  <a:pt x="209552" y="868396"/>
                </a:lnTo>
                <a:lnTo>
                  <a:pt x="256537" y="879233"/>
                </a:lnTo>
                <a:lnTo>
                  <a:pt x="302805" y="891671"/>
                </a:lnTo>
                <a:lnTo>
                  <a:pt x="348332" y="905675"/>
                </a:lnTo>
                <a:lnTo>
                  <a:pt x="393090" y="921212"/>
                </a:lnTo>
                <a:lnTo>
                  <a:pt x="437055" y="938247"/>
                </a:lnTo>
                <a:lnTo>
                  <a:pt x="480200" y="956746"/>
                </a:lnTo>
                <a:lnTo>
                  <a:pt x="522499" y="976675"/>
                </a:lnTo>
                <a:lnTo>
                  <a:pt x="563927" y="997999"/>
                </a:lnTo>
                <a:lnTo>
                  <a:pt x="604458" y="1020685"/>
                </a:lnTo>
                <a:lnTo>
                  <a:pt x="644066" y="1044697"/>
                </a:lnTo>
                <a:lnTo>
                  <a:pt x="682724" y="1070002"/>
                </a:lnTo>
                <a:lnTo>
                  <a:pt x="720408" y="1096566"/>
                </a:lnTo>
                <a:lnTo>
                  <a:pt x="757091" y="1124354"/>
                </a:lnTo>
                <a:lnTo>
                  <a:pt x="792748" y="1153332"/>
                </a:lnTo>
                <a:lnTo>
                  <a:pt x="827352" y="1183466"/>
                </a:lnTo>
                <a:lnTo>
                  <a:pt x="860878" y="1214722"/>
                </a:lnTo>
                <a:lnTo>
                  <a:pt x="893300" y="1247065"/>
                </a:lnTo>
                <a:lnTo>
                  <a:pt x="924591" y="1280461"/>
                </a:lnTo>
                <a:lnTo>
                  <a:pt x="954727" y="1314876"/>
                </a:lnTo>
                <a:lnTo>
                  <a:pt x="983681" y="1350276"/>
                </a:lnTo>
                <a:lnTo>
                  <a:pt x="1011428" y="1386626"/>
                </a:lnTo>
                <a:lnTo>
                  <a:pt x="1037941" y="1423893"/>
                </a:lnTo>
                <a:lnTo>
                  <a:pt x="1063195" y="1462042"/>
                </a:lnTo>
                <a:lnTo>
                  <a:pt x="1087164" y="1501038"/>
                </a:lnTo>
                <a:lnTo>
                  <a:pt x="1109821" y="1540848"/>
                </a:lnTo>
                <a:lnTo>
                  <a:pt x="1131142" y="1581437"/>
                </a:lnTo>
                <a:lnTo>
                  <a:pt x="1151100" y="1622771"/>
                </a:lnTo>
                <a:lnTo>
                  <a:pt x="1169669" y="1664817"/>
                </a:lnTo>
                <a:lnTo>
                  <a:pt x="1186824" y="1707539"/>
                </a:lnTo>
                <a:lnTo>
                  <a:pt x="1202539" y="1750903"/>
                </a:lnTo>
                <a:lnTo>
                  <a:pt x="1216788" y="1794875"/>
                </a:lnTo>
                <a:lnTo>
                  <a:pt x="1229544" y="1839422"/>
                </a:lnTo>
                <a:lnTo>
                  <a:pt x="1240783" y="1884508"/>
                </a:lnTo>
                <a:lnTo>
                  <a:pt x="1250477" y="1930099"/>
                </a:lnTo>
                <a:lnTo>
                  <a:pt x="1258602" y="1976162"/>
                </a:lnTo>
                <a:lnTo>
                  <a:pt x="1265132" y="2022662"/>
                </a:lnTo>
                <a:lnTo>
                  <a:pt x="1270040" y="2069564"/>
                </a:lnTo>
                <a:lnTo>
                  <a:pt x="1273302" y="2116835"/>
                </a:lnTo>
                <a:lnTo>
                  <a:pt x="2116835" y="2116835"/>
                </a:lnTo>
                <a:lnTo>
                  <a:pt x="2116835" y="1954656"/>
                </a:lnTo>
                <a:lnTo>
                  <a:pt x="1727580" y="1962784"/>
                </a:lnTo>
                <a:lnTo>
                  <a:pt x="1718855" y="1908988"/>
                </a:lnTo>
                <a:lnTo>
                  <a:pt x="1708934" y="1855801"/>
                </a:lnTo>
                <a:lnTo>
                  <a:pt x="1697815" y="1803221"/>
                </a:lnTo>
                <a:lnTo>
                  <a:pt x="1685499" y="1751246"/>
                </a:lnTo>
                <a:lnTo>
                  <a:pt x="1671984" y="1699874"/>
                </a:lnTo>
                <a:lnTo>
                  <a:pt x="1657270" y="1649104"/>
                </a:lnTo>
                <a:lnTo>
                  <a:pt x="1641354" y="1598932"/>
                </a:lnTo>
                <a:lnTo>
                  <a:pt x="1624236" y="1549358"/>
                </a:lnTo>
                <a:lnTo>
                  <a:pt x="1605915" y="1500377"/>
                </a:lnTo>
                <a:lnTo>
                  <a:pt x="1970785" y="1354454"/>
                </a:lnTo>
                <a:lnTo>
                  <a:pt x="1950303" y="1305998"/>
                </a:lnTo>
                <a:lnTo>
                  <a:pt x="1928642" y="1257981"/>
                </a:lnTo>
                <a:lnTo>
                  <a:pt x="1905842" y="1210441"/>
                </a:lnTo>
                <a:lnTo>
                  <a:pt x="1881940" y="1163413"/>
                </a:lnTo>
                <a:lnTo>
                  <a:pt x="1856974" y="1116935"/>
                </a:lnTo>
                <a:lnTo>
                  <a:pt x="1830981" y="1071044"/>
                </a:lnTo>
                <a:lnTo>
                  <a:pt x="1803999" y="1025775"/>
                </a:lnTo>
                <a:lnTo>
                  <a:pt x="1776066" y="981166"/>
                </a:lnTo>
                <a:lnTo>
                  <a:pt x="1747220" y="937253"/>
                </a:lnTo>
                <a:lnTo>
                  <a:pt x="1717499" y="894072"/>
                </a:lnTo>
                <a:lnTo>
                  <a:pt x="1686941" y="851661"/>
                </a:lnTo>
                <a:lnTo>
                  <a:pt x="1370710" y="1094866"/>
                </a:lnTo>
                <a:lnTo>
                  <a:pt x="1337922" y="1052242"/>
                </a:lnTo>
                <a:lnTo>
                  <a:pt x="1304406" y="1010811"/>
                </a:lnTo>
                <a:lnTo>
                  <a:pt x="1270028" y="970576"/>
                </a:lnTo>
                <a:lnTo>
                  <a:pt x="1234652" y="931535"/>
                </a:lnTo>
                <a:lnTo>
                  <a:pt x="1198145" y="893689"/>
                </a:lnTo>
                <a:lnTo>
                  <a:pt x="1160370" y="857038"/>
                </a:lnTo>
                <a:lnTo>
                  <a:pt x="1121194" y="821581"/>
                </a:lnTo>
                <a:lnTo>
                  <a:pt x="1080482" y="787320"/>
                </a:lnTo>
                <a:lnTo>
                  <a:pt x="1038098" y="754252"/>
                </a:lnTo>
                <a:lnTo>
                  <a:pt x="1281429" y="446024"/>
                </a:lnTo>
                <a:lnTo>
                  <a:pt x="1239208" y="413446"/>
                </a:lnTo>
                <a:lnTo>
                  <a:pt x="1196547" y="382078"/>
                </a:lnTo>
                <a:lnTo>
                  <a:pt x="1153409" y="351917"/>
                </a:lnTo>
                <a:lnTo>
                  <a:pt x="1109759" y="322964"/>
                </a:lnTo>
                <a:lnTo>
                  <a:pt x="1065559" y="295217"/>
                </a:lnTo>
                <a:lnTo>
                  <a:pt x="1020772" y="268677"/>
                </a:lnTo>
                <a:lnTo>
                  <a:pt x="975363" y="243343"/>
                </a:lnTo>
                <a:lnTo>
                  <a:pt x="929294" y="219214"/>
                </a:lnTo>
                <a:lnTo>
                  <a:pt x="882529" y="196289"/>
                </a:lnTo>
                <a:lnTo>
                  <a:pt x="835032" y="174568"/>
                </a:lnTo>
                <a:lnTo>
                  <a:pt x="786765" y="154050"/>
                </a:lnTo>
                <a:lnTo>
                  <a:pt x="632587" y="519048"/>
                </a:lnTo>
                <a:lnTo>
                  <a:pt x="583651" y="500460"/>
                </a:lnTo>
                <a:lnTo>
                  <a:pt x="534174" y="482673"/>
                </a:lnTo>
                <a:lnTo>
                  <a:pt x="484222" y="465887"/>
                </a:lnTo>
                <a:lnTo>
                  <a:pt x="433867" y="450303"/>
                </a:lnTo>
                <a:lnTo>
                  <a:pt x="383175" y="436119"/>
                </a:lnTo>
                <a:lnTo>
                  <a:pt x="332217" y="423535"/>
                </a:lnTo>
                <a:lnTo>
                  <a:pt x="281062" y="412751"/>
                </a:lnTo>
                <a:lnTo>
                  <a:pt x="229778" y="403967"/>
                </a:lnTo>
                <a:lnTo>
                  <a:pt x="178434" y="397382"/>
                </a:lnTo>
                <a:lnTo>
                  <a:pt x="178434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189976" y="4433315"/>
            <a:ext cx="2117090" cy="2118360"/>
          </a:xfrm>
          <a:custGeom>
            <a:avLst/>
            <a:gdLst/>
            <a:ahLst/>
            <a:cxnLst/>
            <a:rect l="l" t="t" r="r" b="b"/>
            <a:pathLst>
              <a:path w="2117090" h="2118359">
                <a:moveTo>
                  <a:pt x="2116835" y="0"/>
                </a:moveTo>
                <a:lnTo>
                  <a:pt x="1273302" y="0"/>
                </a:lnTo>
                <a:lnTo>
                  <a:pt x="1272031" y="29190"/>
                </a:lnTo>
                <a:lnTo>
                  <a:pt x="1266443" y="84474"/>
                </a:lnTo>
                <a:lnTo>
                  <a:pt x="1257641" y="162033"/>
                </a:lnTo>
                <a:lnTo>
                  <a:pt x="1248439" y="209736"/>
                </a:lnTo>
                <a:lnTo>
                  <a:pt x="1237602" y="256749"/>
                </a:lnTo>
                <a:lnTo>
                  <a:pt x="1225164" y="303046"/>
                </a:lnTo>
                <a:lnTo>
                  <a:pt x="1211160" y="348601"/>
                </a:lnTo>
                <a:lnTo>
                  <a:pt x="1195623" y="393388"/>
                </a:lnTo>
                <a:lnTo>
                  <a:pt x="1178588" y="437380"/>
                </a:lnTo>
                <a:lnTo>
                  <a:pt x="1160089" y="480553"/>
                </a:lnTo>
                <a:lnTo>
                  <a:pt x="1140160" y="522880"/>
                </a:lnTo>
                <a:lnTo>
                  <a:pt x="1118836" y="564336"/>
                </a:lnTo>
                <a:lnTo>
                  <a:pt x="1096150" y="604894"/>
                </a:lnTo>
                <a:lnTo>
                  <a:pt x="1072138" y="644529"/>
                </a:lnTo>
                <a:lnTo>
                  <a:pt x="1046833" y="683214"/>
                </a:lnTo>
                <a:lnTo>
                  <a:pt x="1020269" y="720924"/>
                </a:lnTo>
                <a:lnTo>
                  <a:pt x="992481" y="757633"/>
                </a:lnTo>
                <a:lnTo>
                  <a:pt x="963503" y="793316"/>
                </a:lnTo>
                <a:lnTo>
                  <a:pt x="933369" y="827945"/>
                </a:lnTo>
                <a:lnTo>
                  <a:pt x="902113" y="861496"/>
                </a:lnTo>
                <a:lnTo>
                  <a:pt x="869770" y="893942"/>
                </a:lnTo>
                <a:lnTo>
                  <a:pt x="836374" y="925258"/>
                </a:lnTo>
                <a:lnTo>
                  <a:pt x="801959" y="955417"/>
                </a:lnTo>
                <a:lnTo>
                  <a:pt x="766559" y="984395"/>
                </a:lnTo>
                <a:lnTo>
                  <a:pt x="730209" y="1012164"/>
                </a:lnTo>
                <a:lnTo>
                  <a:pt x="692942" y="1038699"/>
                </a:lnTo>
                <a:lnTo>
                  <a:pt x="654793" y="1063974"/>
                </a:lnTo>
                <a:lnTo>
                  <a:pt x="615797" y="1087964"/>
                </a:lnTo>
                <a:lnTo>
                  <a:pt x="575987" y="1110642"/>
                </a:lnTo>
                <a:lnTo>
                  <a:pt x="535398" y="1131982"/>
                </a:lnTo>
                <a:lnTo>
                  <a:pt x="494064" y="1151959"/>
                </a:lnTo>
                <a:lnTo>
                  <a:pt x="452018" y="1170547"/>
                </a:lnTo>
                <a:lnTo>
                  <a:pt x="409296" y="1187719"/>
                </a:lnTo>
                <a:lnTo>
                  <a:pt x="365932" y="1203450"/>
                </a:lnTo>
                <a:lnTo>
                  <a:pt x="321960" y="1217715"/>
                </a:lnTo>
                <a:lnTo>
                  <a:pt x="277413" y="1230487"/>
                </a:lnTo>
                <a:lnTo>
                  <a:pt x="232327" y="1241740"/>
                </a:lnTo>
                <a:lnTo>
                  <a:pt x="186736" y="1251448"/>
                </a:lnTo>
                <a:lnTo>
                  <a:pt x="140673" y="1259586"/>
                </a:lnTo>
                <a:lnTo>
                  <a:pt x="94173" y="1266127"/>
                </a:lnTo>
                <a:lnTo>
                  <a:pt x="47271" y="1271046"/>
                </a:lnTo>
                <a:lnTo>
                  <a:pt x="0" y="1274318"/>
                </a:lnTo>
                <a:lnTo>
                  <a:pt x="0" y="2118360"/>
                </a:lnTo>
                <a:lnTo>
                  <a:pt x="162178" y="2118360"/>
                </a:lnTo>
                <a:lnTo>
                  <a:pt x="154050" y="1728724"/>
                </a:lnTo>
                <a:lnTo>
                  <a:pt x="207847" y="1720031"/>
                </a:lnTo>
                <a:lnTo>
                  <a:pt x="261034" y="1710128"/>
                </a:lnTo>
                <a:lnTo>
                  <a:pt x="313614" y="1699015"/>
                </a:lnTo>
                <a:lnTo>
                  <a:pt x="365589" y="1686695"/>
                </a:lnTo>
                <a:lnTo>
                  <a:pt x="416961" y="1673169"/>
                </a:lnTo>
                <a:lnTo>
                  <a:pt x="467731" y="1658441"/>
                </a:lnTo>
                <a:lnTo>
                  <a:pt x="517903" y="1642511"/>
                </a:lnTo>
                <a:lnTo>
                  <a:pt x="567477" y="1625383"/>
                </a:lnTo>
                <a:lnTo>
                  <a:pt x="616457" y="1607058"/>
                </a:lnTo>
                <a:lnTo>
                  <a:pt x="762380" y="1972310"/>
                </a:lnTo>
                <a:lnTo>
                  <a:pt x="810837" y="1951947"/>
                </a:lnTo>
                <a:lnTo>
                  <a:pt x="858854" y="1930711"/>
                </a:lnTo>
                <a:lnTo>
                  <a:pt x="906394" y="1908529"/>
                </a:lnTo>
                <a:lnTo>
                  <a:pt x="953422" y="1885327"/>
                </a:lnTo>
                <a:lnTo>
                  <a:pt x="999900" y="1861033"/>
                </a:lnTo>
                <a:lnTo>
                  <a:pt x="1045791" y="1835572"/>
                </a:lnTo>
                <a:lnTo>
                  <a:pt x="1091060" y="1808872"/>
                </a:lnTo>
                <a:lnTo>
                  <a:pt x="1135669" y="1780859"/>
                </a:lnTo>
                <a:lnTo>
                  <a:pt x="1179582" y="1751460"/>
                </a:lnTo>
                <a:lnTo>
                  <a:pt x="1222763" y="1720601"/>
                </a:lnTo>
                <a:lnTo>
                  <a:pt x="1265174" y="1688211"/>
                </a:lnTo>
                <a:lnTo>
                  <a:pt x="1021969" y="1371600"/>
                </a:lnTo>
                <a:lnTo>
                  <a:pt x="1064593" y="1338844"/>
                </a:lnTo>
                <a:lnTo>
                  <a:pt x="1106024" y="1305345"/>
                </a:lnTo>
                <a:lnTo>
                  <a:pt x="1146259" y="1270968"/>
                </a:lnTo>
                <a:lnTo>
                  <a:pt x="1185300" y="1235582"/>
                </a:lnTo>
                <a:lnTo>
                  <a:pt x="1223146" y="1199054"/>
                </a:lnTo>
                <a:lnTo>
                  <a:pt x="1259797" y="1161250"/>
                </a:lnTo>
                <a:lnTo>
                  <a:pt x="1295254" y="1122038"/>
                </a:lnTo>
                <a:lnTo>
                  <a:pt x="1329515" y="1081286"/>
                </a:lnTo>
                <a:lnTo>
                  <a:pt x="1362582" y="1038860"/>
                </a:lnTo>
                <a:lnTo>
                  <a:pt x="1670812" y="1282319"/>
                </a:lnTo>
                <a:lnTo>
                  <a:pt x="1703389" y="1241894"/>
                </a:lnTo>
                <a:lnTo>
                  <a:pt x="1734757" y="1200334"/>
                </a:lnTo>
                <a:lnTo>
                  <a:pt x="1764918" y="1157712"/>
                </a:lnTo>
                <a:lnTo>
                  <a:pt x="1793871" y="1114100"/>
                </a:lnTo>
                <a:lnTo>
                  <a:pt x="1821618" y="1069572"/>
                </a:lnTo>
                <a:lnTo>
                  <a:pt x="1848158" y="1024201"/>
                </a:lnTo>
                <a:lnTo>
                  <a:pt x="1873492" y="978061"/>
                </a:lnTo>
                <a:lnTo>
                  <a:pt x="1897621" y="931225"/>
                </a:lnTo>
                <a:lnTo>
                  <a:pt x="1920546" y="883766"/>
                </a:lnTo>
                <a:lnTo>
                  <a:pt x="1942267" y="835757"/>
                </a:lnTo>
                <a:lnTo>
                  <a:pt x="1962784" y="787273"/>
                </a:lnTo>
                <a:lnTo>
                  <a:pt x="1597787" y="633095"/>
                </a:lnTo>
                <a:lnTo>
                  <a:pt x="1616375" y="584351"/>
                </a:lnTo>
                <a:lnTo>
                  <a:pt x="1634162" y="535482"/>
                </a:lnTo>
                <a:lnTo>
                  <a:pt x="1650948" y="486353"/>
                </a:lnTo>
                <a:lnTo>
                  <a:pt x="1666532" y="436829"/>
                </a:lnTo>
                <a:lnTo>
                  <a:pt x="1680716" y="386775"/>
                </a:lnTo>
                <a:lnTo>
                  <a:pt x="1693300" y="336056"/>
                </a:lnTo>
                <a:lnTo>
                  <a:pt x="1704084" y="284537"/>
                </a:lnTo>
                <a:lnTo>
                  <a:pt x="1712868" y="232084"/>
                </a:lnTo>
                <a:lnTo>
                  <a:pt x="1719452" y="178562"/>
                </a:lnTo>
                <a:lnTo>
                  <a:pt x="2116835" y="178562"/>
                </a:lnTo>
                <a:lnTo>
                  <a:pt x="2116835" y="0"/>
                </a:lnTo>
                <a:close/>
              </a:path>
            </a:pathLst>
          </a:custGeom>
          <a:solidFill>
            <a:srgbClr val="A4A4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917691" y="4433315"/>
            <a:ext cx="2133600" cy="2118360"/>
          </a:xfrm>
          <a:custGeom>
            <a:avLst/>
            <a:gdLst/>
            <a:ahLst/>
            <a:cxnLst/>
            <a:rect l="l" t="t" r="r" b="b"/>
            <a:pathLst>
              <a:path w="2133600" h="2118359">
                <a:moveTo>
                  <a:pt x="859916" y="0"/>
                </a:moveTo>
                <a:lnTo>
                  <a:pt x="0" y="0"/>
                </a:lnTo>
                <a:lnTo>
                  <a:pt x="0" y="162306"/>
                </a:lnTo>
                <a:lnTo>
                  <a:pt x="405638" y="162306"/>
                </a:lnTo>
                <a:lnTo>
                  <a:pt x="414363" y="213691"/>
                </a:lnTo>
                <a:lnTo>
                  <a:pt x="424284" y="265018"/>
                </a:lnTo>
                <a:lnTo>
                  <a:pt x="435403" y="316215"/>
                </a:lnTo>
                <a:lnTo>
                  <a:pt x="447719" y="367216"/>
                </a:lnTo>
                <a:lnTo>
                  <a:pt x="461234" y="417949"/>
                </a:lnTo>
                <a:lnTo>
                  <a:pt x="475948" y="468347"/>
                </a:lnTo>
                <a:lnTo>
                  <a:pt x="491864" y="518341"/>
                </a:lnTo>
                <a:lnTo>
                  <a:pt x="508982" y="567861"/>
                </a:lnTo>
                <a:lnTo>
                  <a:pt x="527304" y="616838"/>
                </a:lnTo>
                <a:lnTo>
                  <a:pt x="162306" y="762888"/>
                </a:lnTo>
                <a:lnTo>
                  <a:pt x="182605" y="813212"/>
                </a:lnTo>
                <a:lnTo>
                  <a:pt x="203789" y="862400"/>
                </a:lnTo>
                <a:lnTo>
                  <a:pt x="225930" y="910526"/>
                </a:lnTo>
                <a:lnTo>
                  <a:pt x="249099" y="957665"/>
                </a:lnTo>
                <a:lnTo>
                  <a:pt x="273369" y="1003890"/>
                </a:lnTo>
                <a:lnTo>
                  <a:pt x="298813" y="1049276"/>
                </a:lnTo>
                <a:lnTo>
                  <a:pt x="325501" y="1093895"/>
                </a:lnTo>
                <a:lnTo>
                  <a:pt x="353507" y="1137822"/>
                </a:lnTo>
                <a:lnTo>
                  <a:pt x="382903" y="1181131"/>
                </a:lnTo>
                <a:lnTo>
                  <a:pt x="413760" y="1223896"/>
                </a:lnTo>
                <a:lnTo>
                  <a:pt x="446150" y="1266189"/>
                </a:lnTo>
                <a:lnTo>
                  <a:pt x="762635" y="1030732"/>
                </a:lnTo>
                <a:lnTo>
                  <a:pt x="795390" y="1071017"/>
                </a:lnTo>
                <a:lnTo>
                  <a:pt x="828888" y="1110633"/>
                </a:lnTo>
                <a:lnTo>
                  <a:pt x="863261" y="1149514"/>
                </a:lnTo>
                <a:lnTo>
                  <a:pt x="898641" y="1187592"/>
                </a:lnTo>
                <a:lnTo>
                  <a:pt x="935159" y="1224800"/>
                </a:lnTo>
                <a:lnTo>
                  <a:pt x="972947" y="1261072"/>
                </a:lnTo>
                <a:lnTo>
                  <a:pt x="1012136" y="1296340"/>
                </a:lnTo>
                <a:lnTo>
                  <a:pt x="1052859" y="1330538"/>
                </a:lnTo>
                <a:lnTo>
                  <a:pt x="1095248" y="1363599"/>
                </a:lnTo>
                <a:lnTo>
                  <a:pt x="851788" y="1680083"/>
                </a:lnTo>
                <a:lnTo>
                  <a:pt x="892210" y="1710673"/>
                </a:lnTo>
                <a:lnTo>
                  <a:pt x="933762" y="1740421"/>
                </a:lnTo>
                <a:lnTo>
                  <a:pt x="976372" y="1769289"/>
                </a:lnTo>
                <a:lnTo>
                  <a:pt x="1019969" y="1797241"/>
                </a:lnTo>
                <a:lnTo>
                  <a:pt x="1064480" y="1824241"/>
                </a:lnTo>
                <a:lnTo>
                  <a:pt x="1109833" y="1850251"/>
                </a:lnTo>
                <a:lnTo>
                  <a:pt x="1155957" y="1875236"/>
                </a:lnTo>
                <a:lnTo>
                  <a:pt x="1202778" y="1899158"/>
                </a:lnTo>
                <a:lnTo>
                  <a:pt x="1250225" y="1921980"/>
                </a:lnTo>
                <a:lnTo>
                  <a:pt x="1298225" y="1943667"/>
                </a:lnTo>
                <a:lnTo>
                  <a:pt x="1346708" y="1964182"/>
                </a:lnTo>
                <a:lnTo>
                  <a:pt x="1500759" y="1598930"/>
                </a:lnTo>
                <a:lnTo>
                  <a:pt x="1549464" y="1619674"/>
                </a:lnTo>
                <a:lnTo>
                  <a:pt x="1598304" y="1638687"/>
                </a:lnTo>
                <a:lnTo>
                  <a:pt x="1647411" y="1656032"/>
                </a:lnTo>
                <a:lnTo>
                  <a:pt x="1696919" y="1671776"/>
                </a:lnTo>
                <a:lnTo>
                  <a:pt x="1746963" y="1685981"/>
                </a:lnTo>
                <a:lnTo>
                  <a:pt x="1797675" y="1698714"/>
                </a:lnTo>
                <a:lnTo>
                  <a:pt x="1849190" y="1710039"/>
                </a:lnTo>
                <a:lnTo>
                  <a:pt x="1901642" y="1720020"/>
                </a:lnTo>
                <a:lnTo>
                  <a:pt x="1955164" y="1728724"/>
                </a:lnTo>
                <a:lnTo>
                  <a:pt x="1955164" y="2118360"/>
                </a:lnTo>
                <a:lnTo>
                  <a:pt x="2133600" y="2118360"/>
                </a:lnTo>
                <a:lnTo>
                  <a:pt x="2133600" y="1274318"/>
                </a:lnTo>
                <a:lnTo>
                  <a:pt x="2103322" y="1274191"/>
                </a:lnTo>
                <a:lnTo>
                  <a:pt x="2073783" y="1273302"/>
                </a:lnTo>
                <a:lnTo>
                  <a:pt x="2045767" y="1270889"/>
                </a:lnTo>
                <a:lnTo>
                  <a:pt x="2020062" y="1266189"/>
                </a:lnTo>
                <a:lnTo>
                  <a:pt x="1971703" y="1258647"/>
                </a:lnTo>
                <a:lnTo>
                  <a:pt x="1924011" y="1249434"/>
                </a:lnTo>
                <a:lnTo>
                  <a:pt x="1877009" y="1238585"/>
                </a:lnTo>
                <a:lnTo>
                  <a:pt x="1830725" y="1226134"/>
                </a:lnTo>
                <a:lnTo>
                  <a:pt x="1785183" y="1212116"/>
                </a:lnTo>
                <a:lnTo>
                  <a:pt x="1740410" y="1196565"/>
                </a:lnTo>
                <a:lnTo>
                  <a:pt x="1696432" y="1179514"/>
                </a:lnTo>
                <a:lnTo>
                  <a:pt x="1653274" y="1160999"/>
                </a:lnTo>
                <a:lnTo>
                  <a:pt x="1610963" y="1141053"/>
                </a:lnTo>
                <a:lnTo>
                  <a:pt x="1569523" y="1119711"/>
                </a:lnTo>
                <a:lnTo>
                  <a:pt x="1528981" y="1097007"/>
                </a:lnTo>
                <a:lnTo>
                  <a:pt x="1489363" y="1072974"/>
                </a:lnTo>
                <a:lnTo>
                  <a:pt x="1450695" y="1047649"/>
                </a:lnTo>
                <a:lnTo>
                  <a:pt x="1413001" y="1021064"/>
                </a:lnTo>
                <a:lnTo>
                  <a:pt x="1376309" y="993254"/>
                </a:lnTo>
                <a:lnTo>
                  <a:pt x="1340644" y="964253"/>
                </a:lnTo>
                <a:lnTo>
                  <a:pt x="1306032" y="934095"/>
                </a:lnTo>
                <a:lnTo>
                  <a:pt x="1272498" y="902815"/>
                </a:lnTo>
                <a:lnTo>
                  <a:pt x="1240069" y="870447"/>
                </a:lnTo>
                <a:lnTo>
                  <a:pt x="1208770" y="837025"/>
                </a:lnTo>
                <a:lnTo>
                  <a:pt x="1178627" y="802583"/>
                </a:lnTo>
                <a:lnTo>
                  <a:pt x="1149666" y="767156"/>
                </a:lnTo>
                <a:lnTo>
                  <a:pt x="1121912" y="730778"/>
                </a:lnTo>
                <a:lnTo>
                  <a:pt x="1095393" y="693482"/>
                </a:lnTo>
                <a:lnTo>
                  <a:pt x="1070133" y="655305"/>
                </a:lnTo>
                <a:lnTo>
                  <a:pt x="1046157" y="616278"/>
                </a:lnTo>
                <a:lnTo>
                  <a:pt x="1023493" y="576438"/>
                </a:lnTo>
                <a:lnTo>
                  <a:pt x="1002166" y="535817"/>
                </a:lnTo>
                <a:lnTo>
                  <a:pt x="982202" y="494451"/>
                </a:lnTo>
                <a:lnTo>
                  <a:pt x="963626" y="452373"/>
                </a:lnTo>
                <a:lnTo>
                  <a:pt x="946464" y="409619"/>
                </a:lnTo>
                <a:lnTo>
                  <a:pt x="930743" y="366221"/>
                </a:lnTo>
                <a:lnTo>
                  <a:pt x="916487" y="322214"/>
                </a:lnTo>
                <a:lnTo>
                  <a:pt x="903724" y="277633"/>
                </a:lnTo>
                <a:lnTo>
                  <a:pt x="892478" y="232512"/>
                </a:lnTo>
                <a:lnTo>
                  <a:pt x="882775" y="186884"/>
                </a:lnTo>
                <a:lnTo>
                  <a:pt x="874642" y="140785"/>
                </a:lnTo>
                <a:lnTo>
                  <a:pt x="868104" y="94248"/>
                </a:lnTo>
                <a:lnTo>
                  <a:pt x="863187" y="47309"/>
                </a:lnTo>
                <a:lnTo>
                  <a:pt x="859916" y="0"/>
                </a:lnTo>
                <a:close/>
              </a:path>
            </a:pathLst>
          </a:custGeom>
          <a:solidFill>
            <a:srgbClr val="EEC7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226433" y="2390393"/>
            <a:ext cx="1463040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103505">
              <a:lnSpc>
                <a:spcPct val="100000"/>
              </a:lnSpc>
              <a:spcBef>
                <a:spcPts val="95"/>
              </a:spcBef>
            </a:pPr>
            <a:r>
              <a:rPr sz="2200" spc="-95" dirty="0">
                <a:solidFill>
                  <a:srgbClr val="3E3E3E"/>
                </a:solidFill>
                <a:latin typeface="Lucida Sans Unicode"/>
                <a:cs typeface="Lucida Sans Unicode"/>
              </a:rPr>
              <a:t>Real-time </a:t>
            </a:r>
            <a:r>
              <a:rPr sz="2200" spc="-9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Monito</a:t>
            </a:r>
            <a:r>
              <a:rPr sz="2200" spc="-10" dirty="0">
                <a:solidFill>
                  <a:srgbClr val="3E3E3E"/>
                </a:solidFill>
                <a:latin typeface="Lucida Sans Unicode"/>
                <a:cs typeface="Lucida Sans Unicode"/>
              </a:rPr>
              <a:t>r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i</a:t>
            </a:r>
            <a:r>
              <a:rPr sz="2200" spc="-80" dirty="0">
                <a:solidFill>
                  <a:srgbClr val="3E3E3E"/>
                </a:solidFill>
                <a:latin typeface="Lucida Sans Unicode"/>
                <a:cs typeface="Lucida Sans Unicode"/>
              </a:rPr>
              <a:t>n</a:t>
            </a:r>
            <a:r>
              <a:rPr sz="2200" spc="-170" dirty="0">
                <a:solidFill>
                  <a:srgbClr val="3E3E3E"/>
                </a:solidFill>
                <a:latin typeface="Lucida Sans Unicode"/>
                <a:cs typeface="Lucida Sans Unicode"/>
              </a:rPr>
              <a:t>g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381493" y="3943934"/>
            <a:ext cx="1463040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84785">
              <a:lnSpc>
                <a:spcPct val="100000"/>
              </a:lnSpc>
              <a:spcBef>
                <a:spcPts val="95"/>
              </a:spcBef>
            </a:pPr>
            <a:r>
              <a:rPr sz="2200" spc="-125" dirty="0">
                <a:solidFill>
                  <a:srgbClr val="44484E"/>
                </a:solidFill>
                <a:latin typeface="Lucida Sans Unicode"/>
                <a:cs typeface="Lucida Sans Unicode"/>
              </a:rPr>
              <a:t>T</a:t>
            </a:r>
            <a:r>
              <a:rPr sz="2200" spc="-110" dirty="0">
                <a:solidFill>
                  <a:srgbClr val="44484E"/>
                </a:solidFill>
                <a:latin typeface="Lucida Sans Unicode"/>
                <a:cs typeface="Lucida Sans Unicode"/>
              </a:rPr>
              <a:t>y</a:t>
            </a:r>
            <a:r>
              <a:rPr sz="2200" spc="-35" dirty="0">
                <a:solidFill>
                  <a:srgbClr val="44484E"/>
                </a:solidFill>
                <a:latin typeface="Lucida Sans Unicode"/>
                <a:cs typeface="Lucida Sans Unicode"/>
              </a:rPr>
              <a:t>pes</a:t>
            </a:r>
            <a:r>
              <a:rPr sz="2200" spc="-105" dirty="0">
                <a:solidFill>
                  <a:srgbClr val="44484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44484E"/>
                </a:solidFill>
                <a:latin typeface="Lucida Sans Unicode"/>
                <a:cs typeface="Lucida Sans Unicode"/>
              </a:rPr>
              <a:t>of</a:t>
            </a:r>
            <a:endParaRPr sz="22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200" spc="-20" dirty="0">
                <a:solidFill>
                  <a:srgbClr val="44484E"/>
                </a:solidFill>
                <a:latin typeface="Lucida Sans Unicode"/>
                <a:cs typeface="Lucida Sans Unicode"/>
              </a:rPr>
              <a:t>Monito</a:t>
            </a:r>
            <a:r>
              <a:rPr sz="2200" spc="-10" dirty="0">
                <a:solidFill>
                  <a:srgbClr val="44484E"/>
                </a:solidFill>
                <a:latin typeface="Lucida Sans Unicode"/>
                <a:cs typeface="Lucida Sans Unicode"/>
              </a:rPr>
              <a:t>r</a:t>
            </a:r>
            <a:r>
              <a:rPr sz="2200" spc="-35" dirty="0">
                <a:solidFill>
                  <a:srgbClr val="44484E"/>
                </a:solidFill>
                <a:latin typeface="Lucida Sans Unicode"/>
                <a:cs typeface="Lucida Sans Unicode"/>
              </a:rPr>
              <a:t>i</a:t>
            </a:r>
            <a:r>
              <a:rPr sz="2200" spc="-80" dirty="0">
                <a:solidFill>
                  <a:srgbClr val="44484E"/>
                </a:solidFill>
                <a:latin typeface="Lucida Sans Unicode"/>
                <a:cs typeface="Lucida Sans Unicode"/>
              </a:rPr>
              <a:t>n</a:t>
            </a:r>
            <a:r>
              <a:rPr sz="2200" spc="-170" dirty="0">
                <a:solidFill>
                  <a:srgbClr val="44484E"/>
                </a:solidFill>
                <a:latin typeface="Lucida Sans Unicode"/>
                <a:cs typeface="Lucida Sans Unicode"/>
              </a:rPr>
              <a:t>g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270617" y="2390393"/>
            <a:ext cx="1828800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95580" marR="5080" indent="-183515">
              <a:lnSpc>
                <a:spcPct val="100000"/>
              </a:lnSpc>
              <a:spcBef>
                <a:spcPts val="95"/>
              </a:spcBef>
            </a:pP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Infrastr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ucture 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Monitoring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293489" y="5667502"/>
            <a:ext cx="1481455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1590" marR="5080" indent="-9525">
              <a:lnSpc>
                <a:spcPct val="100000"/>
              </a:lnSpc>
              <a:spcBef>
                <a:spcPts val="95"/>
              </a:spcBef>
            </a:pPr>
            <a:r>
              <a:rPr sz="2200" spc="-85" dirty="0">
                <a:solidFill>
                  <a:srgbClr val="3E3E3E"/>
                </a:solidFill>
                <a:latin typeface="Lucida Sans Unicode"/>
                <a:cs typeface="Lucida Sans Unicode"/>
              </a:rPr>
              <a:t>Appl</a:t>
            </a: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i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cati</a:t>
            </a: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o</a:t>
            </a:r>
            <a:r>
              <a:rPr sz="2200" spc="-15" dirty="0">
                <a:solidFill>
                  <a:srgbClr val="3E3E3E"/>
                </a:solidFill>
                <a:latin typeface="Lucida Sans Unicode"/>
                <a:cs typeface="Lucida Sans Unicode"/>
              </a:rPr>
              <a:t>n  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Monito</a:t>
            </a:r>
            <a:r>
              <a:rPr sz="2200" spc="-10" dirty="0">
                <a:solidFill>
                  <a:srgbClr val="3E3E3E"/>
                </a:solidFill>
                <a:latin typeface="Lucida Sans Unicode"/>
                <a:cs typeface="Lucida Sans Unicode"/>
              </a:rPr>
              <a:t>r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i</a:t>
            </a:r>
            <a:r>
              <a:rPr sz="2200" spc="-80" dirty="0">
                <a:solidFill>
                  <a:srgbClr val="3E3E3E"/>
                </a:solidFill>
                <a:latin typeface="Lucida Sans Unicode"/>
                <a:cs typeface="Lucida Sans Unicode"/>
              </a:rPr>
              <a:t>n</a:t>
            </a:r>
            <a:r>
              <a:rPr sz="2200" spc="-170" dirty="0">
                <a:solidFill>
                  <a:srgbClr val="3E3E3E"/>
                </a:solidFill>
                <a:latin typeface="Lucida Sans Unicode"/>
                <a:cs typeface="Lucida Sans Unicode"/>
              </a:rPr>
              <a:t>g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0530078" y="5667502"/>
            <a:ext cx="1463040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161290">
              <a:lnSpc>
                <a:spcPct val="100000"/>
              </a:lnSpc>
              <a:spcBef>
                <a:spcPts val="95"/>
              </a:spcBef>
            </a:pP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Network 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 Monito</a:t>
            </a:r>
            <a:r>
              <a:rPr sz="2200" spc="-10" dirty="0">
                <a:solidFill>
                  <a:srgbClr val="3E3E3E"/>
                </a:solidFill>
                <a:latin typeface="Lucida Sans Unicode"/>
                <a:cs typeface="Lucida Sans Unicode"/>
              </a:rPr>
              <a:t>r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i</a:t>
            </a:r>
            <a:r>
              <a:rPr sz="2200" spc="-80" dirty="0">
                <a:solidFill>
                  <a:srgbClr val="3E3E3E"/>
                </a:solidFill>
                <a:latin typeface="Lucida Sans Unicode"/>
                <a:cs typeface="Lucida Sans Unicode"/>
              </a:rPr>
              <a:t>n</a:t>
            </a:r>
            <a:r>
              <a:rPr sz="2200" spc="-170" dirty="0">
                <a:solidFill>
                  <a:srgbClr val="3E3E3E"/>
                </a:solidFill>
                <a:latin typeface="Lucida Sans Unicode"/>
                <a:cs typeface="Lucida Sans Unicode"/>
              </a:rPr>
              <a:t>g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5568188" y="306451"/>
            <a:ext cx="511937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40" dirty="0">
                <a:solidFill>
                  <a:srgbClr val="3E3E3E"/>
                </a:solidFill>
              </a:rPr>
              <a:t>Types</a:t>
            </a:r>
            <a:r>
              <a:rPr spc="-120" dirty="0">
                <a:solidFill>
                  <a:srgbClr val="3E3E3E"/>
                </a:solidFill>
              </a:rPr>
              <a:t> </a:t>
            </a:r>
            <a:r>
              <a:rPr spc="5" dirty="0">
                <a:solidFill>
                  <a:srgbClr val="3E3E3E"/>
                </a:solidFill>
              </a:rPr>
              <a:t>of</a:t>
            </a:r>
            <a:r>
              <a:rPr spc="-110" dirty="0">
                <a:solidFill>
                  <a:srgbClr val="3E3E3E"/>
                </a:solidFill>
              </a:rPr>
              <a:t> </a:t>
            </a:r>
            <a:r>
              <a:rPr spc="15" dirty="0">
                <a:solidFill>
                  <a:srgbClr val="3E3E3E"/>
                </a:solidFill>
              </a:rPr>
              <a:t>Monitoring</a:t>
            </a:r>
            <a:r>
              <a:rPr spc="-100" dirty="0">
                <a:solidFill>
                  <a:srgbClr val="3E3E3E"/>
                </a:solidFill>
              </a:rPr>
              <a:t> </a:t>
            </a:r>
            <a:r>
              <a:rPr spc="-35" dirty="0">
                <a:solidFill>
                  <a:srgbClr val="3E3E3E"/>
                </a:solidFill>
              </a:rPr>
              <a:t>Systems</a:t>
            </a:r>
          </a:p>
        </p:txBody>
      </p:sp>
      <p:pic>
        <p:nvPicPr>
          <p:cNvPr id="14" name="object 1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962400" y="734568"/>
            <a:ext cx="8325611" cy="458724"/>
          </a:xfrm>
          <a:prstGeom prst="rect">
            <a:avLst/>
          </a:prstGeom>
        </p:spPr>
      </p:pic>
    </p:spTree>
  </p:cSld>
  <p:clrMapOvr>
    <a:masterClrMapping/>
  </p:clrMapOvr>
</p:sld>
</file>

<file path=ppt/slides/slide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68188" y="306451"/>
            <a:ext cx="511937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40" dirty="0">
                <a:solidFill>
                  <a:srgbClr val="3E3E3E"/>
                </a:solidFill>
              </a:rPr>
              <a:t>Types</a:t>
            </a:r>
            <a:r>
              <a:rPr spc="-120" dirty="0">
                <a:solidFill>
                  <a:srgbClr val="3E3E3E"/>
                </a:solidFill>
              </a:rPr>
              <a:t> </a:t>
            </a:r>
            <a:r>
              <a:rPr spc="5" dirty="0">
                <a:solidFill>
                  <a:srgbClr val="3E3E3E"/>
                </a:solidFill>
              </a:rPr>
              <a:t>of</a:t>
            </a:r>
            <a:r>
              <a:rPr spc="-110" dirty="0">
                <a:solidFill>
                  <a:srgbClr val="3E3E3E"/>
                </a:solidFill>
              </a:rPr>
              <a:t> </a:t>
            </a:r>
            <a:r>
              <a:rPr spc="15" dirty="0">
                <a:solidFill>
                  <a:srgbClr val="3E3E3E"/>
                </a:solidFill>
              </a:rPr>
              <a:t>Monitoring</a:t>
            </a:r>
            <a:r>
              <a:rPr spc="-100" dirty="0">
                <a:solidFill>
                  <a:srgbClr val="3E3E3E"/>
                </a:solidFill>
              </a:rPr>
              <a:t> </a:t>
            </a:r>
            <a:r>
              <a:rPr spc="-35" dirty="0">
                <a:solidFill>
                  <a:srgbClr val="3E3E3E"/>
                </a:solidFill>
              </a:rPr>
              <a:t>Systems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56916" y="2363723"/>
            <a:ext cx="4669535" cy="5407152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2656332" y="2417064"/>
            <a:ext cx="4869815" cy="5305425"/>
            <a:chOff x="2656332" y="2417064"/>
            <a:chExt cx="4869815" cy="5305425"/>
          </a:xfrm>
        </p:grpSpPr>
        <p:sp>
          <p:nvSpPr>
            <p:cNvPr id="5" name="object 5"/>
            <p:cNvSpPr/>
            <p:nvPr/>
          </p:nvSpPr>
          <p:spPr>
            <a:xfrm>
              <a:off x="2772156" y="2417064"/>
              <a:ext cx="4567555" cy="5305425"/>
            </a:xfrm>
            <a:custGeom>
              <a:avLst/>
              <a:gdLst/>
              <a:ahLst/>
              <a:cxnLst/>
              <a:rect l="l" t="t" r="r" b="b"/>
              <a:pathLst>
                <a:path w="4567555" h="5305425">
                  <a:moveTo>
                    <a:pt x="4422648" y="0"/>
                  </a:moveTo>
                  <a:lnTo>
                    <a:pt x="144780" y="0"/>
                  </a:lnTo>
                  <a:lnTo>
                    <a:pt x="99047" y="7388"/>
                  </a:lnTo>
                  <a:lnTo>
                    <a:pt x="59307" y="27956"/>
                  </a:lnTo>
                  <a:lnTo>
                    <a:pt x="27956" y="59307"/>
                  </a:lnTo>
                  <a:lnTo>
                    <a:pt x="7388" y="99047"/>
                  </a:lnTo>
                  <a:lnTo>
                    <a:pt x="0" y="144779"/>
                  </a:lnTo>
                  <a:lnTo>
                    <a:pt x="0" y="5160263"/>
                  </a:lnTo>
                  <a:lnTo>
                    <a:pt x="7388" y="5205996"/>
                  </a:lnTo>
                  <a:lnTo>
                    <a:pt x="27956" y="5245736"/>
                  </a:lnTo>
                  <a:lnTo>
                    <a:pt x="59307" y="5277087"/>
                  </a:lnTo>
                  <a:lnTo>
                    <a:pt x="99047" y="5297655"/>
                  </a:lnTo>
                  <a:lnTo>
                    <a:pt x="144780" y="5305044"/>
                  </a:lnTo>
                  <a:lnTo>
                    <a:pt x="4422648" y="5305044"/>
                  </a:lnTo>
                  <a:lnTo>
                    <a:pt x="4468380" y="5297655"/>
                  </a:lnTo>
                  <a:lnTo>
                    <a:pt x="4508120" y="5277087"/>
                  </a:lnTo>
                  <a:lnTo>
                    <a:pt x="4539471" y="5245736"/>
                  </a:lnTo>
                  <a:lnTo>
                    <a:pt x="4560039" y="5205996"/>
                  </a:lnTo>
                  <a:lnTo>
                    <a:pt x="4567428" y="5160263"/>
                  </a:lnTo>
                  <a:lnTo>
                    <a:pt x="4567428" y="144779"/>
                  </a:lnTo>
                  <a:lnTo>
                    <a:pt x="4560039" y="99047"/>
                  </a:lnTo>
                  <a:lnTo>
                    <a:pt x="4539471" y="59307"/>
                  </a:lnTo>
                  <a:lnTo>
                    <a:pt x="4508120" y="27956"/>
                  </a:lnTo>
                  <a:lnTo>
                    <a:pt x="4468380" y="7388"/>
                  </a:lnTo>
                  <a:lnTo>
                    <a:pt x="4422648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68168" y="2478024"/>
              <a:ext cx="4443983" cy="5186172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2889504" y="2537460"/>
              <a:ext cx="4330065" cy="5072380"/>
            </a:xfrm>
            <a:custGeom>
              <a:avLst/>
              <a:gdLst/>
              <a:ahLst/>
              <a:cxnLst/>
              <a:rect l="l" t="t" r="r" b="b"/>
              <a:pathLst>
                <a:path w="4330065" h="5072380">
                  <a:moveTo>
                    <a:pt x="0" y="137287"/>
                  </a:moveTo>
                  <a:lnTo>
                    <a:pt x="6999" y="93894"/>
                  </a:lnTo>
                  <a:lnTo>
                    <a:pt x="26489" y="56208"/>
                  </a:lnTo>
                  <a:lnTo>
                    <a:pt x="56208" y="26489"/>
                  </a:lnTo>
                  <a:lnTo>
                    <a:pt x="93894" y="6999"/>
                  </a:lnTo>
                  <a:lnTo>
                    <a:pt x="137287" y="0"/>
                  </a:lnTo>
                  <a:lnTo>
                    <a:pt x="4192397" y="0"/>
                  </a:lnTo>
                  <a:lnTo>
                    <a:pt x="4235789" y="6999"/>
                  </a:lnTo>
                  <a:lnTo>
                    <a:pt x="4273475" y="26489"/>
                  </a:lnTo>
                  <a:lnTo>
                    <a:pt x="4303194" y="56208"/>
                  </a:lnTo>
                  <a:lnTo>
                    <a:pt x="4322684" y="93894"/>
                  </a:lnTo>
                  <a:lnTo>
                    <a:pt x="4329684" y="137287"/>
                  </a:lnTo>
                  <a:lnTo>
                    <a:pt x="4329684" y="4934585"/>
                  </a:lnTo>
                  <a:lnTo>
                    <a:pt x="4322684" y="4977977"/>
                  </a:lnTo>
                  <a:lnTo>
                    <a:pt x="4303194" y="5015663"/>
                  </a:lnTo>
                  <a:lnTo>
                    <a:pt x="4273475" y="5045382"/>
                  </a:lnTo>
                  <a:lnTo>
                    <a:pt x="4235789" y="5064872"/>
                  </a:lnTo>
                  <a:lnTo>
                    <a:pt x="4192397" y="5071872"/>
                  </a:lnTo>
                  <a:lnTo>
                    <a:pt x="137287" y="5071872"/>
                  </a:lnTo>
                  <a:lnTo>
                    <a:pt x="93894" y="5064872"/>
                  </a:lnTo>
                  <a:lnTo>
                    <a:pt x="56208" y="5045382"/>
                  </a:lnTo>
                  <a:lnTo>
                    <a:pt x="26489" y="5015663"/>
                  </a:lnTo>
                  <a:lnTo>
                    <a:pt x="6999" y="4977977"/>
                  </a:lnTo>
                  <a:lnTo>
                    <a:pt x="0" y="4934585"/>
                  </a:lnTo>
                  <a:lnTo>
                    <a:pt x="0" y="137287"/>
                  </a:lnTo>
                  <a:close/>
                </a:path>
              </a:pathLst>
            </a:custGeom>
            <a:ln w="12700">
              <a:solidFill>
                <a:srgbClr val="BEBEBE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56332" y="2859024"/>
              <a:ext cx="4867656" cy="973836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2671572" y="2912364"/>
              <a:ext cx="4765675" cy="871855"/>
            </a:xfrm>
            <a:custGeom>
              <a:avLst/>
              <a:gdLst/>
              <a:ahLst/>
              <a:cxnLst/>
              <a:rect l="l" t="t" r="r" b="b"/>
              <a:pathLst>
                <a:path w="4765675" h="871854">
                  <a:moveTo>
                    <a:pt x="4765548" y="0"/>
                  </a:moveTo>
                  <a:lnTo>
                    <a:pt x="0" y="0"/>
                  </a:lnTo>
                  <a:lnTo>
                    <a:pt x="0" y="871727"/>
                  </a:lnTo>
                  <a:lnTo>
                    <a:pt x="4765548" y="871727"/>
                  </a:lnTo>
                  <a:lnTo>
                    <a:pt x="4765548" y="0"/>
                  </a:lnTo>
                  <a:close/>
                </a:path>
              </a:pathLst>
            </a:custGeom>
            <a:solidFill>
              <a:srgbClr val="5EC5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656332" y="2749232"/>
              <a:ext cx="202755" cy="211899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2671572" y="2802636"/>
              <a:ext cx="100965" cy="109855"/>
            </a:xfrm>
            <a:custGeom>
              <a:avLst/>
              <a:gdLst/>
              <a:ahLst/>
              <a:cxnLst/>
              <a:rect l="l" t="t" r="r" b="b"/>
              <a:pathLst>
                <a:path w="100964" h="109855">
                  <a:moveTo>
                    <a:pt x="100583" y="0"/>
                  </a:moveTo>
                  <a:lnTo>
                    <a:pt x="0" y="109727"/>
                  </a:lnTo>
                  <a:lnTo>
                    <a:pt x="100583" y="109727"/>
                  </a:lnTo>
                  <a:lnTo>
                    <a:pt x="100583" y="0"/>
                  </a:lnTo>
                  <a:close/>
                </a:path>
              </a:pathLst>
            </a:custGeom>
            <a:solidFill>
              <a:srgbClr val="31A8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322820" y="2749232"/>
              <a:ext cx="202755" cy="211899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7338060" y="2802636"/>
              <a:ext cx="100965" cy="109855"/>
            </a:xfrm>
            <a:custGeom>
              <a:avLst/>
              <a:gdLst/>
              <a:ahLst/>
              <a:cxnLst/>
              <a:rect l="l" t="t" r="r" b="b"/>
              <a:pathLst>
                <a:path w="100965" h="109855">
                  <a:moveTo>
                    <a:pt x="0" y="0"/>
                  </a:moveTo>
                  <a:lnTo>
                    <a:pt x="0" y="109727"/>
                  </a:lnTo>
                  <a:lnTo>
                    <a:pt x="100584" y="1097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1A8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3184651" y="3113912"/>
            <a:ext cx="3507740" cy="44088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24180">
              <a:lnSpc>
                <a:spcPct val="100000"/>
              </a:lnSpc>
              <a:spcBef>
                <a:spcPts val="95"/>
              </a:spcBef>
            </a:pPr>
            <a:r>
              <a:rPr sz="2200" b="1" spc="-35" dirty="0">
                <a:solidFill>
                  <a:srgbClr val="3E3E3E"/>
                </a:solidFill>
                <a:latin typeface="Tahoma"/>
                <a:cs typeface="Tahoma"/>
              </a:rPr>
              <a:t>Real-time</a:t>
            </a:r>
            <a:r>
              <a:rPr sz="2200" b="1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b="1" spc="10" dirty="0">
                <a:solidFill>
                  <a:srgbClr val="3E3E3E"/>
                </a:solidFill>
                <a:latin typeface="Tahoma"/>
                <a:cs typeface="Tahoma"/>
              </a:rPr>
              <a:t>Monitoring</a:t>
            </a:r>
            <a:endParaRPr sz="2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30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855"/>
              </a:spcBef>
            </a:pPr>
            <a:r>
              <a:rPr sz="2200" spc="-40" dirty="0">
                <a:solidFill>
                  <a:srgbClr val="44484E"/>
                </a:solidFill>
                <a:latin typeface="Lucida Sans Unicode"/>
                <a:cs typeface="Lucida Sans Unicode"/>
              </a:rPr>
              <a:t>Deals</a:t>
            </a:r>
            <a:r>
              <a:rPr sz="2200" spc="-120" dirty="0">
                <a:solidFill>
                  <a:srgbClr val="44484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44484E"/>
                </a:solidFill>
                <a:latin typeface="Lucida Sans Unicode"/>
                <a:cs typeface="Lucida Sans Unicode"/>
              </a:rPr>
              <a:t>with</a:t>
            </a:r>
            <a:r>
              <a:rPr sz="2200" spc="-120" dirty="0">
                <a:solidFill>
                  <a:srgbClr val="44484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44484E"/>
                </a:solidFill>
                <a:latin typeface="Lucida Sans Unicode"/>
                <a:cs typeface="Lucida Sans Unicode"/>
              </a:rPr>
              <a:t>Monitoring</a:t>
            </a:r>
            <a:r>
              <a:rPr sz="2200" spc="-120" dirty="0">
                <a:solidFill>
                  <a:srgbClr val="44484E"/>
                </a:solidFill>
                <a:latin typeface="Lucida Sans Unicode"/>
                <a:cs typeface="Lucida Sans Unicode"/>
              </a:rPr>
              <a:t> </a:t>
            </a:r>
            <a:r>
              <a:rPr sz="2200" spc="-70" dirty="0">
                <a:solidFill>
                  <a:srgbClr val="44484E"/>
                </a:solidFill>
                <a:latin typeface="Lucida Sans Unicode"/>
                <a:cs typeface="Lucida Sans Unicode"/>
              </a:rPr>
              <a:t>of:</a:t>
            </a:r>
            <a:endParaRPr sz="2200">
              <a:latin typeface="Lucida Sans Unicode"/>
              <a:cs typeface="Lucida Sans Unicode"/>
            </a:endParaRPr>
          </a:p>
          <a:p>
            <a:pPr marL="355600" indent="-342900">
              <a:lnSpc>
                <a:spcPct val="100000"/>
              </a:lnSpc>
              <a:spcBef>
                <a:spcPts val="1320"/>
              </a:spcBef>
              <a:buFont typeface="Tahoma"/>
              <a:buChar char="•"/>
              <a:tabLst>
                <a:tab pos="354965" algn="l"/>
                <a:tab pos="355600" algn="l"/>
              </a:tabLst>
            </a:pPr>
            <a:r>
              <a:rPr sz="2200" spc="-5" dirty="0">
                <a:solidFill>
                  <a:srgbClr val="44484E"/>
                </a:solidFill>
                <a:latin typeface="Lucida Sans Unicode"/>
                <a:cs typeface="Lucida Sans Unicode"/>
              </a:rPr>
              <a:t>Server</a:t>
            </a:r>
            <a:r>
              <a:rPr sz="2200" spc="-130" dirty="0">
                <a:solidFill>
                  <a:srgbClr val="44484E"/>
                </a:solidFill>
                <a:latin typeface="Lucida Sans Unicode"/>
                <a:cs typeface="Lucida Sans Unicode"/>
              </a:rPr>
              <a:t> </a:t>
            </a:r>
            <a:r>
              <a:rPr sz="2200" spc="10" dirty="0">
                <a:solidFill>
                  <a:srgbClr val="44484E"/>
                </a:solidFill>
                <a:latin typeface="Lucida Sans Unicode"/>
                <a:cs typeface="Lucida Sans Unicode"/>
              </a:rPr>
              <a:t>CPU</a:t>
            </a:r>
            <a:r>
              <a:rPr sz="2200" spc="-135" dirty="0">
                <a:solidFill>
                  <a:srgbClr val="44484E"/>
                </a:solidFill>
                <a:latin typeface="Lucida Sans Unicode"/>
                <a:cs typeface="Lucida Sans Unicode"/>
              </a:rPr>
              <a:t> </a:t>
            </a:r>
            <a:r>
              <a:rPr sz="2200" spc="-65" dirty="0">
                <a:solidFill>
                  <a:srgbClr val="44484E"/>
                </a:solidFill>
                <a:latin typeface="Lucida Sans Unicode"/>
                <a:cs typeface="Lucida Sans Unicode"/>
              </a:rPr>
              <a:t>statistics</a:t>
            </a:r>
            <a:endParaRPr sz="2200">
              <a:latin typeface="Lucida Sans Unicode"/>
              <a:cs typeface="Lucida Sans Unicode"/>
            </a:endParaRPr>
          </a:p>
          <a:p>
            <a:pPr marL="355600" marR="5080" indent="-342900">
              <a:lnSpc>
                <a:spcPct val="150000"/>
              </a:lnSpc>
              <a:buFont typeface="Tahoma"/>
              <a:buChar char="•"/>
              <a:tabLst>
                <a:tab pos="354965" algn="l"/>
                <a:tab pos="355600" algn="l"/>
              </a:tabLst>
            </a:pPr>
            <a:r>
              <a:rPr sz="2200" spc="-95" dirty="0">
                <a:solidFill>
                  <a:srgbClr val="44484E"/>
                </a:solidFill>
                <a:latin typeface="Lucida Sans Unicode"/>
                <a:cs typeface="Lucida Sans Unicode"/>
              </a:rPr>
              <a:t>D</a:t>
            </a:r>
            <a:r>
              <a:rPr sz="2200" spc="-50" dirty="0">
                <a:solidFill>
                  <a:srgbClr val="44484E"/>
                </a:solidFill>
                <a:latin typeface="Lucida Sans Unicode"/>
                <a:cs typeface="Lucida Sans Unicode"/>
              </a:rPr>
              <a:t>i</a:t>
            </a:r>
            <a:r>
              <a:rPr sz="2200" spc="-105" dirty="0">
                <a:solidFill>
                  <a:srgbClr val="44484E"/>
                </a:solidFill>
                <a:latin typeface="Lucida Sans Unicode"/>
                <a:cs typeface="Lucida Sans Unicode"/>
              </a:rPr>
              <a:t>s</a:t>
            </a:r>
            <a:r>
              <a:rPr sz="2200" spc="-114" dirty="0">
                <a:solidFill>
                  <a:srgbClr val="44484E"/>
                </a:solidFill>
                <a:latin typeface="Lucida Sans Unicode"/>
                <a:cs typeface="Lucida Sans Unicode"/>
              </a:rPr>
              <a:t>k </a:t>
            </a:r>
            <a:r>
              <a:rPr sz="2200" spc="-55" dirty="0">
                <a:solidFill>
                  <a:srgbClr val="44484E"/>
                </a:solidFill>
                <a:latin typeface="Lucida Sans Unicode"/>
                <a:cs typeface="Lucida Sans Unicode"/>
              </a:rPr>
              <a:t>us</a:t>
            </a:r>
            <a:r>
              <a:rPr sz="2200" spc="-60" dirty="0">
                <a:solidFill>
                  <a:srgbClr val="44484E"/>
                </a:solidFill>
                <a:latin typeface="Lucida Sans Unicode"/>
                <a:cs typeface="Lucida Sans Unicode"/>
              </a:rPr>
              <a:t>ag</a:t>
            </a:r>
            <a:r>
              <a:rPr sz="2200" spc="-55" dirty="0">
                <a:solidFill>
                  <a:srgbClr val="44484E"/>
                </a:solidFill>
                <a:latin typeface="Lucida Sans Unicode"/>
                <a:cs typeface="Lucida Sans Unicode"/>
              </a:rPr>
              <a:t>e</a:t>
            </a:r>
            <a:r>
              <a:rPr sz="2200" spc="-100" dirty="0">
                <a:solidFill>
                  <a:srgbClr val="44484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44484E"/>
                </a:solidFill>
                <a:latin typeface="Lucida Sans Unicode"/>
                <a:cs typeface="Lucida Sans Unicode"/>
              </a:rPr>
              <a:t>an</a:t>
            </a:r>
            <a:r>
              <a:rPr sz="2200" spc="-20" dirty="0">
                <a:solidFill>
                  <a:srgbClr val="44484E"/>
                </a:solidFill>
                <a:latin typeface="Lucida Sans Unicode"/>
                <a:cs typeface="Lucida Sans Unicode"/>
              </a:rPr>
              <a:t>d</a:t>
            </a:r>
            <a:r>
              <a:rPr sz="2200" spc="-114" dirty="0">
                <a:solidFill>
                  <a:srgbClr val="44484E"/>
                </a:solidFill>
                <a:latin typeface="Lucida Sans Unicode"/>
                <a:cs typeface="Lucida Sans Unicode"/>
              </a:rPr>
              <a:t> </a:t>
            </a:r>
            <a:r>
              <a:rPr sz="2200" spc="-15" dirty="0">
                <a:solidFill>
                  <a:srgbClr val="44484E"/>
                </a:solidFill>
                <a:latin typeface="Lucida Sans Unicode"/>
                <a:cs typeface="Lucida Sans Unicode"/>
              </a:rPr>
              <a:t>memo</a:t>
            </a:r>
            <a:r>
              <a:rPr sz="2200" spc="-5" dirty="0">
                <a:solidFill>
                  <a:srgbClr val="44484E"/>
                </a:solidFill>
                <a:latin typeface="Lucida Sans Unicode"/>
                <a:cs typeface="Lucida Sans Unicode"/>
              </a:rPr>
              <a:t>r</a:t>
            </a:r>
            <a:r>
              <a:rPr sz="2200" spc="-35" dirty="0">
                <a:solidFill>
                  <a:srgbClr val="44484E"/>
                </a:solidFill>
                <a:latin typeface="Lucida Sans Unicode"/>
                <a:cs typeface="Lucida Sans Unicode"/>
              </a:rPr>
              <a:t>y  </a:t>
            </a:r>
            <a:r>
              <a:rPr sz="2200" spc="-50" dirty="0">
                <a:solidFill>
                  <a:srgbClr val="44484E"/>
                </a:solidFill>
                <a:latin typeface="Lucida Sans Unicode"/>
                <a:cs typeface="Lucida Sans Unicode"/>
              </a:rPr>
              <a:t>stats</a:t>
            </a:r>
            <a:endParaRPr sz="2200">
              <a:latin typeface="Lucida Sans Unicode"/>
              <a:cs typeface="Lucida Sans Unicode"/>
            </a:endParaRPr>
          </a:p>
          <a:p>
            <a:pPr marL="355600" indent="-342900">
              <a:lnSpc>
                <a:spcPct val="100000"/>
              </a:lnSpc>
              <a:spcBef>
                <a:spcPts val="1320"/>
              </a:spcBef>
              <a:buFont typeface="Tahoma"/>
              <a:buChar char="•"/>
              <a:tabLst>
                <a:tab pos="354965" algn="l"/>
                <a:tab pos="355600" algn="l"/>
              </a:tabLst>
            </a:pPr>
            <a:r>
              <a:rPr sz="2200" spc="10" dirty="0">
                <a:solidFill>
                  <a:srgbClr val="44484E"/>
                </a:solidFill>
                <a:latin typeface="Lucida Sans Unicode"/>
                <a:cs typeface="Lucida Sans Unicode"/>
              </a:rPr>
              <a:t>S</a:t>
            </a:r>
            <a:r>
              <a:rPr sz="2200" spc="-85" dirty="0">
                <a:solidFill>
                  <a:srgbClr val="44484E"/>
                </a:solidFill>
                <a:latin typeface="Lucida Sans Unicode"/>
                <a:cs typeface="Lucida Sans Unicode"/>
              </a:rPr>
              <a:t>p</a:t>
            </a:r>
            <a:r>
              <a:rPr sz="2200" spc="-50" dirty="0">
                <a:solidFill>
                  <a:srgbClr val="44484E"/>
                </a:solidFill>
                <a:latin typeface="Lucida Sans Unicode"/>
                <a:cs typeface="Lucida Sans Unicode"/>
              </a:rPr>
              <a:t>i</a:t>
            </a:r>
            <a:r>
              <a:rPr sz="2200" spc="-70" dirty="0">
                <a:solidFill>
                  <a:srgbClr val="44484E"/>
                </a:solidFill>
                <a:latin typeface="Lucida Sans Unicode"/>
                <a:cs typeface="Lucida Sans Unicode"/>
              </a:rPr>
              <a:t>kes</a:t>
            </a:r>
            <a:r>
              <a:rPr sz="2200" spc="-90" dirty="0">
                <a:solidFill>
                  <a:srgbClr val="44484E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44484E"/>
                </a:solidFill>
                <a:latin typeface="Lucida Sans Unicode"/>
                <a:cs typeface="Lucida Sans Unicode"/>
              </a:rPr>
              <a:t>in</a:t>
            </a:r>
            <a:r>
              <a:rPr sz="2200" spc="-125" dirty="0">
                <a:solidFill>
                  <a:srgbClr val="44484E"/>
                </a:solidFill>
                <a:latin typeface="Lucida Sans Unicode"/>
                <a:cs typeface="Lucida Sans Unicode"/>
              </a:rPr>
              <a:t> </a:t>
            </a:r>
            <a:r>
              <a:rPr sz="2200" spc="-150" dirty="0">
                <a:solidFill>
                  <a:srgbClr val="44484E"/>
                </a:solidFill>
                <a:latin typeface="Lucida Sans Unicode"/>
                <a:cs typeface="Lucida Sans Unicode"/>
              </a:rPr>
              <a:t>C</a:t>
            </a:r>
            <a:r>
              <a:rPr sz="2200" spc="85" dirty="0">
                <a:solidFill>
                  <a:srgbClr val="44484E"/>
                </a:solidFill>
                <a:latin typeface="Lucida Sans Unicode"/>
                <a:cs typeface="Lucida Sans Unicode"/>
              </a:rPr>
              <a:t>PU</a:t>
            </a:r>
            <a:endParaRPr sz="2200">
              <a:latin typeface="Lucida Sans Unicode"/>
              <a:cs typeface="Lucida Sans Unicode"/>
            </a:endParaRPr>
          </a:p>
          <a:p>
            <a:pPr marL="355600">
              <a:lnSpc>
                <a:spcPct val="100000"/>
              </a:lnSpc>
              <a:spcBef>
                <a:spcPts val="1320"/>
              </a:spcBef>
            </a:pPr>
            <a:r>
              <a:rPr sz="2200" spc="-25" dirty="0">
                <a:solidFill>
                  <a:srgbClr val="44484E"/>
                </a:solidFill>
                <a:latin typeface="Lucida Sans Unicode"/>
                <a:cs typeface="Lucida Sans Unicode"/>
              </a:rPr>
              <a:t>performance</a:t>
            </a:r>
            <a:endParaRPr sz="2200">
              <a:latin typeface="Lucida Sans Unicode"/>
              <a:cs typeface="Lucida Sans Unicode"/>
            </a:endParaRPr>
          </a:p>
          <a:p>
            <a:pPr marL="355600" indent="-342900">
              <a:lnSpc>
                <a:spcPct val="100000"/>
              </a:lnSpc>
              <a:spcBef>
                <a:spcPts val="1320"/>
              </a:spcBef>
              <a:buFont typeface="Tahoma"/>
              <a:buChar char="•"/>
              <a:tabLst>
                <a:tab pos="354965" algn="l"/>
                <a:tab pos="355600" algn="l"/>
              </a:tabLst>
            </a:pPr>
            <a:r>
              <a:rPr sz="2200" spc="-125" dirty="0">
                <a:solidFill>
                  <a:srgbClr val="44484E"/>
                </a:solidFill>
                <a:latin typeface="Lucida Sans Unicode"/>
                <a:cs typeface="Lucida Sans Unicode"/>
              </a:rPr>
              <a:t>I/O</a:t>
            </a:r>
            <a:r>
              <a:rPr sz="2200" spc="-120" dirty="0">
                <a:solidFill>
                  <a:srgbClr val="44484E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44484E"/>
                </a:solidFill>
                <a:latin typeface="Lucida Sans Unicode"/>
                <a:cs typeface="Lucida Sans Unicode"/>
              </a:rPr>
              <a:t>coun</a:t>
            </a:r>
            <a:r>
              <a:rPr sz="2200" spc="-30" dirty="0">
                <a:solidFill>
                  <a:srgbClr val="44484E"/>
                </a:solidFill>
                <a:latin typeface="Lucida Sans Unicode"/>
                <a:cs typeface="Lucida Sans Unicode"/>
              </a:rPr>
              <a:t>t</a:t>
            </a:r>
            <a:r>
              <a:rPr sz="2200" spc="-114" dirty="0">
                <a:solidFill>
                  <a:srgbClr val="44484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44484E"/>
                </a:solidFill>
                <a:latin typeface="Lucida Sans Unicode"/>
                <a:cs typeface="Lucida Sans Unicode"/>
              </a:rPr>
              <a:t>on</a:t>
            </a:r>
            <a:r>
              <a:rPr sz="2200" spc="-130" dirty="0">
                <a:solidFill>
                  <a:srgbClr val="44484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44484E"/>
                </a:solidFill>
                <a:latin typeface="Lucida Sans Unicode"/>
                <a:cs typeface="Lucida Sans Unicode"/>
              </a:rPr>
              <a:t>se</a:t>
            </a:r>
            <a:r>
              <a:rPr sz="2200" spc="-25" dirty="0">
                <a:solidFill>
                  <a:srgbClr val="44484E"/>
                </a:solidFill>
                <a:latin typeface="Lucida Sans Unicode"/>
                <a:cs typeface="Lucida Sans Unicode"/>
              </a:rPr>
              <a:t>r</a:t>
            </a:r>
            <a:r>
              <a:rPr sz="2200" spc="-20" dirty="0">
                <a:solidFill>
                  <a:srgbClr val="44484E"/>
                </a:solidFill>
                <a:latin typeface="Lucida Sans Unicode"/>
                <a:cs typeface="Lucida Sans Unicode"/>
              </a:rPr>
              <a:t>v</a:t>
            </a:r>
            <a:r>
              <a:rPr sz="2200" spc="-5" dirty="0">
                <a:solidFill>
                  <a:srgbClr val="44484E"/>
                </a:solidFill>
                <a:latin typeface="Lucida Sans Unicode"/>
                <a:cs typeface="Lucida Sans Unicode"/>
              </a:rPr>
              <a:t>er</a:t>
            </a:r>
            <a:endParaRPr sz="2200">
              <a:latin typeface="Lucida Sans Unicode"/>
              <a:cs typeface="Lucida Sans Unicode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8622792" y="2363723"/>
            <a:ext cx="4742815" cy="5407660"/>
            <a:chOff x="8622792" y="2363723"/>
            <a:chExt cx="4742815" cy="5407660"/>
          </a:xfrm>
        </p:grpSpPr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720328" y="2363723"/>
              <a:ext cx="4549139" cy="5407152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8735568" y="2417063"/>
              <a:ext cx="4447540" cy="5305425"/>
            </a:xfrm>
            <a:custGeom>
              <a:avLst/>
              <a:gdLst/>
              <a:ahLst/>
              <a:cxnLst/>
              <a:rect l="l" t="t" r="r" b="b"/>
              <a:pathLst>
                <a:path w="4447540" h="5305425">
                  <a:moveTo>
                    <a:pt x="4306062" y="0"/>
                  </a:moveTo>
                  <a:lnTo>
                    <a:pt x="140970" y="0"/>
                  </a:lnTo>
                  <a:lnTo>
                    <a:pt x="96414" y="7187"/>
                  </a:lnTo>
                  <a:lnTo>
                    <a:pt x="57716" y="27200"/>
                  </a:lnTo>
                  <a:lnTo>
                    <a:pt x="27200" y="57716"/>
                  </a:lnTo>
                  <a:lnTo>
                    <a:pt x="7187" y="96414"/>
                  </a:lnTo>
                  <a:lnTo>
                    <a:pt x="0" y="140969"/>
                  </a:lnTo>
                  <a:lnTo>
                    <a:pt x="0" y="5164073"/>
                  </a:lnTo>
                  <a:lnTo>
                    <a:pt x="7187" y="5208629"/>
                  </a:lnTo>
                  <a:lnTo>
                    <a:pt x="27200" y="5247327"/>
                  </a:lnTo>
                  <a:lnTo>
                    <a:pt x="57716" y="5277843"/>
                  </a:lnTo>
                  <a:lnTo>
                    <a:pt x="96414" y="5297856"/>
                  </a:lnTo>
                  <a:lnTo>
                    <a:pt x="140970" y="5305044"/>
                  </a:lnTo>
                  <a:lnTo>
                    <a:pt x="4306062" y="5305044"/>
                  </a:lnTo>
                  <a:lnTo>
                    <a:pt x="4350617" y="5297856"/>
                  </a:lnTo>
                  <a:lnTo>
                    <a:pt x="4389315" y="5277843"/>
                  </a:lnTo>
                  <a:lnTo>
                    <a:pt x="4419831" y="5247327"/>
                  </a:lnTo>
                  <a:lnTo>
                    <a:pt x="4439844" y="5208629"/>
                  </a:lnTo>
                  <a:lnTo>
                    <a:pt x="4447032" y="5164073"/>
                  </a:lnTo>
                  <a:lnTo>
                    <a:pt x="4447032" y="140969"/>
                  </a:lnTo>
                  <a:lnTo>
                    <a:pt x="4439844" y="96414"/>
                  </a:lnTo>
                  <a:lnTo>
                    <a:pt x="4419831" y="57716"/>
                  </a:lnTo>
                  <a:lnTo>
                    <a:pt x="4389315" y="27200"/>
                  </a:lnTo>
                  <a:lnTo>
                    <a:pt x="4350617" y="7187"/>
                  </a:lnTo>
                  <a:lnTo>
                    <a:pt x="4306062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831580" y="2478023"/>
              <a:ext cx="4331208" cy="5186172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8852916" y="2537459"/>
              <a:ext cx="4217035" cy="5072380"/>
            </a:xfrm>
            <a:custGeom>
              <a:avLst/>
              <a:gdLst/>
              <a:ahLst/>
              <a:cxnLst/>
              <a:rect l="l" t="t" r="r" b="b"/>
              <a:pathLst>
                <a:path w="4217034" h="5072380">
                  <a:moveTo>
                    <a:pt x="0" y="133731"/>
                  </a:moveTo>
                  <a:lnTo>
                    <a:pt x="6812" y="91440"/>
                  </a:lnTo>
                  <a:lnTo>
                    <a:pt x="25786" y="54726"/>
                  </a:lnTo>
                  <a:lnTo>
                    <a:pt x="54726" y="25786"/>
                  </a:lnTo>
                  <a:lnTo>
                    <a:pt x="91439" y="6812"/>
                  </a:lnTo>
                  <a:lnTo>
                    <a:pt x="133730" y="0"/>
                  </a:lnTo>
                  <a:lnTo>
                    <a:pt x="4083177" y="0"/>
                  </a:lnTo>
                  <a:lnTo>
                    <a:pt x="4125468" y="6812"/>
                  </a:lnTo>
                  <a:lnTo>
                    <a:pt x="4162181" y="25786"/>
                  </a:lnTo>
                  <a:lnTo>
                    <a:pt x="4191121" y="54726"/>
                  </a:lnTo>
                  <a:lnTo>
                    <a:pt x="4210095" y="91440"/>
                  </a:lnTo>
                  <a:lnTo>
                    <a:pt x="4216907" y="133731"/>
                  </a:lnTo>
                  <a:lnTo>
                    <a:pt x="4216907" y="4938141"/>
                  </a:lnTo>
                  <a:lnTo>
                    <a:pt x="4210095" y="4980432"/>
                  </a:lnTo>
                  <a:lnTo>
                    <a:pt x="4191121" y="5017145"/>
                  </a:lnTo>
                  <a:lnTo>
                    <a:pt x="4162181" y="5046085"/>
                  </a:lnTo>
                  <a:lnTo>
                    <a:pt x="4125467" y="5065059"/>
                  </a:lnTo>
                  <a:lnTo>
                    <a:pt x="4083177" y="5071872"/>
                  </a:lnTo>
                  <a:lnTo>
                    <a:pt x="133730" y="5071872"/>
                  </a:lnTo>
                  <a:lnTo>
                    <a:pt x="91439" y="5065059"/>
                  </a:lnTo>
                  <a:lnTo>
                    <a:pt x="54726" y="5046085"/>
                  </a:lnTo>
                  <a:lnTo>
                    <a:pt x="25786" y="5017145"/>
                  </a:lnTo>
                  <a:lnTo>
                    <a:pt x="6812" y="4980432"/>
                  </a:lnTo>
                  <a:lnTo>
                    <a:pt x="0" y="4938141"/>
                  </a:lnTo>
                  <a:lnTo>
                    <a:pt x="0" y="133731"/>
                  </a:lnTo>
                  <a:close/>
                </a:path>
              </a:pathLst>
            </a:custGeom>
            <a:ln w="12700">
              <a:solidFill>
                <a:srgbClr val="BEBEBE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622792" y="2859036"/>
              <a:ext cx="4741163" cy="975347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8638032" y="2912363"/>
              <a:ext cx="4639310" cy="873760"/>
            </a:xfrm>
            <a:custGeom>
              <a:avLst/>
              <a:gdLst/>
              <a:ahLst/>
              <a:cxnLst/>
              <a:rect l="l" t="t" r="r" b="b"/>
              <a:pathLst>
                <a:path w="4639309" h="873760">
                  <a:moveTo>
                    <a:pt x="4639056" y="0"/>
                  </a:moveTo>
                  <a:lnTo>
                    <a:pt x="0" y="0"/>
                  </a:lnTo>
                  <a:lnTo>
                    <a:pt x="0" y="873251"/>
                  </a:lnTo>
                  <a:lnTo>
                    <a:pt x="4639056" y="873251"/>
                  </a:lnTo>
                  <a:lnTo>
                    <a:pt x="4639056" y="0"/>
                  </a:lnTo>
                  <a:close/>
                </a:path>
              </a:pathLst>
            </a:custGeom>
            <a:solidFill>
              <a:srgbClr val="F8DE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622792" y="2749232"/>
              <a:ext cx="199567" cy="211899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8638032" y="2802635"/>
              <a:ext cx="97790" cy="109855"/>
            </a:xfrm>
            <a:custGeom>
              <a:avLst/>
              <a:gdLst/>
              <a:ahLst/>
              <a:cxnLst/>
              <a:rect l="l" t="t" r="r" b="b"/>
              <a:pathLst>
                <a:path w="97790" h="109855">
                  <a:moveTo>
                    <a:pt x="97536" y="0"/>
                  </a:moveTo>
                  <a:lnTo>
                    <a:pt x="0" y="109727"/>
                  </a:lnTo>
                  <a:lnTo>
                    <a:pt x="97536" y="109727"/>
                  </a:lnTo>
                  <a:lnTo>
                    <a:pt x="97536" y="0"/>
                  </a:lnTo>
                  <a:close/>
                </a:path>
              </a:pathLst>
            </a:custGeom>
            <a:solidFill>
              <a:srgbClr val="AE9B2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165836" y="2749232"/>
              <a:ext cx="199567" cy="211899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13181076" y="2802635"/>
              <a:ext cx="97790" cy="109855"/>
            </a:xfrm>
            <a:custGeom>
              <a:avLst/>
              <a:gdLst/>
              <a:ahLst/>
              <a:cxnLst/>
              <a:rect l="l" t="t" r="r" b="b"/>
              <a:pathLst>
                <a:path w="97790" h="109855">
                  <a:moveTo>
                    <a:pt x="0" y="0"/>
                  </a:moveTo>
                  <a:lnTo>
                    <a:pt x="0" y="109727"/>
                  </a:lnTo>
                  <a:lnTo>
                    <a:pt x="97535" y="1097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E9B2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8885301" y="3077082"/>
            <a:ext cx="3973829" cy="44157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49885">
              <a:lnSpc>
                <a:spcPct val="100000"/>
              </a:lnSpc>
              <a:spcBef>
                <a:spcPts val="95"/>
              </a:spcBef>
            </a:pPr>
            <a:r>
              <a:rPr sz="2200" b="1" spc="-15" dirty="0">
                <a:solidFill>
                  <a:srgbClr val="3E3E3E"/>
                </a:solidFill>
                <a:latin typeface="Tahoma"/>
                <a:cs typeface="Tahoma"/>
              </a:rPr>
              <a:t>Infrastructure</a:t>
            </a:r>
            <a:r>
              <a:rPr sz="2200" b="1" spc="-8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b="1" spc="10" dirty="0">
                <a:solidFill>
                  <a:srgbClr val="3E3E3E"/>
                </a:solidFill>
                <a:latin typeface="Tahoma"/>
                <a:cs typeface="Tahoma"/>
              </a:rPr>
              <a:t>Monitoring</a:t>
            </a:r>
            <a:endParaRPr sz="2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30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905"/>
              </a:spcBef>
            </a:pPr>
            <a:r>
              <a:rPr sz="2200" spc="-40" dirty="0">
                <a:solidFill>
                  <a:srgbClr val="44484E"/>
                </a:solidFill>
                <a:latin typeface="Lucida Sans Unicode"/>
                <a:cs typeface="Lucida Sans Unicode"/>
              </a:rPr>
              <a:t>Deals</a:t>
            </a:r>
            <a:r>
              <a:rPr sz="2200" spc="-120" dirty="0">
                <a:solidFill>
                  <a:srgbClr val="44484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44484E"/>
                </a:solidFill>
                <a:latin typeface="Lucida Sans Unicode"/>
                <a:cs typeface="Lucida Sans Unicode"/>
              </a:rPr>
              <a:t>with</a:t>
            </a:r>
            <a:r>
              <a:rPr sz="2200" spc="-120" dirty="0">
                <a:solidFill>
                  <a:srgbClr val="44484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44484E"/>
                </a:solidFill>
                <a:latin typeface="Lucida Sans Unicode"/>
                <a:cs typeface="Lucida Sans Unicode"/>
              </a:rPr>
              <a:t>Monitoring</a:t>
            </a:r>
            <a:r>
              <a:rPr sz="2200" spc="-120" dirty="0">
                <a:solidFill>
                  <a:srgbClr val="44484E"/>
                </a:solidFill>
                <a:latin typeface="Lucida Sans Unicode"/>
                <a:cs typeface="Lucida Sans Unicode"/>
              </a:rPr>
              <a:t> </a:t>
            </a:r>
            <a:r>
              <a:rPr sz="2200" spc="-70" dirty="0">
                <a:solidFill>
                  <a:srgbClr val="44484E"/>
                </a:solidFill>
                <a:latin typeface="Lucida Sans Unicode"/>
                <a:cs typeface="Lucida Sans Unicode"/>
              </a:rPr>
              <a:t>of:</a:t>
            </a:r>
            <a:endParaRPr sz="2200">
              <a:latin typeface="Lucida Sans Unicode"/>
              <a:cs typeface="Lucida Sans Unicode"/>
            </a:endParaRPr>
          </a:p>
          <a:p>
            <a:pPr marL="355600" indent="-342900">
              <a:lnSpc>
                <a:spcPct val="100000"/>
              </a:lnSpc>
              <a:spcBef>
                <a:spcPts val="1320"/>
              </a:spcBef>
              <a:buFont typeface="Tahoma"/>
              <a:buChar char="•"/>
              <a:tabLst>
                <a:tab pos="354965" algn="l"/>
                <a:tab pos="355600" algn="l"/>
              </a:tabLst>
            </a:pPr>
            <a:r>
              <a:rPr sz="2200" spc="10" dirty="0">
                <a:solidFill>
                  <a:srgbClr val="44484E"/>
                </a:solidFill>
                <a:latin typeface="Lucida Sans Unicode"/>
                <a:cs typeface="Lucida Sans Unicode"/>
              </a:rPr>
              <a:t>CPU</a:t>
            </a:r>
            <a:r>
              <a:rPr sz="2200" spc="-140" dirty="0">
                <a:solidFill>
                  <a:srgbClr val="44484E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44484E"/>
                </a:solidFill>
                <a:latin typeface="Lucida Sans Unicode"/>
                <a:cs typeface="Lucida Sans Unicode"/>
              </a:rPr>
              <a:t>and</a:t>
            </a:r>
            <a:r>
              <a:rPr sz="2200" spc="-140" dirty="0">
                <a:solidFill>
                  <a:srgbClr val="44484E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44484E"/>
                </a:solidFill>
                <a:latin typeface="Lucida Sans Unicode"/>
                <a:cs typeface="Lucida Sans Unicode"/>
              </a:rPr>
              <a:t>memory</a:t>
            </a:r>
            <a:endParaRPr sz="2200">
              <a:latin typeface="Lucida Sans Unicode"/>
              <a:cs typeface="Lucida Sans Unicode"/>
            </a:endParaRPr>
          </a:p>
          <a:p>
            <a:pPr marL="355600" indent="-342900">
              <a:lnSpc>
                <a:spcPct val="100000"/>
              </a:lnSpc>
              <a:spcBef>
                <a:spcPts val="1320"/>
              </a:spcBef>
              <a:buFont typeface="Tahoma"/>
              <a:buChar char="•"/>
              <a:tabLst>
                <a:tab pos="354965" algn="l"/>
                <a:tab pos="355600" algn="l"/>
              </a:tabLst>
            </a:pPr>
            <a:r>
              <a:rPr sz="2200" spc="-5" dirty="0">
                <a:solidFill>
                  <a:srgbClr val="44484E"/>
                </a:solidFill>
                <a:latin typeface="Lucida Sans Unicode"/>
                <a:cs typeface="Lucida Sans Unicode"/>
              </a:rPr>
              <a:t>Ne</a:t>
            </a:r>
            <a:r>
              <a:rPr sz="2200" dirty="0">
                <a:solidFill>
                  <a:srgbClr val="44484E"/>
                </a:solidFill>
                <a:latin typeface="Lucida Sans Unicode"/>
                <a:cs typeface="Lucida Sans Unicode"/>
              </a:rPr>
              <a:t>t</a:t>
            </a:r>
            <a:r>
              <a:rPr sz="2200" spc="-40" dirty="0">
                <a:solidFill>
                  <a:srgbClr val="44484E"/>
                </a:solidFill>
                <a:latin typeface="Lucida Sans Unicode"/>
                <a:cs typeface="Lucida Sans Unicode"/>
              </a:rPr>
              <a:t>work</a:t>
            </a:r>
            <a:r>
              <a:rPr sz="2200" spc="-120" dirty="0">
                <a:solidFill>
                  <a:srgbClr val="44484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44484E"/>
                </a:solidFill>
                <a:latin typeface="Lucida Sans Unicode"/>
                <a:cs typeface="Lucida Sans Unicode"/>
              </a:rPr>
              <a:t>an</a:t>
            </a:r>
            <a:r>
              <a:rPr sz="2200" spc="-20" dirty="0">
                <a:solidFill>
                  <a:srgbClr val="44484E"/>
                </a:solidFill>
                <a:latin typeface="Lucida Sans Unicode"/>
                <a:cs typeface="Lucida Sans Unicode"/>
              </a:rPr>
              <a:t>d</a:t>
            </a:r>
            <a:r>
              <a:rPr sz="2200" spc="-114" dirty="0">
                <a:solidFill>
                  <a:srgbClr val="44484E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44484E"/>
                </a:solidFill>
                <a:latin typeface="Lucida Sans Unicode"/>
                <a:cs typeface="Lucida Sans Unicode"/>
              </a:rPr>
              <a:t>r</a:t>
            </a:r>
            <a:r>
              <a:rPr sz="2200" spc="-15" dirty="0">
                <a:solidFill>
                  <a:srgbClr val="44484E"/>
                </a:solidFill>
                <a:latin typeface="Lucida Sans Unicode"/>
                <a:cs typeface="Lucida Sans Unicode"/>
              </a:rPr>
              <a:t>o</a:t>
            </a:r>
            <a:r>
              <a:rPr sz="2200" spc="-20" dirty="0">
                <a:solidFill>
                  <a:srgbClr val="44484E"/>
                </a:solidFill>
                <a:latin typeface="Lucida Sans Unicode"/>
                <a:cs typeface="Lucida Sans Unicode"/>
              </a:rPr>
              <a:t>ute</a:t>
            </a:r>
            <a:r>
              <a:rPr sz="2200" spc="-10" dirty="0">
                <a:solidFill>
                  <a:srgbClr val="44484E"/>
                </a:solidFill>
                <a:latin typeface="Lucida Sans Unicode"/>
                <a:cs typeface="Lucida Sans Unicode"/>
              </a:rPr>
              <a:t>r</a:t>
            </a:r>
            <a:r>
              <a:rPr sz="2200" spc="-75" dirty="0">
                <a:solidFill>
                  <a:srgbClr val="44484E"/>
                </a:solidFill>
                <a:latin typeface="Lucida Sans Unicode"/>
                <a:cs typeface="Lucida Sans Unicode"/>
              </a:rPr>
              <a:t>s</a:t>
            </a:r>
            <a:endParaRPr sz="2200">
              <a:latin typeface="Lucida Sans Unicode"/>
              <a:cs typeface="Lucida Sans Unicode"/>
            </a:endParaRPr>
          </a:p>
          <a:p>
            <a:pPr marL="355600" marR="293370" indent="-342900">
              <a:lnSpc>
                <a:spcPct val="150000"/>
              </a:lnSpc>
              <a:buFont typeface="Tahoma"/>
              <a:buChar char="•"/>
              <a:tabLst>
                <a:tab pos="354965" algn="l"/>
                <a:tab pos="355600" algn="l"/>
              </a:tabLst>
            </a:pPr>
            <a:r>
              <a:rPr sz="2200" spc="-70" dirty="0">
                <a:solidFill>
                  <a:srgbClr val="44484E"/>
                </a:solidFill>
                <a:latin typeface="Lucida Sans Unicode"/>
                <a:cs typeface="Lucida Sans Unicode"/>
              </a:rPr>
              <a:t>App</a:t>
            </a:r>
            <a:r>
              <a:rPr sz="2200" spc="-114" dirty="0">
                <a:solidFill>
                  <a:srgbClr val="44484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44484E"/>
                </a:solidFill>
                <a:latin typeface="Lucida Sans Unicode"/>
                <a:cs typeface="Lucida Sans Unicode"/>
              </a:rPr>
              <a:t>ser</a:t>
            </a:r>
            <a:r>
              <a:rPr sz="2200" spc="-25" dirty="0">
                <a:solidFill>
                  <a:srgbClr val="44484E"/>
                </a:solidFill>
                <a:latin typeface="Lucida Sans Unicode"/>
                <a:cs typeface="Lucida Sans Unicode"/>
              </a:rPr>
              <a:t>v</a:t>
            </a:r>
            <a:r>
              <a:rPr sz="2200" spc="-5" dirty="0">
                <a:solidFill>
                  <a:srgbClr val="44484E"/>
                </a:solidFill>
                <a:latin typeface="Lucida Sans Unicode"/>
                <a:cs typeface="Lucida Sans Unicode"/>
              </a:rPr>
              <a:t>e</a:t>
            </a:r>
            <a:r>
              <a:rPr sz="2200" spc="5" dirty="0">
                <a:solidFill>
                  <a:srgbClr val="44484E"/>
                </a:solidFill>
                <a:latin typeface="Lucida Sans Unicode"/>
                <a:cs typeface="Lucida Sans Unicode"/>
              </a:rPr>
              <a:t>r</a:t>
            </a:r>
            <a:r>
              <a:rPr sz="2200" spc="-150" dirty="0">
                <a:solidFill>
                  <a:srgbClr val="44484E"/>
                </a:solidFill>
                <a:latin typeface="Lucida Sans Unicode"/>
                <a:cs typeface="Lucida Sans Unicode"/>
              </a:rPr>
              <a:t>s</a:t>
            </a:r>
            <a:r>
              <a:rPr sz="2200" spc="-90" dirty="0">
                <a:solidFill>
                  <a:srgbClr val="44484E"/>
                </a:solidFill>
                <a:latin typeface="Lucida Sans Unicode"/>
                <a:cs typeface="Lucida Sans Unicode"/>
              </a:rPr>
              <a:t>,</a:t>
            </a:r>
            <a:r>
              <a:rPr sz="2200" spc="-130" dirty="0">
                <a:solidFill>
                  <a:srgbClr val="44484E"/>
                </a:solidFill>
                <a:latin typeface="Lucida Sans Unicode"/>
                <a:cs typeface="Lucida Sans Unicode"/>
              </a:rPr>
              <a:t> </a:t>
            </a:r>
            <a:r>
              <a:rPr sz="2200" spc="-10" dirty="0">
                <a:solidFill>
                  <a:srgbClr val="44484E"/>
                </a:solidFill>
                <a:latin typeface="Lucida Sans Unicode"/>
                <a:cs typeface="Lucida Sans Unicode"/>
              </a:rPr>
              <a:t>web</a:t>
            </a:r>
            <a:r>
              <a:rPr sz="2200" spc="-110" dirty="0">
                <a:solidFill>
                  <a:srgbClr val="44484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44484E"/>
                </a:solidFill>
                <a:latin typeface="Lucida Sans Unicode"/>
                <a:cs typeface="Lucida Sans Unicode"/>
              </a:rPr>
              <a:t>ser</a:t>
            </a:r>
            <a:r>
              <a:rPr sz="2200" spc="-25" dirty="0">
                <a:solidFill>
                  <a:srgbClr val="44484E"/>
                </a:solidFill>
                <a:latin typeface="Lucida Sans Unicode"/>
                <a:cs typeface="Lucida Sans Unicode"/>
              </a:rPr>
              <a:t>v</a:t>
            </a:r>
            <a:r>
              <a:rPr sz="2200" spc="-5" dirty="0">
                <a:solidFill>
                  <a:srgbClr val="44484E"/>
                </a:solidFill>
                <a:latin typeface="Lucida Sans Unicode"/>
                <a:cs typeface="Lucida Sans Unicode"/>
              </a:rPr>
              <a:t>e</a:t>
            </a:r>
            <a:r>
              <a:rPr sz="2200" spc="5" dirty="0">
                <a:solidFill>
                  <a:srgbClr val="44484E"/>
                </a:solidFill>
                <a:latin typeface="Lucida Sans Unicode"/>
                <a:cs typeface="Lucida Sans Unicode"/>
              </a:rPr>
              <a:t>r</a:t>
            </a:r>
            <a:r>
              <a:rPr sz="2200" spc="-110" dirty="0">
                <a:solidFill>
                  <a:srgbClr val="44484E"/>
                </a:solidFill>
                <a:latin typeface="Lucida Sans Unicode"/>
                <a:cs typeface="Lucida Sans Unicode"/>
              </a:rPr>
              <a:t>s,  </a:t>
            </a:r>
            <a:r>
              <a:rPr sz="2200" spc="-20" dirty="0">
                <a:solidFill>
                  <a:srgbClr val="44484E"/>
                </a:solidFill>
                <a:latin typeface="Lucida Sans Unicode"/>
                <a:cs typeface="Lucida Sans Unicode"/>
              </a:rPr>
              <a:t>and</a:t>
            </a:r>
            <a:r>
              <a:rPr sz="2200" spc="-120" dirty="0">
                <a:solidFill>
                  <a:srgbClr val="44484E"/>
                </a:solidFill>
                <a:latin typeface="Lucida Sans Unicode"/>
                <a:cs typeface="Lucida Sans Unicode"/>
              </a:rPr>
              <a:t> </a:t>
            </a:r>
            <a:r>
              <a:rPr sz="2200" spc="55" dirty="0">
                <a:solidFill>
                  <a:srgbClr val="44484E"/>
                </a:solidFill>
                <a:latin typeface="Lucida Sans Unicode"/>
                <a:cs typeface="Lucida Sans Unicode"/>
              </a:rPr>
              <a:t>DB</a:t>
            </a:r>
            <a:r>
              <a:rPr sz="2200" spc="-135" dirty="0">
                <a:solidFill>
                  <a:srgbClr val="44484E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44484E"/>
                </a:solidFill>
                <a:latin typeface="Lucida Sans Unicode"/>
                <a:cs typeface="Lucida Sans Unicode"/>
              </a:rPr>
              <a:t>servers</a:t>
            </a:r>
            <a:endParaRPr sz="2200">
              <a:latin typeface="Lucida Sans Unicode"/>
              <a:cs typeface="Lucida Sans Unicode"/>
            </a:endParaRPr>
          </a:p>
          <a:p>
            <a:pPr marL="355600" indent="-342900">
              <a:lnSpc>
                <a:spcPct val="100000"/>
              </a:lnSpc>
              <a:spcBef>
                <a:spcPts val="1325"/>
              </a:spcBef>
              <a:buChar char="•"/>
              <a:tabLst>
                <a:tab pos="354965" algn="l"/>
                <a:tab pos="355600" algn="l"/>
              </a:tabLst>
            </a:pPr>
            <a:r>
              <a:rPr sz="2200" spc="-25" dirty="0">
                <a:solidFill>
                  <a:srgbClr val="44484E"/>
                </a:solidFill>
                <a:latin typeface="Lucida Sans Unicode"/>
                <a:cs typeface="Lucida Sans Unicode"/>
              </a:rPr>
              <a:t>Dat</a:t>
            </a:r>
            <a:r>
              <a:rPr sz="2200" spc="-20" dirty="0">
                <a:solidFill>
                  <a:srgbClr val="44484E"/>
                </a:solidFill>
                <a:latin typeface="Lucida Sans Unicode"/>
                <a:cs typeface="Lucida Sans Unicode"/>
              </a:rPr>
              <a:t>a</a:t>
            </a:r>
            <a:r>
              <a:rPr sz="2200" spc="-570" dirty="0">
                <a:solidFill>
                  <a:srgbClr val="44484E"/>
                </a:solidFill>
                <a:latin typeface="Lucida Sans Unicode"/>
                <a:cs typeface="Lucida Sans Unicode"/>
              </a:rPr>
              <a:t>-</a:t>
            </a:r>
            <a:r>
              <a:rPr sz="2200" spc="-35" dirty="0">
                <a:solidFill>
                  <a:srgbClr val="44484E"/>
                </a:solidFill>
                <a:latin typeface="Lucida Sans Unicode"/>
                <a:cs typeface="Lucida Sans Unicode"/>
              </a:rPr>
              <a:t>cent</a:t>
            </a:r>
            <a:r>
              <a:rPr sz="2200" spc="-30" dirty="0">
                <a:solidFill>
                  <a:srgbClr val="44484E"/>
                </a:solidFill>
                <a:latin typeface="Lucida Sans Unicode"/>
                <a:cs typeface="Lucida Sans Unicode"/>
              </a:rPr>
              <a:t>e</a:t>
            </a:r>
            <a:r>
              <a:rPr sz="2200" spc="-95" dirty="0">
                <a:solidFill>
                  <a:srgbClr val="44484E"/>
                </a:solidFill>
                <a:latin typeface="Lucida Sans Unicode"/>
                <a:cs typeface="Lucida Sans Unicode"/>
              </a:rPr>
              <a:t>rs</a:t>
            </a:r>
            <a:r>
              <a:rPr sz="2200" spc="-65" dirty="0">
                <a:solidFill>
                  <a:srgbClr val="44484E"/>
                </a:solidFill>
                <a:latin typeface="Lucida Sans Unicode"/>
                <a:cs typeface="Lucida Sans Unicode"/>
              </a:rPr>
              <a:t>,</a:t>
            </a:r>
            <a:r>
              <a:rPr sz="2200" spc="-100" dirty="0">
                <a:solidFill>
                  <a:srgbClr val="44484E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44484E"/>
                </a:solidFill>
                <a:latin typeface="Lucida Sans Unicode"/>
                <a:cs typeface="Lucida Sans Unicode"/>
              </a:rPr>
              <a:t>st</a:t>
            </a:r>
            <a:r>
              <a:rPr sz="2200" spc="-65" dirty="0">
                <a:solidFill>
                  <a:srgbClr val="44484E"/>
                </a:solidFill>
                <a:latin typeface="Lucida Sans Unicode"/>
                <a:cs typeface="Lucida Sans Unicode"/>
              </a:rPr>
              <a:t>o</a:t>
            </a:r>
            <a:r>
              <a:rPr sz="2200" spc="-5" dirty="0">
                <a:solidFill>
                  <a:srgbClr val="44484E"/>
                </a:solidFill>
                <a:latin typeface="Lucida Sans Unicode"/>
                <a:cs typeface="Lucida Sans Unicode"/>
              </a:rPr>
              <a:t>r</a:t>
            </a:r>
            <a:r>
              <a:rPr sz="2200" dirty="0">
                <a:solidFill>
                  <a:srgbClr val="44484E"/>
                </a:solidFill>
                <a:latin typeface="Lucida Sans Unicode"/>
                <a:cs typeface="Lucida Sans Unicode"/>
              </a:rPr>
              <a:t>a</a:t>
            </a:r>
            <a:r>
              <a:rPr sz="2200" spc="-85" dirty="0">
                <a:solidFill>
                  <a:srgbClr val="44484E"/>
                </a:solidFill>
                <a:latin typeface="Lucida Sans Unicode"/>
                <a:cs typeface="Lucida Sans Unicode"/>
              </a:rPr>
              <a:t>ge</a:t>
            </a:r>
            <a:endParaRPr sz="2200">
              <a:latin typeface="Lucida Sans Unicode"/>
              <a:cs typeface="Lucida Sans Unicode"/>
            </a:endParaRPr>
          </a:p>
          <a:p>
            <a:pPr marL="355600" indent="-342900">
              <a:lnSpc>
                <a:spcPct val="100000"/>
              </a:lnSpc>
              <a:spcBef>
                <a:spcPts val="1320"/>
              </a:spcBef>
              <a:buChar char="•"/>
              <a:tabLst>
                <a:tab pos="354965" algn="l"/>
                <a:tab pos="355600" algn="l"/>
              </a:tabLst>
            </a:pPr>
            <a:r>
              <a:rPr sz="2200" spc="-100" dirty="0">
                <a:solidFill>
                  <a:srgbClr val="44484E"/>
                </a:solidFill>
                <a:latin typeface="Lucida Sans Unicode"/>
                <a:cs typeface="Lucida Sans Unicode"/>
              </a:rPr>
              <a:t>IT</a:t>
            </a:r>
            <a:r>
              <a:rPr sz="2200" spc="-125" dirty="0">
                <a:solidFill>
                  <a:srgbClr val="44484E"/>
                </a:solidFill>
                <a:latin typeface="Lucida Sans Unicode"/>
                <a:cs typeface="Lucida Sans Unicode"/>
              </a:rPr>
              <a:t> </a:t>
            </a:r>
            <a:r>
              <a:rPr sz="2200" spc="-5" dirty="0">
                <a:solidFill>
                  <a:srgbClr val="44484E"/>
                </a:solidFill>
                <a:latin typeface="Lucida Sans Unicode"/>
                <a:cs typeface="Lucida Sans Unicode"/>
              </a:rPr>
              <a:t>hardwar</a:t>
            </a:r>
            <a:r>
              <a:rPr sz="2200" dirty="0">
                <a:solidFill>
                  <a:srgbClr val="44484E"/>
                </a:solidFill>
                <a:latin typeface="Lucida Sans Unicode"/>
                <a:cs typeface="Lucida Sans Unicode"/>
              </a:rPr>
              <a:t>e</a:t>
            </a:r>
            <a:r>
              <a:rPr sz="2200" spc="-160" dirty="0">
                <a:solidFill>
                  <a:srgbClr val="44484E"/>
                </a:solidFill>
                <a:latin typeface="Lucida Sans Unicode"/>
                <a:cs typeface="Lucida Sans Unicode"/>
              </a:rPr>
              <a:t>,</a:t>
            </a:r>
            <a:r>
              <a:rPr sz="2200" spc="-100" dirty="0">
                <a:solidFill>
                  <a:srgbClr val="44484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44484E"/>
                </a:solidFill>
                <a:latin typeface="Lucida Sans Unicode"/>
                <a:cs typeface="Lucida Sans Unicode"/>
              </a:rPr>
              <a:t>softwa</a:t>
            </a:r>
            <a:r>
              <a:rPr sz="2200" spc="-20" dirty="0">
                <a:solidFill>
                  <a:srgbClr val="44484E"/>
                </a:solidFill>
                <a:latin typeface="Lucida Sans Unicode"/>
                <a:cs typeface="Lucida Sans Unicode"/>
              </a:rPr>
              <a:t>r</a:t>
            </a:r>
            <a:r>
              <a:rPr sz="2200" spc="5" dirty="0">
                <a:solidFill>
                  <a:srgbClr val="44484E"/>
                </a:solidFill>
                <a:latin typeface="Lucida Sans Unicode"/>
                <a:cs typeface="Lucida Sans Unicode"/>
              </a:rPr>
              <a:t>e</a:t>
            </a:r>
            <a:endParaRPr sz="2200">
              <a:latin typeface="Lucida Sans Unicode"/>
              <a:cs typeface="Lucida Sans Unicode"/>
            </a:endParaRPr>
          </a:p>
        </p:txBody>
      </p:sp>
      <p:pic>
        <p:nvPicPr>
          <p:cNvPr id="27" name="object 27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3962400" y="734568"/>
            <a:ext cx="8325611" cy="458724"/>
          </a:xfrm>
          <a:prstGeom prst="rect">
            <a:avLst/>
          </a:prstGeom>
        </p:spPr>
      </p:pic>
    </p:spTree>
  </p:cSld>
  <p:clrMapOvr>
    <a:masterClrMapping/>
  </p:clrMapOvr>
</p:sld>
</file>

<file path=ppt/slides/slide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346952" y="306451"/>
            <a:ext cx="3561079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40" dirty="0">
                <a:solidFill>
                  <a:srgbClr val="3E3E3E"/>
                </a:solidFill>
              </a:rPr>
              <a:t>Types</a:t>
            </a:r>
            <a:r>
              <a:rPr spc="-130" dirty="0">
                <a:solidFill>
                  <a:srgbClr val="3E3E3E"/>
                </a:solidFill>
              </a:rPr>
              <a:t> </a:t>
            </a:r>
            <a:r>
              <a:rPr spc="5" dirty="0">
                <a:solidFill>
                  <a:srgbClr val="3E3E3E"/>
                </a:solidFill>
              </a:rPr>
              <a:t>of</a:t>
            </a:r>
            <a:r>
              <a:rPr spc="-120" dirty="0">
                <a:solidFill>
                  <a:srgbClr val="3E3E3E"/>
                </a:solidFill>
              </a:rPr>
              <a:t> </a:t>
            </a:r>
            <a:r>
              <a:rPr spc="15" dirty="0">
                <a:solidFill>
                  <a:srgbClr val="3E3E3E"/>
                </a:solidFill>
              </a:rPr>
              <a:t>Monitoring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843771" y="2363723"/>
            <a:ext cx="4549139" cy="4623816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8746235" y="2417064"/>
            <a:ext cx="4742815" cy="4521835"/>
            <a:chOff x="8746235" y="2417064"/>
            <a:chExt cx="4742815" cy="4521835"/>
          </a:xfrm>
        </p:grpSpPr>
        <p:sp>
          <p:nvSpPr>
            <p:cNvPr id="5" name="object 5"/>
            <p:cNvSpPr/>
            <p:nvPr/>
          </p:nvSpPr>
          <p:spPr>
            <a:xfrm>
              <a:off x="8859011" y="2417064"/>
              <a:ext cx="4447540" cy="4521835"/>
            </a:xfrm>
            <a:custGeom>
              <a:avLst/>
              <a:gdLst/>
              <a:ahLst/>
              <a:cxnLst/>
              <a:rect l="l" t="t" r="r" b="b"/>
              <a:pathLst>
                <a:path w="4447540" h="4521834">
                  <a:moveTo>
                    <a:pt x="4306061" y="0"/>
                  </a:moveTo>
                  <a:lnTo>
                    <a:pt x="140970" y="0"/>
                  </a:lnTo>
                  <a:lnTo>
                    <a:pt x="96414" y="7187"/>
                  </a:lnTo>
                  <a:lnTo>
                    <a:pt x="57716" y="27200"/>
                  </a:lnTo>
                  <a:lnTo>
                    <a:pt x="27200" y="57716"/>
                  </a:lnTo>
                  <a:lnTo>
                    <a:pt x="7187" y="96414"/>
                  </a:lnTo>
                  <a:lnTo>
                    <a:pt x="0" y="140969"/>
                  </a:lnTo>
                  <a:lnTo>
                    <a:pt x="0" y="4380737"/>
                  </a:lnTo>
                  <a:lnTo>
                    <a:pt x="7187" y="4425293"/>
                  </a:lnTo>
                  <a:lnTo>
                    <a:pt x="27200" y="4463991"/>
                  </a:lnTo>
                  <a:lnTo>
                    <a:pt x="57716" y="4494507"/>
                  </a:lnTo>
                  <a:lnTo>
                    <a:pt x="96414" y="4514520"/>
                  </a:lnTo>
                  <a:lnTo>
                    <a:pt x="140970" y="4521708"/>
                  </a:lnTo>
                  <a:lnTo>
                    <a:pt x="4306061" y="4521708"/>
                  </a:lnTo>
                  <a:lnTo>
                    <a:pt x="4350617" y="4514520"/>
                  </a:lnTo>
                  <a:lnTo>
                    <a:pt x="4389315" y="4494507"/>
                  </a:lnTo>
                  <a:lnTo>
                    <a:pt x="4419831" y="4463991"/>
                  </a:lnTo>
                  <a:lnTo>
                    <a:pt x="4439844" y="4425293"/>
                  </a:lnTo>
                  <a:lnTo>
                    <a:pt x="4447032" y="4380737"/>
                  </a:lnTo>
                  <a:lnTo>
                    <a:pt x="4447032" y="140969"/>
                  </a:lnTo>
                  <a:lnTo>
                    <a:pt x="4439844" y="96414"/>
                  </a:lnTo>
                  <a:lnTo>
                    <a:pt x="4419831" y="57716"/>
                  </a:lnTo>
                  <a:lnTo>
                    <a:pt x="4389315" y="27200"/>
                  </a:lnTo>
                  <a:lnTo>
                    <a:pt x="4350617" y="7187"/>
                  </a:lnTo>
                  <a:lnTo>
                    <a:pt x="4306061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56547" y="2461260"/>
              <a:ext cx="4329684" cy="4434840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8977883" y="2520696"/>
              <a:ext cx="4215765" cy="4320540"/>
            </a:xfrm>
            <a:custGeom>
              <a:avLst/>
              <a:gdLst/>
              <a:ahLst/>
              <a:cxnLst/>
              <a:rect l="l" t="t" r="r" b="b"/>
              <a:pathLst>
                <a:path w="4215765" h="4320540">
                  <a:moveTo>
                    <a:pt x="0" y="133730"/>
                  </a:moveTo>
                  <a:lnTo>
                    <a:pt x="6812" y="91440"/>
                  </a:lnTo>
                  <a:lnTo>
                    <a:pt x="25786" y="54726"/>
                  </a:lnTo>
                  <a:lnTo>
                    <a:pt x="54726" y="25786"/>
                  </a:lnTo>
                  <a:lnTo>
                    <a:pt x="91440" y="6812"/>
                  </a:lnTo>
                  <a:lnTo>
                    <a:pt x="133731" y="0"/>
                  </a:lnTo>
                  <a:lnTo>
                    <a:pt x="4081653" y="0"/>
                  </a:lnTo>
                  <a:lnTo>
                    <a:pt x="4123944" y="6812"/>
                  </a:lnTo>
                  <a:lnTo>
                    <a:pt x="4160657" y="25786"/>
                  </a:lnTo>
                  <a:lnTo>
                    <a:pt x="4189597" y="54726"/>
                  </a:lnTo>
                  <a:lnTo>
                    <a:pt x="4208571" y="91440"/>
                  </a:lnTo>
                  <a:lnTo>
                    <a:pt x="4215383" y="133730"/>
                  </a:lnTo>
                  <a:lnTo>
                    <a:pt x="4215383" y="4186808"/>
                  </a:lnTo>
                  <a:lnTo>
                    <a:pt x="4208571" y="4229100"/>
                  </a:lnTo>
                  <a:lnTo>
                    <a:pt x="4189597" y="4265813"/>
                  </a:lnTo>
                  <a:lnTo>
                    <a:pt x="4160657" y="4294753"/>
                  </a:lnTo>
                  <a:lnTo>
                    <a:pt x="4123944" y="4313727"/>
                  </a:lnTo>
                  <a:lnTo>
                    <a:pt x="4081653" y="4320540"/>
                  </a:lnTo>
                  <a:lnTo>
                    <a:pt x="133731" y="4320540"/>
                  </a:lnTo>
                  <a:lnTo>
                    <a:pt x="91440" y="4313727"/>
                  </a:lnTo>
                  <a:lnTo>
                    <a:pt x="54726" y="4294753"/>
                  </a:lnTo>
                  <a:lnTo>
                    <a:pt x="25786" y="4265813"/>
                  </a:lnTo>
                  <a:lnTo>
                    <a:pt x="6812" y="4229100"/>
                  </a:lnTo>
                  <a:lnTo>
                    <a:pt x="0" y="4186808"/>
                  </a:lnTo>
                  <a:lnTo>
                    <a:pt x="0" y="133730"/>
                  </a:lnTo>
                  <a:close/>
                </a:path>
              </a:pathLst>
            </a:custGeom>
            <a:ln w="12700">
              <a:solidFill>
                <a:srgbClr val="BEBEBE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746235" y="2785872"/>
              <a:ext cx="4739639" cy="845819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8761475" y="2839212"/>
              <a:ext cx="4638040" cy="744220"/>
            </a:xfrm>
            <a:custGeom>
              <a:avLst/>
              <a:gdLst/>
              <a:ahLst/>
              <a:cxnLst/>
              <a:rect l="l" t="t" r="r" b="b"/>
              <a:pathLst>
                <a:path w="4638040" h="744220">
                  <a:moveTo>
                    <a:pt x="4637532" y="0"/>
                  </a:moveTo>
                  <a:lnTo>
                    <a:pt x="0" y="0"/>
                  </a:lnTo>
                  <a:lnTo>
                    <a:pt x="0" y="743712"/>
                  </a:lnTo>
                  <a:lnTo>
                    <a:pt x="4637532" y="743712"/>
                  </a:lnTo>
                  <a:lnTo>
                    <a:pt x="4637532" y="0"/>
                  </a:lnTo>
                  <a:close/>
                </a:path>
              </a:pathLst>
            </a:custGeom>
            <a:solidFill>
              <a:srgbClr val="F4AF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746235" y="2692869"/>
              <a:ext cx="199567" cy="195110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8761475" y="2746248"/>
              <a:ext cx="97790" cy="93345"/>
            </a:xfrm>
            <a:custGeom>
              <a:avLst/>
              <a:gdLst/>
              <a:ahLst/>
              <a:cxnLst/>
              <a:rect l="l" t="t" r="r" b="b"/>
              <a:pathLst>
                <a:path w="97790" h="93344">
                  <a:moveTo>
                    <a:pt x="97535" y="0"/>
                  </a:moveTo>
                  <a:lnTo>
                    <a:pt x="0" y="92963"/>
                  </a:lnTo>
                  <a:lnTo>
                    <a:pt x="97535" y="92963"/>
                  </a:lnTo>
                  <a:lnTo>
                    <a:pt x="97535" y="0"/>
                  </a:lnTo>
                  <a:close/>
                </a:path>
              </a:pathLst>
            </a:custGeom>
            <a:solidFill>
              <a:srgbClr val="E4691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287755" y="2692869"/>
              <a:ext cx="201269" cy="195110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13302995" y="2746248"/>
              <a:ext cx="99060" cy="93345"/>
            </a:xfrm>
            <a:custGeom>
              <a:avLst/>
              <a:gdLst/>
              <a:ahLst/>
              <a:cxnLst/>
              <a:rect l="l" t="t" r="r" b="b"/>
              <a:pathLst>
                <a:path w="99059" h="93344">
                  <a:moveTo>
                    <a:pt x="0" y="0"/>
                  </a:moveTo>
                  <a:lnTo>
                    <a:pt x="0" y="92963"/>
                  </a:lnTo>
                  <a:lnTo>
                    <a:pt x="99059" y="929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691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9374251" y="2982213"/>
            <a:ext cx="3388995" cy="352615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61925">
              <a:lnSpc>
                <a:spcPct val="100000"/>
              </a:lnSpc>
              <a:spcBef>
                <a:spcPts val="95"/>
              </a:spcBef>
            </a:pPr>
            <a:r>
              <a:rPr sz="2200" b="1" spc="5" dirty="0">
                <a:solidFill>
                  <a:srgbClr val="3E3E3E"/>
                </a:solidFill>
                <a:latin typeface="Tahoma"/>
                <a:cs typeface="Tahoma"/>
              </a:rPr>
              <a:t>Application</a:t>
            </a:r>
            <a:r>
              <a:rPr sz="2200" b="1" spc="-13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b="1" spc="10" dirty="0">
                <a:solidFill>
                  <a:srgbClr val="3E3E3E"/>
                </a:solidFill>
                <a:latin typeface="Tahoma"/>
                <a:cs typeface="Tahoma"/>
              </a:rPr>
              <a:t>Monitoring</a:t>
            </a:r>
            <a:endParaRPr sz="2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30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3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2200" spc="-40" dirty="0">
                <a:solidFill>
                  <a:srgbClr val="44484E"/>
                </a:solidFill>
                <a:latin typeface="Lucida Sans Unicode"/>
                <a:cs typeface="Lucida Sans Unicode"/>
              </a:rPr>
              <a:t>Deals</a:t>
            </a:r>
            <a:r>
              <a:rPr sz="2200" spc="-120" dirty="0">
                <a:solidFill>
                  <a:srgbClr val="44484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44484E"/>
                </a:solidFill>
                <a:latin typeface="Lucida Sans Unicode"/>
                <a:cs typeface="Lucida Sans Unicode"/>
              </a:rPr>
              <a:t>with</a:t>
            </a:r>
            <a:r>
              <a:rPr sz="2200" spc="-120" dirty="0">
                <a:solidFill>
                  <a:srgbClr val="44484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44484E"/>
                </a:solidFill>
                <a:latin typeface="Lucida Sans Unicode"/>
                <a:cs typeface="Lucida Sans Unicode"/>
              </a:rPr>
              <a:t>Monitoring</a:t>
            </a:r>
            <a:r>
              <a:rPr sz="2200" spc="-120" dirty="0">
                <a:solidFill>
                  <a:srgbClr val="44484E"/>
                </a:solidFill>
                <a:latin typeface="Lucida Sans Unicode"/>
                <a:cs typeface="Lucida Sans Unicode"/>
              </a:rPr>
              <a:t> </a:t>
            </a:r>
            <a:r>
              <a:rPr sz="2200" spc="-70" dirty="0">
                <a:solidFill>
                  <a:srgbClr val="44484E"/>
                </a:solidFill>
                <a:latin typeface="Lucida Sans Unicode"/>
                <a:cs typeface="Lucida Sans Unicode"/>
              </a:rPr>
              <a:t>of:</a:t>
            </a:r>
            <a:endParaRPr sz="2200">
              <a:latin typeface="Lucida Sans Unicode"/>
              <a:cs typeface="Lucida Sans Unicode"/>
            </a:endParaRPr>
          </a:p>
          <a:p>
            <a:pPr marL="355600" indent="-342900">
              <a:lnSpc>
                <a:spcPct val="100000"/>
              </a:lnSpc>
              <a:spcBef>
                <a:spcPts val="1320"/>
              </a:spcBef>
              <a:buFont typeface="Tahoma"/>
              <a:buChar char="•"/>
              <a:tabLst>
                <a:tab pos="354965" algn="l"/>
                <a:tab pos="355600" algn="l"/>
              </a:tabLst>
            </a:pPr>
            <a:r>
              <a:rPr sz="2200" spc="-15" dirty="0">
                <a:solidFill>
                  <a:srgbClr val="44484E"/>
                </a:solidFill>
                <a:latin typeface="Lucida Sans Unicode"/>
                <a:cs typeface="Lucida Sans Unicode"/>
              </a:rPr>
              <a:t>API</a:t>
            </a:r>
            <a:r>
              <a:rPr sz="2200" spc="-160" dirty="0">
                <a:solidFill>
                  <a:srgbClr val="44484E"/>
                </a:solidFill>
                <a:latin typeface="Lucida Sans Unicode"/>
                <a:cs typeface="Lucida Sans Unicode"/>
              </a:rPr>
              <a:t> </a:t>
            </a:r>
            <a:r>
              <a:rPr sz="2200" spc="-70" dirty="0">
                <a:solidFill>
                  <a:srgbClr val="44484E"/>
                </a:solidFill>
                <a:latin typeface="Lucida Sans Unicode"/>
                <a:cs typeface="Lucida Sans Unicode"/>
              </a:rPr>
              <a:t>success/failure</a:t>
            </a:r>
            <a:endParaRPr sz="2200">
              <a:latin typeface="Lucida Sans Unicode"/>
              <a:cs typeface="Lucida Sans Unicode"/>
            </a:endParaRPr>
          </a:p>
          <a:p>
            <a:pPr marL="355600" indent="-342900">
              <a:lnSpc>
                <a:spcPct val="100000"/>
              </a:lnSpc>
              <a:spcBef>
                <a:spcPts val="1320"/>
              </a:spcBef>
              <a:buFont typeface="Tahoma"/>
              <a:buChar char="•"/>
              <a:tabLst>
                <a:tab pos="354965" algn="l"/>
                <a:tab pos="355600" algn="l"/>
              </a:tabLst>
            </a:pPr>
            <a:r>
              <a:rPr sz="2200" spc="-45" dirty="0">
                <a:solidFill>
                  <a:srgbClr val="44484E"/>
                </a:solidFill>
                <a:latin typeface="Lucida Sans Unicode"/>
                <a:cs typeface="Lucida Sans Unicode"/>
              </a:rPr>
              <a:t>count</a:t>
            </a:r>
            <a:endParaRPr sz="2200">
              <a:latin typeface="Lucida Sans Unicode"/>
              <a:cs typeface="Lucida Sans Unicode"/>
            </a:endParaRPr>
          </a:p>
          <a:p>
            <a:pPr marL="355600" indent="-342900">
              <a:lnSpc>
                <a:spcPct val="100000"/>
              </a:lnSpc>
              <a:spcBef>
                <a:spcPts val="1320"/>
              </a:spcBef>
              <a:buFont typeface="Tahoma"/>
              <a:buChar char="•"/>
              <a:tabLst>
                <a:tab pos="354965" algn="l"/>
                <a:tab pos="355600" algn="l"/>
              </a:tabLst>
            </a:pPr>
            <a:r>
              <a:rPr sz="2200" spc="-15" dirty="0">
                <a:solidFill>
                  <a:srgbClr val="44484E"/>
                </a:solidFill>
                <a:latin typeface="Lucida Sans Unicode"/>
                <a:cs typeface="Lucida Sans Unicode"/>
              </a:rPr>
              <a:t>API</a:t>
            </a:r>
            <a:r>
              <a:rPr sz="2200" spc="-125" dirty="0">
                <a:solidFill>
                  <a:srgbClr val="44484E"/>
                </a:solidFill>
                <a:latin typeface="Lucida Sans Unicode"/>
                <a:cs typeface="Lucida Sans Unicode"/>
              </a:rPr>
              <a:t> </a:t>
            </a:r>
            <a:r>
              <a:rPr sz="2200" spc="-55" dirty="0">
                <a:solidFill>
                  <a:srgbClr val="44484E"/>
                </a:solidFill>
                <a:latin typeface="Lucida Sans Unicode"/>
                <a:cs typeface="Lucida Sans Unicode"/>
              </a:rPr>
              <a:t>acces</a:t>
            </a:r>
            <a:r>
              <a:rPr sz="2200" spc="-60" dirty="0">
                <a:solidFill>
                  <a:srgbClr val="44484E"/>
                </a:solidFill>
                <a:latin typeface="Lucida Sans Unicode"/>
                <a:cs typeface="Lucida Sans Unicode"/>
              </a:rPr>
              <a:t>s</a:t>
            </a:r>
            <a:r>
              <a:rPr sz="2200" spc="-40" dirty="0">
                <a:solidFill>
                  <a:srgbClr val="44484E"/>
                </a:solidFill>
                <a:latin typeface="Lucida Sans Unicode"/>
                <a:cs typeface="Lucida Sans Unicode"/>
              </a:rPr>
              <a:t>i</a:t>
            </a:r>
            <a:r>
              <a:rPr sz="2200" spc="-95" dirty="0">
                <a:solidFill>
                  <a:srgbClr val="44484E"/>
                </a:solidFill>
                <a:latin typeface="Lucida Sans Unicode"/>
                <a:cs typeface="Lucida Sans Unicode"/>
              </a:rPr>
              <a:t>b</a:t>
            </a:r>
            <a:r>
              <a:rPr sz="2200" spc="-70" dirty="0">
                <a:solidFill>
                  <a:srgbClr val="44484E"/>
                </a:solidFill>
                <a:latin typeface="Lucida Sans Unicode"/>
                <a:cs typeface="Lucida Sans Unicode"/>
              </a:rPr>
              <a:t>ili</a:t>
            </a:r>
            <a:r>
              <a:rPr sz="2200" spc="-80" dirty="0">
                <a:solidFill>
                  <a:srgbClr val="44484E"/>
                </a:solidFill>
                <a:latin typeface="Lucida Sans Unicode"/>
                <a:cs typeface="Lucida Sans Unicode"/>
              </a:rPr>
              <a:t>t</a:t>
            </a:r>
            <a:r>
              <a:rPr sz="2200" spc="-45" dirty="0">
                <a:solidFill>
                  <a:srgbClr val="44484E"/>
                </a:solidFill>
                <a:latin typeface="Lucida Sans Unicode"/>
                <a:cs typeface="Lucida Sans Unicode"/>
              </a:rPr>
              <a:t>y</a:t>
            </a:r>
            <a:endParaRPr sz="2200">
              <a:latin typeface="Lucida Sans Unicode"/>
              <a:cs typeface="Lucida Sans Unicode"/>
            </a:endParaRPr>
          </a:p>
          <a:p>
            <a:pPr marL="355600" indent="-342900">
              <a:lnSpc>
                <a:spcPct val="100000"/>
              </a:lnSpc>
              <a:spcBef>
                <a:spcPts val="1325"/>
              </a:spcBef>
              <a:buFont typeface="Tahoma"/>
              <a:buChar char="•"/>
              <a:tabLst>
                <a:tab pos="354965" algn="l"/>
                <a:tab pos="355600" algn="l"/>
              </a:tabLst>
            </a:pPr>
            <a:r>
              <a:rPr sz="2200" spc="-15" dirty="0">
                <a:solidFill>
                  <a:srgbClr val="44484E"/>
                </a:solidFill>
                <a:latin typeface="Lucida Sans Unicode"/>
                <a:cs typeface="Lucida Sans Unicode"/>
              </a:rPr>
              <a:t>API</a:t>
            </a:r>
            <a:r>
              <a:rPr sz="2200" spc="-125" dirty="0">
                <a:solidFill>
                  <a:srgbClr val="44484E"/>
                </a:solidFill>
                <a:latin typeface="Lucida Sans Unicode"/>
                <a:cs typeface="Lucida Sans Unicode"/>
              </a:rPr>
              <a:t> </a:t>
            </a:r>
            <a:r>
              <a:rPr sz="2200" spc="-65" dirty="0">
                <a:solidFill>
                  <a:srgbClr val="44484E"/>
                </a:solidFill>
                <a:latin typeface="Lucida Sans Unicode"/>
                <a:cs typeface="Lucida Sans Unicode"/>
              </a:rPr>
              <a:t>HTTP</a:t>
            </a:r>
            <a:r>
              <a:rPr sz="2200" spc="-114" dirty="0">
                <a:solidFill>
                  <a:srgbClr val="44484E"/>
                </a:solidFill>
                <a:latin typeface="Lucida Sans Unicode"/>
                <a:cs typeface="Lucida Sans Unicode"/>
              </a:rPr>
              <a:t> </a:t>
            </a:r>
            <a:r>
              <a:rPr sz="2200" spc="-5" dirty="0">
                <a:solidFill>
                  <a:srgbClr val="44484E"/>
                </a:solidFill>
                <a:latin typeface="Lucida Sans Unicode"/>
                <a:cs typeface="Lucida Sans Unicode"/>
              </a:rPr>
              <a:t>e</a:t>
            </a:r>
            <a:r>
              <a:rPr sz="2200" spc="5" dirty="0">
                <a:solidFill>
                  <a:srgbClr val="44484E"/>
                </a:solidFill>
                <a:latin typeface="Lucida Sans Unicode"/>
                <a:cs typeface="Lucida Sans Unicode"/>
              </a:rPr>
              <a:t>r</a:t>
            </a:r>
            <a:r>
              <a:rPr sz="2200" spc="-20" dirty="0">
                <a:solidFill>
                  <a:srgbClr val="44484E"/>
                </a:solidFill>
                <a:latin typeface="Lucida Sans Unicode"/>
                <a:cs typeface="Lucida Sans Unicode"/>
              </a:rPr>
              <a:t>r</a:t>
            </a:r>
            <a:r>
              <a:rPr sz="2200" spc="-15" dirty="0">
                <a:solidFill>
                  <a:srgbClr val="44484E"/>
                </a:solidFill>
                <a:latin typeface="Lucida Sans Unicode"/>
                <a:cs typeface="Lucida Sans Unicode"/>
              </a:rPr>
              <a:t>o</a:t>
            </a:r>
            <a:r>
              <a:rPr sz="2200" spc="-5" dirty="0">
                <a:solidFill>
                  <a:srgbClr val="44484E"/>
                </a:solidFill>
                <a:latin typeface="Lucida Sans Unicode"/>
                <a:cs typeface="Lucida Sans Unicode"/>
              </a:rPr>
              <a:t>r</a:t>
            </a:r>
            <a:r>
              <a:rPr sz="2200" spc="-130" dirty="0">
                <a:solidFill>
                  <a:srgbClr val="44484E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44484E"/>
                </a:solidFill>
                <a:latin typeface="Lucida Sans Unicode"/>
                <a:cs typeface="Lucida Sans Unicode"/>
              </a:rPr>
              <a:t>codes</a:t>
            </a:r>
            <a:endParaRPr sz="2200">
              <a:latin typeface="Lucida Sans Unicode"/>
              <a:cs typeface="Lucida Sans Unicode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2839211" y="2363723"/>
            <a:ext cx="4744720" cy="4624070"/>
            <a:chOff x="2839211" y="2363723"/>
            <a:chExt cx="4744720" cy="4624070"/>
          </a:xfrm>
        </p:grpSpPr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936747" y="2363723"/>
              <a:ext cx="4550663" cy="4623816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2951987" y="2417063"/>
              <a:ext cx="4448810" cy="4521835"/>
            </a:xfrm>
            <a:custGeom>
              <a:avLst/>
              <a:gdLst/>
              <a:ahLst/>
              <a:cxnLst/>
              <a:rect l="l" t="t" r="r" b="b"/>
              <a:pathLst>
                <a:path w="4448809" h="4521834">
                  <a:moveTo>
                    <a:pt x="4307459" y="0"/>
                  </a:moveTo>
                  <a:lnTo>
                    <a:pt x="141097" y="0"/>
                  </a:lnTo>
                  <a:lnTo>
                    <a:pt x="96479" y="7188"/>
                  </a:lnTo>
                  <a:lnTo>
                    <a:pt x="57744" y="27208"/>
                  </a:lnTo>
                  <a:lnTo>
                    <a:pt x="27208" y="57744"/>
                  </a:lnTo>
                  <a:lnTo>
                    <a:pt x="7188" y="96479"/>
                  </a:lnTo>
                  <a:lnTo>
                    <a:pt x="0" y="141096"/>
                  </a:lnTo>
                  <a:lnTo>
                    <a:pt x="0" y="4380610"/>
                  </a:lnTo>
                  <a:lnTo>
                    <a:pt x="7188" y="4425228"/>
                  </a:lnTo>
                  <a:lnTo>
                    <a:pt x="27208" y="4463963"/>
                  </a:lnTo>
                  <a:lnTo>
                    <a:pt x="57744" y="4494499"/>
                  </a:lnTo>
                  <a:lnTo>
                    <a:pt x="96479" y="4514519"/>
                  </a:lnTo>
                  <a:lnTo>
                    <a:pt x="141097" y="4521708"/>
                  </a:lnTo>
                  <a:lnTo>
                    <a:pt x="4307459" y="4521708"/>
                  </a:lnTo>
                  <a:lnTo>
                    <a:pt x="4352076" y="4514519"/>
                  </a:lnTo>
                  <a:lnTo>
                    <a:pt x="4390811" y="4494499"/>
                  </a:lnTo>
                  <a:lnTo>
                    <a:pt x="4421347" y="4463963"/>
                  </a:lnTo>
                  <a:lnTo>
                    <a:pt x="4441367" y="4425228"/>
                  </a:lnTo>
                  <a:lnTo>
                    <a:pt x="4448556" y="4380610"/>
                  </a:lnTo>
                  <a:lnTo>
                    <a:pt x="4448556" y="141096"/>
                  </a:lnTo>
                  <a:lnTo>
                    <a:pt x="4441367" y="96479"/>
                  </a:lnTo>
                  <a:lnTo>
                    <a:pt x="4421347" y="57744"/>
                  </a:lnTo>
                  <a:lnTo>
                    <a:pt x="4390811" y="27208"/>
                  </a:lnTo>
                  <a:lnTo>
                    <a:pt x="4352076" y="7188"/>
                  </a:lnTo>
                  <a:lnTo>
                    <a:pt x="4307459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049523" y="2461259"/>
              <a:ext cx="4331208" cy="4434840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3070859" y="2520695"/>
              <a:ext cx="4217035" cy="4320540"/>
            </a:xfrm>
            <a:custGeom>
              <a:avLst/>
              <a:gdLst/>
              <a:ahLst/>
              <a:cxnLst/>
              <a:rect l="l" t="t" r="r" b="b"/>
              <a:pathLst>
                <a:path w="4217034" h="4320540">
                  <a:moveTo>
                    <a:pt x="0" y="133730"/>
                  </a:moveTo>
                  <a:lnTo>
                    <a:pt x="6812" y="91440"/>
                  </a:lnTo>
                  <a:lnTo>
                    <a:pt x="25786" y="54726"/>
                  </a:lnTo>
                  <a:lnTo>
                    <a:pt x="54726" y="25786"/>
                  </a:lnTo>
                  <a:lnTo>
                    <a:pt x="91439" y="6812"/>
                  </a:lnTo>
                  <a:lnTo>
                    <a:pt x="133731" y="0"/>
                  </a:lnTo>
                  <a:lnTo>
                    <a:pt x="4083176" y="0"/>
                  </a:lnTo>
                  <a:lnTo>
                    <a:pt x="4125467" y="6812"/>
                  </a:lnTo>
                  <a:lnTo>
                    <a:pt x="4162181" y="25786"/>
                  </a:lnTo>
                  <a:lnTo>
                    <a:pt x="4191121" y="54726"/>
                  </a:lnTo>
                  <a:lnTo>
                    <a:pt x="4210095" y="91440"/>
                  </a:lnTo>
                  <a:lnTo>
                    <a:pt x="4216908" y="133730"/>
                  </a:lnTo>
                  <a:lnTo>
                    <a:pt x="4216908" y="4186808"/>
                  </a:lnTo>
                  <a:lnTo>
                    <a:pt x="4210095" y="4229100"/>
                  </a:lnTo>
                  <a:lnTo>
                    <a:pt x="4191121" y="4265813"/>
                  </a:lnTo>
                  <a:lnTo>
                    <a:pt x="4162181" y="4294753"/>
                  </a:lnTo>
                  <a:lnTo>
                    <a:pt x="4125467" y="4313727"/>
                  </a:lnTo>
                  <a:lnTo>
                    <a:pt x="4083176" y="4320540"/>
                  </a:lnTo>
                  <a:lnTo>
                    <a:pt x="133731" y="4320540"/>
                  </a:lnTo>
                  <a:lnTo>
                    <a:pt x="91439" y="4313727"/>
                  </a:lnTo>
                  <a:lnTo>
                    <a:pt x="54726" y="4294753"/>
                  </a:lnTo>
                  <a:lnTo>
                    <a:pt x="25786" y="4265813"/>
                  </a:lnTo>
                  <a:lnTo>
                    <a:pt x="6812" y="4229100"/>
                  </a:lnTo>
                  <a:lnTo>
                    <a:pt x="0" y="4186808"/>
                  </a:lnTo>
                  <a:lnTo>
                    <a:pt x="0" y="133730"/>
                  </a:lnTo>
                  <a:close/>
                </a:path>
              </a:pathLst>
            </a:custGeom>
            <a:ln w="12700">
              <a:solidFill>
                <a:srgbClr val="BEBEBE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839211" y="2785871"/>
              <a:ext cx="4742688" cy="845819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2854451" y="2839211"/>
              <a:ext cx="4640580" cy="744220"/>
            </a:xfrm>
            <a:custGeom>
              <a:avLst/>
              <a:gdLst/>
              <a:ahLst/>
              <a:cxnLst/>
              <a:rect l="l" t="t" r="r" b="b"/>
              <a:pathLst>
                <a:path w="4640580" h="744220">
                  <a:moveTo>
                    <a:pt x="4640580" y="0"/>
                  </a:moveTo>
                  <a:lnTo>
                    <a:pt x="0" y="0"/>
                  </a:lnTo>
                  <a:lnTo>
                    <a:pt x="0" y="743712"/>
                  </a:lnTo>
                  <a:lnTo>
                    <a:pt x="4640580" y="743712"/>
                  </a:lnTo>
                  <a:lnTo>
                    <a:pt x="4640580" y="0"/>
                  </a:lnTo>
                  <a:close/>
                </a:path>
              </a:pathLst>
            </a:custGeom>
            <a:solidFill>
              <a:srgbClr val="EE63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839211" y="2691383"/>
              <a:ext cx="199580" cy="196596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2854451" y="2744723"/>
              <a:ext cx="97790" cy="94615"/>
            </a:xfrm>
            <a:custGeom>
              <a:avLst/>
              <a:gdLst/>
              <a:ahLst/>
              <a:cxnLst/>
              <a:rect l="l" t="t" r="r" b="b"/>
              <a:pathLst>
                <a:path w="97789" h="94614">
                  <a:moveTo>
                    <a:pt x="97536" y="0"/>
                  </a:moveTo>
                  <a:lnTo>
                    <a:pt x="0" y="94487"/>
                  </a:lnTo>
                  <a:lnTo>
                    <a:pt x="97536" y="94487"/>
                  </a:lnTo>
                  <a:lnTo>
                    <a:pt x="97536" y="0"/>
                  </a:lnTo>
                  <a:close/>
                </a:path>
              </a:pathLst>
            </a:custGeom>
            <a:solidFill>
              <a:srgbClr val="AE9B2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383779" y="2691383"/>
              <a:ext cx="199567" cy="196596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7399020" y="2744723"/>
              <a:ext cx="97790" cy="94615"/>
            </a:xfrm>
            <a:custGeom>
              <a:avLst/>
              <a:gdLst/>
              <a:ahLst/>
              <a:cxnLst/>
              <a:rect l="l" t="t" r="r" b="b"/>
              <a:pathLst>
                <a:path w="97790" h="94614">
                  <a:moveTo>
                    <a:pt x="0" y="0"/>
                  </a:moveTo>
                  <a:lnTo>
                    <a:pt x="0" y="94487"/>
                  </a:lnTo>
                  <a:lnTo>
                    <a:pt x="97535" y="944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E9B2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3330321" y="2982213"/>
            <a:ext cx="3300729" cy="34639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24815">
              <a:lnSpc>
                <a:spcPct val="100000"/>
              </a:lnSpc>
              <a:spcBef>
                <a:spcPts val="95"/>
              </a:spcBef>
            </a:pPr>
            <a:r>
              <a:rPr sz="2200" b="1" spc="15" dirty="0">
                <a:solidFill>
                  <a:srgbClr val="3E3E3E"/>
                </a:solidFill>
                <a:latin typeface="Tahoma"/>
                <a:cs typeface="Tahoma"/>
              </a:rPr>
              <a:t>Network</a:t>
            </a:r>
            <a:r>
              <a:rPr sz="2200" b="1" spc="-14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b="1" spc="10" dirty="0">
                <a:solidFill>
                  <a:srgbClr val="3E3E3E"/>
                </a:solidFill>
                <a:latin typeface="Tahoma"/>
                <a:cs typeface="Tahoma"/>
              </a:rPr>
              <a:t>Monitoring</a:t>
            </a:r>
            <a:endParaRPr sz="2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30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2330"/>
              </a:spcBef>
            </a:pPr>
            <a:r>
              <a:rPr sz="2200" spc="-45" dirty="0">
                <a:solidFill>
                  <a:srgbClr val="44484E"/>
                </a:solidFill>
                <a:latin typeface="Lucida Sans Unicode"/>
                <a:cs typeface="Lucida Sans Unicode"/>
              </a:rPr>
              <a:t>Deals</a:t>
            </a:r>
            <a:r>
              <a:rPr sz="2200" spc="-125" dirty="0">
                <a:solidFill>
                  <a:srgbClr val="44484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44484E"/>
                </a:solidFill>
                <a:latin typeface="Lucida Sans Unicode"/>
                <a:cs typeface="Lucida Sans Unicode"/>
              </a:rPr>
              <a:t>with</a:t>
            </a:r>
            <a:r>
              <a:rPr sz="2200" spc="-130" dirty="0">
                <a:solidFill>
                  <a:srgbClr val="44484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44484E"/>
                </a:solidFill>
                <a:latin typeface="Lucida Sans Unicode"/>
                <a:cs typeface="Lucida Sans Unicode"/>
              </a:rPr>
              <a:t>Monitoring</a:t>
            </a:r>
            <a:r>
              <a:rPr sz="2200" spc="-120" dirty="0">
                <a:solidFill>
                  <a:srgbClr val="44484E"/>
                </a:solidFill>
                <a:latin typeface="Lucida Sans Unicode"/>
                <a:cs typeface="Lucida Sans Unicode"/>
              </a:rPr>
              <a:t> </a:t>
            </a:r>
            <a:r>
              <a:rPr sz="2200" spc="-70" dirty="0">
                <a:solidFill>
                  <a:srgbClr val="44484E"/>
                </a:solidFill>
                <a:latin typeface="Lucida Sans Unicode"/>
                <a:cs typeface="Lucida Sans Unicode"/>
              </a:rPr>
              <a:t>of:</a:t>
            </a:r>
            <a:endParaRPr sz="2200">
              <a:latin typeface="Lucida Sans Unicode"/>
              <a:cs typeface="Lucida Sans Unicode"/>
            </a:endParaRPr>
          </a:p>
          <a:p>
            <a:pPr marL="355600" indent="-342900">
              <a:lnSpc>
                <a:spcPct val="100000"/>
              </a:lnSpc>
              <a:spcBef>
                <a:spcPts val="1325"/>
              </a:spcBef>
              <a:buFont typeface="Tahoma"/>
              <a:buChar char="•"/>
              <a:tabLst>
                <a:tab pos="354965" algn="l"/>
                <a:tab pos="355600" algn="l"/>
              </a:tabLst>
            </a:pPr>
            <a:r>
              <a:rPr sz="2200" spc="-25" dirty="0">
                <a:solidFill>
                  <a:srgbClr val="44484E"/>
                </a:solidFill>
                <a:latin typeface="Lucida Sans Unicode"/>
                <a:cs typeface="Lucida Sans Unicode"/>
              </a:rPr>
              <a:t>Network</a:t>
            </a:r>
            <a:endParaRPr sz="2200">
              <a:latin typeface="Lucida Sans Unicode"/>
              <a:cs typeface="Lucida Sans Unicode"/>
            </a:endParaRPr>
          </a:p>
          <a:p>
            <a:pPr marL="355600" indent="-342900">
              <a:lnSpc>
                <a:spcPct val="100000"/>
              </a:lnSpc>
              <a:spcBef>
                <a:spcPts val="1320"/>
              </a:spcBef>
              <a:buFont typeface="Tahoma"/>
              <a:buChar char="•"/>
              <a:tabLst>
                <a:tab pos="354965" algn="l"/>
                <a:tab pos="355600" algn="l"/>
              </a:tabLst>
            </a:pPr>
            <a:r>
              <a:rPr sz="2200" spc="-30" dirty="0">
                <a:solidFill>
                  <a:srgbClr val="44484E"/>
                </a:solidFill>
                <a:latin typeface="Lucida Sans Unicode"/>
                <a:cs typeface="Lucida Sans Unicode"/>
              </a:rPr>
              <a:t>Rout</a:t>
            </a:r>
            <a:r>
              <a:rPr sz="2200" spc="-20" dirty="0">
                <a:solidFill>
                  <a:srgbClr val="44484E"/>
                </a:solidFill>
                <a:latin typeface="Lucida Sans Unicode"/>
                <a:cs typeface="Lucida Sans Unicode"/>
              </a:rPr>
              <a:t>e</a:t>
            </a:r>
            <a:r>
              <a:rPr sz="2200" spc="-95" dirty="0">
                <a:solidFill>
                  <a:srgbClr val="44484E"/>
                </a:solidFill>
                <a:latin typeface="Lucida Sans Unicode"/>
                <a:cs typeface="Lucida Sans Unicode"/>
              </a:rPr>
              <a:t>rs</a:t>
            </a:r>
            <a:r>
              <a:rPr sz="2200" spc="-65" dirty="0">
                <a:solidFill>
                  <a:srgbClr val="44484E"/>
                </a:solidFill>
                <a:latin typeface="Lucida Sans Unicode"/>
                <a:cs typeface="Lucida Sans Unicode"/>
              </a:rPr>
              <a:t>,</a:t>
            </a:r>
            <a:r>
              <a:rPr sz="2200" spc="-125" dirty="0">
                <a:solidFill>
                  <a:srgbClr val="44484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44484E"/>
                </a:solidFill>
                <a:latin typeface="Lucida Sans Unicode"/>
                <a:cs typeface="Lucida Sans Unicode"/>
              </a:rPr>
              <a:t>firewalls</a:t>
            </a:r>
            <a:endParaRPr sz="2200">
              <a:latin typeface="Lucida Sans Unicode"/>
              <a:cs typeface="Lucida Sans Unicode"/>
            </a:endParaRPr>
          </a:p>
          <a:p>
            <a:pPr marL="355600" indent="-342900">
              <a:lnSpc>
                <a:spcPct val="100000"/>
              </a:lnSpc>
              <a:spcBef>
                <a:spcPts val="1320"/>
              </a:spcBef>
              <a:buFont typeface="Tahoma"/>
              <a:buChar char="•"/>
              <a:tabLst>
                <a:tab pos="354965" algn="l"/>
                <a:tab pos="355600" algn="l"/>
              </a:tabLst>
            </a:pPr>
            <a:r>
              <a:rPr sz="2200" spc="10" dirty="0">
                <a:solidFill>
                  <a:srgbClr val="44484E"/>
                </a:solidFill>
                <a:latin typeface="Lucida Sans Unicode"/>
                <a:cs typeface="Lucida Sans Unicode"/>
              </a:rPr>
              <a:t>S</a:t>
            </a:r>
            <a:r>
              <a:rPr sz="2200" spc="-50" dirty="0">
                <a:solidFill>
                  <a:srgbClr val="44484E"/>
                </a:solidFill>
                <a:latin typeface="Lucida Sans Unicode"/>
                <a:cs typeface="Lucida Sans Unicode"/>
              </a:rPr>
              <a:t>w</a:t>
            </a:r>
            <a:r>
              <a:rPr sz="2200" spc="-35" dirty="0">
                <a:solidFill>
                  <a:srgbClr val="44484E"/>
                </a:solidFill>
                <a:latin typeface="Lucida Sans Unicode"/>
                <a:cs typeface="Lucida Sans Unicode"/>
              </a:rPr>
              <a:t>i</a:t>
            </a:r>
            <a:r>
              <a:rPr sz="2200" spc="-75" dirty="0">
                <a:solidFill>
                  <a:srgbClr val="44484E"/>
                </a:solidFill>
                <a:latin typeface="Lucida Sans Unicode"/>
                <a:cs typeface="Lucida Sans Unicode"/>
              </a:rPr>
              <a:t>tches</a:t>
            </a:r>
            <a:r>
              <a:rPr sz="2200" spc="-40" dirty="0">
                <a:solidFill>
                  <a:srgbClr val="44484E"/>
                </a:solidFill>
                <a:latin typeface="Lucida Sans Unicode"/>
                <a:cs typeface="Lucida Sans Unicode"/>
              </a:rPr>
              <a:t>,</a:t>
            </a:r>
            <a:r>
              <a:rPr sz="2200" spc="-80" dirty="0">
                <a:solidFill>
                  <a:srgbClr val="44484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44484E"/>
                </a:solidFill>
                <a:latin typeface="Lucida Sans Unicode"/>
                <a:cs typeface="Lucida Sans Unicode"/>
              </a:rPr>
              <a:t>serve</a:t>
            </a:r>
            <a:r>
              <a:rPr sz="2200" spc="-10" dirty="0">
                <a:solidFill>
                  <a:srgbClr val="44484E"/>
                </a:solidFill>
                <a:latin typeface="Lucida Sans Unicode"/>
                <a:cs typeface="Lucida Sans Unicode"/>
              </a:rPr>
              <a:t>r</a:t>
            </a:r>
            <a:r>
              <a:rPr sz="2200" spc="-75" dirty="0">
                <a:solidFill>
                  <a:srgbClr val="44484E"/>
                </a:solidFill>
                <a:latin typeface="Lucida Sans Unicode"/>
                <a:cs typeface="Lucida Sans Unicode"/>
              </a:rPr>
              <a:t>s</a:t>
            </a:r>
            <a:endParaRPr sz="2200">
              <a:latin typeface="Lucida Sans Unicode"/>
              <a:cs typeface="Lucida Sans Unicode"/>
            </a:endParaRPr>
          </a:p>
          <a:p>
            <a:pPr marL="355600" indent="-342900">
              <a:lnSpc>
                <a:spcPct val="100000"/>
              </a:lnSpc>
              <a:spcBef>
                <a:spcPts val="1320"/>
              </a:spcBef>
              <a:buChar char="•"/>
              <a:tabLst>
                <a:tab pos="354965" algn="l"/>
                <a:tab pos="355600" algn="l"/>
              </a:tabLst>
            </a:pPr>
            <a:r>
              <a:rPr sz="2200" spc="-75" dirty="0">
                <a:solidFill>
                  <a:srgbClr val="44484E"/>
                </a:solidFill>
                <a:latin typeface="Lucida Sans Unicode"/>
                <a:cs typeface="Lucida Sans Unicode"/>
              </a:rPr>
              <a:t>Vir</a:t>
            </a:r>
            <a:r>
              <a:rPr sz="2200" spc="-60" dirty="0">
                <a:solidFill>
                  <a:srgbClr val="44484E"/>
                </a:solidFill>
                <a:latin typeface="Lucida Sans Unicode"/>
                <a:cs typeface="Lucida Sans Unicode"/>
              </a:rPr>
              <a:t>t</a:t>
            </a:r>
            <a:r>
              <a:rPr sz="2200" spc="-35" dirty="0">
                <a:solidFill>
                  <a:srgbClr val="44484E"/>
                </a:solidFill>
                <a:latin typeface="Lucida Sans Unicode"/>
                <a:cs typeface="Lucida Sans Unicode"/>
              </a:rPr>
              <a:t>ual</a:t>
            </a:r>
            <a:r>
              <a:rPr sz="2200" spc="-105" dirty="0">
                <a:solidFill>
                  <a:srgbClr val="44484E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44484E"/>
                </a:solidFill>
                <a:latin typeface="Lucida Sans Unicode"/>
                <a:cs typeface="Lucida Sans Unicode"/>
              </a:rPr>
              <a:t>mach</a:t>
            </a:r>
            <a:r>
              <a:rPr sz="2200" spc="-30" dirty="0">
                <a:solidFill>
                  <a:srgbClr val="44484E"/>
                </a:solidFill>
                <a:latin typeface="Lucida Sans Unicode"/>
                <a:cs typeface="Lucida Sans Unicode"/>
              </a:rPr>
              <a:t>ines</a:t>
            </a:r>
            <a:endParaRPr sz="2200">
              <a:latin typeface="Lucida Sans Unicode"/>
              <a:cs typeface="Lucida Sans Unicode"/>
            </a:endParaRPr>
          </a:p>
        </p:txBody>
      </p:sp>
      <p:pic>
        <p:nvPicPr>
          <p:cNvPr id="27" name="object 27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5029200" y="734568"/>
            <a:ext cx="6001511" cy="458724"/>
          </a:xfrm>
          <a:prstGeom prst="rect">
            <a:avLst/>
          </a:prstGeom>
        </p:spPr>
      </p:pic>
    </p:spTree>
  </p:cSld>
  <p:clrMapOvr>
    <a:masterClrMapping/>
  </p:clrMapOvr>
</p:sld>
</file>

<file path=ppt/slides/slide39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6256635" cy="9144000"/>
            <a:chOff x="0" y="0"/>
            <a:chExt cx="16256635" cy="9144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6256507" cy="914399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44168" y="2814827"/>
              <a:ext cx="2435352" cy="1648968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3663441" y="1715769"/>
            <a:ext cx="892619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5" dirty="0">
                <a:solidFill>
                  <a:srgbClr val="3E3E3E"/>
                </a:solidFill>
                <a:latin typeface="Lucida Sans Unicode"/>
                <a:cs typeface="Lucida Sans Unicode"/>
              </a:rPr>
              <a:t>Some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of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the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most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popular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tools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used</a:t>
            </a:r>
            <a:r>
              <a:rPr sz="2200" spc="-9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for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continuous</a:t>
            </a:r>
            <a:r>
              <a:rPr sz="2200" spc="-8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monitoring</a:t>
            </a:r>
            <a:r>
              <a:rPr sz="2200" spc="-10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are:</a:t>
            </a:r>
            <a:endParaRPr sz="2200">
              <a:latin typeface="Lucida Sans Unicode"/>
              <a:cs typeface="Lucida Sans Unicode"/>
            </a:endParaRP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338828" y="3029711"/>
            <a:ext cx="2633472" cy="121920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592568" y="3369564"/>
            <a:ext cx="2066544" cy="54102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861547" y="3076955"/>
            <a:ext cx="1126236" cy="1126236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3434060" y="2901695"/>
            <a:ext cx="1476755" cy="1476755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412492" y="4936235"/>
            <a:ext cx="2267711" cy="673608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5727191" y="4669535"/>
            <a:ext cx="2412491" cy="1207008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8715756" y="4872228"/>
            <a:ext cx="2769107" cy="801624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2248388" y="4700015"/>
            <a:ext cx="1787652" cy="1144524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2173223" y="6432803"/>
            <a:ext cx="3179064" cy="1024128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6609588" y="6687311"/>
            <a:ext cx="2532888" cy="515112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0351007" y="6306311"/>
            <a:ext cx="2796540" cy="1277112"/>
          </a:xfrm>
          <a:prstGeom prst="rect">
            <a:avLst/>
          </a:prstGeom>
        </p:spPr>
      </p:pic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xfrm>
            <a:off x="5549900" y="306451"/>
            <a:ext cx="515620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5" dirty="0">
                <a:solidFill>
                  <a:srgbClr val="3E3E3E"/>
                </a:solidFill>
              </a:rPr>
              <a:t>Continuous</a:t>
            </a:r>
            <a:r>
              <a:rPr spc="-100" dirty="0">
                <a:solidFill>
                  <a:srgbClr val="3E3E3E"/>
                </a:solidFill>
              </a:rPr>
              <a:t> </a:t>
            </a:r>
            <a:r>
              <a:rPr spc="15" dirty="0">
                <a:solidFill>
                  <a:srgbClr val="3E3E3E"/>
                </a:solidFill>
              </a:rPr>
              <a:t>Monitoring</a:t>
            </a:r>
            <a:r>
              <a:rPr spc="-105" dirty="0">
                <a:solidFill>
                  <a:srgbClr val="3E3E3E"/>
                </a:solidFill>
              </a:rPr>
              <a:t> </a:t>
            </a:r>
            <a:r>
              <a:rPr spc="-35" dirty="0">
                <a:solidFill>
                  <a:srgbClr val="3E3E3E"/>
                </a:solidFill>
              </a:rPr>
              <a:t>Tools</a:t>
            </a:r>
          </a:p>
        </p:txBody>
      </p:sp>
      <p:pic>
        <p:nvPicPr>
          <p:cNvPr id="18" name="object 18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3962400" y="734568"/>
            <a:ext cx="8325611" cy="458724"/>
          </a:xfrm>
          <a:prstGeom prst="rect">
            <a:avLst/>
          </a:prstGeom>
        </p:spPr>
      </p:pic>
    </p:spTree>
  </p:cSld>
  <p:clrMapOvr>
    <a:masterClrMapping/>
  </p:clrMapOvr>
</p:sld>
</file>

<file path=ppt/slides/slide39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6256635" cy="9144000"/>
            <a:chOff x="0" y="0"/>
            <a:chExt cx="16256635" cy="9144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6256507" cy="9143996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3497580" y="2356104"/>
              <a:ext cx="11643360" cy="3822700"/>
            </a:xfrm>
            <a:custGeom>
              <a:avLst/>
              <a:gdLst/>
              <a:ahLst/>
              <a:cxnLst/>
              <a:rect l="l" t="t" r="r" b="b"/>
              <a:pathLst>
                <a:path w="11643360" h="3822700">
                  <a:moveTo>
                    <a:pt x="11006328" y="0"/>
                  </a:moveTo>
                  <a:lnTo>
                    <a:pt x="637032" y="0"/>
                  </a:lnTo>
                  <a:lnTo>
                    <a:pt x="589493" y="1747"/>
                  </a:lnTo>
                  <a:lnTo>
                    <a:pt x="542903" y="6907"/>
                  </a:lnTo>
                  <a:lnTo>
                    <a:pt x="497384" y="15357"/>
                  </a:lnTo>
                  <a:lnTo>
                    <a:pt x="453060" y="26973"/>
                  </a:lnTo>
                  <a:lnTo>
                    <a:pt x="410054" y="41633"/>
                  </a:lnTo>
                  <a:lnTo>
                    <a:pt x="368489" y="59212"/>
                  </a:lnTo>
                  <a:lnTo>
                    <a:pt x="328489" y="79588"/>
                  </a:lnTo>
                  <a:lnTo>
                    <a:pt x="290176" y="102638"/>
                  </a:lnTo>
                  <a:lnTo>
                    <a:pt x="253673" y="128237"/>
                  </a:lnTo>
                  <a:lnTo>
                    <a:pt x="219105" y="156264"/>
                  </a:lnTo>
                  <a:lnTo>
                    <a:pt x="186594" y="186594"/>
                  </a:lnTo>
                  <a:lnTo>
                    <a:pt x="156264" y="219105"/>
                  </a:lnTo>
                  <a:lnTo>
                    <a:pt x="128237" y="253673"/>
                  </a:lnTo>
                  <a:lnTo>
                    <a:pt x="102638" y="290176"/>
                  </a:lnTo>
                  <a:lnTo>
                    <a:pt x="79588" y="328489"/>
                  </a:lnTo>
                  <a:lnTo>
                    <a:pt x="59212" y="368489"/>
                  </a:lnTo>
                  <a:lnTo>
                    <a:pt x="41633" y="410054"/>
                  </a:lnTo>
                  <a:lnTo>
                    <a:pt x="26973" y="453060"/>
                  </a:lnTo>
                  <a:lnTo>
                    <a:pt x="15357" y="497384"/>
                  </a:lnTo>
                  <a:lnTo>
                    <a:pt x="6907" y="542903"/>
                  </a:lnTo>
                  <a:lnTo>
                    <a:pt x="1747" y="589493"/>
                  </a:lnTo>
                  <a:lnTo>
                    <a:pt x="0" y="637032"/>
                  </a:lnTo>
                  <a:lnTo>
                    <a:pt x="0" y="3185160"/>
                  </a:lnTo>
                  <a:lnTo>
                    <a:pt x="1747" y="3232698"/>
                  </a:lnTo>
                  <a:lnTo>
                    <a:pt x="6907" y="3279288"/>
                  </a:lnTo>
                  <a:lnTo>
                    <a:pt x="15357" y="3324807"/>
                  </a:lnTo>
                  <a:lnTo>
                    <a:pt x="26973" y="3369131"/>
                  </a:lnTo>
                  <a:lnTo>
                    <a:pt x="41633" y="3412137"/>
                  </a:lnTo>
                  <a:lnTo>
                    <a:pt x="59212" y="3453702"/>
                  </a:lnTo>
                  <a:lnTo>
                    <a:pt x="79588" y="3493702"/>
                  </a:lnTo>
                  <a:lnTo>
                    <a:pt x="102638" y="3532015"/>
                  </a:lnTo>
                  <a:lnTo>
                    <a:pt x="128237" y="3568518"/>
                  </a:lnTo>
                  <a:lnTo>
                    <a:pt x="156264" y="3603086"/>
                  </a:lnTo>
                  <a:lnTo>
                    <a:pt x="186594" y="3635597"/>
                  </a:lnTo>
                  <a:lnTo>
                    <a:pt x="219105" y="3665927"/>
                  </a:lnTo>
                  <a:lnTo>
                    <a:pt x="253673" y="3693954"/>
                  </a:lnTo>
                  <a:lnTo>
                    <a:pt x="290176" y="3719553"/>
                  </a:lnTo>
                  <a:lnTo>
                    <a:pt x="328489" y="3742603"/>
                  </a:lnTo>
                  <a:lnTo>
                    <a:pt x="368489" y="3762979"/>
                  </a:lnTo>
                  <a:lnTo>
                    <a:pt x="410054" y="3780558"/>
                  </a:lnTo>
                  <a:lnTo>
                    <a:pt x="453060" y="3795218"/>
                  </a:lnTo>
                  <a:lnTo>
                    <a:pt x="497384" y="3806834"/>
                  </a:lnTo>
                  <a:lnTo>
                    <a:pt x="542903" y="3815284"/>
                  </a:lnTo>
                  <a:lnTo>
                    <a:pt x="589493" y="3820444"/>
                  </a:lnTo>
                  <a:lnTo>
                    <a:pt x="637032" y="3822192"/>
                  </a:lnTo>
                  <a:lnTo>
                    <a:pt x="11006328" y="3822192"/>
                  </a:lnTo>
                  <a:lnTo>
                    <a:pt x="11053866" y="3820444"/>
                  </a:lnTo>
                  <a:lnTo>
                    <a:pt x="11100456" y="3815284"/>
                  </a:lnTo>
                  <a:lnTo>
                    <a:pt x="11145975" y="3806834"/>
                  </a:lnTo>
                  <a:lnTo>
                    <a:pt x="11190299" y="3795218"/>
                  </a:lnTo>
                  <a:lnTo>
                    <a:pt x="11233305" y="3780558"/>
                  </a:lnTo>
                  <a:lnTo>
                    <a:pt x="11274870" y="3762979"/>
                  </a:lnTo>
                  <a:lnTo>
                    <a:pt x="11314870" y="3742603"/>
                  </a:lnTo>
                  <a:lnTo>
                    <a:pt x="11353183" y="3719553"/>
                  </a:lnTo>
                  <a:lnTo>
                    <a:pt x="11389686" y="3693954"/>
                  </a:lnTo>
                  <a:lnTo>
                    <a:pt x="11424254" y="3665927"/>
                  </a:lnTo>
                  <a:lnTo>
                    <a:pt x="11456765" y="3635597"/>
                  </a:lnTo>
                  <a:lnTo>
                    <a:pt x="11487095" y="3603086"/>
                  </a:lnTo>
                  <a:lnTo>
                    <a:pt x="11515122" y="3568518"/>
                  </a:lnTo>
                  <a:lnTo>
                    <a:pt x="11540721" y="3532015"/>
                  </a:lnTo>
                  <a:lnTo>
                    <a:pt x="11563771" y="3493702"/>
                  </a:lnTo>
                  <a:lnTo>
                    <a:pt x="11584147" y="3453702"/>
                  </a:lnTo>
                  <a:lnTo>
                    <a:pt x="11601726" y="3412137"/>
                  </a:lnTo>
                  <a:lnTo>
                    <a:pt x="11616386" y="3369131"/>
                  </a:lnTo>
                  <a:lnTo>
                    <a:pt x="11628002" y="3324807"/>
                  </a:lnTo>
                  <a:lnTo>
                    <a:pt x="11636452" y="3279288"/>
                  </a:lnTo>
                  <a:lnTo>
                    <a:pt x="11641612" y="3232698"/>
                  </a:lnTo>
                  <a:lnTo>
                    <a:pt x="11643360" y="3185160"/>
                  </a:lnTo>
                  <a:lnTo>
                    <a:pt x="11643360" y="637032"/>
                  </a:lnTo>
                  <a:lnTo>
                    <a:pt x="11641612" y="589493"/>
                  </a:lnTo>
                  <a:lnTo>
                    <a:pt x="11636452" y="542903"/>
                  </a:lnTo>
                  <a:lnTo>
                    <a:pt x="11628002" y="497384"/>
                  </a:lnTo>
                  <a:lnTo>
                    <a:pt x="11616386" y="453060"/>
                  </a:lnTo>
                  <a:lnTo>
                    <a:pt x="11601726" y="410054"/>
                  </a:lnTo>
                  <a:lnTo>
                    <a:pt x="11584147" y="368489"/>
                  </a:lnTo>
                  <a:lnTo>
                    <a:pt x="11563771" y="328489"/>
                  </a:lnTo>
                  <a:lnTo>
                    <a:pt x="11540721" y="290176"/>
                  </a:lnTo>
                  <a:lnTo>
                    <a:pt x="11515122" y="253673"/>
                  </a:lnTo>
                  <a:lnTo>
                    <a:pt x="11487095" y="219105"/>
                  </a:lnTo>
                  <a:lnTo>
                    <a:pt x="11456765" y="186594"/>
                  </a:lnTo>
                  <a:lnTo>
                    <a:pt x="11424254" y="156264"/>
                  </a:lnTo>
                  <a:lnTo>
                    <a:pt x="11389686" y="128237"/>
                  </a:lnTo>
                  <a:lnTo>
                    <a:pt x="11353183" y="102638"/>
                  </a:lnTo>
                  <a:lnTo>
                    <a:pt x="11314870" y="79588"/>
                  </a:lnTo>
                  <a:lnTo>
                    <a:pt x="11274870" y="59212"/>
                  </a:lnTo>
                  <a:lnTo>
                    <a:pt x="11233305" y="41633"/>
                  </a:lnTo>
                  <a:lnTo>
                    <a:pt x="11190299" y="26973"/>
                  </a:lnTo>
                  <a:lnTo>
                    <a:pt x="11145975" y="15357"/>
                  </a:lnTo>
                  <a:lnTo>
                    <a:pt x="11100456" y="6907"/>
                  </a:lnTo>
                  <a:lnTo>
                    <a:pt x="11053866" y="1747"/>
                  </a:lnTo>
                  <a:lnTo>
                    <a:pt x="1100632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3497579" y="2356104"/>
            <a:ext cx="11643360" cy="3822700"/>
          </a:xfrm>
          <a:custGeom>
            <a:avLst/>
            <a:gdLst/>
            <a:ahLst/>
            <a:cxnLst/>
            <a:rect l="l" t="t" r="r" b="b"/>
            <a:pathLst>
              <a:path w="11643360" h="3822700">
                <a:moveTo>
                  <a:pt x="0" y="637032"/>
                </a:moveTo>
                <a:lnTo>
                  <a:pt x="1747" y="589493"/>
                </a:lnTo>
                <a:lnTo>
                  <a:pt x="6907" y="542903"/>
                </a:lnTo>
                <a:lnTo>
                  <a:pt x="15357" y="497384"/>
                </a:lnTo>
                <a:lnTo>
                  <a:pt x="26973" y="453060"/>
                </a:lnTo>
                <a:lnTo>
                  <a:pt x="41633" y="410054"/>
                </a:lnTo>
                <a:lnTo>
                  <a:pt x="59212" y="368489"/>
                </a:lnTo>
                <a:lnTo>
                  <a:pt x="79588" y="328489"/>
                </a:lnTo>
                <a:lnTo>
                  <a:pt x="102638" y="290176"/>
                </a:lnTo>
                <a:lnTo>
                  <a:pt x="128237" y="253673"/>
                </a:lnTo>
                <a:lnTo>
                  <a:pt x="156264" y="219105"/>
                </a:lnTo>
                <a:lnTo>
                  <a:pt x="186594" y="186594"/>
                </a:lnTo>
                <a:lnTo>
                  <a:pt x="219105" y="156264"/>
                </a:lnTo>
                <a:lnTo>
                  <a:pt x="253673" y="128237"/>
                </a:lnTo>
                <a:lnTo>
                  <a:pt x="290176" y="102638"/>
                </a:lnTo>
                <a:lnTo>
                  <a:pt x="328489" y="79588"/>
                </a:lnTo>
                <a:lnTo>
                  <a:pt x="368489" y="59212"/>
                </a:lnTo>
                <a:lnTo>
                  <a:pt x="410054" y="41633"/>
                </a:lnTo>
                <a:lnTo>
                  <a:pt x="453060" y="26973"/>
                </a:lnTo>
                <a:lnTo>
                  <a:pt x="497384" y="15357"/>
                </a:lnTo>
                <a:lnTo>
                  <a:pt x="542903" y="6907"/>
                </a:lnTo>
                <a:lnTo>
                  <a:pt x="589493" y="1747"/>
                </a:lnTo>
                <a:lnTo>
                  <a:pt x="637032" y="0"/>
                </a:lnTo>
                <a:lnTo>
                  <a:pt x="11006328" y="0"/>
                </a:lnTo>
                <a:lnTo>
                  <a:pt x="11053866" y="1747"/>
                </a:lnTo>
                <a:lnTo>
                  <a:pt x="11100456" y="6907"/>
                </a:lnTo>
                <a:lnTo>
                  <a:pt x="11145975" y="15357"/>
                </a:lnTo>
                <a:lnTo>
                  <a:pt x="11190299" y="26973"/>
                </a:lnTo>
                <a:lnTo>
                  <a:pt x="11233305" y="41633"/>
                </a:lnTo>
                <a:lnTo>
                  <a:pt x="11274870" y="59212"/>
                </a:lnTo>
                <a:lnTo>
                  <a:pt x="11314870" y="79588"/>
                </a:lnTo>
                <a:lnTo>
                  <a:pt x="11353183" y="102638"/>
                </a:lnTo>
                <a:lnTo>
                  <a:pt x="11389686" y="128237"/>
                </a:lnTo>
                <a:lnTo>
                  <a:pt x="11424254" y="156264"/>
                </a:lnTo>
                <a:lnTo>
                  <a:pt x="11456765" y="186594"/>
                </a:lnTo>
                <a:lnTo>
                  <a:pt x="11487095" y="219105"/>
                </a:lnTo>
                <a:lnTo>
                  <a:pt x="11515122" y="253673"/>
                </a:lnTo>
                <a:lnTo>
                  <a:pt x="11540721" y="290176"/>
                </a:lnTo>
                <a:lnTo>
                  <a:pt x="11563771" y="328489"/>
                </a:lnTo>
                <a:lnTo>
                  <a:pt x="11584147" y="368489"/>
                </a:lnTo>
                <a:lnTo>
                  <a:pt x="11601726" y="410054"/>
                </a:lnTo>
                <a:lnTo>
                  <a:pt x="11616386" y="453060"/>
                </a:lnTo>
                <a:lnTo>
                  <a:pt x="11628002" y="497384"/>
                </a:lnTo>
                <a:lnTo>
                  <a:pt x="11636452" y="542903"/>
                </a:lnTo>
                <a:lnTo>
                  <a:pt x="11641612" y="589493"/>
                </a:lnTo>
                <a:lnTo>
                  <a:pt x="11643360" y="637032"/>
                </a:lnTo>
                <a:lnTo>
                  <a:pt x="11643360" y="3185160"/>
                </a:lnTo>
                <a:lnTo>
                  <a:pt x="11641612" y="3232698"/>
                </a:lnTo>
                <a:lnTo>
                  <a:pt x="11636452" y="3279288"/>
                </a:lnTo>
                <a:lnTo>
                  <a:pt x="11628002" y="3324807"/>
                </a:lnTo>
                <a:lnTo>
                  <a:pt x="11616386" y="3369131"/>
                </a:lnTo>
                <a:lnTo>
                  <a:pt x="11601726" y="3412137"/>
                </a:lnTo>
                <a:lnTo>
                  <a:pt x="11584147" y="3453702"/>
                </a:lnTo>
                <a:lnTo>
                  <a:pt x="11563771" y="3493702"/>
                </a:lnTo>
                <a:lnTo>
                  <a:pt x="11540721" y="3532015"/>
                </a:lnTo>
                <a:lnTo>
                  <a:pt x="11515122" y="3568518"/>
                </a:lnTo>
                <a:lnTo>
                  <a:pt x="11487095" y="3603086"/>
                </a:lnTo>
                <a:lnTo>
                  <a:pt x="11456765" y="3635597"/>
                </a:lnTo>
                <a:lnTo>
                  <a:pt x="11424254" y="3665927"/>
                </a:lnTo>
                <a:lnTo>
                  <a:pt x="11389686" y="3693954"/>
                </a:lnTo>
                <a:lnTo>
                  <a:pt x="11353183" y="3719553"/>
                </a:lnTo>
                <a:lnTo>
                  <a:pt x="11314870" y="3742603"/>
                </a:lnTo>
                <a:lnTo>
                  <a:pt x="11274870" y="3762979"/>
                </a:lnTo>
                <a:lnTo>
                  <a:pt x="11233305" y="3780558"/>
                </a:lnTo>
                <a:lnTo>
                  <a:pt x="11190299" y="3795218"/>
                </a:lnTo>
                <a:lnTo>
                  <a:pt x="11145975" y="3806834"/>
                </a:lnTo>
                <a:lnTo>
                  <a:pt x="11100456" y="3815284"/>
                </a:lnTo>
                <a:lnTo>
                  <a:pt x="11053866" y="3820444"/>
                </a:lnTo>
                <a:lnTo>
                  <a:pt x="11006328" y="3822192"/>
                </a:lnTo>
                <a:lnTo>
                  <a:pt x="637032" y="3822192"/>
                </a:lnTo>
                <a:lnTo>
                  <a:pt x="589493" y="3820444"/>
                </a:lnTo>
                <a:lnTo>
                  <a:pt x="542903" y="3815284"/>
                </a:lnTo>
                <a:lnTo>
                  <a:pt x="497384" y="3806834"/>
                </a:lnTo>
                <a:lnTo>
                  <a:pt x="453060" y="3795218"/>
                </a:lnTo>
                <a:lnTo>
                  <a:pt x="410054" y="3780558"/>
                </a:lnTo>
                <a:lnTo>
                  <a:pt x="368489" y="3762979"/>
                </a:lnTo>
                <a:lnTo>
                  <a:pt x="328489" y="3742603"/>
                </a:lnTo>
                <a:lnTo>
                  <a:pt x="290176" y="3719553"/>
                </a:lnTo>
                <a:lnTo>
                  <a:pt x="253673" y="3693954"/>
                </a:lnTo>
                <a:lnTo>
                  <a:pt x="219105" y="3665927"/>
                </a:lnTo>
                <a:lnTo>
                  <a:pt x="186594" y="3635597"/>
                </a:lnTo>
                <a:lnTo>
                  <a:pt x="156264" y="3603086"/>
                </a:lnTo>
                <a:lnTo>
                  <a:pt x="128237" y="3568518"/>
                </a:lnTo>
                <a:lnTo>
                  <a:pt x="102638" y="3532015"/>
                </a:lnTo>
                <a:lnTo>
                  <a:pt x="79588" y="3493702"/>
                </a:lnTo>
                <a:lnTo>
                  <a:pt x="59212" y="3453702"/>
                </a:lnTo>
                <a:lnTo>
                  <a:pt x="41633" y="3412137"/>
                </a:lnTo>
                <a:lnTo>
                  <a:pt x="26973" y="3369131"/>
                </a:lnTo>
                <a:lnTo>
                  <a:pt x="15357" y="3324807"/>
                </a:lnTo>
                <a:lnTo>
                  <a:pt x="6907" y="3279288"/>
                </a:lnTo>
                <a:lnTo>
                  <a:pt x="1747" y="3232698"/>
                </a:lnTo>
                <a:lnTo>
                  <a:pt x="0" y="3185160"/>
                </a:lnTo>
                <a:lnTo>
                  <a:pt x="0" y="637032"/>
                </a:lnTo>
                <a:close/>
              </a:path>
            </a:pathLst>
          </a:custGeom>
          <a:ln w="1270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900678" y="3179191"/>
            <a:ext cx="10923270" cy="25342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0" indent="-368935">
              <a:lnSpc>
                <a:spcPct val="100000"/>
              </a:lnSpc>
              <a:spcBef>
                <a:spcPts val="95"/>
              </a:spcBef>
              <a:buFont typeface="Tahoma"/>
              <a:buChar char="●"/>
              <a:tabLst>
                <a:tab pos="381000" algn="l"/>
                <a:tab pos="381635" algn="l"/>
              </a:tabLst>
            </a:pP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Nagios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Core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80" dirty="0">
                <a:solidFill>
                  <a:srgbClr val="3E3E3E"/>
                </a:solidFill>
                <a:latin typeface="Lucida Sans Unicode"/>
                <a:cs typeface="Lucida Sans Unicode"/>
              </a:rPr>
              <a:t>is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5" dirty="0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free,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85" dirty="0">
                <a:solidFill>
                  <a:srgbClr val="3E3E3E"/>
                </a:solidFill>
                <a:latin typeface="Lucida Sans Unicode"/>
                <a:cs typeface="Lucida Sans Unicode"/>
              </a:rPr>
              <a:t>open-source,</a:t>
            </a:r>
            <a:r>
              <a:rPr sz="2200" spc="-9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network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monitoring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application.</a:t>
            </a:r>
            <a:endParaRPr sz="2200">
              <a:latin typeface="Lucida Sans Unicode"/>
              <a:cs typeface="Lucida Sans Unicode"/>
            </a:endParaRPr>
          </a:p>
          <a:p>
            <a:pPr marL="381000" indent="-368935">
              <a:lnSpc>
                <a:spcPct val="100000"/>
              </a:lnSpc>
              <a:spcBef>
                <a:spcPts val="2055"/>
              </a:spcBef>
              <a:buFont typeface="Tahoma"/>
              <a:buChar char="●"/>
              <a:tabLst>
                <a:tab pos="381000" algn="l"/>
                <a:tab pos="381635" algn="l"/>
              </a:tabLst>
            </a:pP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It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was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launched</a:t>
            </a:r>
            <a:r>
              <a:rPr sz="2200" spc="-9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in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135" dirty="0">
                <a:solidFill>
                  <a:srgbClr val="3E3E3E"/>
                </a:solidFill>
                <a:latin typeface="Lucida Sans Unicode"/>
                <a:cs typeface="Lucida Sans Unicode"/>
              </a:rPr>
              <a:t>2002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15" dirty="0">
                <a:solidFill>
                  <a:srgbClr val="3E3E3E"/>
                </a:solidFill>
                <a:latin typeface="Lucida Sans Unicode"/>
                <a:cs typeface="Lucida Sans Unicode"/>
              </a:rPr>
              <a:t>and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80" dirty="0">
                <a:solidFill>
                  <a:srgbClr val="3E3E3E"/>
                </a:solidFill>
                <a:latin typeface="Lucida Sans Unicode"/>
                <a:cs typeface="Lucida Sans Unicode"/>
              </a:rPr>
              <a:t>is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15" dirty="0">
                <a:solidFill>
                  <a:srgbClr val="3E3E3E"/>
                </a:solidFill>
                <a:latin typeface="Lucida Sans Unicode"/>
                <a:cs typeface="Lucida Sans Unicode"/>
              </a:rPr>
              <a:t>one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of</a:t>
            </a:r>
            <a:r>
              <a:rPr sz="2200" spc="-13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the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popular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monitoring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65" dirty="0">
                <a:solidFill>
                  <a:srgbClr val="3E3E3E"/>
                </a:solidFill>
                <a:latin typeface="Lucida Sans Unicode"/>
                <a:cs typeface="Lucida Sans Unicode"/>
              </a:rPr>
              <a:t>tools.</a:t>
            </a:r>
            <a:endParaRPr sz="2200">
              <a:latin typeface="Lucida Sans Unicode"/>
              <a:cs typeface="Lucida Sans Unicode"/>
            </a:endParaRPr>
          </a:p>
          <a:p>
            <a:pPr marL="381000" indent="-368935">
              <a:lnSpc>
                <a:spcPct val="100000"/>
              </a:lnSpc>
              <a:spcBef>
                <a:spcPts val="2050"/>
              </a:spcBef>
              <a:buFont typeface="Tahoma"/>
              <a:buChar char="●"/>
              <a:tabLst>
                <a:tab pos="381000" algn="l"/>
                <a:tab pos="381635" algn="l"/>
              </a:tabLst>
            </a:pP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It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can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monitor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60" dirty="0">
                <a:solidFill>
                  <a:srgbClr val="3E3E3E"/>
                </a:solidFill>
                <a:latin typeface="Lucida Sans Unicode"/>
                <a:cs typeface="Lucida Sans Unicode"/>
              </a:rPr>
              <a:t>applications,</a:t>
            </a:r>
            <a:r>
              <a:rPr sz="2200" spc="-7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networks,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routers,</a:t>
            </a:r>
            <a:r>
              <a:rPr sz="2200" spc="-13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65" dirty="0">
                <a:solidFill>
                  <a:srgbClr val="3E3E3E"/>
                </a:solidFill>
                <a:latin typeface="Lucida Sans Unicode"/>
                <a:cs typeface="Lucida Sans Unicode"/>
              </a:rPr>
              <a:t>switches,</a:t>
            </a:r>
            <a:r>
              <a:rPr sz="2200" spc="-9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and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servers.</a:t>
            </a:r>
            <a:endParaRPr sz="2200">
              <a:latin typeface="Lucida Sans Unicode"/>
              <a:cs typeface="Lucida Sans Unicode"/>
            </a:endParaRPr>
          </a:p>
          <a:p>
            <a:pPr marL="381000" marR="5080" indent="-368935">
              <a:lnSpc>
                <a:spcPct val="115100"/>
              </a:lnSpc>
              <a:spcBef>
                <a:spcPts val="1655"/>
              </a:spcBef>
              <a:buFont typeface="Tahoma"/>
              <a:buChar char="●"/>
              <a:tabLst>
                <a:tab pos="381000" algn="l"/>
                <a:tab pos="381635" algn="l"/>
              </a:tabLst>
            </a:pP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It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needs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Nagios</a:t>
            </a:r>
            <a:r>
              <a:rPr sz="2200" spc="-10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Lucida Sans Unicode"/>
                <a:cs typeface="Lucida Sans Unicode"/>
              </a:rPr>
              <a:t>NRPE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agents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to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be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deployed</a:t>
            </a:r>
            <a:r>
              <a:rPr sz="2200" spc="-8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on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respective</a:t>
            </a:r>
            <a:r>
              <a:rPr sz="2200" spc="-9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servers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to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60" dirty="0">
                <a:solidFill>
                  <a:srgbClr val="3E3E3E"/>
                </a:solidFill>
                <a:latin typeface="Lucida Sans Unicode"/>
                <a:cs typeface="Lucida Sans Unicode"/>
              </a:rPr>
              <a:t>collect</a:t>
            </a:r>
            <a:r>
              <a:rPr sz="2200" spc="-9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stats </a:t>
            </a:r>
            <a:r>
              <a:rPr sz="2200" spc="-68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from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node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machines.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5549900" y="306451"/>
            <a:ext cx="515620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5" dirty="0">
                <a:solidFill>
                  <a:srgbClr val="3E3E3E"/>
                </a:solidFill>
              </a:rPr>
              <a:t>Continuous</a:t>
            </a:r>
            <a:r>
              <a:rPr spc="-100" dirty="0">
                <a:solidFill>
                  <a:srgbClr val="3E3E3E"/>
                </a:solidFill>
              </a:rPr>
              <a:t> </a:t>
            </a:r>
            <a:r>
              <a:rPr spc="15" dirty="0">
                <a:solidFill>
                  <a:srgbClr val="3E3E3E"/>
                </a:solidFill>
              </a:rPr>
              <a:t>Monitoring</a:t>
            </a:r>
            <a:r>
              <a:rPr spc="-105" dirty="0">
                <a:solidFill>
                  <a:srgbClr val="3E3E3E"/>
                </a:solidFill>
              </a:rPr>
              <a:t> </a:t>
            </a:r>
            <a:r>
              <a:rPr spc="-35" dirty="0">
                <a:solidFill>
                  <a:srgbClr val="3E3E3E"/>
                </a:solidFill>
              </a:rPr>
              <a:t>Tools</a:t>
            </a: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15567" y="3921252"/>
            <a:ext cx="1999488" cy="693420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962400" y="734568"/>
            <a:ext cx="8325611" cy="458724"/>
          </a:xfrm>
          <a:prstGeom prst="rect">
            <a:avLst/>
          </a:prstGeom>
        </p:spPr>
      </p:pic>
    </p:spTree>
  </p:cSld>
  <p:clrMapOvr>
    <a:masterClrMapping/>
  </p:clrMapOvr>
</p:sld>
</file>

<file path=ppt/slides/slide39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549900" y="306451"/>
            <a:ext cx="515620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5" dirty="0">
                <a:solidFill>
                  <a:srgbClr val="3E3E3E"/>
                </a:solidFill>
              </a:rPr>
              <a:t>Continuous</a:t>
            </a:r>
            <a:r>
              <a:rPr spc="-100" dirty="0">
                <a:solidFill>
                  <a:srgbClr val="3E3E3E"/>
                </a:solidFill>
              </a:rPr>
              <a:t> </a:t>
            </a:r>
            <a:r>
              <a:rPr spc="15" dirty="0">
                <a:solidFill>
                  <a:srgbClr val="3E3E3E"/>
                </a:solidFill>
              </a:rPr>
              <a:t>Monitoring</a:t>
            </a:r>
            <a:r>
              <a:rPr spc="-105" dirty="0">
                <a:solidFill>
                  <a:srgbClr val="3E3E3E"/>
                </a:solidFill>
              </a:rPr>
              <a:t> </a:t>
            </a:r>
            <a:r>
              <a:rPr spc="-35" dirty="0">
                <a:solidFill>
                  <a:srgbClr val="3E3E3E"/>
                </a:solidFill>
              </a:rPr>
              <a:t>Tools</a:t>
            </a:r>
          </a:p>
        </p:txBody>
      </p:sp>
      <p:sp>
        <p:nvSpPr>
          <p:cNvPr id="4" name="object 4"/>
          <p:cNvSpPr/>
          <p:nvPr/>
        </p:nvSpPr>
        <p:spPr>
          <a:xfrm>
            <a:off x="3503676" y="2497835"/>
            <a:ext cx="11643360" cy="4116704"/>
          </a:xfrm>
          <a:custGeom>
            <a:avLst/>
            <a:gdLst/>
            <a:ahLst/>
            <a:cxnLst/>
            <a:rect l="l" t="t" r="r" b="b"/>
            <a:pathLst>
              <a:path w="11643360" h="4116704">
                <a:moveTo>
                  <a:pt x="10957306" y="0"/>
                </a:moveTo>
                <a:lnTo>
                  <a:pt x="686053" y="0"/>
                </a:lnTo>
                <a:lnTo>
                  <a:pt x="637065" y="1722"/>
                </a:lnTo>
                <a:lnTo>
                  <a:pt x="589005" y="6814"/>
                </a:lnTo>
                <a:lnTo>
                  <a:pt x="541990" y="15157"/>
                </a:lnTo>
                <a:lnTo>
                  <a:pt x="496136" y="26636"/>
                </a:lnTo>
                <a:lnTo>
                  <a:pt x="451559" y="41135"/>
                </a:lnTo>
                <a:lnTo>
                  <a:pt x="408375" y="58537"/>
                </a:lnTo>
                <a:lnTo>
                  <a:pt x="366701" y="78727"/>
                </a:lnTo>
                <a:lnTo>
                  <a:pt x="326652" y="101588"/>
                </a:lnTo>
                <a:lnTo>
                  <a:pt x="288345" y="127005"/>
                </a:lnTo>
                <a:lnTo>
                  <a:pt x="251896" y="154860"/>
                </a:lnTo>
                <a:lnTo>
                  <a:pt x="217422" y="185038"/>
                </a:lnTo>
                <a:lnTo>
                  <a:pt x="185038" y="217422"/>
                </a:lnTo>
                <a:lnTo>
                  <a:pt x="154860" y="251896"/>
                </a:lnTo>
                <a:lnTo>
                  <a:pt x="127005" y="288345"/>
                </a:lnTo>
                <a:lnTo>
                  <a:pt x="101588" y="326652"/>
                </a:lnTo>
                <a:lnTo>
                  <a:pt x="78727" y="366701"/>
                </a:lnTo>
                <a:lnTo>
                  <a:pt x="58537" y="408375"/>
                </a:lnTo>
                <a:lnTo>
                  <a:pt x="41135" y="451559"/>
                </a:lnTo>
                <a:lnTo>
                  <a:pt x="26636" y="496136"/>
                </a:lnTo>
                <a:lnTo>
                  <a:pt x="15157" y="541990"/>
                </a:lnTo>
                <a:lnTo>
                  <a:pt x="6814" y="589005"/>
                </a:lnTo>
                <a:lnTo>
                  <a:pt x="1722" y="637065"/>
                </a:lnTo>
                <a:lnTo>
                  <a:pt x="0" y="686054"/>
                </a:lnTo>
                <a:lnTo>
                  <a:pt x="0" y="3430270"/>
                </a:lnTo>
                <a:lnTo>
                  <a:pt x="1722" y="3479258"/>
                </a:lnTo>
                <a:lnTo>
                  <a:pt x="6814" y="3527318"/>
                </a:lnTo>
                <a:lnTo>
                  <a:pt x="15157" y="3574333"/>
                </a:lnTo>
                <a:lnTo>
                  <a:pt x="26636" y="3620187"/>
                </a:lnTo>
                <a:lnTo>
                  <a:pt x="41135" y="3664764"/>
                </a:lnTo>
                <a:lnTo>
                  <a:pt x="58537" y="3707948"/>
                </a:lnTo>
                <a:lnTo>
                  <a:pt x="78727" y="3749622"/>
                </a:lnTo>
                <a:lnTo>
                  <a:pt x="101588" y="3789671"/>
                </a:lnTo>
                <a:lnTo>
                  <a:pt x="127005" y="3827978"/>
                </a:lnTo>
                <a:lnTo>
                  <a:pt x="154860" y="3864427"/>
                </a:lnTo>
                <a:lnTo>
                  <a:pt x="185038" y="3898901"/>
                </a:lnTo>
                <a:lnTo>
                  <a:pt x="217422" y="3931285"/>
                </a:lnTo>
                <a:lnTo>
                  <a:pt x="251896" y="3961463"/>
                </a:lnTo>
                <a:lnTo>
                  <a:pt x="288345" y="3989318"/>
                </a:lnTo>
                <a:lnTo>
                  <a:pt x="326652" y="4014735"/>
                </a:lnTo>
                <a:lnTo>
                  <a:pt x="366701" y="4037596"/>
                </a:lnTo>
                <a:lnTo>
                  <a:pt x="408375" y="4057786"/>
                </a:lnTo>
                <a:lnTo>
                  <a:pt x="451559" y="4075188"/>
                </a:lnTo>
                <a:lnTo>
                  <a:pt x="496136" y="4089687"/>
                </a:lnTo>
                <a:lnTo>
                  <a:pt x="541990" y="4101166"/>
                </a:lnTo>
                <a:lnTo>
                  <a:pt x="589005" y="4109509"/>
                </a:lnTo>
                <a:lnTo>
                  <a:pt x="637065" y="4114601"/>
                </a:lnTo>
                <a:lnTo>
                  <a:pt x="686053" y="4116324"/>
                </a:lnTo>
                <a:lnTo>
                  <a:pt x="10957306" y="4116324"/>
                </a:lnTo>
                <a:lnTo>
                  <a:pt x="11006294" y="4114601"/>
                </a:lnTo>
                <a:lnTo>
                  <a:pt x="11054354" y="4109509"/>
                </a:lnTo>
                <a:lnTo>
                  <a:pt x="11101369" y="4101166"/>
                </a:lnTo>
                <a:lnTo>
                  <a:pt x="11147223" y="4089687"/>
                </a:lnTo>
                <a:lnTo>
                  <a:pt x="11191800" y="4075188"/>
                </a:lnTo>
                <a:lnTo>
                  <a:pt x="11234984" y="4057786"/>
                </a:lnTo>
                <a:lnTo>
                  <a:pt x="11276658" y="4037596"/>
                </a:lnTo>
                <a:lnTo>
                  <a:pt x="11316707" y="4014735"/>
                </a:lnTo>
                <a:lnTo>
                  <a:pt x="11355014" y="3989318"/>
                </a:lnTo>
                <a:lnTo>
                  <a:pt x="11391463" y="3961463"/>
                </a:lnTo>
                <a:lnTo>
                  <a:pt x="11425937" y="3931285"/>
                </a:lnTo>
                <a:lnTo>
                  <a:pt x="11458321" y="3898901"/>
                </a:lnTo>
                <a:lnTo>
                  <a:pt x="11488499" y="3864427"/>
                </a:lnTo>
                <a:lnTo>
                  <a:pt x="11516354" y="3827978"/>
                </a:lnTo>
                <a:lnTo>
                  <a:pt x="11541771" y="3789671"/>
                </a:lnTo>
                <a:lnTo>
                  <a:pt x="11564632" y="3749622"/>
                </a:lnTo>
                <a:lnTo>
                  <a:pt x="11584822" y="3707948"/>
                </a:lnTo>
                <a:lnTo>
                  <a:pt x="11602224" y="3664764"/>
                </a:lnTo>
                <a:lnTo>
                  <a:pt x="11616723" y="3620187"/>
                </a:lnTo>
                <a:lnTo>
                  <a:pt x="11628202" y="3574333"/>
                </a:lnTo>
                <a:lnTo>
                  <a:pt x="11636545" y="3527318"/>
                </a:lnTo>
                <a:lnTo>
                  <a:pt x="11641637" y="3479258"/>
                </a:lnTo>
                <a:lnTo>
                  <a:pt x="11643360" y="3430270"/>
                </a:lnTo>
                <a:lnTo>
                  <a:pt x="11643360" y="686054"/>
                </a:lnTo>
                <a:lnTo>
                  <a:pt x="11641637" y="637065"/>
                </a:lnTo>
                <a:lnTo>
                  <a:pt x="11636545" y="589005"/>
                </a:lnTo>
                <a:lnTo>
                  <a:pt x="11628202" y="541990"/>
                </a:lnTo>
                <a:lnTo>
                  <a:pt x="11616723" y="496136"/>
                </a:lnTo>
                <a:lnTo>
                  <a:pt x="11602224" y="451559"/>
                </a:lnTo>
                <a:lnTo>
                  <a:pt x="11584822" y="408375"/>
                </a:lnTo>
                <a:lnTo>
                  <a:pt x="11564632" y="366701"/>
                </a:lnTo>
                <a:lnTo>
                  <a:pt x="11541771" y="326652"/>
                </a:lnTo>
                <a:lnTo>
                  <a:pt x="11516354" y="288345"/>
                </a:lnTo>
                <a:lnTo>
                  <a:pt x="11488499" y="251896"/>
                </a:lnTo>
                <a:lnTo>
                  <a:pt x="11458321" y="217422"/>
                </a:lnTo>
                <a:lnTo>
                  <a:pt x="11425937" y="185038"/>
                </a:lnTo>
                <a:lnTo>
                  <a:pt x="11391463" y="154860"/>
                </a:lnTo>
                <a:lnTo>
                  <a:pt x="11355014" y="127005"/>
                </a:lnTo>
                <a:lnTo>
                  <a:pt x="11316707" y="101588"/>
                </a:lnTo>
                <a:lnTo>
                  <a:pt x="11276658" y="78727"/>
                </a:lnTo>
                <a:lnTo>
                  <a:pt x="11234984" y="58537"/>
                </a:lnTo>
                <a:lnTo>
                  <a:pt x="11191800" y="41135"/>
                </a:lnTo>
                <a:lnTo>
                  <a:pt x="11147223" y="26636"/>
                </a:lnTo>
                <a:lnTo>
                  <a:pt x="11101369" y="15157"/>
                </a:lnTo>
                <a:lnTo>
                  <a:pt x="11054354" y="6814"/>
                </a:lnTo>
                <a:lnTo>
                  <a:pt x="11006294" y="1722"/>
                </a:lnTo>
                <a:lnTo>
                  <a:pt x="1095730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503676" y="2497835"/>
            <a:ext cx="11643360" cy="4116704"/>
          </a:xfrm>
          <a:custGeom>
            <a:avLst/>
            <a:gdLst/>
            <a:ahLst/>
            <a:cxnLst/>
            <a:rect l="l" t="t" r="r" b="b"/>
            <a:pathLst>
              <a:path w="11643360" h="4116704">
                <a:moveTo>
                  <a:pt x="0" y="686054"/>
                </a:moveTo>
                <a:lnTo>
                  <a:pt x="1722" y="637065"/>
                </a:lnTo>
                <a:lnTo>
                  <a:pt x="6814" y="589005"/>
                </a:lnTo>
                <a:lnTo>
                  <a:pt x="15157" y="541990"/>
                </a:lnTo>
                <a:lnTo>
                  <a:pt x="26636" y="496136"/>
                </a:lnTo>
                <a:lnTo>
                  <a:pt x="41135" y="451559"/>
                </a:lnTo>
                <a:lnTo>
                  <a:pt x="58537" y="408375"/>
                </a:lnTo>
                <a:lnTo>
                  <a:pt x="78727" y="366701"/>
                </a:lnTo>
                <a:lnTo>
                  <a:pt x="101588" y="326652"/>
                </a:lnTo>
                <a:lnTo>
                  <a:pt x="127005" y="288345"/>
                </a:lnTo>
                <a:lnTo>
                  <a:pt x="154860" y="251896"/>
                </a:lnTo>
                <a:lnTo>
                  <a:pt x="185038" y="217422"/>
                </a:lnTo>
                <a:lnTo>
                  <a:pt x="217422" y="185038"/>
                </a:lnTo>
                <a:lnTo>
                  <a:pt x="251896" y="154860"/>
                </a:lnTo>
                <a:lnTo>
                  <a:pt x="288345" y="127005"/>
                </a:lnTo>
                <a:lnTo>
                  <a:pt x="326652" y="101588"/>
                </a:lnTo>
                <a:lnTo>
                  <a:pt x="366701" y="78727"/>
                </a:lnTo>
                <a:lnTo>
                  <a:pt x="408375" y="58537"/>
                </a:lnTo>
                <a:lnTo>
                  <a:pt x="451559" y="41135"/>
                </a:lnTo>
                <a:lnTo>
                  <a:pt x="496136" y="26636"/>
                </a:lnTo>
                <a:lnTo>
                  <a:pt x="541990" y="15157"/>
                </a:lnTo>
                <a:lnTo>
                  <a:pt x="589005" y="6814"/>
                </a:lnTo>
                <a:lnTo>
                  <a:pt x="637065" y="1722"/>
                </a:lnTo>
                <a:lnTo>
                  <a:pt x="686053" y="0"/>
                </a:lnTo>
                <a:lnTo>
                  <a:pt x="10957306" y="0"/>
                </a:lnTo>
                <a:lnTo>
                  <a:pt x="11006294" y="1722"/>
                </a:lnTo>
                <a:lnTo>
                  <a:pt x="11054354" y="6814"/>
                </a:lnTo>
                <a:lnTo>
                  <a:pt x="11101369" y="15157"/>
                </a:lnTo>
                <a:lnTo>
                  <a:pt x="11147223" y="26636"/>
                </a:lnTo>
                <a:lnTo>
                  <a:pt x="11191800" y="41135"/>
                </a:lnTo>
                <a:lnTo>
                  <a:pt x="11234984" y="58537"/>
                </a:lnTo>
                <a:lnTo>
                  <a:pt x="11276658" y="78727"/>
                </a:lnTo>
                <a:lnTo>
                  <a:pt x="11316707" y="101588"/>
                </a:lnTo>
                <a:lnTo>
                  <a:pt x="11355014" y="127005"/>
                </a:lnTo>
                <a:lnTo>
                  <a:pt x="11391463" y="154860"/>
                </a:lnTo>
                <a:lnTo>
                  <a:pt x="11425937" y="185038"/>
                </a:lnTo>
                <a:lnTo>
                  <a:pt x="11458321" y="217422"/>
                </a:lnTo>
                <a:lnTo>
                  <a:pt x="11488499" y="251896"/>
                </a:lnTo>
                <a:lnTo>
                  <a:pt x="11516354" y="288345"/>
                </a:lnTo>
                <a:lnTo>
                  <a:pt x="11541771" y="326652"/>
                </a:lnTo>
                <a:lnTo>
                  <a:pt x="11564632" y="366701"/>
                </a:lnTo>
                <a:lnTo>
                  <a:pt x="11584822" y="408375"/>
                </a:lnTo>
                <a:lnTo>
                  <a:pt x="11602224" y="451559"/>
                </a:lnTo>
                <a:lnTo>
                  <a:pt x="11616723" y="496136"/>
                </a:lnTo>
                <a:lnTo>
                  <a:pt x="11628202" y="541990"/>
                </a:lnTo>
                <a:lnTo>
                  <a:pt x="11636545" y="589005"/>
                </a:lnTo>
                <a:lnTo>
                  <a:pt x="11641637" y="637065"/>
                </a:lnTo>
                <a:lnTo>
                  <a:pt x="11643360" y="686054"/>
                </a:lnTo>
                <a:lnTo>
                  <a:pt x="11643360" y="3430270"/>
                </a:lnTo>
                <a:lnTo>
                  <a:pt x="11641637" y="3479258"/>
                </a:lnTo>
                <a:lnTo>
                  <a:pt x="11636545" y="3527318"/>
                </a:lnTo>
                <a:lnTo>
                  <a:pt x="11628202" y="3574333"/>
                </a:lnTo>
                <a:lnTo>
                  <a:pt x="11616723" y="3620187"/>
                </a:lnTo>
                <a:lnTo>
                  <a:pt x="11602224" y="3664764"/>
                </a:lnTo>
                <a:lnTo>
                  <a:pt x="11584822" y="3707948"/>
                </a:lnTo>
                <a:lnTo>
                  <a:pt x="11564632" y="3749622"/>
                </a:lnTo>
                <a:lnTo>
                  <a:pt x="11541771" y="3789671"/>
                </a:lnTo>
                <a:lnTo>
                  <a:pt x="11516354" y="3827978"/>
                </a:lnTo>
                <a:lnTo>
                  <a:pt x="11488499" y="3864427"/>
                </a:lnTo>
                <a:lnTo>
                  <a:pt x="11458321" y="3898901"/>
                </a:lnTo>
                <a:lnTo>
                  <a:pt x="11425937" y="3931285"/>
                </a:lnTo>
                <a:lnTo>
                  <a:pt x="11391463" y="3961463"/>
                </a:lnTo>
                <a:lnTo>
                  <a:pt x="11355014" y="3989318"/>
                </a:lnTo>
                <a:lnTo>
                  <a:pt x="11316707" y="4014735"/>
                </a:lnTo>
                <a:lnTo>
                  <a:pt x="11276658" y="4037596"/>
                </a:lnTo>
                <a:lnTo>
                  <a:pt x="11234984" y="4057786"/>
                </a:lnTo>
                <a:lnTo>
                  <a:pt x="11191800" y="4075188"/>
                </a:lnTo>
                <a:lnTo>
                  <a:pt x="11147223" y="4089687"/>
                </a:lnTo>
                <a:lnTo>
                  <a:pt x="11101369" y="4101166"/>
                </a:lnTo>
                <a:lnTo>
                  <a:pt x="11054354" y="4109509"/>
                </a:lnTo>
                <a:lnTo>
                  <a:pt x="11006294" y="4114601"/>
                </a:lnTo>
                <a:lnTo>
                  <a:pt x="10957306" y="4116324"/>
                </a:lnTo>
                <a:lnTo>
                  <a:pt x="686053" y="4116324"/>
                </a:lnTo>
                <a:lnTo>
                  <a:pt x="637065" y="4114601"/>
                </a:lnTo>
                <a:lnTo>
                  <a:pt x="589005" y="4109509"/>
                </a:lnTo>
                <a:lnTo>
                  <a:pt x="541990" y="4101166"/>
                </a:lnTo>
                <a:lnTo>
                  <a:pt x="496136" y="4089687"/>
                </a:lnTo>
                <a:lnTo>
                  <a:pt x="451559" y="4075188"/>
                </a:lnTo>
                <a:lnTo>
                  <a:pt x="408375" y="4057786"/>
                </a:lnTo>
                <a:lnTo>
                  <a:pt x="366701" y="4037596"/>
                </a:lnTo>
                <a:lnTo>
                  <a:pt x="326652" y="4014735"/>
                </a:lnTo>
                <a:lnTo>
                  <a:pt x="288345" y="3989318"/>
                </a:lnTo>
                <a:lnTo>
                  <a:pt x="251896" y="3961463"/>
                </a:lnTo>
                <a:lnTo>
                  <a:pt x="217422" y="3931285"/>
                </a:lnTo>
                <a:lnTo>
                  <a:pt x="185038" y="3898901"/>
                </a:lnTo>
                <a:lnTo>
                  <a:pt x="154860" y="3864427"/>
                </a:lnTo>
                <a:lnTo>
                  <a:pt x="127005" y="3827978"/>
                </a:lnTo>
                <a:lnTo>
                  <a:pt x="101588" y="3789671"/>
                </a:lnTo>
                <a:lnTo>
                  <a:pt x="78727" y="3749622"/>
                </a:lnTo>
                <a:lnTo>
                  <a:pt x="58537" y="3707948"/>
                </a:lnTo>
                <a:lnTo>
                  <a:pt x="41135" y="3664764"/>
                </a:lnTo>
                <a:lnTo>
                  <a:pt x="26636" y="3620187"/>
                </a:lnTo>
                <a:lnTo>
                  <a:pt x="15157" y="3574333"/>
                </a:lnTo>
                <a:lnTo>
                  <a:pt x="6814" y="3527318"/>
                </a:lnTo>
                <a:lnTo>
                  <a:pt x="1722" y="3479258"/>
                </a:lnTo>
                <a:lnTo>
                  <a:pt x="0" y="3430270"/>
                </a:lnTo>
                <a:lnTo>
                  <a:pt x="0" y="686054"/>
                </a:lnTo>
                <a:close/>
              </a:path>
            </a:pathLst>
          </a:custGeom>
          <a:ln w="1270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871721" y="2470810"/>
            <a:ext cx="10805160" cy="3957954"/>
          </a:xfrm>
          <a:prstGeom prst="rect">
            <a:avLst/>
          </a:prstGeom>
        </p:spPr>
        <p:txBody>
          <a:bodyPr vert="horz" wrap="square" lIns="0" tIns="195580" rIns="0" bIns="0" rtlCol="0">
            <a:spAutoFit/>
          </a:bodyPr>
          <a:lstStyle/>
          <a:p>
            <a:pPr marL="381000" indent="-368935">
              <a:lnSpc>
                <a:spcPct val="100000"/>
              </a:lnSpc>
              <a:spcBef>
                <a:spcPts val="1540"/>
              </a:spcBef>
              <a:buFont typeface="Tahoma"/>
              <a:buChar char="●"/>
              <a:tabLst>
                <a:tab pos="381000" algn="l"/>
                <a:tab pos="381635" algn="l"/>
              </a:tabLst>
            </a:pP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ELK</a:t>
            </a:r>
            <a:r>
              <a:rPr sz="2200" spc="-13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Stack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80" dirty="0">
                <a:solidFill>
                  <a:srgbClr val="3E3E3E"/>
                </a:solidFill>
                <a:latin typeface="Lucida Sans Unicode"/>
                <a:cs typeface="Lucida Sans Unicode"/>
              </a:rPr>
              <a:t>is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5" dirty="0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95" dirty="0">
                <a:solidFill>
                  <a:srgbClr val="3E3E3E"/>
                </a:solidFill>
                <a:latin typeface="Lucida Sans Unicode"/>
                <a:cs typeface="Lucida Sans Unicode"/>
              </a:rPr>
              <a:t>log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monitoring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and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80" dirty="0">
                <a:solidFill>
                  <a:srgbClr val="3E3E3E"/>
                </a:solidFill>
                <a:latin typeface="Lucida Sans Unicode"/>
                <a:cs typeface="Lucida Sans Unicode"/>
              </a:rPr>
              <a:t>open-source</a:t>
            </a:r>
            <a:r>
              <a:rPr sz="2200" spc="-9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60" dirty="0">
                <a:solidFill>
                  <a:srgbClr val="3E3E3E"/>
                </a:solidFill>
                <a:latin typeface="Lucida Sans Unicode"/>
                <a:cs typeface="Lucida Sans Unicode"/>
              </a:rPr>
              <a:t>tool.</a:t>
            </a:r>
            <a:endParaRPr sz="2200">
              <a:latin typeface="Lucida Sans Unicode"/>
              <a:cs typeface="Lucida Sans Unicode"/>
            </a:endParaRPr>
          </a:p>
          <a:p>
            <a:pPr marL="381000" marR="721995" indent="-368935">
              <a:lnSpc>
                <a:spcPct val="100000"/>
              </a:lnSpc>
              <a:spcBef>
                <a:spcPts val="1440"/>
              </a:spcBef>
              <a:buFont typeface="Tahoma"/>
              <a:buChar char="●"/>
              <a:tabLst>
                <a:tab pos="381000" algn="l"/>
                <a:tab pos="381635" algn="l"/>
              </a:tabLst>
            </a:pP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It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80" dirty="0">
                <a:solidFill>
                  <a:srgbClr val="3E3E3E"/>
                </a:solidFill>
                <a:latin typeface="Lucida Sans Unicode"/>
                <a:cs typeface="Lucida Sans Unicode"/>
              </a:rPr>
              <a:t>is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5" dirty="0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combination</a:t>
            </a:r>
            <a:r>
              <a:rPr sz="2200" spc="-8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of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15" dirty="0">
                <a:solidFill>
                  <a:srgbClr val="3E3E3E"/>
                </a:solidFill>
                <a:latin typeface="Lucida Sans Unicode"/>
                <a:cs typeface="Lucida Sans Unicode"/>
              </a:rPr>
              <a:t>three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80" dirty="0">
                <a:solidFill>
                  <a:srgbClr val="3E3E3E"/>
                </a:solidFill>
                <a:latin typeface="Lucida Sans Unicode"/>
                <a:cs typeface="Lucida Sans Unicode"/>
              </a:rPr>
              <a:t>open-source </a:t>
            </a:r>
            <a:r>
              <a:rPr sz="2200" spc="-65" dirty="0">
                <a:solidFill>
                  <a:srgbClr val="3E3E3E"/>
                </a:solidFill>
                <a:latin typeface="Lucida Sans Unicode"/>
                <a:cs typeface="Lucida Sans Unicode"/>
              </a:rPr>
              <a:t>tools: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Elasticsearch,</a:t>
            </a:r>
            <a:r>
              <a:rPr sz="2200" spc="-7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75" dirty="0">
                <a:solidFill>
                  <a:srgbClr val="3E3E3E"/>
                </a:solidFill>
                <a:latin typeface="Lucida Sans Unicode"/>
                <a:cs typeface="Lucida Sans Unicode"/>
              </a:rPr>
              <a:t>Logstash,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and </a:t>
            </a:r>
            <a:r>
              <a:rPr sz="2200" spc="-68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Kibana.</a:t>
            </a:r>
            <a:endParaRPr sz="2200">
              <a:latin typeface="Lucida Sans Unicode"/>
              <a:cs typeface="Lucida Sans Unicode"/>
            </a:endParaRPr>
          </a:p>
          <a:p>
            <a:pPr marL="381000" marR="996950" indent="-368935">
              <a:lnSpc>
                <a:spcPct val="100000"/>
              </a:lnSpc>
              <a:spcBef>
                <a:spcPts val="1440"/>
              </a:spcBef>
              <a:buFont typeface="Tahoma"/>
              <a:buChar char="●"/>
              <a:tabLst>
                <a:tab pos="381000" algn="l"/>
                <a:tab pos="381635" algn="l"/>
              </a:tabLst>
            </a:pP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Elasticsearch</a:t>
            </a:r>
            <a:r>
              <a:rPr sz="2200" spc="-7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80" dirty="0">
                <a:solidFill>
                  <a:srgbClr val="3E3E3E"/>
                </a:solidFill>
                <a:latin typeface="Lucida Sans Unicode"/>
                <a:cs typeface="Lucida Sans Unicode"/>
              </a:rPr>
              <a:t>is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the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15" dirty="0">
                <a:solidFill>
                  <a:srgbClr val="3E3E3E"/>
                </a:solidFill>
                <a:latin typeface="Lucida Sans Unicode"/>
                <a:cs typeface="Lucida Sans Unicode"/>
              </a:rPr>
              <a:t>heart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of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the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70" dirty="0">
                <a:solidFill>
                  <a:srgbClr val="3E3E3E"/>
                </a:solidFill>
                <a:latin typeface="Lucida Sans Unicode"/>
                <a:cs typeface="Lucida Sans Unicode"/>
              </a:rPr>
              <a:t>stack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as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65" dirty="0">
                <a:solidFill>
                  <a:srgbClr val="3E3E3E"/>
                </a:solidFill>
                <a:latin typeface="Lucida Sans Unicode"/>
                <a:cs typeface="Lucida Sans Unicode"/>
              </a:rPr>
              <a:t>it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acts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as</a:t>
            </a:r>
            <a:r>
              <a:rPr sz="2200" spc="-13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the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data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65" dirty="0">
                <a:solidFill>
                  <a:srgbClr val="3E3E3E"/>
                </a:solidFill>
                <a:latin typeface="Lucida Sans Unicode"/>
                <a:cs typeface="Lucida Sans Unicode"/>
              </a:rPr>
              <a:t>engine,</a:t>
            </a:r>
            <a:r>
              <a:rPr sz="2200" spc="-10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stores </a:t>
            </a:r>
            <a:r>
              <a:rPr sz="2200" spc="-68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60" dirty="0">
                <a:solidFill>
                  <a:srgbClr val="3E3E3E"/>
                </a:solidFill>
                <a:latin typeface="Lucida Sans Unicode"/>
                <a:cs typeface="Lucida Sans Unicode"/>
              </a:rPr>
              <a:t>appl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i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cati</a:t>
            </a: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ons</a:t>
            </a:r>
            <a:r>
              <a:rPr sz="2200" spc="-160" dirty="0">
                <a:solidFill>
                  <a:srgbClr val="3E3E3E"/>
                </a:solidFill>
                <a:latin typeface="Lucida Sans Unicode"/>
                <a:cs typeface="Lucida Sans Unicode"/>
              </a:rPr>
              <a:t>,</a:t>
            </a:r>
            <a:r>
              <a:rPr sz="2200" spc="-7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ser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v</a:t>
            </a:r>
            <a:r>
              <a:rPr sz="2200" spc="-5" dirty="0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sz="2200" dirty="0">
                <a:solidFill>
                  <a:srgbClr val="3E3E3E"/>
                </a:solidFill>
                <a:latin typeface="Lucida Sans Unicode"/>
                <a:cs typeface="Lucida Sans Unicode"/>
              </a:rPr>
              <a:t>r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lo</a:t>
            </a:r>
            <a:r>
              <a:rPr sz="2200" spc="-135" dirty="0">
                <a:solidFill>
                  <a:srgbClr val="3E3E3E"/>
                </a:solidFill>
                <a:latin typeface="Lucida Sans Unicode"/>
                <a:cs typeface="Lucida Sans Unicode"/>
              </a:rPr>
              <a:t>g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s</a:t>
            </a:r>
            <a:r>
              <a:rPr sz="2200" spc="-160" dirty="0">
                <a:solidFill>
                  <a:srgbClr val="3E3E3E"/>
                </a:solidFill>
                <a:latin typeface="Lucida Sans Unicode"/>
                <a:cs typeface="Lucida Sans Unicode"/>
              </a:rPr>
              <a:t>,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an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d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" dirty="0">
                <a:solidFill>
                  <a:srgbClr val="3E3E3E"/>
                </a:solidFill>
                <a:latin typeface="Lucida Sans Unicode"/>
                <a:cs typeface="Lucida Sans Unicode"/>
              </a:rPr>
              <a:t>r</a:t>
            </a:r>
            <a:r>
              <a:rPr sz="2200" spc="5" dirty="0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r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ieve</a:t>
            </a:r>
            <a:r>
              <a:rPr sz="2200" spc="-75" dirty="0">
                <a:solidFill>
                  <a:srgbClr val="3E3E3E"/>
                </a:solidFill>
                <a:latin typeface="Lucida Sans Unicode"/>
                <a:cs typeface="Lucida Sans Unicode"/>
              </a:rPr>
              <a:t>s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the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data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f</a:t>
            </a: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o</a:t>
            </a:r>
            <a:r>
              <a:rPr sz="2200" spc="-5" dirty="0">
                <a:solidFill>
                  <a:srgbClr val="3E3E3E"/>
                </a:solidFill>
                <a:latin typeface="Lucida Sans Unicode"/>
                <a:cs typeface="Lucida Sans Unicode"/>
              </a:rPr>
              <a:t>r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analy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s</a:t>
            </a:r>
            <a:r>
              <a:rPr sz="2200" spc="-60" dirty="0">
                <a:solidFill>
                  <a:srgbClr val="3E3E3E"/>
                </a:solidFill>
                <a:latin typeface="Lucida Sans Unicode"/>
                <a:cs typeface="Lucida Sans Unicode"/>
              </a:rPr>
              <a:t>i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s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.</a:t>
            </a:r>
            <a:endParaRPr sz="2200">
              <a:latin typeface="Lucida Sans Unicode"/>
              <a:cs typeface="Lucida Sans Unicode"/>
            </a:endParaRPr>
          </a:p>
          <a:p>
            <a:pPr marL="381000" marR="10795" indent="-368935">
              <a:lnSpc>
                <a:spcPct val="100000"/>
              </a:lnSpc>
              <a:spcBef>
                <a:spcPts val="1440"/>
              </a:spcBef>
              <a:buFont typeface="Tahoma"/>
              <a:buChar char="●"/>
              <a:tabLst>
                <a:tab pos="381000" algn="l"/>
                <a:tab pos="381635" algn="l"/>
              </a:tabLst>
            </a:pPr>
            <a:r>
              <a:rPr sz="2200" spc="-60" dirty="0">
                <a:solidFill>
                  <a:srgbClr val="3E3E3E"/>
                </a:solidFill>
                <a:latin typeface="Lucida Sans Unicode"/>
                <a:cs typeface="Lucida Sans Unicode"/>
              </a:rPr>
              <a:t>Logstash</a:t>
            </a:r>
            <a:r>
              <a:rPr sz="2200" spc="-13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acts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as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data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pipeline</a:t>
            </a:r>
            <a:r>
              <a:rPr sz="2200" spc="-7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which</a:t>
            </a:r>
            <a:r>
              <a:rPr sz="2200" spc="-9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processes</a:t>
            </a:r>
            <a:r>
              <a:rPr sz="2200" spc="-10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90" dirty="0">
                <a:solidFill>
                  <a:srgbClr val="3E3E3E"/>
                </a:solidFill>
                <a:latin typeface="Lucida Sans Unicode"/>
                <a:cs typeface="Lucida Sans Unicode"/>
              </a:rPr>
              <a:t>logs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and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helps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in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70" dirty="0">
                <a:solidFill>
                  <a:srgbClr val="3E3E3E"/>
                </a:solidFill>
                <a:latin typeface="Lucida Sans Unicode"/>
                <a:cs typeface="Lucida Sans Unicode"/>
              </a:rPr>
              <a:t>saving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the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data </a:t>
            </a:r>
            <a:r>
              <a:rPr sz="2200" spc="-68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to</a:t>
            </a:r>
            <a:r>
              <a:rPr sz="2200" spc="-13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Elasticsearch.</a:t>
            </a:r>
            <a:endParaRPr sz="2200">
              <a:latin typeface="Lucida Sans Unicode"/>
              <a:cs typeface="Lucida Sans Unicode"/>
            </a:endParaRPr>
          </a:p>
          <a:p>
            <a:pPr marL="381000" marR="5080" indent="-368935">
              <a:lnSpc>
                <a:spcPct val="100000"/>
              </a:lnSpc>
              <a:spcBef>
                <a:spcPts val="1445"/>
              </a:spcBef>
              <a:buFont typeface="Tahoma"/>
              <a:buChar char="●"/>
              <a:tabLst>
                <a:tab pos="381000" algn="l"/>
                <a:tab pos="381635" algn="l"/>
              </a:tabLst>
            </a:pP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Kibana</a:t>
            </a:r>
            <a:r>
              <a:rPr sz="2200" spc="-10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80" dirty="0">
                <a:solidFill>
                  <a:srgbClr val="3E3E3E"/>
                </a:solidFill>
                <a:latin typeface="Lucida Sans Unicode"/>
                <a:cs typeface="Lucida Sans Unicode"/>
              </a:rPr>
              <a:t>is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5" dirty="0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90" dirty="0">
                <a:solidFill>
                  <a:srgbClr val="3E3E3E"/>
                </a:solidFill>
                <a:latin typeface="Lucida Sans Unicode"/>
                <a:cs typeface="Lucida Sans Unicode"/>
              </a:rPr>
              <a:t>front-end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application</a:t>
            </a:r>
            <a:r>
              <a:rPr sz="2200" spc="-7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used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to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70" dirty="0">
                <a:solidFill>
                  <a:srgbClr val="3E3E3E"/>
                </a:solidFill>
                <a:latin typeface="Lucida Sans Unicode"/>
                <a:cs typeface="Lucida Sans Unicode"/>
              </a:rPr>
              <a:t>visualize</a:t>
            </a:r>
            <a:r>
              <a:rPr sz="2200" spc="-8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and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display</a:t>
            </a:r>
            <a:r>
              <a:rPr sz="2200" spc="-7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the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data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retrieved </a:t>
            </a:r>
            <a:r>
              <a:rPr sz="2200" spc="-68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from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the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data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60" dirty="0">
                <a:solidFill>
                  <a:srgbClr val="3E3E3E"/>
                </a:solidFill>
                <a:latin typeface="Lucida Sans Unicode"/>
                <a:cs typeface="Lucida Sans Unicode"/>
              </a:rPr>
              <a:t>engine.</a:t>
            </a:r>
            <a:endParaRPr sz="2200">
              <a:latin typeface="Lucida Sans Unicode"/>
              <a:cs typeface="Lucida Sans Unicode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07947" y="3802379"/>
            <a:ext cx="1901952" cy="150876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962400" y="734568"/>
            <a:ext cx="8325611" cy="458724"/>
          </a:xfrm>
          <a:prstGeom prst="rect">
            <a:avLst/>
          </a:prstGeom>
        </p:spPr>
      </p:pic>
    </p:spTree>
  </p:cSld>
  <p:clrMapOvr>
    <a:masterClrMapping/>
  </p:clrMapOvr>
</p:sld>
</file>

<file path=ppt/slides/slide39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6256635" cy="9144000"/>
            <a:chOff x="0" y="0"/>
            <a:chExt cx="16256635" cy="9144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6256507" cy="9143996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4064507" y="4584191"/>
              <a:ext cx="10902950" cy="3150235"/>
            </a:xfrm>
            <a:custGeom>
              <a:avLst/>
              <a:gdLst/>
              <a:ahLst/>
              <a:cxnLst/>
              <a:rect l="l" t="t" r="r" b="b"/>
              <a:pathLst>
                <a:path w="10902950" h="3150234">
                  <a:moveTo>
                    <a:pt x="10377678" y="0"/>
                  </a:moveTo>
                  <a:lnTo>
                    <a:pt x="525017" y="0"/>
                  </a:lnTo>
                  <a:lnTo>
                    <a:pt x="477233" y="2145"/>
                  </a:lnTo>
                  <a:lnTo>
                    <a:pt x="430650" y="8459"/>
                  </a:lnTo>
                  <a:lnTo>
                    <a:pt x="385453" y="18755"/>
                  </a:lnTo>
                  <a:lnTo>
                    <a:pt x="341829" y="32848"/>
                  </a:lnTo>
                  <a:lnTo>
                    <a:pt x="299963" y="50553"/>
                  </a:lnTo>
                  <a:lnTo>
                    <a:pt x="260039" y="71684"/>
                  </a:lnTo>
                  <a:lnTo>
                    <a:pt x="222244" y="96056"/>
                  </a:lnTo>
                  <a:lnTo>
                    <a:pt x="186763" y="123483"/>
                  </a:lnTo>
                  <a:lnTo>
                    <a:pt x="153781" y="153781"/>
                  </a:lnTo>
                  <a:lnTo>
                    <a:pt x="123483" y="186763"/>
                  </a:lnTo>
                  <a:lnTo>
                    <a:pt x="96056" y="222244"/>
                  </a:lnTo>
                  <a:lnTo>
                    <a:pt x="71684" y="260039"/>
                  </a:lnTo>
                  <a:lnTo>
                    <a:pt x="50553" y="299963"/>
                  </a:lnTo>
                  <a:lnTo>
                    <a:pt x="32848" y="341829"/>
                  </a:lnTo>
                  <a:lnTo>
                    <a:pt x="18755" y="385453"/>
                  </a:lnTo>
                  <a:lnTo>
                    <a:pt x="8459" y="430650"/>
                  </a:lnTo>
                  <a:lnTo>
                    <a:pt x="2145" y="477233"/>
                  </a:lnTo>
                  <a:lnTo>
                    <a:pt x="0" y="525018"/>
                  </a:lnTo>
                  <a:lnTo>
                    <a:pt x="0" y="2625090"/>
                  </a:lnTo>
                  <a:lnTo>
                    <a:pt x="2145" y="2672874"/>
                  </a:lnTo>
                  <a:lnTo>
                    <a:pt x="8459" y="2719457"/>
                  </a:lnTo>
                  <a:lnTo>
                    <a:pt x="18755" y="2764654"/>
                  </a:lnTo>
                  <a:lnTo>
                    <a:pt x="32848" y="2808278"/>
                  </a:lnTo>
                  <a:lnTo>
                    <a:pt x="50553" y="2850144"/>
                  </a:lnTo>
                  <a:lnTo>
                    <a:pt x="71684" y="2890068"/>
                  </a:lnTo>
                  <a:lnTo>
                    <a:pt x="96056" y="2927863"/>
                  </a:lnTo>
                  <a:lnTo>
                    <a:pt x="123483" y="2963344"/>
                  </a:lnTo>
                  <a:lnTo>
                    <a:pt x="153781" y="2996326"/>
                  </a:lnTo>
                  <a:lnTo>
                    <a:pt x="186763" y="3026624"/>
                  </a:lnTo>
                  <a:lnTo>
                    <a:pt x="222244" y="3054051"/>
                  </a:lnTo>
                  <a:lnTo>
                    <a:pt x="260039" y="3078423"/>
                  </a:lnTo>
                  <a:lnTo>
                    <a:pt x="299963" y="3099554"/>
                  </a:lnTo>
                  <a:lnTo>
                    <a:pt x="341829" y="3117259"/>
                  </a:lnTo>
                  <a:lnTo>
                    <a:pt x="385453" y="3131352"/>
                  </a:lnTo>
                  <a:lnTo>
                    <a:pt x="430650" y="3141648"/>
                  </a:lnTo>
                  <a:lnTo>
                    <a:pt x="477233" y="3147962"/>
                  </a:lnTo>
                  <a:lnTo>
                    <a:pt x="525017" y="3150108"/>
                  </a:lnTo>
                  <a:lnTo>
                    <a:pt x="10377678" y="3150108"/>
                  </a:lnTo>
                  <a:lnTo>
                    <a:pt x="10425462" y="3147962"/>
                  </a:lnTo>
                  <a:lnTo>
                    <a:pt x="10472045" y="3141648"/>
                  </a:lnTo>
                  <a:lnTo>
                    <a:pt x="10517242" y="3131352"/>
                  </a:lnTo>
                  <a:lnTo>
                    <a:pt x="10560866" y="3117259"/>
                  </a:lnTo>
                  <a:lnTo>
                    <a:pt x="10602732" y="3099554"/>
                  </a:lnTo>
                  <a:lnTo>
                    <a:pt x="10642656" y="3078423"/>
                  </a:lnTo>
                  <a:lnTo>
                    <a:pt x="10680451" y="3054051"/>
                  </a:lnTo>
                  <a:lnTo>
                    <a:pt x="10715932" y="3026624"/>
                  </a:lnTo>
                  <a:lnTo>
                    <a:pt x="10748914" y="2996326"/>
                  </a:lnTo>
                  <a:lnTo>
                    <a:pt x="10779212" y="2963344"/>
                  </a:lnTo>
                  <a:lnTo>
                    <a:pt x="10806639" y="2927863"/>
                  </a:lnTo>
                  <a:lnTo>
                    <a:pt x="10831011" y="2890068"/>
                  </a:lnTo>
                  <a:lnTo>
                    <a:pt x="10852142" y="2850144"/>
                  </a:lnTo>
                  <a:lnTo>
                    <a:pt x="10869847" y="2808278"/>
                  </a:lnTo>
                  <a:lnTo>
                    <a:pt x="10883940" y="2764654"/>
                  </a:lnTo>
                  <a:lnTo>
                    <a:pt x="10894236" y="2719457"/>
                  </a:lnTo>
                  <a:lnTo>
                    <a:pt x="10900550" y="2672874"/>
                  </a:lnTo>
                  <a:lnTo>
                    <a:pt x="10902696" y="2625090"/>
                  </a:lnTo>
                  <a:lnTo>
                    <a:pt x="10902696" y="525018"/>
                  </a:lnTo>
                  <a:lnTo>
                    <a:pt x="10900550" y="477233"/>
                  </a:lnTo>
                  <a:lnTo>
                    <a:pt x="10894236" y="430650"/>
                  </a:lnTo>
                  <a:lnTo>
                    <a:pt x="10883940" y="385453"/>
                  </a:lnTo>
                  <a:lnTo>
                    <a:pt x="10869847" y="341829"/>
                  </a:lnTo>
                  <a:lnTo>
                    <a:pt x="10852142" y="299963"/>
                  </a:lnTo>
                  <a:lnTo>
                    <a:pt x="10831011" y="260039"/>
                  </a:lnTo>
                  <a:lnTo>
                    <a:pt x="10806639" y="222244"/>
                  </a:lnTo>
                  <a:lnTo>
                    <a:pt x="10779212" y="186763"/>
                  </a:lnTo>
                  <a:lnTo>
                    <a:pt x="10748914" y="153781"/>
                  </a:lnTo>
                  <a:lnTo>
                    <a:pt x="10715932" y="123483"/>
                  </a:lnTo>
                  <a:lnTo>
                    <a:pt x="10680451" y="96056"/>
                  </a:lnTo>
                  <a:lnTo>
                    <a:pt x="10642656" y="71684"/>
                  </a:lnTo>
                  <a:lnTo>
                    <a:pt x="10602732" y="50553"/>
                  </a:lnTo>
                  <a:lnTo>
                    <a:pt x="10560866" y="32848"/>
                  </a:lnTo>
                  <a:lnTo>
                    <a:pt x="10517242" y="18755"/>
                  </a:lnTo>
                  <a:lnTo>
                    <a:pt x="10472045" y="8459"/>
                  </a:lnTo>
                  <a:lnTo>
                    <a:pt x="10425462" y="2145"/>
                  </a:lnTo>
                  <a:lnTo>
                    <a:pt x="1037767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4064508" y="4584191"/>
            <a:ext cx="10902950" cy="3150235"/>
          </a:xfrm>
          <a:custGeom>
            <a:avLst/>
            <a:gdLst/>
            <a:ahLst/>
            <a:cxnLst/>
            <a:rect l="l" t="t" r="r" b="b"/>
            <a:pathLst>
              <a:path w="10902950" h="3150234">
                <a:moveTo>
                  <a:pt x="0" y="525018"/>
                </a:moveTo>
                <a:lnTo>
                  <a:pt x="2145" y="477233"/>
                </a:lnTo>
                <a:lnTo>
                  <a:pt x="8459" y="430650"/>
                </a:lnTo>
                <a:lnTo>
                  <a:pt x="18755" y="385453"/>
                </a:lnTo>
                <a:lnTo>
                  <a:pt x="32848" y="341829"/>
                </a:lnTo>
                <a:lnTo>
                  <a:pt x="50553" y="299963"/>
                </a:lnTo>
                <a:lnTo>
                  <a:pt x="71684" y="260039"/>
                </a:lnTo>
                <a:lnTo>
                  <a:pt x="96056" y="222244"/>
                </a:lnTo>
                <a:lnTo>
                  <a:pt x="123483" y="186763"/>
                </a:lnTo>
                <a:lnTo>
                  <a:pt x="153781" y="153781"/>
                </a:lnTo>
                <a:lnTo>
                  <a:pt x="186763" y="123483"/>
                </a:lnTo>
                <a:lnTo>
                  <a:pt x="222244" y="96056"/>
                </a:lnTo>
                <a:lnTo>
                  <a:pt x="260039" y="71684"/>
                </a:lnTo>
                <a:lnTo>
                  <a:pt x="299963" y="50553"/>
                </a:lnTo>
                <a:lnTo>
                  <a:pt x="341829" y="32848"/>
                </a:lnTo>
                <a:lnTo>
                  <a:pt x="385453" y="18755"/>
                </a:lnTo>
                <a:lnTo>
                  <a:pt x="430650" y="8459"/>
                </a:lnTo>
                <a:lnTo>
                  <a:pt x="477233" y="2145"/>
                </a:lnTo>
                <a:lnTo>
                  <a:pt x="525017" y="0"/>
                </a:lnTo>
                <a:lnTo>
                  <a:pt x="10377678" y="0"/>
                </a:lnTo>
                <a:lnTo>
                  <a:pt x="10425462" y="2145"/>
                </a:lnTo>
                <a:lnTo>
                  <a:pt x="10472045" y="8459"/>
                </a:lnTo>
                <a:lnTo>
                  <a:pt x="10517242" y="18755"/>
                </a:lnTo>
                <a:lnTo>
                  <a:pt x="10560866" y="32848"/>
                </a:lnTo>
                <a:lnTo>
                  <a:pt x="10602732" y="50553"/>
                </a:lnTo>
                <a:lnTo>
                  <a:pt x="10642656" y="71684"/>
                </a:lnTo>
                <a:lnTo>
                  <a:pt x="10680451" y="96056"/>
                </a:lnTo>
                <a:lnTo>
                  <a:pt x="10715932" y="123483"/>
                </a:lnTo>
                <a:lnTo>
                  <a:pt x="10748914" y="153781"/>
                </a:lnTo>
                <a:lnTo>
                  <a:pt x="10779212" y="186763"/>
                </a:lnTo>
                <a:lnTo>
                  <a:pt x="10806639" y="222244"/>
                </a:lnTo>
                <a:lnTo>
                  <a:pt x="10831011" y="260039"/>
                </a:lnTo>
                <a:lnTo>
                  <a:pt x="10852142" y="299963"/>
                </a:lnTo>
                <a:lnTo>
                  <a:pt x="10869847" y="341829"/>
                </a:lnTo>
                <a:lnTo>
                  <a:pt x="10883940" y="385453"/>
                </a:lnTo>
                <a:lnTo>
                  <a:pt x="10894236" y="430650"/>
                </a:lnTo>
                <a:lnTo>
                  <a:pt x="10900550" y="477233"/>
                </a:lnTo>
                <a:lnTo>
                  <a:pt x="10902696" y="525018"/>
                </a:lnTo>
                <a:lnTo>
                  <a:pt x="10902696" y="2625090"/>
                </a:lnTo>
                <a:lnTo>
                  <a:pt x="10900550" y="2672874"/>
                </a:lnTo>
                <a:lnTo>
                  <a:pt x="10894236" y="2719457"/>
                </a:lnTo>
                <a:lnTo>
                  <a:pt x="10883940" y="2764654"/>
                </a:lnTo>
                <a:lnTo>
                  <a:pt x="10869847" y="2808278"/>
                </a:lnTo>
                <a:lnTo>
                  <a:pt x="10852142" y="2850144"/>
                </a:lnTo>
                <a:lnTo>
                  <a:pt x="10831011" y="2890068"/>
                </a:lnTo>
                <a:lnTo>
                  <a:pt x="10806639" y="2927863"/>
                </a:lnTo>
                <a:lnTo>
                  <a:pt x="10779212" y="2963344"/>
                </a:lnTo>
                <a:lnTo>
                  <a:pt x="10748914" y="2996326"/>
                </a:lnTo>
                <a:lnTo>
                  <a:pt x="10715932" y="3026624"/>
                </a:lnTo>
                <a:lnTo>
                  <a:pt x="10680451" y="3054051"/>
                </a:lnTo>
                <a:lnTo>
                  <a:pt x="10642656" y="3078423"/>
                </a:lnTo>
                <a:lnTo>
                  <a:pt x="10602732" y="3099554"/>
                </a:lnTo>
                <a:lnTo>
                  <a:pt x="10560866" y="3117259"/>
                </a:lnTo>
                <a:lnTo>
                  <a:pt x="10517242" y="3131352"/>
                </a:lnTo>
                <a:lnTo>
                  <a:pt x="10472045" y="3141648"/>
                </a:lnTo>
                <a:lnTo>
                  <a:pt x="10425462" y="3147962"/>
                </a:lnTo>
                <a:lnTo>
                  <a:pt x="10377678" y="3150108"/>
                </a:lnTo>
                <a:lnTo>
                  <a:pt x="525017" y="3150108"/>
                </a:lnTo>
                <a:lnTo>
                  <a:pt x="477233" y="3147962"/>
                </a:lnTo>
                <a:lnTo>
                  <a:pt x="430650" y="3141648"/>
                </a:lnTo>
                <a:lnTo>
                  <a:pt x="385453" y="3131352"/>
                </a:lnTo>
                <a:lnTo>
                  <a:pt x="341829" y="3117259"/>
                </a:lnTo>
                <a:lnTo>
                  <a:pt x="299963" y="3099554"/>
                </a:lnTo>
                <a:lnTo>
                  <a:pt x="260039" y="3078423"/>
                </a:lnTo>
                <a:lnTo>
                  <a:pt x="222244" y="3054051"/>
                </a:lnTo>
                <a:lnTo>
                  <a:pt x="186763" y="3026624"/>
                </a:lnTo>
                <a:lnTo>
                  <a:pt x="153781" y="2996326"/>
                </a:lnTo>
                <a:lnTo>
                  <a:pt x="123483" y="2963344"/>
                </a:lnTo>
                <a:lnTo>
                  <a:pt x="96056" y="2927863"/>
                </a:lnTo>
                <a:lnTo>
                  <a:pt x="71684" y="2890068"/>
                </a:lnTo>
                <a:lnTo>
                  <a:pt x="50553" y="2850144"/>
                </a:lnTo>
                <a:lnTo>
                  <a:pt x="32848" y="2808278"/>
                </a:lnTo>
                <a:lnTo>
                  <a:pt x="18755" y="2764654"/>
                </a:lnTo>
                <a:lnTo>
                  <a:pt x="8459" y="2719457"/>
                </a:lnTo>
                <a:lnTo>
                  <a:pt x="2145" y="2672874"/>
                </a:lnTo>
                <a:lnTo>
                  <a:pt x="0" y="2625090"/>
                </a:lnTo>
                <a:lnTo>
                  <a:pt x="0" y="525018"/>
                </a:lnTo>
                <a:close/>
              </a:path>
            </a:pathLst>
          </a:custGeom>
          <a:ln w="1270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385309" y="4760467"/>
            <a:ext cx="10162540" cy="2768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0" marR="5080" indent="-368935">
              <a:lnSpc>
                <a:spcPct val="100000"/>
              </a:lnSpc>
              <a:spcBef>
                <a:spcPts val="95"/>
              </a:spcBef>
              <a:buFont typeface="Tahoma"/>
              <a:buChar char="●"/>
              <a:tabLst>
                <a:tab pos="381000" algn="l"/>
                <a:tab pos="381635" algn="l"/>
                <a:tab pos="1122680" algn="l"/>
              </a:tabLst>
            </a:pP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Sensu</a:t>
            </a:r>
            <a:r>
              <a:rPr sz="2200" spc="-8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80" dirty="0">
                <a:solidFill>
                  <a:srgbClr val="3E3E3E"/>
                </a:solidFill>
                <a:latin typeface="Lucida Sans Unicode"/>
                <a:cs typeface="Lucida Sans Unicode"/>
              </a:rPr>
              <a:t>is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5" dirty="0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powerful</a:t>
            </a:r>
            <a:r>
              <a:rPr sz="2200" spc="-10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80" dirty="0">
                <a:solidFill>
                  <a:srgbClr val="3E3E3E"/>
                </a:solidFill>
                <a:latin typeface="Lucida Sans Unicode"/>
                <a:cs typeface="Lucida Sans Unicode"/>
              </a:rPr>
              <a:t>next-generation</a:t>
            </a:r>
            <a:r>
              <a:rPr sz="2200" spc="-9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monitoring</a:t>
            </a:r>
            <a:r>
              <a:rPr sz="2200" spc="-10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tool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which</a:t>
            </a:r>
            <a:r>
              <a:rPr sz="2200" spc="-9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80" dirty="0">
                <a:solidFill>
                  <a:srgbClr val="3E3E3E"/>
                </a:solidFill>
                <a:latin typeface="Lucida Sans Unicode"/>
                <a:cs typeface="Lucida Sans Unicode"/>
              </a:rPr>
              <a:t>is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15" dirty="0">
                <a:solidFill>
                  <a:srgbClr val="3E3E3E"/>
                </a:solidFill>
                <a:latin typeface="Lucida Sans Unicode"/>
                <a:cs typeface="Lucida Sans Unicode"/>
              </a:rPr>
              <a:t>more</a:t>
            </a:r>
            <a:r>
              <a:rPr sz="2200" spc="-10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popular </a:t>
            </a:r>
            <a:r>
              <a:rPr sz="2200" spc="-68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than	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traditional</a:t>
            </a:r>
            <a:r>
              <a:rPr sz="2200" spc="-9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monitoring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65" dirty="0">
                <a:solidFill>
                  <a:srgbClr val="3E3E3E"/>
                </a:solidFill>
                <a:latin typeface="Lucida Sans Unicode"/>
                <a:cs typeface="Lucida Sans Unicode"/>
              </a:rPr>
              <a:t>tools.</a:t>
            </a:r>
            <a:endParaRPr sz="2200">
              <a:latin typeface="Lucida Sans Unicode"/>
              <a:cs typeface="Lucida Sans Unicode"/>
            </a:endParaRPr>
          </a:p>
          <a:p>
            <a:pPr marL="381000" indent="-368935">
              <a:lnSpc>
                <a:spcPct val="100000"/>
              </a:lnSpc>
              <a:spcBef>
                <a:spcPts val="1440"/>
              </a:spcBef>
              <a:buFont typeface="Tahoma"/>
              <a:buChar char="●"/>
              <a:tabLst>
                <a:tab pos="381000" algn="l"/>
                <a:tab pos="381635" algn="l"/>
              </a:tabLst>
            </a:pP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It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was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launched</a:t>
            </a:r>
            <a:r>
              <a:rPr sz="2200" spc="-9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in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135" dirty="0">
                <a:solidFill>
                  <a:srgbClr val="3E3E3E"/>
                </a:solidFill>
                <a:latin typeface="Lucida Sans Unicode"/>
                <a:cs typeface="Lucida Sans Unicode"/>
              </a:rPr>
              <a:t>2011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as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80" dirty="0">
                <a:solidFill>
                  <a:srgbClr val="3E3E3E"/>
                </a:solidFill>
                <a:latin typeface="Lucida Sans Unicode"/>
                <a:cs typeface="Lucida Sans Unicode"/>
              </a:rPr>
              <a:t>open-source</a:t>
            </a:r>
            <a:r>
              <a:rPr sz="2200" spc="-10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under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MIT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60" dirty="0">
                <a:solidFill>
                  <a:srgbClr val="3E3E3E"/>
                </a:solidFill>
                <a:latin typeface="Lucida Sans Unicode"/>
                <a:cs typeface="Lucida Sans Unicode"/>
              </a:rPr>
              <a:t>license.</a:t>
            </a:r>
            <a:endParaRPr sz="2200">
              <a:latin typeface="Lucida Sans Unicode"/>
              <a:cs typeface="Lucida Sans Unicode"/>
            </a:endParaRPr>
          </a:p>
          <a:p>
            <a:pPr marL="381000" indent="-368935">
              <a:lnSpc>
                <a:spcPct val="100000"/>
              </a:lnSpc>
              <a:spcBef>
                <a:spcPts val="1440"/>
              </a:spcBef>
              <a:buFont typeface="Tahoma"/>
              <a:buChar char="●"/>
              <a:tabLst>
                <a:tab pos="381000" algn="l"/>
                <a:tab pos="381635" algn="l"/>
              </a:tabLst>
            </a:pP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Sensu</a:t>
            </a:r>
            <a:r>
              <a:rPr sz="2200" spc="-9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enterprise</a:t>
            </a:r>
            <a:r>
              <a:rPr sz="2200" spc="-10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version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provides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additional</a:t>
            </a:r>
            <a:r>
              <a:rPr sz="2200" spc="-8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features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and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80" dirty="0">
                <a:solidFill>
                  <a:srgbClr val="3E3E3E"/>
                </a:solidFill>
                <a:latin typeface="Lucida Sans Unicode"/>
                <a:cs typeface="Lucida Sans Unicode"/>
              </a:rPr>
              <a:t>plugins.</a:t>
            </a:r>
            <a:endParaRPr sz="2200">
              <a:latin typeface="Lucida Sans Unicode"/>
              <a:cs typeface="Lucida Sans Unicode"/>
            </a:endParaRPr>
          </a:p>
          <a:p>
            <a:pPr marL="381000" indent="-368935">
              <a:lnSpc>
                <a:spcPct val="100000"/>
              </a:lnSpc>
              <a:spcBef>
                <a:spcPts val="1440"/>
              </a:spcBef>
              <a:buFont typeface="Tahoma"/>
              <a:buChar char="●"/>
              <a:tabLst>
                <a:tab pos="381000" algn="l"/>
                <a:tab pos="381635" algn="l"/>
              </a:tabLst>
            </a:pP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It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uses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RabbitMQ</a:t>
            </a:r>
            <a:r>
              <a:rPr sz="2200" spc="-10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to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65" dirty="0">
                <a:solidFill>
                  <a:srgbClr val="3E3E3E"/>
                </a:solidFill>
                <a:latin typeface="Lucida Sans Unicode"/>
                <a:cs typeface="Lucida Sans Unicode"/>
              </a:rPr>
              <a:t>exchange</a:t>
            </a:r>
            <a:r>
              <a:rPr sz="2200" spc="-10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data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15" dirty="0">
                <a:solidFill>
                  <a:srgbClr val="3E3E3E"/>
                </a:solidFill>
                <a:latin typeface="Lucida Sans Unicode"/>
                <a:cs typeface="Lucida Sans Unicode"/>
              </a:rPr>
              <a:t>between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nodes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and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the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master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server.</a:t>
            </a:r>
            <a:endParaRPr sz="2200">
              <a:latin typeface="Lucida Sans Unicode"/>
              <a:cs typeface="Lucida Sans Unicode"/>
            </a:endParaRPr>
          </a:p>
          <a:p>
            <a:pPr marL="381000" indent="-368935">
              <a:lnSpc>
                <a:spcPct val="100000"/>
              </a:lnSpc>
              <a:spcBef>
                <a:spcPts val="1440"/>
              </a:spcBef>
              <a:buFont typeface="Tahoma"/>
              <a:buChar char="●"/>
              <a:tabLst>
                <a:tab pos="381000" algn="l"/>
                <a:tab pos="381635" algn="l"/>
              </a:tabLst>
            </a:pP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It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uses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Redis</a:t>
            </a:r>
            <a:r>
              <a:rPr sz="2200" spc="-9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as</a:t>
            </a:r>
            <a:r>
              <a:rPr sz="2200" spc="-13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the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database</a:t>
            </a:r>
            <a:r>
              <a:rPr sz="2200" spc="-9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to</a:t>
            </a:r>
            <a:r>
              <a:rPr sz="2200" spc="-14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store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all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the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monitoring</a:t>
            </a:r>
            <a:r>
              <a:rPr sz="2200" spc="-10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data.</a:t>
            </a:r>
            <a:endParaRPr sz="2200">
              <a:latin typeface="Lucida Sans Unicode"/>
              <a:cs typeface="Lucida Sans Unicode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4058158" y="1830070"/>
            <a:ext cx="10915650" cy="1867535"/>
            <a:chOff x="4058158" y="1830070"/>
            <a:chExt cx="10915650" cy="1867535"/>
          </a:xfrm>
        </p:grpSpPr>
        <p:sp>
          <p:nvSpPr>
            <p:cNvPr id="8" name="object 8"/>
            <p:cNvSpPr/>
            <p:nvPr/>
          </p:nvSpPr>
          <p:spPr>
            <a:xfrm>
              <a:off x="4064508" y="1836420"/>
              <a:ext cx="10902950" cy="1854835"/>
            </a:xfrm>
            <a:custGeom>
              <a:avLst/>
              <a:gdLst/>
              <a:ahLst/>
              <a:cxnLst/>
              <a:rect l="l" t="t" r="r" b="b"/>
              <a:pathLst>
                <a:path w="10902950" h="1854835">
                  <a:moveTo>
                    <a:pt x="10593578" y="0"/>
                  </a:moveTo>
                  <a:lnTo>
                    <a:pt x="309117" y="0"/>
                  </a:lnTo>
                  <a:lnTo>
                    <a:pt x="263446" y="3352"/>
                  </a:lnTo>
                  <a:lnTo>
                    <a:pt x="219852" y="13090"/>
                  </a:lnTo>
                  <a:lnTo>
                    <a:pt x="178816" y="28735"/>
                  </a:lnTo>
                  <a:lnTo>
                    <a:pt x="140814" y="49809"/>
                  </a:lnTo>
                  <a:lnTo>
                    <a:pt x="106327" y="75832"/>
                  </a:lnTo>
                  <a:lnTo>
                    <a:pt x="75832" y="106327"/>
                  </a:lnTo>
                  <a:lnTo>
                    <a:pt x="49809" y="140814"/>
                  </a:lnTo>
                  <a:lnTo>
                    <a:pt x="28735" y="178816"/>
                  </a:lnTo>
                  <a:lnTo>
                    <a:pt x="13090" y="219852"/>
                  </a:lnTo>
                  <a:lnTo>
                    <a:pt x="3352" y="263446"/>
                  </a:lnTo>
                  <a:lnTo>
                    <a:pt x="0" y="309118"/>
                  </a:lnTo>
                  <a:lnTo>
                    <a:pt x="0" y="1545589"/>
                  </a:lnTo>
                  <a:lnTo>
                    <a:pt x="3352" y="1591261"/>
                  </a:lnTo>
                  <a:lnTo>
                    <a:pt x="13090" y="1634855"/>
                  </a:lnTo>
                  <a:lnTo>
                    <a:pt x="28735" y="1675891"/>
                  </a:lnTo>
                  <a:lnTo>
                    <a:pt x="49809" y="1713893"/>
                  </a:lnTo>
                  <a:lnTo>
                    <a:pt x="75832" y="1748380"/>
                  </a:lnTo>
                  <a:lnTo>
                    <a:pt x="106327" y="1778875"/>
                  </a:lnTo>
                  <a:lnTo>
                    <a:pt x="140814" y="1804898"/>
                  </a:lnTo>
                  <a:lnTo>
                    <a:pt x="178815" y="1825972"/>
                  </a:lnTo>
                  <a:lnTo>
                    <a:pt x="219852" y="1841617"/>
                  </a:lnTo>
                  <a:lnTo>
                    <a:pt x="263446" y="1851355"/>
                  </a:lnTo>
                  <a:lnTo>
                    <a:pt x="309117" y="1854707"/>
                  </a:lnTo>
                  <a:lnTo>
                    <a:pt x="10593578" y="1854707"/>
                  </a:lnTo>
                  <a:lnTo>
                    <a:pt x="10639249" y="1851355"/>
                  </a:lnTo>
                  <a:lnTo>
                    <a:pt x="10682843" y="1841617"/>
                  </a:lnTo>
                  <a:lnTo>
                    <a:pt x="10723880" y="1825972"/>
                  </a:lnTo>
                  <a:lnTo>
                    <a:pt x="10761881" y="1804898"/>
                  </a:lnTo>
                  <a:lnTo>
                    <a:pt x="10796368" y="1778875"/>
                  </a:lnTo>
                  <a:lnTo>
                    <a:pt x="10826863" y="1748380"/>
                  </a:lnTo>
                  <a:lnTo>
                    <a:pt x="10852886" y="1713893"/>
                  </a:lnTo>
                  <a:lnTo>
                    <a:pt x="10873960" y="1675891"/>
                  </a:lnTo>
                  <a:lnTo>
                    <a:pt x="10889605" y="1634855"/>
                  </a:lnTo>
                  <a:lnTo>
                    <a:pt x="10899343" y="1591261"/>
                  </a:lnTo>
                  <a:lnTo>
                    <a:pt x="10902696" y="1545589"/>
                  </a:lnTo>
                  <a:lnTo>
                    <a:pt x="10902696" y="309118"/>
                  </a:lnTo>
                  <a:lnTo>
                    <a:pt x="10899343" y="263446"/>
                  </a:lnTo>
                  <a:lnTo>
                    <a:pt x="10889605" y="219852"/>
                  </a:lnTo>
                  <a:lnTo>
                    <a:pt x="10873960" y="178815"/>
                  </a:lnTo>
                  <a:lnTo>
                    <a:pt x="10852886" y="140814"/>
                  </a:lnTo>
                  <a:lnTo>
                    <a:pt x="10826863" y="106327"/>
                  </a:lnTo>
                  <a:lnTo>
                    <a:pt x="10796368" y="75832"/>
                  </a:lnTo>
                  <a:lnTo>
                    <a:pt x="10761881" y="49809"/>
                  </a:lnTo>
                  <a:lnTo>
                    <a:pt x="10723880" y="28735"/>
                  </a:lnTo>
                  <a:lnTo>
                    <a:pt x="10682843" y="13090"/>
                  </a:lnTo>
                  <a:lnTo>
                    <a:pt x="10639249" y="3352"/>
                  </a:lnTo>
                  <a:lnTo>
                    <a:pt x="1059357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064508" y="1836420"/>
              <a:ext cx="10902950" cy="1854835"/>
            </a:xfrm>
            <a:custGeom>
              <a:avLst/>
              <a:gdLst/>
              <a:ahLst/>
              <a:cxnLst/>
              <a:rect l="l" t="t" r="r" b="b"/>
              <a:pathLst>
                <a:path w="10902950" h="1854835">
                  <a:moveTo>
                    <a:pt x="0" y="309118"/>
                  </a:moveTo>
                  <a:lnTo>
                    <a:pt x="3352" y="263446"/>
                  </a:lnTo>
                  <a:lnTo>
                    <a:pt x="13090" y="219852"/>
                  </a:lnTo>
                  <a:lnTo>
                    <a:pt x="28735" y="178816"/>
                  </a:lnTo>
                  <a:lnTo>
                    <a:pt x="49809" y="140814"/>
                  </a:lnTo>
                  <a:lnTo>
                    <a:pt x="75832" y="106327"/>
                  </a:lnTo>
                  <a:lnTo>
                    <a:pt x="106327" y="75832"/>
                  </a:lnTo>
                  <a:lnTo>
                    <a:pt x="140814" y="49809"/>
                  </a:lnTo>
                  <a:lnTo>
                    <a:pt x="178816" y="28735"/>
                  </a:lnTo>
                  <a:lnTo>
                    <a:pt x="219852" y="13090"/>
                  </a:lnTo>
                  <a:lnTo>
                    <a:pt x="263446" y="3352"/>
                  </a:lnTo>
                  <a:lnTo>
                    <a:pt x="309117" y="0"/>
                  </a:lnTo>
                  <a:lnTo>
                    <a:pt x="10593578" y="0"/>
                  </a:lnTo>
                  <a:lnTo>
                    <a:pt x="10639249" y="3352"/>
                  </a:lnTo>
                  <a:lnTo>
                    <a:pt x="10682843" y="13090"/>
                  </a:lnTo>
                  <a:lnTo>
                    <a:pt x="10723880" y="28735"/>
                  </a:lnTo>
                  <a:lnTo>
                    <a:pt x="10761881" y="49809"/>
                  </a:lnTo>
                  <a:lnTo>
                    <a:pt x="10796368" y="75832"/>
                  </a:lnTo>
                  <a:lnTo>
                    <a:pt x="10826863" y="106327"/>
                  </a:lnTo>
                  <a:lnTo>
                    <a:pt x="10852886" y="140814"/>
                  </a:lnTo>
                  <a:lnTo>
                    <a:pt x="10873960" y="178815"/>
                  </a:lnTo>
                  <a:lnTo>
                    <a:pt x="10889605" y="219852"/>
                  </a:lnTo>
                  <a:lnTo>
                    <a:pt x="10899343" y="263446"/>
                  </a:lnTo>
                  <a:lnTo>
                    <a:pt x="10902696" y="309118"/>
                  </a:lnTo>
                  <a:lnTo>
                    <a:pt x="10902696" y="1545589"/>
                  </a:lnTo>
                  <a:lnTo>
                    <a:pt x="10899343" y="1591261"/>
                  </a:lnTo>
                  <a:lnTo>
                    <a:pt x="10889605" y="1634855"/>
                  </a:lnTo>
                  <a:lnTo>
                    <a:pt x="10873960" y="1675891"/>
                  </a:lnTo>
                  <a:lnTo>
                    <a:pt x="10852886" y="1713893"/>
                  </a:lnTo>
                  <a:lnTo>
                    <a:pt x="10826863" y="1748380"/>
                  </a:lnTo>
                  <a:lnTo>
                    <a:pt x="10796368" y="1778875"/>
                  </a:lnTo>
                  <a:lnTo>
                    <a:pt x="10761881" y="1804898"/>
                  </a:lnTo>
                  <a:lnTo>
                    <a:pt x="10723880" y="1825972"/>
                  </a:lnTo>
                  <a:lnTo>
                    <a:pt x="10682843" y="1841617"/>
                  </a:lnTo>
                  <a:lnTo>
                    <a:pt x="10639249" y="1851355"/>
                  </a:lnTo>
                  <a:lnTo>
                    <a:pt x="10593578" y="1854707"/>
                  </a:lnTo>
                  <a:lnTo>
                    <a:pt x="309117" y="1854707"/>
                  </a:lnTo>
                  <a:lnTo>
                    <a:pt x="263446" y="1851355"/>
                  </a:lnTo>
                  <a:lnTo>
                    <a:pt x="219852" y="1841617"/>
                  </a:lnTo>
                  <a:lnTo>
                    <a:pt x="178815" y="1825972"/>
                  </a:lnTo>
                  <a:lnTo>
                    <a:pt x="140814" y="1804898"/>
                  </a:lnTo>
                  <a:lnTo>
                    <a:pt x="106327" y="1778875"/>
                  </a:lnTo>
                  <a:lnTo>
                    <a:pt x="75832" y="1748380"/>
                  </a:lnTo>
                  <a:lnTo>
                    <a:pt x="49809" y="1713893"/>
                  </a:lnTo>
                  <a:lnTo>
                    <a:pt x="28735" y="1675891"/>
                  </a:lnTo>
                  <a:lnTo>
                    <a:pt x="13090" y="1634855"/>
                  </a:lnTo>
                  <a:lnTo>
                    <a:pt x="3352" y="1591261"/>
                  </a:lnTo>
                  <a:lnTo>
                    <a:pt x="0" y="1545589"/>
                  </a:lnTo>
                  <a:lnTo>
                    <a:pt x="0" y="309118"/>
                  </a:lnTo>
                  <a:close/>
                </a:path>
              </a:pathLst>
            </a:custGeom>
            <a:ln w="12700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4322190" y="2141981"/>
            <a:ext cx="10382250" cy="1214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0" marR="5080" indent="-368935">
              <a:lnSpc>
                <a:spcPct val="100000"/>
              </a:lnSpc>
              <a:spcBef>
                <a:spcPts val="95"/>
              </a:spcBef>
              <a:buFont typeface="Tahoma"/>
              <a:buChar char="●"/>
              <a:tabLst>
                <a:tab pos="381000" algn="l"/>
                <a:tab pos="381635" algn="l"/>
              </a:tabLst>
            </a:pPr>
            <a:r>
              <a:rPr sz="2200" spc="-75" dirty="0">
                <a:solidFill>
                  <a:srgbClr val="3E3E3E"/>
                </a:solidFill>
                <a:latin typeface="Lucida Sans Unicode"/>
                <a:cs typeface="Lucida Sans Unicode"/>
              </a:rPr>
              <a:t>Zabbix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80" dirty="0">
                <a:solidFill>
                  <a:srgbClr val="3E3E3E"/>
                </a:solidFill>
                <a:latin typeface="Lucida Sans Unicode"/>
                <a:cs typeface="Lucida Sans Unicode"/>
              </a:rPr>
              <a:t>is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80" dirty="0">
                <a:solidFill>
                  <a:srgbClr val="3E3E3E"/>
                </a:solidFill>
                <a:latin typeface="Lucida Sans Unicode"/>
                <a:cs typeface="Lucida Sans Unicode"/>
              </a:rPr>
              <a:t>open-source</a:t>
            </a:r>
            <a:r>
              <a:rPr sz="2200" spc="-9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tool</a:t>
            </a:r>
            <a:r>
              <a:rPr sz="2200" spc="-13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launched</a:t>
            </a:r>
            <a:r>
              <a:rPr sz="2200" spc="-7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in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135" dirty="0">
                <a:solidFill>
                  <a:srgbClr val="3E3E3E"/>
                </a:solidFill>
                <a:latin typeface="Lucida Sans Unicode"/>
                <a:cs typeface="Lucida Sans Unicode"/>
              </a:rPr>
              <a:t>2001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that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provides</a:t>
            </a:r>
            <a:r>
              <a:rPr sz="2200" spc="-10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features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similar</a:t>
            </a:r>
            <a:r>
              <a:rPr sz="2200" spc="-7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to </a:t>
            </a:r>
            <a:r>
              <a:rPr sz="2200" spc="-68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65" dirty="0">
                <a:solidFill>
                  <a:srgbClr val="3E3E3E"/>
                </a:solidFill>
                <a:latin typeface="Lucida Sans Unicode"/>
                <a:cs typeface="Lucida Sans Unicode"/>
              </a:rPr>
              <a:t>Nagios.</a:t>
            </a:r>
            <a:endParaRPr sz="2200">
              <a:latin typeface="Lucida Sans Unicode"/>
              <a:cs typeface="Lucida Sans Unicode"/>
            </a:endParaRPr>
          </a:p>
          <a:p>
            <a:pPr marL="381000" indent="-368935">
              <a:lnSpc>
                <a:spcPct val="100000"/>
              </a:lnSpc>
              <a:spcBef>
                <a:spcPts val="1440"/>
              </a:spcBef>
              <a:buFont typeface="Tahoma"/>
              <a:buChar char="●"/>
              <a:tabLst>
                <a:tab pos="381000" algn="l"/>
                <a:tab pos="381635" algn="l"/>
              </a:tabLst>
            </a:pP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It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needs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agents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to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be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installed</a:t>
            </a:r>
            <a:r>
              <a:rPr sz="2200" spc="-7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on</a:t>
            </a:r>
            <a:r>
              <a:rPr sz="2200" spc="-13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the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nodes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in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15" dirty="0">
                <a:solidFill>
                  <a:srgbClr val="3E3E3E"/>
                </a:solidFill>
                <a:latin typeface="Lucida Sans Unicode"/>
                <a:cs typeface="Lucida Sans Unicode"/>
              </a:rPr>
              <a:t>order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to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monitor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the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data.</a:t>
            </a:r>
            <a:endParaRPr sz="2200">
              <a:latin typeface="Lucida Sans Unicode"/>
              <a:cs typeface="Lucida Sans Unicode"/>
            </a:endParaRPr>
          </a:p>
        </p:txBody>
      </p:sp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89303" y="2467355"/>
            <a:ext cx="2266188" cy="592836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743455" y="5480303"/>
            <a:ext cx="1357883" cy="1357884"/>
          </a:xfrm>
          <a:prstGeom prst="rect">
            <a:avLst/>
          </a:prstGeom>
        </p:spPr>
      </p:pic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5549900" y="306451"/>
            <a:ext cx="515620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5" dirty="0">
                <a:solidFill>
                  <a:srgbClr val="3E3E3E"/>
                </a:solidFill>
              </a:rPr>
              <a:t>Continuous</a:t>
            </a:r>
            <a:r>
              <a:rPr spc="-100" dirty="0">
                <a:solidFill>
                  <a:srgbClr val="3E3E3E"/>
                </a:solidFill>
              </a:rPr>
              <a:t> </a:t>
            </a:r>
            <a:r>
              <a:rPr spc="15" dirty="0">
                <a:solidFill>
                  <a:srgbClr val="3E3E3E"/>
                </a:solidFill>
              </a:rPr>
              <a:t>Monitoring</a:t>
            </a:r>
            <a:r>
              <a:rPr spc="-105" dirty="0">
                <a:solidFill>
                  <a:srgbClr val="3E3E3E"/>
                </a:solidFill>
              </a:rPr>
              <a:t> </a:t>
            </a:r>
            <a:r>
              <a:rPr spc="-35" dirty="0">
                <a:solidFill>
                  <a:srgbClr val="3E3E3E"/>
                </a:solidFill>
              </a:rPr>
              <a:t>Tools</a:t>
            </a:r>
          </a:p>
        </p:txBody>
      </p:sp>
      <p:pic>
        <p:nvPicPr>
          <p:cNvPr id="14" name="object 1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962400" y="734568"/>
            <a:ext cx="8325611" cy="45872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519164" y="309499"/>
            <a:ext cx="321754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45" dirty="0">
                <a:solidFill>
                  <a:srgbClr val="3E3E3E"/>
                </a:solidFill>
                <a:latin typeface="Trebuchet MS"/>
                <a:cs typeface="Trebuchet MS"/>
              </a:rPr>
              <a:t>About</a:t>
            </a:r>
            <a:r>
              <a:rPr spc="-15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pc="100" dirty="0">
                <a:solidFill>
                  <a:srgbClr val="3E3E3E"/>
                </a:solidFill>
                <a:latin typeface="Trebuchet MS"/>
                <a:cs typeface="Trebuchet MS"/>
              </a:rPr>
              <a:t>Simplilearn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60548" y="3142488"/>
            <a:ext cx="10535412" cy="3887724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479672" y="1441474"/>
            <a:ext cx="9296400" cy="796925"/>
          </a:xfrm>
          <a:prstGeom prst="rect">
            <a:avLst/>
          </a:prstGeom>
        </p:spPr>
        <p:txBody>
          <a:bodyPr vert="horz" wrap="square" lIns="0" tIns="628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95"/>
              </a:spcBef>
            </a:pP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For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over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a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decade</a:t>
            </a:r>
            <a:r>
              <a:rPr sz="2200" spc="-8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ahoma"/>
                <a:cs typeface="Tahoma"/>
              </a:rPr>
              <a:t>now,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Simplilearn</a:t>
            </a:r>
            <a:r>
              <a:rPr sz="2200" spc="-6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is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focused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25" dirty="0">
                <a:solidFill>
                  <a:srgbClr val="3E3E3E"/>
                </a:solidFill>
                <a:latin typeface="Tahoma"/>
                <a:cs typeface="Tahoma"/>
              </a:rPr>
              <a:t>on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ahoma"/>
                <a:cs typeface="Tahoma"/>
              </a:rPr>
              <a:t>digital</a:t>
            </a:r>
            <a:r>
              <a:rPr sz="2200" spc="-7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Tahoma"/>
                <a:cs typeface="Tahoma"/>
              </a:rPr>
              <a:t>economy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Tahoma"/>
                <a:cs typeface="Tahoma"/>
              </a:rPr>
              <a:t>skills.</a:t>
            </a:r>
            <a:endParaRPr sz="2200">
              <a:latin typeface="Tahoma"/>
              <a:cs typeface="Tahoma"/>
            </a:endParaRPr>
          </a:p>
          <a:p>
            <a:pPr marL="1905" algn="ctr">
              <a:lnSpc>
                <a:spcPct val="100000"/>
              </a:lnSpc>
              <a:spcBef>
                <a:spcPts val="395"/>
              </a:spcBef>
            </a:pP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Now,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Simplilearn</a:t>
            </a:r>
            <a:r>
              <a:rPr sz="2200" spc="-5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has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Tahoma"/>
                <a:cs typeface="Tahoma"/>
              </a:rPr>
              <a:t>become</a:t>
            </a:r>
            <a:r>
              <a:rPr sz="2200" spc="-8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b="1" spc="40" dirty="0">
                <a:solidFill>
                  <a:srgbClr val="3E3E3E"/>
                </a:solidFill>
                <a:latin typeface="Trebuchet MS"/>
                <a:cs typeface="Trebuchet MS"/>
              </a:rPr>
              <a:t>World’s</a:t>
            </a:r>
            <a:r>
              <a:rPr sz="2200" b="1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b="1" spc="45" dirty="0">
                <a:solidFill>
                  <a:srgbClr val="3E3E3E"/>
                </a:solidFill>
                <a:latin typeface="Trebuchet MS"/>
                <a:cs typeface="Trebuchet MS"/>
              </a:rPr>
              <a:t>#1</a:t>
            </a:r>
            <a:r>
              <a:rPr sz="2200" b="1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b="1" spc="90" dirty="0">
                <a:solidFill>
                  <a:srgbClr val="3E3E3E"/>
                </a:solidFill>
                <a:latin typeface="Trebuchet MS"/>
                <a:cs typeface="Trebuchet MS"/>
              </a:rPr>
              <a:t>Online</a:t>
            </a:r>
            <a:r>
              <a:rPr sz="2200" b="1" spc="-6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b="1" spc="85" dirty="0">
                <a:solidFill>
                  <a:srgbClr val="3E3E3E"/>
                </a:solidFill>
                <a:latin typeface="Trebuchet MS"/>
                <a:cs typeface="Trebuchet MS"/>
              </a:rPr>
              <a:t>Bootcamp.</a:t>
            </a:r>
            <a:endParaRPr sz="2200">
              <a:latin typeface="Trebuchet MS"/>
              <a:cs typeface="Trebuchet MS"/>
            </a:endParaRP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625084" y="777240"/>
            <a:ext cx="4934712" cy="365759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6256635" cy="9144000"/>
            <a:chOff x="0" y="0"/>
            <a:chExt cx="16256635" cy="9144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6256507" cy="9143996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971294" y="1469897"/>
              <a:ext cx="12313920" cy="939165"/>
            </a:xfrm>
            <a:custGeom>
              <a:avLst/>
              <a:gdLst/>
              <a:ahLst/>
              <a:cxnLst/>
              <a:rect l="l" t="t" r="r" b="b"/>
              <a:pathLst>
                <a:path w="12313919" h="939164">
                  <a:moveTo>
                    <a:pt x="0" y="156463"/>
                  </a:moveTo>
                  <a:lnTo>
                    <a:pt x="7981" y="107029"/>
                  </a:lnTo>
                  <a:lnTo>
                    <a:pt x="30203" y="64081"/>
                  </a:lnTo>
                  <a:lnTo>
                    <a:pt x="64081" y="30203"/>
                  </a:lnTo>
                  <a:lnTo>
                    <a:pt x="107029" y="7981"/>
                  </a:lnTo>
                  <a:lnTo>
                    <a:pt x="156463" y="0"/>
                  </a:lnTo>
                  <a:lnTo>
                    <a:pt x="12157456" y="0"/>
                  </a:lnTo>
                  <a:lnTo>
                    <a:pt x="12206890" y="7981"/>
                  </a:lnTo>
                  <a:lnTo>
                    <a:pt x="12249838" y="30203"/>
                  </a:lnTo>
                  <a:lnTo>
                    <a:pt x="12283716" y="64081"/>
                  </a:lnTo>
                  <a:lnTo>
                    <a:pt x="12305938" y="107029"/>
                  </a:lnTo>
                  <a:lnTo>
                    <a:pt x="12313919" y="156463"/>
                  </a:lnTo>
                  <a:lnTo>
                    <a:pt x="12313919" y="782320"/>
                  </a:lnTo>
                  <a:lnTo>
                    <a:pt x="12305938" y="831754"/>
                  </a:lnTo>
                  <a:lnTo>
                    <a:pt x="12283716" y="874702"/>
                  </a:lnTo>
                  <a:lnTo>
                    <a:pt x="12249838" y="908580"/>
                  </a:lnTo>
                  <a:lnTo>
                    <a:pt x="12206890" y="930802"/>
                  </a:lnTo>
                  <a:lnTo>
                    <a:pt x="12157456" y="938783"/>
                  </a:lnTo>
                  <a:lnTo>
                    <a:pt x="156463" y="938783"/>
                  </a:lnTo>
                  <a:lnTo>
                    <a:pt x="107029" y="930802"/>
                  </a:lnTo>
                  <a:lnTo>
                    <a:pt x="64081" y="908580"/>
                  </a:lnTo>
                  <a:lnTo>
                    <a:pt x="30203" y="874702"/>
                  </a:lnTo>
                  <a:lnTo>
                    <a:pt x="7981" y="831754"/>
                  </a:lnTo>
                  <a:lnTo>
                    <a:pt x="0" y="782320"/>
                  </a:lnTo>
                  <a:lnTo>
                    <a:pt x="0" y="156463"/>
                  </a:lnTo>
                  <a:close/>
                </a:path>
              </a:pathLst>
            </a:custGeom>
            <a:ln w="25400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2617723" y="1508276"/>
            <a:ext cx="11014710" cy="7969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069715" marR="5080" indent="-4057650">
              <a:lnSpc>
                <a:spcPct val="114999"/>
              </a:lnSpc>
              <a:spcBef>
                <a:spcPts val="100"/>
              </a:spcBef>
            </a:pP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DevOps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is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a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set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of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practices</a:t>
            </a:r>
            <a:r>
              <a:rPr sz="2200" spc="-8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and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tools</a:t>
            </a:r>
            <a:r>
              <a:rPr sz="2200" spc="-12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designed</a:t>
            </a:r>
            <a:r>
              <a:rPr sz="2200" spc="-7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to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shorten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ahoma"/>
                <a:cs typeface="Tahoma"/>
              </a:rPr>
              <a:t>life</a:t>
            </a:r>
            <a:r>
              <a:rPr sz="2200" spc="-8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Tahoma"/>
                <a:cs typeface="Tahoma"/>
              </a:rPr>
              <a:t>cycle</a:t>
            </a:r>
            <a:r>
              <a:rPr sz="2200" spc="-7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of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a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software </a:t>
            </a:r>
            <a:r>
              <a:rPr sz="2200" spc="-67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development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process.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6639559" y="306451"/>
            <a:ext cx="297624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0" dirty="0">
                <a:solidFill>
                  <a:srgbClr val="3E3E3E"/>
                </a:solidFill>
              </a:rPr>
              <a:t>What</a:t>
            </a:r>
            <a:r>
              <a:rPr spc="-95" dirty="0">
                <a:solidFill>
                  <a:srgbClr val="3E3E3E"/>
                </a:solidFill>
              </a:rPr>
              <a:t> </a:t>
            </a:r>
            <a:r>
              <a:rPr spc="-240" dirty="0">
                <a:solidFill>
                  <a:srgbClr val="3E3E3E"/>
                </a:solidFill>
              </a:rPr>
              <a:t>I</a:t>
            </a:r>
            <a:r>
              <a:rPr spc="-250" dirty="0">
                <a:solidFill>
                  <a:srgbClr val="3E3E3E"/>
                </a:solidFill>
              </a:rPr>
              <a:t>s</a:t>
            </a:r>
            <a:r>
              <a:rPr spc="-95" dirty="0">
                <a:solidFill>
                  <a:srgbClr val="3E3E3E"/>
                </a:solidFill>
              </a:rPr>
              <a:t> </a:t>
            </a:r>
            <a:r>
              <a:rPr spc="-65" dirty="0">
                <a:solidFill>
                  <a:srgbClr val="3E3E3E"/>
                </a:solidFill>
              </a:rPr>
              <a:t>D</a:t>
            </a:r>
            <a:r>
              <a:rPr spc="-25" dirty="0">
                <a:solidFill>
                  <a:srgbClr val="3E3E3E"/>
                </a:solidFill>
              </a:rPr>
              <a:t>e</a:t>
            </a:r>
            <a:r>
              <a:rPr spc="-15" dirty="0">
                <a:solidFill>
                  <a:srgbClr val="3E3E3E"/>
                </a:solidFill>
              </a:rPr>
              <a:t>v</a:t>
            </a:r>
            <a:r>
              <a:rPr spc="40" dirty="0">
                <a:solidFill>
                  <a:srgbClr val="3E3E3E"/>
                </a:solidFill>
              </a:rPr>
              <a:t>O</a:t>
            </a:r>
            <a:r>
              <a:rPr spc="15" dirty="0">
                <a:solidFill>
                  <a:srgbClr val="3E3E3E"/>
                </a:solidFill>
              </a:rPr>
              <a:t>p</a:t>
            </a:r>
            <a:r>
              <a:rPr spc="-160" dirty="0">
                <a:solidFill>
                  <a:srgbClr val="3E3E3E"/>
                </a:solidFill>
              </a:rPr>
              <a:t>s?</a:t>
            </a: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794759" y="2729483"/>
            <a:ext cx="8666988" cy="537972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908547" y="757427"/>
            <a:ext cx="4486656" cy="365759"/>
          </a:xfrm>
          <a:prstGeom prst="rect">
            <a:avLst/>
          </a:prstGeom>
        </p:spPr>
      </p:pic>
    </p:spTree>
  </p:cSld>
  <p:clrMapOvr>
    <a:masterClrMapping/>
  </p:clrMapOvr>
</p:sld>
</file>

<file path=ppt/slides/slide40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6256635" cy="9144000"/>
            <a:chOff x="0" y="0"/>
            <a:chExt cx="16256635" cy="9144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6256507" cy="9143996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4047743" y="2464307"/>
              <a:ext cx="10902950" cy="3865245"/>
            </a:xfrm>
            <a:custGeom>
              <a:avLst/>
              <a:gdLst/>
              <a:ahLst/>
              <a:cxnLst/>
              <a:rect l="l" t="t" r="r" b="b"/>
              <a:pathLst>
                <a:path w="10902950" h="3865245">
                  <a:moveTo>
                    <a:pt x="10258552" y="0"/>
                  </a:moveTo>
                  <a:lnTo>
                    <a:pt x="644143" y="0"/>
                  </a:lnTo>
                  <a:lnTo>
                    <a:pt x="596073" y="1766"/>
                  </a:lnTo>
                  <a:lnTo>
                    <a:pt x="548962" y="6984"/>
                  </a:lnTo>
                  <a:lnTo>
                    <a:pt x="502934" y="15528"/>
                  </a:lnTo>
                  <a:lnTo>
                    <a:pt x="458115" y="27274"/>
                  </a:lnTo>
                  <a:lnTo>
                    <a:pt x="414628" y="42097"/>
                  </a:lnTo>
                  <a:lnTo>
                    <a:pt x="372599" y="59872"/>
                  </a:lnTo>
                  <a:lnTo>
                    <a:pt x="332152" y="80475"/>
                  </a:lnTo>
                  <a:lnTo>
                    <a:pt x="293411" y="103781"/>
                  </a:lnTo>
                  <a:lnTo>
                    <a:pt x="256501" y="129666"/>
                  </a:lnTo>
                  <a:lnTo>
                    <a:pt x="221547" y="158005"/>
                  </a:lnTo>
                  <a:lnTo>
                    <a:pt x="188674" y="188674"/>
                  </a:lnTo>
                  <a:lnTo>
                    <a:pt x="158005" y="221547"/>
                  </a:lnTo>
                  <a:lnTo>
                    <a:pt x="129666" y="256501"/>
                  </a:lnTo>
                  <a:lnTo>
                    <a:pt x="103781" y="293411"/>
                  </a:lnTo>
                  <a:lnTo>
                    <a:pt x="80475" y="332152"/>
                  </a:lnTo>
                  <a:lnTo>
                    <a:pt x="59872" y="372599"/>
                  </a:lnTo>
                  <a:lnTo>
                    <a:pt x="42097" y="414628"/>
                  </a:lnTo>
                  <a:lnTo>
                    <a:pt x="27274" y="458115"/>
                  </a:lnTo>
                  <a:lnTo>
                    <a:pt x="15528" y="502934"/>
                  </a:lnTo>
                  <a:lnTo>
                    <a:pt x="6984" y="548962"/>
                  </a:lnTo>
                  <a:lnTo>
                    <a:pt x="1766" y="596073"/>
                  </a:lnTo>
                  <a:lnTo>
                    <a:pt x="0" y="644144"/>
                  </a:lnTo>
                  <a:lnTo>
                    <a:pt x="0" y="3220720"/>
                  </a:lnTo>
                  <a:lnTo>
                    <a:pt x="1766" y="3268790"/>
                  </a:lnTo>
                  <a:lnTo>
                    <a:pt x="6984" y="3315901"/>
                  </a:lnTo>
                  <a:lnTo>
                    <a:pt x="15528" y="3361929"/>
                  </a:lnTo>
                  <a:lnTo>
                    <a:pt x="27274" y="3406748"/>
                  </a:lnTo>
                  <a:lnTo>
                    <a:pt x="42097" y="3450235"/>
                  </a:lnTo>
                  <a:lnTo>
                    <a:pt x="59872" y="3492264"/>
                  </a:lnTo>
                  <a:lnTo>
                    <a:pt x="80475" y="3532711"/>
                  </a:lnTo>
                  <a:lnTo>
                    <a:pt x="103781" y="3571452"/>
                  </a:lnTo>
                  <a:lnTo>
                    <a:pt x="129666" y="3608362"/>
                  </a:lnTo>
                  <a:lnTo>
                    <a:pt x="158005" y="3643316"/>
                  </a:lnTo>
                  <a:lnTo>
                    <a:pt x="188674" y="3676189"/>
                  </a:lnTo>
                  <a:lnTo>
                    <a:pt x="221547" y="3706858"/>
                  </a:lnTo>
                  <a:lnTo>
                    <a:pt x="256501" y="3735197"/>
                  </a:lnTo>
                  <a:lnTo>
                    <a:pt x="293411" y="3761082"/>
                  </a:lnTo>
                  <a:lnTo>
                    <a:pt x="332152" y="3784388"/>
                  </a:lnTo>
                  <a:lnTo>
                    <a:pt x="372599" y="3804991"/>
                  </a:lnTo>
                  <a:lnTo>
                    <a:pt x="414628" y="3822766"/>
                  </a:lnTo>
                  <a:lnTo>
                    <a:pt x="458115" y="3837589"/>
                  </a:lnTo>
                  <a:lnTo>
                    <a:pt x="502934" y="3849335"/>
                  </a:lnTo>
                  <a:lnTo>
                    <a:pt x="548962" y="3857879"/>
                  </a:lnTo>
                  <a:lnTo>
                    <a:pt x="596073" y="3863097"/>
                  </a:lnTo>
                  <a:lnTo>
                    <a:pt x="644143" y="3864864"/>
                  </a:lnTo>
                  <a:lnTo>
                    <a:pt x="10258552" y="3864864"/>
                  </a:lnTo>
                  <a:lnTo>
                    <a:pt x="10306622" y="3863097"/>
                  </a:lnTo>
                  <a:lnTo>
                    <a:pt x="10353733" y="3857879"/>
                  </a:lnTo>
                  <a:lnTo>
                    <a:pt x="10399761" y="3849335"/>
                  </a:lnTo>
                  <a:lnTo>
                    <a:pt x="10444580" y="3837589"/>
                  </a:lnTo>
                  <a:lnTo>
                    <a:pt x="10488067" y="3822766"/>
                  </a:lnTo>
                  <a:lnTo>
                    <a:pt x="10530096" y="3804991"/>
                  </a:lnTo>
                  <a:lnTo>
                    <a:pt x="10570543" y="3784388"/>
                  </a:lnTo>
                  <a:lnTo>
                    <a:pt x="10609284" y="3761082"/>
                  </a:lnTo>
                  <a:lnTo>
                    <a:pt x="10646194" y="3735197"/>
                  </a:lnTo>
                  <a:lnTo>
                    <a:pt x="10681148" y="3706858"/>
                  </a:lnTo>
                  <a:lnTo>
                    <a:pt x="10714021" y="3676189"/>
                  </a:lnTo>
                  <a:lnTo>
                    <a:pt x="10744690" y="3643316"/>
                  </a:lnTo>
                  <a:lnTo>
                    <a:pt x="10773029" y="3608362"/>
                  </a:lnTo>
                  <a:lnTo>
                    <a:pt x="10798914" y="3571452"/>
                  </a:lnTo>
                  <a:lnTo>
                    <a:pt x="10822220" y="3532711"/>
                  </a:lnTo>
                  <a:lnTo>
                    <a:pt x="10842823" y="3492264"/>
                  </a:lnTo>
                  <a:lnTo>
                    <a:pt x="10860598" y="3450235"/>
                  </a:lnTo>
                  <a:lnTo>
                    <a:pt x="10875421" y="3406748"/>
                  </a:lnTo>
                  <a:lnTo>
                    <a:pt x="10887167" y="3361929"/>
                  </a:lnTo>
                  <a:lnTo>
                    <a:pt x="10895711" y="3315901"/>
                  </a:lnTo>
                  <a:lnTo>
                    <a:pt x="10900929" y="3268790"/>
                  </a:lnTo>
                  <a:lnTo>
                    <a:pt x="10902696" y="3220720"/>
                  </a:lnTo>
                  <a:lnTo>
                    <a:pt x="10902696" y="644144"/>
                  </a:lnTo>
                  <a:lnTo>
                    <a:pt x="10900929" y="596073"/>
                  </a:lnTo>
                  <a:lnTo>
                    <a:pt x="10895711" y="548962"/>
                  </a:lnTo>
                  <a:lnTo>
                    <a:pt x="10887167" y="502934"/>
                  </a:lnTo>
                  <a:lnTo>
                    <a:pt x="10875421" y="458115"/>
                  </a:lnTo>
                  <a:lnTo>
                    <a:pt x="10860598" y="414628"/>
                  </a:lnTo>
                  <a:lnTo>
                    <a:pt x="10842823" y="372599"/>
                  </a:lnTo>
                  <a:lnTo>
                    <a:pt x="10822220" y="332152"/>
                  </a:lnTo>
                  <a:lnTo>
                    <a:pt x="10798914" y="293411"/>
                  </a:lnTo>
                  <a:lnTo>
                    <a:pt x="10773029" y="256501"/>
                  </a:lnTo>
                  <a:lnTo>
                    <a:pt x="10744690" y="221547"/>
                  </a:lnTo>
                  <a:lnTo>
                    <a:pt x="10714021" y="188674"/>
                  </a:lnTo>
                  <a:lnTo>
                    <a:pt x="10681148" y="158005"/>
                  </a:lnTo>
                  <a:lnTo>
                    <a:pt x="10646194" y="129666"/>
                  </a:lnTo>
                  <a:lnTo>
                    <a:pt x="10609284" y="103781"/>
                  </a:lnTo>
                  <a:lnTo>
                    <a:pt x="10570543" y="80475"/>
                  </a:lnTo>
                  <a:lnTo>
                    <a:pt x="10530096" y="59872"/>
                  </a:lnTo>
                  <a:lnTo>
                    <a:pt x="10488067" y="42097"/>
                  </a:lnTo>
                  <a:lnTo>
                    <a:pt x="10444580" y="27274"/>
                  </a:lnTo>
                  <a:lnTo>
                    <a:pt x="10399761" y="15528"/>
                  </a:lnTo>
                  <a:lnTo>
                    <a:pt x="10353733" y="6984"/>
                  </a:lnTo>
                  <a:lnTo>
                    <a:pt x="10306622" y="1766"/>
                  </a:lnTo>
                  <a:lnTo>
                    <a:pt x="1025855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4047744" y="2464307"/>
            <a:ext cx="10902950" cy="3865245"/>
          </a:xfrm>
          <a:custGeom>
            <a:avLst/>
            <a:gdLst/>
            <a:ahLst/>
            <a:cxnLst/>
            <a:rect l="l" t="t" r="r" b="b"/>
            <a:pathLst>
              <a:path w="10902950" h="3865245">
                <a:moveTo>
                  <a:pt x="0" y="644144"/>
                </a:moveTo>
                <a:lnTo>
                  <a:pt x="1766" y="596073"/>
                </a:lnTo>
                <a:lnTo>
                  <a:pt x="6984" y="548962"/>
                </a:lnTo>
                <a:lnTo>
                  <a:pt x="15528" y="502934"/>
                </a:lnTo>
                <a:lnTo>
                  <a:pt x="27274" y="458115"/>
                </a:lnTo>
                <a:lnTo>
                  <a:pt x="42097" y="414628"/>
                </a:lnTo>
                <a:lnTo>
                  <a:pt x="59872" y="372599"/>
                </a:lnTo>
                <a:lnTo>
                  <a:pt x="80475" y="332152"/>
                </a:lnTo>
                <a:lnTo>
                  <a:pt x="103781" y="293411"/>
                </a:lnTo>
                <a:lnTo>
                  <a:pt x="129666" y="256501"/>
                </a:lnTo>
                <a:lnTo>
                  <a:pt x="158005" y="221547"/>
                </a:lnTo>
                <a:lnTo>
                  <a:pt x="188674" y="188674"/>
                </a:lnTo>
                <a:lnTo>
                  <a:pt x="221547" y="158005"/>
                </a:lnTo>
                <a:lnTo>
                  <a:pt x="256501" y="129666"/>
                </a:lnTo>
                <a:lnTo>
                  <a:pt x="293411" y="103781"/>
                </a:lnTo>
                <a:lnTo>
                  <a:pt x="332152" y="80475"/>
                </a:lnTo>
                <a:lnTo>
                  <a:pt x="372599" y="59872"/>
                </a:lnTo>
                <a:lnTo>
                  <a:pt x="414628" y="42097"/>
                </a:lnTo>
                <a:lnTo>
                  <a:pt x="458115" y="27274"/>
                </a:lnTo>
                <a:lnTo>
                  <a:pt x="502934" y="15528"/>
                </a:lnTo>
                <a:lnTo>
                  <a:pt x="548962" y="6984"/>
                </a:lnTo>
                <a:lnTo>
                  <a:pt x="596073" y="1766"/>
                </a:lnTo>
                <a:lnTo>
                  <a:pt x="644143" y="0"/>
                </a:lnTo>
                <a:lnTo>
                  <a:pt x="10258552" y="0"/>
                </a:lnTo>
                <a:lnTo>
                  <a:pt x="10306622" y="1766"/>
                </a:lnTo>
                <a:lnTo>
                  <a:pt x="10353733" y="6984"/>
                </a:lnTo>
                <a:lnTo>
                  <a:pt x="10399761" y="15528"/>
                </a:lnTo>
                <a:lnTo>
                  <a:pt x="10444580" y="27274"/>
                </a:lnTo>
                <a:lnTo>
                  <a:pt x="10488067" y="42097"/>
                </a:lnTo>
                <a:lnTo>
                  <a:pt x="10530096" y="59872"/>
                </a:lnTo>
                <a:lnTo>
                  <a:pt x="10570543" y="80475"/>
                </a:lnTo>
                <a:lnTo>
                  <a:pt x="10609284" y="103781"/>
                </a:lnTo>
                <a:lnTo>
                  <a:pt x="10646194" y="129666"/>
                </a:lnTo>
                <a:lnTo>
                  <a:pt x="10681148" y="158005"/>
                </a:lnTo>
                <a:lnTo>
                  <a:pt x="10714021" y="188674"/>
                </a:lnTo>
                <a:lnTo>
                  <a:pt x="10744690" y="221547"/>
                </a:lnTo>
                <a:lnTo>
                  <a:pt x="10773029" y="256501"/>
                </a:lnTo>
                <a:lnTo>
                  <a:pt x="10798914" y="293411"/>
                </a:lnTo>
                <a:lnTo>
                  <a:pt x="10822220" y="332152"/>
                </a:lnTo>
                <a:lnTo>
                  <a:pt x="10842823" y="372599"/>
                </a:lnTo>
                <a:lnTo>
                  <a:pt x="10860598" y="414628"/>
                </a:lnTo>
                <a:lnTo>
                  <a:pt x="10875421" y="458115"/>
                </a:lnTo>
                <a:lnTo>
                  <a:pt x="10887167" y="502934"/>
                </a:lnTo>
                <a:lnTo>
                  <a:pt x="10895711" y="548962"/>
                </a:lnTo>
                <a:lnTo>
                  <a:pt x="10900929" y="596073"/>
                </a:lnTo>
                <a:lnTo>
                  <a:pt x="10902696" y="644144"/>
                </a:lnTo>
                <a:lnTo>
                  <a:pt x="10902696" y="3220720"/>
                </a:lnTo>
                <a:lnTo>
                  <a:pt x="10900929" y="3268790"/>
                </a:lnTo>
                <a:lnTo>
                  <a:pt x="10895711" y="3315901"/>
                </a:lnTo>
                <a:lnTo>
                  <a:pt x="10887167" y="3361929"/>
                </a:lnTo>
                <a:lnTo>
                  <a:pt x="10875421" y="3406748"/>
                </a:lnTo>
                <a:lnTo>
                  <a:pt x="10860598" y="3450235"/>
                </a:lnTo>
                <a:lnTo>
                  <a:pt x="10842823" y="3492264"/>
                </a:lnTo>
                <a:lnTo>
                  <a:pt x="10822220" y="3532711"/>
                </a:lnTo>
                <a:lnTo>
                  <a:pt x="10798914" y="3571452"/>
                </a:lnTo>
                <a:lnTo>
                  <a:pt x="10773029" y="3608362"/>
                </a:lnTo>
                <a:lnTo>
                  <a:pt x="10744690" y="3643316"/>
                </a:lnTo>
                <a:lnTo>
                  <a:pt x="10714021" y="3676189"/>
                </a:lnTo>
                <a:lnTo>
                  <a:pt x="10681148" y="3706858"/>
                </a:lnTo>
                <a:lnTo>
                  <a:pt x="10646194" y="3735197"/>
                </a:lnTo>
                <a:lnTo>
                  <a:pt x="10609284" y="3761082"/>
                </a:lnTo>
                <a:lnTo>
                  <a:pt x="10570543" y="3784388"/>
                </a:lnTo>
                <a:lnTo>
                  <a:pt x="10530096" y="3804991"/>
                </a:lnTo>
                <a:lnTo>
                  <a:pt x="10488067" y="3822766"/>
                </a:lnTo>
                <a:lnTo>
                  <a:pt x="10444580" y="3837589"/>
                </a:lnTo>
                <a:lnTo>
                  <a:pt x="10399761" y="3849335"/>
                </a:lnTo>
                <a:lnTo>
                  <a:pt x="10353733" y="3857879"/>
                </a:lnTo>
                <a:lnTo>
                  <a:pt x="10306622" y="3863097"/>
                </a:lnTo>
                <a:lnTo>
                  <a:pt x="10258552" y="3864864"/>
                </a:lnTo>
                <a:lnTo>
                  <a:pt x="644143" y="3864864"/>
                </a:lnTo>
                <a:lnTo>
                  <a:pt x="596073" y="3863097"/>
                </a:lnTo>
                <a:lnTo>
                  <a:pt x="548962" y="3857879"/>
                </a:lnTo>
                <a:lnTo>
                  <a:pt x="502934" y="3849335"/>
                </a:lnTo>
                <a:lnTo>
                  <a:pt x="458115" y="3837589"/>
                </a:lnTo>
                <a:lnTo>
                  <a:pt x="414628" y="3822766"/>
                </a:lnTo>
                <a:lnTo>
                  <a:pt x="372599" y="3804991"/>
                </a:lnTo>
                <a:lnTo>
                  <a:pt x="332152" y="3784388"/>
                </a:lnTo>
                <a:lnTo>
                  <a:pt x="293411" y="3761082"/>
                </a:lnTo>
                <a:lnTo>
                  <a:pt x="256501" y="3735197"/>
                </a:lnTo>
                <a:lnTo>
                  <a:pt x="221547" y="3706858"/>
                </a:lnTo>
                <a:lnTo>
                  <a:pt x="188674" y="3676189"/>
                </a:lnTo>
                <a:lnTo>
                  <a:pt x="158005" y="3643316"/>
                </a:lnTo>
                <a:lnTo>
                  <a:pt x="129666" y="3608362"/>
                </a:lnTo>
                <a:lnTo>
                  <a:pt x="103781" y="3571452"/>
                </a:lnTo>
                <a:lnTo>
                  <a:pt x="80475" y="3532711"/>
                </a:lnTo>
                <a:lnTo>
                  <a:pt x="59872" y="3492264"/>
                </a:lnTo>
                <a:lnTo>
                  <a:pt x="42097" y="3450235"/>
                </a:lnTo>
                <a:lnTo>
                  <a:pt x="27274" y="3406748"/>
                </a:lnTo>
                <a:lnTo>
                  <a:pt x="15528" y="3361929"/>
                </a:lnTo>
                <a:lnTo>
                  <a:pt x="6984" y="3315901"/>
                </a:lnTo>
                <a:lnTo>
                  <a:pt x="1766" y="3268790"/>
                </a:lnTo>
                <a:lnTo>
                  <a:pt x="0" y="3220720"/>
                </a:lnTo>
                <a:lnTo>
                  <a:pt x="0" y="644144"/>
                </a:lnTo>
                <a:close/>
              </a:path>
            </a:pathLst>
          </a:custGeom>
          <a:ln w="1270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404105" y="2921888"/>
            <a:ext cx="10166350" cy="29197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0" marR="365125" indent="-368935">
              <a:lnSpc>
                <a:spcPct val="100000"/>
              </a:lnSpc>
              <a:spcBef>
                <a:spcPts val="95"/>
              </a:spcBef>
              <a:buFont typeface="Tahoma"/>
              <a:buChar char="●"/>
              <a:tabLst>
                <a:tab pos="381000" algn="l"/>
                <a:tab pos="381635" algn="l"/>
              </a:tabLst>
            </a:pPr>
            <a:r>
              <a:rPr sz="2200" spc="15" dirty="0">
                <a:solidFill>
                  <a:srgbClr val="3E3E3E"/>
                </a:solidFill>
                <a:latin typeface="Lucida Sans Unicode"/>
                <a:cs typeface="Lucida Sans Unicode"/>
              </a:rPr>
              <a:t>New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60" dirty="0">
                <a:solidFill>
                  <a:srgbClr val="3E3E3E"/>
                </a:solidFill>
                <a:latin typeface="Lucida Sans Unicode"/>
                <a:cs typeface="Lucida Sans Unicode"/>
              </a:rPr>
              <a:t>Reli</a:t>
            </a:r>
            <a:r>
              <a:rPr sz="2200" spc="-65" dirty="0">
                <a:solidFill>
                  <a:srgbClr val="3E3E3E"/>
                </a:solidFill>
                <a:latin typeface="Lucida Sans Unicode"/>
                <a:cs typeface="Lucida Sans Unicode"/>
              </a:rPr>
              <a:t>c</a:t>
            </a:r>
            <a:r>
              <a:rPr sz="2200" spc="-9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was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lau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n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ched</a:t>
            </a:r>
            <a:r>
              <a:rPr sz="2200" spc="-8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in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140" dirty="0">
                <a:solidFill>
                  <a:srgbClr val="3E3E3E"/>
                </a:solidFill>
                <a:latin typeface="Lucida Sans Unicode"/>
                <a:cs typeface="Lucida Sans Unicode"/>
              </a:rPr>
              <a:t>2</a:t>
            </a:r>
            <a:r>
              <a:rPr sz="2200" spc="-135" dirty="0">
                <a:solidFill>
                  <a:srgbClr val="3E3E3E"/>
                </a:solidFill>
                <a:latin typeface="Lucida Sans Unicode"/>
                <a:cs typeface="Lucida Sans Unicode"/>
              </a:rPr>
              <a:t>0</a:t>
            </a:r>
            <a:r>
              <a:rPr sz="2200" spc="-140" dirty="0">
                <a:solidFill>
                  <a:srgbClr val="3E3E3E"/>
                </a:solidFill>
                <a:latin typeface="Lucida Sans Unicode"/>
                <a:cs typeface="Lucida Sans Unicode"/>
              </a:rPr>
              <a:t>08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s</a:t>
            </a:r>
            <a:r>
              <a:rPr sz="2200" spc="-13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SAAS(</a:t>
            </a:r>
            <a:r>
              <a:rPr sz="2200" spc="-60" dirty="0">
                <a:solidFill>
                  <a:srgbClr val="3E3E3E"/>
                </a:solidFill>
                <a:latin typeface="Lucida Sans Unicode"/>
                <a:cs typeface="Lucida Sans Unicode"/>
              </a:rPr>
              <a:t>S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of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sz="2200" spc="5" dirty="0">
                <a:solidFill>
                  <a:srgbClr val="3E3E3E"/>
                </a:solidFill>
                <a:latin typeface="Lucida Sans Unicode"/>
                <a:cs typeface="Lucida Sans Unicode"/>
              </a:rPr>
              <a:t>ware</a:t>
            </a:r>
            <a:r>
              <a:rPr sz="2200" spc="-8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130" dirty="0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As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" dirty="0">
                <a:solidFill>
                  <a:srgbClr val="3E3E3E"/>
                </a:solidFill>
                <a:latin typeface="Lucida Sans Unicode"/>
                <a:cs typeface="Lucida Sans Unicode"/>
              </a:rPr>
              <a:t>Ser</a:t>
            </a:r>
            <a:r>
              <a:rPr sz="2200" dirty="0">
                <a:solidFill>
                  <a:srgbClr val="3E3E3E"/>
                </a:solidFill>
                <a:latin typeface="Lucida Sans Unicode"/>
                <a:cs typeface="Lucida Sans Unicode"/>
              </a:rPr>
              <a:t>v</a:t>
            </a:r>
            <a:r>
              <a:rPr sz="2200" spc="-60" dirty="0">
                <a:solidFill>
                  <a:srgbClr val="3E3E3E"/>
                </a:solidFill>
                <a:latin typeface="Lucida Sans Unicode"/>
                <a:cs typeface="Lucida Sans Unicode"/>
              </a:rPr>
              <a:t>ice)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softwa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r</a:t>
            </a:r>
            <a:r>
              <a:rPr sz="2200" dirty="0">
                <a:solidFill>
                  <a:srgbClr val="3E3E3E"/>
                </a:solidFill>
                <a:latin typeface="Lucida Sans Unicode"/>
                <a:cs typeface="Lucida Sans Unicode"/>
              </a:rPr>
              <a:t>e  </a:t>
            </a:r>
            <a:r>
              <a:rPr sz="2200" spc="-65" dirty="0">
                <a:solidFill>
                  <a:srgbClr val="3E3E3E"/>
                </a:solidFill>
                <a:latin typeface="Lucida Sans Unicode"/>
                <a:cs typeface="Lucida Sans Unicode"/>
              </a:rPr>
              <a:t>offering.</a:t>
            </a:r>
            <a:endParaRPr sz="2200">
              <a:latin typeface="Lucida Sans Unicode"/>
              <a:cs typeface="Lucida Sans Unicode"/>
            </a:endParaRPr>
          </a:p>
          <a:p>
            <a:pPr marL="381000" indent="-368935">
              <a:lnSpc>
                <a:spcPct val="100000"/>
              </a:lnSpc>
              <a:spcBef>
                <a:spcPts val="1440"/>
              </a:spcBef>
              <a:buFont typeface="Tahoma"/>
              <a:buChar char="●"/>
              <a:tabLst>
                <a:tab pos="381000" algn="l"/>
                <a:tab pos="381635" algn="l"/>
              </a:tabLst>
            </a:pP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It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helps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to</a:t>
            </a:r>
            <a:r>
              <a:rPr sz="2200" spc="-13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monitor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applications,</a:t>
            </a:r>
            <a:r>
              <a:rPr sz="2200" spc="-8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and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servers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in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90" dirty="0">
                <a:solidFill>
                  <a:srgbClr val="3E3E3E"/>
                </a:solidFill>
                <a:latin typeface="Lucida Sans Unicode"/>
                <a:cs typeface="Lucida Sans Unicode"/>
              </a:rPr>
              <a:t>real-time.</a:t>
            </a:r>
            <a:endParaRPr sz="2200">
              <a:latin typeface="Lucida Sans Unicode"/>
              <a:cs typeface="Lucida Sans Unicode"/>
            </a:endParaRPr>
          </a:p>
          <a:p>
            <a:pPr marL="381000" indent="-368935">
              <a:lnSpc>
                <a:spcPct val="100000"/>
              </a:lnSpc>
              <a:spcBef>
                <a:spcPts val="1440"/>
              </a:spcBef>
              <a:buFont typeface="Tahoma"/>
              <a:buChar char="●"/>
              <a:tabLst>
                <a:tab pos="381000" algn="l"/>
                <a:tab pos="381635" algn="l"/>
              </a:tabLst>
            </a:pPr>
            <a:r>
              <a:rPr sz="2200" spc="15" dirty="0">
                <a:solidFill>
                  <a:srgbClr val="3E3E3E"/>
                </a:solidFill>
                <a:latin typeface="Lucida Sans Unicode"/>
                <a:cs typeface="Lucida Sans Unicode"/>
              </a:rPr>
              <a:t>New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Relic’s</a:t>
            </a:r>
            <a:r>
              <a:rPr sz="2200" spc="-7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collectors</a:t>
            </a:r>
            <a:r>
              <a:rPr sz="2200" spc="-9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installation</a:t>
            </a:r>
            <a:r>
              <a:rPr sz="2200" spc="-8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in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the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nodes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80" dirty="0">
                <a:solidFill>
                  <a:srgbClr val="3E3E3E"/>
                </a:solidFill>
                <a:latin typeface="Lucida Sans Unicode"/>
                <a:cs typeface="Lucida Sans Unicode"/>
              </a:rPr>
              <a:t>is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necessary</a:t>
            </a:r>
            <a:r>
              <a:rPr sz="2200" spc="-8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instead</a:t>
            </a:r>
            <a:r>
              <a:rPr sz="2200" spc="-10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of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15" dirty="0">
                <a:solidFill>
                  <a:srgbClr val="3E3E3E"/>
                </a:solidFill>
                <a:latin typeface="Lucida Sans Unicode"/>
                <a:cs typeface="Lucida Sans Unicode"/>
              </a:rPr>
              <a:t>New</a:t>
            </a:r>
            <a:endParaRPr sz="2200">
              <a:latin typeface="Lucida Sans Unicode"/>
              <a:cs typeface="Lucida Sans Unicode"/>
            </a:endParaRPr>
          </a:p>
          <a:p>
            <a:pPr marL="381000">
              <a:lnSpc>
                <a:spcPct val="100000"/>
              </a:lnSpc>
            </a:pPr>
            <a:r>
              <a:rPr sz="2200" spc="-60" dirty="0">
                <a:solidFill>
                  <a:srgbClr val="3E3E3E"/>
                </a:solidFill>
                <a:latin typeface="Lucida Sans Unicode"/>
                <a:cs typeface="Lucida Sans Unicode"/>
              </a:rPr>
              <a:t>Relic</a:t>
            </a:r>
            <a:r>
              <a:rPr sz="2200" spc="-9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software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in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the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infrastructure.</a:t>
            </a:r>
            <a:endParaRPr sz="2200">
              <a:latin typeface="Lucida Sans Unicode"/>
              <a:cs typeface="Lucida Sans Unicode"/>
            </a:endParaRPr>
          </a:p>
          <a:p>
            <a:pPr marL="381000" marR="5080" indent="-368935">
              <a:lnSpc>
                <a:spcPts val="2630"/>
              </a:lnSpc>
              <a:spcBef>
                <a:spcPts val="1540"/>
              </a:spcBef>
              <a:buFont typeface="Tahoma"/>
              <a:buChar char="●"/>
              <a:tabLst>
                <a:tab pos="381000" algn="l"/>
                <a:tab pos="381635" algn="l"/>
              </a:tabLst>
            </a:pPr>
            <a:r>
              <a:rPr sz="2200" spc="-100" dirty="0">
                <a:solidFill>
                  <a:srgbClr val="3E3E3E"/>
                </a:solidFill>
                <a:latin typeface="Lucida Sans Unicode"/>
                <a:cs typeface="Lucida Sans Unicode"/>
              </a:rPr>
              <a:t>All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monitoring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data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80" dirty="0">
                <a:solidFill>
                  <a:srgbClr val="3E3E3E"/>
                </a:solidFill>
                <a:latin typeface="Lucida Sans Unicode"/>
                <a:cs typeface="Lucida Sans Unicode"/>
              </a:rPr>
              <a:t>is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transferred</a:t>
            </a:r>
            <a:r>
              <a:rPr sz="2200" spc="-9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to</a:t>
            </a:r>
            <a:r>
              <a:rPr sz="2200" spc="-14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15" dirty="0">
                <a:solidFill>
                  <a:srgbClr val="3E3E3E"/>
                </a:solidFill>
                <a:latin typeface="Lucida Sans Unicode"/>
                <a:cs typeface="Lucida Sans Unicode"/>
              </a:rPr>
              <a:t>New</a:t>
            </a:r>
            <a:r>
              <a:rPr sz="2200" spc="-10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60" dirty="0">
                <a:solidFill>
                  <a:srgbClr val="3E3E3E"/>
                </a:solidFill>
                <a:latin typeface="Lucida Sans Unicode"/>
                <a:cs typeface="Lucida Sans Unicode"/>
              </a:rPr>
              <a:t>Relic</a:t>
            </a:r>
            <a:r>
              <a:rPr sz="2200" spc="-9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and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70" dirty="0">
                <a:solidFill>
                  <a:srgbClr val="3E3E3E"/>
                </a:solidFill>
                <a:latin typeface="Lucida Sans Unicode"/>
                <a:cs typeface="Lucida Sans Unicode"/>
              </a:rPr>
              <a:t>its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dashboards</a:t>
            </a:r>
            <a:r>
              <a:rPr sz="2200" spc="-8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dirty="0">
                <a:solidFill>
                  <a:srgbClr val="3E3E3E"/>
                </a:solidFill>
                <a:latin typeface="Lucida Sans Unicode"/>
                <a:cs typeface="Lucida Sans Unicode"/>
              </a:rPr>
              <a:t>are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used </a:t>
            </a:r>
            <a:r>
              <a:rPr sz="2200" spc="-68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to</a:t>
            </a:r>
            <a:r>
              <a:rPr sz="2200" spc="-13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70" dirty="0">
                <a:solidFill>
                  <a:srgbClr val="3E3E3E"/>
                </a:solidFill>
                <a:latin typeface="Lucida Sans Unicode"/>
                <a:cs typeface="Lucida Sans Unicode"/>
              </a:rPr>
              <a:t>visualize</a:t>
            </a:r>
            <a:r>
              <a:rPr sz="2200" spc="-8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monitoring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data.</a:t>
            </a:r>
            <a:endParaRPr sz="2200">
              <a:latin typeface="Lucida Sans Unicode"/>
              <a:cs typeface="Lucida Sans Unicode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06067" y="3319271"/>
            <a:ext cx="2154935" cy="2154936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5549900" y="306451"/>
            <a:ext cx="515620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5" dirty="0">
                <a:solidFill>
                  <a:srgbClr val="3E3E3E"/>
                </a:solidFill>
              </a:rPr>
              <a:t>Continuous</a:t>
            </a:r>
            <a:r>
              <a:rPr spc="-100" dirty="0">
                <a:solidFill>
                  <a:srgbClr val="3E3E3E"/>
                </a:solidFill>
              </a:rPr>
              <a:t> </a:t>
            </a:r>
            <a:r>
              <a:rPr spc="15" dirty="0">
                <a:solidFill>
                  <a:srgbClr val="3E3E3E"/>
                </a:solidFill>
              </a:rPr>
              <a:t>Monitoring</a:t>
            </a:r>
            <a:r>
              <a:rPr spc="-105" dirty="0">
                <a:solidFill>
                  <a:srgbClr val="3E3E3E"/>
                </a:solidFill>
              </a:rPr>
              <a:t> </a:t>
            </a:r>
            <a:r>
              <a:rPr spc="-35" dirty="0">
                <a:solidFill>
                  <a:srgbClr val="3E3E3E"/>
                </a:solidFill>
              </a:rPr>
              <a:t>Tools</a:t>
            </a: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962400" y="734568"/>
            <a:ext cx="8325611" cy="458724"/>
          </a:xfrm>
          <a:prstGeom prst="rect">
            <a:avLst/>
          </a:prstGeom>
        </p:spPr>
      </p:pic>
    </p:spTree>
  </p:cSld>
  <p:clrMapOvr>
    <a:masterClrMapping/>
  </p:clrMapOvr>
</p:sld>
</file>

<file path=ppt/slides/slide40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6256635" cy="9144000"/>
            <a:chOff x="0" y="0"/>
            <a:chExt cx="16256635" cy="9144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6256507" cy="9143996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4130040" y="2627376"/>
              <a:ext cx="10902950" cy="3162300"/>
            </a:xfrm>
            <a:custGeom>
              <a:avLst/>
              <a:gdLst/>
              <a:ahLst/>
              <a:cxnLst/>
              <a:rect l="l" t="t" r="r" b="b"/>
              <a:pathLst>
                <a:path w="10902950" h="3162300">
                  <a:moveTo>
                    <a:pt x="10375646" y="0"/>
                  </a:moveTo>
                  <a:lnTo>
                    <a:pt x="527050" y="0"/>
                  </a:lnTo>
                  <a:lnTo>
                    <a:pt x="479077" y="2153"/>
                  </a:lnTo>
                  <a:lnTo>
                    <a:pt x="432311" y="8491"/>
                  </a:lnTo>
                  <a:lnTo>
                    <a:pt x="386938" y="18826"/>
                  </a:lnTo>
                  <a:lnTo>
                    <a:pt x="343144" y="32973"/>
                  </a:lnTo>
                  <a:lnTo>
                    <a:pt x="301114" y="50745"/>
                  </a:lnTo>
                  <a:lnTo>
                    <a:pt x="261036" y="71957"/>
                  </a:lnTo>
                  <a:lnTo>
                    <a:pt x="223095" y="96422"/>
                  </a:lnTo>
                  <a:lnTo>
                    <a:pt x="187477" y="123954"/>
                  </a:lnTo>
                  <a:lnTo>
                    <a:pt x="154368" y="154368"/>
                  </a:lnTo>
                  <a:lnTo>
                    <a:pt x="123954" y="187477"/>
                  </a:lnTo>
                  <a:lnTo>
                    <a:pt x="96422" y="223095"/>
                  </a:lnTo>
                  <a:lnTo>
                    <a:pt x="71957" y="261036"/>
                  </a:lnTo>
                  <a:lnTo>
                    <a:pt x="50745" y="301114"/>
                  </a:lnTo>
                  <a:lnTo>
                    <a:pt x="32973" y="343144"/>
                  </a:lnTo>
                  <a:lnTo>
                    <a:pt x="18826" y="386938"/>
                  </a:lnTo>
                  <a:lnTo>
                    <a:pt x="8491" y="432311"/>
                  </a:lnTo>
                  <a:lnTo>
                    <a:pt x="2153" y="479077"/>
                  </a:lnTo>
                  <a:lnTo>
                    <a:pt x="0" y="527050"/>
                  </a:lnTo>
                  <a:lnTo>
                    <a:pt x="0" y="2635250"/>
                  </a:lnTo>
                  <a:lnTo>
                    <a:pt x="2153" y="2683222"/>
                  </a:lnTo>
                  <a:lnTo>
                    <a:pt x="8491" y="2729988"/>
                  </a:lnTo>
                  <a:lnTo>
                    <a:pt x="18826" y="2775361"/>
                  </a:lnTo>
                  <a:lnTo>
                    <a:pt x="32973" y="2819155"/>
                  </a:lnTo>
                  <a:lnTo>
                    <a:pt x="50745" y="2861185"/>
                  </a:lnTo>
                  <a:lnTo>
                    <a:pt x="71957" y="2901263"/>
                  </a:lnTo>
                  <a:lnTo>
                    <a:pt x="96422" y="2939204"/>
                  </a:lnTo>
                  <a:lnTo>
                    <a:pt x="123954" y="2974822"/>
                  </a:lnTo>
                  <a:lnTo>
                    <a:pt x="154368" y="3007931"/>
                  </a:lnTo>
                  <a:lnTo>
                    <a:pt x="187477" y="3038345"/>
                  </a:lnTo>
                  <a:lnTo>
                    <a:pt x="223095" y="3065877"/>
                  </a:lnTo>
                  <a:lnTo>
                    <a:pt x="261036" y="3090342"/>
                  </a:lnTo>
                  <a:lnTo>
                    <a:pt x="301114" y="3111554"/>
                  </a:lnTo>
                  <a:lnTo>
                    <a:pt x="343144" y="3129326"/>
                  </a:lnTo>
                  <a:lnTo>
                    <a:pt x="386938" y="3143473"/>
                  </a:lnTo>
                  <a:lnTo>
                    <a:pt x="432311" y="3153808"/>
                  </a:lnTo>
                  <a:lnTo>
                    <a:pt x="479077" y="3160146"/>
                  </a:lnTo>
                  <a:lnTo>
                    <a:pt x="527050" y="3162300"/>
                  </a:lnTo>
                  <a:lnTo>
                    <a:pt x="10375646" y="3162300"/>
                  </a:lnTo>
                  <a:lnTo>
                    <a:pt x="10423618" y="3160146"/>
                  </a:lnTo>
                  <a:lnTo>
                    <a:pt x="10470384" y="3153808"/>
                  </a:lnTo>
                  <a:lnTo>
                    <a:pt x="10515757" y="3143473"/>
                  </a:lnTo>
                  <a:lnTo>
                    <a:pt x="10559551" y="3129326"/>
                  </a:lnTo>
                  <a:lnTo>
                    <a:pt x="10601581" y="3111554"/>
                  </a:lnTo>
                  <a:lnTo>
                    <a:pt x="10641659" y="3090342"/>
                  </a:lnTo>
                  <a:lnTo>
                    <a:pt x="10679600" y="3065877"/>
                  </a:lnTo>
                  <a:lnTo>
                    <a:pt x="10715218" y="3038345"/>
                  </a:lnTo>
                  <a:lnTo>
                    <a:pt x="10748327" y="3007931"/>
                  </a:lnTo>
                  <a:lnTo>
                    <a:pt x="10778741" y="2974822"/>
                  </a:lnTo>
                  <a:lnTo>
                    <a:pt x="10806273" y="2939204"/>
                  </a:lnTo>
                  <a:lnTo>
                    <a:pt x="10830738" y="2901263"/>
                  </a:lnTo>
                  <a:lnTo>
                    <a:pt x="10851950" y="2861185"/>
                  </a:lnTo>
                  <a:lnTo>
                    <a:pt x="10869722" y="2819155"/>
                  </a:lnTo>
                  <a:lnTo>
                    <a:pt x="10883869" y="2775361"/>
                  </a:lnTo>
                  <a:lnTo>
                    <a:pt x="10894204" y="2729988"/>
                  </a:lnTo>
                  <a:lnTo>
                    <a:pt x="10900542" y="2683222"/>
                  </a:lnTo>
                  <a:lnTo>
                    <a:pt x="10902696" y="2635250"/>
                  </a:lnTo>
                  <a:lnTo>
                    <a:pt x="10902696" y="527050"/>
                  </a:lnTo>
                  <a:lnTo>
                    <a:pt x="10900542" y="479077"/>
                  </a:lnTo>
                  <a:lnTo>
                    <a:pt x="10894204" y="432311"/>
                  </a:lnTo>
                  <a:lnTo>
                    <a:pt x="10883869" y="386938"/>
                  </a:lnTo>
                  <a:lnTo>
                    <a:pt x="10869722" y="343144"/>
                  </a:lnTo>
                  <a:lnTo>
                    <a:pt x="10851950" y="301114"/>
                  </a:lnTo>
                  <a:lnTo>
                    <a:pt x="10830738" y="261036"/>
                  </a:lnTo>
                  <a:lnTo>
                    <a:pt x="10806273" y="223095"/>
                  </a:lnTo>
                  <a:lnTo>
                    <a:pt x="10778741" y="187477"/>
                  </a:lnTo>
                  <a:lnTo>
                    <a:pt x="10748327" y="154368"/>
                  </a:lnTo>
                  <a:lnTo>
                    <a:pt x="10715218" y="123954"/>
                  </a:lnTo>
                  <a:lnTo>
                    <a:pt x="10679600" y="96422"/>
                  </a:lnTo>
                  <a:lnTo>
                    <a:pt x="10641659" y="71957"/>
                  </a:lnTo>
                  <a:lnTo>
                    <a:pt x="10601581" y="50745"/>
                  </a:lnTo>
                  <a:lnTo>
                    <a:pt x="10559551" y="32973"/>
                  </a:lnTo>
                  <a:lnTo>
                    <a:pt x="10515757" y="18826"/>
                  </a:lnTo>
                  <a:lnTo>
                    <a:pt x="10470384" y="8491"/>
                  </a:lnTo>
                  <a:lnTo>
                    <a:pt x="10423618" y="2153"/>
                  </a:lnTo>
                  <a:lnTo>
                    <a:pt x="1037564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4130040" y="2627376"/>
            <a:ext cx="10902950" cy="3162300"/>
          </a:xfrm>
          <a:custGeom>
            <a:avLst/>
            <a:gdLst/>
            <a:ahLst/>
            <a:cxnLst/>
            <a:rect l="l" t="t" r="r" b="b"/>
            <a:pathLst>
              <a:path w="10902950" h="3162300">
                <a:moveTo>
                  <a:pt x="0" y="527050"/>
                </a:moveTo>
                <a:lnTo>
                  <a:pt x="2153" y="479077"/>
                </a:lnTo>
                <a:lnTo>
                  <a:pt x="8491" y="432311"/>
                </a:lnTo>
                <a:lnTo>
                  <a:pt x="18826" y="386938"/>
                </a:lnTo>
                <a:lnTo>
                  <a:pt x="32973" y="343144"/>
                </a:lnTo>
                <a:lnTo>
                  <a:pt x="50745" y="301114"/>
                </a:lnTo>
                <a:lnTo>
                  <a:pt x="71957" y="261036"/>
                </a:lnTo>
                <a:lnTo>
                  <a:pt x="96422" y="223095"/>
                </a:lnTo>
                <a:lnTo>
                  <a:pt x="123954" y="187477"/>
                </a:lnTo>
                <a:lnTo>
                  <a:pt x="154368" y="154368"/>
                </a:lnTo>
                <a:lnTo>
                  <a:pt x="187477" y="123954"/>
                </a:lnTo>
                <a:lnTo>
                  <a:pt x="223095" y="96422"/>
                </a:lnTo>
                <a:lnTo>
                  <a:pt x="261036" y="71957"/>
                </a:lnTo>
                <a:lnTo>
                  <a:pt x="301114" y="50745"/>
                </a:lnTo>
                <a:lnTo>
                  <a:pt x="343144" y="32973"/>
                </a:lnTo>
                <a:lnTo>
                  <a:pt x="386938" y="18826"/>
                </a:lnTo>
                <a:lnTo>
                  <a:pt x="432311" y="8491"/>
                </a:lnTo>
                <a:lnTo>
                  <a:pt x="479077" y="2153"/>
                </a:lnTo>
                <a:lnTo>
                  <a:pt x="527050" y="0"/>
                </a:lnTo>
                <a:lnTo>
                  <a:pt x="10375646" y="0"/>
                </a:lnTo>
                <a:lnTo>
                  <a:pt x="10423618" y="2153"/>
                </a:lnTo>
                <a:lnTo>
                  <a:pt x="10470384" y="8491"/>
                </a:lnTo>
                <a:lnTo>
                  <a:pt x="10515757" y="18826"/>
                </a:lnTo>
                <a:lnTo>
                  <a:pt x="10559551" y="32973"/>
                </a:lnTo>
                <a:lnTo>
                  <a:pt x="10601581" y="50745"/>
                </a:lnTo>
                <a:lnTo>
                  <a:pt x="10641659" y="71957"/>
                </a:lnTo>
                <a:lnTo>
                  <a:pt x="10679600" y="96422"/>
                </a:lnTo>
                <a:lnTo>
                  <a:pt x="10715218" y="123954"/>
                </a:lnTo>
                <a:lnTo>
                  <a:pt x="10748327" y="154368"/>
                </a:lnTo>
                <a:lnTo>
                  <a:pt x="10778741" y="187477"/>
                </a:lnTo>
                <a:lnTo>
                  <a:pt x="10806273" y="223095"/>
                </a:lnTo>
                <a:lnTo>
                  <a:pt x="10830738" y="261036"/>
                </a:lnTo>
                <a:lnTo>
                  <a:pt x="10851950" y="301114"/>
                </a:lnTo>
                <a:lnTo>
                  <a:pt x="10869722" y="343144"/>
                </a:lnTo>
                <a:lnTo>
                  <a:pt x="10883869" y="386938"/>
                </a:lnTo>
                <a:lnTo>
                  <a:pt x="10894204" y="432311"/>
                </a:lnTo>
                <a:lnTo>
                  <a:pt x="10900542" y="479077"/>
                </a:lnTo>
                <a:lnTo>
                  <a:pt x="10902696" y="527050"/>
                </a:lnTo>
                <a:lnTo>
                  <a:pt x="10902696" y="2635250"/>
                </a:lnTo>
                <a:lnTo>
                  <a:pt x="10900542" y="2683222"/>
                </a:lnTo>
                <a:lnTo>
                  <a:pt x="10894204" y="2729988"/>
                </a:lnTo>
                <a:lnTo>
                  <a:pt x="10883869" y="2775361"/>
                </a:lnTo>
                <a:lnTo>
                  <a:pt x="10869722" y="2819155"/>
                </a:lnTo>
                <a:lnTo>
                  <a:pt x="10851950" y="2861185"/>
                </a:lnTo>
                <a:lnTo>
                  <a:pt x="10830738" y="2901263"/>
                </a:lnTo>
                <a:lnTo>
                  <a:pt x="10806273" y="2939204"/>
                </a:lnTo>
                <a:lnTo>
                  <a:pt x="10778741" y="2974822"/>
                </a:lnTo>
                <a:lnTo>
                  <a:pt x="10748327" y="3007931"/>
                </a:lnTo>
                <a:lnTo>
                  <a:pt x="10715218" y="3038345"/>
                </a:lnTo>
                <a:lnTo>
                  <a:pt x="10679600" y="3065877"/>
                </a:lnTo>
                <a:lnTo>
                  <a:pt x="10641659" y="3090342"/>
                </a:lnTo>
                <a:lnTo>
                  <a:pt x="10601581" y="3111554"/>
                </a:lnTo>
                <a:lnTo>
                  <a:pt x="10559551" y="3129326"/>
                </a:lnTo>
                <a:lnTo>
                  <a:pt x="10515757" y="3143473"/>
                </a:lnTo>
                <a:lnTo>
                  <a:pt x="10470384" y="3153808"/>
                </a:lnTo>
                <a:lnTo>
                  <a:pt x="10423618" y="3160146"/>
                </a:lnTo>
                <a:lnTo>
                  <a:pt x="10375646" y="3162300"/>
                </a:lnTo>
                <a:lnTo>
                  <a:pt x="527050" y="3162300"/>
                </a:lnTo>
                <a:lnTo>
                  <a:pt x="479077" y="3160146"/>
                </a:lnTo>
                <a:lnTo>
                  <a:pt x="432311" y="3153808"/>
                </a:lnTo>
                <a:lnTo>
                  <a:pt x="386938" y="3143473"/>
                </a:lnTo>
                <a:lnTo>
                  <a:pt x="343144" y="3129326"/>
                </a:lnTo>
                <a:lnTo>
                  <a:pt x="301114" y="3111554"/>
                </a:lnTo>
                <a:lnTo>
                  <a:pt x="261036" y="3090342"/>
                </a:lnTo>
                <a:lnTo>
                  <a:pt x="223095" y="3065877"/>
                </a:lnTo>
                <a:lnTo>
                  <a:pt x="187477" y="3038345"/>
                </a:lnTo>
                <a:lnTo>
                  <a:pt x="154368" y="3007931"/>
                </a:lnTo>
                <a:lnTo>
                  <a:pt x="123954" y="2974822"/>
                </a:lnTo>
                <a:lnTo>
                  <a:pt x="96422" y="2939204"/>
                </a:lnTo>
                <a:lnTo>
                  <a:pt x="71957" y="2901263"/>
                </a:lnTo>
                <a:lnTo>
                  <a:pt x="50745" y="2861185"/>
                </a:lnTo>
                <a:lnTo>
                  <a:pt x="32973" y="2819155"/>
                </a:lnTo>
                <a:lnTo>
                  <a:pt x="18826" y="2775361"/>
                </a:lnTo>
                <a:lnTo>
                  <a:pt x="8491" y="2729988"/>
                </a:lnTo>
                <a:lnTo>
                  <a:pt x="2153" y="2683222"/>
                </a:lnTo>
                <a:lnTo>
                  <a:pt x="0" y="2635250"/>
                </a:lnTo>
                <a:lnTo>
                  <a:pt x="0" y="527050"/>
                </a:lnTo>
                <a:close/>
              </a:path>
            </a:pathLst>
          </a:custGeom>
          <a:ln w="1270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452620" y="2717952"/>
            <a:ext cx="10005695" cy="2769235"/>
          </a:xfrm>
          <a:prstGeom prst="rect">
            <a:avLst/>
          </a:prstGeom>
        </p:spPr>
        <p:txBody>
          <a:bodyPr vert="horz" wrap="square" lIns="0" tIns="195580" rIns="0" bIns="0" rtlCol="0">
            <a:spAutoFit/>
          </a:bodyPr>
          <a:lstStyle/>
          <a:p>
            <a:pPr marL="381000" indent="-368935">
              <a:lnSpc>
                <a:spcPct val="100000"/>
              </a:lnSpc>
              <a:spcBef>
                <a:spcPts val="1540"/>
              </a:spcBef>
              <a:buFont typeface="Tahoma"/>
              <a:buChar char="●"/>
              <a:tabLst>
                <a:tab pos="381000" algn="l"/>
                <a:tab pos="381635" algn="l"/>
              </a:tabLst>
            </a:pP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Splunk</a:t>
            </a:r>
            <a:r>
              <a:rPr sz="2200" spc="-9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80" dirty="0">
                <a:solidFill>
                  <a:srgbClr val="3E3E3E"/>
                </a:solidFill>
                <a:latin typeface="Lucida Sans Unicode"/>
                <a:cs typeface="Lucida Sans Unicode"/>
              </a:rPr>
              <a:t>is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interpreted</a:t>
            </a:r>
            <a:r>
              <a:rPr sz="2200" spc="-10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as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10" dirty="0">
                <a:solidFill>
                  <a:srgbClr val="3E3E3E"/>
                </a:solidFill>
                <a:latin typeface="Lucida Sans Unicode"/>
                <a:cs typeface="Lucida Sans Unicode"/>
              </a:rPr>
              <a:t>an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application</a:t>
            </a:r>
            <a:r>
              <a:rPr sz="2200" spc="-7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and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security</a:t>
            </a:r>
            <a:r>
              <a:rPr sz="2200" spc="-8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analytics</a:t>
            </a:r>
            <a:r>
              <a:rPr sz="2200" spc="-9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60" dirty="0">
                <a:solidFill>
                  <a:srgbClr val="3E3E3E"/>
                </a:solidFill>
                <a:latin typeface="Lucida Sans Unicode"/>
                <a:cs typeface="Lucida Sans Unicode"/>
              </a:rPr>
              <a:t>tool.</a:t>
            </a:r>
            <a:endParaRPr sz="2200">
              <a:latin typeface="Lucida Sans Unicode"/>
              <a:cs typeface="Lucida Sans Unicode"/>
            </a:endParaRPr>
          </a:p>
          <a:p>
            <a:pPr marL="381000" indent="-368935">
              <a:lnSpc>
                <a:spcPct val="100000"/>
              </a:lnSpc>
              <a:spcBef>
                <a:spcPts val="1440"/>
              </a:spcBef>
              <a:buFont typeface="Tahoma"/>
              <a:buChar char="●"/>
              <a:tabLst>
                <a:tab pos="381000" algn="l"/>
                <a:tab pos="381635" algn="l"/>
              </a:tabLst>
            </a:pP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It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65" dirty="0">
                <a:solidFill>
                  <a:srgbClr val="3E3E3E"/>
                </a:solidFill>
                <a:latin typeface="Lucida Sans Unicode"/>
                <a:cs typeface="Lucida Sans Unicode"/>
              </a:rPr>
              <a:t>collects</a:t>
            </a:r>
            <a:r>
              <a:rPr sz="2200" spc="-10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data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from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each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application</a:t>
            </a:r>
            <a:r>
              <a:rPr sz="2200" spc="-7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and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server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15" dirty="0">
                <a:solidFill>
                  <a:srgbClr val="3E3E3E"/>
                </a:solidFill>
                <a:latin typeface="Lucida Sans Unicode"/>
                <a:cs typeface="Lucida Sans Unicode"/>
              </a:rPr>
              <a:t>and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can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be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further</a:t>
            </a:r>
            <a:endParaRPr sz="2200">
              <a:latin typeface="Lucida Sans Unicode"/>
              <a:cs typeface="Lucida Sans Unicode"/>
            </a:endParaRPr>
          </a:p>
          <a:p>
            <a:pPr marL="381000">
              <a:lnSpc>
                <a:spcPct val="100000"/>
              </a:lnSpc>
            </a:pP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analyzed</a:t>
            </a:r>
            <a:r>
              <a:rPr sz="2200" spc="-9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to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predict</a:t>
            </a:r>
            <a:r>
              <a:rPr sz="2200" spc="-8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the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future</a:t>
            </a:r>
            <a:r>
              <a:rPr sz="2200" spc="-10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behavior</a:t>
            </a:r>
            <a:r>
              <a:rPr sz="2200" spc="-9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for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necessary</a:t>
            </a:r>
            <a:r>
              <a:rPr sz="2200" spc="-8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precautions.</a:t>
            </a:r>
            <a:endParaRPr sz="2200">
              <a:latin typeface="Lucida Sans Unicode"/>
              <a:cs typeface="Lucida Sans Unicode"/>
            </a:endParaRPr>
          </a:p>
          <a:p>
            <a:pPr marL="381000" indent="-368935">
              <a:lnSpc>
                <a:spcPct val="100000"/>
              </a:lnSpc>
              <a:spcBef>
                <a:spcPts val="1440"/>
              </a:spcBef>
              <a:buFont typeface="Tahoma"/>
              <a:buChar char="●"/>
              <a:tabLst>
                <a:tab pos="381000" algn="l"/>
                <a:tab pos="381635" algn="l"/>
              </a:tabLst>
            </a:pP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Monitoring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application</a:t>
            </a:r>
            <a:r>
              <a:rPr sz="2200" spc="-9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failures</a:t>
            </a:r>
            <a:r>
              <a:rPr sz="2200" spc="-8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and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warning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60" dirty="0">
                <a:solidFill>
                  <a:srgbClr val="3E3E3E"/>
                </a:solidFill>
                <a:latin typeface="Lucida Sans Unicode"/>
                <a:cs typeface="Lucida Sans Unicode"/>
              </a:rPr>
              <a:t>exceptions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dirty="0">
                <a:solidFill>
                  <a:srgbClr val="3E3E3E"/>
                </a:solidFill>
                <a:latin typeface="Lucida Sans Unicode"/>
                <a:cs typeface="Lucida Sans Unicode"/>
              </a:rPr>
              <a:t>are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60" dirty="0">
                <a:solidFill>
                  <a:srgbClr val="3E3E3E"/>
                </a:solidFill>
                <a:latin typeface="Lucida Sans Unicode"/>
                <a:cs typeface="Lucida Sans Unicode"/>
              </a:rPr>
              <a:t>possible.</a:t>
            </a:r>
            <a:endParaRPr sz="2200">
              <a:latin typeface="Lucida Sans Unicode"/>
              <a:cs typeface="Lucida Sans Unicode"/>
            </a:endParaRPr>
          </a:p>
          <a:p>
            <a:pPr marL="381000" marR="5080" indent="-368935">
              <a:lnSpc>
                <a:spcPct val="100000"/>
              </a:lnSpc>
              <a:spcBef>
                <a:spcPts val="1440"/>
              </a:spcBef>
              <a:buFont typeface="Tahoma"/>
              <a:buChar char="●"/>
              <a:tabLst>
                <a:tab pos="381000" algn="l"/>
                <a:tab pos="381635" algn="l"/>
              </a:tabLst>
            </a:pP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It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80" dirty="0">
                <a:solidFill>
                  <a:srgbClr val="3E3E3E"/>
                </a:solidFill>
                <a:latin typeface="Lucida Sans Unicode"/>
                <a:cs typeface="Lucida Sans Unicode"/>
              </a:rPr>
              <a:t>is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im</a:t>
            </a: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p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lemente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d</a:t>
            </a:r>
            <a:r>
              <a:rPr sz="2200" spc="-6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in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fi</a:t>
            </a:r>
            <a:r>
              <a:rPr sz="2200" spc="-90" dirty="0">
                <a:solidFill>
                  <a:srgbClr val="3E3E3E"/>
                </a:solidFill>
                <a:latin typeface="Lucida Sans Unicode"/>
                <a:cs typeface="Lucida Sans Unicode"/>
              </a:rPr>
              <a:t>n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ancia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l</a:t>
            </a:r>
            <a:r>
              <a:rPr sz="2200" spc="-7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an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d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pro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du</a:t>
            </a: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c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sz="2200" spc="-570" dirty="0">
                <a:solidFill>
                  <a:srgbClr val="3E3E3E"/>
                </a:solidFill>
                <a:latin typeface="Lucida Sans Unicode"/>
                <a:cs typeface="Lucida Sans Unicode"/>
              </a:rPr>
              <a:t>-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based</a:t>
            </a:r>
            <a:r>
              <a:rPr sz="2200" spc="-9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o</a:t>
            </a:r>
            <a:r>
              <a:rPr sz="2200" spc="-10" dirty="0">
                <a:solidFill>
                  <a:srgbClr val="3E3E3E"/>
                </a:solidFill>
                <a:latin typeface="Lucida Sans Unicode"/>
                <a:cs typeface="Lucida Sans Unicode"/>
              </a:rPr>
              <a:t>r</a:t>
            </a:r>
            <a:r>
              <a:rPr sz="2200" spc="-75" dirty="0">
                <a:solidFill>
                  <a:srgbClr val="3E3E3E"/>
                </a:solidFill>
                <a:latin typeface="Lucida Sans Unicode"/>
                <a:cs typeface="Lucida Sans Unicode"/>
              </a:rPr>
              <a:t>gan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i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za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ti</a:t>
            </a:r>
            <a:r>
              <a:rPr sz="2200" spc="-75" dirty="0">
                <a:solidFill>
                  <a:srgbClr val="3E3E3E"/>
                </a:solidFill>
                <a:latin typeface="Lucida Sans Unicode"/>
                <a:cs typeface="Lucida Sans Unicode"/>
              </a:rPr>
              <a:t>o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ns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o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monitor 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the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60" dirty="0">
                <a:solidFill>
                  <a:srgbClr val="3E3E3E"/>
                </a:solidFill>
                <a:latin typeface="Lucida Sans Unicode"/>
                <a:cs typeface="Lucida Sans Unicode"/>
              </a:rPr>
              <a:t>applications.</a:t>
            </a:r>
            <a:endParaRPr sz="2200">
              <a:latin typeface="Lucida Sans Unicode"/>
              <a:cs typeface="Lucida Sans Unicode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22247" y="3840479"/>
            <a:ext cx="2487167" cy="737615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5549900" y="306451"/>
            <a:ext cx="515620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5" dirty="0">
                <a:solidFill>
                  <a:srgbClr val="3E3E3E"/>
                </a:solidFill>
              </a:rPr>
              <a:t>Continuous</a:t>
            </a:r>
            <a:r>
              <a:rPr spc="-100" dirty="0">
                <a:solidFill>
                  <a:srgbClr val="3E3E3E"/>
                </a:solidFill>
              </a:rPr>
              <a:t> </a:t>
            </a:r>
            <a:r>
              <a:rPr spc="15" dirty="0">
                <a:solidFill>
                  <a:srgbClr val="3E3E3E"/>
                </a:solidFill>
              </a:rPr>
              <a:t>Monitoring</a:t>
            </a:r>
            <a:r>
              <a:rPr spc="-105" dirty="0">
                <a:solidFill>
                  <a:srgbClr val="3E3E3E"/>
                </a:solidFill>
              </a:rPr>
              <a:t> </a:t>
            </a:r>
            <a:r>
              <a:rPr spc="-35" dirty="0">
                <a:solidFill>
                  <a:srgbClr val="3E3E3E"/>
                </a:solidFill>
              </a:rPr>
              <a:t>Tools</a:t>
            </a: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962400" y="734568"/>
            <a:ext cx="8325611" cy="458724"/>
          </a:xfrm>
          <a:prstGeom prst="rect">
            <a:avLst/>
          </a:prstGeom>
        </p:spPr>
      </p:pic>
    </p:spTree>
  </p:cSld>
  <p:clrMapOvr>
    <a:masterClrMapping/>
  </p:clrMapOvr>
</p:sld>
</file>

<file path=ppt/slides/slide40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6256635" cy="9144000"/>
            <a:chOff x="0" y="0"/>
            <a:chExt cx="16256635" cy="9144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6256507" cy="9143996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4430267" y="2042160"/>
              <a:ext cx="10902950" cy="2144395"/>
            </a:xfrm>
            <a:custGeom>
              <a:avLst/>
              <a:gdLst/>
              <a:ahLst/>
              <a:cxnLst/>
              <a:rect l="l" t="t" r="r" b="b"/>
              <a:pathLst>
                <a:path w="10902950" h="2144395">
                  <a:moveTo>
                    <a:pt x="10545318" y="0"/>
                  </a:moveTo>
                  <a:lnTo>
                    <a:pt x="357378" y="0"/>
                  </a:lnTo>
                  <a:lnTo>
                    <a:pt x="308887" y="3262"/>
                  </a:lnTo>
                  <a:lnTo>
                    <a:pt x="262378" y="12767"/>
                  </a:lnTo>
                  <a:lnTo>
                    <a:pt x="218277" y="28086"/>
                  </a:lnTo>
                  <a:lnTo>
                    <a:pt x="177009" y="48796"/>
                  </a:lnTo>
                  <a:lnTo>
                    <a:pt x="139001" y="74469"/>
                  </a:lnTo>
                  <a:lnTo>
                    <a:pt x="104679" y="104679"/>
                  </a:lnTo>
                  <a:lnTo>
                    <a:pt x="74469" y="139001"/>
                  </a:lnTo>
                  <a:lnTo>
                    <a:pt x="48796" y="177009"/>
                  </a:lnTo>
                  <a:lnTo>
                    <a:pt x="28086" y="218277"/>
                  </a:lnTo>
                  <a:lnTo>
                    <a:pt x="12767" y="262378"/>
                  </a:lnTo>
                  <a:lnTo>
                    <a:pt x="3262" y="308887"/>
                  </a:lnTo>
                  <a:lnTo>
                    <a:pt x="0" y="357378"/>
                  </a:lnTo>
                  <a:lnTo>
                    <a:pt x="0" y="1786890"/>
                  </a:lnTo>
                  <a:lnTo>
                    <a:pt x="3262" y="1835380"/>
                  </a:lnTo>
                  <a:lnTo>
                    <a:pt x="12767" y="1881889"/>
                  </a:lnTo>
                  <a:lnTo>
                    <a:pt x="28086" y="1925990"/>
                  </a:lnTo>
                  <a:lnTo>
                    <a:pt x="48796" y="1967258"/>
                  </a:lnTo>
                  <a:lnTo>
                    <a:pt x="74469" y="2005266"/>
                  </a:lnTo>
                  <a:lnTo>
                    <a:pt x="104679" y="2039588"/>
                  </a:lnTo>
                  <a:lnTo>
                    <a:pt x="139001" y="2069798"/>
                  </a:lnTo>
                  <a:lnTo>
                    <a:pt x="177009" y="2095471"/>
                  </a:lnTo>
                  <a:lnTo>
                    <a:pt x="218277" y="2116181"/>
                  </a:lnTo>
                  <a:lnTo>
                    <a:pt x="262378" y="2131500"/>
                  </a:lnTo>
                  <a:lnTo>
                    <a:pt x="308887" y="2141005"/>
                  </a:lnTo>
                  <a:lnTo>
                    <a:pt x="357378" y="2144268"/>
                  </a:lnTo>
                  <a:lnTo>
                    <a:pt x="10545318" y="2144268"/>
                  </a:lnTo>
                  <a:lnTo>
                    <a:pt x="10593808" y="2141005"/>
                  </a:lnTo>
                  <a:lnTo>
                    <a:pt x="10640317" y="2131500"/>
                  </a:lnTo>
                  <a:lnTo>
                    <a:pt x="10684418" y="2116181"/>
                  </a:lnTo>
                  <a:lnTo>
                    <a:pt x="10725686" y="2095471"/>
                  </a:lnTo>
                  <a:lnTo>
                    <a:pt x="10763694" y="2069798"/>
                  </a:lnTo>
                  <a:lnTo>
                    <a:pt x="10798016" y="2039588"/>
                  </a:lnTo>
                  <a:lnTo>
                    <a:pt x="10828226" y="2005266"/>
                  </a:lnTo>
                  <a:lnTo>
                    <a:pt x="10853899" y="1967258"/>
                  </a:lnTo>
                  <a:lnTo>
                    <a:pt x="10874609" y="1925990"/>
                  </a:lnTo>
                  <a:lnTo>
                    <a:pt x="10889928" y="1881889"/>
                  </a:lnTo>
                  <a:lnTo>
                    <a:pt x="10899433" y="1835380"/>
                  </a:lnTo>
                  <a:lnTo>
                    <a:pt x="10902696" y="1786890"/>
                  </a:lnTo>
                  <a:lnTo>
                    <a:pt x="10902696" y="357378"/>
                  </a:lnTo>
                  <a:lnTo>
                    <a:pt x="10899433" y="308887"/>
                  </a:lnTo>
                  <a:lnTo>
                    <a:pt x="10889928" y="262378"/>
                  </a:lnTo>
                  <a:lnTo>
                    <a:pt x="10874609" y="218277"/>
                  </a:lnTo>
                  <a:lnTo>
                    <a:pt x="10853899" y="177009"/>
                  </a:lnTo>
                  <a:lnTo>
                    <a:pt x="10828226" y="139001"/>
                  </a:lnTo>
                  <a:lnTo>
                    <a:pt x="10798016" y="104679"/>
                  </a:lnTo>
                  <a:lnTo>
                    <a:pt x="10763694" y="74469"/>
                  </a:lnTo>
                  <a:lnTo>
                    <a:pt x="10725686" y="48796"/>
                  </a:lnTo>
                  <a:lnTo>
                    <a:pt x="10684418" y="28086"/>
                  </a:lnTo>
                  <a:lnTo>
                    <a:pt x="10640317" y="12767"/>
                  </a:lnTo>
                  <a:lnTo>
                    <a:pt x="10593808" y="3262"/>
                  </a:lnTo>
                  <a:lnTo>
                    <a:pt x="1054531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4430267" y="2042160"/>
            <a:ext cx="10902950" cy="2144395"/>
          </a:xfrm>
          <a:custGeom>
            <a:avLst/>
            <a:gdLst/>
            <a:ahLst/>
            <a:cxnLst/>
            <a:rect l="l" t="t" r="r" b="b"/>
            <a:pathLst>
              <a:path w="10902950" h="2144395">
                <a:moveTo>
                  <a:pt x="0" y="357378"/>
                </a:moveTo>
                <a:lnTo>
                  <a:pt x="3262" y="308887"/>
                </a:lnTo>
                <a:lnTo>
                  <a:pt x="12767" y="262378"/>
                </a:lnTo>
                <a:lnTo>
                  <a:pt x="28086" y="218277"/>
                </a:lnTo>
                <a:lnTo>
                  <a:pt x="48796" y="177009"/>
                </a:lnTo>
                <a:lnTo>
                  <a:pt x="74469" y="139001"/>
                </a:lnTo>
                <a:lnTo>
                  <a:pt x="104679" y="104679"/>
                </a:lnTo>
                <a:lnTo>
                  <a:pt x="139001" y="74469"/>
                </a:lnTo>
                <a:lnTo>
                  <a:pt x="177009" y="48796"/>
                </a:lnTo>
                <a:lnTo>
                  <a:pt x="218277" y="28086"/>
                </a:lnTo>
                <a:lnTo>
                  <a:pt x="262378" y="12767"/>
                </a:lnTo>
                <a:lnTo>
                  <a:pt x="308887" y="3262"/>
                </a:lnTo>
                <a:lnTo>
                  <a:pt x="357378" y="0"/>
                </a:lnTo>
                <a:lnTo>
                  <a:pt x="10545318" y="0"/>
                </a:lnTo>
                <a:lnTo>
                  <a:pt x="10593808" y="3262"/>
                </a:lnTo>
                <a:lnTo>
                  <a:pt x="10640317" y="12767"/>
                </a:lnTo>
                <a:lnTo>
                  <a:pt x="10684418" y="28086"/>
                </a:lnTo>
                <a:lnTo>
                  <a:pt x="10725686" y="48796"/>
                </a:lnTo>
                <a:lnTo>
                  <a:pt x="10763694" y="74469"/>
                </a:lnTo>
                <a:lnTo>
                  <a:pt x="10798016" y="104679"/>
                </a:lnTo>
                <a:lnTo>
                  <a:pt x="10828226" y="139001"/>
                </a:lnTo>
                <a:lnTo>
                  <a:pt x="10853899" y="177009"/>
                </a:lnTo>
                <a:lnTo>
                  <a:pt x="10874609" y="218277"/>
                </a:lnTo>
                <a:lnTo>
                  <a:pt x="10889928" y="262378"/>
                </a:lnTo>
                <a:lnTo>
                  <a:pt x="10899433" y="308887"/>
                </a:lnTo>
                <a:lnTo>
                  <a:pt x="10902696" y="357378"/>
                </a:lnTo>
                <a:lnTo>
                  <a:pt x="10902696" y="1786890"/>
                </a:lnTo>
                <a:lnTo>
                  <a:pt x="10899433" y="1835380"/>
                </a:lnTo>
                <a:lnTo>
                  <a:pt x="10889928" y="1881889"/>
                </a:lnTo>
                <a:lnTo>
                  <a:pt x="10874609" y="1925990"/>
                </a:lnTo>
                <a:lnTo>
                  <a:pt x="10853899" y="1967258"/>
                </a:lnTo>
                <a:lnTo>
                  <a:pt x="10828226" y="2005266"/>
                </a:lnTo>
                <a:lnTo>
                  <a:pt x="10798016" y="2039588"/>
                </a:lnTo>
                <a:lnTo>
                  <a:pt x="10763694" y="2069798"/>
                </a:lnTo>
                <a:lnTo>
                  <a:pt x="10725686" y="2095471"/>
                </a:lnTo>
                <a:lnTo>
                  <a:pt x="10684418" y="2116181"/>
                </a:lnTo>
                <a:lnTo>
                  <a:pt x="10640317" y="2131500"/>
                </a:lnTo>
                <a:lnTo>
                  <a:pt x="10593808" y="2141005"/>
                </a:lnTo>
                <a:lnTo>
                  <a:pt x="10545318" y="2144268"/>
                </a:lnTo>
                <a:lnTo>
                  <a:pt x="357378" y="2144268"/>
                </a:lnTo>
                <a:lnTo>
                  <a:pt x="308887" y="2141005"/>
                </a:lnTo>
                <a:lnTo>
                  <a:pt x="262378" y="2131500"/>
                </a:lnTo>
                <a:lnTo>
                  <a:pt x="218277" y="2116181"/>
                </a:lnTo>
                <a:lnTo>
                  <a:pt x="177009" y="2095471"/>
                </a:lnTo>
                <a:lnTo>
                  <a:pt x="139001" y="2069798"/>
                </a:lnTo>
                <a:lnTo>
                  <a:pt x="104679" y="2039588"/>
                </a:lnTo>
                <a:lnTo>
                  <a:pt x="74469" y="2005266"/>
                </a:lnTo>
                <a:lnTo>
                  <a:pt x="48796" y="1967258"/>
                </a:lnTo>
                <a:lnTo>
                  <a:pt x="28086" y="1925990"/>
                </a:lnTo>
                <a:lnTo>
                  <a:pt x="12767" y="1881889"/>
                </a:lnTo>
                <a:lnTo>
                  <a:pt x="3262" y="1835380"/>
                </a:lnTo>
                <a:lnTo>
                  <a:pt x="0" y="1786890"/>
                </a:lnTo>
                <a:lnTo>
                  <a:pt x="0" y="357378"/>
                </a:lnTo>
                <a:close/>
              </a:path>
            </a:pathLst>
          </a:custGeom>
          <a:ln w="1270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702555" y="2049169"/>
            <a:ext cx="10044430" cy="1916430"/>
          </a:xfrm>
          <a:prstGeom prst="rect">
            <a:avLst/>
          </a:prstGeom>
        </p:spPr>
        <p:txBody>
          <a:bodyPr vert="horz" wrap="square" lIns="0" tIns="195580" rIns="0" bIns="0" rtlCol="0">
            <a:spAutoFit/>
          </a:bodyPr>
          <a:lstStyle/>
          <a:p>
            <a:pPr marL="381000" indent="-368935">
              <a:lnSpc>
                <a:spcPct val="100000"/>
              </a:lnSpc>
              <a:spcBef>
                <a:spcPts val="1540"/>
              </a:spcBef>
              <a:buFont typeface="Tahoma"/>
              <a:buChar char="●"/>
              <a:tabLst>
                <a:tab pos="381000" algn="l"/>
                <a:tab pos="381635" algn="l"/>
              </a:tabLst>
            </a:pP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Datado</a:t>
            </a:r>
            <a:r>
              <a:rPr sz="2200" spc="-170" dirty="0">
                <a:solidFill>
                  <a:srgbClr val="3E3E3E"/>
                </a:solidFill>
                <a:latin typeface="Lucida Sans Unicode"/>
                <a:cs typeface="Lucida Sans Unicode"/>
              </a:rPr>
              <a:t>g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80" dirty="0">
                <a:solidFill>
                  <a:srgbClr val="3E3E3E"/>
                </a:solidFill>
                <a:latin typeface="Lucida Sans Unicode"/>
                <a:cs typeface="Lucida Sans Unicode"/>
              </a:rPr>
              <a:t>is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5" dirty="0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clou</a:t>
            </a:r>
            <a:r>
              <a:rPr sz="2200" spc="-60" dirty="0">
                <a:solidFill>
                  <a:srgbClr val="3E3E3E"/>
                </a:solidFill>
                <a:latin typeface="Lucida Sans Unicode"/>
                <a:cs typeface="Lucida Sans Unicode"/>
              </a:rPr>
              <a:t>d</a:t>
            </a:r>
            <a:r>
              <a:rPr sz="2200" spc="-570" dirty="0">
                <a:solidFill>
                  <a:srgbClr val="3E3E3E"/>
                </a:solidFill>
                <a:latin typeface="Lucida Sans Unicode"/>
                <a:cs typeface="Lucida Sans Unicode"/>
              </a:rPr>
              <a:t>-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based</a:t>
            </a:r>
            <a:r>
              <a:rPr sz="2200" spc="-7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monito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r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i</a:t>
            </a:r>
            <a:r>
              <a:rPr sz="2200" spc="-80" dirty="0">
                <a:solidFill>
                  <a:srgbClr val="3E3E3E"/>
                </a:solidFill>
                <a:latin typeface="Lucida Sans Unicode"/>
                <a:cs typeface="Lucida Sans Unicode"/>
              </a:rPr>
              <a:t>n</a:t>
            </a:r>
            <a:r>
              <a:rPr sz="2200" spc="-170" dirty="0">
                <a:solidFill>
                  <a:srgbClr val="3E3E3E"/>
                </a:solidFill>
                <a:latin typeface="Lucida Sans Unicode"/>
                <a:cs typeface="Lucida Sans Unicode"/>
              </a:rPr>
              <a:t>g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ser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v</a:t>
            </a:r>
            <a:r>
              <a:rPr sz="2200" spc="-70" dirty="0">
                <a:solidFill>
                  <a:srgbClr val="3E3E3E"/>
                </a:solidFill>
                <a:latin typeface="Lucida Sans Unicode"/>
                <a:cs typeface="Lucida Sans Unicode"/>
              </a:rPr>
              <a:t>ice.</a:t>
            </a:r>
            <a:endParaRPr sz="2200">
              <a:latin typeface="Lucida Sans Unicode"/>
              <a:cs typeface="Lucida Sans Unicode"/>
            </a:endParaRPr>
          </a:p>
          <a:p>
            <a:pPr marL="381000" marR="5080" indent="-368935">
              <a:lnSpc>
                <a:spcPct val="100000"/>
              </a:lnSpc>
              <a:spcBef>
                <a:spcPts val="1445"/>
              </a:spcBef>
              <a:buFont typeface="Tahoma"/>
              <a:buChar char="●"/>
              <a:tabLst>
                <a:tab pos="381000" algn="l"/>
                <a:tab pos="381635" algn="l"/>
              </a:tabLst>
            </a:pP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Datadog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agent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should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be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installed</a:t>
            </a:r>
            <a:r>
              <a:rPr sz="2200" spc="-7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on</a:t>
            </a:r>
            <a:r>
              <a:rPr sz="2200" spc="-13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the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servers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to</a:t>
            </a:r>
            <a:r>
              <a:rPr sz="2200" spc="-14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monitor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other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servers </a:t>
            </a:r>
            <a:r>
              <a:rPr sz="2200" spc="-68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within</a:t>
            </a:r>
            <a:r>
              <a:rPr sz="2200" spc="-10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the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infrastructure.</a:t>
            </a:r>
            <a:endParaRPr sz="2200">
              <a:latin typeface="Lucida Sans Unicode"/>
              <a:cs typeface="Lucida Sans Unicode"/>
            </a:endParaRPr>
          </a:p>
          <a:p>
            <a:pPr marL="381000" indent="-368935">
              <a:lnSpc>
                <a:spcPct val="100000"/>
              </a:lnSpc>
              <a:spcBef>
                <a:spcPts val="1440"/>
              </a:spcBef>
              <a:buFont typeface="Tahoma"/>
              <a:buChar char="●"/>
              <a:tabLst>
                <a:tab pos="381000" algn="l"/>
                <a:tab pos="381635" algn="l"/>
              </a:tabLst>
            </a:pPr>
            <a:r>
              <a:rPr sz="2200" spc="-100" dirty="0">
                <a:solidFill>
                  <a:srgbClr val="3E3E3E"/>
                </a:solidFill>
                <a:latin typeface="Lucida Sans Unicode"/>
                <a:cs typeface="Lucida Sans Unicode"/>
              </a:rPr>
              <a:t>All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monitoring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data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80" dirty="0">
                <a:solidFill>
                  <a:srgbClr val="3E3E3E"/>
                </a:solidFill>
                <a:latin typeface="Lucida Sans Unicode"/>
                <a:cs typeface="Lucida Sans Unicode"/>
              </a:rPr>
              <a:t>is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pushed</a:t>
            </a:r>
            <a:r>
              <a:rPr sz="2200" spc="-9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to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Datadog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10" dirty="0">
                <a:solidFill>
                  <a:srgbClr val="3E3E3E"/>
                </a:solidFill>
                <a:latin typeface="Lucida Sans Unicode"/>
                <a:cs typeface="Lucida Sans Unicode"/>
              </a:rPr>
              <a:t>web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application</a:t>
            </a:r>
            <a:r>
              <a:rPr sz="2200" spc="-7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to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70" dirty="0">
                <a:solidFill>
                  <a:srgbClr val="3E3E3E"/>
                </a:solidFill>
                <a:latin typeface="Lucida Sans Unicode"/>
                <a:cs typeface="Lucida Sans Unicode"/>
              </a:rPr>
              <a:t>visualize</a:t>
            </a:r>
            <a:r>
              <a:rPr sz="2200" spc="-80" dirty="0">
                <a:solidFill>
                  <a:srgbClr val="3E3E3E"/>
                </a:solidFill>
                <a:latin typeface="Lucida Sans Unicode"/>
                <a:cs typeface="Lucida Sans Unicode"/>
              </a:rPr>
              <a:t> it.</a:t>
            </a:r>
            <a:endParaRPr sz="2200">
              <a:latin typeface="Lucida Sans Unicode"/>
              <a:cs typeface="Lucida Sans Unicode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4423917" y="5473953"/>
            <a:ext cx="10915650" cy="1966595"/>
            <a:chOff x="4423917" y="5473953"/>
            <a:chExt cx="10915650" cy="1966595"/>
          </a:xfrm>
        </p:grpSpPr>
        <p:sp>
          <p:nvSpPr>
            <p:cNvPr id="8" name="object 8"/>
            <p:cNvSpPr/>
            <p:nvPr/>
          </p:nvSpPr>
          <p:spPr>
            <a:xfrm>
              <a:off x="4430267" y="5480303"/>
              <a:ext cx="10902950" cy="1953895"/>
            </a:xfrm>
            <a:custGeom>
              <a:avLst/>
              <a:gdLst/>
              <a:ahLst/>
              <a:cxnLst/>
              <a:rect l="l" t="t" r="r" b="b"/>
              <a:pathLst>
                <a:path w="10902950" h="1953895">
                  <a:moveTo>
                    <a:pt x="10577068" y="0"/>
                  </a:moveTo>
                  <a:lnTo>
                    <a:pt x="325628" y="0"/>
                  </a:lnTo>
                  <a:lnTo>
                    <a:pt x="277510" y="3530"/>
                  </a:lnTo>
                  <a:lnTo>
                    <a:pt x="231585" y="13787"/>
                  </a:lnTo>
                  <a:lnTo>
                    <a:pt x="188354" y="30265"/>
                  </a:lnTo>
                  <a:lnTo>
                    <a:pt x="148323" y="52462"/>
                  </a:lnTo>
                  <a:lnTo>
                    <a:pt x="111995" y="79873"/>
                  </a:lnTo>
                  <a:lnTo>
                    <a:pt x="79873" y="111995"/>
                  </a:lnTo>
                  <a:lnTo>
                    <a:pt x="52462" y="148323"/>
                  </a:lnTo>
                  <a:lnTo>
                    <a:pt x="30265" y="188354"/>
                  </a:lnTo>
                  <a:lnTo>
                    <a:pt x="13787" y="231585"/>
                  </a:lnTo>
                  <a:lnTo>
                    <a:pt x="3530" y="277510"/>
                  </a:lnTo>
                  <a:lnTo>
                    <a:pt x="0" y="325628"/>
                  </a:lnTo>
                  <a:lnTo>
                    <a:pt x="0" y="1628140"/>
                  </a:lnTo>
                  <a:lnTo>
                    <a:pt x="3530" y="1676257"/>
                  </a:lnTo>
                  <a:lnTo>
                    <a:pt x="13787" y="1722182"/>
                  </a:lnTo>
                  <a:lnTo>
                    <a:pt x="30265" y="1765413"/>
                  </a:lnTo>
                  <a:lnTo>
                    <a:pt x="52462" y="1805444"/>
                  </a:lnTo>
                  <a:lnTo>
                    <a:pt x="79873" y="1841772"/>
                  </a:lnTo>
                  <a:lnTo>
                    <a:pt x="111995" y="1873894"/>
                  </a:lnTo>
                  <a:lnTo>
                    <a:pt x="148323" y="1901305"/>
                  </a:lnTo>
                  <a:lnTo>
                    <a:pt x="188354" y="1923502"/>
                  </a:lnTo>
                  <a:lnTo>
                    <a:pt x="231585" y="1939980"/>
                  </a:lnTo>
                  <a:lnTo>
                    <a:pt x="277510" y="1950237"/>
                  </a:lnTo>
                  <a:lnTo>
                    <a:pt x="325628" y="1953768"/>
                  </a:lnTo>
                  <a:lnTo>
                    <a:pt x="10577068" y="1953768"/>
                  </a:lnTo>
                  <a:lnTo>
                    <a:pt x="10625185" y="1950237"/>
                  </a:lnTo>
                  <a:lnTo>
                    <a:pt x="10671110" y="1939980"/>
                  </a:lnTo>
                  <a:lnTo>
                    <a:pt x="10714341" y="1923502"/>
                  </a:lnTo>
                  <a:lnTo>
                    <a:pt x="10754372" y="1901305"/>
                  </a:lnTo>
                  <a:lnTo>
                    <a:pt x="10790700" y="1873894"/>
                  </a:lnTo>
                  <a:lnTo>
                    <a:pt x="10822822" y="1841772"/>
                  </a:lnTo>
                  <a:lnTo>
                    <a:pt x="10850233" y="1805444"/>
                  </a:lnTo>
                  <a:lnTo>
                    <a:pt x="10872430" y="1765413"/>
                  </a:lnTo>
                  <a:lnTo>
                    <a:pt x="10888908" y="1722182"/>
                  </a:lnTo>
                  <a:lnTo>
                    <a:pt x="10899165" y="1676257"/>
                  </a:lnTo>
                  <a:lnTo>
                    <a:pt x="10902696" y="1628140"/>
                  </a:lnTo>
                  <a:lnTo>
                    <a:pt x="10902696" y="325628"/>
                  </a:lnTo>
                  <a:lnTo>
                    <a:pt x="10899165" y="277510"/>
                  </a:lnTo>
                  <a:lnTo>
                    <a:pt x="10888908" y="231585"/>
                  </a:lnTo>
                  <a:lnTo>
                    <a:pt x="10872430" y="188354"/>
                  </a:lnTo>
                  <a:lnTo>
                    <a:pt x="10850233" y="148323"/>
                  </a:lnTo>
                  <a:lnTo>
                    <a:pt x="10822822" y="111995"/>
                  </a:lnTo>
                  <a:lnTo>
                    <a:pt x="10790700" y="79873"/>
                  </a:lnTo>
                  <a:lnTo>
                    <a:pt x="10754372" y="52462"/>
                  </a:lnTo>
                  <a:lnTo>
                    <a:pt x="10714341" y="30265"/>
                  </a:lnTo>
                  <a:lnTo>
                    <a:pt x="10671110" y="13787"/>
                  </a:lnTo>
                  <a:lnTo>
                    <a:pt x="10625185" y="3530"/>
                  </a:lnTo>
                  <a:lnTo>
                    <a:pt x="1057706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430267" y="5480303"/>
              <a:ext cx="10902950" cy="1953895"/>
            </a:xfrm>
            <a:custGeom>
              <a:avLst/>
              <a:gdLst/>
              <a:ahLst/>
              <a:cxnLst/>
              <a:rect l="l" t="t" r="r" b="b"/>
              <a:pathLst>
                <a:path w="10902950" h="1953895">
                  <a:moveTo>
                    <a:pt x="0" y="325628"/>
                  </a:moveTo>
                  <a:lnTo>
                    <a:pt x="3530" y="277510"/>
                  </a:lnTo>
                  <a:lnTo>
                    <a:pt x="13787" y="231585"/>
                  </a:lnTo>
                  <a:lnTo>
                    <a:pt x="30265" y="188354"/>
                  </a:lnTo>
                  <a:lnTo>
                    <a:pt x="52462" y="148323"/>
                  </a:lnTo>
                  <a:lnTo>
                    <a:pt x="79873" y="111995"/>
                  </a:lnTo>
                  <a:lnTo>
                    <a:pt x="111995" y="79873"/>
                  </a:lnTo>
                  <a:lnTo>
                    <a:pt x="148323" y="52462"/>
                  </a:lnTo>
                  <a:lnTo>
                    <a:pt x="188354" y="30265"/>
                  </a:lnTo>
                  <a:lnTo>
                    <a:pt x="231585" y="13787"/>
                  </a:lnTo>
                  <a:lnTo>
                    <a:pt x="277510" y="3530"/>
                  </a:lnTo>
                  <a:lnTo>
                    <a:pt x="325628" y="0"/>
                  </a:lnTo>
                  <a:lnTo>
                    <a:pt x="10577068" y="0"/>
                  </a:lnTo>
                  <a:lnTo>
                    <a:pt x="10625185" y="3530"/>
                  </a:lnTo>
                  <a:lnTo>
                    <a:pt x="10671110" y="13787"/>
                  </a:lnTo>
                  <a:lnTo>
                    <a:pt x="10714341" y="30265"/>
                  </a:lnTo>
                  <a:lnTo>
                    <a:pt x="10754372" y="52462"/>
                  </a:lnTo>
                  <a:lnTo>
                    <a:pt x="10790700" y="79873"/>
                  </a:lnTo>
                  <a:lnTo>
                    <a:pt x="10822822" y="111995"/>
                  </a:lnTo>
                  <a:lnTo>
                    <a:pt x="10850233" y="148323"/>
                  </a:lnTo>
                  <a:lnTo>
                    <a:pt x="10872430" y="188354"/>
                  </a:lnTo>
                  <a:lnTo>
                    <a:pt x="10888908" y="231585"/>
                  </a:lnTo>
                  <a:lnTo>
                    <a:pt x="10899165" y="277510"/>
                  </a:lnTo>
                  <a:lnTo>
                    <a:pt x="10902696" y="325628"/>
                  </a:lnTo>
                  <a:lnTo>
                    <a:pt x="10902696" y="1628140"/>
                  </a:lnTo>
                  <a:lnTo>
                    <a:pt x="10899165" y="1676257"/>
                  </a:lnTo>
                  <a:lnTo>
                    <a:pt x="10888908" y="1722182"/>
                  </a:lnTo>
                  <a:lnTo>
                    <a:pt x="10872430" y="1765413"/>
                  </a:lnTo>
                  <a:lnTo>
                    <a:pt x="10850233" y="1805444"/>
                  </a:lnTo>
                  <a:lnTo>
                    <a:pt x="10822822" y="1841772"/>
                  </a:lnTo>
                  <a:lnTo>
                    <a:pt x="10790700" y="1873894"/>
                  </a:lnTo>
                  <a:lnTo>
                    <a:pt x="10754372" y="1901305"/>
                  </a:lnTo>
                  <a:lnTo>
                    <a:pt x="10714341" y="1923502"/>
                  </a:lnTo>
                  <a:lnTo>
                    <a:pt x="10671110" y="1939980"/>
                  </a:lnTo>
                  <a:lnTo>
                    <a:pt x="10625185" y="1950237"/>
                  </a:lnTo>
                  <a:lnTo>
                    <a:pt x="10577068" y="1953768"/>
                  </a:lnTo>
                  <a:lnTo>
                    <a:pt x="325628" y="1953768"/>
                  </a:lnTo>
                  <a:lnTo>
                    <a:pt x="277510" y="1950237"/>
                  </a:lnTo>
                  <a:lnTo>
                    <a:pt x="231585" y="1939980"/>
                  </a:lnTo>
                  <a:lnTo>
                    <a:pt x="188354" y="1923502"/>
                  </a:lnTo>
                  <a:lnTo>
                    <a:pt x="148323" y="1901305"/>
                  </a:lnTo>
                  <a:lnTo>
                    <a:pt x="111995" y="1873894"/>
                  </a:lnTo>
                  <a:lnTo>
                    <a:pt x="79873" y="1841772"/>
                  </a:lnTo>
                  <a:lnTo>
                    <a:pt x="52462" y="1805444"/>
                  </a:lnTo>
                  <a:lnTo>
                    <a:pt x="30265" y="1765413"/>
                  </a:lnTo>
                  <a:lnTo>
                    <a:pt x="13787" y="1722182"/>
                  </a:lnTo>
                  <a:lnTo>
                    <a:pt x="3530" y="1676257"/>
                  </a:lnTo>
                  <a:lnTo>
                    <a:pt x="0" y="1628140"/>
                  </a:lnTo>
                  <a:lnTo>
                    <a:pt x="0" y="325628"/>
                  </a:lnTo>
                  <a:close/>
                </a:path>
              </a:pathLst>
            </a:custGeom>
            <a:ln w="12700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4693158" y="5668517"/>
            <a:ext cx="10450830" cy="1549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0" marR="5080" indent="-368935">
              <a:lnSpc>
                <a:spcPct val="100000"/>
              </a:lnSpc>
              <a:spcBef>
                <a:spcPts val="95"/>
              </a:spcBef>
              <a:buFont typeface="Tahoma"/>
              <a:buChar char="●"/>
              <a:tabLst>
                <a:tab pos="381000" algn="l"/>
                <a:tab pos="381635" algn="l"/>
              </a:tabLst>
            </a:pP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AppDynamics</a:t>
            </a:r>
            <a:r>
              <a:rPr sz="2200" spc="-7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tool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85" dirty="0">
                <a:solidFill>
                  <a:srgbClr val="3E3E3E"/>
                </a:solidFill>
                <a:latin typeface="Lucida Sans Unicode"/>
                <a:cs typeface="Lucida Sans Unicode"/>
              </a:rPr>
              <a:t>is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used</a:t>
            </a:r>
            <a:r>
              <a:rPr sz="2200" spc="-9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to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monitor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the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server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15" dirty="0">
                <a:solidFill>
                  <a:srgbClr val="3E3E3E"/>
                </a:solidFill>
                <a:latin typeface="Lucida Sans Unicode"/>
                <a:cs typeface="Lucida Sans Unicode"/>
              </a:rPr>
              <a:t>and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application</a:t>
            </a:r>
            <a:r>
              <a:rPr sz="2200" spc="-7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performance </a:t>
            </a:r>
            <a:r>
              <a:rPr sz="2200" spc="-68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which</a:t>
            </a:r>
            <a:r>
              <a:rPr sz="2200" spc="-9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results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in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improved</a:t>
            </a:r>
            <a:r>
              <a:rPr sz="2200" spc="-10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60" dirty="0">
                <a:solidFill>
                  <a:srgbClr val="3E3E3E"/>
                </a:solidFill>
                <a:latin typeface="Lucida Sans Unicode"/>
                <a:cs typeface="Lucida Sans Unicode"/>
              </a:rPr>
              <a:t>efficiency</a:t>
            </a:r>
            <a:r>
              <a:rPr sz="2200" spc="-7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of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the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source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60" dirty="0">
                <a:solidFill>
                  <a:srgbClr val="3E3E3E"/>
                </a:solidFill>
                <a:latin typeface="Lucida Sans Unicode"/>
                <a:cs typeface="Lucida Sans Unicode"/>
              </a:rPr>
              <a:t>code.</a:t>
            </a:r>
            <a:endParaRPr sz="2200">
              <a:latin typeface="Lucida Sans Unicode"/>
              <a:cs typeface="Lucida Sans Unicode"/>
            </a:endParaRPr>
          </a:p>
          <a:p>
            <a:pPr marL="381000" marR="207010" indent="-368935">
              <a:lnSpc>
                <a:spcPct val="100000"/>
              </a:lnSpc>
              <a:spcBef>
                <a:spcPts val="1440"/>
              </a:spcBef>
              <a:buFont typeface="Tahoma"/>
              <a:buChar char="●"/>
              <a:tabLst>
                <a:tab pos="381000" algn="l"/>
                <a:tab pos="381635" algn="l"/>
              </a:tabLst>
            </a:pP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It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helps</a:t>
            </a:r>
            <a:r>
              <a:rPr sz="2200" spc="-10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in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75" dirty="0">
                <a:solidFill>
                  <a:srgbClr val="3E3E3E"/>
                </a:solidFill>
                <a:latin typeface="Lucida Sans Unicode"/>
                <a:cs typeface="Lucida Sans Unicode"/>
              </a:rPr>
              <a:t>making</a:t>
            </a:r>
            <a:r>
              <a:rPr sz="2200" spc="-10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5" dirty="0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suitable</a:t>
            </a:r>
            <a:r>
              <a:rPr sz="2200" spc="-7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business</a:t>
            </a:r>
            <a:r>
              <a:rPr sz="2200" spc="-7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decision</a:t>
            </a:r>
            <a:r>
              <a:rPr sz="2200" spc="-7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while</a:t>
            </a:r>
            <a:r>
              <a:rPr sz="2200" spc="-8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monitoring</a:t>
            </a:r>
            <a:r>
              <a:rPr sz="2200" spc="-10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60" dirty="0">
                <a:solidFill>
                  <a:srgbClr val="3E3E3E"/>
                </a:solidFill>
                <a:latin typeface="Lucida Sans Unicode"/>
                <a:cs typeface="Lucida Sans Unicode"/>
              </a:rPr>
              <a:t>application, </a:t>
            </a:r>
            <a:r>
              <a:rPr sz="2200" spc="-68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s</a:t>
            </a:r>
            <a:r>
              <a:rPr sz="2200" spc="-13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65" dirty="0">
                <a:solidFill>
                  <a:srgbClr val="3E3E3E"/>
                </a:solidFill>
                <a:latin typeface="Lucida Sans Unicode"/>
                <a:cs typeface="Lucida Sans Unicode"/>
              </a:rPr>
              <a:t>it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monit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o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r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s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bo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h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mobil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sz="2200" spc="-10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an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d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web.</a:t>
            </a:r>
            <a:endParaRPr sz="2200">
              <a:latin typeface="Lucida Sans Unicode"/>
              <a:cs typeface="Lucida Sans Unicode"/>
            </a:endParaRPr>
          </a:p>
        </p:txBody>
      </p:sp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38427" y="2386583"/>
            <a:ext cx="2909316" cy="1455420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23544" y="5974079"/>
            <a:ext cx="3339083" cy="966216"/>
          </a:xfrm>
          <a:prstGeom prst="rect">
            <a:avLst/>
          </a:prstGeom>
        </p:spPr>
      </p:pic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5549900" y="306451"/>
            <a:ext cx="515620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5" dirty="0">
                <a:solidFill>
                  <a:srgbClr val="3E3E3E"/>
                </a:solidFill>
              </a:rPr>
              <a:t>Continuous</a:t>
            </a:r>
            <a:r>
              <a:rPr spc="-100" dirty="0">
                <a:solidFill>
                  <a:srgbClr val="3E3E3E"/>
                </a:solidFill>
              </a:rPr>
              <a:t> </a:t>
            </a:r>
            <a:r>
              <a:rPr spc="15" dirty="0">
                <a:solidFill>
                  <a:srgbClr val="3E3E3E"/>
                </a:solidFill>
              </a:rPr>
              <a:t>Monitoring</a:t>
            </a:r>
            <a:r>
              <a:rPr spc="-105" dirty="0">
                <a:solidFill>
                  <a:srgbClr val="3E3E3E"/>
                </a:solidFill>
              </a:rPr>
              <a:t> </a:t>
            </a:r>
            <a:r>
              <a:rPr spc="-35" dirty="0">
                <a:solidFill>
                  <a:srgbClr val="3E3E3E"/>
                </a:solidFill>
              </a:rPr>
              <a:t>Tools</a:t>
            </a:r>
          </a:p>
        </p:txBody>
      </p:sp>
      <p:pic>
        <p:nvPicPr>
          <p:cNvPr id="14" name="object 1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962400" y="734568"/>
            <a:ext cx="8325611" cy="458724"/>
          </a:xfrm>
          <a:prstGeom prst="rect">
            <a:avLst/>
          </a:prstGeom>
        </p:spPr>
      </p:pic>
    </p:spTree>
  </p:cSld>
  <p:clrMapOvr>
    <a:masterClrMapping/>
  </p:clrMapOvr>
</p:sld>
</file>

<file path=ppt/slides/slide40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6256635" cy="9144000"/>
            <a:chOff x="0" y="0"/>
            <a:chExt cx="16256635" cy="9144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6256507" cy="9143996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4200143" y="2624327"/>
              <a:ext cx="10902950" cy="3293745"/>
            </a:xfrm>
            <a:custGeom>
              <a:avLst/>
              <a:gdLst/>
              <a:ahLst/>
              <a:cxnLst/>
              <a:rect l="l" t="t" r="r" b="b"/>
              <a:pathLst>
                <a:path w="10902950" h="3293745">
                  <a:moveTo>
                    <a:pt x="10353802" y="0"/>
                  </a:moveTo>
                  <a:lnTo>
                    <a:pt x="548893" y="0"/>
                  </a:lnTo>
                  <a:lnTo>
                    <a:pt x="501532" y="2014"/>
                  </a:lnTo>
                  <a:lnTo>
                    <a:pt x="455290" y="7949"/>
                  </a:lnTo>
                  <a:lnTo>
                    <a:pt x="410331" y="17638"/>
                  </a:lnTo>
                  <a:lnTo>
                    <a:pt x="366821" y="30917"/>
                  </a:lnTo>
                  <a:lnTo>
                    <a:pt x="324924" y="47622"/>
                  </a:lnTo>
                  <a:lnTo>
                    <a:pt x="284804" y="67588"/>
                  </a:lnTo>
                  <a:lnTo>
                    <a:pt x="246628" y="90649"/>
                  </a:lnTo>
                  <a:lnTo>
                    <a:pt x="210558" y="116641"/>
                  </a:lnTo>
                  <a:lnTo>
                    <a:pt x="176761" y="145400"/>
                  </a:lnTo>
                  <a:lnTo>
                    <a:pt x="145400" y="176761"/>
                  </a:lnTo>
                  <a:lnTo>
                    <a:pt x="116641" y="210558"/>
                  </a:lnTo>
                  <a:lnTo>
                    <a:pt x="90649" y="246628"/>
                  </a:lnTo>
                  <a:lnTo>
                    <a:pt x="67588" y="284804"/>
                  </a:lnTo>
                  <a:lnTo>
                    <a:pt x="47622" y="324924"/>
                  </a:lnTo>
                  <a:lnTo>
                    <a:pt x="30917" y="366821"/>
                  </a:lnTo>
                  <a:lnTo>
                    <a:pt x="17638" y="410331"/>
                  </a:lnTo>
                  <a:lnTo>
                    <a:pt x="7949" y="455290"/>
                  </a:lnTo>
                  <a:lnTo>
                    <a:pt x="2014" y="501532"/>
                  </a:lnTo>
                  <a:lnTo>
                    <a:pt x="0" y="548894"/>
                  </a:lnTo>
                  <a:lnTo>
                    <a:pt x="0" y="2744470"/>
                  </a:lnTo>
                  <a:lnTo>
                    <a:pt x="2014" y="2791831"/>
                  </a:lnTo>
                  <a:lnTo>
                    <a:pt x="7949" y="2838073"/>
                  </a:lnTo>
                  <a:lnTo>
                    <a:pt x="17638" y="2883032"/>
                  </a:lnTo>
                  <a:lnTo>
                    <a:pt x="30917" y="2926542"/>
                  </a:lnTo>
                  <a:lnTo>
                    <a:pt x="47622" y="2968439"/>
                  </a:lnTo>
                  <a:lnTo>
                    <a:pt x="67588" y="3008559"/>
                  </a:lnTo>
                  <a:lnTo>
                    <a:pt x="90649" y="3046735"/>
                  </a:lnTo>
                  <a:lnTo>
                    <a:pt x="116641" y="3082805"/>
                  </a:lnTo>
                  <a:lnTo>
                    <a:pt x="145400" y="3116602"/>
                  </a:lnTo>
                  <a:lnTo>
                    <a:pt x="176761" y="3147963"/>
                  </a:lnTo>
                  <a:lnTo>
                    <a:pt x="210558" y="3176722"/>
                  </a:lnTo>
                  <a:lnTo>
                    <a:pt x="246628" y="3202714"/>
                  </a:lnTo>
                  <a:lnTo>
                    <a:pt x="284804" y="3225775"/>
                  </a:lnTo>
                  <a:lnTo>
                    <a:pt x="324924" y="3245741"/>
                  </a:lnTo>
                  <a:lnTo>
                    <a:pt x="366821" y="3262446"/>
                  </a:lnTo>
                  <a:lnTo>
                    <a:pt x="410331" y="3275725"/>
                  </a:lnTo>
                  <a:lnTo>
                    <a:pt x="455290" y="3285414"/>
                  </a:lnTo>
                  <a:lnTo>
                    <a:pt x="501532" y="3291349"/>
                  </a:lnTo>
                  <a:lnTo>
                    <a:pt x="548893" y="3293364"/>
                  </a:lnTo>
                  <a:lnTo>
                    <a:pt x="10353802" y="3293364"/>
                  </a:lnTo>
                  <a:lnTo>
                    <a:pt x="10401163" y="3291349"/>
                  </a:lnTo>
                  <a:lnTo>
                    <a:pt x="10447405" y="3285414"/>
                  </a:lnTo>
                  <a:lnTo>
                    <a:pt x="10492364" y="3275725"/>
                  </a:lnTo>
                  <a:lnTo>
                    <a:pt x="10535874" y="3262446"/>
                  </a:lnTo>
                  <a:lnTo>
                    <a:pt x="10577771" y="3245741"/>
                  </a:lnTo>
                  <a:lnTo>
                    <a:pt x="10617891" y="3225775"/>
                  </a:lnTo>
                  <a:lnTo>
                    <a:pt x="10656067" y="3202714"/>
                  </a:lnTo>
                  <a:lnTo>
                    <a:pt x="10692137" y="3176722"/>
                  </a:lnTo>
                  <a:lnTo>
                    <a:pt x="10725934" y="3147963"/>
                  </a:lnTo>
                  <a:lnTo>
                    <a:pt x="10757295" y="3116602"/>
                  </a:lnTo>
                  <a:lnTo>
                    <a:pt x="10786054" y="3082805"/>
                  </a:lnTo>
                  <a:lnTo>
                    <a:pt x="10812046" y="3046735"/>
                  </a:lnTo>
                  <a:lnTo>
                    <a:pt x="10835107" y="3008559"/>
                  </a:lnTo>
                  <a:lnTo>
                    <a:pt x="10855073" y="2968439"/>
                  </a:lnTo>
                  <a:lnTo>
                    <a:pt x="10871778" y="2926542"/>
                  </a:lnTo>
                  <a:lnTo>
                    <a:pt x="10885057" y="2883032"/>
                  </a:lnTo>
                  <a:lnTo>
                    <a:pt x="10894746" y="2838073"/>
                  </a:lnTo>
                  <a:lnTo>
                    <a:pt x="10900681" y="2791831"/>
                  </a:lnTo>
                  <a:lnTo>
                    <a:pt x="10902696" y="2744470"/>
                  </a:lnTo>
                  <a:lnTo>
                    <a:pt x="10902696" y="548894"/>
                  </a:lnTo>
                  <a:lnTo>
                    <a:pt x="10900681" y="501532"/>
                  </a:lnTo>
                  <a:lnTo>
                    <a:pt x="10894746" y="455290"/>
                  </a:lnTo>
                  <a:lnTo>
                    <a:pt x="10885057" y="410331"/>
                  </a:lnTo>
                  <a:lnTo>
                    <a:pt x="10871778" y="366821"/>
                  </a:lnTo>
                  <a:lnTo>
                    <a:pt x="10855073" y="324924"/>
                  </a:lnTo>
                  <a:lnTo>
                    <a:pt x="10835107" y="284804"/>
                  </a:lnTo>
                  <a:lnTo>
                    <a:pt x="10812046" y="246628"/>
                  </a:lnTo>
                  <a:lnTo>
                    <a:pt x="10786054" y="210558"/>
                  </a:lnTo>
                  <a:lnTo>
                    <a:pt x="10757295" y="176761"/>
                  </a:lnTo>
                  <a:lnTo>
                    <a:pt x="10725934" y="145400"/>
                  </a:lnTo>
                  <a:lnTo>
                    <a:pt x="10692137" y="116641"/>
                  </a:lnTo>
                  <a:lnTo>
                    <a:pt x="10656067" y="90649"/>
                  </a:lnTo>
                  <a:lnTo>
                    <a:pt x="10617891" y="67588"/>
                  </a:lnTo>
                  <a:lnTo>
                    <a:pt x="10577771" y="47622"/>
                  </a:lnTo>
                  <a:lnTo>
                    <a:pt x="10535874" y="30917"/>
                  </a:lnTo>
                  <a:lnTo>
                    <a:pt x="10492364" y="17638"/>
                  </a:lnTo>
                  <a:lnTo>
                    <a:pt x="10447405" y="7949"/>
                  </a:lnTo>
                  <a:lnTo>
                    <a:pt x="10401163" y="2014"/>
                  </a:lnTo>
                  <a:lnTo>
                    <a:pt x="1035380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4200144" y="2624327"/>
            <a:ext cx="10902950" cy="3293745"/>
          </a:xfrm>
          <a:custGeom>
            <a:avLst/>
            <a:gdLst/>
            <a:ahLst/>
            <a:cxnLst/>
            <a:rect l="l" t="t" r="r" b="b"/>
            <a:pathLst>
              <a:path w="10902950" h="3293745">
                <a:moveTo>
                  <a:pt x="0" y="548894"/>
                </a:moveTo>
                <a:lnTo>
                  <a:pt x="2014" y="501532"/>
                </a:lnTo>
                <a:lnTo>
                  <a:pt x="7949" y="455290"/>
                </a:lnTo>
                <a:lnTo>
                  <a:pt x="17638" y="410331"/>
                </a:lnTo>
                <a:lnTo>
                  <a:pt x="30917" y="366821"/>
                </a:lnTo>
                <a:lnTo>
                  <a:pt x="47622" y="324924"/>
                </a:lnTo>
                <a:lnTo>
                  <a:pt x="67588" y="284804"/>
                </a:lnTo>
                <a:lnTo>
                  <a:pt x="90649" y="246628"/>
                </a:lnTo>
                <a:lnTo>
                  <a:pt x="116641" y="210558"/>
                </a:lnTo>
                <a:lnTo>
                  <a:pt x="145400" y="176761"/>
                </a:lnTo>
                <a:lnTo>
                  <a:pt x="176761" y="145400"/>
                </a:lnTo>
                <a:lnTo>
                  <a:pt x="210558" y="116641"/>
                </a:lnTo>
                <a:lnTo>
                  <a:pt x="246628" y="90649"/>
                </a:lnTo>
                <a:lnTo>
                  <a:pt x="284804" y="67588"/>
                </a:lnTo>
                <a:lnTo>
                  <a:pt x="324924" y="47622"/>
                </a:lnTo>
                <a:lnTo>
                  <a:pt x="366821" y="30917"/>
                </a:lnTo>
                <a:lnTo>
                  <a:pt x="410331" y="17638"/>
                </a:lnTo>
                <a:lnTo>
                  <a:pt x="455290" y="7949"/>
                </a:lnTo>
                <a:lnTo>
                  <a:pt x="501532" y="2014"/>
                </a:lnTo>
                <a:lnTo>
                  <a:pt x="548893" y="0"/>
                </a:lnTo>
                <a:lnTo>
                  <a:pt x="10353802" y="0"/>
                </a:lnTo>
                <a:lnTo>
                  <a:pt x="10401163" y="2014"/>
                </a:lnTo>
                <a:lnTo>
                  <a:pt x="10447405" y="7949"/>
                </a:lnTo>
                <a:lnTo>
                  <a:pt x="10492364" y="17638"/>
                </a:lnTo>
                <a:lnTo>
                  <a:pt x="10535874" y="30917"/>
                </a:lnTo>
                <a:lnTo>
                  <a:pt x="10577771" y="47622"/>
                </a:lnTo>
                <a:lnTo>
                  <a:pt x="10617891" y="67588"/>
                </a:lnTo>
                <a:lnTo>
                  <a:pt x="10656067" y="90649"/>
                </a:lnTo>
                <a:lnTo>
                  <a:pt x="10692137" y="116641"/>
                </a:lnTo>
                <a:lnTo>
                  <a:pt x="10725934" y="145400"/>
                </a:lnTo>
                <a:lnTo>
                  <a:pt x="10757295" y="176761"/>
                </a:lnTo>
                <a:lnTo>
                  <a:pt x="10786054" y="210558"/>
                </a:lnTo>
                <a:lnTo>
                  <a:pt x="10812046" y="246628"/>
                </a:lnTo>
                <a:lnTo>
                  <a:pt x="10835107" y="284804"/>
                </a:lnTo>
                <a:lnTo>
                  <a:pt x="10855073" y="324924"/>
                </a:lnTo>
                <a:lnTo>
                  <a:pt x="10871778" y="366821"/>
                </a:lnTo>
                <a:lnTo>
                  <a:pt x="10885057" y="410331"/>
                </a:lnTo>
                <a:lnTo>
                  <a:pt x="10894746" y="455290"/>
                </a:lnTo>
                <a:lnTo>
                  <a:pt x="10900681" y="501532"/>
                </a:lnTo>
                <a:lnTo>
                  <a:pt x="10902696" y="548894"/>
                </a:lnTo>
                <a:lnTo>
                  <a:pt x="10902696" y="2744470"/>
                </a:lnTo>
                <a:lnTo>
                  <a:pt x="10900681" y="2791831"/>
                </a:lnTo>
                <a:lnTo>
                  <a:pt x="10894746" y="2838073"/>
                </a:lnTo>
                <a:lnTo>
                  <a:pt x="10885057" y="2883032"/>
                </a:lnTo>
                <a:lnTo>
                  <a:pt x="10871778" y="2926542"/>
                </a:lnTo>
                <a:lnTo>
                  <a:pt x="10855073" y="2968439"/>
                </a:lnTo>
                <a:lnTo>
                  <a:pt x="10835107" y="3008559"/>
                </a:lnTo>
                <a:lnTo>
                  <a:pt x="10812046" y="3046735"/>
                </a:lnTo>
                <a:lnTo>
                  <a:pt x="10786054" y="3082805"/>
                </a:lnTo>
                <a:lnTo>
                  <a:pt x="10757295" y="3116602"/>
                </a:lnTo>
                <a:lnTo>
                  <a:pt x="10725934" y="3147963"/>
                </a:lnTo>
                <a:lnTo>
                  <a:pt x="10692137" y="3176722"/>
                </a:lnTo>
                <a:lnTo>
                  <a:pt x="10656067" y="3202714"/>
                </a:lnTo>
                <a:lnTo>
                  <a:pt x="10617891" y="3225775"/>
                </a:lnTo>
                <a:lnTo>
                  <a:pt x="10577771" y="3245741"/>
                </a:lnTo>
                <a:lnTo>
                  <a:pt x="10535874" y="3262446"/>
                </a:lnTo>
                <a:lnTo>
                  <a:pt x="10492364" y="3275725"/>
                </a:lnTo>
                <a:lnTo>
                  <a:pt x="10447405" y="3285414"/>
                </a:lnTo>
                <a:lnTo>
                  <a:pt x="10401163" y="3291349"/>
                </a:lnTo>
                <a:lnTo>
                  <a:pt x="10353802" y="3293364"/>
                </a:lnTo>
                <a:lnTo>
                  <a:pt x="548893" y="3293364"/>
                </a:lnTo>
                <a:lnTo>
                  <a:pt x="501532" y="3291349"/>
                </a:lnTo>
                <a:lnTo>
                  <a:pt x="455290" y="3285414"/>
                </a:lnTo>
                <a:lnTo>
                  <a:pt x="410331" y="3275725"/>
                </a:lnTo>
                <a:lnTo>
                  <a:pt x="366821" y="3262446"/>
                </a:lnTo>
                <a:lnTo>
                  <a:pt x="324924" y="3245741"/>
                </a:lnTo>
                <a:lnTo>
                  <a:pt x="284804" y="3225775"/>
                </a:lnTo>
                <a:lnTo>
                  <a:pt x="246628" y="3202714"/>
                </a:lnTo>
                <a:lnTo>
                  <a:pt x="210558" y="3176722"/>
                </a:lnTo>
                <a:lnTo>
                  <a:pt x="176761" y="3147963"/>
                </a:lnTo>
                <a:lnTo>
                  <a:pt x="145400" y="3116602"/>
                </a:lnTo>
                <a:lnTo>
                  <a:pt x="116641" y="3082805"/>
                </a:lnTo>
                <a:lnTo>
                  <a:pt x="90649" y="3046735"/>
                </a:lnTo>
                <a:lnTo>
                  <a:pt x="67588" y="3008559"/>
                </a:lnTo>
                <a:lnTo>
                  <a:pt x="47622" y="2968439"/>
                </a:lnTo>
                <a:lnTo>
                  <a:pt x="30917" y="2926542"/>
                </a:lnTo>
                <a:lnTo>
                  <a:pt x="17638" y="2883032"/>
                </a:lnTo>
                <a:lnTo>
                  <a:pt x="7949" y="2838073"/>
                </a:lnTo>
                <a:lnTo>
                  <a:pt x="2014" y="2791831"/>
                </a:lnTo>
                <a:lnTo>
                  <a:pt x="0" y="2744470"/>
                </a:lnTo>
                <a:lnTo>
                  <a:pt x="0" y="548894"/>
                </a:lnTo>
                <a:close/>
              </a:path>
            </a:pathLst>
          </a:custGeom>
          <a:ln w="1270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528565" y="2687599"/>
            <a:ext cx="9889490" cy="2952750"/>
          </a:xfrm>
          <a:prstGeom prst="rect">
            <a:avLst/>
          </a:prstGeom>
        </p:spPr>
        <p:txBody>
          <a:bodyPr vert="horz" wrap="square" lIns="0" tIns="195580" rIns="0" bIns="0" rtlCol="0">
            <a:spAutoFit/>
          </a:bodyPr>
          <a:lstStyle/>
          <a:p>
            <a:pPr marL="381000" indent="-368935">
              <a:lnSpc>
                <a:spcPct val="100000"/>
              </a:lnSpc>
              <a:spcBef>
                <a:spcPts val="1540"/>
              </a:spcBef>
              <a:buFont typeface="Tahoma"/>
              <a:buChar char="●"/>
              <a:tabLst>
                <a:tab pos="381000" algn="l"/>
                <a:tab pos="381635" algn="l"/>
              </a:tabLst>
            </a:pPr>
            <a:r>
              <a:rPr sz="2200" spc="10" dirty="0">
                <a:solidFill>
                  <a:srgbClr val="3E3E3E"/>
                </a:solidFill>
                <a:latin typeface="Lucida Sans Unicode"/>
                <a:cs typeface="Lucida Sans Unicode"/>
              </a:rPr>
              <a:t>AWS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155" dirty="0">
                <a:solidFill>
                  <a:srgbClr val="3E3E3E"/>
                </a:solidFill>
                <a:latin typeface="Lucida Sans Unicode"/>
                <a:cs typeface="Lucida Sans Unicode"/>
              </a:rPr>
              <a:t>C</a:t>
            </a:r>
            <a:r>
              <a:rPr sz="2200" spc="-75" dirty="0">
                <a:solidFill>
                  <a:srgbClr val="3E3E3E"/>
                </a:solidFill>
                <a:latin typeface="Lucida Sans Unicode"/>
                <a:cs typeface="Lucida Sans Unicode"/>
              </a:rPr>
              <a:t>l</a:t>
            </a:r>
            <a:r>
              <a:rPr sz="2200" spc="-10" dirty="0">
                <a:solidFill>
                  <a:srgbClr val="3E3E3E"/>
                </a:solidFill>
                <a:latin typeface="Lucida Sans Unicode"/>
                <a:cs typeface="Lucida Sans Unicode"/>
              </a:rPr>
              <a:t>oudWatch</a:t>
            </a:r>
            <a:r>
              <a:rPr sz="2200" spc="-80" dirty="0">
                <a:solidFill>
                  <a:srgbClr val="3E3E3E"/>
                </a:solidFill>
                <a:latin typeface="Lucida Sans Unicode"/>
                <a:cs typeface="Lucida Sans Unicode"/>
              </a:rPr>
              <a:t> is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15" dirty="0">
                <a:solidFill>
                  <a:srgbClr val="3E3E3E"/>
                </a:solidFill>
                <a:latin typeface="Lucida Sans Unicode"/>
                <a:cs typeface="Lucida Sans Unicode"/>
              </a:rPr>
              <a:t>one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of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the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co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r</a:t>
            </a:r>
            <a:r>
              <a:rPr sz="2200" spc="5" dirty="0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ser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v</a:t>
            </a:r>
            <a:r>
              <a:rPr sz="2200" spc="-60" dirty="0">
                <a:solidFill>
                  <a:srgbClr val="3E3E3E"/>
                </a:solidFill>
                <a:latin typeface="Lucida Sans Unicode"/>
                <a:cs typeface="Lucida Sans Unicode"/>
              </a:rPr>
              <a:t>ices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of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10" dirty="0">
                <a:solidFill>
                  <a:srgbClr val="3E3E3E"/>
                </a:solidFill>
                <a:latin typeface="Lucida Sans Unicode"/>
                <a:cs typeface="Lucida Sans Unicode"/>
              </a:rPr>
              <a:t>AWS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65" dirty="0">
                <a:solidFill>
                  <a:srgbClr val="3E3E3E"/>
                </a:solidFill>
                <a:latin typeface="Lucida Sans Unicode"/>
                <a:cs typeface="Lucida Sans Unicode"/>
              </a:rPr>
              <a:t>cloud.</a:t>
            </a:r>
            <a:endParaRPr sz="2200">
              <a:latin typeface="Lucida Sans Unicode"/>
              <a:cs typeface="Lucida Sans Unicode"/>
            </a:endParaRPr>
          </a:p>
          <a:p>
            <a:pPr marL="381000" indent="-368935">
              <a:lnSpc>
                <a:spcPct val="100000"/>
              </a:lnSpc>
              <a:spcBef>
                <a:spcPts val="1445"/>
              </a:spcBef>
              <a:buFont typeface="Tahoma"/>
              <a:buChar char="●"/>
              <a:tabLst>
                <a:tab pos="381000" algn="l"/>
                <a:tab pos="381635" algn="l"/>
              </a:tabLst>
            </a:pPr>
            <a:r>
              <a:rPr sz="2200" spc="55" dirty="0">
                <a:solidFill>
                  <a:srgbClr val="3E3E3E"/>
                </a:solidFill>
                <a:latin typeface="Lucida Sans Unicode"/>
                <a:cs typeface="Lucida Sans Unicode"/>
              </a:rPr>
              <a:t>By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default,</a:t>
            </a:r>
            <a:r>
              <a:rPr sz="2200" spc="-9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all</a:t>
            </a:r>
            <a:r>
              <a:rPr sz="2200" spc="-10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the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services</a:t>
            </a:r>
            <a:r>
              <a:rPr sz="2200" spc="-10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in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10" dirty="0">
                <a:solidFill>
                  <a:srgbClr val="3E3E3E"/>
                </a:solidFill>
                <a:latin typeface="Lucida Sans Unicode"/>
                <a:cs typeface="Lucida Sans Unicode"/>
              </a:rPr>
              <a:t>AWS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dirty="0">
                <a:solidFill>
                  <a:srgbClr val="3E3E3E"/>
                </a:solidFill>
                <a:latin typeface="Lucida Sans Unicode"/>
                <a:cs typeface="Lucida Sans Unicode"/>
              </a:rPr>
              <a:t>are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monitored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by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CloudWatch.</a:t>
            </a:r>
            <a:endParaRPr sz="2200">
              <a:latin typeface="Lucida Sans Unicode"/>
              <a:cs typeface="Lucida Sans Unicode"/>
            </a:endParaRPr>
          </a:p>
          <a:p>
            <a:pPr marL="381000" indent="-368935">
              <a:lnSpc>
                <a:spcPct val="100000"/>
              </a:lnSpc>
              <a:spcBef>
                <a:spcPts val="1440"/>
              </a:spcBef>
              <a:buFont typeface="Tahoma"/>
              <a:buChar char="●"/>
              <a:tabLst>
                <a:tab pos="381000" algn="l"/>
                <a:tab pos="381635" algn="l"/>
              </a:tabLst>
            </a:pP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It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can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store</a:t>
            </a:r>
            <a:r>
              <a:rPr sz="2200" spc="-13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90" dirty="0">
                <a:solidFill>
                  <a:srgbClr val="3E3E3E"/>
                </a:solidFill>
                <a:latin typeface="Lucida Sans Unicode"/>
                <a:cs typeface="Lucida Sans Unicode"/>
              </a:rPr>
              <a:t>logs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from</a:t>
            </a:r>
            <a:r>
              <a:rPr sz="2200" spc="-13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various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serverless</a:t>
            </a:r>
            <a:r>
              <a:rPr sz="2200" spc="-9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components</a:t>
            </a:r>
            <a:r>
              <a:rPr sz="2200" spc="-10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in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AWS.</a:t>
            </a:r>
            <a:endParaRPr sz="2200">
              <a:latin typeface="Lucida Sans Unicode"/>
              <a:cs typeface="Lucida Sans Unicode"/>
            </a:endParaRPr>
          </a:p>
          <a:p>
            <a:pPr marL="381000" marR="5080" indent="-368935">
              <a:lnSpc>
                <a:spcPct val="100000"/>
              </a:lnSpc>
              <a:spcBef>
                <a:spcPts val="1440"/>
              </a:spcBef>
              <a:buFont typeface="Tahoma"/>
              <a:buChar char="●"/>
              <a:tabLst>
                <a:tab pos="381000" algn="l"/>
                <a:tab pos="381635" algn="l"/>
              </a:tabLst>
            </a:pP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It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" dirty="0">
                <a:solidFill>
                  <a:srgbClr val="3E3E3E"/>
                </a:solidFill>
                <a:latin typeface="Lucida Sans Unicode"/>
                <a:cs typeface="Lucida Sans Unicode"/>
              </a:rPr>
              <a:t>r</a:t>
            </a:r>
            <a:r>
              <a:rPr sz="2200" spc="5" dirty="0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i</a:t>
            </a:r>
            <a:r>
              <a:rPr sz="2200" spc="-80" dirty="0">
                <a:solidFill>
                  <a:srgbClr val="3E3E3E"/>
                </a:solidFill>
                <a:latin typeface="Lucida Sans Unicode"/>
                <a:cs typeface="Lucida Sans Unicode"/>
              </a:rPr>
              <a:t>n</a:t>
            </a:r>
            <a:r>
              <a:rPr sz="2200" spc="-75" dirty="0">
                <a:solidFill>
                  <a:srgbClr val="3E3E3E"/>
                </a:solidFill>
                <a:latin typeface="Lucida Sans Unicode"/>
                <a:cs typeface="Lucida Sans Unicode"/>
              </a:rPr>
              <a:t>s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an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d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st</a:t>
            </a:r>
            <a:r>
              <a:rPr sz="2200" spc="-65" dirty="0">
                <a:solidFill>
                  <a:srgbClr val="3E3E3E"/>
                </a:solidFill>
                <a:latin typeface="Lucida Sans Unicode"/>
                <a:cs typeface="Lucida Sans Unicode"/>
              </a:rPr>
              <a:t>o</a:t>
            </a:r>
            <a:r>
              <a:rPr sz="2200" spc="-5" dirty="0">
                <a:solidFill>
                  <a:srgbClr val="3E3E3E"/>
                </a:solidFill>
                <a:latin typeface="Lucida Sans Unicode"/>
                <a:cs typeface="Lucida Sans Unicode"/>
              </a:rPr>
              <a:t>r</a:t>
            </a:r>
            <a:r>
              <a:rPr sz="2200" spc="5" dirty="0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sz="2200" spc="-75" dirty="0">
                <a:solidFill>
                  <a:srgbClr val="3E3E3E"/>
                </a:solidFill>
                <a:latin typeface="Lucida Sans Unicode"/>
                <a:cs typeface="Lucida Sans Unicode"/>
              </a:rPr>
              <a:t>s</a:t>
            </a:r>
            <a:r>
              <a:rPr sz="2200" spc="-13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monito</a:t>
            </a:r>
            <a:r>
              <a:rPr sz="2200" spc="-5" dirty="0">
                <a:solidFill>
                  <a:srgbClr val="3E3E3E"/>
                </a:solidFill>
                <a:latin typeface="Lucida Sans Unicode"/>
                <a:cs typeface="Lucida Sans Unicode"/>
              </a:rPr>
              <a:t>r</a:t>
            </a:r>
            <a:r>
              <a:rPr sz="2200" spc="5" dirty="0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d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dat</a:t>
            </a:r>
            <a:r>
              <a:rPr sz="2200" spc="-15" dirty="0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sz="2200" spc="-160" dirty="0">
                <a:solidFill>
                  <a:srgbClr val="3E3E3E"/>
                </a:solidFill>
                <a:latin typeface="Lucida Sans Unicode"/>
                <a:cs typeface="Lucida Sans Unicode"/>
              </a:rPr>
              <a:t>,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" dirty="0">
                <a:solidFill>
                  <a:srgbClr val="3E3E3E"/>
                </a:solidFill>
                <a:latin typeface="Lucida Sans Unicode"/>
                <a:cs typeface="Lucida Sans Unicode"/>
              </a:rPr>
              <a:t>w</a:t>
            </a:r>
            <a:r>
              <a:rPr sz="2200" spc="-15" dirty="0">
                <a:solidFill>
                  <a:srgbClr val="3E3E3E"/>
                </a:solidFill>
                <a:latin typeface="Lucida Sans Unicode"/>
                <a:cs typeface="Lucida Sans Unicode"/>
              </a:rPr>
              <a:t>h</a:t>
            </a:r>
            <a:r>
              <a:rPr sz="2200" spc="-60" dirty="0">
                <a:solidFill>
                  <a:srgbClr val="3E3E3E"/>
                </a:solidFill>
                <a:latin typeface="Lucida Sans Unicode"/>
                <a:cs typeface="Lucida Sans Unicode"/>
              </a:rPr>
              <a:t>ich</a:t>
            </a:r>
            <a:r>
              <a:rPr sz="2200" spc="-9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80" dirty="0">
                <a:solidFill>
                  <a:srgbClr val="3E3E3E"/>
                </a:solidFill>
                <a:latin typeface="Lucida Sans Unicode"/>
                <a:cs typeface="Lucida Sans Unicode"/>
              </a:rPr>
              <a:t>is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helpf</a:t>
            </a:r>
            <a:r>
              <a:rPr sz="2200" spc="-60" dirty="0">
                <a:solidFill>
                  <a:srgbClr val="3E3E3E"/>
                </a:solidFill>
                <a:latin typeface="Lucida Sans Unicode"/>
                <a:cs typeface="Lucida Sans Unicode"/>
              </a:rPr>
              <a:t>u</a:t>
            </a:r>
            <a:r>
              <a:rPr sz="2200" spc="-85" dirty="0">
                <a:solidFill>
                  <a:srgbClr val="3E3E3E"/>
                </a:solidFill>
                <a:latin typeface="Lucida Sans Unicode"/>
                <a:cs typeface="Lucida Sans Unicode"/>
              </a:rPr>
              <a:t>l</a:t>
            </a:r>
            <a:r>
              <a:rPr sz="2200" spc="-9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o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va</a:t>
            </a:r>
            <a:r>
              <a:rPr sz="2200" spc="-85" dirty="0">
                <a:solidFill>
                  <a:srgbClr val="3E3E3E"/>
                </a:solidFill>
                <a:latin typeface="Lucida Sans Unicode"/>
                <a:cs typeface="Lucida Sans Unicode"/>
              </a:rPr>
              <a:t>l</a:t>
            </a:r>
            <a:r>
              <a:rPr sz="2200" spc="-95" dirty="0">
                <a:solidFill>
                  <a:srgbClr val="3E3E3E"/>
                </a:solidFill>
                <a:latin typeface="Lucida Sans Unicode"/>
                <a:cs typeface="Lucida Sans Unicode"/>
              </a:rPr>
              <a:t>i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date</a:t>
            </a:r>
            <a:r>
              <a:rPr sz="2200" spc="-9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the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sta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sz="2200" spc="-60" dirty="0">
                <a:solidFill>
                  <a:srgbClr val="3E3E3E"/>
                </a:solidFill>
                <a:latin typeface="Lucida Sans Unicode"/>
                <a:cs typeface="Lucida Sans Unicode"/>
              </a:rPr>
              <a:t>s 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anytime.</a:t>
            </a:r>
            <a:endParaRPr sz="2200">
              <a:latin typeface="Lucida Sans Unicode"/>
              <a:cs typeface="Lucida Sans Unicode"/>
            </a:endParaRPr>
          </a:p>
          <a:p>
            <a:pPr marL="381000" indent="-368935">
              <a:lnSpc>
                <a:spcPct val="100000"/>
              </a:lnSpc>
              <a:spcBef>
                <a:spcPts val="1440"/>
              </a:spcBef>
              <a:buFont typeface="Tahoma"/>
              <a:buChar char="●"/>
              <a:tabLst>
                <a:tab pos="381000" algn="l"/>
                <a:tab pos="381635" algn="l"/>
              </a:tabLst>
            </a:pP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It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helps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to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create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and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generate</a:t>
            </a:r>
            <a:r>
              <a:rPr sz="2200" spc="-10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alerts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to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users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in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case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of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70" dirty="0">
                <a:solidFill>
                  <a:srgbClr val="3E3E3E"/>
                </a:solidFill>
                <a:latin typeface="Lucida Sans Unicode"/>
                <a:cs typeface="Lucida Sans Unicode"/>
              </a:rPr>
              <a:t>issues.</a:t>
            </a:r>
            <a:endParaRPr sz="2200">
              <a:latin typeface="Lucida Sans Unicode"/>
              <a:cs typeface="Lucida Sans Unicode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3667" y="3511296"/>
            <a:ext cx="2371344" cy="1517903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5549900" y="306451"/>
            <a:ext cx="515620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5" dirty="0">
                <a:solidFill>
                  <a:srgbClr val="3E3E3E"/>
                </a:solidFill>
              </a:rPr>
              <a:t>Continuous</a:t>
            </a:r>
            <a:r>
              <a:rPr spc="-100" dirty="0">
                <a:solidFill>
                  <a:srgbClr val="3E3E3E"/>
                </a:solidFill>
              </a:rPr>
              <a:t> </a:t>
            </a:r>
            <a:r>
              <a:rPr spc="15" dirty="0">
                <a:solidFill>
                  <a:srgbClr val="3E3E3E"/>
                </a:solidFill>
              </a:rPr>
              <a:t>Monitoring</a:t>
            </a:r>
            <a:r>
              <a:rPr spc="-105" dirty="0">
                <a:solidFill>
                  <a:srgbClr val="3E3E3E"/>
                </a:solidFill>
              </a:rPr>
              <a:t> </a:t>
            </a:r>
            <a:r>
              <a:rPr spc="-35" dirty="0">
                <a:solidFill>
                  <a:srgbClr val="3E3E3E"/>
                </a:solidFill>
              </a:rPr>
              <a:t>Tools</a:t>
            </a: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962400" y="734568"/>
            <a:ext cx="8325611" cy="458724"/>
          </a:xfrm>
          <a:prstGeom prst="rect">
            <a:avLst/>
          </a:prstGeom>
        </p:spPr>
      </p:pic>
    </p:spTree>
  </p:cSld>
  <p:clrMapOvr>
    <a:masterClrMapping/>
  </p:clrMapOvr>
</p:sld>
</file>

<file path=ppt/slides/slide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08953" y="4288917"/>
            <a:ext cx="4037329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0" dirty="0"/>
              <a:t>Introduction</a:t>
            </a:r>
            <a:r>
              <a:rPr spc="-100" dirty="0"/>
              <a:t> </a:t>
            </a:r>
            <a:r>
              <a:rPr spc="20" dirty="0"/>
              <a:t>to</a:t>
            </a:r>
            <a:r>
              <a:rPr spc="-105" dirty="0"/>
              <a:t> </a:t>
            </a:r>
            <a:r>
              <a:rPr spc="-20" dirty="0"/>
              <a:t>Nagios</a:t>
            </a:r>
          </a:p>
        </p:txBody>
      </p:sp>
    </p:spTree>
  </p:cSld>
  <p:clrMapOvr>
    <a:masterClrMapping/>
  </p:clrMapOvr>
</p:sld>
</file>

<file path=ppt/slides/slide40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666992" y="306451"/>
            <a:ext cx="292163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0" dirty="0">
                <a:solidFill>
                  <a:srgbClr val="3E3E3E"/>
                </a:solidFill>
              </a:rPr>
              <a:t>What</a:t>
            </a:r>
            <a:r>
              <a:rPr spc="-95" dirty="0">
                <a:solidFill>
                  <a:srgbClr val="3E3E3E"/>
                </a:solidFill>
              </a:rPr>
              <a:t> </a:t>
            </a:r>
            <a:r>
              <a:rPr spc="-240" dirty="0">
                <a:solidFill>
                  <a:srgbClr val="3E3E3E"/>
                </a:solidFill>
              </a:rPr>
              <a:t>I</a:t>
            </a:r>
            <a:r>
              <a:rPr spc="-250" dirty="0">
                <a:solidFill>
                  <a:srgbClr val="3E3E3E"/>
                </a:solidFill>
              </a:rPr>
              <a:t>s</a:t>
            </a:r>
            <a:r>
              <a:rPr spc="-95" dirty="0">
                <a:solidFill>
                  <a:srgbClr val="3E3E3E"/>
                </a:solidFill>
              </a:rPr>
              <a:t> </a:t>
            </a:r>
            <a:r>
              <a:rPr spc="105" dirty="0">
                <a:solidFill>
                  <a:srgbClr val="3E3E3E"/>
                </a:solidFill>
              </a:rPr>
              <a:t>N</a:t>
            </a:r>
            <a:r>
              <a:rPr spc="-45" dirty="0">
                <a:solidFill>
                  <a:srgbClr val="3E3E3E"/>
                </a:solidFill>
              </a:rPr>
              <a:t>agios</a:t>
            </a:r>
            <a:r>
              <a:rPr spc="-75" dirty="0">
                <a:solidFill>
                  <a:srgbClr val="3E3E3E"/>
                </a:solidFill>
              </a:rPr>
              <a:t> </a:t>
            </a:r>
            <a:r>
              <a:rPr spc="-254" dirty="0">
                <a:solidFill>
                  <a:srgbClr val="3E3E3E"/>
                </a:solidFill>
              </a:rPr>
              <a:t>?</a:t>
            </a:r>
          </a:p>
        </p:txBody>
      </p:sp>
      <p:sp>
        <p:nvSpPr>
          <p:cNvPr id="4" name="object 4"/>
          <p:cNvSpPr/>
          <p:nvPr/>
        </p:nvSpPr>
        <p:spPr>
          <a:xfrm>
            <a:off x="1492758" y="1779270"/>
            <a:ext cx="13271500" cy="1109980"/>
          </a:xfrm>
          <a:custGeom>
            <a:avLst/>
            <a:gdLst/>
            <a:ahLst/>
            <a:cxnLst/>
            <a:rect l="l" t="t" r="r" b="b"/>
            <a:pathLst>
              <a:path w="13271500" h="1109980">
                <a:moveTo>
                  <a:pt x="0" y="184911"/>
                </a:moveTo>
                <a:lnTo>
                  <a:pt x="6606" y="135760"/>
                </a:lnTo>
                <a:lnTo>
                  <a:pt x="25249" y="91590"/>
                </a:lnTo>
                <a:lnTo>
                  <a:pt x="54165" y="54165"/>
                </a:lnTo>
                <a:lnTo>
                  <a:pt x="91590" y="25249"/>
                </a:lnTo>
                <a:lnTo>
                  <a:pt x="135760" y="6606"/>
                </a:lnTo>
                <a:lnTo>
                  <a:pt x="184911" y="0"/>
                </a:lnTo>
                <a:lnTo>
                  <a:pt x="13086080" y="0"/>
                </a:lnTo>
                <a:lnTo>
                  <a:pt x="13135231" y="6606"/>
                </a:lnTo>
                <a:lnTo>
                  <a:pt x="13179401" y="25249"/>
                </a:lnTo>
                <a:lnTo>
                  <a:pt x="13216826" y="54165"/>
                </a:lnTo>
                <a:lnTo>
                  <a:pt x="13245742" y="91590"/>
                </a:lnTo>
                <a:lnTo>
                  <a:pt x="13264385" y="135760"/>
                </a:lnTo>
                <a:lnTo>
                  <a:pt x="13270992" y="184911"/>
                </a:lnTo>
                <a:lnTo>
                  <a:pt x="13270992" y="924559"/>
                </a:lnTo>
                <a:lnTo>
                  <a:pt x="13264385" y="973711"/>
                </a:lnTo>
                <a:lnTo>
                  <a:pt x="13245742" y="1017881"/>
                </a:lnTo>
                <a:lnTo>
                  <a:pt x="13216826" y="1055306"/>
                </a:lnTo>
                <a:lnTo>
                  <a:pt x="13179401" y="1084222"/>
                </a:lnTo>
                <a:lnTo>
                  <a:pt x="13135231" y="1102865"/>
                </a:lnTo>
                <a:lnTo>
                  <a:pt x="13086080" y="1109471"/>
                </a:lnTo>
                <a:lnTo>
                  <a:pt x="184911" y="1109471"/>
                </a:lnTo>
                <a:lnTo>
                  <a:pt x="135760" y="1102865"/>
                </a:lnTo>
                <a:lnTo>
                  <a:pt x="91590" y="1084222"/>
                </a:lnTo>
                <a:lnTo>
                  <a:pt x="54165" y="1055306"/>
                </a:lnTo>
                <a:lnTo>
                  <a:pt x="25249" y="1017881"/>
                </a:lnTo>
                <a:lnTo>
                  <a:pt x="6606" y="973711"/>
                </a:lnTo>
                <a:lnTo>
                  <a:pt x="0" y="924559"/>
                </a:lnTo>
                <a:lnTo>
                  <a:pt x="0" y="184911"/>
                </a:lnTo>
                <a:close/>
              </a:path>
            </a:pathLst>
          </a:custGeom>
          <a:ln w="2540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746250" y="1795632"/>
            <a:ext cx="12762230" cy="5833110"/>
          </a:xfrm>
          <a:prstGeom prst="rect">
            <a:avLst/>
          </a:prstGeom>
        </p:spPr>
        <p:txBody>
          <a:bodyPr vert="horz" wrap="square" lIns="0" tIns="18097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425"/>
              </a:spcBef>
            </a:pP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Nagios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80" dirty="0">
                <a:solidFill>
                  <a:srgbClr val="3E3E3E"/>
                </a:solidFill>
                <a:latin typeface="Lucida Sans Unicode"/>
                <a:cs typeface="Lucida Sans Unicode"/>
              </a:rPr>
              <a:t>is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10" dirty="0">
                <a:solidFill>
                  <a:srgbClr val="3E3E3E"/>
                </a:solidFill>
                <a:latin typeface="Lucida Sans Unicode"/>
                <a:cs typeface="Lucida Sans Unicode"/>
              </a:rPr>
              <a:t>an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80" dirty="0">
                <a:solidFill>
                  <a:srgbClr val="3E3E3E"/>
                </a:solidFill>
                <a:latin typeface="Lucida Sans Unicode"/>
                <a:cs typeface="Lucida Sans Unicode"/>
              </a:rPr>
              <a:t>open-source</a:t>
            </a:r>
            <a:r>
              <a:rPr sz="2200" spc="-9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continuous</a:t>
            </a:r>
            <a:r>
              <a:rPr sz="2200" spc="-10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monitoring</a:t>
            </a:r>
            <a:r>
              <a:rPr sz="2200" spc="-9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tool</a:t>
            </a:r>
            <a:r>
              <a:rPr sz="2200" spc="-13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used</a:t>
            </a:r>
            <a:r>
              <a:rPr sz="2200" spc="-9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to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monitor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the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65" dirty="0">
                <a:solidFill>
                  <a:srgbClr val="3E3E3E"/>
                </a:solidFill>
                <a:latin typeface="Lucida Sans Unicode"/>
                <a:cs typeface="Lucida Sans Unicode"/>
              </a:rPr>
              <a:t>system,</a:t>
            </a:r>
            <a:r>
              <a:rPr sz="2200" spc="-9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network,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and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100" dirty="0">
                <a:solidFill>
                  <a:srgbClr val="3E3E3E"/>
                </a:solidFill>
                <a:latin typeface="Lucida Sans Unicode"/>
                <a:cs typeface="Lucida Sans Unicode"/>
              </a:rPr>
              <a:t>IT</a:t>
            </a:r>
            <a:endParaRPr sz="2200">
              <a:latin typeface="Lucida Sans Unicode"/>
              <a:cs typeface="Lucida Sans Unicode"/>
            </a:endParaRPr>
          </a:p>
          <a:p>
            <a:pPr marL="1905" algn="ctr">
              <a:lnSpc>
                <a:spcPct val="100000"/>
              </a:lnSpc>
              <a:spcBef>
                <a:spcPts val="1320"/>
              </a:spcBef>
            </a:pP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infrastructure.</a:t>
            </a:r>
            <a:endParaRPr sz="22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3950">
              <a:latin typeface="Lucida Sans Unicode"/>
              <a:cs typeface="Lucida Sans Unicode"/>
            </a:endParaRPr>
          </a:p>
          <a:p>
            <a:pPr marL="6708775" marR="747395" indent="-368935">
              <a:lnSpc>
                <a:spcPct val="150000"/>
              </a:lnSpc>
              <a:buFont typeface="Tahoma"/>
              <a:buChar char="●"/>
              <a:tabLst>
                <a:tab pos="6708775" algn="l"/>
                <a:tab pos="6709409" algn="l"/>
              </a:tabLst>
            </a:pP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It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monitors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the </a:t>
            </a: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specified 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hosts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and 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services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that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dirty="0">
                <a:solidFill>
                  <a:srgbClr val="3E3E3E"/>
                </a:solidFill>
                <a:latin typeface="Lucida Sans Unicode"/>
                <a:cs typeface="Lucida Sans Unicode"/>
              </a:rPr>
              <a:t>are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specified</a:t>
            </a:r>
            <a:r>
              <a:rPr sz="2200" spc="-8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and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alerts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you </a:t>
            </a:r>
            <a:r>
              <a:rPr sz="2200" spc="-68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" dirty="0">
                <a:solidFill>
                  <a:srgbClr val="3E3E3E"/>
                </a:solidFill>
                <a:latin typeface="Lucida Sans Unicode"/>
                <a:cs typeface="Lucida Sans Unicode"/>
              </a:rPr>
              <a:t>w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h</a:t>
            </a:r>
            <a:r>
              <a:rPr sz="2200" spc="-10" dirty="0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sz="2200" spc="-5" dirty="0">
                <a:solidFill>
                  <a:srgbClr val="3E3E3E"/>
                </a:solidFill>
                <a:latin typeface="Lucida Sans Unicode"/>
                <a:cs typeface="Lucida Sans Unicode"/>
              </a:rPr>
              <a:t>n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thi</a:t>
            </a:r>
            <a:r>
              <a:rPr sz="2200" spc="-70" dirty="0">
                <a:solidFill>
                  <a:srgbClr val="3E3E3E"/>
                </a:solidFill>
                <a:latin typeface="Lucida Sans Unicode"/>
                <a:cs typeface="Lucida Sans Unicode"/>
              </a:rPr>
              <a:t>n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gs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100" dirty="0">
                <a:solidFill>
                  <a:srgbClr val="3E3E3E"/>
                </a:solidFill>
                <a:latin typeface="Lucida Sans Unicode"/>
                <a:cs typeface="Lucida Sans Unicode"/>
              </a:rPr>
              <a:t>go</a:t>
            </a:r>
            <a:r>
              <a:rPr sz="2200" spc="-13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bad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and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" dirty="0">
                <a:solidFill>
                  <a:srgbClr val="3E3E3E"/>
                </a:solidFill>
                <a:latin typeface="Lucida Sans Unicode"/>
                <a:cs typeface="Lucida Sans Unicode"/>
              </a:rPr>
              <a:t>w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h</a:t>
            </a:r>
            <a:r>
              <a:rPr sz="2200" spc="-10" dirty="0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sz="2200" spc="-5" dirty="0">
                <a:solidFill>
                  <a:srgbClr val="3E3E3E"/>
                </a:solidFill>
                <a:latin typeface="Lucida Sans Unicode"/>
                <a:cs typeface="Lucida Sans Unicode"/>
              </a:rPr>
              <a:t>n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the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y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60" dirty="0">
                <a:solidFill>
                  <a:srgbClr val="3E3E3E"/>
                </a:solidFill>
                <a:latin typeface="Lucida Sans Unicode"/>
                <a:cs typeface="Lucida Sans Unicode"/>
              </a:rPr>
              <a:t>get 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better.</a:t>
            </a:r>
            <a:endParaRPr sz="2200">
              <a:latin typeface="Lucida Sans Unicode"/>
              <a:cs typeface="Lucida Sans Unicode"/>
            </a:endParaRPr>
          </a:p>
          <a:p>
            <a:pPr marL="6708775" marR="1503680" indent="-368935">
              <a:lnSpc>
                <a:spcPct val="150000"/>
              </a:lnSpc>
              <a:buFont typeface="Tahoma"/>
              <a:buChar char="●"/>
              <a:tabLst>
                <a:tab pos="6708775" algn="l"/>
                <a:tab pos="6709409" algn="l"/>
              </a:tabLst>
            </a:pP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Nagios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80" dirty="0">
                <a:solidFill>
                  <a:srgbClr val="3E3E3E"/>
                </a:solidFill>
                <a:latin typeface="Lucida Sans Unicode"/>
                <a:cs typeface="Lucida Sans Unicode"/>
              </a:rPr>
              <a:t>is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v</a:t>
            </a: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ailab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l</a:t>
            </a:r>
            <a:r>
              <a:rPr sz="2200" spc="5" dirty="0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sz="2200" spc="-8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in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two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va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riants</a:t>
            </a:r>
            <a:r>
              <a:rPr sz="2200" spc="-9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0" dirty="0">
                <a:solidFill>
                  <a:srgbClr val="3E3E3E"/>
                </a:solidFill>
                <a:latin typeface="Lucida Sans Unicode"/>
                <a:cs typeface="Lucida Sans Unicode"/>
              </a:rPr>
              <a:t>- 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namely</a:t>
            </a:r>
            <a:r>
              <a:rPr sz="2200" spc="-9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Nagios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Core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10" dirty="0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nd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Nagios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90" dirty="0">
                <a:solidFill>
                  <a:srgbClr val="3E3E3E"/>
                </a:solidFill>
                <a:latin typeface="Lucida Sans Unicode"/>
                <a:cs typeface="Lucida Sans Unicode"/>
              </a:rPr>
              <a:t>XI.</a:t>
            </a:r>
            <a:endParaRPr sz="2200">
              <a:latin typeface="Lucida Sans Unicode"/>
              <a:cs typeface="Lucida Sans Unicode"/>
            </a:endParaRPr>
          </a:p>
          <a:p>
            <a:pPr marL="6708775" marR="915035" indent="-368935">
              <a:lnSpc>
                <a:spcPct val="150000"/>
              </a:lnSpc>
              <a:spcBef>
                <a:spcPts val="5"/>
              </a:spcBef>
              <a:buFont typeface="Tahoma"/>
              <a:buChar char="●"/>
              <a:tabLst>
                <a:tab pos="6708775" algn="l"/>
                <a:tab pos="6709409" algn="l"/>
              </a:tabLst>
            </a:pP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Nagios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Core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80" dirty="0">
                <a:solidFill>
                  <a:srgbClr val="3E3E3E"/>
                </a:solidFill>
                <a:latin typeface="Lucida Sans Unicode"/>
                <a:cs typeface="Lucida Sans Unicode"/>
              </a:rPr>
              <a:t>is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15" dirty="0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sz="2200" spc="-10" dirty="0">
                <a:solidFill>
                  <a:srgbClr val="3E3E3E"/>
                </a:solidFill>
                <a:latin typeface="Lucida Sans Unicode"/>
                <a:cs typeface="Lucida Sans Unicode"/>
              </a:rPr>
              <a:t>n</a:t>
            </a:r>
            <a:r>
              <a:rPr sz="2200" spc="-13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open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sourc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pro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du</a:t>
            </a: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c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t  </a:t>
            </a:r>
            <a:r>
              <a:rPr sz="2200" spc="-5" dirty="0">
                <a:solidFill>
                  <a:srgbClr val="3E3E3E"/>
                </a:solidFill>
                <a:latin typeface="Lucida Sans Unicode"/>
                <a:cs typeface="Lucida Sans Unicode"/>
              </a:rPr>
              <a:t>w</a:t>
            </a:r>
            <a:r>
              <a:rPr sz="2200" spc="-15" dirty="0">
                <a:solidFill>
                  <a:srgbClr val="3E3E3E"/>
                </a:solidFill>
                <a:latin typeface="Lucida Sans Unicode"/>
                <a:cs typeface="Lucida Sans Unicode"/>
              </a:rPr>
              <a:t>h</a:t>
            </a:r>
            <a:r>
              <a:rPr sz="2200" spc="-5" dirty="0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sz="2200" spc="5" dirty="0">
                <a:solidFill>
                  <a:srgbClr val="3E3E3E"/>
                </a:solidFill>
                <a:latin typeface="Lucida Sans Unicode"/>
                <a:cs typeface="Lucida Sans Unicode"/>
              </a:rPr>
              <a:t>r</a:t>
            </a:r>
            <a:r>
              <a:rPr sz="2200" dirty="0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sz="2200" spc="5" dirty="0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sz="2200" spc="-75" dirty="0">
                <a:solidFill>
                  <a:srgbClr val="3E3E3E"/>
                </a:solidFill>
                <a:latin typeface="Lucida Sans Unicode"/>
                <a:cs typeface="Lucida Sans Unicode"/>
              </a:rPr>
              <a:t>s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Nagios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95" dirty="0">
                <a:solidFill>
                  <a:srgbClr val="3E3E3E"/>
                </a:solidFill>
                <a:latin typeface="Lucida Sans Unicode"/>
                <a:cs typeface="Lucida Sans Unicode"/>
              </a:rPr>
              <a:t>X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I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80" dirty="0">
                <a:solidFill>
                  <a:srgbClr val="3E3E3E"/>
                </a:solidFill>
                <a:latin typeface="Lucida Sans Unicode"/>
                <a:cs typeface="Lucida Sans Unicode"/>
              </a:rPr>
              <a:t>is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5" dirty="0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85" dirty="0">
                <a:solidFill>
                  <a:srgbClr val="3E3E3E"/>
                </a:solidFill>
                <a:latin typeface="Lucida Sans Unicode"/>
                <a:cs typeface="Lucida Sans Unicode"/>
              </a:rPr>
              <a:t>l</a:t>
            </a:r>
            <a:r>
              <a:rPr sz="2200" spc="-95" dirty="0">
                <a:solidFill>
                  <a:srgbClr val="3E3E3E"/>
                </a:solidFill>
                <a:latin typeface="Lucida Sans Unicode"/>
                <a:cs typeface="Lucida Sans Unicode"/>
              </a:rPr>
              <a:t>i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censed</a:t>
            </a:r>
            <a:r>
              <a:rPr sz="2200" spc="-8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v</a:t>
            </a:r>
            <a:r>
              <a:rPr sz="2200" spc="-15" dirty="0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sz="2200" spc="-60" dirty="0">
                <a:solidFill>
                  <a:srgbClr val="3E3E3E"/>
                </a:solidFill>
                <a:latin typeface="Lucida Sans Unicode"/>
                <a:cs typeface="Lucida Sans Unicode"/>
              </a:rPr>
              <a:t>rsion.</a:t>
            </a:r>
            <a:endParaRPr sz="2200">
              <a:latin typeface="Lucida Sans Unicode"/>
              <a:cs typeface="Lucida Sans Unicode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269235" y="4157471"/>
            <a:ext cx="4229100" cy="286512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753100" y="734568"/>
            <a:ext cx="4706111" cy="458724"/>
          </a:xfrm>
          <a:prstGeom prst="rect">
            <a:avLst/>
          </a:prstGeom>
        </p:spPr>
      </p:pic>
    </p:spTree>
  </p:cSld>
  <p:clrMapOvr>
    <a:masterClrMapping/>
  </p:clrMapOvr>
</p:sld>
</file>

<file path=ppt/slides/slide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990080" y="306451"/>
            <a:ext cx="227711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5" dirty="0">
                <a:solidFill>
                  <a:srgbClr val="3E3E3E"/>
                </a:solidFill>
              </a:rPr>
              <a:t>Why</a:t>
            </a:r>
            <a:r>
              <a:rPr spc="-85" dirty="0">
                <a:solidFill>
                  <a:srgbClr val="3E3E3E"/>
                </a:solidFill>
              </a:rPr>
              <a:t> </a:t>
            </a:r>
            <a:r>
              <a:rPr spc="-20" dirty="0">
                <a:solidFill>
                  <a:srgbClr val="3E3E3E"/>
                </a:solidFill>
              </a:rPr>
              <a:t>Nagio</a:t>
            </a:r>
            <a:r>
              <a:rPr spc="-10" dirty="0">
                <a:solidFill>
                  <a:srgbClr val="3E3E3E"/>
                </a:solidFill>
              </a:rPr>
              <a:t>s</a:t>
            </a:r>
            <a:r>
              <a:rPr spc="-254" dirty="0">
                <a:solidFill>
                  <a:srgbClr val="3E3E3E"/>
                </a:solidFill>
              </a:rPr>
              <a:t>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704338" y="3425698"/>
            <a:ext cx="2371725" cy="1031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111125" algn="just">
              <a:lnSpc>
                <a:spcPct val="100000"/>
              </a:lnSpc>
              <a:spcBef>
                <a:spcPts val="95"/>
              </a:spcBef>
            </a:pP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Ensures 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security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maintenance and </a:t>
            </a:r>
            <a:r>
              <a:rPr sz="2200" spc="-68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ser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v</a:t>
            </a: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ice</a:t>
            </a:r>
            <a:r>
              <a:rPr sz="2200" spc="-10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v</a:t>
            </a: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ailab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i</a:t>
            </a:r>
            <a:r>
              <a:rPr sz="2200" spc="-85" dirty="0">
                <a:solidFill>
                  <a:srgbClr val="3E3E3E"/>
                </a:solidFill>
                <a:latin typeface="Lucida Sans Unicode"/>
                <a:cs typeface="Lucida Sans Unicode"/>
              </a:rPr>
              <a:t>l</a:t>
            </a:r>
            <a:r>
              <a:rPr sz="2200" spc="-95" dirty="0">
                <a:solidFill>
                  <a:srgbClr val="3E3E3E"/>
                </a:solidFill>
                <a:latin typeface="Lucida Sans Unicode"/>
                <a:cs typeface="Lucida Sans Unicode"/>
              </a:rPr>
              <a:t>i</a:t>
            </a: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ty</a:t>
            </a:r>
            <a:endParaRPr sz="2200">
              <a:latin typeface="Lucida Sans Unicode"/>
              <a:cs typeface="Lucida Sans Unicode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609503" y="1823985"/>
            <a:ext cx="5237933" cy="5139286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847846" y="1867915"/>
            <a:ext cx="2698750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94615" marR="5080" indent="-82550">
              <a:lnSpc>
                <a:spcPct val="100000"/>
              </a:lnSpc>
              <a:spcBef>
                <a:spcPts val="95"/>
              </a:spcBef>
            </a:pP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Facilitates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automatic </a:t>
            </a:r>
            <a:r>
              <a:rPr sz="2200" spc="-68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problem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resolution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765283" y="1865122"/>
            <a:ext cx="3382010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70560" marR="5080" indent="-658495">
              <a:lnSpc>
                <a:spcPct val="100000"/>
              </a:lnSpc>
              <a:spcBef>
                <a:spcPts val="95"/>
              </a:spcBef>
            </a:pPr>
            <a:r>
              <a:rPr sz="2200" spc="-90" dirty="0">
                <a:solidFill>
                  <a:srgbClr val="3E3E3E"/>
                </a:solidFill>
                <a:latin typeface="Lucida Sans Unicode"/>
                <a:cs typeface="Lucida Sans Unicode"/>
              </a:rPr>
              <a:t>F</a:t>
            </a: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i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nds</a:t>
            </a:r>
            <a:r>
              <a:rPr sz="2200" spc="-10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an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y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type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of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15" dirty="0">
                <a:solidFill>
                  <a:srgbClr val="3E3E3E"/>
                </a:solidFill>
                <a:latin typeface="Lucida Sans Unicode"/>
                <a:cs typeface="Lucida Sans Unicode"/>
              </a:rPr>
              <a:t>netwo</a:t>
            </a:r>
            <a:r>
              <a:rPr sz="2200" spc="-5" dirty="0">
                <a:solidFill>
                  <a:srgbClr val="3E3E3E"/>
                </a:solidFill>
                <a:latin typeface="Lucida Sans Unicode"/>
                <a:cs typeface="Lucida Sans Unicode"/>
              </a:rPr>
              <a:t>r</a:t>
            </a:r>
            <a:r>
              <a:rPr sz="2200" spc="-95" dirty="0">
                <a:solidFill>
                  <a:srgbClr val="3E3E3E"/>
                </a:solidFill>
                <a:latin typeface="Lucida Sans Unicode"/>
                <a:cs typeface="Lucida Sans Unicode"/>
              </a:rPr>
              <a:t>k  </a:t>
            </a:r>
            <a:r>
              <a:rPr sz="2200" spc="-15" dirty="0">
                <a:solidFill>
                  <a:srgbClr val="3E3E3E"/>
                </a:solidFill>
                <a:latin typeface="Lucida Sans Unicode"/>
                <a:cs typeface="Lucida Sans Unicode"/>
              </a:rPr>
              <a:t>or</a:t>
            </a:r>
            <a:r>
              <a:rPr sz="2200" spc="-14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server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60" dirty="0">
                <a:solidFill>
                  <a:srgbClr val="3E3E3E"/>
                </a:solidFill>
                <a:latin typeface="Lucida Sans Unicode"/>
                <a:cs typeface="Lucida Sans Unicode"/>
              </a:rPr>
              <a:t>issues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991215" y="3434537"/>
            <a:ext cx="2797175" cy="6965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Identifies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the</a:t>
            </a:r>
            <a:r>
              <a:rPr sz="2200" spc="-14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root</a:t>
            </a:r>
            <a:endParaRPr sz="2200">
              <a:latin typeface="Lucida Sans Unicode"/>
              <a:cs typeface="Lucida Sans Unicode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caus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of</a:t>
            </a:r>
            <a:r>
              <a:rPr sz="2200" spc="-13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the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pro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blem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896981" y="5403596"/>
            <a:ext cx="2862580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579120">
              <a:lnSpc>
                <a:spcPct val="100000"/>
              </a:lnSpc>
              <a:spcBef>
                <a:spcPts val="95"/>
              </a:spcBef>
            </a:pP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Monitors the 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infrastructure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actively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624073" y="5402326"/>
            <a:ext cx="3183255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57480" marR="5080" indent="-144780">
              <a:lnSpc>
                <a:spcPct val="100000"/>
              </a:lnSpc>
              <a:spcBef>
                <a:spcPts val="95"/>
              </a:spcBef>
            </a:pP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Facilitates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infrastructure </a:t>
            </a:r>
            <a:r>
              <a:rPr sz="2200" spc="-68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upgrade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and</a:t>
            </a:r>
            <a:r>
              <a:rPr sz="2200" spc="-14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planning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879972" y="3791788"/>
            <a:ext cx="17145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130" dirty="0">
                <a:latin typeface="Tahoma"/>
                <a:cs typeface="Tahoma"/>
              </a:rPr>
              <a:t>6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104380" y="2008123"/>
            <a:ext cx="17081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130" dirty="0">
                <a:latin typeface="Tahoma"/>
                <a:cs typeface="Tahoma"/>
              </a:rPr>
              <a:t>7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200768" y="2044954"/>
            <a:ext cx="17081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130" dirty="0">
                <a:latin typeface="Tahoma"/>
                <a:cs typeface="Tahoma"/>
              </a:rPr>
              <a:t>1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0407522" y="3601592"/>
            <a:ext cx="17081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130" dirty="0">
                <a:latin typeface="Tahoma"/>
                <a:cs typeface="Tahoma"/>
              </a:rPr>
              <a:t>2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0031730" y="5606288"/>
            <a:ext cx="17081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130" dirty="0">
                <a:latin typeface="Tahoma"/>
                <a:cs typeface="Tahoma"/>
              </a:rPr>
              <a:t>3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058659" y="6447282"/>
            <a:ext cx="2792095" cy="12820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240" algn="ctr">
              <a:lnSpc>
                <a:spcPct val="100000"/>
              </a:lnSpc>
              <a:spcBef>
                <a:spcPts val="100"/>
              </a:spcBef>
            </a:pPr>
            <a:r>
              <a:rPr sz="2000" b="1" spc="-130" dirty="0">
                <a:latin typeface="Tahoma"/>
                <a:cs typeface="Tahoma"/>
              </a:rPr>
              <a:t>4</a:t>
            </a:r>
            <a:endParaRPr sz="2000">
              <a:latin typeface="Tahoma"/>
              <a:cs typeface="Tahoma"/>
            </a:endParaRPr>
          </a:p>
          <a:p>
            <a:pPr marL="12700" marR="5080" algn="ctr">
              <a:lnSpc>
                <a:spcPct val="100000"/>
              </a:lnSpc>
              <a:spcBef>
                <a:spcPts val="2210"/>
              </a:spcBef>
            </a:pPr>
            <a:r>
              <a:rPr sz="2200" spc="-70" dirty="0">
                <a:solidFill>
                  <a:srgbClr val="3E3E3E"/>
                </a:solidFill>
                <a:latin typeface="Lucida Sans Unicode"/>
                <a:cs typeface="Lucida Sans Unicode"/>
              </a:rPr>
              <a:t>Tr</a:t>
            </a:r>
            <a:r>
              <a:rPr sz="2200" spc="-80" dirty="0">
                <a:solidFill>
                  <a:srgbClr val="3E3E3E"/>
                </a:solidFill>
                <a:latin typeface="Lucida Sans Unicode"/>
                <a:cs typeface="Lucida Sans Unicode"/>
              </a:rPr>
              <a:t>o</a:t>
            </a:r>
            <a:r>
              <a:rPr sz="2200" spc="-60" dirty="0">
                <a:solidFill>
                  <a:srgbClr val="3E3E3E"/>
                </a:solidFill>
                <a:latin typeface="Lucida Sans Unicode"/>
                <a:cs typeface="Lucida Sans Unicode"/>
              </a:rPr>
              <a:t>ub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l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esho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o</a:t>
            </a:r>
            <a:r>
              <a:rPr sz="2200" spc="-60" dirty="0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sz="2200" spc="-75" dirty="0">
                <a:solidFill>
                  <a:srgbClr val="3E3E3E"/>
                </a:solidFill>
                <a:latin typeface="Lucida Sans Unicode"/>
                <a:cs typeface="Lucida Sans Unicode"/>
              </a:rPr>
              <a:t>s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ser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v</a:t>
            </a:r>
            <a:r>
              <a:rPr sz="2200" spc="-5" dirty="0">
                <a:solidFill>
                  <a:srgbClr val="3E3E3E"/>
                </a:solidFill>
                <a:latin typeface="Lucida Sans Unicode"/>
                <a:cs typeface="Lucida Sans Unicode"/>
              </a:rPr>
              <a:t>er 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performance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60" dirty="0">
                <a:solidFill>
                  <a:srgbClr val="3E3E3E"/>
                </a:solidFill>
                <a:latin typeface="Lucida Sans Unicode"/>
                <a:cs typeface="Lucida Sans Unicode"/>
              </a:rPr>
              <a:t>issues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363715" y="5591682"/>
            <a:ext cx="17081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130" dirty="0">
                <a:latin typeface="Tahoma"/>
                <a:cs typeface="Tahoma"/>
              </a:rPr>
              <a:t>5</a:t>
            </a:r>
            <a:endParaRPr sz="2000">
              <a:latin typeface="Tahoma"/>
              <a:cs typeface="Tahoma"/>
            </a:endParaRPr>
          </a:p>
        </p:txBody>
      </p:sp>
      <p:pic>
        <p:nvPicPr>
          <p:cNvPr id="17" name="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073140" y="734568"/>
            <a:ext cx="3930396" cy="458724"/>
          </a:xfrm>
          <a:prstGeom prst="rect">
            <a:avLst/>
          </a:prstGeom>
        </p:spPr>
      </p:pic>
    </p:spTree>
  </p:cSld>
  <p:clrMapOvr>
    <a:masterClrMapping/>
  </p:clrMapOvr>
</p:sld>
</file>

<file path=ppt/slides/slide40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62776" y="306451"/>
            <a:ext cx="333057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3E3E3E"/>
                </a:solidFill>
              </a:rPr>
              <a:t>Features</a:t>
            </a:r>
            <a:r>
              <a:rPr spc="-150" dirty="0">
                <a:solidFill>
                  <a:srgbClr val="3E3E3E"/>
                </a:solidFill>
              </a:rPr>
              <a:t> </a:t>
            </a:r>
            <a:r>
              <a:rPr spc="5" dirty="0">
                <a:solidFill>
                  <a:srgbClr val="3E3E3E"/>
                </a:solidFill>
              </a:rPr>
              <a:t>of</a:t>
            </a:r>
            <a:r>
              <a:rPr spc="-120" dirty="0">
                <a:solidFill>
                  <a:srgbClr val="3E3E3E"/>
                </a:solidFill>
              </a:rPr>
              <a:t> </a:t>
            </a:r>
            <a:r>
              <a:rPr spc="-20" dirty="0">
                <a:solidFill>
                  <a:srgbClr val="3E3E3E"/>
                </a:solidFill>
              </a:rPr>
              <a:t>Nagios</a:t>
            </a:r>
          </a:p>
        </p:txBody>
      </p:sp>
      <p:sp>
        <p:nvSpPr>
          <p:cNvPr id="4" name="object 4"/>
          <p:cNvSpPr/>
          <p:nvPr/>
        </p:nvSpPr>
        <p:spPr>
          <a:xfrm>
            <a:off x="7744968" y="2517648"/>
            <a:ext cx="26034" cy="4693920"/>
          </a:xfrm>
          <a:custGeom>
            <a:avLst/>
            <a:gdLst/>
            <a:ahLst/>
            <a:cxnLst/>
            <a:rect l="l" t="t" r="r" b="b"/>
            <a:pathLst>
              <a:path w="26034" h="4693920">
                <a:moveTo>
                  <a:pt x="25907" y="0"/>
                </a:moveTo>
                <a:lnTo>
                  <a:pt x="0" y="0"/>
                </a:lnTo>
                <a:lnTo>
                  <a:pt x="0" y="4693920"/>
                </a:lnTo>
                <a:lnTo>
                  <a:pt x="25907" y="4693920"/>
                </a:lnTo>
                <a:lnTo>
                  <a:pt x="25907" y="0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306056" y="1859279"/>
            <a:ext cx="944880" cy="946785"/>
          </a:xfrm>
          <a:custGeom>
            <a:avLst/>
            <a:gdLst/>
            <a:ahLst/>
            <a:cxnLst/>
            <a:rect l="l" t="t" r="r" b="b"/>
            <a:pathLst>
              <a:path w="944879" h="946785">
                <a:moveTo>
                  <a:pt x="472440" y="0"/>
                </a:moveTo>
                <a:lnTo>
                  <a:pt x="424146" y="2442"/>
                </a:lnTo>
                <a:lnTo>
                  <a:pt x="377245" y="9612"/>
                </a:lnTo>
                <a:lnTo>
                  <a:pt x="331974" y="21272"/>
                </a:lnTo>
                <a:lnTo>
                  <a:pt x="288571" y="37183"/>
                </a:lnTo>
                <a:lnTo>
                  <a:pt x="247275" y="57108"/>
                </a:lnTo>
                <a:lnTo>
                  <a:pt x="208322" y="80809"/>
                </a:lnTo>
                <a:lnTo>
                  <a:pt x="171950" y="108048"/>
                </a:lnTo>
                <a:lnTo>
                  <a:pt x="138398" y="138588"/>
                </a:lnTo>
                <a:lnTo>
                  <a:pt x="107902" y="172191"/>
                </a:lnTo>
                <a:lnTo>
                  <a:pt x="80702" y="208619"/>
                </a:lnTo>
                <a:lnTo>
                  <a:pt x="57033" y="247635"/>
                </a:lnTo>
                <a:lnTo>
                  <a:pt x="37135" y="289000"/>
                </a:lnTo>
                <a:lnTo>
                  <a:pt x="21245" y="332477"/>
                </a:lnTo>
                <a:lnTo>
                  <a:pt x="9600" y="377828"/>
                </a:lnTo>
                <a:lnTo>
                  <a:pt x="2439" y="424815"/>
                </a:lnTo>
                <a:lnTo>
                  <a:pt x="0" y="473201"/>
                </a:lnTo>
                <a:lnTo>
                  <a:pt x="2439" y="521588"/>
                </a:lnTo>
                <a:lnTo>
                  <a:pt x="9600" y="568575"/>
                </a:lnTo>
                <a:lnTo>
                  <a:pt x="21245" y="613926"/>
                </a:lnTo>
                <a:lnTo>
                  <a:pt x="37135" y="657403"/>
                </a:lnTo>
                <a:lnTo>
                  <a:pt x="57033" y="698768"/>
                </a:lnTo>
                <a:lnTo>
                  <a:pt x="80702" y="737784"/>
                </a:lnTo>
                <a:lnTo>
                  <a:pt x="107902" y="774212"/>
                </a:lnTo>
                <a:lnTo>
                  <a:pt x="138398" y="807815"/>
                </a:lnTo>
                <a:lnTo>
                  <a:pt x="171950" y="838355"/>
                </a:lnTo>
                <a:lnTo>
                  <a:pt x="208322" y="865594"/>
                </a:lnTo>
                <a:lnTo>
                  <a:pt x="247275" y="889295"/>
                </a:lnTo>
                <a:lnTo>
                  <a:pt x="288571" y="909220"/>
                </a:lnTo>
                <a:lnTo>
                  <a:pt x="331974" y="925131"/>
                </a:lnTo>
                <a:lnTo>
                  <a:pt x="377245" y="936791"/>
                </a:lnTo>
                <a:lnTo>
                  <a:pt x="424146" y="943961"/>
                </a:lnTo>
                <a:lnTo>
                  <a:pt x="472440" y="946404"/>
                </a:lnTo>
                <a:lnTo>
                  <a:pt x="520733" y="943961"/>
                </a:lnTo>
                <a:lnTo>
                  <a:pt x="567634" y="936791"/>
                </a:lnTo>
                <a:lnTo>
                  <a:pt x="612905" y="925131"/>
                </a:lnTo>
                <a:lnTo>
                  <a:pt x="656308" y="909220"/>
                </a:lnTo>
                <a:lnTo>
                  <a:pt x="697604" y="889295"/>
                </a:lnTo>
                <a:lnTo>
                  <a:pt x="736557" y="865594"/>
                </a:lnTo>
                <a:lnTo>
                  <a:pt x="772929" y="838355"/>
                </a:lnTo>
                <a:lnTo>
                  <a:pt x="806481" y="807815"/>
                </a:lnTo>
                <a:lnTo>
                  <a:pt x="836977" y="774212"/>
                </a:lnTo>
                <a:lnTo>
                  <a:pt x="864177" y="737784"/>
                </a:lnTo>
                <a:lnTo>
                  <a:pt x="887846" y="698768"/>
                </a:lnTo>
                <a:lnTo>
                  <a:pt x="907744" y="657403"/>
                </a:lnTo>
                <a:lnTo>
                  <a:pt x="923634" y="613926"/>
                </a:lnTo>
                <a:lnTo>
                  <a:pt x="935279" y="568575"/>
                </a:lnTo>
                <a:lnTo>
                  <a:pt x="942440" y="521588"/>
                </a:lnTo>
                <a:lnTo>
                  <a:pt x="944879" y="473201"/>
                </a:lnTo>
                <a:lnTo>
                  <a:pt x="942440" y="424815"/>
                </a:lnTo>
                <a:lnTo>
                  <a:pt x="935279" y="377828"/>
                </a:lnTo>
                <a:lnTo>
                  <a:pt x="923634" y="332477"/>
                </a:lnTo>
                <a:lnTo>
                  <a:pt x="907744" y="289000"/>
                </a:lnTo>
                <a:lnTo>
                  <a:pt x="887846" y="247635"/>
                </a:lnTo>
                <a:lnTo>
                  <a:pt x="864177" y="208619"/>
                </a:lnTo>
                <a:lnTo>
                  <a:pt x="836977" y="172191"/>
                </a:lnTo>
                <a:lnTo>
                  <a:pt x="806481" y="138588"/>
                </a:lnTo>
                <a:lnTo>
                  <a:pt x="772929" y="108048"/>
                </a:lnTo>
                <a:lnTo>
                  <a:pt x="736557" y="80809"/>
                </a:lnTo>
                <a:lnTo>
                  <a:pt x="697604" y="57108"/>
                </a:lnTo>
                <a:lnTo>
                  <a:pt x="656308" y="37183"/>
                </a:lnTo>
                <a:lnTo>
                  <a:pt x="612905" y="21272"/>
                </a:lnTo>
                <a:lnTo>
                  <a:pt x="567634" y="9612"/>
                </a:lnTo>
                <a:lnTo>
                  <a:pt x="520733" y="2442"/>
                </a:lnTo>
                <a:lnTo>
                  <a:pt x="472440" y="0"/>
                </a:lnTo>
                <a:close/>
              </a:path>
            </a:pathLst>
          </a:custGeom>
          <a:solidFill>
            <a:srgbClr val="E9AEA2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5067300" y="3258311"/>
            <a:ext cx="6014085" cy="5585460"/>
            <a:chOff x="5067300" y="3258311"/>
            <a:chExt cx="6014085" cy="5585460"/>
          </a:xfrm>
        </p:grpSpPr>
        <p:sp>
          <p:nvSpPr>
            <p:cNvPr id="7" name="object 7"/>
            <p:cNvSpPr/>
            <p:nvPr/>
          </p:nvSpPr>
          <p:spPr>
            <a:xfrm>
              <a:off x="5612892" y="3770375"/>
              <a:ext cx="5038725" cy="3441700"/>
            </a:xfrm>
            <a:custGeom>
              <a:avLst/>
              <a:gdLst/>
              <a:ahLst/>
              <a:cxnLst/>
              <a:rect l="l" t="t" r="r" b="b"/>
              <a:pathLst>
                <a:path w="5038725" h="3441700">
                  <a:moveTo>
                    <a:pt x="1746504" y="2223389"/>
                  </a:moveTo>
                  <a:lnTo>
                    <a:pt x="1743621" y="2177808"/>
                  </a:lnTo>
                  <a:lnTo>
                    <a:pt x="1735226" y="2133828"/>
                  </a:lnTo>
                  <a:lnTo>
                    <a:pt x="1721662" y="2091817"/>
                  </a:lnTo>
                  <a:lnTo>
                    <a:pt x="1703285" y="2052129"/>
                  </a:lnTo>
                  <a:lnTo>
                    <a:pt x="1680464" y="2015109"/>
                  </a:lnTo>
                  <a:lnTo>
                    <a:pt x="1653527" y="1981123"/>
                  </a:lnTo>
                  <a:lnTo>
                    <a:pt x="1622856" y="1950516"/>
                  </a:lnTo>
                  <a:lnTo>
                    <a:pt x="1588808" y="1923656"/>
                  </a:lnTo>
                  <a:lnTo>
                    <a:pt x="1551711" y="1900872"/>
                  </a:lnTo>
                  <a:lnTo>
                    <a:pt x="1511935" y="1882546"/>
                  </a:lnTo>
                  <a:lnTo>
                    <a:pt x="1469847" y="1869008"/>
                  </a:lnTo>
                  <a:lnTo>
                    <a:pt x="1425778" y="1860638"/>
                  </a:lnTo>
                  <a:lnTo>
                    <a:pt x="1380109" y="1857756"/>
                  </a:lnTo>
                  <a:lnTo>
                    <a:pt x="0" y="1857756"/>
                  </a:lnTo>
                  <a:lnTo>
                    <a:pt x="0" y="1881378"/>
                  </a:lnTo>
                  <a:lnTo>
                    <a:pt x="1380109" y="1881378"/>
                  </a:lnTo>
                  <a:lnTo>
                    <a:pt x="1426565" y="1884514"/>
                  </a:lnTo>
                  <a:lnTo>
                    <a:pt x="1471155" y="1893608"/>
                  </a:lnTo>
                  <a:lnTo>
                    <a:pt x="1513433" y="1908289"/>
                  </a:lnTo>
                  <a:lnTo>
                    <a:pt x="1553019" y="1928114"/>
                  </a:lnTo>
                  <a:lnTo>
                    <a:pt x="1589468" y="1952701"/>
                  </a:lnTo>
                  <a:lnTo>
                    <a:pt x="1622399" y="1981619"/>
                  </a:lnTo>
                  <a:lnTo>
                    <a:pt x="1651393" y="2014474"/>
                  </a:lnTo>
                  <a:lnTo>
                    <a:pt x="1676031" y="2050846"/>
                  </a:lnTo>
                  <a:lnTo>
                    <a:pt x="1695907" y="2090343"/>
                  </a:lnTo>
                  <a:lnTo>
                    <a:pt x="1710613" y="2132533"/>
                  </a:lnTo>
                  <a:lnTo>
                    <a:pt x="1719745" y="2177021"/>
                  </a:lnTo>
                  <a:lnTo>
                    <a:pt x="1722882" y="2223389"/>
                  </a:lnTo>
                  <a:lnTo>
                    <a:pt x="1722882" y="3441192"/>
                  </a:lnTo>
                  <a:lnTo>
                    <a:pt x="1746504" y="3441192"/>
                  </a:lnTo>
                  <a:lnTo>
                    <a:pt x="1746504" y="2223389"/>
                  </a:lnTo>
                  <a:close/>
                </a:path>
                <a:path w="5038725" h="3441700">
                  <a:moveTo>
                    <a:pt x="1961388" y="366014"/>
                  </a:moveTo>
                  <a:lnTo>
                    <a:pt x="1958073" y="316636"/>
                  </a:lnTo>
                  <a:lnTo>
                    <a:pt x="1948421" y="269189"/>
                  </a:lnTo>
                  <a:lnTo>
                    <a:pt x="1932863" y="224129"/>
                  </a:lnTo>
                  <a:lnTo>
                    <a:pt x="1911832" y="181889"/>
                  </a:lnTo>
                  <a:lnTo>
                    <a:pt x="1885746" y="142938"/>
                  </a:lnTo>
                  <a:lnTo>
                    <a:pt x="1855050" y="107721"/>
                  </a:lnTo>
                  <a:lnTo>
                    <a:pt x="1820164" y="76682"/>
                  </a:lnTo>
                  <a:lnTo>
                    <a:pt x="1781530" y="50279"/>
                  </a:lnTo>
                  <a:lnTo>
                    <a:pt x="1739569" y="28956"/>
                  </a:lnTo>
                  <a:lnTo>
                    <a:pt x="1694713" y="13169"/>
                  </a:lnTo>
                  <a:lnTo>
                    <a:pt x="1647393" y="3378"/>
                  </a:lnTo>
                  <a:lnTo>
                    <a:pt x="1598041" y="0"/>
                  </a:lnTo>
                  <a:lnTo>
                    <a:pt x="3048" y="0"/>
                  </a:lnTo>
                  <a:lnTo>
                    <a:pt x="3048" y="23622"/>
                  </a:lnTo>
                  <a:lnTo>
                    <a:pt x="1598041" y="23622"/>
                  </a:lnTo>
                  <a:lnTo>
                    <a:pt x="1643824" y="26758"/>
                  </a:lnTo>
                  <a:lnTo>
                    <a:pt x="1687842" y="35864"/>
                  </a:lnTo>
                  <a:lnTo>
                    <a:pt x="1729663" y="50546"/>
                  </a:lnTo>
                  <a:lnTo>
                    <a:pt x="1768856" y="70396"/>
                  </a:lnTo>
                  <a:lnTo>
                    <a:pt x="1805012" y="95008"/>
                  </a:lnTo>
                  <a:lnTo>
                    <a:pt x="1837715" y="123964"/>
                  </a:lnTo>
                  <a:lnTo>
                    <a:pt x="1866531" y="156845"/>
                  </a:lnTo>
                  <a:lnTo>
                    <a:pt x="1891055" y="193268"/>
                  </a:lnTo>
                  <a:lnTo>
                    <a:pt x="1910854" y="232803"/>
                  </a:lnTo>
                  <a:lnTo>
                    <a:pt x="1925523" y="275043"/>
                  </a:lnTo>
                  <a:lnTo>
                    <a:pt x="1934629" y="319582"/>
                  </a:lnTo>
                  <a:lnTo>
                    <a:pt x="1937766" y="366014"/>
                  </a:lnTo>
                  <a:lnTo>
                    <a:pt x="1937766" y="3441192"/>
                  </a:lnTo>
                  <a:lnTo>
                    <a:pt x="1961388" y="3441192"/>
                  </a:lnTo>
                  <a:lnTo>
                    <a:pt x="1961388" y="366014"/>
                  </a:lnTo>
                  <a:close/>
                </a:path>
                <a:path w="5038725" h="3441700">
                  <a:moveTo>
                    <a:pt x="5038344" y="1991360"/>
                  </a:moveTo>
                  <a:lnTo>
                    <a:pt x="2716784" y="1991360"/>
                  </a:lnTo>
                  <a:lnTo>
                    <a:pt x="2665450" y="1994903"/>
                  </a:lnTo>
                  <a:lnTo>
                    <a:pt x="2616352" y="2005177"/>
                  </a:lnTo>
                  <a:lnTo>
                    <a:pt x="2569934" y="2021763"/>
                  </a:lnTo>
                  <a:lnTo>
                    <a:pt x="2526652" y="2044179"/>
                  </a:lnTo>
                  <a:lnTo>
                    <a:pt x="2486990" y="2071954"/>
                  </a:lnTo>
                  <a:lnTo>
                    <a:pt x="2451379" y="2104656"/>
                  </a:lnTo>
                  <a:lnTo>
                    <a:pt x="2420315" y="2141791"/>
                  </a:lnTo>
                  <a:lnTo>
                    <a:pt x="2394242" y="2182926"/>
                  </a:lnTo>
                  <a:lnTo>
                    <a:pt x="2373630" y="2227580"/>
                  </a:lnTo>
                  <a:lnTo>
                    <a:pt x="2373630" y="591693"/>
                  </a:lnTo>
                  <a:lnTo>
                    <a:pt x="2376754" y="545261"/>
                  </a:lnTo>
                  <a:lnTo>
                    <a:pt x="2385898" y="500710"/>
                  </a:lnTo>
                  <a:lnTo>
                    <a:pt x="2400617" y="458457"/>
                  </a:lnTo>
                  <a:lnTo>
                    <a:pt x="2420505" y="418909"/>
                  </a:lnTo>
                  <a:lnTo>
                    <a:pt x="2445169" y="382473"/>
                  </a:lnTo>
                  <a:lnTo>
                    <a:pt x="2474188" y="349567"/>
                  </a:lnTo>
                  <a:lnTo>
                    <a:pt x="2507157" y="320611"/>
                  </a:lnTo>
                  <a:lnTo>
                    <a:pt x="2543657" y="295986"/>
                  </a:lnTo>
                  <a:lnTo>
                    <a:pt x="2583269" y="276123"/>
                  </a:lnTo>
                  <a:lnTo>
                    <a:pt x="2625610" y="261429"/>
                  </a:lnTo>
                  <a:lnTo>
                    <a:pt x="2670251" y="252310"/>
                  </a:lnTo>
                  <a:lnTo>
                    <a:pt x="2716784" y="249174"/>
                  </a:lnTo>
                  <a:lnTo>
                    <a:pt x="4012057" y="249174"/>
                  </a:lnTo>
                  <a:lnTo>
                    <a:pt x="4012057" y="225552"/>
                  </a:lnTo>
                  <a:lnTo>
                    <a:pt x="2716784" y="225552"/>
                  </a:lnTo>
                  <a:lnTo>
                    <a:pt x="2671038" y="228434"/>
                  </a:lnTo>
                  <a:lnTo>
                    <a:pt x="2626931" y="236829"/>
                  </a:lnTo>
                  <a:lnTo>
                    <a:pt x="2584793" y="250380"/>
                  </a:lnTo>
                  <a:lnTo>
                    <a:pt x="2544978" y="268732"/>
                  </a:lnTo>
                  <a:lnTo>
                    <a:pt x="2507843" y="291553"/>
                  </a:lnTo>
                  <a:lnTo>
                    <a:pt x="2473744" y="318452"/>
                  </a:lnTo>
                  <a:lnTo>
                    <a:pt x="2443048" y="349097"/>
                  </a:lnTo>
                  <a:lnTo>
                    <a:pt x="2416098" y="383133"/>
                  </a:lnTo>
                  <a:lnTo>
                    <a:pt x="2393251" y="420204"/>
                  </a:lnTo>
                  <a:lnTo>
                    <a:pt x="2374862" y="459955"/>
                  </a:lnTo>
                  <a:lnTo>
                    <a:pt x="2361285" y="502018"/>
                  </a:lnTo>
                  <a:lnTo>
                    <a:pt x="2352878" y="546049"/>
                  </a:lnTo>
                  <a:lnTo>
                    <a:pt x="2350008" y="591693"/>
                  </a:lnTo>
                  <a:lnTo>
                    <a:pt x="2350008" y="3441192"/>
                  </a:lnTo>
                  <a:lnTo>
                    <a:pt x="2373630" y="3441192"/>
                  </a:lnTo>
                  <a:lnTo>
                    <a:pt x="2373630" y="2357501"/>
                  </a:lnTo>
                  <a:lnTo>
                    <a:pt x="2376754" y="2311069"/>
                  </a:lnTo>
                  <a:lnTo>
                    <a:pt x="2385898" y="2266518"/>
                  </a:lnTo>
                  <a:lnTo>
                    <a:pt x="2399461" y="2227580"/>
                  </a:lnTo>
                  <a:lnTo>
                    <a:pt x="2420505" y="2184717"/>
                  </a:lnTo>
                  <a:lnTo>
                    <a:pt x="2445169" y="2148281"/>
                  </a:lnTo>
                  <a:lnTo>
                    <a:pt x="2474188" y="2115375"/>
                  </a:lnTo>
                  <a:lnTo>
                    <a:pt x="2507157" y="2086419"/>
                  </a:lnTo>
                  <a:lnTo>
                    <a:pt x="2543657" y="2061794"/>
                  </a:lnTo>
                  <a:lnTo>
                    <a:pt x="2583269" y="2041931"/>
                  </a:lnTo>
                  <a:lnTo>
                    <a:pt x="2625610" y="2027237"/>
                  </a:lnTo>
                  <a:lnTo>
                    <a:pt x="2670251" y="2018118"/>
                  </a:lnTo>
                  <a:lnTo>
                    <a:pt x="2716784" y="2014982"/>
                  </a:lnTo>
                  <a:lnTo>
                    <a:pt x="5038344" y="2014982"/>
                  </a:lnTo>
                  <a:lnTo>
                    <a:pt x="5038344" y="1991360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601967" y="6664452"/>
              <a:ext cx="2179320" cy="2179320"/>
            </a:xfrm>
            <a:custGeom>
              <a:avLst/>
              <a:gdLst/>
              <a:ahLst/>
              <a:cxnLst/>
              <a:rect l="l" t="t" r="r" b="b"/>
              <a:pathLst>
                <a:path w="2179320" h="2179320">
                  <a:moveTo>
                    <a:pt x="1089659" y="0"/>
                  </a:moveTo>
                  <a:lnTo>
                    <a:pt x="1041118" y="1061"/>
                  </a:lnTo>
                  <a:lnTo>
                    <a:pt x="993120" y="4216"/>
                  </a:lnTo>
                  <a:lnTo>
                    <a:pt x="945711" y="9421"/>
                  </a:lnTo>
                  <a:lnTo>
                    <a:pt x="898935" y="16631"/>
                  </a:lnTo>
                  <a:lnTo>
                    <a:pt x="852835" y="25801"/>
                  </a:lnTo>
                  <a:lnTo>
                    <a:pt x="807457" y="36889"/>
                  </a:lnTo>
                  <a:lnTo>
                    <a:pt x="762844" y="49848"/>
                  </a:lnTo>
                  <a:lnTo>
                    <a:pt x="719041" y="64636"/>
                  </a:lnTo>
                  <a:lnTo>
                    <a:pt x="676092" y="81207"/>
                  </a:lnTo>
                  <a:lnTo>
                    <a:pt x="634041" y="99518"/>
                  </a:lnTo>
                  <a:lnTo>
                    <a:pt x="592933" y="119524"/>
                  </a:lnTo>
                  <a:lnTo>
                    <a:pt x="552812" y="141181"/>
                  </a:lnTo>
                  <a:lnTo>
                    <a:pt x="513721" y="164444"/>
                  </a:lnTo>
                  <a:lnTo>
                    <a:pt x="475707" y="189270"/>
                  </a:lnTo>
                  <a:lnTo>
                    <a:pt x="438811" y="215614"/>
                  </a:lnTo>
                  <a:lnTo>
                    <a:pt x="403080" y="243432"/>
                  </a:lnTo>
                  <a:lnTo>
                    <a:pt x="368557" y="272680"/>
                  </a:lnTo>
                  <a:lnTo>
                    <a:pt x="335286" y="303313"/>
                  </a:lnTo>
                  <a:lnTo>
                    <a:pt x="303313" y="335286"/>
                  </a:lnTo>
                  <a:lnTo>
                    <a:pt x="272680" y="368557"/>
                  </a:lnTo>
                  <a:lnTo>
                    <a:pt x="243432" y="403080"/>
                  </a:lnTo>
                  <a:lnTo>
                    <a:pt x="215614" y="438811"/>
                  </a:lnTo>
                  <a:lnTo>
                    <a:pt x="189270" y="475707"/>
                  </a:lnTo>
                  <a:lnTo>
                    <a:pt x="164444" y="513721"/>
                  </a:lnTo>
                  <a:lnTo>
                    <a:pt x="141181" y="552812"/>
                  </a:lnTo>
                  <a:lnTo>
                    <a:pt x="119524" y="592933"/>
                  </a:lnTo>
                  <a:lnTo>
                    <a:pt x="99518" y="634041"/>
                  </a:lnTo>
                  <a:lnTo>
                    <a:pt x="81207" y="676092"/>
                  </a:lnTo>
                  <a:lnTo>
                    <a:pt x="64636" y="719041"/>
                  </a:lnTo>
                  <a:lnTo>
                    <a:pt x="49848" y="762844"/>
                  </a:lnTo>
                  <a:lnTo>
                    <a:pt x="36889" y="807457"/>
                  </a:lnTo>
                  <a:lnTo>
                    <a:pt x="25801" y="852835"/>
                  </a:lnTo>
                  <a:lnTo>
                    <a:pt x="16631" y="898935"/>
                  </a:lnTo>
                  <a:lnTo>
                    <a:pt x="9421" y="945711"/>
                  </a:lnTo>
                  <a:lnTo>
                    <a:pt x="4216" y="993120"/>
                  </a:lnTo>
                  <a:lnTo>
                    <a:pt x="1061" y="1041118"/>
                  </a:lnTo>
                  <a:lnTo>
                    <a:pt x="0" y="1089660"/>
                  </a:lnTo>
                  <a:lnTo>
                    <a:pt x="1061" y="1138197"/>
                  </a:lnTo>
                  <a:lnTo>
                    <a:pt x="4216" y="1186191"/>
                  </a:lnTo>
                  <a:lnTo>
                    <a:pt x="9421" y="1233597"/>
                  </a:lnTo>
                  <a:lnTo>
                    <a:pt x="16631" y="1280371"/>
                  </a:lnTo>
                  <a:lnTo>
                    <a:pt x="25801" y="1326468"/>
                  </a:lnTo>
                  <a:lnTo>
                    <a:pt x="36889" y="1371845"/>
                  </a:lnTo>
                  <a:lnTo>
                    <a:pt x="49848" y="1416456"/>
                  </a:lnTo>
                  <a:lnTo>
                    <a:pt x="64636" y="1460258"/>
                  </a:lnTo>
                  <a:lnTo>
                    <a:pt x="81207" y="1503206"/>
                  </a:lnTo>
                  <a:lnTo>
                    <a:pt x="99518" y="1545256"/>
                  </a:lnTo>
                  <a:lnTo>
                    <a:pt x="119524" y="1586364"/>
                  </a:lnTo>
                  <a:lnTo>
                    <a:pt x="141181" y="1626485"/>
                  </a:lnTo>
                  <a:lnTo>
                    <a:pt x="164444" y="1665575"/>
                  </a:lnTo>
                  <a:lnTo>
                    <a:pt x="189270" y="1703590"/>
                  </a:lnTo>
                  <a:lnTo>
                    <a:pt x="215614" y="1740486"/>
                  </a:lnTo>
                  <a:lnTo>
                    <a:pt x="243432" y="1776218"/>
                  </a:lnTo>
                  <a:lnTo>
                    <a:pt x="272680" y="1810742"/>
                  </a:lnTo>
                  <a:lnTo>
                    <a:pt x="303313" y="1844013"/>
                  </a:lnTo>
                  <a:lnTo>
                    <a:pt x="335286" y="1875988"/>
                  </a:lnTo>
                  <a:lnTo>
                    <a:pt x="368557" y="1906622"/>
                  </a:lnTo>
                  <a:lnTo>
                    <a:pt x="403080" y="1935871"/>
                  </a:lnTo>
                  <a:lnTo>
                    <a:pt x="438811" y="1963690"/>
                  </a:lnTo>
                  <a:lnTo>
                    <a:pt x="475707" y="1990035"/>
                  </a:lnTo>
                  <a:lnTo>
                    <a:pt x="513721" y="2014863"/>
                  </a:lnTo>
                  <a:lnTo>
                    <a:pt x="552812" y="2038128"/>
                  </a:lnTo>
                  <a:lnTo>
                    <a:pt x="592933" y="2059786"/>
                  </a:lnTo>
                  <a:lnTo>
                    <a:pt x="634041" y="2079793"/>
                  </a:lnTo>
                  <a:lnTo>
                    <a:pt x="676092" y="2098105"/>
                  </a:lnTo>
                  <a:lnTo>
                    <a:pt x="719041" y="2114678"/>
                  </a:lnTo>
                  <a:lnTo>
                    <a:pt x="762844" y="2129466"/>
                  </a:lnTo>
                  <a:lnTo>
                    <a:pt x="807457" y="2142427"/>
                  </a:lnTo>
                  <a:lnTo>
                    <a:pt x="852835" y="2153515"/>
                  </a:lnTo>
                  <a:lnTo>
                    <a:pt x="898935" y="2162687"/>
                  </a:lnTo>
                  <a:lnTo>
                    <a:pt x="945711" y="2169897"/>
                  </a:lnTo>
                  <a:lnTo>
                    <a:pt x="993120" y="2175102"/>
                  </a:lnTo>
                  <a:lnTo>
                    <a:pt x="1041118" y="2178258"/>
                  </a:lnTo>
                  <a:lnTo>
                    <a:pt x="1089659" y="2179320"/>
                  </a:lnTo>
                  <a:lnTo>
                    <a:pt x="1138201" y="2178258"/>
                  </a:lnTo>
                  <a:lnTo>
                    <a:pt x="1186199" y="2175102"/>
                  </a:lnTo>
                  <a:lnTo>
                    <a:pt x="1233608" y="2169897"/>
                  </a:lnTo>
                  <a:lnTo>
                    <a:pt x="1280384" y="2162687"/>
                  </a:lnTo>
                  <a:lnTo>
                    <a:pt x="1326484" y="2153515"/>
                  </a:lnTo>
                  <a:lnTo>
                    <a:pt x="1371862" y="2142427"/>
                  </a:lnTo>
                  <a:lnTo>
                    <a:pt x="1416475" y="2129466"/>
                  </a:lnTo>
                  <a:lnTo>
                    <a:pt x="1460278" y="2114678"/>
                  </a:lnTo>
                  <a:lnTo>
                    <a:pt x="1503227" y="2098105"/>
                  </a:lnTo>
                  <a:lnTo>
                    <a:pt x="1545278" y="2079793"/>
                  </a:lnTo>
                  <a:lnTo>
                    <a:pt x="1586386" y="2059786"/>
                  </a:lnTo>
                  <a:lnTo>
                    <a:pt x="1626507" y="2038128"/>
                  </a:lnTo>
                  <a:lnTo>
                    <a:pt x="1665598" y="2014863"/>
                  </a:lnTo>
                  <a:lnTo>
                    <a:pt x="1703612" y="1990035"/>
                  </a:lnTo>
                  <a:lnTo>
                    <a:pt x="1740508" y="1963690"/>
                  </a:lnTo>
                  <a:lnTo>
                    <a:pt x="1776239" y="1935871"/>
                  </a:lnTo>
                  <a:lnTo>
                    <a:pt x="1810762" y="1906622"/>
                  </a:lnTo>
                  <a:lnTo>
                    <a:pt x="1844033" y="1875988"/>
                  </a:lnTo>
                  <a:lnTo>
                    <a:pt x="1876006" y="1844013"/>
                  </a:lnTo>
                  <a:lnTo>
                    <a:pt x="1906639" y="1810742"/>
                  </a:lnTo>
                  <a:lnTo>
                    <a:pt x="1935887" y="1776218"/>
                  </a:lnTo>
                  <a:lnTo>
                    <a:pt x="1963705" y="1740486"/>
                  </a:lnTo>
                  <a:lnTo>
                    <a:pt x="1990049" y="1703590"/>
                  </a:lnTo>
                  <a:lnTo>
                    <a:pt x="2014875" y="1665575"/>
                  </a:lnTo>
                  <a:lnTo>
                    <a:pt x="2038138" y="1626485"/>
                  </a:lnTo>
                  <a:lnTo>
                    <a:pt x="2059795" y="1586364"/>
                  </a:lnTo>
                  <a:lnTo>
                    <a:pt x="2079801" y="1545256"/>
                  </a:lnTo>
                  <a:lnTo>
                    <a:pt x="2098112" y="1503206"/>
                  </a:lnTo>
                  <a:lnTo>
                    <a:pt x="2114683" y="1460258"/>
                  </a:lnTo>
                  <a:lnTo>
                    <a:pt x="2129471" y="1416456"/>
                  </a:lnTo>
                  <a:lnTo>
                    <a:pt x="2142430" y="1371845"/>
                  </a:lnTo>
                  <a:lnTo>
                    <a:pt x="2153518" y="1326468"/>
                  </a:lnTo>
                  <a:lnTo>
                    <a:pt x="2162688" y="1280371"/>
                  </a:lnTo>
                  <a:lnTo>
                    <a:pt x="2169898" y="1233597"/>
                  </a:lnTo>
                  <a:lnTo>
                    <a:pt x="2175103" y="1186191"/>
                  </a:lnTo>
                  <a:lnTo>
                    <a:pt x="2178258" y="1138197"/>
                  </a:lnTo>
                  <a:lnTo>
                    <a:pt x="2179320" y="1089660"/>
                  </a:lnTo>
                  <a:lnTo>
                    <a:pt x="2178258" y="1041118"/>
                  </a:lnTo>
                  <a:lnTo>
                    <a:pt x="2175103" y="993120"/>
                  </a:lnTo>
                  <a:lnTo>
                    <a:pt x="2169898" y="945711"/>
                  </a:lnTo>
                  <a:lnTo>
                    <a:pt x="2162688" y="898935"/>
                  </a:lnTo>
                  <a:lnTo>
                    <a:pt x="2153518" y="852835"/>
                  </a:lnTo>
                  <a:lnTo>
                    <a:pt x="2142430" y="807457"/>
                  </a:lnTo>
                  <a:lnTo>
                    <a:pt x="2129471" y="762844"/>
                  </a:lnTo>
                  <a:lnTo>
                    <a:pt x="2114683" y="719041"/>
                  </a:lnTo>
                  <a:lnTo>
                    <a:pt x="2098112" y="676092"/>
                  </a:lnTo>
                  <a:lnTo>
                    <a:pt x="2079801" y="634041"/>
                  </a:lnTo>
                  <a:lnTo>
                    <a:pt x="2059795" y="592933"/>
                  </a:lnTo>
                  <a:lnTo>
                    <a:pt x="2038138" y="552812"/>
                  </a:lnTo>
                  <a:lnTo>
                    <a:pt x="2014875" y="513721"/>
                  </a:lnTo>
                  <a:lnTo>
                    <a:pt x="1990049" y="475707"/>
                  </a:lnTo>
                  <a:lnTo>
                    <a:pt x="1963705" y="438811"/>
                  </a:lnTo>
                  <a:lnTo>
                    <a:pt x="1935887" y="403080"/>
                  </a:lnTo>
                  <a:lnTo>
                    <a:pt x="1906639" y="368557"/>
                  </a:lnTo>
                  <a:lnTo>
                    <a:pt x="1876006" y="335286"/>
                  </a:lnTo>
                  <a:lnTo>
                    <a:pt x="1844033" y="303313"/>
                  </a:lnTo>
                  <a:lnTo>
                    <a:pt x="1810762" y="272680"/>
                  </a:lnTo>
                  <a:lnTo>
                    <a:pt x="1776239" y="243432"/>
                  </a:lnTo>
                  <a:lnTo>
                    <a:pt x="1740508" y="215614"/>
                  </a:lnTo>
                  <a:lnTo>
                    <a:pt x="1703612" y="189270"/>
                  </a:lnTo>
                  <a:lnTo>
                    <a:pt x="1665598" y="164444"/>
                  </a:lnTo>
                  <a:lnTo>
                    <a:pt x="1626507" y="141181"/>
                  </a:lnTo>
                  <a:lnTo>
                    <a:pt x="1586386" y="119524"/>
                  </a:lnTo>
                  <a:lnTo>
                    <a:pt x="1545278" y="99518"/>
                  </a:lnTo>
                  <a:lnTo>
                    <a:pt x="1503227" y="81207"/>
                  </a:lnTo>
                  <a:lnTo>
                    <a:pt x="1460278" y="64636"/>
                  </a:lnTo>
                  <a:lnTo>
                    <a:pt x="1416475" y="49848"/>
                  </a:lnTo>
                  <a:lnTo>
                    <a:pt x="1371862" y="36889"/>
                  </a:lnTo>
                  <a:lnTo>
                    <a:pt x="1326484" y="25801"/>
                  </a:lnTo>
                  <a:lnTo>
                    <a:pt x="1280384" y="16631"/>
                  </a:lnTo>
                  <a:lnTo>
                    <a:pt x="1233608" y="9421"/>
                  </a:lnTo>
                  <a:lnTo>
                    <a:pt x="1186199" y="4216"/>
                  </a:lnTo>
                  <a:lnTo>
                    <a:pt x="1138201" y="1061"/>
                  </a:lnTo>
                  <a:lnTo>
                    <a:pt x="1089659" y="0"/>
                  </a:lnTo>
                  <a:close/>
                </a:path>
              </a:pathLst>
            </a:custGeom>
            <a:solidFill>
              <a:srgbClr val="0E537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0219944" y="5362955"/>
              <a:ext cx="861060" cy="858519"/>
            </a:xfrm>
            <a:custGeom>
              <a:avLst/>
              <a:gdLst/>
              <a:ahLst/>
              <a:cxnLst/>
              <a:rect l="l" t="t" r="r" b="b"/>
              <a:pathLst>
                <a:path w="861059" h="858520">
                  <a:moveTo>
                    <a:pt x="430529" y="0"/>
                  </a:moveTo>
                  <a:lnTo>
                    <a:pt x="383624" y="2516"/>
                  </a:lnTo>
                  <a:lnTo>
                    <a:pt x="338180" y="9892"/>
                  </a:lnTo>
                  <a:lnTo>
                    <a:pt x="294461" y="21866"/>
                  </a:lnTo>
                  <a:lnTo>
                    <a:pt x="252729" y="38176"/>
                  </a:lnTo>
                  <a:lnTo>
                    <a:pt x="213247" y="58561"/>
                  </a:lnTo>
                  <a:lnTo>
                    <a:pt x="176278" y="82759"/>
                  </a:lnTo>
                  <a:lnTo>
                    <a:pt x="142084" y="110509"/>
                  </a:lnTo>
                  <a:lnTo>
                    <a:pt x="110929" y="141550"/>
                  </a:lnTo>
                  <a:lnTo>
                    <a:pt x="83076" y="175619"/>
                  </a:lnTo>
                  <a:lnTo>
                    <a:pt x="58786" y="212456"/>
                  </a:lnTo>
                  <a:lnTo>
                    <a:pt x="38324" y="251800"/>
                  </a:lnTo>
                  <a:lnTo>
                    <a:pt x="21951" y="293388"/>
                  </a:lnTo>
                  <a:lnTo>
                    <a:pt x="9931" y="336959"/>
                  </a:lnTo>
                  <a:lnTo>
                    <a:pt x="2526" y="382252"/>
                  </a:lnTo>
                  <a:lnTo>
                    <a:pt x="0" y="429006"/>
                  </a:lnTo>
                  <a:lnTo>
                    <a:pt x="2526" y="475759"/>
                  </a:lnTo>
                  <a:lnTo>
                    <a:pt x="9931" y="521052"/>
                  </a:lnTo>
                  <a:lnTo>
                    <a:pt x="21951" y="564623"/>
                  </a:lnTo>
                  <a:lnTo>
                    <a:pt x="38324" y="606211"/>
                  </a:lnTo>
                  <a:lnTo>
                    <a:pt x="58786" y="645555"/>
                  </a:lnTo>
                  <a:lnTo>
                    <a:pt x="83076" y="682392"/>
                  </a:lnTo>
                  <a:lnTo>
                    <a:pt x="110929" y="716461"/>
                  </a:lnTo>
                  <a:lnTo>
                    <a:pt x="142084" y="747502"/>
                  </a:lnTo>
                  <a:lnTo>
                    <a:pt x="176278" y="775252"/>
                  </a:lnTo>
                  <a:lnTo>
                    <a:pt x="213247" y="799450"/>
                  </a:lnTo>
                  <a:lnTo>
                    <a:pt x="252729" y="819835"/>
                  </a:lnTo>
                  <a:lnTo>
                    <a:pt x="294461" y="836145"/>
                  </a:lnTo>
                  <a:lnTo>
                    <a:pt x="338180" y="848119"/>
                  </a:lnTo>
                  <a:lnTo>
                    <a:pt x="383624" y="855495"/>
                  </a:lnTo>
                  <a:lnTo>
                    <a:pt x="430529" y="858012"/>
                  </a:lnTo>
                  <a:lnTo>
                    <a:pt x="477435" y="855495"/>
                  </a:lnTo>
                  <a:lnTo>
                    <a:pt x="522879" y="848119"/>
                  </a:lnTo>
                  <a:lnTo>
                    <a:pt x="566598" y="836145"/>
                  </a:lnTo>
                  <a:lnTo>
                    <a:pt x="608330" y="819835"/>
                  </a:lnTo>
                  <a:lnTo>
                    <a:pt x="647812" y="799450"/>
                  </a:lnTo>
                  <a:lnTo>
                    <a:pt x="684781" y="775252"/>
                  </a:lnTo>
                  <a:lnTo>
                    <a:pt x="718975" y="747502"/>
                  </a:lnTo>
                  <a:lnTo>
                    <a:pt x="750130" y="716461"/>
                  </a:lnTo>
                  <a:lnTo>
                    <a:pt x="777983" y="682392"/>
                  </a:lnTo>
                  <a:lnTo>
                    <a:pt x="802273" y="645555"/>
                  </a:lnTo>
                  <a:lnTo>
                    <a:pt x="822735" y="606211"/>
                  </a:lnTo>
                  <a:lnTo>
                    <a:pt x="839108" y="564623"/>
                  </a:lnTo>
                  <a:lnTo>
                    <a:pt x="851128" y="521052"/>
                  </a:lnTo>
                  <a:lnTo>
                    <a:pt x="858533" y="475759"/>
                  </a:lnTo>
                  <a:lnTo>
                    <a:pt x="861059" y="429006"/>
                  </a:lnTo>
                  <a:lnTo>
                    <a:pt x="858533" y="382252"/>
                  </a:lnTo>
                  <a:lnTo>
                    <a:pt x="851128" y="336959"/>
                  </a:lnTo>
                  <a:lnTo>
                    <a:pt x="839108" y="293388"/>
                  </a:lnTo>
                  <a:lnTo>
                    <a:pt x="822735" y="251800"/>
                  </a:lnTo>
                  <a:lnTo>
                    <a:pt x="802273" y="212456"/>
                  </a:lnTo>
                  <a:lnTo>
                    <a:pt x="777983" y="175619"/>
                  </a:lnTo>
                  <a:lnTo>
                    <a:pt x="750130" y="141550"/>
                  </a:lnTo>
                  <a:lnTo>
                    <a:pt x="718975" y="110509"/>
                  </a:lnTo>
                  <a:lnTo>
                    <a:pt x="684781" y="82759"/>
                  </a:lnTo>
                  <a:lnTo>
                    <a:pt x="647812" y="58561"/>
                  </a:lnTo>
                  <a:lnTo>
                    <a:pt x="608330" y="38176"/>
                  </a:lnTo>
                  <a:lnTo>
                    <a:pt x="566598" y="21866"/>
                  </a:lnTo>
                  <a:lnTo>
                    <a:pt x="522879" y="9892"/>
                  </a:lnTo>
                  <a:lnTo>
                    <a:pt x="477435" y="2516"/>
                  </a:lnTo>
                  <a:lnTo>
                    <a:pt x="430529" y="0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9116567" y="3532631"/>
              <a:ext cx="861060" cy="859790"/>
            </a:xfrm>
            <a:custGeom>
              <a:avLst/>
              <a:gdLst/>
              <a:ahLst/>
              <a:cxnLst/>
              <a:rect l="l" t="t" r="r" b="b"/>
              <a:pathLst>
                <a:path w="861059" h="859789">
                  <a:moveTo>
                    <a:pt x="430529" y="0"/>
                  </a:moveTo>
                  <a:lnTo>
                    <a:pt x="383624" y="2521"/>
                  </a:lnTo>
                  <a:lnTo>
                    <a:pt x="338180" y="9912"/>
                  </a:lnTo>
                  <a:lnTo>
                    <a:pt x="294461" y="21909"/>
                  </a:lnTo>
                  <a:lnTo>
                    <a:pt x="252729" y="38250"/>
                  </a:lnTo>
                  <a:lnTo>
                    <a:pt x="213247" y="58673"/>
                  </a:lnTo>
                  <a:lnTo>
                    <a:pt x="176278" y="82917"/>
                  </a:lnTo>
                  <a:lnTo>
                    <a:pt x="142084" y="110719"/>
                  </a:lnTo>
                  <a:lnTo>
                    <a:pt x="110929" y="141817"/>
                  </a:lnTo>
                  <a:lnTo>
                    <a:pt x="83076" y="175948"/>
                  </a:lnTo>
                  <a:lnTo>
                    <a:pt x="58786" y="212851"/>
                  </a:lnTo>
                  <a:lnTo>
                    <a:pt x="38324" y="252264"/>
                  </a:lnTo>
                  <a:lnTo>
                    <a:pt x="21951" y="293924"/>
                  </a:lnTo>
                  <a:lnTo>
                    <a:pt x="9931" y="337570"/>
                  </a:lnTo>
                  <a:lnTo>
                    <a:pt x="2526" y="382938"/>
                  </a:lnTo>
                  <a:lnTo>
                    <a:pt x="0" y="429767"/>
                  </a:lnTo>
                  <a:lnTo>
                    <a:pt x="2526" y="476597"/>
                  </a:lnTo>
                  <a:lnTo>
                    <a:pt x="9931" y="521965"/>
                  </a:lnTo>
                  <a:lnTo>
                    <a:pt x="21951" y="565611"/>
                  </a:lnTo>
                  <a:lnTo>
                    <a:pt x="38324" y="607271"/>
                  </a:lnTo>
                  <a:lnTo>
                    <a:pt x="58786" y="646683"/>
                  </a:lnTo>
                  <a:lnTo>
                    <a:pt x="83076" y="683587"/>
                  </a:lnTo>
                  <a:lnTo>
                    <a:pt x="110929" y="717718"/>
                  </a:lnTo>
                  <a:lnTo>
                    <a:pt x="142084" y="748816"/>
                  </a:lnTo>
                  <a:lnTo>
                    <a:pt x="176278" y="776618"/>
                  </a:lnTo>
                  <a:lnTo>
                    <a:pt x="213247" y="800861"/>
                  </a:lnTo>
                  <a:lnTo>
                    <a:pt x="252729" y="821285"/>
                  </a:lnTo>
                  <a:lnTo>
                    <a:pt x="294461" y="837626"/>
                  </a:lnTo>
                  <a:lnTo>
                    <a:pt x="338180" y="849623"/>
                  </a:lnTo>
                  <a:lnTo>
                    <a:pt x="383624" y="857014"/>
                  </a:lnTo>
                  <a:lnTo>
                    <a:pt x="430529" y="859535"/>
                  </a:lnTo>
                  <a:lnTo>
                    <a:pt x="477435" y="857014"/>
                  </a:lnTo>
                  <a:lnTo>
                    <a:pt x="522879" y="849623"/>
                  </a:lnTo>
                  <a:lnTo>
                    <a:pt x="566598" y="837626"/>
                  </a:lnTo>
                  <a:lnTo>
                    <a:pt x="608330" y="821285"/>
                  </a:lnTo>
                  <a:lnTo>
                    <a:pt x="647812" y="800862"/>
                  </a:lnTo>
                  <a:lnTo>
                    <a:pt x="684781" y="776618"/>
                  </a:lnTo>
                  <a:lnTo>
                    <a:pt x="718975" y="748816"/>
                  </a:lnTo>
                  <a:lnTo>
                    <a:pt x="750130" y="717718"/>
                  </a:lnTo>
                  <a:lnTo>
                    <a:pt x="777983" y="683587"/>
                  </a:lnTo>
                  <a:lnTo>
                    <a:pt x="802273" y="646684"/>
                  </a:lnTo>
                  <a:lnTo>
                    <a:pt x="822735" y="607271"/>
                  </a:lnTo>
                  <a:lnTo>
                    <a:pt x="839108" y="565611"/>
                  </a:lnTo>
                  <a:lnTo>
                    <a:pt x="851128" y="521965"/>
                  </a:lnTo>
                  <a:lnTo>
                    <a:pt x="858533" y="476597"/>
                  </a:lnTo>
                  <a:lnTo>
                    <a:pt x="861059" y="429767"/>
                  </a:lnTo>
                  <a:lnTo>
                    <a:pt x="858533" y="382938"/>
                  </a:lnTo>
                  <a:lnTo>
                    <a:pt x="851128" y="337570"/>
                  </a:lnTo>
                  <a:lnTo>
                    <a:pt x="839108" y="293924"/>
                  </a:lnTo>
                  <a:lnTo>
                    <a:pt x="822735" y="252264"/>
                  </a:lnTo>
                  <a:lnTo>
                    <a:pt x="802273" y="212851"/>
                  </a:lnTo>
                  <a:lnTo>
                    <a:pt x="777983" y="175948"/>
                  </a:lnTo>
                  <a:lnTo>
                    <a:pt x="750130" y="141817"/>
                  </a:lnTo>
                  <a:lnTo>
                    <a:pt x="718975" y="110719"/>
                  </a:lnTo>
                  <a:lnTo>
                    <a:pt x="684781" y="82917"/>
                  </a:lnTo>
                  <a:lnTo>
                    <a:pt x="647812" y="58674"/>
                  </a:lnTo>
                  <a:lnTo>
                    <a:pt x="608330" y="38250"/>
                  </a:lnTo>
                  <a:lnTo>
                    <a:pt x="566598" y="21909"/>
                  </a:lnTo>
                  <a:lnTo>
                    <a:pt x="522879" y="9912"/>
                  </a:lnTo>
                  <a:lnTo>
                    <a:pt x="477435" y="2521"/>
                  </a:lnTo>
                  <a:lnTo>
                    <a:pt x="430529" y="0"/>
                  </a:lnTo>
                  <a:close/>
                </a:path>
              </a:pathLst>
            </a:custGeom>
            <a:solidFill>
              <a:srgbClr val="A4A4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067300" y="3355847"/>
              <a:ext cx="943610" cy="861060"/>
            </a:xfrm>
            <a:custGeom>
              <a:avLst/>
              <a:gdLst/>
              <a:ahLst/>
              <a:cxnLst/>
              <a:rect l="l" t="t" r="r" b="b"/>
              <a:pathLst>
                <a:path w="943610" h="861060">
                  <a:moveTo>
                    <a:pt x="471677" y="0"/>
                  </a:moveTo>
                  <a:lnTo>
                    <a:pt x="420287" y="2526"/>
                  </a:lnTo>
                  <a:lnTo>
                    <a:pt x="370499" y="9931"/>
                  </a:lnTo>
                  <a:lnTo>
                    <a:pt x="322600" y="21951"/>
                  </a:lnTo>
                  <a:lnTo>
                    <a:pt x="276879" y="38324"/>
                  </a:lnTo>
                  <a:lnTo>
                    <a:pt x="233623" y="58786"/>
                  </a:lnTo>
                  <a:lnTo>
                    <a:pt x="193121" y="83076"/>
                  </a:lnTo>
                  <a:lnTo>
                    <a:pt x="155660" y="110929"/>
                  </a:lnTo>
                  <a:lnTo>
                    <a:pt x="121528" y="142084"/>
                  </a:lnTo>
                  <a:lnTo>
                    <a:pt x="91013" y="176278"/>
                  </a:lnTo>
                  <a:lnTo>
                    <a:pt x="64403" y="213247"/>
                  </a:lnTo>
                  <a:lnTo>
                    <a:pt x="41985" y="252729"/>
                  </a:lnTo>
                  <a:lnTo>
                    <a:pt x="24048" y="294461"/>
                  </a:lnTo>
                  <a:lnTo>
                    <a:pt x="10880" y="338180"/>
                  </a:lnTo>
                  <a:lnTo>
                    <a:pt x="2768" y="383624"/>
                  </a:lnTo>
                  <a:lnTo>
                    <a:pt x="0" y="430529"/>
                  </a:lnTo>
                  <a:lnTo>
                    <a:pt x="2768" y="477435"/>
                  </a:lnTo>
                  <a:lnTo>
                    <a:pt x="10880" y="522879"/>
                  </a:lnTo>
                  <a:lnTo>
                    <a:pt x="24048" y="566598"/>
                  </a:lnTo>
                  <a:lnTo>
                    <a:pt x="41985" y="608330"/>
                  </a:lnTo>
                  <a:lnTo>
                    <a:pt x="64403" y="647812"/>
                  </a:lnTo>
                  <a:lnTo>
                    <a:pt x="91013" y="684781"/>
                  </a:lnTo>
                  <a:lnTo>
                    <a:pt x="121528" y="718975"/>
                  </a:lnTo>
                  <a:lnTo>
                    <a:pt x="155660" y="750130"/>
                  </a:lnTo>
                  <a:lnTo>
                    <a:pt x="193121" y="777983"/>
                  </a:lnTo>
                  <a:lnTo>
                    <a:pt x="233623" y="802273"/>
                  </a:lnTo>
                  <a:lnTo>
                    <a:pt x="276879" y="822735"/>
                  </a:lnTo>
                  <a:lnTo>
                    <a:pt x="322600" y="839108"/>
                  </a:lnTo>
                  <a:lnTo>
                    <a:pt x="370499" y="851128"/>
                  </a:lnTo>
                  <a:lnTo>
                    <a:pt x="420287" y="858533"/>
                  </a:lnTo>
                  <a:lnTo>
                    <a:pt x="471677" y="861060"/>
                  </a:lnTo>
                  <a:lnTo>
                    <a:pt x="523068" y="858533"/>
                  </a:lnTo>
                  <a:lnTo>
                    <a:pt x="572856" y="851128"/>
                  </a:lnTo>
                  <a:lnTo>
                    <a:pt x="620755" y="839108"/>
                  </a:lnTo>
                  <a:lnTo>
                    <a:pt x="666476" y="822735"/>
                  </a:lnTo>
                  <a:lnTo>
                    <a:pt x="709732" y="802273"/>
                  </a:lnTo>
                  <a:lnTo>
                    <a:pt x="750234" y="777983"/>
                  </a:lnTo>
                  <a:lnTo>
                    <a:pt x="787695" y="750130"/>
                  </a:lnTo>
                  <a:lnTo>
                    <a:pt x="821827" y="718975"/>
                  </a:lnTo>
                  <a:lnTo>
                    <a:pt x="852342" y="684781"/>
                  </a:lnTo>
                  <a:lnTo>
                    <a:pt x="878952" y="647812"/>
                  </a:lnTo>
                  <a:lnTo>
                    <a:pt x="901370" y="608330"/>
                  </a:lnTo>
                  <a:lnTo>
                    <a:pt x="919307" y="566598"/>
                  </a:lnTo>
                  <a:lnTo>
                    <a:pt x="932475" y="522879"/>
                  </a:lnTo>
                  <a:lnTo>
                    <a:pt x="940587" y="477435"/>
                  </a:lnTo>
                  <a:lnTo>
                    <a:pt x="943355" y="430529"/>
                  </a:lnTo>
                  <a:lnTo>
                    <a:pt x="940587" y="383624"/>
                  </a:lnTo>
                  <a:lnTo>
                    <a:pt x="932475" y="338180"/>
                  </a:lnTo>
                  <a:lnTo>
                    <a:pt x="919307" y="294461"/>
                  </a:lnTo>
                  <a:lnTo>
                    <a:pt x="901370" y="252729"/>
                  </a:lnTo>
                  <a:lnTo>
                    <a:pt x="878952" y="213247"/>
                  </a:lnTo>
                  <a:lnTo>
                    <a:pt x="852342" y="176278"/>
                  </a:lnTo>
                  <a:lnTo>
                    <a:pt x="821827" y="142084"/>
                  </a:lnTo>
                  <a:lnTo>
                    <a:pt x="787695" y="110929"/>
                  </a:lnTo>
                  <a:lnTo>
                    <a:pt x="750234" y="83076"/>
                  </a:lnTo>
                  <a:lnTo>
                    <a:pt x="709732" y="58786"/>
                  </a:lnTo>
                  <a:lnTo>
                    <a:pt x="666476" y="38324"/>
                  </a:lnTo>
                  <a:lnTo>
                    <a:pt x="620755" y="21951"/>
                  </a:lnTo>
                  <a:lnTo>
                    <a:pt x="572856" y="9931"/>
                  </a:lnTo>
                  <a:lnTo>
                    <a:pt x="523068" y="2526"/>
                  </a:lnTo>
                  <a:lnTo>
                    <a:pt x="471677" y="0"/>
                  </a:lnTo>
                  <a:close/>
                </a:path>
              </a:pathLst>
            </a:custGeom>
            <a:solidFill>
              <a:srgbClr val="EE63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364479" y="5164835"/>
              <a:ext cx="858519" cy="856615"/>
            </a:xfrm>
            <a:custGeom>
              <a:avLst/>
              <a:gdLst/>
              <a:ahLst/>
              <a:cxnLst/>
              <a:rect l="l" t="t" r="r" b="b"/>
              <a:pathLst>
                <a:path w="858520" h="856614">
                  <a:moveTo>
                    <a:pt x="429006" y="0"/>
                  </a:moveTo>
                  <a:lnTo>
                    <a:pt x="382252" y="2513"/>
                  </a:lnTo>
                  <a:lnTo>
                    <a:pt x="336959" y="9879"/>
                  </a:lnTo>
                  <a:lnTo>
                    <a:pt x="293388" y="21835"/>
                  </a:lnTo>
                  <a:lnTo>
                    <a:pt x="251800" y="38122"/>
                  </a:lnTo>
                  <a:lnTo>
                    <a:pt x="212456" y="58476"/>
                  </a:lnTo>
                  <a:lnTo>
                    <a:pt x="175619" y="82637"/>
                  </a:lnTo>
                  <a:lnTo>
                    <a:pt x="141550" y="110343"/>
                  </a:lnTo>
                  <a:lnTo>
                    <a:pt x="110509" y="141333"/>
                  </a:lnTo>
                  <a:lnTo>
                    <a:pt x="82759" y="175345"/>
                  </a:lnTo>
                  <a:lnTo>
                    <a:pt x="58561" y="212118"/>
                  </a:lnTo>
                  <a:lnTo>
                    <a:pt x="38176" y="251390"/>
                  </a:lnTo>
                  <a:lnTo>
                    <a:pt x="21866" y="292900"/>
                  </a:lnTo>
                  <a:lnTo>
                    <a:pt x="9892" y="336387"/>
                  </a:lnTo>
                  <a:lnTo>
                    <a:pt x="2516" y="381588"/>
                  </a:lnTo>
                  <a:lnTo>
                    <a:pt x="0" y="428243"/>
                  </a:lnTo>
                  <a:lnTo>
                    <a:pt x="2516" y="474899"/>
                  </a:lnTo>
                  <a:lnTo>
                    <a:pt x="9892" y="520100"/>
                  </a:lnTo>
                  <a:lnTo>
                    <a:pt x="21866" y="563587"/>
                  </a:lnTo>
                  <a:lnTo>
                    <a:pt x="38176" y="605097"/>
                  </a:lnTo>
                  <a:lnTo>
                    <a:pt x="58561" y="644369"/>
                  </a:lnTo>
                  <a:lnTo>
                    <a:pt x="82759" y="681142"/>
                  </a:lnTo>
                  <a:lnTo>
                    <a:pt x="110509" y="715154"/>
                  </a:lnTo>
                  <a:lnTo>
                    <a:pt x="141550" y="746144"/>
                  </a:lnTo>
                  <a:lnTo>
                    <a:pt x="175619" y="773850"/>
                  </a:lnTo>
                  <a:lnTo>
                    <a:pt x="212456" y="798011"/>
                  </a:lnTo>
                  <a:lnTo>
                    <a:pt x="251800" y="818365"/>
                  </a:lnTo>
                  <a:lnTo>
                    <a:pt x="293388" y="834652"/>
                  </a:lnTo>
                  <a:lnTo>
                    <a:pt x="336959" y="846608"/>
                  </a:lnTo>
                  <a:lnTo>
                    <a:pt x="382252" y="853974"/>
                  </a:lnTo>
                  <a:lnTo>
                    <a:pt x="429006" y="856488"/>
                  </a:lnTo>
                  <a:lnTo>
                    <a:pt x="475759" y="853974"/>
                  </a:lnTo>
                  <a:lnTo>
                    <a:pt x="521052" y="846608"/>
                  </a:lnTo>
                  <a:lnTo>
                    <a:pt x="564623" y="834652"/>
                  </a:lnTo>
                  <a:lnTo>
                    <a:pt x="606211" y="818365"/>
                  </a:lnTo>
                  <a:lnTo>
                    <a:pt x="645555" y="798011"/>
                  </a:lnTo>
                  <a:lnTo>
                    <a:pt x="682392" y="773850"/>
                  </a:lnTo>
                  <a:lnTo>
                    <a:pt x="716461" y="746144"/>
                  </a:lnTo>
                  <a:lnTo>
                    <a:pt x="747502" y="715154"/>
                  </a:lnTo>
                  <a:lnTo>
                    <a:pt x="775252" y="681142"/>
                  </a:lnTo>
                  <a:lnTo>
                    <a:pt x="799450" y="644369"/>
                  </a:lnTo>
                  <a:lnTo>
                    <a:pt x="819835" y="605097"/>
                  </a:lnTo>
                  <a:lnTo>
                    <a:pt x="836145" y="563587"/>
                  </a:lnTo>
                  <a:lnTo>
                    <a:pt x="848119" y="520100"/>
                  </a:lnTo>
                  <a:lnTo>
                    <a:pt x="855495" y="474899"/>
                  </a:lnTo>
                  <a:lnTo>
                    <a:pt x="858012" y="428243"/>
                  </a:lnTo>
                  <a:lnTo>
                    <a:pt x="855495" y="381588"/>
                  </a:lnTo>
                  <a:lnTo>
                    <a:pt x="848119" y="336387"/>
                  </a:lnTo>
                  <a:lnTo>
                    <a:pt x="836145" y="292900"/>
                  </a:lnTo>
                  <a:lnTo>
                    <a:pt x="819835" y="251390"/>
                  </a:lnTo>
                  <a:lnTo>
                    <a:pt x="799450" y="212118"/>
                  </a:lnTo>
                  <a:lnTo>
                    <a:pt x="775252" y="175345"/>
                  </a:lnTo>
                  <a:lnTo>
                    <a:pt x="747502" y="141333"/>
                  </a:lnTo>
                  <a:lnTo>
                    <a:pt x="716461" y="110343"/>
                  </a:lnTo>
                  <a:lnTo>
                    <a:pt x="682392" y="82637"/>
                  </a:lnTo>
                  <a:lnTo>
                    <a:pt x="645555" y="58476"/>
                  </a:lnTo>
                  <a:lnTo>
                    <a:pt x="606211" y="38122"/>
                  </a:lnTo>
                  <a:lnTo>
                    <a:pt x="564623" y="21835"/>
                  </a:lnTo>
                  <a:lnTo>
                    <a:pt x="521052" y="9879"/>
                  </a:lnTo>
                  <a:lnTo>
                    <a:pt x="475759" y="2513"/>
                  </a:lnTo>
                  <a:lnTo>
                    <a:pt x="429006" y="0"/>
                  </a:lnTo>
                  <a:close/>
                </a:path>
              </a:pathLst>
            </a:custGeom>
            <a:solidFill>
              <a:srgbClr val="6FAC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499347" y="3928871"/>
              <a:ext cx="167640" cy="167639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209532" y="5686044"/>
              <a:ext cx="164592" cy="16763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674864" y="3258311"/>
              <a:ext cx="164591" cy="16763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548627" y="3703319"/>
              <a:ext cx="164592" cy="167639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725411" y="5554979"/>
              <a:ext cx="170688" cy="170687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11449939" y="5256022"/>
            <a:ext cx="3154680" cy="1366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14655" marR="407670" algn="ctr">
              <a:lnSpc>
                <a:spcPct val="100000"/>
              </a:lnSpc>
              <a:spcBef>
                <a:spcPts val="95"/>
              </a:spcBef>
            </a:pP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Monito</a:t>
            </a:r>
            <a:r>
              <a:rPr sz="2200" spc="-10" dirty="0">
                <a:solidFill>
                  <a:srgbClr val="3E3E3E"/>
                </a:solidFill>
                <a:latin typeface="Lucida Sans Unicode"/>
                <a:cs typeface="Lucida Sans Unicode"/>
              </a:rPr>
              <a:t>r</a:t>
            </a:r>
            <a:r>
              <a:rPr sz="2200" spc="-75" dirty="0">
                <a:solidFill>
                  <a:srgbClr val="3E3E3E"/>
                </a:solidFill>
                <a:latin typeface="Lucida Sans Unicode"/>
                <a:cs typeface="Lucida Sans Unicode"/>
              </a:rPr>
              <a:t>s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15" dirty="0">
                <a:solidFill>
                  <a:srgbClr val="3E3E3E"/>
                </a:solidFill>
                <a:latin typeface="Lucida Sans Unicode"/>
                <a:cs typeface="Lucida Sans Unicode"/>
              </a:rPr>
              <a:t>netwo</a:t>
            </a:r>
            <a:r>
              <a:rPr sz="2200" spc="-5" dirty="0">
                <a:solidFill>
                  <a:srgbClr val="3E3E3E"/>
                </a:solidFill>
                <a:latin typeface="Lucida Sans Unicode"/>
                <a:cs typeface="Lucida Sans Unicode"/>
              </a:rPr>
              <a:t>r</a:t>
            </a:r>
            <a:r>
              <a:rPr sz="2200" spc="-95" dirty="0">
                <a:solidFill>
                  <a:srgbClr val="3E3E3E"/>
                </a:solidFill>
                <a:latin typeface="Lucida Sans Unicode"/>
                <a:cs typeface="Lucida Sans Unicode"/>
              </a:rPr>
              <a:t>k 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services</a:t>
            </a:r>
            <a:endParaRPr sz="2200">
              <a:latin typeface="Lucida Sans Unicode"/>
              <a:cs typeface="Lucida Sans Unicode"/>
            </a:endParaRPr>
          </a:p>
          <a:p>
            <a:pPr marL="12065" marR="5080" algn="ctr">
              <a:lnSpc>
                <a:spcPct val="100000"/>
              </a:lnSpc>
            </a:pP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(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S</a:t>
            </a:r>
            <a:r>
              <a:rPr sz="2200" spc="5" dirty="0">
                <a:solidFill>
                  <a:srgbClr val="3E3E3E"/>
                </a:solidFill>
                <a:latin typeface="Lucida Sans Unicode"/>
                <a:cs typeface="Lucida Sans Unicode"/>
              </a:rPr>
              <a:t>MT</a:t>
            </a:r>
            <a:r>
              <a:rPr sz="2200" spc="-10" dirty="0">
                <a:solidFill>
                  <a:srgbClr val="3E3E3E"/>
                </a:solidFill>
                <a:latin typeface="Lucida Sans Unicode"/>
                <a:cs typeface="Lucida Sans Unicode"/>
              </a:rPr>
              <a:t>P</a:t>
            </a:r>
            <a:r>
              <a:rPr sz="2200" spc="-160" dirty="0">
                <a:solidFill>
                  <a:srgbClr val="3E3E3E"/>
                </a:solidFill>
                <a:latin typeface="Lucida Sans Unicode"/>
                <a:cs typeface="Lucida Sans Unicode"/>
              </a:rPr>
              <a:t>,</a:t>
            </a:r>
            <a:r>
              <a:rPr sz="2200" spc="-10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POP3</a:t>
            </a:r>
            <a:r>
              <a:rPr sz="2200" spc="-10" dirty="0">
                <a:solidFill>
                  <a:srgbClr val="3E3E3E"/>
                </a:solidFill>
                <a:latin typeface="Lucida Sans Unicode"/>
                <a:cs typeface="Lucida Sans Unicode"/>
              </a:rPr>
              <a:t>,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85" dirty="0">
                <a:solidFill>
                  <a:srgbClr val="3E3E3E"/>
                </a:solidFill>
                <a:latin typeface="Lucida Sans Unicode"/>
                <a:cs typeface="Lucida Sans Unicode"/>
              </a:rPr>
              <a:t>HTTP,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and  </a:t>
            </a:r>
            <a:r>
              <a:rPr sz="2200" spc="25" dirty="0">
                <a:solidFill>
                  <a:srgbClr val="3E3E3E"/>
                </a:solidFill>
                <a:latin typeface="Lucida Sans Unicode"/>
                <a:cs typeface="Lucida Sans Unicode"/>
              </a:rPr>
              <a:t>PING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70" dirty="0">
                <a:solidFill>
                  <a:srgbClr val="3E3E3E"/>
                </a:solidFill>
                <a:latin typeface="Lucida Sans Unicode"/>
                <a:cs typeface="Lucida Sans Unicode"/>
              </a:rPr>
              <a:t>)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0455402" y="3498342"/>
            <a:ext cx="3205480" cy="10293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1270" algn="ctr">
              <a:lnSpc>
                <a:spcPct val="99800"/>
              </a:lnSpc>
              <a:spcBef>
                <a:spcPts val="100"/>
              </a:spcBef>
            </a:pP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Monito</a:t>
            </a:r>
            <a:r>
              <a:rPr sz="2200" spc="-10" dirty="0">
                <a:solidFill>
                  <a:srgbClr val="3E3E3E"/>
                </a:solidFill>
                <a:latin typeface="Lucida Sans Unicode"/>
                <a:cs typeface="Lucida Sans Unicode"/>
              </a:rPr>
              <a:t>r</a:t>
            </a:r>
            <a:r>
              <a:rPr sz="2200" spc="-75" dirty="0">
                <a:solidFill>
                  <a:srgbClr val="3E3E3E"/>
                </a:solidFill>
                <a:latin typeface="Lucida Sans Unicode"/>
                <a:cs typeface="Lucida Sans Unicode"/>
              </a:rPr>
              <a:t>s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host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" dirty="0">
                <a:solidFill>
                  <a:srgbClr val="3E3E3E"/>
                </a:solidFill>
                <a:latin typeface="Lucida Sans Unicode"/>
                <a:cs typeface="Lucida Sans Unicode"/>
              </a:rPr>
              <a:t>r</a:t>
            </a:r>
            <a:r>
              <a:rPr sz="2200" spc="5" dirty="0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sources 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(proce</a:t>
            </a:r>
            <a:r>
              <a:rPr sz="2200" spc="-80" dirty="0">
                <a:solidFill>
                  <a:srgbClr val="3E3E3E"/>
                </a:solidFill>
                <a:latin typeface="Lucida Sans Unicode"/>
                <a:cs typeface="Lucida Sans Unicode"/>
              </a:rPr>
              <a:t>s</a:t>
            </a:r>
            <a:r>
              <a:rPr sz="2200" spc="-85" dirty="0">
                <a:solidFill>
                  <a:srgbClr val="3E3E3E"/>
                </a:solidFill>
                <a:latin typeface="Lucida Sans Unicode"/>
                <a:cs typeface="Lucida Sans Unicode"/>
              </a:rPr>
              <a:t>s</a:t>
            </a:r>
            <a:r>
              <a:rPr sz="2200" spc="-15" dirty="0">
                <a:solidFill>
                  <a:srgbClr val="3E3E3E"/>
                </a:solidFill>
                <a:latin typeface="Lucida Sans Unicode"/>
                <a:cs typeface="Lucida Sans Unicode"/>
              </a:rPr>
              <a:t>or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load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an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d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65" dirty="0">
                <a:solidFill>
                  <a:srgbClr val="3E3E3E"/>
                </a:solidFill>
                <a:latin typeface="Lucida Sans Unicode"/>
                <a:cs typeface="Lucida Sans Unicode"/>
              </a:rPr>
              <a:t>di</a:t>
            </a:r>
            <a:r>
              <a:rPr sz="2200" spc="-80" dirty="0">
                <a:solidFill>
                  <a:srgbClr val="3E3E3E"/>
                </a:solidFill>
                <a:latin typeface="Lucida Sans Unicode"/>
                <a:cs typeface="Lucida Sans Unicode"/>
              </a:rPr>
              <a:t>s</a:t>
            </a:r>
            <a:r>
              <a:rPr sz="2200" spc="-95" dirty="0">
                <a:solidFill>
                  <a:srgbClr val="3E3E3E"/>
                </a:solidFill>
                <a:latin typeface="Lucida Sans Unicode"/>
                <a:cs typeface="Lucida Sans Unicode"/>
              </a:rPr>
              <a:t>k  </a:t>
            </a:r>
            <a:r>
              <a:rPr sz="2200" spc="-60" dirty="0">
                <a:solidFill>
                  <a:srgbClr val="3E3E3E"/>
                </a:solidFill>
                <a:latin typeface="Lucida Sans Unicode"/>
                <a:cs typeface="Lucida Sans Unicode"/>
              </a:rPr>
              <a:t>usage)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8916161" y="1817369"/>
            <a:ext cx="3860165" cy="1031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95"/>
              </a:spcBef>
            </a:pPr>
            <a:r>
              <a:rPr sz="2200" spc="-65" dirty="0">
                <a:solidFill>
                  <a:srgbClr val="3E3E3E"/>
                </a:solidFill>
                <a:latin typeface="Lucida Sans Unicode"/>
                <a:cs typeface="Lucida Sans Unicode"/>
              </a:rPr>
              <a:t>Fac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i</a:t>
            </a:r>
            <a:r>
              <a:rPr sz="2200" spc="-85" dirty="0">
                <a:solidFill>
                  <a:srgbClr val="3E3E3E"/>
                </a:solidFill>
                <a:latin typeface="Lucida Sans Unicode"/>
                <a:cs typeface="Lucida Sans Unicode"/>
              </a:rPr>
              <a:t>l</a:t>
            </a:r>
            <a:r>
              <a:rPr sz="2200" spc="-95" dirty="0">
                <a:solidFill>
                  <a:srgbClr val="3E3E3E"/>
                </a:solidFill>
                <a:latin typeface="Lucida Sans Unicode"/>
                <a:cs typeface="Lucida Sans Unicode"/>
              </a:rPr>
              <a:t>i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sz="2200" spc="-75" dirty="0">
                <a:solidFill>
                  <a:srgbClr val="3E3E3E"/>
                </a:solidFill>
                <a:latin typeface="Lucida Sans Unicode"/>
                <a:cs typeface="Lucida Sans Unicode"/>
              </a:rPr>
              <a:t>s</a:t>
            </a:r>
            <a:r>
              <a:rPr sz="2200" spc="-8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65" dirty="0">
                <a:solidFill>
                  <a:srgbClr val="3E3E3E"/>
                </a:solidFill>
                <a:latin typeface="Lucida Sans Unicode"/>
                <a:cs typeface="Lucida Sans Unicode"/>
              </a:rPr>
              <a:t>cus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o</a:t>
            </a:r>
            <a:r>
              <a:rPr sz="2200" spc="-80" dirty="0">
                <a:solidFill>
                  <a:srgbClr val="3E3E3E"/>
                </a:solidFill>
                <a:latin typeface="Lucida Sans Unicode"/>
                <a:cs typeface="Lucida Sans Unicode"/>
              </a:rPr>
              <a:t>mized</a:t>
            </a:r>
            <a:r>
              <a:rPr sz="2200" spc="-10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ser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v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ice  c</a:t>
            </a:r>
            <a:r>
              <a:rPr sz="2200" spc="-65" dirty="0">
                <a:solidFill>
                  <a:srgbClr val="3E3E3E"/>
                </a:solidFill>
                <a:latin typeface="Lucida Sans Unicode"/>
                <a:cs typeface="Lucida Sans Unicode"/>
              </a:rPr>
              <a:t>h</a:t>
            </a:r>
            <a:r>
              <a:rPr sz="2200" spc="-80" dirty="0">
                <a:solidFill>
                  <a:srgbClr val="3E3E3E"/>
                </a:solidFill>
                <a:latin typeface="Lucida Sans Unicode"/>
                <a:cs typeface="Lucida Sans Unicode"/>
              </a:rPr>
              <a:t>eck</a:t>
            </a:r>
            <a:r>
              <a:rPr sz="2200" spc="-70" dirty="0">
                <a:solidFill>
                  <a:srgbClr val="3E3E3E"/>
                </a:solidFill>
                <a:latin typeface="Lucida Sans Unicode"/>
                <a:cs typeface="Lucida Sans Unicode"/>
              </a:rPr>
              <a:t>s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beca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us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of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th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si</a:t>
            </a:r>
            <a:r>
              <a:rPr sz="2200" spc="-100" dirty="0">
                <a:solidFill>
                  <a:srgbClr val="3E3E3E"/>
                </a:solidFill>
                <a:latin typeface="Lucida Sans Unicode"/>
                <a:cs typeface="Lucida Sans Unicode"/>
              </a:rPr>
              <a:t>m</a:t>
            </a:r>
            <a:r>
              <a:rPr sz="2200" spc="-85" dirty="0">
                <a:solidFill>
                  <a:srgbClr val="3E3E3E"/>
                </a:solidFill>
                <a:latin typeface="Lucida Sans Unicode"/>
                <a:cs typeface="Lucida Sans Unicode"/>
              </a:rPr>
              <a:t>p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l</a:t>
            </a:r>
            <a:r>
              <a:rPr sz="2200" spc="5" dirty="0">
                <a:solidFill>
                  <a:srgbClr val="3E3E3E"/>
                </a:solidFill>
                <a:latin typeface="Lucida Sans Unicode"/>
                <a:cs typeface="Lucida Sans Unicode"/>
              </a:rPr>
              <a:t>e  </a:t>
            </a:r>
            <a:r>
              <a:rPr sz="2200" spc="-75" dirty="0">
                <a:solidFill>
                  <a:srgbClr val="3E3E3E"/>
                </a:solidFill>
                <a:latin typeface="Lucida Sans Unicode"/>
                <a:cs typeface="Lucida Sans Unicode"/>
              </a:rPr>
              <a:t>plugin</a:t>
            </a:r>
            <a:r>
              <a:rPr sz="2200" spc="-9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65" dirty="0">
                <a:solidFill>
                  <a:srgbClr val="3E3E3E"/>
                </a:solidFill>
                <a:latin typeface="Lucida Sans Unicode"/>
                <a:cs typeface="Lucida Sans Unicode"/>
              </a:rPr>
              <a:t>design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941322" y="3557142"/>
            <a:ext cx="2880995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13715" marR="5080" indent="-501650">
              <a:lnSpc>
                <a:spcPct val="100000"/>
              </a:lnSpc>
              <a:spcBef>
                <a:spcPts val="95"/>
              </a:spcBef>
            </a:pP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Facilitates parallelized </a:t>
            </a:r>
            <a:r>
              <a:rPr sz="2200" spc="-68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service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70" dirty="0">
                <a:solidFill>
                  <a:srgbClr val="3E3E3E"/>
                </a:solidFill>
                <a:latin typeface="Lucida Sans Unicode"/>
                <a:cs typeface="Lucida Sans Unicode"/>
              </a:rPr>
              <a:t>checks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794129" y="5229605"/>
            <a:ext cx="3041650" cy="1031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065" marR="5080" indent="1905" algn="ctr">
              <a:lnSpc>
                <a:spcPct val="100000"/>
              </a:lnSpc>
              <a:spcBef>
                <a:spcPts val="95"/>
              </a:spcBef>
            </a:pP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Helps 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you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to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define 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15" dirty="0">
                <a:solidFill>
                  <a:srgbClr val="3E3E3E"/>
                </a:solidFill>
                <a:latin typeface="Lucida Sans Unicode"/>
                <a:cs typeface="Lucida Sans Unicode"/>
              </a:rPr>
              <a:t>netwo</a:t>
            </a:r>
            <a:r>
              <a:rPr sz="2200" spc="-5" dirty="0">
                <a:solidFill>
                  <a:srgbClr val="3E3E3E"/>
                </a:solidFill>
                <a:latin typeface="Lucida Sans Unicode"/>
                <a:cs typeface="Lucida Sans Unicode"/>
              </a:rPr>
              <a:t>r</a:t>
            </a:r>
            <a:r>
              <a:rPr sz="2200" spc="-135" dirty="0">
                <a:solidFill>
                  <a:srgbClr val="3E3E3E"/>
                </a:solidFill>
                <a:latin typeface="Lucida Sans Unicode"/>
                <a:cs typeface="Lucida Sans Unicode"/>
              </a:rPr>
              <a:t>k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host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hiera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rchy 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by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15" dirty="0">
                <a:solidFill>
                  <a:srgbClr val="3E3E3E"/>
                </a:solidFill>
                <a:latin typeface="Lucida Sans Unicode"/>
                <a:cs typeface="Lucida Sans Unicode"/>
              </a:rPr>
              <a:t>parent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hosts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7069963" y="7392416"/>
            <a:ext cx="1245870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135255">
              <a:lnSpc>
                <a:spcPct val="100000"/>
              </a:lnSpc>
              <a:spcBef>
                <a:spcPts val="95"/>
              </a:spcBef>
            </a:pPr>
            <a:r>
              <a:rPr sz="2200" b="1" spc="-15" dirty="0">
                <a:solidFill>
                  <a:srgbClr val="E7E6E6"/>
                </a:solidFill>
                <a:latin typeface="Tahoma"/>
                <a:cs typeface="Tahoma"/>
              </a:rPr>
              <a:t>Nagios </a:t>
            </a:r>
            <a:r>
              <a:rPr sz="2200" b="1" spc="-10" dirty="0">
                <a:solidFill>
                  <a:srgbClr val="E7E6E6"/>
                </a:solidFill>
                <a:latin typeface="Tahoma"/>
                <a:cs typeface="Tahoma"/>
              </a:rPr>
              <a:t> </a:t>
            </a:r>
            <a:r>
              <a:rPr sz="2200" b="1" spc="-45" dirty="0">
                <a:solidFill>
                  <a:srgbClr val="E7E6E6"/>
                </a:solidFill>
                <a:latin typeface="Tahoma"/>
                <a:cs typeface="Tahoma"/>
              </a:rPr>
              <a:t>F</a:t>
            </a:r>
            <a:r>
              <a:rPr sz="2200" b="1" spc="-55" dirty="0">
                <a:solidFill>
                  <a:srgbClr val="E7E6E6"/>
                </a:solidFill>
                <a:latin typeface="Tahoma"/>
                <a:cs typeface="Tahoma"/>
              </a:rPr>
              <a:t>e</a:t>
            </a:r>
            <a:r>
              <a:rPr sz="2200" b="1" spc="10" dirty="0">
                <a:solidFill>
                  <a:srgbClr val="E7E6E6"/>
                </a:solidFill>
                <a:latin typeface="Tahoma"/>
                <a:cs typeface="Tahoma"/>
              </a:rPr>
              <a:t>atures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0458704" y="5520944"/>
            <a:ext cx="38544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10" dirty="0">
                <a:solidFill>
                  <a:srgbClr val="FFFFFF"/>
                </a:solidFill>
                <a:latin typeface="Calibri"/>
                <a:cs typeface="Calibri"/>
              </a:rPr>
              <a:t>01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9355073" y="3709873"/>
            <a:ext cx="38544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10" dirty="0">
                <a:solidFill>
                  <a:srgbClr val="FFFFFF"/>
                </a:solidFill>
                <a:latin typeface="Calibri"/>
                <a:cs typeface="Calibri"/>
              </a:rPr>
              <a:t>02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7565263" y="2080640"/>
            <a:ext cx="38544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10" dirty="0">
                <a:solidFill>
                  <a:srgbClr val="FFFFFF"/>
                </a:solidFill>
                <a:latin typeface="Calibri"/>
                <a:cs typeface="Calibri"/>
              </a:rPr>
              <a:t>03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5209032" y="3488435"/>
            <a:ext cx="692150" cy="589915"/>
          </a:xfrm>
          <a:custGeom>
            <a:avLst/>
            <a:gdLst/>
            <a:ahLst/>
            <a:cxnLst/>
            <a:rect l="l" t="t" r="r" b="b"/>
            <a:pathLst>
              <a:path w="692150" h="589914">
                <a:moveTo>
                  <a:pt x="691896" y="0"/>
                </a:moveTo>
                <a:lnTo>
                  <a:pt x="0" y="0"/>
                </a:lnTo>
                <a:lnTo>
                  <a:pt x="0" y="589788"/>
                </a:lnTo>
                <a:lnTo>
                  <a:pt x="691896" y="589788"/>
                </a:lnTo>
                <a:lnTo>
                  <a:pt x="691896" y="0"/>
                </a:lnTo>
                <a:close/>
              </a:path>
            </a:pathLst>
          </a:custGeom>
          <a:solidFill>
            <a:srgbClr val="EE636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5362194" y="3535172"/>
            <a:ext cx="38544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10" dirty="0">
                <a:solidFill>
                  <a:srgbClr val="FFFFFF"/>
                </a:solidFill>
                <a:latin typeface="Calibri"/>
                <a:cs typeface="Calibri"/>
              </a:rPr>
              <a:t>04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5601080" y="5353050"/>
            <a:ext cx="38544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10" dirty="0">
                <a:solidFill>
                  <a:srgbClr val="FFFFFF"/>
                </a:solidFill>
                <a:latin typeface="Calibri"/>
                <a:cs typeface="Calibri"/>
              </a:rPr>
              <a:t>05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30" name="object 3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612891" y="734568"/>
            <a:ext cx="5038344" cy="458724"/>
          </a:xfrm>
          <a:prstGeom prst="rect">
            <a:avLst/>
          </a:prstGeom>
        </p:spPr>
      </p:pic>
    </p:spTree>
  </p:cSld>
  <p:clrMapOvr>
    <a:masterClrMapping/>
  </p:clrMapOvr>
</p:sld>
</file>

<file path=ppt/slides/slide40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62776" y="306451"/>
            <a:ext cx="333057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3E3E3E"/>
                </a:solidFill>
              </a:rPr>
              <a:t>Features</a:t>
            </a:r>
            <a:r>
              <a:rPr spc="-150" dirty="0">
                <a:solidFill>
                  <a:srgbClr val="3E3E3E"/>
                </a:solidFill>
              </a:rPr>
              <a:t> </a:t>
            </a:r>
            <a:r>
              <a:rPr spc="5" dirty="0">
                <a:solidFill>
                  <a:srgbClr val="3E3E3E"/>
                </a:solidFill>
              </a:rPr>
              <a:t>of</a:t>
            </a:r>
            <a:r>
              <a:rPr spc="-120" dirty="0">
                <a:solidFill>
                  <a:srgbClr val="3E3E3E"/>
                </a:solidFill>
              </a:rPr>
              <a:t> </a:t>
            </a:r>
            <a:r>
              <a:rPr spc="-20" dirty="0">
                <a:solidFill>
                  <a:srgbClr val="3E3E3E"/>
                </a:solidFill>
              </a:rPr>
              <a:t>Nagios</a:t>
            </a:r>
          </a:p>
        </p:txBody>
      </p:sp>
      <p:sp>
        <p:nvSpPr>
          <p:cNvPr id="4" name="object 4"/>
          <p:cNvSpPr/>
          <p:nvPr/>
        </p:nvSpPr>
        <p:spPr>
          <a:xfrm>
            <a:off x="7741919" y="2525267"/>
            <a:ext cx="24765" cy="4741545"/>
          </a:xfrm>
          <a:custGeom>
            <a:avLst/>
            <a:gdLst/>
            <a:ahLst/>
            <a:cxnLst/>
            <a:rect l="l" t="t" r="r" b="b"/>
            <a:pathLst>
              <a:path w="24765" h="4741545">
                <a:moveTo>
                  <a:pt x="24383" y="0"/>
                </a:moveTo>
                <a:lnTo>
                  <a:pt x="0" y="0"/>
                </a:lnTo>
                <a:lnTo>
                  <a:pt x="0" y="4741163"/>
                </a:lnTo>
                <a:lnTo>
                  <a:pt x="24383" y="4741163"/>
                </a:lnTo>
                <a:lnTo>
                  <a:pt x="24383" y="0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298435" y="1859279"/>
            <a:ext cx="954405" cy="957580"/>
          </a:xfrm>
          <a:custGeom>
            <a:avLst/>
            <a:gdLst/>
            <a:ahLst/>
            <a:cxnLst/>
            <a:rect l="l" t="t" r="r" b="b"/>
            <a:pathLst>
              <a:path w="954404" h="957580">
                <a:moveTo>
                  <a:pt x="477012" y="0"/>
                </a:moveTo>
                <a:lnTo>
                  <a:pt x="428248" y="2470"/>
                </a:lnTo>
                <a:lnTo>
                  <a:pt x="380891" y="9722"/>
                </a:lnTo>
                <a:lnTo>
                  <a:pt x="335181" y="21514"/>
                </a:lnTo>
                <a:lnTo>
                  <a:pt x="291357" y="37605"/>
                </a:lnTo>
                <a:lnTo>
                  <a:pt x="249661" y="57756"/>
                </a:lnTo>
                <a:lnTo>
                  <a:pt x="210331" y="81726"/>
                </a:lnTo>
                <a:lnTo>
                  <a:pt x="173608" y="109274"/>
                </a:lnTo>
                <a:lnTo>
                  <a:pt x="139731" y="140160"/>
                </a:lnTo>
                <a:lnTo>
                  <a:pt x="108942" y="174143"/>
                </a:lnTo>
                <a:lnTo>
                  <a:pt x="81478" y="210982"/>
                </a:lnTo>
                <a:lnTo>
                  <a:pt x="57582" y="250437"/>
                </a:lnTo>
                <a:lnTo>
                  <a:pt x="37492" y="292268"/>
                </a:lnTo>
                <a:lnTo>
                  <a:pt x="21449" y="336234"/>
                </a:lnTo>
                <a:lnTo>
                  <a:pt x="9693" y="382094"/>
                </a:lnTo>
                <a:lnTo>
                  <a:pt x="2463" y="429608"/>
                </a:lnTo>
                <a:lnTo>
                  <a:pt x="0" y="478536"/>
                </a:lnTo>
                <a:lnTo>
                  <a:pt x="2463" y="527463"/>
                </a:lnTo>
                <a:lnTo>
                  <a:pt x="9693" y="574977"/>
                </a:lnTo>
                <a:lnTo>
                  <a:pt x="21449" y="620837"/>
                </a:lnTo>
                <a:lnTo>
                  <a:pt x="37492" y="664803"/>
                </a:lnTo>
                <a:lnTo>
                  <a:pt x="57582" y="706634"/>
                </a:lnTo>
                <a:lnTo>
                  <a:pt x="81478" y="746089"/>
                </a:lnTo>
                <a:lnTo>
                  <a:pt x="108942" y="782928"/>
                </a:lnTo>
                <a:lnTo>
                  <a:pt x="139731" y="816911"/>
                </a:lnTo>
                <a:lnTo>
                  <a:pt x="173608" y="847797"/>
                </a:lnTo>
                <a:lnTo>
                  <a:pt x="210331" y="875345"/>
                </a:lnTo>
                <a:lnTo>
                  <a:pt x="249661" y="899315"/>
                </a:lnTo>
                <a:lnTo>
                  <a:pt x="291357" y="919466"/>
                </a:lnTo>
                <a:lnTo>
                  <a:pt x="335181" y="935557"/>
                </a:lnTo>
                <a:lnTo>
                  <a:pt x="380891" y="947349"/>
                </a:lnTo>
                <a:lnTo>
                  <a:pt x="428248" y="954601"/>
                </a:lnTo>
                <a:lnTo>
                  <a:pt x="477012" y="957072"/>
                </a:lnTo>
                <a:lnTo>
                  <a:pt x="525775" y="954601"/>
                </a:lnTo>
                <a:lnTo>
                  <a:pt x="573132" y="947349"/>
                </a:lnTo>
                <a:lnTo>
                  <a:pt x="618842" y="935557"/>
                </a:lnTo>
                <a:lnTo>
                  <a:pt x="662666" y="919466"/>
                </a:lnTo>
                <a:lnTo>
                  <a:pt x="704362" y="899315"/>
                </a:lnTo>
                <a:lnTo>
                  <a:pt x="743692" y="875345"/>
                </a:lnTo>
                <a:lnTo>
                  <a:pt x="780415" y="847797"/>
                </a:lnTo>
                <a:lnTo>
                  <a:pt x="814292" y="816911"/>
                </a:lnTo>
                <a:lnTo>
                  <a:pt x="845081" y="782928"/>
                </a:lnTo>
                <a:lnTo>
                  <a:pt x="872545" y="746089"/>
                </a:lnTo>
                <a:lnTo>
                  <a:pt x="896441" y="706634"/>
                </a:lnTo>
                <a:lnTo>
                  <a:pt x="916531" y="664803"/>
                </a:lnTo>
                <a:lnTo>
                  <a:pt x="932574" y="620837"/>
                </a:lnTo>
                <a:lnTo>
                  <a:pt x="944330" y="574977"/>
                </a:lnTo>
                <a:lnTo>
                  <a:pt x="951560" y="527463"/>
                </a:lnTo>
                <a:lnTo>
                  <a:pt x="954024" y="478536"/>
                </a:lnTo>
                <a:lnTo>
                  <a:pt x="951560" y="429608"/>
                </a:lnTo>
                <a:lnTo>
                  <a:pt x="944330" y="382094"/>
                </a:lnTo>
                <a:lnTo>
                  <a:pt x="932574" y="336234"/>
                </a:lnTo>
                <a:lnTo>
                  <a:pt x="916531" y="292268"/>
                </a:lnTo>
                <a:lnTo>
                  <a:pt x="896441" y="250437"/>
                </a:lnTo>
                <a:lnTo>
                  <a:pt x="872545" y="210982"/>
                </a:lnTo>
                <a:lnTo>
                  <a:pt x="845081" y="174143"/>
                </a:lnTo>
                <a:lnTo>
                  <a:pt x="814292" y="140160"/>
                </a:lnTo>
                <a:lnTo>
                  <a:pt x="780415" y="109274"/>
                </a:lnTo>
                <a:lnTo>
                  <a:pt x="743692" y="81726"/>
                </a:lnTo>
                <a:lnTo>
                  <a:pt x="704362" y="57756"/>
                </a:lnTo>
                <a:lnTo>
                  <a:pt x="662666" y="37605"/>
                </a:lnTo>
                <a:lnTo>
                  <a:pt x="618842" y="21514"/>
                </a:lnTo>
                <a:lnTo>
                  <a:pt x="573132" y="9722"/>
                </a:lnTo>
                <a:lnTo>
                  <a:pt x="525775" y="2470"/>
                </a:lnTo>
                <a:lnTo>
                  <a:pt x="477012" y="0"/>
                </a:lnTo>
                <a:close/>
              </a:path>
            </a:pathLst>
          </a:custGeom>
          <a:solidFill>
            <a:srgbClr val="4279A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5093208" y="3273552"/>
            <a:ext cx="6018530" cy="5641975"/>
            <a:chOff x="5093208" y="3273552"/>
            <a:chExt cx="6018530" cy="5641975"/>
          </a:xfrm>
        </p:grpSpPr>
        <p:sp>
          <p:nvSpPr>
            <p:cNvPr id="7" name="object 7"/>
            <p:cNvSpPr/>
            <p:nvPr/>
          </p:nvSpPr>
          <p:spPr>
            <a:xfrm>
              <a:off x="5588508" y="3790187"/>
              <a:ext cx="5087620" cy="3477895"/>
            </a:xfrm>
            <a:custGeom>
              <a:avLst/>
              <a:gdLst/>
              <a:ahLst/>
              <a:cxnLst/>
              <a:rect l="l" t="t" r="r" b="b"/>
              <a:pathLst>
                <a:path w="5087620" h="3477895">
                  <a:moveTo>
                    <a:pt x="1763268" y="2247011"/>
                  </a:moveTo>
                  <a:lnTo>
                    <a:pt x="1760359" y="2200960"/>
                  </a:lnTo>
                  <a:lnTo>
                    <a:pt x="1751876" y="2156536"/>
                  </a:lnTo>
                  <a:lnTo>
                    <a:pt x="1738172" y="2114092"/>
                  </a:lnTo>
                  <a:lnTo>
                    <a:pt x="1719618" y="2073986"/>
                  </a:lnTo>
                  <a:lnTo>
                    <a:pt x="1696567" y="2036584"/>
                  </a:lnTo>
                  <a:lnTo>
                    <a:pt x="1669376" y="2002243"/>
                  </a:lnTo>
                  <a:lnTo>
                    <a:pt x="1638401" y="1971319"/>
                  </a:lnTo>
                  <a:lnTo>
                    <a:pt x="1604022" y="1944166"/>
                  </a:lnTo>
                  <a:lnTo>
                    <a:pt x="1566557" y="1921154"/>
                  </a:lnTo>
                  <a:lnTo>
                    <a:pt x="1526413" y="1902625"/>
                  </a:lnTo>
                  <a:lnTo>
                    <a:pt x="1483906" y="1888947"/>
                  </a:lnTo>
                  <a:lnTo>
                    <a:pt x="1439418" y="1880476"/>
                  </a:lnTo>
                  <a:lnTo>
                    <a:pt x="1393317" y="1877568"/>
                  </a:lnTo>
                  <a:lnTo>
                    <a:pt x="0" y="1877568"/>
                  </a:lnTo>
                  <a:lnTo>
                    <a:pt x="0" y="1901444"/>
                  </a:lnTo>
                  <a:lnTo>
                    <a:pt x="1393317" y="1901444"/>
                  </a:lnTo>
                  <a:lnTo>
                    <a:pt x="1440218" y="1904606"/>
                  </a:lnTo>
                  <a:lnTo>
                    <a:pt x="1485226" y="1913813"/>
                  </a:lnTo>
                  <a:lnTo>
                    <a:pt x="1527911" y="1928634"/>
                  </a:lnTo>
                  <a:lnTo>
                    <a:pt x="1567865" y="1948675"/>
                  </a:lnTo>
                  <a:lnTo>
                    <a:pt x="1604683" y="1973516"/>
                  </a:lnTo>
                  <a:lnTo>
                    <a:pt x="1637931" y="2002751"/>
                  </a:lnTo>
                  <a:lnTo>
                    <a:pt x="1667205" y="2035949"/>
                  </a:lnTo>
                  <a:lnTo>
                    <a:pt x="1692084" y="2072703"/>
                  </a:lnTo>
                  <a:lnTo>
                    <a:pt x="1712150" y="2112607"/>
                  </a:lnTo>
                  <a:lnTo>
                    <a:pt x="1727009" y="2155228"/>
                  </a:lnTo>
                  <a:lnTo>
                    <a:pt x="1736217" y="2200173"/>
                  </a:lnTo>
                  <a:lnTo>
                    <a:pt x="1739392" y="2247011"/>
                  </a:lnTo>
                  <a:lnTo>
                    <a:pt x="1739392" y="3477768"/>
                  </a:lnTo>
                  <a:lnTo>
                    <a:pt x="1763268" y="3477768"/>
                  </a:lnTo>
                  <a:lnTo>
                    <a:pt x="1763268" y="2247011"/>
                  </a:lnTo>
                  <a:close/>
                </a:path>
                <a:path w="5087620" h="3477895">
                  <a:moveTo>
                    <a:pt x="1981200" y="369824"/>
                  </a:moveTo>
                  <a:lnTo>
                    <a:pt x="1978329" y="323723"/>
                  </a:lnTo>
                  <a:lnTo>
                    <a:pt x="1969985" y="279247"/>
                  </a:lnTo>
                  <a:lnTo>
                    <a:pt x="1956498" y="236753"/>
                  </a:lnTo>
                  <a:lnTo>
                    <a:pt x="1938210" y="196608"/>
                  </a:lnTo>
                  <a:lnTo>
                    <a:pt x="1915452" y="159169"/>
                  </a:lnTo>
                  <a:lnTo>
                    <a:pt x="1888578" y="124790"/>
                  </a:lnTo>
                  <a:lnTo>
                    <a:pt x="1857933" y="93827"/>
                  </a:lnTo>
                  <a:lnTo>
                    <a:pt x="1823847" y="66662"/>
                  </a:lnTo>
                  <a:lnTo>
                    <a:pt x="1786674" y="43611"/>
                  </a:lnTo>
                  <a:lnTo>
                    <a:pt x="1746745" y="25069"/>
                  </a:lnTo>
                  <a:lnTo>
                    <a:pt x="1704416" y="11391"/>
                  </a:lnTo>
                  <a:lnTo>
                    <a:pt x="1660029" y="2908"/>
                  </a:lnTo>
                  <a:lnTo>
                    <a:pt x="1613916" y="0"/>
                  </a:lnTo>
                  <a:lnTo>
                    <a:pt x="1524" y="0"/>
                  </a:lnTo>
                  <a:lnTo>
                    <a:pt x="1524" y="23876"/>
                  </a:lnTo>
                  <a:lnTo>
                    <a:pt x="1613916" y="23876"/>
                  </a:lnTo>
                  <a:lnTo>
                    <a:pt x="1660182" y="27038"/>
                  </a:lnTo>
                  <a:lnTo>
                    <a:pt x="1704657" y="36258"/>
                  </a:lnTo>
                  <a:lnTo>
                    <a:pt x="1746910" y="51092"/>
                  </a:lnTo>
                  <a:lnTo>
                    <a:pt x="1786534" y="71158"/>
                  </a:lnTo>
                  <a:lnTo>
                    <a:pt x="1823085" y="96024"/>
                  </a:lnTo>
                  <a:lnTo>
                    <a:pt x="1856143" y="125272"/>
                  </a:lnTo>
                  <a:lnTo>
                    <a:pt x="1885289" y="158508"/>
                  </a:lnTo>
                  <a:lnTo>
                    <a:pt x="1910080" y="195300"/>
                  </a:lnTo>
                  <a:lnTo>
                    <a:pt x="1930107" y="235242"/>
                  </a:lnTo>
                  <a:lnTo>
                    <a:pt x="1944941" y="277926"/>
                  </a:lnTo>
                  <a:lnTo>
                    <a:pt x="1954149" y="322922"/>
                  </a:lnTo>
                  <a:lnTo>
                    <a:pt x="1957324" y="369824"/>
                  </a:lnTo>
                  <a:lnTo>
                    <a:pt x="1957324" y="3477768"/>
                  </a:lnTo>
                  <a:lnTo>
                    <a:pt x="1981200" y="3477768"/>
                  </a:lnTo>
                  <a:lnTo>
                    <a:pt x="1981200" y="369824"/>
                  </a:lnTo>
                  <a:close/>
                </a:path>
                <a:path w="5087620" h="3477895">
                  <a:moveTo>
                    <a:pt x="5087112" y="2012823"/>
                  </a:moveTo>
                  <a:lnTo>
                    <a:pt x="2743073" y="2012823"/>
                  </a:lnTo>
                  <a:lnTo>
                    <a:pt x="2691282" y="2016391"/>
                  </a:lnTo>
                  <a:lnTo>
                    <a:pt x="2641727" y="2026793"/>
                  </a:lnTo>
                  <a:lnTo>
                    <a:pt x="2594889" y="2043544"/>
                  </a:lnTo>
                  <a:lnTo>
                    <a:pt x="2551214" y="2066188"/>
                  </a:lnTo>
                  <a:lnTo>
                    <a:pt x="2511171" y="2094255"/>
                  </a:lnTo>
                  <a:lnTo>
                    <a:pt x="2475242" y="2127275"/>
                  </a:lnTo>
                  <a:lnTo>
                    <a:pt x="2443873" y="2164804"/>
                  </a:lnTo>
                  <a:lnTo>
                    <a:pt x="2417559" y="2206345"/>
                  </a:lnTo>
                  <a:lnTo>
                    <a:pt x="2396744" y="2251456"/>
                  </a:lnTo>
                  <a:lnTo>
                    <a:pt x="2396744" y="598551"/>
                  </a:lnTo>
                  <a:lnTo>
                    <a:pt x="2399906" y="551649"/>
                  </a:lnTo>
                  <a:lnTo>
                    <a:pt x="2409126" y="506641"/>
                  </a:lnTo>
                  <a:lnTo>
                    <a:pt x="2423985" y="463956"/>
                  </a:lnTo>
                  <a:lnTo>
                    <a:pt x="2444077" y="424002"/>
                  </a:lnTo>
                  <a:lnTo>
                    <a:pt x="2468981" y="387184"/>
                  </a:lnTo>
                  <a:lnTo>
                    <a:pt x="2498280" y="353936"/>
                  </a:lnTo>
                  <a:lnTo>
                    <a:pt x="2531541" y="324662"/>
                  </a:lnTo>
                  <a:lnTo>
                    <a:pt x="2568384" y="299783"/>
                  </a:lnTo>
                  <a:lnTo>
                    <a:pt x="2608376" y="279717"/>
                  </a:lnTo>
                  <a:lnTo>
                    <a:pt x="2651087" y="264858"/>
                  </a:lnTo>
                  <a:lnTo>
                    <a:pt x="2696121" y="255651"/>
                  </a:lnTo>
                  <a:lnTo>
                    <a:pt x="2743073" y="252476"/>
                  </a:lnTo>
                  <a:lnTo>
                    <a:pt x="4050919" y="252476"/>
                  </a:lnTo>
                  <a:lnTo>
                    <a:pt x="4050919" y="228600"/>
                  </a:lnTo>
                  <a:lnTo>
                    <a:pt x="2743073" y="228600"/>
                  </a:lnTo>
                  <a:lnTo>
                    <a:pt x="2696921" y="231508"/>
                  </a:lnTo>
                  <a:lnTo>
                    <a:pt x="2652407" y="239991"/>
                  </a:lnTo>
                  <a:lnTo>
                    <a:pt x="2609888" y="253695"/>
                  </a:lnTo>
                  <a:lnTo>
                    <a:pt x="2569705" y="272249"/>
                  </a:lnTo>
                  <a:lnTo>
                    <a:pt x="2532227" y="295300"/>
                  </a:lnTo>
                  <a:lnTo>
                    <a:pt x="2497810" y="322491"/>
                  </a:lnTo>
                  <a:lnTo>
                    <a:pt x="2466810" y="353466"/>
                  </a:lnTo>
                  <a:lnTo>
                    <a:pt x="2439606" y="387845"/>
                  </a:lnTo>
                  <a:lnTo>
                    <a:pt x="2416530" y="425310"/>
                  </a:lnTo>
                  <a:lnTo>
                    <a:pt x="2397963" y="465455"/>
                  </a:lnTo>
                  <a:lnTo>
                    <a:pt x="2384260" y="507961"/>
                  </a:lnTo>
                  <a:lnTo>
                    <a:pt x="2375776" y="552450"/>
                  </a:lnTo>
                  <a:lnTo>
                    <a:pt x="2372868" y="598551"/>
                  </a:lnTo>
                  <a:lnTo>
                    <a:pt x="2372868" y="3477768"/>
                  </a:lnTo>
                  <a:lnTo>
                    <a:pt x="2396744" y="3477768"/>
                  </a:lnTo>
                  <a:lnTo>
                    <a:pt x="2396744" y="2382774"/>
                  </a:lnTo>
                  <a:lnTo>
                    <a:pt x="2399906" y="2335847"/>
                  </a:lnTo>
                  <a:lnTo>
                    <a:pt x="2409126" y="2290826"/>
                  </a:lnTo>
                  <a:lnTo>
                    <a:pt x="2422829" y="2251456"/>
                  </a:lnTo>
                  <a:lnTo>
                    <a:pt x="2423985" y="2248128"/>
                  </a:lnTo>
                  <a:lnTo>
                    <a:pt x="2444077" y="2208161"/>
                  </a:lnTo>
                  <a:lnTo>
                    <a:pt x="2468981" y="2171357"/>
                  </a:lnTo>
                  <a:lnTo>
                    <a:pt x="2498280" y="2138121"/>
                  </a:lnTo>
                  <a:lnTo>
                    <a:pt x="2531541" y="2108847"/>
                  </a:lnTo>
                  <a:lnTo>
                    <a:pt x="2568384" y="2083981"/>
                  </a:lnTo>
                  <a:lnTo>
                    <a:pt x="2608376" y="2063915"/>
                  </a:lnTo>
                  <a:lnTo>
                    <a:pt x="2651087" y="2049081"/>
                  </a:lnTo>
                  <a:lnTo>
                    <a:pt x="2696121" y="2039861"/>
                  </a:lnTo>
                  <a:lnTo>
                    <a:pt x="2743073" y="2036699"/>
                  </a:lnTo>
                  <a:lnTo>
                    <a:pt x="5087112" y="2036699"/>
                  </a:lnTo>
                  <a:lnTo>
                    <a:pt x="5087112" y="2012823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586728" y="6714744"/>
              <a:ext cx="2202180" cy="2200910"/>
            </a:xfrm>
            <a:custGeom>
              <a:avLst/>
              <a:gdLst/>
              <a:ahLst/>
              <a:cxnLst/>
              <a:rect l="l" t="t" r="r" b="b"/>
              <a:pathLst>
                <a:path w="2202179" h="2200909">
                  <a:moveTo>
                    <a:pt x="1101090" y="0"/>
                  </a:moveTo>
                  <a:lnTo>
                    <a:pt x="1053329" y="1016"/>
                  </a:lnTo>
                  <a:lnTo>
                    <a:pt x="1006089" y="4038"/>
                  </a:lnTo>
                  <a:lnTo>
                    <a:pt x="959409" y="9025"/>
                  </a:lnTo>
                  <a:lnTo>
                    <a:pt x="913331" y="15935"/>
                  </a:lnTo>
                  <a:lnTo>
                    <a:pt x="867897" y="24726"/>
                  </a:lnTo>
                  <a:lnTo>
                    <a:pt x="823147" y="35358"/>
                  </a:lnTo>
                  <a:lnTo>
                    <a:pt x="779123" y="47790"/>
                  </a:lnTo>
                  <a:lnTo>
                    <a:pt x="735867" y="61979"/>
                  </a:lnTo>
                  <a:lnTo>
                    <a:pt x="693420" y="77885"/>
                  </a:lnTo>
                  <a:lnTo>
                    <a:pt x="651822" y="95466"/>
                  </a:lnTo>
                  <a:lnTo>
                    <a:pt x="611116" y="114682"/>
                  </a:lnTo>
                  <a:lnTo>
                    <a:pt x="571343" y="135490"/>
                  </a:lnTo>
                  <a:lnTo>
                    <a:pt x="532543" y="157849"/>
                  </a:lnTo>
                  <a:lnTo>
                    <a:pt x="494759" y="181719"/>
                  </a:lnTo>
                  <a:lnTo>
                    <a:pt x="458032" y="207058"/>
                  </a:lnTo>
                  <a:lnTo>
                    <a:pt x="422403" y="233825"/>
                  </a:lnTo>
                  <a:lnTo>
                    <a:pt x="387913" y="261978"/>
                  </a:lnTo>
                  <a:lnTo>
                    <a:pt x="354603" y="291476"/>
                  </a:lnTo>
                  <a:lnTo>
                    <a:pt x="322516" y="322278"/>
                  </a:lnTo>
                  <a:lnTo>
                    <a:pt x="291692" y="354342"/>
                  </a:lnTo>
                  <a:lnTo>
                    <a:pt x="262173" y="387628"/>
                  </a:lnTo>
                  <a:lnTo>
                    <a:pt x="233999" y="422094"/>
                  </a:lnTo>
                  <a:lnTo>
                    <a:pt x="207213" y="457698"/>
                  </a:lnTo>
                  <a:lnTo>
                    <a:pt x="181856" y="494399"/>
                  </a:lnTo>
                  <a:lnTo>
                    <a:pt x="157968" y="532157"/>
                  </a:lnTo>
                  <a:lnTo>
                    <a:pt x="135592" y="570930"/>
                  </a:lnTo>
                  <a:lnTo>
                    <a:pt x="114768" y="610676"/>
                  </a:lnTo>
                  <a:lnTo>
                    <a:pt x="95538" y="651354"/>
                  </a:lnTo>
                  <a:lnTo>
                    <a:pt x="77944" y="692923"/>
                  </a:lnTo>
                  <a:lnTo>
                    <a:pt x="62026" y="735342"/>
                  </a:lnTo>
                  <a:lnTo>
                    <a:pt x="47826" y="778570"/>
                  </a:lnTo>
                  <a:lnTo>
                    <a:pt x="35385" y="822564"/>
                  </a:lnTo>
                  <a:lnTo>
                    <a:pt x="24745" y="867284"/>
                  </a:lnTo>
                  <a:lnTo>
                    <a:pt x="15947" y="912689"/>
                  </a:lnTo>
                  <a:lnTo>
                    <a:pt x="9032" y="958737"/>
                  </a:lnTo>
                  <a:lnTo>
                    <a:pt x="4041" y="1005387"/>
                  </a:lnTo>
                  <a:lnTo>
                    <a:pt x="1017" y="1052598"/>
                  </a:lnTo>
                  <a:lnTo>
                    <a:pt x="0" y="1100327"/>
                  </a:lnTo>
                  <a:lnTo>
                    <a:pt x="1017" y="1148057"/>
                  </a:lnTo>
                  <a:lnTo>
                    <a:pt x="4041" y="1195268"/>
                  </a:lnTo>
                  <a:lnTo>
                    <a:pt x="9032" y="1241918"/>
                  </a:lnTo>
                  <a:lnTo>
                    <a:pt x="15947" y="1287966"/>
                  </a:lnTo>
                  <a:lnTo>
                    <a:pt x="24745" y="1333371"/>
                  </a:lnTo>
                  <a:lnTo>
                    <a:pt x="35385" y="1378091"/>
                  </a:lnTo>
                  <a:lnTo>
                    <a:pt x="47826" y="1422085"/>
                  </a:lnTo>
                  <a:lnTo>
                    <a:pt x="62026" y="1465313"/>
                  </a:lnTo>
                  <a:lnTo>
                    <a:pt x="77944" y="1507732"/>
                  </a:lnTo>
                  <a:lnTo>
                    <a:pt x="95538" y="1549301"/>
                  </a:lnTo>
                  <a:lnTo>
                    <a:pt x="114768" y="1589979"/>
                  </a:lnTo>
                  <a:lnTo>
                    <a:pt x="135592" y="1629725"/>
                  </a:lnTo>
                  <a:lnTo>
                    <a:pt x="157968" y="1668498"/>
                  </a:lnTo>
                  <a:lnTo>
                    <a:pt x="181856" y="1706256"/>
                  </a:lnTo>
                  <a:lnTo>
                    <a:pt x="207213" y="1742957"/>
                  </a:lnTo>
                  <a:lnTo>
                    <a:pt x="233999" y="1778561"/>
                  </a:lnTo>
                  <a:lnTo>
                    <a:pt x="262173" y="1813027"/>
                  </a:lnTo>
                  <a:lnTo>
                    <a:pt x="291692" y="1846313"/>
                  </a:lnTo>
                  <a:lnTo>
                    <a:pt x="322516" y="1878377"/>
                  </a:lnTo>
                  <a:lnTo>
                    <a:pt x="354603" y="1909179"/>
                  </a:lnTo>
                  <a:lnTo>
                    <a:pt x="387913" y="1938677"/>
                  </a:lnTo>
                  <a:lnTo>
                    <a:pt x="422403" y="1966830"/>
                  </a:lnTo>
                  <a:lnTo>
                    <a:pt x="458032" y="1993597"/>
                  </a:lnTo>
                  <a:lnTo>
                    <a:pt x="494759" y="2018936"/>
                  </a:lnTo>
                  <a:lnTo>
                    <a:pt x="532543" y="2042806"/>
                  </a:lnTo>
                  <a:lnTo>
                    <a:pt x="571343" y="2065165"/>
                  </a:lnTo>
                  <a:lnTo>
                    <a:pt x="611116" y="2085973"/>
                  </a:lnTo>
                  <a:lnTo>
                    <a:pt x="651822" y="2105189"/>
                  </a:lnTo>
                  <a:lnTo>
                    <a:pt x="693420" y="2122770"/>
                  </a:lnTo>
                  <a:lnTo>
                    <a:pt x="735867" y="2138676"/>
                  </a:lnTo>
                  <a:lnTo>
                    <a:pt x="779123" y="2152865"/>
                  </a:lnTo>
                  <a:lnTo>
                    <a:pt x="823147" y="2165297"/>
                  </a:lnTo>
                  <a:lnTo>
                    <a:pt x="867897" y="2175929"/>
                  </a:lnTo>
                  <a:lnTo>
                    <a:pt x="913331" y="2184720"/>
                  </a:lnTo>
                  <a:lnTo>
                    <a:pt x="959409" y="2191630"/>
                  </a:lnTo>
                  <a:lnTo>
                    <a:pt x="1006089" y="2196617"/>
                  </a:lnTo>
                  <a:lnTo>
                    <a:pt x="1053329" y="2199639"/>
                  </a:lnTo>
                  <a:lnTo>
                    <a:pt x="1101090" y="2200655"/>
                  </a:lnTo>
                  <a:lnTo>
                    <a:pt x="1148850" y="2199639"/>
                  </a:lnTo>
                  <a:lnTo>
                    <a:pt x="1196090" y="2196617"/>
                  </a:lnTo>
                  <a:lnTo>
                    <a:pt x="1242770" y="2191630"/>
                  </a:lnTo>
                  <a:lnTo>
                    <a:pt x="1288848" y="2184720"/>
                  </a:lnTo>
                  <a:lnTo>
                    <a:pt x="1334282" y="2175929"/>
                  </a:lnTo>
                  <a:lnTo>
                    <a:pt x="1379032" y="2165297"/>
                  </a:lnTo>
                  <a:lnTo>
                    <a:pt x="1423056" y="2152865"/>
                  </a:lnTo>
                  <a:lnTo>
                    <a:pt x="1466312" y="2138676"/>
                  </a:lnTo>
                  <a:lnTo>
                    <a:pt x="1508759" y="2122770"/>
                  </a:lnTo>
                  <a:lnTo>
                    <a:pt x="1550357" y="2105189"/>
                  </a:lnTo>
                  <a:lnTo>
                    <a:pt x="1591063" y="2085973"/>
                  </a:lnTo>
                  <a:lnTo>
                    <a:pt x="1630836" y="2065165"/>
                  </a:lnTo>
                  <a:lnTo>
                    <a:pt x="1669636" y="2042806"/>
                  </a:lnTo>
                  <a:lnTo>
                    <a:pt x="1707420" y="2018936"/>
                  </a:lnTo>
                  <a:lnTo>
                    <a:pt x="1744147" y="1993597"/>
                  </a:lnTo>
                  <a:lnTo>
                    <a:pt x="1779776" y="1966830"/>
                  </a:lnTo>
                  <a:lnTo>
                    <a:pt x="1814266" y="1938677"/>
                  </a:lnTo>
                  <a:lnTo>
                    <a:pt x="1847576" y="1909179"/>
                  </a:lnTo>
                  <a:lnTo>
                    <a:pt x="1879663" y="1878377"/>
                  </a:lnTo>
                  <a:lnTo>
                    <a:pt x="1910487" y="1846313"/>
                  </a:lnTo>
                  <a:lnTo>
                    <a:pt x="1940006" y="1813027"/>
                  </a:lnTo>
                  <a:lnTo>
                    <a:pt x="1968180" y="1778561"/>
                  </a:lnTo>
                  <a:lnTo>
                    <a:pt x="1994966" y="1742957"/>
                  </a:lnTo>
                  <a:lnTo>
                    <a:pt x="2020323" y="1706256"/>
                  </a:lnTo>
                  <a:lnTo>
                    <a:pt x="2044211" y="1668498"/>
                  </a:lnTo>
                  <a:lnTo>
                    <a:pt x="2066587" y="1629725"/>
                  </a:lnTo>
                  <a:lnTo>
                    <a:pt x="2087411" y="1589979"/>
                  </a:lnTo>
                  <a:lnTo>
                    <a:pt x="2106641" y="1549301"/>
                  </a:lnTo>
                  <a:lnTo>
                    <a:pt x="2124235" y="1507732"/>
                  </a:lnTo>
                  <a:lnTo>
                    <a:pt x="2140153" y="1465313"/>
                  </a:lnTo>
                  <a:lnTo>
                    <a:pt x="2154353" y="1422085"/>
                  </a:lnTo>
                  <a:lnTo>
                    <a:pt x="2166794" y="1378091"/>
                  </a:lnTo>
                  <a:lnTo>
                    <a:pt x="2177434" y="1333371"/>
                  </a:lnTo>
                  <a:lnTo>
                    <a:pt x="2186232" y="1287966"/>
                  </a:lnTo>
                  <a:lnTo>
                    <a:pt x="2193147" y="1241918"/>
                  </a:lnTo>
                  <a:lnTo>
                    <a:pt x="2198138" y="1195268"/>
                  </a:lnTo>
                  <a:lnTo>
                    <a:pt x="2201162" y="1148057"/>
                  </a:lnTo>
                  <a:lnTo>
                    <a:pt x="2202179" y="1100327"/>
                  </a:lnTo>
                  <a:lnTo>
                    <a:pt x="2201162" y="1052598"/>
                  </a:lnTo>
                  <a:lnTo>
                    <a:pt x="2198138" y="1005387"/>
                  </a:lnTo>
                  <a:lnTo>
                    <a:pt x="2193147" y="958737"/>
                  </a:lnTo>
                  <a:lnTo>
                    <a:pt x="2186232" y="912689"/>
                  </a:lnTo>
                  <a:lnTo>
                    <a:pt x="2177434" y="867284"/>
                  </a:lnTo>
                  <a:lnTo>
                    <a:pt x="2166794" y="822564"/>
                  </a:lnTo>
                  <a:lnTo>
                    <a:pt x="2154353" y="778570"/>
                  </a:lnTo>
                  <a:lnTo>
                    <a:pt x="2140153" y="735342"/>
                  </a:lnTo>
                  <a:lnTo>
                    <a:pt x="2124235" y="692923"/>
                  </a:lnTo>
                  <a:lnTo>
                    <a:pt x="2106641" y="651354"/>
                  </a:lnTo>
                  <a:lnTo>
                    <a:pt x="2087411" y="610676"/>
                  </a:lnTo>
                  <a:lnTo>
                    <a:pt x="2066587" y="570930"/>
                  </a:lnTo>
                  <a:lnTo>
                    <a:pt x="2044211" y="532157"/>
                  </a:lnTo>
                  <a:lnTo>
                    <a:pt x="2020323" y="494399"/>
                  </a:lnTo>
                  <a:lnTo>
                    <a:pt x="1994966" y="457698"/>
                  </a:lnTo>
                  <a:lnTo>
                    <a:pt x="1968180" y="422094"/>
                  </a:lnTo>
                  <a:lnTo>
                    <a:pt x="1940006" y="387628"/>
                  </a:lnTo>
                  <a:lnTo>
                    <a:pt x="1910487" y="354342"/>
                  </a:lnTo>
                  <a:lnTo>
                    <a:pt x="1879663" y="322278"/>
                  </a:lnTo>
                  <a:lnTo>
                    <a:pt x="1847576" y="291476"/>
                  </a:lnTo>
                  <a:lnTo>
                    <a:pt x="1814266" y="261978"/>
                  </a:lnTo>
                  <a:lnTo>
                    <a:pt x="1779776" y="233825"/>
                  </a:lnTo>
                  <a:lnTo>
                    <a:pt x="1744147" y="207058"/>
                  </a:lnTo>
                  <a:lnTo>
                    <a:pt x="1707420" y="181719"/>
                  </a:lnTo>
                  <a:lnTo>
                    <a:pt x="1669636" y="157849"/>
                  </a:lnTo>
                  <a:lnTo>
                    <a:pt x="1630836" y="135490"/>
                  </a:lnTo>
                  <a:lnTo>
                    <a:pt x="1591063" y="114682"/>
                  </a:lnTo>
                  <a:lnTo>
                    <a:pt x="1550357" y="95466"/>
                  </a:lnTo>
                  <a:lnTo>
                    <a:pt x="1508759" y="77885"/>
                  </a:lnTo>
                  <a:lnTo>
                    <a:pt x="1466312" y="61979"/>
                  </a:lnTo>
                  <a:lnTo>
                    <a:pt x="1423056" y="47790"/>
                  </a:lnTo>
                  <a:lnTo>
                    <a:pt x="1379032" y="35358"/>
                  </a:lnTo>
                  <a:lnTo>
                    <a:pt x="1334282" y="24726"/>
                  </a:lnTo>
                  <a:lnTo>
                    <a:pt x="1288848" y="15935"/>
                  </a:lnTo>
                  <a:lnTo>
                    <a:pt x="1242770" y="9025"/>
                  </a:lnTo>
                  <a:lnTo>
                    <a:pt x="1196090" y="4038"/>
                  </a:lnTo>
                  <a:lnTo>
                    <a:pt x="1148850" y="1016"/>
                  </a:lnTo>
                  <a:lnTo>
                    <a:pt x="1101090" y="0"/>
                  </a:lnTo>
                  <a:close/>
                </a:path>
              </a:pathLst>
            </a:custGeom>
            <a:solidFill>
              <a:srgbClr val="0E537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0241279" y="5399532"/>
              <a:ext cx="870585" cy="866140"/>
            </a:xfrm>
            <a:custGeom>
              <a:avLst/>
              <a:gdLst/>
              <a:ahLst/>
              <a:cxnLst/>
              <a:rect l="l" t="t" r="r" b="b"/>
              <a:pathLst>
                <a:path w="870584" h="866139">
                  <a:moveTo>
                    <a:pt x="435101" y="0"/>
                  </a:moveTo>
                  <a:lnTo>
                    <a:pt x="387695" y="2539"/>
                  </a:lnTo>
                  <a:lnTo>
                    <a:pt x="341767" y="9983"/>
                  </a:lnTo>
                  <a:lnTo>
                    <a:pt x="297582" y="22067"/>
                  </a:lnTo>
                  <a:lnTo>
                    <a:pt x="255406" y="38526"/>
                  </a:lnTo>
                  <a:lnTo>
                    <a:pt x="215504" y="59097"/>
                  </a:lnTo>
                  <a:lnTo>
                    <a:pt x="178143" y="83515"/>
                  </a:lnTo>
                  <a:lnTo>
                    <a:pt x="143587" y="111516"/>
                  </a:lnTo>
                  <a:lnTo>
                    <a:pt x="112102" y="142836"/>
                  </a:lnTo>
                  <a:lnTo>
                    <a:pt x="83954" y="177210"/>
                  </a:lnTo>
                  <a:lnTo>
                    <a:pt x="59407" y="214375"/>
                  </a:lnTo>
                  <a:lnTo>
                    <a:pt x="38729" y="254067"/>
                  </a:lnTo>
                  <a:lnTo>
                    <a:pt x="22183" y="296021"/>
                  </a:lnTo>
                  <a:lnTo>
                    <a:pt x="10036" y="339973"/>
                  </a:lnTo>
                  <a:lnTo>
                    <a:pt x="2553" y="385660"/>
                  </a:lnTo>
                  <a:lnTo>
                    <a:pt x="0" y="432815"/>
                  </a:lnTo>
                  <a:lnTo>
                    <a:pt x="2553" y="479971"/>
                  </a:lnTo>
                  <a:lnTo>
                    <a:pt x="10036" y="525658"/>
                  </a:lnTo>
                  <a:lnTo>
                    <a:pt x="22183" y="569610"/>
                  </a:lnTo>
                  <a:lnTo>
                    <a:pt x="38729" y="611564"/>
                  </a:lnTo>
                  <a:lnTo>
                    <a:pt x="59407" y="651256"/>
                  </a:lnTo>
                  <a:lnTo>
                    <a:pt x="83954" y="688421"/>
                  </a:lnTo>
                  <a:lnTo>
                    <a:pt x="112102" y="722795"/>
                  </a:lnTo>
                  <a:lnTo>
                    <a:pt x="143587" y="754115"/>
                  </a:lnTo>
                  <a:lnTo>
                    <a:pt x="178143" y="782116"/>
                  </a:lnTo>
                  <a:lnTo>
                    <a:pt x="215504" y="806534"/>
                  </a:lnTo>
                  <a:lnTo>
                    <a:pt x="255406" y="827105"/>
                  </a:lnTo>
                  <a:lnTo>
                    <a:pt x="297582" y="843564"/>
                  </a:lnTo>
                  <a:lnTo>
                    <a:pt x="341767" y="855648"/>
                  </a:lnTo>
                  <a:lnTo>
                    <a:pt x="387695" y="863091"/>
                  </a:lnTo>
                  <a:lnTo>
                    <a:pt x="435101" y="865631"/>
                  </a:lnTo>
                  <a:lnTo>
                    <a:pt x="482508" y="863092"/>
                  </a:lnTo>
                  <a:lnTo>
                    <a:pt x="528436" y="855648"/>
                  </a:lnTo>
                  <a:lnTo>
                    <a:pt x="572621" y="843564"/>
                  </a:lnTo>
                  <a:lnTo>
                    <a:pt x="614797" y="827105"/>
                  </a:lnTo>
                  <a:lnTo>
                    <a:pt x="654699" y="806534"/>
                  </a:lnTo>
                  <a:lnTo>
                    <a:pt x="692060" y="782116"/>
                  </a:lnTo>
                  <a:lnTo>
                    <a:pt x="726616" y="754115"/>
                  </a:lnTo>
                  <a:lnTo>
                    <a:pt x="758101" y="722795"/>
                  </a:lnTo>
                  <a:lnTo>
                    <a:pt x="786249" y="688421"/>
                  </a:lnTo>
                  <a:lnTo>
                    <a:pt x="810796" y="651256"/>
                  </a:lnTo>
                  <a:lnTo>
                    <a:pt x="831474" y="611564"/>
                  </a:lnTo>
                  <a:lnTo>
                    <a:pt x="848020" y="569610"/>
                  </a:lnTo>
                  <a:lnTo>
                    <a:pt x="860167" y="525658"/>
                  </a:lnTo>
                  <a:lnTo>
                    <a:pt x="867650" y="479971"/>
                  </a:lnTo>
                  <a:lnTo>
                    <a:pt x="870203" y="432815"/>
                  </a:lnTo>
                  <a:lnTo>
                    <a:pt x="867650" y="385660"/>
                  </a:lnTo>
                  <a:lnTo>
                    <a:pt x="860167" y="339973"/>
                  </a:lnTo>
                  <a:lnTo>
                    <a:pt x="848020" y="296021"/>
                  </a:lnTo>
                  <a:lnTo>
                    <a:pt x="831474" y="254067"/>
                  </a:lnTo>
                  <a:lnTo>
                    <a:pt x="810796" y="214375"/>
                  </a:lnTo>
                  <a:lnTo>
                    <a:pt x="786249" y="177210"/>
                  </a:lnTo>
                  <a:lnTo>
                    <a:pt x="758101" y="142836"/>
                  </a:lnTo>
                  <a:lnTo>
                    <a:pt x="726616" y="111516"/>
                  </a:lnTo>
                  <a:lnTo>
                    <a:pt x="692060" y="83515"/>
                  </a:lnTo>
                  <a:lnTo>
                    <a:pt x="654699" y="59097"/>
                  </a:lnTo>
                  <a:lnTo>
                    <a:pt x="614797" y="38526"/>
                  </a:lnTo>
                  <a:lnTo>
                    <a:pt x="572621" y="22067"/>
                  </a:lnTo>
                  <a:lnTo>
                    <a:pt x="528436" y="9983"/>
                  </a:lnTo>
                  <a:lnTo>
                    <a:pt x="482508" y="2539"/>
                  </a:lnTo>
                  <a:lnTo>
                    <a:pt x="435101" y="0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9127236" y="3550920"/>
              <a:ext cx="868680" cy="868680"/>
            </a:xfrm>
            <a:custGeom>
              <a:avLst/>
              <a:gdLst/>
              <a:ahLst/>
              <a:cxnLst/>
              <a:rect l="l" t="t" r="r" b="b"/>
              <a:pathLst>
                <a:path w="868679" h="868679">
                  <a:moveTo>
                    <a:pt x="434340" y="0"/>
                  </a:moveTo>
                  <a:lnTo>
                    <a:pt x="387009" y="2548"/>
                  </a:lnTo>
                  <a:lnTo>
                    <a:pt x="341156" y="10016"/>
                  </a:lnTo>
                  <a:lnTo>
                    <a:pt x="297045" y="22140"/>
                  </a:lnTo>
                  <a:lnTo>
                    <a:pt x="254941" y="38654"/>
                  </a:lnTo>
                  <a:lnTo>
                    <a:pt x="215109" y="59294"/>
                  </a:lnTo>
                  <a:lnTo>
                    <a:pt x="177814" y="83795"/>
                  </a:lnTo>
                  <a:lnTo>
                    <a:pt x="143320" y="111892"/>
                  </a:lnTo>
                  <a:lnTo>
                    <a:pt x="111892" y="143320"/>
                  </a:lnTo>
                  <a:lnTo>
                    <a:pt x="83795" y="177814"/>
                  </a:lnTo>
                  <a:lnTo>
                    <a:pt x="59294" y="215109"/>
                  </a:lnTo>
                  <a:lnTo>
                    <a:pt x="38654" y="254941"/>
                  </a:lnTo>
                  <a:lnTo>
                    <a:pt x="22140" y="297045"/>
                  </a:lnTo>
                  <a:lnTo>
                    <a:pt x="10016" y="341156"/>
                  </a:lnTo>
                  <a:lnTo>
                    <a:pt x="2548" y="387009"/>
                  </a:lnTo>
                  <a:lnTo>
                    <a:pt x="0" y="434339"/>
                  </a:lnTo>
                  <a:lnTo>
                    <a:pt x="2548" y="481670"/>
                  </a:lnTo>
                  <a:lnTo>
                    <a:pt x="10016" y="527523"/>
                  </a:lnTo>
                  <a:lnTo>
                    <a:pt x="22140" y="571634"/>
                  </a:lnTo>
                  <a:lnTo>
                    <a:pt x="38654" y="613738"/>
                  </a:lnTo>
                  <a:lnTo>
                    <a:pt x="59294" y="653570"/>
                  </a:lnTo>
                  <a:lnTo>
                    <a:pt x="83795" y="690865"/>
                  </a:lnTo>
                  <a:lnTo>
                    <a:pt x="111892" y="725359"/>
                  </a:lnTo>
                  <a:lnTo>
                    <a:pt x="143320" y="756787"/>
                  </a:lnTo>
                  <a:lnTo>
                    <a:pt x="177814" y="784884"/>
                  </a:lnTo>
                  <a:lnTo>
                    <a:pt x="215109" y="809385"/>
                  </a:lnTo>
                  <a:lnTo>
                    <a:pt x="254941" y="830025"/>
                  </a:lnTo>
                  <a:lnTo>
                    <a:pt x="297045" y="846539"/>
                  </a:lnTo>
                  <a:lnTo>
                    <a:pt x="341156" y="858663"/>
                  </a:lnTo>
                  <a:lnTo>
                    <a:pt x="387009" y="866131"/>
                  </a:lnTo>
                  <a:lnTo>
                    <a:pt x="434340" y="868679"/>
                  </a:lnTo>
                  <a:lnTo>
                    <a:pt x="481670" y="866131"/>
                  </a:lnTo>
                  <a:lnTo>
                    <a:pt x="527523" y="858663"/>
                  </a:lnTo>
                  <a:lnTo>
                    <a:pt x="571634" y="846539"/>
                  </a:lnTo>
                  <a:lnTo>
                    <a:pt x="613738" y="830025"/>
                  </a:lnTo>
                  <a:lnTo>
                    <a:pt x="653570" y="809385"/>
                  </a:lnTo>
                  <a:lnTo>
                    <a:pt x="690865" y="784884"/>
                  </a:lnTo>
                  <a:lnTo>
                    <a:pt x="725359" y="756787"/>
                  </a:lnTo>
                  <a:lnTo>
                    <a:pt x="756787" y="725359"/>
                  </a:lnTo>
                  <a:lnTo>
                    <a:pt x="784884" y="690865"/>
                  </a:lnTo>
                  <a:lnTo>
                    <a:pt x="809385" y="653570"/>
                  </a:lnTo>
                  <a:lnTo>
                    <a:pt x="830025" y="613738"/>
                  </a:lnTo>
                  <a:lnTo>
                    <a:pt x="846539" y="571634"/>
                  </a:lnTo>
                  <a:lnTo>
                    <a:pt x="858663" y="527523"/>
                  </a:lnTo>
                  <a:lnTo>
                    <a:pt x="866131" y="481670"/>
                  </a:lnTo>
                  <a:lnTo>
                    <a:pt x="868680" y="434339"/>
                  </a:lnTo>
                  <a:lnTo>
                    <a:pt x="866131" y="387009"/>
                  </a:lnTo>
                  <a:lnTo>
                    <a:pt x="858663" y="341156"/>
                  </a:lnTo>
                  <a:lnTo>
                    <a:pt x="846539" y="297045"/>
                  </a:lnTo>
                  <a:lnTo>
                    <a:pt x="830025" y="254941"/>
                  </a:lnTo>
                  <a:lnTo>
                    <a:pt x="809385" y="215109"/>
                  </a:lnTo>
                  <a:lnTo>
                    <a:pt x="784884" y="177814"/>
                  </a:lnTo>
                  <a:lnTo>
                    <a:pt x="756787" y="143320"/>
                  </a:lnTo>
                  <a:lnTo>
                    <a:pt x="725359" y="111892"/>
                  </a:lnTo>
                  <a:lnTo>
                    <a:pt x="690865" y="83795"/>
                  </a:lnTo>
                  <a:lnTo>
                    <a:pt x="653570" y="59294"/>
                  </a:lnTo>
                  <a:lnTo>
                    <a:pt x="613738" y="38654"/>
                  </a:lnTo>
                  <a:lnTo>
                    <a:pt x="571634" y="22140"/>
                  </a:lnTo>
                  <a:lnTo>
                    <a:pt x="527523" y="10016"/>
                  </a:lnTo>
                  <a:lnTo>
                    <a:pt x="481670" y="2548"/>
                  </a:lnTo>
                  <a:lnTo>
                    <a:pt x="434340" y="0"/>
                  </a:lnTo>
                  <a:close/>
                </a:path>
              </a:pathLst>
            </a:custGeom>
            <a:solidFill>
              <a:srgbClr val="0ECF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093208" y="3372612"/>
              <a:ext cx="870585" cy="868680"/>
            </a:xfrm>
            <a:custGeom>
              <a:avLst/>
              <a:gdLst/>
              <a:ahLst/>
              <a:cxnLst/>
              <a:rect l="l" t="t" r="r" b="b"/>
              <a:pathLst>
                <a:path w="870585" h="868679">
                  <a:moveTo>
                    <a:pt x="435101" y="0"/>
                  </a:moveTo>
                  <a:lnTo>
                    <a:pt x="387695" y="2548"/>
                  </a:lnTo>
                  <a:lnTo>
                    <a:pt x="341767" y="10016"/>
                  </a:lnTo>
                  <a:lnTo>
                    <a:pt x="297582" y="22140"/>
                  </a:lnTo>
                  <a:lnTo>
                    <a:pt x="255406" y="38654"/>
                  </a:lnTo>
                  <a:lnTo>
                    <a:pt x="215504" y="59294"/>
                  </a:lnTo>
                  <a:lnTo>
                    <a:pt x="178143" y="83795"/>
                  </a:lnTo>
                  <a:lnTo>
                    <a:pt x="143587" y="111892"/>
                  </a:lnTo>
                  <a:lnTo>
                    <a:pt x="112102" y="143320"/>
                  </a:lnTo>
                  <a:lnTo>
                    <a:pt x="83954" y="177814"/>
                  </a:lnTo>
                  <a:lnTo>
                    <a:pt x="59407" y="215109"/>
                  </a:lnTo>
                  <a:lnTo>
                    <a:pt x="38729" y="254941"/>
                  </a:lnTo>
                  <a:lnTo>
                    <a:pt x="22183" y="297045"/>
                  </a:lnTo>
                  <a:lnTo>
                    <a:pt x="10036" y="341156"/>
                  </a:lnTo>
                  <a:lnTo>
                    <a:pt x="2553" y="387009"/>
                  </a:lnTo>
                  <a:lnTo>
                    <a:pt x="0" y="434339"/>
                  </a:lnTo>
                  <a:lnTo>
                    <a:pt x="2553" y="481670"/>
                  </a:lnTo>
                  <a:lnTo>
                    <a:pt x="10036" y="527523"/>
                  </a:lnTo>
                  <a:lnTo>
                    <a:pt x="22183" y="571634"/>
                  </a:lnTo>
                  <a:lnTo>
                    <a:pt x="38729" y="613738"/>
                  </a:lnTo>
                  <a:lnTo>
                    <a:pt x="59407" y="653570"/>
                  </a:lnTo>
                  <a:lnTo>
                    <a:pt x="83954" y="690865"/>
                  </a:lnTo>
                  <a:lnTo>
                    <a:pt x="112102" y="725359"/>
                  </a:lnTo>
                  <a:lnTo>
                    <a:pt x="143587" y="756787"/>
                  </a:lnTo>
                  <a:lnTo>
                    <a:pt x="178143" y="784884"/>
                  </a:lnTo>
                  <a:lnTo>
                    <a:pt x="215504" y="809385"/>
                  </a:lnTo>
                  <a:lnTo>
                    <a:pt x="255406" y="830025"/>
                  </a:lnTo>
                  <a:lnTo>
                    <a:pt x="297582" y="846539"/>
                  </a:lnTo>
                  <a:lnTo>
                    <a:pt x="341767" y="858663"/>
                  </a:lnTo>
                  <a:lnTo>
                    <a:pt x="387695" y="866131"/>
                  </a:lnTo>
                  <a:lnTo>
                    <a:pt x="435101" y="868679"/>
                  </a:lnTo>
                  <a:lnTo>
                    <a:pt x="482508" y="866131"/>
                  </a:lnTo>
                  <a:lnTo>
                    <a:pt x="528436" y="858663"/>
                  </a:lnTo>
                  <a:lnTo>
                    <a:pt x="572621" y="846539"/>
                  </a:lnTo>
                  <a:lnTo>
                    <a:pt x="614797" y="830025"/>
                  </a:lnTo>
                  <a:lnTo>
                    <a:pt x="654699" y="809385"/>
                  </a:lnTo>
                  <a:lnTo>
                    <a:pt x="692060" y="784884"/>
                  </a:lnTo>
                  <a:lnTo>
                    <a:pt x="726616" y="756787"/>
                  </a:lnTo>
                  <a:lnTo>
                    <a:pt x="758101" y="725359"/>
                  </a:lnTo>
                  <a:lnTo>
                    <a:pt x="786249" y="690865"/>
                  </a:lnTo>
                  <a:lnTo>
                    <a:pt x="810796" y="653570"/>
                  </a:lnTo>
                  <a:lnTo>
                    <a:pt x="831474" y="613738"/>
                  </a:lnTo>
                  <a:lnTo>
                    <a:pt x="848020" y="571634"/>
                  </a:lnTo>
                  <a:lnTo>
                    <a:pt x="860167" y="527523"/>
                  </a:lnTo>
                  <a:lnTo>
                    <a:pt x="867650" y="481670"/>
                  </a:lnTo>
                  <a:lnTo>
                    <a:pt x="870203" y="434339"/>
                  </a:lnTo>
                  <a:lnTo>
                    <a:pt x="867650" y="387009"/>
                  </a:lnTo>
                  <a:lnTo>
                    <a:pt x="860167" y="341156"/>
                  </a:lnTo>
                  <a:lnTo>
                    <a:pt x="848020" y="297045"/>
                  </a:lnTo>
                  <a:lnTo>
                    <a:pt x="831474" y="254941"/>
                  </a:lnTo>
                  <a:lnTo>
                    <a:pt x="810796" y="215109"/>
                  </a:lnTo>
                  <a:lnTo>
                    <a:pt x="786249" y="177814"/>
                  </a:lnTo>
                  <a:lnTo>
                    <a:pt x="758101" y="143320"/>
                  </a:lnTo>
                  <a:lnTo>
                    <a:pt x="726616" y="111892"/>
                  </a:lnTo>
                  <a:lnTo>
                    <a:pt x="692060" y="83795"/>
                  </a:lnTo>
                  <a:lnTo>
                    <a:pt x="654699" y="59294"/>
                  </a:lnTo>
                  <a:lnTo>
                    <a:pt x="614797" y="38654"/>
                  </a:lnTo>
                  <a:lnTo>
                    <a:pt x="572621" y="22140"/>
                  </a:lnTo>
                  <a:lnTo>
                    <a:pt x="528436" y="10016"/>
                  </a:lnTo>
                  <a:lnTo>
                    <a:pt x="482508" y="2548"/>
                  </a:lnTo>
                  <a:lnTo>
                    <a:pt x="435101" y="0"/>
                  </a:lnTo>
                  <a:close/>
                </a:path>
              </a:pathLst>
            </a:custGeom>
            <a:solidFill>
              <a:srgbClr val="F69E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337048" y="5198364"/>
              <a:ext cx="866140" cy="867410"/>
            </a:xfrm>
            <a:custGeom>
              <a:avLst/>
              <a:gdLst/>
              <a:ahLst/>
              <a:cxnLst/>
              <a:rect l="l" t="t" r="r" b="b"/>
              <a:pathLst>
                <a:path w="866139" h="867410">
                  <a:moveTo>
                    <a:pt x="432815" y="0"/>
                  </a:moveTo>
                  <a:lnTo>
                    <a:pt x="385660" y="2543"/>
                  </a:lnTo>
                  <a:lnTo>
                    <a:pt x="339973" y="9997"/>
                  </a:lnTo>
                  <a:lnTo>
                    <a:pt x="296021" y="22098"/>
                  </a:lnTo>
                  <a:lnTo>
                    <a:pt x="254067" y="38580"/>
                  </a:lnTo>
                  <a:lnTo>
                    <a:pt x="214375" y="59182"/>
                  </a:lnTo>
                  <a:lnTo>
                    <a:pt x="177210" y="83637"/>
                  </a:lnTo>
                  <a:lnTo>
                    <a:pt x="142836" y="111682"/>
                  </a:lnTo>
                  <a:lnTo>
                    <a:pt x="111516" y="143052"/>
                  </a:lnTo>
                  <a:lnTo>
                    <a:pt x="83515" y="177485"/>
                  </a:lnTo>
                  <a:lnTo>
                    <a:pt x="59097" y="214714"/>
                  </a:lnTo>
                  <a:lnTo>
                    <a:pt x="38526" y="254477"/>
                  </a:lnTo>
                  <a:lnTo>
                    <a:pt x="22067" y="296509"/>
                  </a:lnTo>
                  <a:lnTo>
                    <a:pt x="9983" y="340546"/>
                  </a:lnTo>
                  <a:lnTo>
                    <a:pt x="2539" y="386323"/>
                  </a:lnTo>
                  <a:lnTo>
                    <a:pt x="0" y="433577"/>
                  </a:lnTo>
                  <a:lnTo>
                    <a:pt x="2539" y="480810"/>
                  </a:lnTo>
                  <a:lnTo>
                    <a:pt x="9983" y="526571"/>
                  </a:lnTo>
                  <a:lnTo>
                    <a:pt x="22067" y="570597"/>
                  </a:lnTo>
                  <a:lnTo>
                    <a:pt x="38526" y="612623"/>
                  </a:lnTo>
                  <a:lnTo>
                    <a:pt x="59097" y="652384"/>
                  </a:lnTo>
                  <a:lnTo>
                    <a:pt x="83515" y="689616"/>
                  </a:lnTo>
                  <a:lnTo>
                    <a:pt x="111516" y="724052"/>
                  </a:lnTo>
                  <a:lnTo>
                    <a:pt x="142836" y="755429"/>
                  </a:lnTo>
                  <a:lnTo>
                    <a:pt x="177210" y="783482"/>
                  </a:lnTo>
                  <a:lnTo>
                    <a:pt x="214375" y="807945"/>
                  </a:lnTo>
                  <a:lnTo>
                    <a:pt x="254067" y="828555"/>
                  </a:lnTo>
                  <a:lnTo>
                    <a:pt x="296021" y="845045"/>
                  </a:lnTo>
                  <a:lnTo>
                    <a:pt x="339973" y="857152"/>
                  </a:lnTo>
                  <a:lnTo>
                    <a:pt x="385660" y="864611"/>
                  </a:lnTo>
                  <a:lnTo>
                    <a:pt x="432815" y="867156"/>
                  </a:lnTo>
                  <a:lnTo>
                    <a:pt x="479971" y="864611"/>
                  </a:lnTo>
                  <a:lnTo>
                    <a:pt x="525658" y="857152"/>
                  </a:lnTo>
                  <a:lnTo>
                    <a:pt x="569610" y="845045"/>
                  </a:lnTo>
                  <a:lnTo>
                    <a:pt x="611564" y="828555"/>
                  </a:lnTo>
                  <a:lnTo>
                    <a:pt x="651256" y="807945"/>
                  </a:lnTo>
                  <a:lnTo>
                    <a:pt x="688421" y="783482"/>
                  </a:lnTo>
                  <a:lnTo>
                    <a:pt x="722795" y="755429"/>
                  </a:lnTo>
                  <a:lnTo>
                    <a:pt x="754115" y="724052"/>
                  </a:lnTo>
                  <a:lnTo>
                    <a:pt x="782116" y="689616"/>
                  </a:lnTo>
                  <a:lnTo>
                    <a:pt x="806534" y="652384"/>
                  </a:lnTo>
                  <a:lnTo>
                    <a:pt x="827105" y="612623"/>
                  </a:lnTo>
                  <a:lnTo>
                    <a:pt x="843564" y="570597"/>
                  </a:lnTo>
                  <a:lnTo>
                    <a:pt x="855648" y="526571"/>
                  </a:lnTo>
                  <a:lnTo>
                    <a:pt x="863091" y="480810"/>
                  </a:lnTo>
                  <a:lnTo>
                    <a:pt x="865631" y="433577"/>
                  </a:lnTo>
                  <a:lnTo>
                    <a:pt x="863091" y="386323"/>
                  </a:lnTo>
                  <a:lnTo>
                    <a:pt x="855648" y="340546"/>
                  </a:lnTo>
                  <a:lnTo>
                    <a:pt x="843564" y="296509"/>
                  </a:lnTo>
                  <a:lnTo>
                    <a:pt x="827105" y="254477"/>
                  </a:lnTo>
                  <a:lnTo>
                    <a:pt x="806534" y="214714"/>
                  </a:lnTo>
                  <a:lnTo>
                    <a:pt x="782116" y="177485"/>
                  </a:lnTo>
                  <a:lnTo>
                    <a:pt x="754115" y="143052"/>
                  </a:lnTo>
                  <a:lnTo>
                    <a:pt x="722795" y="111682"/>
                  </a:lnTo>
                  <a:lnTo>
                    <a:pt x="688421" y="83637"/>
                  </a:lnTo>
                  <a:lnTo>
                    <a:pt x="651256" y="59182"/>
                  </a:lnTo>
                  <a:lnTo>
                    <a:pt x="611564" y="38580"/>
                  </a:lnTo>
                  <a:lnTo>
                    <a:pt x="569610" y="22098"/>
                  </a:lnTo>
                  <a:lnTo>
                    <a:pt x="525658" y="9997"/>
                  </a:lnTo>
                  <a:lnTo>
                    <a:pt x="479971" y="2543"/>
                  </a:lnTo>
                  <a:lnTo>
                    <a:pt x="432815" y="0"/>
                  </a:lnTo>
                  <a:close/>
                </a:path>
              </a:pathLst>
            </a:custGeom>
            <a:solidFill>
              <a:srgbClr val="6FAC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503920" y="3951732"/>
              <a:ext cx="169163" cy="169163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220200" y="5725668"/>
              <a:ext cx="166116" cy="169164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670292" y="3273552"/>
              <a:ext cx="166115" cy="169163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533388" y="3723132"/>
              <a:ext cx="166115" cy="169163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711696" y="5593080"/>
              <a:ext cx="172211" cy="172212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11450828" y="5290820"/>
            <a:ext cx="3230245" cy="1031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635" algn="ctr">
              <a:lnSpc>
                <a:spcPct val="100000"/>
              </a:lnSpc>
              <a:spcBef>
                <a:spcPts val="95"/>
              </a:spcBef>
            </a:pP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Enables 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contact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notifications</a:t>
            </a:r>
            <a:r>
              <a:rPr sz="2200" spc="-9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on</a:t>
            </a:r>
            <a:r>
              <a:rPr sz="2200" spc="-13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p</a:t>
            </a:r>
            <a:r>
              <a:rPr sz="2200" spc="-15" dirty="0">
                <a:solidFill>
                  <a:srgbClr val="3E3E3E"/>
                </a:solidFill>
                <a:latin typeface="Lucida Sans Unicode"/>
                <a:cs typeface="Lucida Sans Unicode"/>
              </a:rPr>
              <a:t>r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oblem 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resolution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0578465" y="3515360"/>
            <a:ext cx="2922905" cy="10293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99800"/>
              </a:lnSpc>
              <a:spcBef>
                <a:spcPts val="100"/>
              </a:spcBef>
            </a:pP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Facilitates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proactive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pro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blem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" dirty="0">
                <a:solidFill>
                  <a:srgbClr val="3E3E3E"/>
                </a:solidFill>
                <a:latin typeface="Lucida Sans Unicode"/>
                <a:cs typeface="Lucida Sans Unicode"/>
              </a:rPr>
              <a:t>r</a:t>
            </a:r>
            <a:r>
              <a:rPr sz="2200" spc="5" dirty="0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solutio</a:t>
            </a:r>
            <a:r>
              <a:rPr sz="2200" spc="-60" dirty="0">
                <a:solidFill>
                  <a:srgbClr val="3E3E3E"/>
                </a:solidFill>
                <a:latin typeface="Lucida Sans Unicode"/>
                <a:cs typeface="Lucida Sans Unicode"/>
              </a:rPr>
              <a:t>n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by 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event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handlers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8918575" y="1703069"/>
            <a:ext cx="3355340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155700" marR="5080" indent="-1143635">
              <a:lnSpc>
                <a:spcPct val="100000"/>
              </a:lnSpc>
              <a:spcBef>
                <a:spcPts val="95"/>
              </a:spcBef>
            </a:pP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Enable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s</a:t>
            </a:r>
            <a:r>
              <a:rPr sz="2200" spc="-9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aut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o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mati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c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95" dirty="0">
                <a:solidFill>
                  <a:srgbClr val="3E3E3E"/>
                </a:solidFill>
                <a:latin typeface="Lucida Sans Unicode"/>
                <a:cs typeface="Lucida Sans Unicode"/>
              </a:rPr>
              <a:t>log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file 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rotation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064766" y="3574542"/>
            <a:ext cx="2446655" cy="1031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2540" algn="ctr">
              <a:lnSpc>
                <a:spcPct val="100000"/>
              </a:lnSpc>
              <a:spcBef>
                <a:spcPts val="95"/>
              </a:spcBef>
            </a:pP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Enables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 i</a:t>
            </a:r>
            <a:r>
              <a:rPr sz="2200" spc="-80" dirty="0">
                <a:solidFill>
                  <a:srgbClr val="3E3E3E"/>
                </a:solidFill>
                <a:latin typeface="Lucida Sans Unicode"/>
                <a:cs typeface="Lucida Sans Unicode"/>
              </a:rPr>
              <a:t>m</a:t>
            </a:r>
            <a:r>
              <a:rPr sz="2200" spc="-85" dirty="0">
                <a:solidFill>
                  <a:srgbClr val="3E3E3E"/>
                </a:solidFill>
                <a:latin typeface="Lucida Sans Unicode"/>
                <a:cs typeface="Lucida Sans Unicode"/>
              </a:rPr>
              <a:t>p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l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ementatio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n</a:t>
            </a:r>
            <a:r>
              <a:rPr sz="2200" spc="-6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of  </a:t>
            </a: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monitoring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hosts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531111" y="5264023"/>
            <a:ext cx="3314700" cy="1031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95"/>
              </a:spcBef>
            </a:pPr>
            <a:r>
              <a:rPr sz="2200" spc="15" dirty="0">
                <a:solidFill>
                  <a:srgbClr val="3E3E3E"/>
                </a:solidFill>
                <a:latin typeface="Lucida Sans Unicode"/>
                <a:cs typeface="Lucida Sans Unicode"/>
              </a:rPr>
              <a:t>Pr</a:t>
            </a:r>
            <a:r>
              <a:rPr sz="2200" spc="30" dirty="0">
                <a:solidFill>
                  <a:srgbClr val="3E3E3E"/>
                </a:solidFill>
                <a:latin typeface="Lucida Sans Unicode"/>
                <a:cs typeface="Lucida Sans Unicode"/>
              </a:rPr>
              <a:t>o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vides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15" dirty="0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sz="2200" spc="-10" dirty="0">
                <a:solidFill>
                  <a:srgbClr val="3E3E3E"/>
                </a:solidFill>
                <a:latin typeface="Lucida Sans Unicode"/>
                <a:cs typeface="Lucida Sans Unicode"/>
              </a:rPr>
              <a:t>n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op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ional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10" dirty="0">
                <a:solidFill>
                  <a:srgbClr val="3E3E3E"/>
                </a:solidFill>
                <a:latin typeface="Lucida Sans Unicode"/>
                <a:cs typeface="Lucida Sans Unicode"/>
              </a:rPr>
              <a:t>web 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interface for </a:t>
            </a: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viewing 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 details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7065009" y="7448804"/>
            <a:ext cx="1245870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135255">
              <a:lnSpc>
                <a:spcPct val="100000"/>
              </a:lnSpc>
              <a:spcBef>
                <a:spcPts val="95"/>
              </a:spcBef>
            </a:pPr>
            <a:r>
              <a:rPr sz="2200" b="1" spc="-15" dirty="0">
                <a:solidFill>
                  <a:srgbClr val="FFFFFF"/>
                </a:solidFill>
                <a:latin typeface="Tahoma"/>
                <a:cs typeface="Tahoma"/>
              </a:rPr>
              <a:t>Nagios </a:t>
            </a:r>
            <a:r>
              <a:rPr sz="2200" b="1" spc="-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b="1" spc="-45" dirty="0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sz="2200" b="1" spc="-5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200" b="1" spc="10" dirty="0">
                <a:solidFill>
                  <a:srgbClr val="FFFFFF"/>
                </a:solidFill>
                <a:latin typeface="Tahoma"/>
                <a:cs typeface="Tahoma"/>
              </a:rPr>
              <a:t>atures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0483977" y="5560898"/>
            <a:ext cx="38544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10" dirty="0">
                <a:solidFill>
                  <a:srgbClr val="FFFFFF"/>
                </a:solidFill>
                <a:latin typeface="Calibri"/>
                <a:cs typeface="Calibri"/>
              </a:rPr>
              <a:t>06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9369297" y="3732403"/>
            <a:ext cx="38544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10" dirty="0">
                <a:solidFill>
                  <a:srgbClr val="FFFFFF"/>
                </a:solidFill>
                <a:latin typeface="Calibri"/>
                <a:cs typeface="Calibri"/>
              </a:rPr>
              <a:t>07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7561580" y="2086482"/>
            <a:ext cx="38544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10" dirty="0">
                <a:solidFill>
                  <a:srgbClr val="FFFFFF"/>
                </a:solidFill>
                <a:latin typeface="Calibri"/>
                <a:cs typeface="Calibri"/>
              </a:rPr>
              <a:t>08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5335904" y="3555619"/>
            <a:ext cx="38544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10" dirty="0">
                <a:solidFill>
                  <a:srgbClr val="FFFFFF"/>
                </a:solidFill>
                <a:latin typeface="Calibri"/>
                <a:cs typeface="Calibri"/>
              </a:rPr>
              <a:t>09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577332" y="5391353"/>
            <a:ext cx="38544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10" dirty="0">
                <a:solidFill>
                  <a:srgbClr val="FFFFFF"/>
                </a:solidFill>
                <a:latin typeface="Calibri"/>
                <a:cs typeface="Calibri"/>
              </a:rPr>
              <a:t>10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29" name="object 2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588508" y="734568"/>
            <a:ext cx="5231892" cy="458724"/>
          </a:xfrm>
          <a:prstGeom prst="rect">
            <a:avLst/>
          </a:prstGeom>
        </p:spPr>
      </p:pic>
    </p:spTree>
  </p:cSld>
  <p:clrMapOvr>
    <a:masterClrMapping/>
  </p:clrMapOvr>
</p:sld>
</file>

<file path=ppt/slides/slide40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345428" y="306451"/>
            <a:ext cx="356298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0" dirty="0">
                <a:solidFill>
                  <a:srgbClr val="3E3E3E"/>
                </a:solidFill>
              </a:rPr>
              <a:t>Nagios</a:t>
            </a:r>
            <a:r>
              <a:rPr spc="-155" dirty="0">
                <a:solidFill>
                  <a:srgbClr val="3E3E3E"/>
                </a:solidFill>
              </a:rPr>
              <a:t> </a:t>
            </a:r>
            <a:r>
              <a:rPr spc="15" dirty="0">
                <a:solidFill>
                  <a:srgbClr val="3E3E3E"/>
                </a:solidFill>
              </a:rPr>
              <a:t>Architecture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695438" y="4300245"/>
            <a:ext cx="6737984" cy="1534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635" algn="ctr">
              <a:lnSpc>
                <a:spcPct val="150000"/>
              </a:lnSpc>
              <a:spcBef>
                <a:spcPts val="100"/>
              </a:spcBef>
            </a:pPr>
            <a:r>
              <a:rPr sz="2200" spc="-70" dirty="0">
                <a:solidFill>
                  <a:srgbClr val="3E3E3E"/>
                </a:solidFill>
                <a:latin typeface="Lucida Sans Unicode"/>
                <a:cs typeface="Lucida Sans Unicode"/>
              </a:rPr>
              <a:t>The </a:t>
            </a: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Nagios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server 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usually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runs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on </a:t>
            </a:r>
            <a:r>
              <a:rPr sz="2200" spc="5" dirty="0">
                <a:solidFill>
                  <a:srgbClr val="3E3E3E"/>
                </a:solidFill>
                <a:latin typeface="Lucida Sans Unicode"/>
                <a:cs typeface="Lucida Sans Unicode"/>
              </a:rPr>
              <a:t>a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host 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and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the 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75" dirty="0">
                <a:solidFill>
                  <a:srgbClr val="3E3E3E"/>
                </a:solidFill>
                <a:latin typeface="Lucida Sans Unicode"/>
                <a:cs typeface="Lucida Sans Unicode"/>
              </a:rPr>
              <a:t>plugins</a:t>
            </a:r>
            <a:r>
              <a:rPr sz="2200" spc="-9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run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on</a:t>
            </a:r>
            <a:r>
              <a:rPr sz="2200" spc="-13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15" dirty="0">
                <a:solidFill>
                  <a:srgbClr val="3E3E3E"/>
                </a:solidFill>
                <a:latin typeface="Lucida Sans Unicode"/>
                <a:cs typeface="Lucida Sans Unicode"/>
              </a:rPr>
              <a:t>remote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hosts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which</a:t>
            </a:r>
            <a:r>
              <a:rPr sz="2200" spc="-9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dirty="0">
                <a:solidFill>
                  <a:srgbClr val="3E3E3E"/>
                </a:solidFill>
                <a:latin typeface="Lucida Sans Unicode"/>
                <a:cs typeface="Lucida Sans Unicode"/>
              </a:rPr>
              <a:t>are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specified</a:t>
            </a:r>
            <a:r>
              <a:rPr sz="2200" spc="-8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for </a:t>
            </a:r>
            <a:r>
              <a:rPr sz="2200" spc="-68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monitored.</a:t>
            </a:r>
            <a:endParaRPr sz="2200">
              <a:latin typeface="Lucida Sans Unicode"/>
              <a:cs typeface="Lucida Sans Unicode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261616" y="3361944"/>
            <a:ext cx="3901439" cy="390143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2381250" y="1649729"/>
            <a:ext cx="8359775" cy="15151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145155">
              <a:lnSpc>
                <a:spcPct val="100000"/>
              </a:lnSpc>
              <a:spcBef>
                <a:spcPts val="95"/>
              </a:spcBef>
            </a:pP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Nagios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us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s</a:t>
            </a:r>
            <a:r>
              <a:rPr sz="2200" spc="-10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5" dirty="0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95" dirty="0">
                <a:solidFill>
                  <a:srgbClr val="3E3E3E"/>
                </a:solidFill>
                <a:latin typeface="Lucida Sans Unicode"/>
                <a:cs typeface="Lucida Sans Unicode"/>
              </a:rPr>
              <a:t>cl</a:t>
            </a:r>
            <a:r>
              <a:rPr sz="2200" spc="-75" dirty="0">
                <a:solidFill>
                  <a:srgbClr val="3E3E3E"/>
                </a:solidFill>
                <a:latin typeface="Lucida Sans Unicode"/>
                <a:cs typeface="Lucida Sans Unicode"/>
              </a:rPr>
              <a:t>i</a:t>
            </a:r>
            <a:r>
              <a:rPr sz="2200" spc="-80" dirty="0">
                <a:solidFill>
                  <a:srgbClr val="3E3E3E"/>
                </a:solidFill>
                <a:latin typeface="Lucida Sans Unicode"/>
                <a:cs typeface="Lucida Sans Unicode"/>
              </a:rPr>
              <a:t>ent/se</a:t>
            </a: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r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v</a:t>
            </a:r>
            <a:r>
              <a:rPr sz="2200" spc="-15" dirty="0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sz="2200" spc="-5" dirty="0">
                <a:solidFill>
                  <a:srgbClr val="3E3E3E"/>
                </a:solidFill>
                <a:latin typeface="Lucida Sans Unicode"/>
                <a:cs typeface="Lucida Sans Unicode"/>
              </a:rPr>
              <a:t>r</a:t>
            </a:r>
            <a:r>
              <a:rPr sz="2200" spc="-8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" dirty="0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sz="2200" dirty="0">
                <a:solidFill>
                  <a:srgbClr val="3E3E3E"/>
                </a:solidFill>
                <a:latin typeface="Lucida Sans Unicode"/>
                <a:cs typeface="Lucida Sans Unicode"/>
              </a:rPr>
              <a:t>r</a:t>
            </a:r>
            <a:r>
              <a:rPr sz="2200" spc="-80" dirty="0">
                <a:solidFill>
                  <a:srgbClr val="3E3E3E"/>
                </a:solidFill>
                <a:latin typeface="Lucida Sans Unicode"/>
                <a:cs typeface="Lucida Sans Unicode"/>
              </a:rPr>
              <a:t>ch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i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cture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.</a:t>
            </a:r>
            <a:endParaRPr sz="22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</a:pPr>
            <a:endParaRPr sz="42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</a:pP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Nagios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" dirty="0">
                <a:solidFill>
                  <a:srgbClr val="3E3E3E"/>
                </a:solidFill>
                <a:latin typeface="Lucida Sans Unicode"/>
                <a:cs typeface="Lucida Sans Unicode"/>
              </a:rPr>
              <a:t>Serv</a:t>
            </a:r>
            <a:r>
              <a:rPr sz="2200" dirty="0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sz="2200" spc="-5" dirty="0">
                <a:solidFill>
                  <a:srgbClr val="3E3E3E"/>
                </a:solidFill>
                <a:latin typeface="Lucida Sans Unicode"/>
                <a:cs typeface="Lucida Sans Unicode"/>
              </a:rPr>
              <a:t>r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885691" y="7030339"/>
            <a:ext cx="281178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Remo</a:t>
            </a:r>
            <a:r>
              <a:rPr sz="2200" spc="-10" dirty="0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sz="2200" spc="5" dirty="0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host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15" dirty="0">
                <a:solidFill>
                  <a:srgbClr val="3E3E3E"/>
                </a:solidFill>
                <a:latin typeface="Lucida Sans Unicode"/>
                <a:cs typeface="Lucida Sans Unicode"/>
              </a:rPr>
              <a:t>or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95" dirty="0">
                <a:solidFill>
                  <a:srgbClr val="3E3E3E"/>
                </a:solidFill>
                <a:latin typeface="Lucida Sans Unicode"/>
                <a:cs typeface="Lucida Sans Unicode"/>
              </a:rPr>
              <a:t>cl</a:t>
            </a:r>
            <a:r>
              <a:rPr sz="2200" spc="-75" dirty="0">
                <a:solidFill>
                  <a:srgbClr val="3E3E3E"/>
                </a:solidFill>
                <a:latin typeface="Lucida Sans Unicode"/>
                <a:cs typeface="Lucida Sans Unicode"/>
              </a:rPr>
              <a:t>i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ent</a:t>
            </a:r>
            <a:endParaRPr sz="2200">
              <a:latin typeface="Lucida Sans Unicode"/>
              <a:cs typeface="Lucida Sans Unicode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600700" y="734568"/>
            <a:ext cx="5219700" cy="458724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325615" y="306451"/>
            <a:ext cx="36048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>
                <a:solidFill>
                  <a:srgbClr val="3E3E3E"/>
                </a:solidFill>
              </a:rPr>
              <a:t>Overview</a:t>
            </a:r>
            <a:r>
              <a:rPr spc="-130" dirty="0">
                <a:solidFill>
                  <a:srgbClr val="3E3E3E"/>
                </a:solidFill>
              </a:rPr>
              <a:t> </a:t>
            </a:r>
            <a:r>
              <a:rPr spc="5" dirty="0">
                <a:solidFill>
                  <a:srgbClr val="3E3E3E"/>
                </a:solidFill>
              </a:rPr>
              <a:t>of</a:t>
            </a:r>
            <a:r>
              <a:rPr spc="-114" dirty="0">
                <a:solidFill>
                  <a:srgbClr val="3E3E3E"/>
                </a:solidFill>
              </a:rPr>
              <a:t> </a:t>
            </a:r>
            <a:r>
              <a:rPr spc="-20" dirty="0">
                <a:solidFill>
                  <a:srgbClr val="3E3E3E"/>
                </a:solidFill>
              </a:rPr>
              <a:t>DevOps</a:t>
            </a:r>
          </a:p>
        </p:txBody>
      </p:sp>
      <p:sp>
        <p:nvSpPr>
          <p:cNvPr id="4" name="object 4"/>
          <p:cNvSpPr/>
          <p:nvPr/>
        </p:nvSpPr>
        <p:spPr>
          <a:xfrm>
            <a:off x="1971294" y="2248661"/>
            <a:ext cx="12313920" cy="5291455"/>
          </a:xfrm>
          <a:custGeom>
            <a:avLst/>
            <a:gdLst/>
            <a:ahLst/>
            <a:cxnLst/>
            <a:rect l="l" t="t" r="r" b="b"/>
            <a:pathLst>
              <a:path w="12313919" h="5291455">
                <a:moveTo>
                  <a:pt x="0" y="281940"/>
                </a:moveTo>
                <a:lnTo>
                  <a:pt x="3690" y="236210"/>
                </a:lnTo>
                <a:lnTo>
                  <a:pt x="14374" y="192828"/>
                </a:lnTo>
                <a:lnTo>
                  <a:pt x="31471" y="152376"/>
                </a:lnTo>
                <a:lnTo>
                  <a:pt x="54400" y="115433"/>
                </a:lnTo>
                <a:lnTo>
                  <a:pt x="82581" y="82581"/>
                </a:lnTo>
                <a:lnTo>
                  <a:pt x="115433" y="54400"/>
                </a:lnTo>
                <a:lnTo>
                  <a:pt x="152376" y="31471"/>
                </a:lnTo>
                <a:lnTo>
                  <a:pt x="192828" y="14374"/>
                </a:lnTo>
                <a:lnTo>
                  <a:pt x="236210" y="3690"/>
                </a:lnTo>
                <a:lnTo>
                  <a:pt x="281939" y="0"/>
                </a:lnTo>
                <a:lnTo>
                  <a:pt x="12031979" y="0"/>
                </a:lnTo>
                <a:lnTo>
                  <a:pt x="12077709" y="3690"/>
                </a:lnTo>
                <a:lnTo>
                  <a:pt x="12121091" y="14374"/>
                </a:lnTo>
                <a:lnTo>
                  <a:pt x="12161543" y="31471"/>
                </a:lnTo>
                <a:lnTo>
                  <a:pt x="12198486" y="54400"/>
                </a:lnTo>
                <a:lnTo>
                  <a:pt x="12231338" y="82581"/>
                </a:lnTo>
                <a:lnTo>
                  <a:pt x="12259519" y="115433"/>
                </a:lnTo>
                <a:lnTo>
                  <a:pt x="12282448" y="152376"/>
                </a:lnTo>
                <a:lnTo>
                  <a:pt x="12299545" y="192828"/>
                </a:lnTo>
                <a:lnTo>
                  <a:pt x="12310229" y="236210"/>
                </a:lnTo>
                <a:lnTo>
                  <a:pt x="12313919" y="281940"/>
                </a:lnTo>
                <a:lnTo>
                  <a:pt x="12313919" y="5009388"/>
                </a:lnTo>
                <a:lnTo>
                  <a:pt x="12310229" y="5055117"/>
                </a:lnTo>
                <a:lnTo>
                  <a:pt x="12299545" y="5098499"/>
                </a:lnTo>
                <a:lnTo>
                  <a:pt x="12282448" y="5138951"/>
                </a:lnTo>
                <a:lnTo>
                  <a:pt x="12259519" y="5175894"/>
                </a:lnTo>
                <a:lnTo>
                  <a:pt x="12231338" y="5208746"/>
                </a:lnTo>
                <a:lnTo>
                  <a:pt x="12198486" y="5236927"/>
                </a:lnTo>
                <a:lnTo>
                  <a:pt x="12161543" y="5259856"/>
                </a:lnTo>
                <a:lnTo>
                  <a:pt x="12121091" y="5276953"/>
                </a:lnTo>
                <a:lnTo>
                  <a:pt x="12077709" y="5287637"/>
                </a:lnTo>
                <a:lnTo>
                  <a:pt x="12031979" y="5291328"/>
                </a:lnTo>
                <a:lnTo>
                  <a:pt x="281939" y="5291328"/>
                </a:lnTo>
                <a:lnTo>
                  <a:pt x="236210" y="5287637"/>
                </a:lnTo>
                <a:lnTo>
                  <a:pt x="192828" y="5276953"/>
                </a:lnTo>
                <a:lnTo>
                  <a:pt x="152376" y="5259856"/>
                </a:lnTo>
                <a:lnTo>
                  <a:pt x="115433" y="5236927"/>
                </a:lnTo>
                <a:lnTo>
                  <a:pt x="82581" y="5208746"/>
                </a:lnTo>
                <a:lnTo>
                  <a:pt x="54400" y="5175894"/>
                </a:lnTo>
                <a:lnTo>
                  <a:pt x="31471" y="5138951"/>
                </a:lnTo>
                <a:lnTo>
                  <a:pt x="14374" y="5098499"/>
                </a:lnTo>
                <a:lnTo>
                  <a:pt x="3690" y="5055117"/>
                </a:lnTo>
                <a:lnTo>
                  <a:pt x="0" y="5009388"/>
                </a:lnTo>
                <a:lnTo>
                  <a:pt x="0" y="281940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220848" y="2846577"/>
            <a:ext cx="11587480" cy="403732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635" indent="-369570">
              <a:lnSpc>
                <a:spcPct val="100000"/>
              </a:lnSpc>
              <a:spcBef>
                <a:spcPts val="95"/>
              </a:spcBef>
              <a:buChar char="●"/>
              <a:tabLst>
                <a:tab pos="381635" algn="l"/>
                <a:tab pos="382270" algn="l"/>
              </a:tabLst>
            </a:pP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DevOps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is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a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combination</a:t>
            </a:r>
            <a:r>
              <a:rPr sz="2200" spc="-7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of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two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ahoma"/>
                <a:cs typeface="Tahoma"/>
              </a:rPr>
              <a:t>words: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ahoma"/>
                <a:cs typeface="Tahoma"/>
              </a:rPr>
              <a:t>“</a:t>
            </a:r>
            <a:r>
              <a:rPr sz="2200" b="1" spc="35" dirty="0">
                <a:solidFill>
                  <a:srgbClr val="3E3E3E"/>
                </a:solidFill>
                <a:latin typeface="Tahoma"/>
                <a:cs typeface="Tahoma"/>
              </a:rPr>
              <a:t>Dev</a:t>
            </a:r>
            <a:r>
              <a:rPr sz="2200" spc="35" dirty="0">
                <a:solidFill>
                  <a:srgbClr val="3E3E3E"/>
                </a:solidFill>
                <a:latin typeface="Tahoma"/>
                <a:cs typeface="Tahoma"/>
              </a:rPr>
              <a:t>elopment”</a:t>
            </a:r>
            <a:r>
              <a:rPr sz="2200" spc="-7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and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ahoma"/>
                <a:cs typeface="Tahoma"/>
              </a:rPr>
              <a:t>“</a:t>
            </a:r>
            <a:r>
              <a:rPr sz="2200" b="1" spc="40" dirty="0">
                <a:solidFill>
                  <a:srgbClr val="3E3E3E"/>
                </a:solidFill>
                <a:latin typeface="Tahoma"/>
                <a:cs typeface="Tahoma"/>
              </a:rPr>
              <a:t>Op</a:t>
            </a:r>
            <a:r>
              <a:rPr sz="2200" spc="40" dirty="0">
                <a:solidFill>
                  <a:srgbClr val="3E3E3E"/>
                </a:solidFill>
                <a:latin typeface="Tahoma"/>
                <a:cs typeface="Tahoma"/>
              </a:rPr>
              <a:t>erations”</a:t>
            </a:r>
            <a:endParaRPr sz="22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Clr>
                <a:srgbClr val="3E3E3E"/>
              </a:buClr>
              <a:buFont typeface="Tahoma"/>
              <a:buChar char="●"/>
            </a:pPr>
            <a:endParaRPr sz="2800">
              <a:latin typeface="Tahoma"/>
              <a:cs typeface="Tahoma"/>
            </a:endParaRPr>
          </a:p>
          <a:p>
            <a:pPr marL="381635" indent="-369570">
              <a:lnSpc>
                <a:spcPct val="100000"/>
              </a:lnSpc>
              <a:buChar char="●"/>
              <a:tabLst>
                <a:tab pos="381635" algn="l"/>
                <a:tab pos="382270" algn="l"/>
              </a:tabLst>
            </a:pPr>
            <a:r>
              <a:rPr sz="2200" spc="95" dirty="0">
                <a:solidFill>
                  <a:srgbClr val="3E3E3E"/>
                </a:solidFill>
                <a:latin typeface="Tahoma"/>
                <a:cs typeface="Tahoma"/>
              </a:rPr>
              <a:t>An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ahoma"/>
                <a:cs typeface="Tahoma"/>
              </a:rPr>
              <a:t>agile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relationship</a:t>
            </a:r>
            <a:r>
              <a:rPr sz="2200" spc="-6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that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bridges</a:t>
            </a:r>
            <a:r>
              <a:rPr sz="2200" spc="-7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gap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between</a:t>
            </a:r>
            <a:r>
              <a:rPr sz="2200" spc="-8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development</a:t>
            </a:r>
            <a:r>
              <a:rPr sz="2200" spc="-8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and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-140" dirty="0">
                <a:solidFill>
                  <a:srgbClr val="3E3E3E"/>
                </a:solidFill>
                <a:latin typeface="Tahoma"/>
                <a:cs typeface="Tahoma"/>
              </a:rPr>
              <a:t>IT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operations</a:t>
            </a:r>
            <a:endParaRPr sz="22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3E3E3E"/>
              </a:buClr>
              <a:buFont typeface="Tahoma"/>
              <a:buChar char="●"/>
            </a:pPr>
            <a:endParaRPr sz="2500">
              <a:latin typeface="Tahoma"/>
              <a:cs typeface="Tahoma"/>
            </a:endParaRPr>
          </a:p>
          <a:p>
            <a:pPr marL="381635" marR="5080" indent="-369570">
              <a:lnSpc>
                <a:spcPct val="114999"/>
              </a:lnSpc>
              <a:spcBef>
                <a:spcPts val="5"/>
              </a:spcBef>
              <a:buChar char="●"/>
              <a:tabLst>
                <a:tab pos="381635" algn="l"/>
                <a:tab pos="382270" algn="l"/>
              </a:tabLst>
            </a:pP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Used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to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automate </a:t>
            </a:r>
            <a:r>
              <a:rPr sz="2200" spc="105" dirty="0">
                <a:solidFill>
                  <a:srgbClr val="3E3E3E"/>
                </a:solidFill>
                <a:latin typeface="Tahoma"/>
                <a:cs typeface="Tahoma"/>
              </a:rPr>
              <a:t>and 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integrate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the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processes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between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software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development </a:t>
            </a: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and </a:t>
            </a:r>
            <a:r>
              <a:rPr sz="2200" spc="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Tahoma"/>
                <a:cs typeface="Tahoma"/>
              </a:rPr>
              <a:t>other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operations</a:t>
            </a:r>
            <a:r>
              <a:rPr sz="2200" spc="-12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Tahoma"/>
                <a:cs typeface="Tahoma"/>
              </a:rPr>
              <a:t>so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that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software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can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be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ahoma"/>
                <a:cs typeface="Tahoma"/>
              </a:rPr>
              <a:t>built,</a:t>
            </a:r>
            <a:r>
              <a:rPr sz="2200" spc="-7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ahoma"/>
                <a:cs typeface="Tahoma"/>
              </a:rPr>
              <a:t>tested,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and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released</a:t>
            </a:r>
            <a:r>
              <a:rPr sz="2200" spc="-8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in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a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faster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and </a:t>
            </a:r>
            <a:r>
              <a:rPr sz="2200" spc="-67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reliable</a:t>
            </a:r>
            <a:r>
              <a:rPr sz="2200" spc="-8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manner.</a:t>
            </a:r>
            <a:endParaRPr sz="22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Clr>
                <a:srgbClr val="3E3E3E"/>
              </a:buClr>
              <a:buFont typeface="Tahoma"/>
              <a:buChar char="●"/>
            </a:pPr>
            <a:endParaRPr sz="3400">
              <a:latin typeface="Tahoma"/>
              <a:cs typeface="Tahoma"/>
            </a:endParaRPr>
          </a:p>
          <a:p>
            <a:pPr marL="381635" indent="-369570">
              <a:lnSpc>
                <a:spcPct val="100000"/>
              </a:lnSpc>
              <a:buChar char="●"/>
              <a:tabLst>
                <a:tab pos="381635" algn="l"/>
                <a:tab pos="382270" algn="l"/>
              </a:tabLst>
            </a:pP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Development</a:t>
            </a:r>
            <a:r>
              <a:rPr sz="2200" spc="-8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includes</a:t>
            </a:r>
            <a:r>
              <a:rPr sz="2200" spc="-6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ahoma"/>
                <a:cs typeface="Tahoma"/>
              </a:rPr>
              <a:t>planning,</a:t>
            </a:r>
            <a:r>
              <a:rPr sz="2200" spc="-6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ahoma"/>
                <a:cs typeface="Tahoma"/>
              </a:rPr>
              <a:t>creating,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25" dirty="0">
                <a:solidFill>
                  <a:srgbClr val="3E3E3E"/>
                </a:solidFill>
                <a:latin typeface="Tahoma"/>
                <a:cs typeface="Tahoma"/>
              </a:rPr>
              <a:t>verifying,</a:t>
            </a:r>
            <a:r>
              <a:rPr sz="2200" spc="-7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and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ahoma"/>
                <a:cs typeface="Tahoma"/>
              </a:rPr>
              <a:t>packaging.</a:t>
            </a:r>
            <a:endParaRPr sz="2200">
              <a:latin typeface="Tahoma"/>
              <a:cs typeface="Tahoma"/>
            </a:endParaRPr>
          </a:p>
          <a:p>
            <a:pPr marL="381635" indent="-369570">
              <a:lnSpc>
                <a:spcPct val="100000"/>
              </a:lnSpc>
              <a:spcBef>
                <a:spcPts val="1325"/>
              </a:spcBef>
              <a:buChar char="●"/>
              <a:tabLst>
                <a:tab pos="381635" algn="l"/>
                <a:tab pos="382270" algn="l"/>
              </a:tabLst>
            </a:pP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Operations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include</a:t>
            </a:r>
            <a:r>
              <a:rPr sz="2200" spc="-5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Tahoma"/>
                <a:cs typeface="Tahoma"/>
              </a:rPr>
              <a:t>releasing,</a:t>
            </a:r>
            <a:r>
              <a:rPr sz="2200" spc="-7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Tahoma"/>
                <a:cs typeface="Tahoma"/>
              </a:rPr>
              <a:t>configuring,</a:t>
            </a:r>
            <a:r>
              <a:rPr sz="2200" spc="-7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and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monitoring.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171700" y="1943100"/>
            <a:ext cx="1717675" cy="489584"/>
          </a:xfrm>
          <a:custGeom>
            <a:avLst/>
            <a:gdLst/>
            <a:ahLst/>
            <a:cxnLst/>
            <a:rect l="l" t="t" r="r" b="b"/>
            <a:pathLst>
              <a:path w="1717675" h="489585">
                <a:moveTo>
                  <a:pt x="1636014" y="0"/>
                </a:moveTo>
                <a:lnTo>
                  <a:pt x="81533" y="0"/>
                </a:lnTo>
                <a:lnTo>
                  <a:pt x="49774" y="6399"/>
                </a:lnTo>
                <a:lnTo>
                  <a:pt x="23860" y="23860"/>
                </a:lnTo>
                <a:lnTo>
                  <a:pt x="6399" y="49774"/>
                </a:lnTo>
                <a:lnTo>
                  <a:pt x="0" y="81533"/>
                </a:lnTo>
                <a:lnTo>
                  <a:pt x="0" y="407670"/>
                </a:lnTo>
                <a:lnTo>
                  <a:pt x="6399" y="439429"/>
                </a:lnTo>
                <a:lnTo>
                  <a:pt x="23860" y="465343"/>
                </a:lnTo>
                <a:lnTo>
                  <a:pt x="49774" y="482804"/>
                </a:lnTo>
                <a:lnTo>
                  <a:pt x="81533" y="489203"/>
                </a:lnTo>
                <a:lnTo>
                  <a:pt x="1636014" y="489203"/>
                </a:lnTo>
                <a:lnTo>
                  <a:pt x="1667773" y="482804"/>
                </a:lnTo>
                <a:lnTo>
                  <a:pt x="1693687" y="465343"/>
                </a:lnTo>
                <a:lnTo>
                  <a:pt x="1711148" y="439429"/>
                </a:lnTo>
                <a:lnTo>
                  <a:pt x="1717548" y="407670"/>
                </a:lnTo>
                <a:lnTo>
                  <a:pt x="1717548" y="81533"/>
                </a:lnTo>
                <a:lnTo>
                  <a:pt x="1711148" y="49774"/>
                </a:lnTo>
                <a:lnTo>
                  <a:pt x="1693687" y="23860"/>
                </a:lnTo>
                <a:lnTo>
                  <a:pt x="1667773" y="6399"/>
                </a:lnTo>
                <a:lnTo>
                  <a:pt x="1636014" y="0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357373" y="1992883"/>
            <a:ext cx="134493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spc="-5" dirty="0">
                <a:solidFill>
                  <a:srgbClr val="FFFFFF"/>
                </a:solidFill>
                <a:latin typeface="Tahoma"/>
                <a:cs typeface="Tahoma"/>
              </a:rPr>
              <a:t>Overview</a:t>
            </a:r>
            <a:endParaRPr sz="2200">
              <a:latin typeface="Tahoma"/>
              <a:cs typeface="Tahoma"/>
            </a:endParaRP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437632" y="757427"/>
            <a:ext cx="5428488" cy="365759"/>
          </a:xfrm>
          <a:prstGeom prst="rect">
            <a:avLst/>
          </a:prstGeom>
        </p:spPr>
      </p:pic>
    </p:spTree>
  </p:cSld>
  <p:clrMapOvr>
    <a:masterClrMapping/>
  </p:clrMapOvr>
</p:sld>
</file>

<file path=ppt/slides/slide4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345428" y="306451"/>
            <a:ext cx="356298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0" dirty="0">
                <a:solidFill>
                  <a:srgbClr val="3E3E3E"/>
                </a:solidFill>
              </a:rPr>
              <a:t>Nagios</a:t>
            </a:r>
            <a:r>
              <a:rPr spc="-155" dirty="0">
                <a:solidFill>
                  <a:srgbClr val="3E3E3E"/>
                </a:solidFill>
              </a:rPr>
              <a:t> </a:t>
            </a:r>
            <a:r>
              <a:rPr spc="15" dirty="0">
                <a:solidFill>
                  <a:srgbClr val="3E3E3E"/>
                </a:solidFill>
              </a:rPr>
              <a:t>Architecture</a:t>
            </a:r>
          </a:p>
        </p:txBody>
      </p:sp>
      <p:sp>
        <p:nvSpPr>
          <p:cNvPr id="4" name="object 4"/>
          <p:cNvSpPr/>
          <p:nvPr/>
        </p:nvSpPr>
        <p:spPr>
          <a:xfrm>
            <a:off x="6092952" y="3511296"/>
            <a:ext cx="3261360" cy="3982720"/>
          </a:xfrm>
          <a:custGeom>
            <a:avLst/>
            <a:gdLst/>
            <a:ahLst/>
            <a:cxnLst/>
            <a:rect l="l" t="t" r="r" b="b"/>
            <a:pathLst>
              <a:path w="3261359" h="3982720">
                <a:moveTo>
                  <a:pt x="0" y="3982211"/>
                </a:moveTo>
                <a:lnTo>
                  <a:pt x="3261359" y="3982211"/>
                </a:lnTo>
                <a:lnTo>
                  <a:pt x="3261359" y="0"/>
                </a:lnTo>
                <a:lnTo>
                  <a:pt x="0" y="0"/>
                </a:lnTo>
                <a:lnTo>
                  <a:pt x="0" y="3982211"/>
                </a:lnTo>
                <a:close/>
              </a:path>
            </a:pathLst>
          </a:custGeom>
          <a:ln w="9525">
            <a:solidFill>
              <a:srgbClr val="4453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6318313" y="4599241"/>
            <a:ext cx="2816860" cy="951865"/>
            <a:chOff x="6318313" y="4599241"/>
            <a:chExt cx="2816860" cy="951865"/>
          </a:xfrm>
        </p:grpSpPr>
        <p:sp>
          <p:nvSpPr>
            <p:cNvPr id="6" name="object 6"/>
            <p:cNvSpPr/>
            <p:nvPr/>
          </p:nvSpPr>
          <p:spPr>
            <a:xfrm>
              <a:off x="6323076" y="4604003"/>
              <a:ext cx="2807335" cy="942340"/>
            </a:xfrm>
            <a:custGeom>
              <a:avLst/>
              <a:gdLst/>
              <a:ahLst/>
              <a:cxnLst/>
              <a:rect l="l" t="t" r="r" b="b"/>
              <a:pathLst>
                <a:path w="2807334" h="942339">
                  <a:moveTo>
                    <a:pt x="2650235" y="0"/>
                  </a:moveTo>
                  <a:lnTo>
                    <a:pt x="156972" y="0"/>
                  </a:lnTo>
                  <a:lnTo>
                    <a:pt x="107338" y="7997"/>
                  </a:lnTo>
                  <a:lnTo>
                    <a:pt x="64245" y="30272"/>
                  </a:lnTo>
                  <a:lnTo>
                    <a:pt x="30272" y="64245"/>
                  </a:lnTo>
                  <a:lnTo>
                    <a:pt x="7997" y="107338"/>
                  </a:lnTo>
                  <a:lnTo>
                    <a:pt x="0" y="156972"/>
                  </a:lnTo>
                  <a:lnTo>
                    <a:pt x="0" y="784860"/>
                  </a:lnTo>
                  <a:lnTo>
                    <a:pt x="7997" y="834493"/>
                  </a:lnTo>
                  <a:lnTo>
                    <a:pt x="30272" y="877586"/>
                  </a:lnTo>
                  <a:lnTo>
                    <a:pt x="64245" y="911559"/>
                  </a:lnTo>
                  <a:lnTo>
                    <a:pt x="107338" y="933834"/>
                  </a:lnTo>
                  <a:lnTo>
                    <a:pt x="156972" y="941832"/>
                  </a:lnTo>
                  <a:lnTo>
                    <a:pt x="2650235" y="941832"/>
                  </a:lnTo>
                  <a:lnTo>
                    <a:pt x="2699869" y="933834"/>
                  </a:lnTo>
                  <a:lnTo>
                    <a:pt x="2742962" y="911559"/>
                  </a:lnTo>
                  <a:lnTo>
                    <a:pt x="2776935" y="877586"/>
                  </a:lnTo>
                  <a:lnTo>
                    <a:pt x="2799210" y="834493"/>
                  </a:lnTo>
                  <a:lnTo>
                    <a:pt x="2807207" y="784860"/>
                  </a:lnTo>
                  <a:lnTo>
                    <a:pt x="2807207" y="156972"/>
                  </a:lnTo>
                  <a:lnTo>
                    <a:pt x="2799210" y="107338"/>
                  </a:lnTo>
                  <a:lnTo>
                    <a:pt x="2776935" y="64245"/>
                  </a:lnTo>
                  <a:lnTo>
                    <a:pt x="2742962" y="30272"/>
                  </a:lnTo>
                  <a:lnTo>
                    <a:pt x="2699869" y="7997"/>
                  </a:lnTo>
                  <a:lnTo>
                    <a:pt x="2650235" y="0"/>
                  </a:lnTo>
                  <a:close/>
                </a:path>
              </a:pathLst>
            </a:custGeom>
            <a:solidFill>
              <a:srgbClr val="9CC2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323076" y="4604003"/>
              <a:ext cx="2807335" cy="942340"/>
            </a:xfrm>
            <a:custGeom>
              <a:avLst/>
              <a:gdLst/>
              <a:ahLst/>
              <a:cxnLst/>
              <a:rect l="l" t="t" r="r" b="b"/>
              <a:pathLst>
                <a:path w="2807334" h="942339">
                  <a:moveTo>
                    <a:pt x="0" y="156972"/>
                  </a:moveTo>
                  <a:lnTo>
                    <a:pt x="7997" y="107338"/>
                  </a:lnTo>
                  <a:lnTo>
                    <a:pt x="30272" y="64245"/>
                  </a:lnTo>
                  <a:lnTo>
                    <a:pt x="64245" y="30272"/>
                  </a:lnTo>
                  <a:lnTo>
                    <a:pt x="107338" y="7997"/>
                  </a:lnTo>
                  <a:lnTo>
                    <a:pt x="156972" y="0"/>
                  </a:lnTo>
                  <a:lnTo>
                    <a:pt x="2650235" y="0"/>
                  </a:lnTo>
                  <a:lnTo>
                    <a:pt x="2699869" y="7997"/>
                  </a:lnTo>
                  <a:lnTo>
                    <a:pt x="2742962" y="30272"/>
                  </a:lnTo>
                  <a:lnTo>
                    <a:pt x="2776935" y="64245"/>
                  </a:lnTo>
                  <a:lnTo>
                    <a:pt x="2799210" y="107338"/>
                  </a:lnTo>
                  <a:lnTo>
                    <a:pt x="2807207" y="156972"/>
                  </a:lnTo>
                  <a:lnTo>
                    <a:pt x="2807207" y="784860"/>
                  </a:lnTo>
                  <a:lnTo>
                    <a:pt x="2799210" y="834493"/>
                  </a:lnTo>
                  <a:lnTo>
                    <a:pt x="2776935" y="877586"/>
                  </a:lnTo>
                  <a:lnTo>
                    <a:pt x="2742962" y="911559"/>
                  </a:lnTo>
                  <a:lnTo>
                    <a:pt x="2699869" y="933834"/>
                  </a:lnTo>
                  <a:lnTo>
                    <a:pt x="2650235" y="941832"/>
                  </a:lnTo>
                  <a:lnTo>
                    <a:pt x="156972" y="941832"/>
                  </a:lnTo>
                  <a:lnTo>
                    <a:pt x="107338" y="933834"/>
                  </a:lnTo>
                  <a:lnTo>
                    <a:pt x="64245" y="911559"/>
                  </a:lnTo>
                  <a:lnTo>
                    <a:pt x="30272" y="877586"/>
                  </a:lnTo>
                  <a:lnTo>
                    <a:pt x="7997" y="834493"/>
                  </a:lnTo>
                  <a:lnTo>
                    <a:pt x="0" y="784860"/>
                  </a:lnTo>
                  <a:lnTo>
                    <a:pt x="0" y="156972"/>
                  </a:lnTo>
                  <a:close/>
                </a:path>
              </a:pathLst>
            </a:custGeom>
            <a:ln w="9525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6318313" y="5800153"/>
            <a:ext cx="2816860" cy="567690"/>
            <a:chOff x="6318313" y="5800153"/>
            <a:chExt cx="2816860" cy="567690"/>
          </a:xfrm>
        </p:grpSpPr>
        <p:sp>
          <p:nvSpPr>
            <p:cNvPr id="9" name="object 9"/>
            <p:cNvSpPr/>
            <p:nvPr/>
          </p:nvSpPr>
          <p:spPr>
            <a:xfrm>
              <a:off x="6323076" y="5804915"/>
              <a:ext cx="2807335" cy="558165"/>
            </a:xfrm>
            <a:custGeom>
              <a:avLst/>
              <a:gdLst/>
              <a:ahLst/>
              <a:cxnLst/>
              <a:rect l="l" t="t" r="r" b="b"/>
              <a:pathLst>
                <a:path w="2807334" h="558164">
                  <a:moveTo>
                    <a:pt x="2714244" y="0"/>
                  </a:moveTo>
                  <a:lnTo>
                    <a:pt x="92963" y="0"/>
                  </a:lnTo>
                  <a:lnTo>
                    <a:pt x="56792" y="7310"/>
                  </a:lnTo>
                  <a:lnTo>
                    <a:pt x="27241" y="27241"/>
                  </a:lnTo>
                  <a:lnTo>
                    <a:pt x="7310" y="56792"/>
                  </a:lnTo>
                  <a:lnTo>
                    <a:pt x="0" y="92964"/>
                  </a:lnTo>
                  <a:lnTo>
                    <a:pt x="0" y="464820"/>
                  </a:lnTo>
                  <a:lnTo>
                    <a:pt x="7310" y="500991"/>
                  </a:lnTo>
                  <a:lnTo>
                    <a:pt x="27241" y="530542"/>
                  </a:lnTo>
                  <a:lnTo>
                    <a:pt x="56792" y="550473"/>
                  </a:lnTo>
                  <a:lnTo>
                    <a:pt x="92963" y="557784"/>
                  </a:lnTo>
                  <a:lnTo>
                    <a:pt x="2714244" y="557784"/>
                  </a:lnTo>
                  <a:lnTo>
                    <a:pt x="2750415" y="550473"/>
                  </a:lnTo>
                  <a:lnTo>
                    <a:pt x="2779966" y="530542"/>
                  </a:lnTo>
                  <a:lnTo>
                    <a:pt x="2799897" y="500991"/>
                  </a:lnTo>
                  <a:lnTo>
                    <a:pt x="2807207" y="464820"/>
                  </a:lnTo>
                  <a:lnTo>
                    <a:pt x="2807207" y="92964"/>
                  </a:lnTo>
                  <a:lnTo>
                    <a:pt x="2799897" y="56792"/>
                  </a:lnTo>
                  <a:lnTo>
                    <a:pt x="2779966" y="27241"/>
                  </a:lnTo>
                  <a:lnTo>
                    <a:pt x="2750415" y="7310"/>
                  </a:lnTo>
                  <a:lnTo>
                    <a:pt x="2714244" y="0"/>
                  </a:lnTo>
                  <a:close/>
                </a:path>
              </a:pathLst>
            </a:custGeom>
            <a:solidFill>
              <a:srgbClr val="9CC2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323076" y="5804915"/>
              <a:ext cx="2807335" cy="558165"/>
            </a:xfrm>
            <a:custGeom>
              <a:avLst/>
              <a:gdLst/>
              <a:ahLst/>
              <a:cxnLst/>
              <a:rect l="l" t="t" r="r" b="b"/>
              <a:pathLst>
                <a:path w="2807334" h="558164">
                  <a:moveTo>
                    <a:pt x="0" y="92964"/>
                  </a:moveTo>
                  <a:lnTo>
                    <a:pt x="7310" y="56792"/>
                  </a:lnTo>
                  <a:lnTo>
                    <a:pt x="27241" y="27241"/>
                  </a:lnTo>
                  <a:lnTo>
                    <a:pt x="56792" y="7310"/>
                  </a:lnTo>
                  <a:lnTo>
                    <a:pt x="92963" y="0"/>
                  </a:lnTo>
                  <a:lnTo>
                    <a:pt x="2714244" y="0"/>
                  </a:lnTo>
                  <a:lnTo>
                    <a:pt x="2750415" y="7310"/>
                  </a:lnTo>
                  <a:lnTo>
                    <a:pt x="2779966" y="27241"/>
                  </a:lnTo>
                  <a:lnTo>
                    <a:pt x="2799897" y="56792"/>
                  </a:lnTo>
                  <a:lnTo>
                    <a:pt x="2807207" y="92964"/>
                  </a:lnTo>
                  <a:lnTo>
                    <a:pt x="2807207" y="464820"/>
                  </a:lnTo>
                  <a:lnTo>
                    <a:pt x="2799897" y="500991"/>
                  </a:lnTo>
                  <a:lnTo>
                    <a:pt x="2779966" y="530542"/>
                  </a:lnTo>
                  <a:lnTo>
                    <a:pt x="2750415" y="550473"/>
                  </a:lnTo>
                  <a:lnTo>
                    <a:pt x="2714244" y="557784"/>
                  </a:lnTo>
                  <a:lnTo>
                    <a:pt x="92963" y="557784"/>
                  </a:lnTo>
                  <a:lnTo>
                    <a:pt x="56792" y="550473"/>
                  </a:lnTo>
                  <a:lnTo>
                    <a:pt x="27241" y="530542"/>
                  </a:lnTo>
                  <a:lnTo>
                    <a:pt x="7310" y="500991"/>
                  </a:lnTo>
                  <a:lnTo>
                    <a:pt x="0" y="464820"/>
                  </a:lnTo>
                  <a:lnTo>
                    <a:pt x="0" y="92964"/>
                  </a:lnTo>
                  <a:close/>
                </a:path>
              </a:pathLst>
            </a:custGeom>
            <a:ln w="9524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7247635" y="5889116"/>
            <a:ext cx="96075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5" dirty="0">
                <a:solidFill>
                  <a:srgbClr val="3E3E3E"/>
                </a:solidFill>
                <a:latin typeface="Lucida Sans Unicode"/>
                <a:cs typeface="Lucida Sans Unicode"/>
              </a:rPr>
              <a:t>Pl</a:t>
            </a:r>
            <a:r>
              <a:rPr sz="2200" spc="-15" dirty="0">
                <a:solidFill>
                  <a:srgbClr val="3E3E3E"/>
                </a:solidFill>
                <a:latin typeface="Lucida Sans Unicode"/>
                <a:cs typeface="Lucida Sans Unicode"/>
              </a:rPr>
              <a:t>u</a:t>
            </a:r>
            <a:r>
              <a:rPr sz="2200" spc="-175" dirty="0">
                <a:solidFill>
                  <a:srgbClr val="3E3E3E"/>
                </a:solidFill>
                <a:latin typeface="Lucida Sans Unicode"/>
                <a:cs typeface="Lucida Sans Unicode"/>
              </a:rPr>
              <a:t>g</a:t>
            </a:r>
            <a:r>
              <a:rPr sz="2200" spc="-90" dirty="0">
                <a:solidFill>
                  <a:srgbClr val="3E3E3E"/>
                </a:solidFill>
                <a:latin typeface="Lucida Sans Unicode"/>
                <a:cs typeface="Lucida Sans Unicode"/>
              </a:rPr>
              <a:t>i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ns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526530" y="4860417"/>
            <a:ext cx="240093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15" dirty="0">
                <a:solidFill>
                  <a:srgbClr val="3E3E3E"/>
                </a:solidFill>
                <a:latin typeface="Lucida Sans Unicode"/>
                <a:cs typeface="Lucida Sans Unicode"/>
              </a:rPr>
              <a:t>Pr</a:t>
            </a:r>
            <a:r>
              <a:rPr sz="2200" spc="30" dirty="0">
                <a:solidFill>
                  <a:srgbClr val="3E3E3E"/>
                </a:solidFill>
                <a:latin typeface="Lucida Sans Unicode"/>
                <a:cs typeface="Lucida Sans Unicode"/>
              </a:rPr>
              <a:t>o</a:t>
            </a:r>
            <a:r>
              <a:rPr sz="2200" spc="-65" dirty="0">
                <a:solidFill>
                  <a:srgbClr val="3E3E3E"/>
                </a:solidFill>
                <a:latin typeface="Lucida Sans Unicode"/>
                <a:cs typeface="Lucida Sans Unicode"/>
              </a:rPr>
              <a:t>ces</a:t>
            </a: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s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S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c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hed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uler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752970" y="3833241"/>
            <a:ext cx="194373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spc="-15" dirty="0">
                <a:solidFill>
                  <a:srgbClr val="3E3E3E"/>
                </a:solidFill>
                <a:latin typeface="Tahoma"/>
                <a:cs typeface="Tahoma"/>
              </a:rPr>
              <a:t>Nagios</a:t>
            </a:r>
            <a:r>
              <a:rPr sz="2200" b="1" spc="-13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b="1" spc="-25" dirty="0">
                <a:solidFill>
                  <a:srgbClr val="3E3E3E"/>
                </a:solidFill>
                <a:latin typeface="Tahoma"/>
                <a:cs typeface="Tahoma"/>
              </a:rPr>
              <a:t>Server</a:t>
            </a:r>
            <a:endParaRPr sz="2200">
              <a:latin typeface="Tahoma"/>
              <a:cs typeface="Tahoma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10884407" y="3692652"/>
            <a:ext cx="2895600" cy="3432175"/>
            <a:chOff x="10884407" y="3692652"/>
            <a:chExt cx="2895600" cy="3432175"/>
          </a:xfrm>
        </p:grpSpPr>
        <p:sp>
          <p:nvSpPr>
            <p:cNvPr id="15" name="object 15"/>
            <p:cNvSpPr/>
            <p:nvPr/>
          </p:nvSpPr>
          <p:spPr>
            <a:xfrm>
              <a:off x="10884407" y="3692652"/>
              <a:ext cx="2895600" cy="3432175"/>
            </a:xfrm>
            <a:custGeom>
              <a:avLst/>
              <a:gdLst/>
              <a:ahLst/>
              <a:cxnLst/>
              <a:rect l="l" t="t" r="r" b="b"/>
              <a:pathLst>
                <a:path w="2895600" h="3432175">
                  <a:moveTo>
                    <a:pt x="2895600" y="0"/>
                  </a:moveTo>
                  <a:lnTo>
                    <a:pt x="0" y="0"/>
                  </a:lnTo>
                  <a:lnTo>
                    <a:pt x="0" y="3432048"/>
                  </a:lnTo>
                  <a:lnTo>
                    <a:pt x="2895600" y="3432048"/>
                  </a:lnTo>
                  <a:lnTo>
                    <a:pt x="28956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1166347" y="4920996"/>
              <a:ext cx="2331720" cy="532130"/>
            </a:xfrm>
            <a:custGeom>
              <a:avLst/>
              <a:gdLst/>
              <a:ahLst/>
              <a:cxnLst/>
              <a:rect l="l" t="t" r="r" b="b"/>
              <a:pathLst>
                <a:path w="2331719" h="532129">
                  <a:moveTo>
                    <a:pt x="2243073" y="0"/>
                  </a:moveTo>
                  <a:lnTo>
                    <a:pt x="88646" y="0"/>
                  </a:lnTo>
                  <a:lnTo>
                    <a:pt x="54167" y="6975"/>
                  </a:lnTo>
                  <a:lnTo>
                    <a:pt x="25987" y="25987"/>
                  </a:lnTo>
                  <a:lnTo>
                    <a:pt x="6975" y="54167"/>
                  </a:lnTo>
                  <a:lnTo>
                    <a:pt x="0" y="88645"/>
                  </a:lnTo>
                  <a:lnTo>
                    <a:pt x="0" y="443229"/>
                  </a:lnTo>
                  <a:lnTo>
                    <a:pt x="6975" y="477708"/>
                  </a:lnTo>
                  <a:lnTo>
                    <a:pt x="25987" y="505888"/>
                  </a:lnTo>
                  <a:lnTo>
                    <a:pt x="54167" y="524900"/>
                  </a:lnTo>
                  <a:lnTo>
                    <a:pt x="88646" y="531876"/>
                  </a:lnTo>
                  <a:lnTo>
                    <a:pt x="2243073" y="531876"/>
                  </a:lnTo>
                  <a:lnTo>
                    <a:pt x="2277552" y="524900"/>
                  </a:lnTo>
                  <a:lnTo>
                    <a:pt x="2305732" y="505888"/>
                  </a:lnTo>
                  <a:lnTo>
                    <a:pt x="2324744" y="477708"/>
                  </a:lnTo>
                  <a:lnTo>
                    <a:pt x="2331719" y="443229"/>
                  </a:lnTo>
                  <a:lnTo>
                    <a:pt x="2331719" y="88645"/>
                  </a:lnTo>
                  <a:lnTo>
                    <a:pt x="2324744" y="54167"/>
                  </a:lnTo>
                  <a:lnTo>
                    <a:pt x="2305732" y="25987"/>
                  </a:lnTo>
                  <a:lnTo>
                    <a:pt x="2277552" y="6975"/>
                  </a:lnTo>
                  <a:lnTo>
                    <a:pt x="2243073" y="0"/>
                  </a:lnTo>
                  <a:close/>
                </a:path>
              </a:pathLst>
            </a:custGeom>
            <a:solidFill>
              <a:srgbClr val="9CC2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1166347" y="4920996"/>
              <a:ext cx="2331720" cy="532130"/>
            </a:xfrm>
            <a:custGeom>
              <a:avLst/>
              <a:gdLst/>
              <a:ahLst/>
              <a:cxnLst/>
              <a:rect l="l" t="t" r="r" b="b"/>
              <a:pathLst>
                <a:path w="2331719" h="532129">
                  <a:moveTo>
                    <a:pt x="0" y="88645"/>
                  </a:moveTo>
                  <a:lnTo>
                    <a:pt x="6975" y="54167"/>
                  </a:lnTo>
                  <a:lnTo>
                    <a:pt x="25987" y="25987"/>
                  </a:lnTo>
                  <a:lnTo>
                    <a:pt x="54167" y="6975"/>
                  </a:lnTo>
                  <a:lnTo>
                    <a:pt x="88646" y="0"/>
                  </a:lnTo>
                  <a:lnTo>
                    <a:pt x="2243073" y="0"/>
                  </a:lnTo>
                  <a:lnTo>
                    <a:pt x="2277552" y="6975"/>
                  </a:lnTo>
                  <a:lnTo>
                    <a:pt x="2305732" y="25987"/>
                  </a:lnTo>
                  <a:lnTo>
                    <a:pt x="2324744" y="54167"/>
                  </a:lnTo>
                  <a:lnTo>
                    <a:pt x="2331719" y="88645"/>
                  </a:lnTo>
                  <a:lnTo>
                    <a:pt x="2331719" y="443229"/>
                  </a:lnTo>
                  <a:lnTo>
                    <a:pt x="2324744" y="477708"/>
                  </a:lnTo>
                  <a:lnTo>
                    <a:pt x="2305732" y="505888"/>
                  </a:lnTo>
                  <a:lnTo>
                    <a:pt x="2277552" y="524900"/>
                  </a:lnTo>
                  <a:lnTo>
                    <a:pt x="2243073" y="531876"/>
                  </a:lnTo>
                  <a:lnTo>
                    <a:pt x="88646" y="531876"/>
                  </a:lnTo>
                  <a:lnTo>
                    <a:pt x="54167" y="524900"/>
                  </a:lnTo>
                  <a:lnTo>
                    <a:pt x="25987" y="505888"/>
                  </a:lnTo>
                  <a:lnTo>
                    <a:pt x="6975" y="477708"/>
                  </a:lnTo>
                  <a:lnTo>
                    <a:pt x="0" y="443229"/>
                  </a:lnTo>
                  <a:lnTo>
                    <a:pt x="0" y="88645"/>
                  </a:lnTo>
                  <a:close/>
                </a:path>
              </a:pathLst>
            </a:custGeom>
            <a:ln w="9525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1166347" y="5835396"/>
              <a:ext cx="2331720" cy="532130"/>
            </a:xfrm>
            <a:custGeom>
              <a:avLst/>
              <a:gdLst/>
              <a:ahLst/>
              <a:cxnLst/>
              <a:rect l="l" t="t" r="r" b="b"/>
              <a:pathLst>
                <a:path w="2331719" h="532129">
                  <a:moveTo>
                    <a:pt x="2243073" y="0"/>
                  </a:moveTo>
                  <a:lnTo>
                    <a:pt x="88646" y="0"/>
                  </a:lnTo>
                  <a:lnTo>
                    <a:pt x="54167" y="6975"/>
                  </a:lnTo>
                  <a:lnTo>
                    <a:pt x="25987" y="25987"/>
                  </a:lnTo>
                  <a:lnTo>
                    <a:pt x="6975" y="54167"/>
                  </a:lnTo>
                  <a:lnTo>
                    <a:pt x="0" y="88645"/>
                  </a:lnTo>
                  <a:lnTo>
                    <a:pt x="0" y="443229"/>
                  </a:lnTo>
                  <a:lnTo>
                    <a:pt x="6975" y="477708"/>
                  </a:lnTo>
                  <a:lnTo>
                    <a:pt x="25987" y="505888"/>
                  </a:lnTo>
                  <a:lnTo>
                    <a:pt x="54167" y="524900"/>
                  </a:lnTo>
                  <a:lnTo>
                    <a:pt x="88646" y="531876"/>
                  </a:lnTo>
                  <a:lnTo>
                    <a:pt x="2243073" y="531876"/>
                  </a:lnTo>
                  <a:lnTo>
                    <a:pt x="2277552" y="524900"/>
                  </a:lnTo>
                  <a:lnTo>
                    <a:pt x="2305732" y="505888"/>
                  </a:lnTo>
                  <a:lnTo>
                    <a:pt x="2324744" y="477708"/>
                  </a:lnTo>
                  <a:lnTo>
                    <a:pt x="2331719" y="443229"/>
                  </a:lnTo>
                  <a:lnTo>
                    <a:pt x="2331719" y="88645"/>
                  </a:lnTo>
                  <a:lnTo>
                    <a:pt x="2324744" y="54167"/>
                  </a:lnTo>
                  <a:lnTo>
                    <a:pt x="2305732" y="25987"/>
                  </a:lnTo>
                  <a:lnTo>
                    <a:pt x="2277552" y="6975"/>
                  </a:lnTo>
                  <a:lnTo>
                    <a:pt x="2243073" y="0"/>
                  </a:lnTo>
                  <a:close/>
                </a:path>
              </a:pathLst>
            </a:custGeom>
            <a:solidFill>
              <a:srgbClr val="9CC2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1166347" y="5835396"/>
              <a:ext cx="2331720" cy="532130"/>
            </a:xfrm>
            <a:custGeom>
              <a:avLst/>
              <a:gdLst/>
              <a:ahLst/>
              <a:cxnLst/>
              <a:rect l="l" t="t" r="r" b="b"/>
              <a:pathLst>
                <a:path w="2331719" h="532129">
                  <a:moveTo>
                    <a:pt x="0" y="88645"/>
                  </a:moveTo>
                  <a:lnTo>
                    <a:pt x="6975" y="54167"/>
                  </a:lnTo>
                  <a:lnTo>
                    <a:pt x="25987" y="25987"/>
                  </a:lnTo>
                  <a:lnTo>
                    <a:pt x="54167" y="6975"/>
                  </a:lnTo>
                  <a:lnTo>
                    <a:pt x="88646" y="0"/>
                  </a:lnTo>
                  <a:lnTo>
                    <a:pt x="2243073" y="0"/>
                  </a:lnTo>
                  <a:lnTo>
                    <a:pt x="2277552" y="6975"/>
                  </a:lnTo>
                  <a:lnTo>
                    <a:pt x="2305732" y="25987"/>
                  </a:lnTo>
                  <a:lnTo>
                    <a:pt x="2324744" y="54167"/>
                  </a:lnTo>
                  <a:lnTo>
                    <a:pt x="2331719" y="88645"/>
                  </a:lnTo>
                  <a:lnTo>
                    <a:pt x="2331719" y="443229"/>
                  </a:lnTo>
                  <a:lnTo>
                    <a:pt x="2324744" y="477708"/>
                  </a:lnTo>
                  <a:lnTo>
                    <a:pt x="2305732" y="505888"/>
                  </a:lnTo>
                  <a:lnTo>
                    <a:pt x="2277552" y="524900"/>
                  </a:lnTo>
                  <a:lnTo>
                    <a:pt x="2243073" y="531876"/>
                  </a:lnTo>
                  <a:lnTo>
                    <a:pt x="88646" y="531876"/>
                  </a:lnTo>
                  <a:lnTo>
                    <a:pt x="54167" y="524900"/>
                  </a:lnTo>
                  <a:lnTo>
                    <a:pt x="25987" y="505888"/>
                  </a:lnTo>
                  <a:lnTo>
                    <a:pt x="6975" y="477708"/>
                  </a:lnTo>
                  <a:lnTo>
                    <a:pt x="0" y="443229"/>
                  </a:lnTo>
                  <a:lnTo>
                    <a:pt x="0" y="88645"/>
                  </a:lnTo>
                  <a:close/>
                </a:path>
              </a:pathLst>
            </a:custGeom>
            <a:ln w="9525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10884407" y="3692652"/>
            <a:ext cx="2895600" cy="3432175"/>
          </a:xfrm>
          <a:prstGeom prst="rect">
            <a:avLst/>
          </a:prstGeom>
          <a:ln w="9525">
            <a:solidFill>
              <a:srgbClr val="44536A"/>
            </a:solidFill>
          </a:ln>
        </p:spPr>
        <p:txBody>
          <a:bodyPr vert="horz" wrap="square" lIns="0" tIns="190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5"/>
              </a:spcBef>
            </a:pPr>
            <a:endParaRPr sz="3550">
              <a:latin typeface="Times New Roman"/>
              <a:cs typeface="Times New Roman"/>
            </a:endParaRPr>
          </a:p>
          <a:p>
            <a:pPr marL="48260" algn="ctr">
              <a:lnSpc>
                <a:spcPct val="100000"/>
              </a:lnSpc>
            </a:pPr>
            <a:r>
              <a:rPr sz="2200" b="1" spc="-20" dirty="0">
                <a:solidFill>
                  <a:srgbClr val="3E3E3E"/>
                </a:solidFill>
                <a:latin typeface="Tahoma"/>
                <a:cs typeface="Tahoma"/>
              </a:rPr>
              <a:t>Remote</a:t>
            </a:r>
            <a:r>
              <a:rPr sz="2200" b="1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b="1" spc="-10" dirty="0">
                <a:solidFill>
                  <a:srgbClr val="3E3E3E"/>
                </a:solidFill>
                <a:latin typeface="Tahoma"/>
                <a:cs typeface="Tahoma"/>
              </a:rPr>
              <a:t>Host</a:t>
            </a:r>
            <a:endParaRPr sz="22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950">
              <a:latin typeface="Tahoma"/>
              <a:cs typeface="Tahoma"/>
            </a:endParaRPr>
          </a:p>
          <a:p>
            <a:pPr marL="2540" algn="ctr">
              <a:lnSpc>
                <a:spcPct val="100000"/>
              </a:lnSpc>
            </a:pP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Plugins</a:t>
            </a:r>
            <a:endParaRPr sz="22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950">
              <a:latin typeface="Lucida Sans Unicode"/>
              <a:cs typeface="Lucida Sans Unicode"/>
            </a:endParaRPr>
          </a:p>
          <a:p>
            <a:pPr marL="1905" algn="ctr">
              <a:lnSpc>
                <a:spcPct val="100000"/>
              </a:lnSpc>
              <a:spcBef>
                <a:spcPts val="5"/>
              </a:spcBef>
            </a:pP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Plugins</a:t>
            </a:r>
            <a:endParaRPr sz="2200">
              <a:latin typeface="Lucida Sans Unicode"/>
              <a:cs typeface="Lucida Sans Unicode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2471737" y="4862893"/>
            <a:ext cx="2005964" cy="1091565"/>
            <a:chOff x="2471737" y="4862893"/>
            <a:chExt cx="2005964" cy="1091565"/>
          </a:xfrm>
        </p:grpSpPr>
        <p:sp>
          <p:nvSpPr>
            <p:cNvPr id="22" name="object 22"/>
            <p:cNvSpPr/>
            <p:nvPr/>
          </p:nvSpPr>
          <p:spPr>
            <a:xfrm>
              <a:off x="2476500" y="4867655"/>
              <a:ext cx="1996439" cy="1082040"/>
            </a:xfrm>
            <a:custGeom>
              <a:avLst/>
              <a:gdLst/>
              <a:ahLst/>
              <a:cxnLst/>
              <a:rect l="l" t="t" r="r" b="b"/>
              <a:pathLst>
                <a:path w="1996439" h="1082039">
                  <a:moveTo>
                    <a:pt x="1816100" y="0"/>
                  </a:moveTo>
                  <a:lnTo>
                    <a:pt x="180339" y="0"/>
                  </a:lnTo>
                  <a:lnTo>
                    <a:pt x="132409" y="6444"/>
                  </a:lnTo>
                  <a:lnTo>
                    <a:pt x="89332" y="24628"/>
                  </a:lnTo>
                  <a:lnTo>
                    <a:pt x="52832" y="52832"/>
                  </a:lnTo>
                  <a:lnTo>
                    <a:pt x="24628" y="89332"/>
                  </a:lnTo>
                  <a:lnTo>
                    <a:pt x="6444" y="132409"/>
                  </a:lnTo>
                  <a:lnTo>
                    <a:pt x="0" y="180340"/>
                  </a:lnTo>
                  <a:lnTo>
                    <a:pt x="0" y="901700"/>
                  </a:lnTo>
                  <a:lnTo>
                    <a:pt x="6444" y="949630"/>
                  </a:lnTo>
                  <a:lnTo>
                    <a:pt x="24628" y="992707"/>
                  </a:lnTo>
                  <a:lnTo>
                    <a:pt x="52832" y="1029207"/>
                  </a:lnTo>
                  <a:lnTo>
                    <a:pt x="89332" y="1057411"/>
                  </a:lnTo>
                  <a:lnTo>
                    <a:pt x="132409" y="1075595"/>
                  </a:lnTo>
                  <a:lnTo>
                    <a:pt x="180339" y="1082040"/>
                  </a:lnTo>
                  <a:lnTo>
                    <a:pt x="1816100" y="1082040"/>
                  </a:lnTo>
                  <a:lnTo>
                    <a:pt x="1864030" y="1075595"/>
                  </a:lnTo>
                  <a:lnTo>
                    <a:pt x="1907107" y="1057411"/>
                  </a:lnTo>
                  <a:lnTo>
                    <a:pt x="1943608" y="1029208"/>
                  </a:lnTo>
                  <a:lnTo>
                    <a:pt x="1971811" y="992707"/>
                  </a:lnTo>
                  <a:lnTo>
                    <a:pt x="1989995" y="949630"/>
                  </a:lnTo>
                  <a:lnTo>
                    <a:pt x="1996439" y="901700"/>
                  </a:lnTo>
                  <a:lnTo>
                    <a:pt x="1996439" y="180340"/>
                  </a:lnTo>
                  <a:lnTo>
                    <a:pt x="1989995" y="132409"/>
                  </a:lnTo>
                  <a:lnTo>
                    <a:pt x="1971811" y="89332"/>
                  </a:lnTo>
                  <a:lnTo>
                    <a:pt x="1943608" y="52831"/>
                  </a:lnTo>
                  <a:lnTo>
                    <a:pt x="1907107" y="24628"/>
                  </a:lnTo>
                  <a:lnTo>
                    <a:pt x="1864030" y="6444"/>
                  </a:lnTo>
                  <a:lnTo>
                    <a:pt x="1816100" y="0"/>
                  </a:lnTo>
                  <a:close/>
                </a:path>
              </a:pathLst>
            </a:custGeom>
            <a:solidFill>
              <a:srgbClr val="E9AEA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476500" y="4867655"/>
              <a:ext cx="1996439" cy="1082040"/>
            </a:xfrm>
            <a:custGeom>
              <a:avLst/>
              <a:gdLst/>
              <a:ahLst/>
              <a:cxnLst/>
              <a:rect l="l" t="t" r="r" b="b"/>
              <a:pathLst>
                <a:path w="1996439" h="1082039">
                  <a:moveTo>
                    <a:pt x="0" y="180340"/>
                  </a:moveTo>
                  <a:lnTo>
                    <a:pt x="6444" y="132409"/>
                  </a:lnTo>
                  <a:lnTo>
                    <a:pt x="24628" y="89332"/>
                  </a:lnTo>
                  <a:lnTo>
                    <a:pt x="52832" y="52832"/>
                  </a:lnTo>
                  <a:lnTo>
                    <a:pt x="89332" y="24628"/>
                  </a:lnTo>
                  <a:lnTo>
                    <a:pt x="132409" y="6444"/>
                  </a:lnTo>
                  <a:lnTo>
                    <a:pt x="180339" y="0"/>
                  </a:lnTo>
                  <a:lnTo>
                    <a:pt x="1816100" y="0"/>
                  </a:lnTo>
                  <a:lnTo>
                    <a:pt x="1864030" y="6444"/>
                  </a:lnTo>
                  <a:lnTo>
                    <a:pt x="1907107" y="24628"/>
                  </a:lnTo>
                  <a:lnTo>
                    <a:pt x="1943608" y="52831"/>
                  </a:lnTo>
                  <a:lnTo>
                    <a:pt x="1971811" y="89332"/>
                  </a:lnTo>
                  <a:lnTo>
                    <a:pt x="1989995" y="132409"/>
                  </a:lnTo>
                  <a:lnTo>
                    <a:pt x="1996439" y="180340"/>
                  </a:lnTo>
                  <a:lnTo>
                    <a:pt x="1996439" y="901700"/>
                  </a:lnTo>
                  <a:lnTo>
                    <a:pt x="1989995" y="949630"/>
                  </a:lnTo>
                  <a:lnTo>
                    <a:pt x="1971811" y="992707"/>
                  </a:lnTo>
                  <a:lnTo>
                    <a:pt x="1943608" y="1029208"/>
                  </a:lnTo>
                  <a:lnTo>
                    <a:pt x="1907107" y="1057411"/>
                  </a:lnTo>
                  <a:lnTo>
                    <a:pt x="1864030" y="1075595"/>
                  </a:lnTo>
                  <a:lnTo>
                    <a:pt x="1816100" y="1082040"/>
                  </a:lnTo>
                  <a:lnTo>
                    <a:pt x="180339" y="1082040"/>
                  </a:lnTo>
                  <a:lnTo>
                    <a:pt x="132409" y="1075595"/>
                  </a:lnTo>
                  <a:lnTo>
                    <a:pt x="89332" y="1057411"/>
                  </a:lnTo>
                  <a:lnTo>
                    <a:pt x="52832" y="1029207"/>
                  </a:lnTo>
                  <a:lnTo>
                    <a:pt x="24628" y="992707"/>
                  </a:lnTo>
                  <a:lnTo>
                    <a:pt x="6444" y="949630"/>
                  </a:lnTo>
                  <a:lnTo>
                    <a:pt x="0" y="901700"/>
                  </a:lnTo>
                  <a:lnTo>
                    <a:pt x="0" y="180340"/>
                  </a:lnTo>
                  <a:close/>
                </a:path>
              </a:pathLst>
            </a:custGeom>
            <a:ln w="9525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2698242" y="5207254"/>
            <a:ext cx="155321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spc="-15" dirty="0">
                <a:solidFill>
                  <a:srgbClr val="3E3E3E"/>
                </a:solidFill>
                <a:latin typeface="Tahoma"/>
                <a:cs typeface="Tahoma"/>
              </a:rPr>
              <a:t>Nagios</a:t>
            </a:r>
            <a:r>
              <a:rPr sz="2200" b="1" spc="-14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b="1" spc="-125" dirty="0">
                <a:solidFill>
                  <a:srgbClr val="3E3E3E"/>
                </a:solidFill>
                <a:latin typeface="Tahoma"/>
                <a:cs typeface="Tahoma"/>
              </a:rPr>
              <a:t>GUI</a:t>
            </a:r>
            <a:endParaRPr sz="2200">
              <a:latin typeface="Tahoma"/>
              <a:cs typeface="Tahoma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4699825" y="5164645"/>
            <a:ext cx="1193800" cy="203200"/>
            <a:chOff x="4699825" y="5164645"/>
            <a:chExt cx="1193800" cy="203200"/>
          </a:xfrm>
        </p:grpSpPr>
        <p:sp>
          <p:nvSpPr>
            <p:cNvPr id="26" name="object 26"/>
            <p:cNvSpPr/>
            <p:nvPr/>
          </p:nvSpPr>
          <p:spPr>
            <a:xfrm>
              <a:off x="4704588" y="5169408"/>
              <a:ext cx="1184275" cy="193675"/>
            </a:xfrm>
            <a:custGeom>
              <a:avLst/>
              <a:gdLst/>
              <a:ahLst/>
              <a:cxnLst/>
              <a:rect l="l" t="t" r="r" b="b"/>
              <a:pathLst>
                <a:path w="1184275" h="193675">
                  <a:moveTo>
                    <a:pt x="1087374" y="0"/>
                  </a:moveTo>
                  <a:lnTo>
                    <a:pt x="1087374" y="48387"/>
                  </a:lnTo>
                  <a:lnTo>
                    <a:pt x="0" y="48387"/>
                  </a:lnTo>
                  <a:lnTo>
                    <a:pt x="0" y="145161"/>
                  </a:lnTo>
                  <a:lnTo>
                    <a:pt x="1087374" y="145161"/>
                  </a:lnTo>
                  <a:lnTo>
                    <a:pt x="1087374" y="193547"/>
                  </a:lnTo>
                  <a:lnTo>
                    <a:pt x="1184148" y="96774"/>
                  </a:lnTo>
                  <a:lnTo>
                    <a:pt x="1087374" y="0"/>
                  </a:lnTo>
                  <a:close/>
                </a:path>
              </a:pathLst>
            </a:custGeom>
            <a:solidFill>
              <a:srgbClr val="B6D6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4704588" y="5169408"/>
              <a:ext cx="1184275" cy="193675"/>
            </a:xfrm>
            <a:custGeom>
              <a:avLst/>
              <a:gdLst/>
              <a:ahLst/>
              <a:cxnLst/>
              <a:rect l="l" t="t" r="r" b="b"/>
              <a:pathLst>
                <a:path w="1184275" h="193675">
                  <a:moveTo>
                    <a:pt x="0" y="48387"/>
                  </a:moveTo>
                  <a:lnTo>
                    <a:pt x="1087374" y="48387"/>
                  </a:lnTo>
                  <a:lnTo>
                    <a:pt x="1087374" y="0"/>
                  </a:lnTo>
                  <a:lnTo>
                    <a:pt x="1184148" y="96774"/>
                  </a:lnTo>
                  <a:lnTo>
                    <a:pt x="1087374" y="193547"/>
                  </a:lnTo>
                  <a:lnTo>
                    <a:pt x="1087374" y="145161"/>
                  </a:lnTo>
                  <a:lnTo>
                    <a:pt x="0" y="145161"/>
                  </a:lnTo>
                  <a:lnTo>
                    <a:pt x="0" y="48387"/>
                  </a:lnTo>
                  <a:close/>
                </a:path>
              </a:pathLst>
            </a:custGeom>
            <a:ln w="9524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8" name="object 28"/>
          <p:cNvGrpSpPr/>
          <p:nvPr/>
        </p:nvGrpSpPr>
        <p:grpSpPr>
          <a:xfrm>
            <a:off x="9576625" y="5164645"/>
            <a:ext cx="1193800" cy="203200"/>
            <a:chOff x="9576625" y="5164645"/>
            <a:chExt cx="1193800" cy="203200"/>
          </a:xfrm>
        </p:grpSpPr>
        <p:sp>
          <p:nvSpPr>
            <p:cNvPr id="29" name="object 29"/>
            <p:cNvSpPr/>
            <p:nvPr/>
          </p:nvSpPr>
          <p:spPr>
            <a:xfrm>
              <a:off x="9581388" y="5169408"/>
              <a:ext cx="1184275" cy="193675"/>
            </a:xfrm>
            <a:custGeom>
              <a:avLst/>
              <a:gdLst/>
              <a:ahLst/>
              <a:cxnLst/>
              <a:rect l="l" t="t" r="r" b="b"/>
              <a:pathLst>
                <a:path w="1184275" h="193675">
                  <a:moveTo>
                    <a:pt x="1087373" y="0"/>
                  </a:moveTo>
                  <a:lnTo>
                    <a:pt x="1087373" y="48387"/>
                  </a:lnTo>
                  <a:lnTo>
                    <a:pt x="0" y="48387"/>
                  </a:lnTo>
                  <a:lnTo>
                    <a:pt x="0" y="145161"/>
                  </a:lnTo>
                  <a:lnTo>
                    <a:pt x="1087373" y="145161"/>
                  </a:lnTo>
                  <a:lnTo>
                    <a:pt x="1087373" y="193547"/>
                  </a:lnTo>
                  <a:lnTo>
                    <a:pt x="1184147" y="96774"/>
                  </a:lnTo>
                  <a:lnTo>
                    <a:pt x="1087373" y="0"/>
                  </a:lnTo>
                  <a:close/>
                </a:path>
              </a:pathLst>
            </a:custGeom>
            <a:solidFill>
              <a:srgbClr val="B6D6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9581388" y="5169408"/>
              <a:ext cx="1184275" cy="193675"/>
            </a:xfrm>
            <a:custGeom>
              <a:avLst/>
              <a:gdLst/>
              <a:ahLst/>
              <a:cxnLst/>
              <a:rect l="l" t="t" r="r" b="b"/>
              <a:pathLst>
                <a:path w="1184275" h="193675">
                  <a:moveTo>
                    <a:pt x="0" y="48387"/>
                  </a:moveTo>
                  <a:lnTo>
                    <a:pt x="1087373" y="48387"/>
                  </a:lnTo>
                  <a:lnTo>
                    <a:pt x="1087373" y="0"/>
                  </a:lnTo>
                  <a:lnTo>
                    <a:pt x="1184147" y="96774"/>
                  </a:lnTo>
                  <a:lnTo>
                    <a:pt x="1087373" y="193547"/>
                  </a:lnTo>
                  <a:lnTo>
                    <a:pt x="1087373" y="145161"/>
                  </a:lnTo>
                  <a:lnTo>
                    <a:pt x="0" y="145161"/>
                  </a:lnTo>
                  <a:lnTo>
                    <a:pt x="0" y="48387"/>
                  </a:lnTo>
                  <a:close/>
                </a:path>
              </a:pathLst>
            </a:custGeom>
            <a:ln w="9525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1" name="object 31"/>
          <p:cNvGrpSpPr/>
          <p:nvPr/>
        </p:nvGrpSpPr>
        <p:grpSpPr>
          <a:xfrm>
            <a:off x="9576625" y="5591365"/>
            <a:ext cx="1193800" cy="203200"/>
            <a:chOff x="9576625" y="5591365"/>
            <a:chExt cx="1193800" cy="203200"/>
          </a:xfrm>
        </p:grpSpPr>
        <p:sp>
          <p:nvSpPr>
            <p:cNvPr id="32" name="object 32"/>
            <p:cNvSpPr/>
            <p:nvPr/>
          </p:nvSpPr>
          <p:spPr>
            <a:xfrm>
              <a:off x="9581388" y="5596128"/>
              <a:ext cx="1184275" cy="193675"/>
            </a:xfrm>
            <a:custGeom>
              <a:avLst/>
              <a:gdLst/>
              <a:ahLst/>
              <a:cxnLst/>
              <a:rect l="l" t="t" r="r" b="b"/>
              <a:pathLst>
                <a:path w="1184275" h="193675">
                  <a:moveTo>
                    <a:pt x="96773" y="0"/>
                  </a:moveTo>
                  <a:lnTo>
                    <a:pt x="0" y="96774"/>
                  </a:lnTo>
                  <a:lnTo>
                    <a:pt x="96773" y="193548"/>
                  </a:lnTo>
                  <a:lnTo>
                    <a:pt x="96773" y="145161"/>
                  </a:lnTo>
                  <a:lnTo>
                    <a:pt x="1184147" y="145161"/>
                  </a:lnTo>
                  <a:lnTo>
                    <a:pt x="1184147" y="48387"/>
                  </a:lnTo>
                  <a:lnTo>
                    <a:pt x="96773" y="48387"/>
                  </a:lnTo>
                  <a:lnTo>
                    <a:pt x="96773" y="0"/>
                  </a:lnTo>
                  <a:close/>
                </a:path>
              </a:pathLst>
            </a:custGeom>
            <a:solidFill>
              <a:srgbClr val="B6D6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9581388" y="5596128"/>
              <a:ext cx="1184275" cy="193675"/>
            </a:xfrm>
            <a:custGeom>
              <a:avLst/>
              <a:gdLst/>
              <a:ahLst/>
              <a:cxnLst/>
              <a:rect l="l" t="t" r="r" b="b"/>
              <a:pathLst>
                <a:path w="1184275" h="193675">
                  <a:moveTo>
                    <a:pt x="1184147" y="145161"/>
                  </a:moveTo>
                  <a:lnTo>
                    <a:pt x="96773" y="145161"/>
                  </a:lnTo>
                  <a:lnTo>
                    <a:pt x="96773" y="193548"/>
                  </a:lnTo>
                  <a:lnTo>
                    <a:pt x="0" y="96774"/>
                  </a:lnTo>
                  <a:lnTo>
                    <a:pt x="96773" y="0"/>
                  </a:lnTo>
                  <a:lnTo>
                    <a:pt x="96773" y="48387"/>
                  </a:lnTo>
                  <a:lnTo>
                    <a:pt x="1184147" y="48387"/>
                  </a:lnTo>
                  <a:lnTo>
                    <a:pt x="1184147" y="145161"/>
                  </a:lnTo>
                  <a:close/>
                </a:path>
              </a:pathLst>
            </a:custGeom>
            <a:ln w="9524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4" name="object 34"/>
          <p:cNvGrpSpPr/>
          <p:nvPr/>
        </p:nvGrpSpPr>
        <p:grpSpPr>
          <a:xfrm>
            <a:off x="4699825" y="5591365"/>
            <a:ext cx="1193800" cy="203200"/>
            <a:chOff x="4699825" y="5591365"/>
            <a:chExt cx="1193800" cy="203200"/>
          </a:xfrm>
        </p:grpSpPr>
        <p:sp>
          <p:nvSpPr>
            <p:cNvPr id="35" name="object 35"/>
            <p:cNvSpPr/>
            <p:nvPr/>
          </p:nvSpPr>
          <p:spPr>
            <a:xfrm>
              <a:off x="4704588" y="5596128"/>
              <a:ext cx="1184275" cy="193675"/>
            </a:xfrm>
            <a:custGeom>
              <a:avLst/>
              <a:gdLst/>
              <a:ahLst/>
              <a:cxnLst/>
              <a:rect l="l" t="t" r="r" b="b"/>
              <a:pathLst>
                <a:path w="1184275" h="193675">
                  <a:moveTo>
                    <a:pt x="96774" y="0"/>
                  </a:moveTo>
                  <a:lnTo>
                    <a:pt x="0" y="96774"/>
                  </a:lnTo>
                  <a:lnTo>
                    <a:pt x="96774" y="193548"/>
                  </a:lnTo>
                  <a:lnTo>
                    <a:pt x="96774" y="145161"/>
                  </a:lnTo>
                  <a:lnTo>
                    <a:pt x="1184148" y="145161"/>
                  </a:lnTo>
                  <a:lnTo>
                    <a:pt x="1184148" y="48387"/>
                  </a:lnTo>
                  <a:lnTo>
                    <a:pt x="96774" y="48387"/>
                  </a:lnTo>
                  <a:lnTo>
                    <a:pt x="96774" y="0"/>
                  </a:lnTo>
                  <a:close/>
                </a:path>
              </a:pathLst>
            </a:custGeom>
            <a:solidFill>
              <a:srgbClr val="B6D6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4704588" y="5596128"/>
              <a:ext cx="1184275" cy="193675"/>
            </a:xfrm>
            <a:custGeom>
              <a:avLst/>
              <a:gdLst/>
              <a:ahLst/>
              <a:cxnLst/>
              <a:rect l="l" t="t" r="r" b="b"/>
              <a:pathLst>
                <a:path w="1184275" h="193675">
                  <a:moveTo>
                    <a:pt x="1184148" y="145161"/>
                  </a:moveTo>
                  <a:lnTo>
                    <a:pt x="96774" y="145161"/>
                  </a:lnTo>
                  <a:lnTo>
                    <a:pt x="96774" y="193548"/>
                  </a:lnTo>
                  <a:lnTo>
                    <a:pt x="0" y="96774"/>
                  </a:lnTo>
                  <a:lnTo>
                    <a:pt x="96774" y="0"/>
                  </a:lnTo>
                  <a:lnTo>
                    <a:pt x="96774" y="48387"/>
                  </a:lnTo>
                  <a:lnTo>
                    <a:pt x="1184148" y="48387"/>
                  </a:lnTo>
                  <a:lnTo>
                    <a:pt x="1184148" y="145161"/>
                  </a:lnTo>
                  <a:close/>
                </a:path>
              </a:pathLst>
            </a:custGeom>
            <a:ln w="9525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7" name="object 37"/>
          <p:cNvGrpSpPr/>
          <p:nvPr/>
        </p:nvGrpSpPr>
        <p:grpSpPr>
          <a:xfrm>
            <a:off x="6318313" y="6530149"/>
            <a:ext cx="2816860" cy="541655"/>
            <a:chOff x="6318313" y="6530149"/>
            <a:chExt cx="2816860" cy="541655"/>
          </a:xfrm>
        </p:grpSpPr>
        <p:sp>
          <p:nvSpPr>
            <p:cNvPr id="38" name="object 38"/>
            <p:cNvSpPr/>
            <p:nvPr/>
          </p:nvSpPr>
          <p:spPr>
            <a:xfrm>
              <a:off x="6323076" y="6534911"/>
              <a:ext cx="2807335" cy="532130"/>
            </a:xfrm>
            <a:custGeom>
              <a:avLst/>
              <a:gdLst/>
              <a:ahLst/>
              <a:cxnLst/>
              <a:rect l="l" t="t" r="r" b="b"/>
              <a:pathLst>
                <a:path w="2807334" h="532129">
                  <a:moveTo>
                    <a:pt x="2718562" y="0"/>
                  </a:moveTo>
                  <a:lnTo>
                    <a:pt x="88646" y="0"/>
                  </a:lnTo>
                  <a:lnTo>
                    <a:pt x="54167" y="6957"/>
                  </a:lnTo>
                  <a:lnTo>
                    <a:pt x="25987" y="25939"/>
                  </a:lnTo>
                  <a:lnTo>
                    <a:pt x="6975" y="54113"/>
                  </a:lnTo>
                  <a:lnTo>
                    <a:pt x="0" y="88646"/>
                  </a:lnTo>
                  <a:lnTo>
                    <a:pt x="0" y="443230"/>
                  </a:lnTo>
                  <a:lnTo>
                    <a:pt x="6975" y="477708"/>
                  </a:lnTo>
                  <a:lnTo>
                    <a:pt x="25987" y="505888"/>
                  </a:lnTo>
                  <a:lnTo>
                    <a:pt x="54167" y="524900"/>
                  </a:lnTo>
                  <a:lnTo>
                    <a:pt x="88646" y="531876"/>
                  </a:lnTo>
                  <a:lnTo>
                    <a:pt x="2718562" y="531876"/>
                  </a:lnTo>
                  <a:lnTo>
                    <a:pt x="2753040" y="524900"/>
                  </a:lnTo>
                  <a:lnTo>
                    <a:pt x="2781220" y="505888"/>
                  </a:lnTo>
                  <a:lnTo>
                    <a:pt x="2800232" y="477708"/>
                  </a:lnTo>
                  <a:lnTo>
                    <a:pt x="2807207" y="443230"/>
                  </a:lnTo>
                  <a:lnTo>
                    <a:pt x="2807207" y="88646"/>
                  </a:lnTo>
                  <a:lnTo>
                    <a:pt x="2800232" y="54113"/>
                  </a:lnTo>
                  <a:lnTo>
                    <a:pt x="2781220" y="25939"/>
                  </a:lnTo>
                  <a:lnTo>
                    <a:pt x="2753040" y="6957"/>
                  </a:lnTo>
                  <a:lnTo>
                    <a:pt x="2718562" y="0"/>
                  </a:lnTo>
                  <a:close/>
                </a:path>
              </a:pathLst>
            </a:custGeom>
            <a:solidFill>
              <a:srgbClr val="9CC2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6323076" y="6534911"/>
              <a:ext cx="2807335" cy="532130"/>
            </a:xfrm>
            <a:custGeom>
              <a:avLst/>
              <a:gdLst/>
              <a:ahLst/>
              <a:cxnLst/>
              <a:rect l="l" t="t" r="r" b="b"/>
              <a:pathLst>
                <a:path w="2807334" h="532129">
                  <a:moveTo>
                    <a:pt x="0" y="88646"/>
                  </a:moveTo>
                  <a:lnTo>
                    <a:pt x="6975" y="54113"/>
                  </a:lnTo>
                  <a:lnTo>
                    <a:pt x="25987" y="25939"/>
                  </a:lnTo>
                  <a:lnTo>
                    <a:pt x="54167" y="6957"/>
                  </a:lnTo>
                  <a:lnTo>
                    <a:pt x="88646" y="0"/>
                  </a:lnTo>
                  <a:lnTo>
                    <a:pt x="2718562" y="0"/>
                  </a:lnTo>
                  <a:lnTo>
                    <a:pt x="2753040" y="6957"/>
                  </a:lnTo>
                  <a:lnTo>
                    <a:pt x="2781220" y="25939"/>
                  </a:lnTo>
                  <a:lnTo>
                    <a:pt x="2800232" y="54113"/>
                  </a:lnTo>
                  <a:lnTo>
                    <a:pt x="2807207" y="88646"/>
                  </a:lnTo>
                  <a:lnTo>
                    <a:pt x="2807207" y="443230"/>
                  </a:lnTo>
                  <a:lnTo>
                    <a:pt x="2800232" y="477708"/>
                  </a:lnTo>
                  <a:lnTo>
                    <a:pt x="2781220" y="505888"/>
                  </a:lnTo>
                  <a:lnTo>
                    <a:pt x="2753040" y="524900"/>
                  </a:lnTo>
                  <a:lnTo>
                    <a:pt x="2718562" y="531876"/>
                  </a:lnTo>
                  <a:lnTo>
                    <a:pt x="88646" y="531876"/>
                  </a:lnTo>
                  <a:lnTo>
                    <a:pt x="54167" y="524900"/>
                  </a:lnTo>
                  <a:lnTo>
                    <a:pt x="25987" y="505888"/>
                  </a:lnTo>
                  <a:lnTo>
                    <a:pt x="6975" y="477708"/>
                  </a:lnTo>
                  <a:lnTo>
                    <a:pt x="0" y="443230"/>
                  </a:lnTo>
                  <a:lnTo>
                    <a:pt x="0" y="88646"/>
                  </a:lnTo>
                  <a:close/>
                </a:path>
              </a:pathLst>
            </a:custGeom>
            <a:ln w="9525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0" name="object 40"/>
          <p:cNvSpPr txBox="1"/>
          <p:nvPr/>
        </p:nvSpPr>
        <p:spPr>
          <a:xfrm>
            <a:off x="7247635" y="6606031"/>
            <a:ext cx="96075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5" dirty="0">
                <a:solidFill>
                  <a:srgbClr val="3E3E3E"/>
                </a:solidFill>
                <a:latin typeface="Lucida Sans Unicode"/>
                <a:cs typeface="Lucida Sans Unicode"/>
              </a:rPr>
              <a:t>Pl</a:t>
            </a:r>
            <a:r>
              <a:rPr sz="2200" spc="-15" dirty="0">
                <a:solidFill>
                  <a:srgbClr val="3E3E3E"/>
                </a:solidFill>
                <a:latin typeface="Lucida Sans Unicode"/>
                <a:cs typeface="Lucida Sans Unicode"/>
              </a:rPr>
              <a:t>u</a:t>
            </a:r>
            <a:r>
              <a:rPr sz="2200" spc="-175" dirty="0">
                <a:solidFill>
                  <a:srgbClr val="3E3E3E"/>
                </a:solidFill>
                <a:latin typeface="Lucida Sans Unicode"/>
                <a:cs typeface="Lucida Sans Unicode"/>
              </a:rPr>
              <a:t>g</a:t>
            </a:r>
            <a:r>
              <a:rPr sz="2200" spc="-90" dirty="0">
                <a:solidFill>
                  <a:srgbClr val="3E3E3E"/>
                </a:solidFill>
                <a:latin typeface="Lucida Sans Unicode"/>
                <a:cs typeface="Lucida Sans Unicode"/>
              </a:rPr>
              <a:t>i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ns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1514602" y="1595526"/>
            <a:ext cx="13227050" cy="1031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89885" marR="5080" indent="-2877820">
              <a:lnSpc>
                <a:spcPct val="150100"/>
              </a:lnSpc>
              <a:spcBef>
                <a:spcPts val="100"/>
              </a:spcBef>
              <a:tabLst>
                <a:tab pos="9172575" algn="l"/>
              </a:tabLst>
            </a:pP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Nagios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architecture</a:t>
            </a:r>
            <a:r>
              <a:rPr sz="2200" spc="-7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80" dirty="0">
                <a:solidFill>
                  <a:srgbClr val="3E3E3E"/>
                </a:solidFill>
                <a:latin typeface="Lucida Sans Unicode"/>
                <a:cs typeface="Lucida Sans Unicode"/>
              </a:rPr>
              <a:t>is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comprised</a:t>
            </a:r>
            <a:r>
              <a:rPr sz="2200" spc="-8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of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15" dirty="0">
                <a:solidFill>
                  <a:srgbClr val="3E3E3E"/>
                </a:solidFill>
                <a:latin typeface="Lucida Sans Unicode"/>
                <a:cs typeface="Lucida Sans Unicode"/>
              </a:rPr>
              <a:t>three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main</a:t>
            </a:r>
            <a:r>
              <a:rPr sz="2200" spc="-10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components</a:t>
            </a:r>
            <a:r>
              <a:rPr sz="2200" spc="-9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namely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70" dirty="0">
                <a:solidFill>
                  <a:srgbClr val="3E3E3E"/>
                </a:solidFill>
                <a:latin typeface="Lucida Sans Unicode"/>
                <a:cs typeface="Lucida Sans Unicode"/>
              </a:rPr>
              <a:t>-	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the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process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scheduler</a:t>
            </a:r>
            <a:r>
              <a:rPr sz="2200" spc="-9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(running </a:t>
            </a:r>
            <a:r>
              <a:rPr sz="2200" spc="-68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on</a:t>
            </a:r>
            <a:r>
              <a:rPr sz="2200" spc="-13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the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Nagios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server),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the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85" dirty="0">
                <a:solidFill>
                  <a:srgbClr val="3E3E3E"/>
                </a:solidFill>
                <a:latin typeface="Lucida Sans Unicode"/>
                <a:cs typeface="Lucida Sans Unicode"/>
              </a:rPr>
              <a:t>plugins, 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and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the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user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interface.</a:t>
            </a:r>
            <a:endParaRPr sz="2200">
              <a:latin typeface="Lucida Sans Unicode"/>
              <a:cs typeface="Lucida Sans Unicode"/>
            </a:endParaRPr>
          </a:p>
        </p:txBody>
      </p:sp>
      <p:pic>
        <p:nvPicPr>
          <p:cNvPr id="42" name="object 4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582411" y="734568"/>
            <a:ext cx="5183124" cy="458724"/>
          </a:xfrm>
          <a:prstGeom prst="rect">
            <a:avLst/>
          </a:prstGeom>
        </p:spPr>
      </p:pic>
    </p:spTree>
  </p:cSld>
  <p:clrMapOvr>
    <a:masterClrMapping/>
  </p:clrMapOvr>
</p:sld>
</file>

<file path=ppt/slides/slide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23709" y="4086225"/>
            <a:ext cx="261048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0" dirty="0"/>
              <a:t>Nagios</a:t>
            </a:r>
            <a:r>
              <a:rPr spc="-135" dirty="0"/>
              <a:t> </a:t>
            </a:r>
            <a:r>
              <a:rPr spc="-35" dirty="0"/>
              <a:t>Plugins</a:t>
            </a:r>
          </a:p>
        </p:txBody>
      </p:sp>
    </p:spTree>
  </p:cSld>
  <p:clrMapOvr>
    <a:masterClrMapping/>
  </p:clrMapOvr>
</p:sld>
</file>

<file path=ppt/slides/slide4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22440" y="306451"/>
            <a:ext cx="261048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0" dirty="0">
                <a:solidFill>
                  <a:srgbClr val="3E3E3E"/>
                </a:solidFill>
              </a:rPr>
              <a:t>Nagios</a:t>
            </a:r>
            <a:r>
              <a:rPr spc="-135" dirty="0">
                <a:solidFill>
                  <a:srgbClr val="3E3E3E"/>
                </a:solidFill>
              </a:rPr>
              <a:t> </a:t>
            </a:r>
            <a:r>
              <a:rPr spc="-35" dirty="0">
                <a:solidFill>
                  <a:srgbClr val="3E3E3E"/>
                </a:solidFill>
              </a:rPr>
              <a:t>Plugins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735582" y="1595526"/>
            <a:ext cx="12775565" cy="1031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91790" marR="5080" indent="-2879725">
              <a:lnSpc>
                <a:spcPct val="150100"/>
              </a:lnSpc>
              <a:spcBef>
                <a:spcPts val="100"/>
              </a:spcBef>
            </a:pP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Plugins</a:t>
            </a:r>
            <a:r>
              <a:rPr sz="2200" spc="-8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dirty="0">
                <a:solidFill>
                  <a:srgbClr val="3E3E3E"/>
                </a:solidFill>
                <a:latin typeface="Lucida Sans Unicode"/>
                <a:cs typeface="Lucida Sans Unicode"/>
              </a:rPr>
              <a:t>are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compiled</a:t>
            </a:r>
            <a:r>
              <a:rPr sz="2200" spc="-7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executables</a:t>
            </a:r>
            <a:r>
              <a:rPr sz="2200" spc="-9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15" dirty="0">
                <a:solidFill>
                  <a:srgbClr val="3E3E3E"/>
                </a:solidFill>
                <a:latin typeface="Lucida Sans Unicode"/>
                <a:cs typeface="Lucida Sans Unicode"/>
              </a:rPr>
              <a:t>or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65" dirty="0">
                <a:solidFill>
                  <a:srgbClr val="3E3E3E"/>
                </a:solidFill>
                <a:latin typeface="Lucida Sans Unicode"/>
                <a:cs typeface="Lucida Sans Unicode"/>
              </a:rPr>
              <a:t>scripts</a:t>
            </a:r>
            <a:r>
              <a:rPr sz="2200" spc="-9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10" dirty="0">
                <a:solidFill>
                  <a:srgbClr val="3E3E3E"/>
                </a:solidFill>
                <a:latin typeface="Lucida Sans Unicode"/>
                <a:cs typeface="Lucida Sans Unicode"/>
              </a:rPr>
              <a:t>(Perl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65" dirty="0">
                <a:solidFill>
                  <a:srgbClr val="3E3E3E"/>
                </a:solidFill>
                <a:latin typeface="Lucida Sans Unicode"/>
                <a:cs typeface="Lucida Sans Unicode"/>
              </a:rPr>
              <a:t>scripts</a:t>
            </a:r>
            <a:r>
              <a:rPr sz="2200" spc="-8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and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shell</a:t>
            </a:r>
            <a:r>
              <a:rPr sz="2200" spc="-9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65" dirty="0">
                <a:solidFill>
                  <a:srgbClr val="3E3E3E"/>
                </a:solidFill>
                <a:latin typeface="Lucida Sans Unicode"/>
                <a:cs typeface="Lucida Sans Unicode"/>
              </a:rPr>
              <a:t>scripts)</a:t>
            </a:r>
            <a:r>
              <a:rPr sz="2200" spc="-9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that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can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be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run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from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the </a:t>
            </a:r>
            <a:r>
              <a:rPr sz="2200" spc="-68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comman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d</a:t>
            </a:r>
            <a:r>
              <a:rPr sz="2200" spc="-9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85" dirty="0">
                <a:solidFill>
                  <a:srgbClr val="3E3E3E"/>
                </a:solidFill>
                <a:latin typeface="Lucida Sans Unicode"/>
                <a:cs typeface="Lucida Sans Unicode"/>
              </a:rPr>
              <a:t>l</a:t>
            </a:r>
            <a:r>
              <a:rPr sz="2200" spc="-95" dirty="0">
                <a:solidFill>
                  <a:srgbClr val="3E3E3E"/>
                </a:solidFill>
                <a:latin typeface="Lucida Sans Unicode"/>
                <a:cs typeface="Lucida Sans Unicode"/>
              </a:rPr>
              <a:t>i</a:t>
            </a:r>
            <a:r>
              <a:rPr sz="2200" spc="-10" dirty="0">
                <a:solidFill>
                  <a:srgbClr val="3E3E3E"/>
                </a:solidFill>
                <a:latin typeface="Lucida Sans Unicode"/>
                <a:cs typeface="Lucida Sans Unicode"/>
              </a:rPr>
              <a:t>ne</a:t>
            </a:r>
            <a:r>
              <a:rPr sz="2200" spc="-10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o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70" dirty="0">
                <a:solidFill>
                  <a:srgbClr val="3E3E3E"/>
                </a:solidFill>
                <a:latin typeface="Lucida Sans Unicode"/>
                <a:cs typeface="Lucida Sans Unicode"/>
              </a:rPr>
              <a:t>chec</a:t>
            </a:r>
            <a:r>
              <a:rPr sz="2200" spc="-65" dirty="0">
                <a:solidFill>
                  <a:srgbClr val="3E3E3E"/>
                </a:solidFill>
                <a:latin typeface="Lucida Sans Unicode"/>
                <a:cs typeface="Lucida Sans Unicode"/>
              </a:rPr>
              <a:t>k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the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sta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us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of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5" dirty="0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host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15" dirty="0">
                <a:solidFill>
                  <a:srgbClr val="3E3E3E"/>
                </a:solidFill>
                <a:latin typeface="Lucida Sans Unicode"/>
                <a:cs typeface="Lucida Sans Unicode"/>
              </a:rPr>
              <a:t>or</a:t>
            </a:r>
            <a:r>
              <a:rPr sz="2200" spc="-13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ser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v</a:t>
            </a:r>
            <a:r>
              <a:rPr sz="2200" spc="-70" dirty="0">
                <a:solidFill>
                  <a:srgbClr val="3E3E3E"/>
                </a:solidFill>
                <a:latin typeface="Lucida Sans Unicode"/>
                <a:cs typeface="Lucida Sans Unicode"/>
              </a:rPr>
              <a:t>ice.</a:t>
            </a:r>
            <a:endParaRPr sz="2200">
              <a:latin typeface="Lucida Sans Unicode"/>
              <a:cs typeface="Lucida Sans Unicode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43583" y="3607308"/>
            <a:ext cx="3072383" cy="3072384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5105527" y="4129891"/>
            <a:ext cx="8705215" cy="1535430"/>
          </a:xfrm>
          <a:prstGeom prst="rect">
            <a:avLst/>
          </a:prstGeom>
        </p:spPr>
        <p:txBody>
          <a:bodyPr vert="horz" wrap="square" lIns="0" tIns="180975" rIns="0" bIns="0" rtlCol="0">
            <a:spAutoFit/>
          </a:bodyPr>
          <a:lstStyle/>
          <a:p>
            <a:pPr marL="381000" indent="-368935">
              <a:lnSpc>
                <a:spcPct val="100000"/>
              </a:lnSpc>
              <a:spcBef>
                <a:spcPts val="1425"/>
              </a:spcBef>
              <a:buFont typeface="Tahoma"/>
              <a:buChar char="●"/>
              <a:tabLst>
                <a:tab pos="381000" algn="l"/>
                <a:tab pos="381635" algn="l"/>
              </a:tabLst>
            </a:pP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Plugins</a:t>
            </a:r>
            <a:r>
              <a:rPr sz="2200" spc="-8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allow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the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user</a:t>
            </a:r>
            <a:r>
              <a:rPr sz="2200" spc="-10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to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monitor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databases,</a:t>
            </a:r>
            <a:r>
              <a:rPr sz="2200" spc="-10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operating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65" dirty="0">
                <a:solidFill>
                  <a:srgbClr val="3E3E3E"/>
                </a:solidFill>
                <a:latin typeface="Lucida Sans Unicode"/>
                <a:cs typeface="Lucida Sans Unicode"/>
              </a:rPr>
              <a:t>systems,</a:t>
            </a:r>
            <a:endParaRPr sz="2200">
              <a:latin typeface="Lucida Sans Unicode"/>
              <a:cs typeface="Lucida Sans Unicode"/>
            </a:endParaRPr>
          </a:p>
          <a:p>
            <a:pPr marL="381000">
              <a:lnSpc>
                <a:spcPct val="100000"/>
              </a:lnSpc>
              <a:spcBef>
                <a:spcPts val="1325"/>
              </a:spcBef>
            </a:pPr>
            <a:r>
              <a:rPr sz="2200" spc="-60" dirty="0">
                <a:solidFill>
                  <a:srgbClr val="3E3E3E"/>
                </a:solidFill>
                <a:latin typeface="Lucida Sans Unicode"/>
                <a:cs typeface="Lucida Sans Unicode"/>
              </a:rPr>
              <a:t>applications,</a:t>
            </a:r>
            <a:r>
              <a:rPr sz="2200" spc="-8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network</a:t>
            </a:r>
            <a:r>
              <a:rPr sz="2200" spc="-13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equipment,</a:t>
            </a:r>
            <a:r>
              <a:rPr sz="2200" spc="-9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and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protocols.</a:t>
            </a:r>
            <a:endParaRPr sz="2200">
              <a:latin typeface="Lucida Sans Unicode"/>
              <a:cs typeface="Lucida Sans Unicode"/>
            </a:endParaRPr>
          </a:p>
          <a:p>
            <a:pPr marL="381000" indent="-368935">
              <a:lnSpc>
                <a:spcPct val="100000"/>
              </a:lnSpc>
              <a:spcBef>
                <a:spcPts val="1320"/>
              </a:spcBef>
              <a:buFont typeface="Tahoma"/>
              <a:buChar char="●"/>
              <a:tabLst>
                <a:tab pos="381000" algn="l"/>
                <a:tab pos="381635" algn="l"/>
              </a:tabLst>
            </a:pPr>
            <a:r>
              <a:rPr sz="2200" spc="-65" dirty="0">
                <a:solidFill>
                  <a:srgbClr val="3E3E3E"/>
                </a:solidFill>
                <a:latin typeface="Lucida Sans Unicode"/>
                <a:cs typeface="Lucida Sans Unicode"/>
              </a:rPr>
              <a:t>They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dirty="0">
                <a:solidFill>
                  <a:srgbClr val="3E3E3E"/>
                </a:solidFill>
                <a:latin typeface="Lucida Sans Unicode"/>
                <a:cs typeface="Lucida Sans Unicode"/>
              </a:rPr>
              <a:t>are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standalone</a:t>
            </a:r>
            <a:r>
              <a:rPr sz="2200" spc="-8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60" dirty="0">
                <a:solidFill>
                  <a:srgbClr val="3E3E3E"/>
                </a:solidFill>
                <a:latin typeface="Lucida Sans Unicode"/>
                <a:cs typeface="Lucida Sans Unicode"/>
              </a:rPr>
              <a:t>extensions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to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Nagios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Core.</a:t>
            </a:r>
            <a:endParaRPr sz="2200">
              <a:latin typeface="Lucida Sans Unicode"/>
              <a:cs typeface="Lucida Sans Unicode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172200" y="734568"/>
            <a:ext cx="4058411" cy="458724"/>
          </a:xfrm>
          <a:prstGeom prst="rect">
            <a:avLst/>
          </a:prstGeom>
        </p:spPr>
      </p:pic>
    </p:spTree>
  </p:cSld>
  <p:clrMapOvr>
    <a:masterClrMapping/>
  </p:clrMapOvr>
</p:sld>
</file>

<file path=ppt/slides/slide4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042152" y="306451"/>
            <a:ext cx="417131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40" dirty="0">
                <a:solidFill>
                  <a:srgbClr val="3E3E3E"/>
                </a:solidFill>
              </a:rPr>
              <a:t>Types</a:t>
            </a:r>
            <a:r>
              <a:rPr spc="-105" dirty="0">
                <a:solidFill>
                  <a:srgbClr val="3E3E3E"/>
                </a:solidFill>
              </a:rPr>
              <a:t> </a:t>
            </a:r>
            <a:r>
              <a:rPr spc="5" dirty="0">
                <a:solidFill>
                  <a:srgbClr val="3E3E3E"/>
                </a:solidFill>
              </a:rPr>
              <a:t>of</a:t>
            </a:r>
            <a:r>
              <a:rPr spc="-105" dirty="0">
                <a:solidFill>
                  <a:srgbClr val="3E3E3E"/>
                </a:solidFill>
              </a:rPr>
              <a:t> </a:t>
            </a:r>
            <a:r>
              <a:rPr spc="-20" dirty="0">
                <a:solidFill>
                  <a:srgbClr val="3E3E3E"/>
                </a:solidFill>
              </a:rPr>
              <a:t>Nagios</a:t>
            </a:r>
            <a:r>
              <a:rPr spc="-105" dirty="0">
                <a:solidFill>
                  <a:srgbClr val="3E3E3E"/>
                </a:solidFill>
              </a:rPr>
              <a:t> </a:t>
            </a:r>
            <a:r>
              <a:rPr spc="-35" dirty="0">
                <a:solidFill>
                  <a:srgbClr val="3E3E3E"/>
                </a:solidFill>
              </a:rPr>
              <a:t>Plugins</a:t>
            </a:r>
          </a:p>
        </p:txBody>
      </p:sp>
      <p:sp>
        <p:nvSpPr>
          <p:cNvPr id="4" name="object 4"/>
          <p:cNvSpPr/>
          <p:nvPr/>
        </p:nvSpPr>
        <p:spPr>
          <a:xfrm>
            <a:off x="7033259" y="3054095"/>
            <a:ext cx="2438400" cy="2438400"/>
          </a:xfrm>
          <a:custGeom>
            <a:avLst/>
            <a:gdLst/>
            <a:ahLst/>
            <a:cxnLst/>
            <a:rect l="l" t="t" r="r" b="b"/>
            <a:pathLst>
              <a:path w="2438400" h="2438400">
                <a:moveTo>
                  <a:pt x="1219200" y="0"/>
                </a:moveTo>
                <a:lnTo>
                  <a:pt x="1171325" y="922"/>
                </a:lnTo>
                <a:lnTo>
                  <a:pt x="1123919" y="3668"/>
                </a:lnTo>
                <a:lnTo>
                  <a:pt x="1077013" y="8202"/>
                </a:lnTo>
                <a:lnTo>
                  <a:pt x="1030644" y="14491"/>
                </a:lnTo>
                <a:lnTo>
                  <a:pt x="984843" y="22501"/>
                </a:lnTo>
                <a:lnTo>
                  <a:pt x="939645" y="32199"/>
                </a:lnTo>
                <a:lnTo>
                  <a:pt x="895085" y="43550"/>
                </a:lnTo>
                <a:lnTo>
                  <a:pt x="851195" y="56520"/>
                </a:lnTo>
                <a:lnTo>
                  <a:pt x="808010" y="71076"/>
                </a:lnTo>
                <a:lnTo>
                  <a:pt x="765564" y="87184"/>
                </a:lnTo>
                <a:lnTo>
                  <a:pt x="723890" y="104809"/>
                </a:lnTo>
                <a:lnTo>
                  <a:pt x="683023" y="123919"/>
                </a:lnTo>
                <a:lnTo>
                  <a:pt x="642995" y="144478"/>
                </a:lnTo>
                <a:lnTo>
                  <a:pt x="603842" y="166454"/>
                </a:lnTo>
                <a:lnTo>
                  <a:pt x="565597" y="189812"/>
                </a:lnTo>
                <a:lnTo>
                  <a:pt x="528294" y="214519"/>
                </a:lnTo>
                <a:lnTo>
                  <a:pt x="491966" y="240540"/>
                </a:lnTo>
                <a:lnTo>
                  <a:pt x="456649" y="267841"/>
                </a:lnTo>
                <a:lnTo>
                  <a:pt x="422374" y="296390"/>
                </a:lnTo>
                <a:lnTo>
                  <a:pt x="389177" y="326151"/>
                </a:lnTo>
                <a:lnTo>
                  <a:pt x="357092" y="357092"/>
                </a:lnTo>
                <a:lnTo>
                  <a:pt x="326151" y="389177"/>
                </a:lnTo>
                <a:lnTo>
                  <a:pt x="296390" y="422374"/>
                </a:lnTo>
                <a:lnTo>
                  <a:pt x="267841" y="456649"/>
                </a:lnTo>
                <a:lnTo>
                  <a:pt x="240540" y="491966"/>
                </a:lnTo>
                <a:lnTo>
                  <a:pt x="214519" y="528294"/>
                </a:lnTo>
                <a:lnTo>
                  <a:pt x="189812" y="565597"/>
                </a:lnTo>
                <a:lnTo>
                  <a:pt x="166454" y="603842"/>
                </a:lnTo>
                <a:lnTo>
                  <a:pt x="144478" y="642995"/>
                </a:lnTo>
                <a:lnTo>
                  <a:pt x="123919" y="683023"/>
                </a:lnTo>
                <a:lnTo>
                  <a:pt x="104809" y="723890"/>
                </a:lnTo>
                <a:lnTo>
                  <a:pt x="87184" y="765564"/>
                </a:lnTo>
                <a:lnTo>
                  <a:pt x="71076" y="808010"/>
                </a:lnTo>
                <a:lnTo>
                  <a:pt x="56520" y="851195"/>
                </a:lnTo>
                <a:lnTo>
                  <a:pt x="43550" y="895085"/>
                </a:lnTo>
                <a:lnTo>
                  <a:pt x="32199" y="939645"/>
                </a:lnTo>
                <a:lnTo>
                  <a:pt x="22501" y="984843"/>
                </a:lnTo>
                <a:lnTo>
                  <a:pt x="14491" y="1030644"/>
                </a:lnTo>
                <a:lnTo>
                  <a:pt x="8202" y="1077013"/>
                </a:lnTo>
                <a:lnTo>
                  <a:pt x="3668" y="1123919"/>
                </a:lnTo>
                <a:lnTo>
                  <a:pt x="922" y="1171325"/>
                </a:lnTo>
                <a:lnTo>
                  <a:pt x="0" y="1219200"/>
                </a:lnTo>
                <a:lnTo>
                  <a:pt x="922" y="1267074"/>
                </a:lnTo>
                <a:lnTo>
                  <a:pt x="3668" y="1314480"/>
                </a:lnTo>
                <a:lnTo>
                  <a:pt x="8202" y="1361386"/>
                </a:lnTo>
                <a:lnTo>
                  <a:pt x="14491" y="1407755"/>
                </a:lnTo>
                <a:lnTo>
                  <a:pt x="22501" y="1453556"/>
                </a:lnTo>
                <a:lnTo>
                  <a:pt x="32199" y="1498754"/>
                </a:lnTo>
                <a:lnTo>
                  <a:pt x="43550" y="1543314"/>
                </a:lnTo>
                <a:lnTo>
                  <a:pt x="56520" y="1587204"/>
                </a:lnTo>
                <a:lnTo>
                  <a:pt x="71076" y="1630389"/>
                </a:lnTo>
                <a:lnTo>
                  <a:pt x="87184" y="1672835"/>
                </a:lnTo>
                <a:lnTo>
                  <a:pt x="104809" y="1714509"/>
                </a:lnTo>
                <a:lnTo>
                  <a:pt x="123919" y="1755376"/>
                </a:lnTo>
                <a:lnTo>
                  <a:pt x="144478" y="1795404"/>
                </a:lnTo>
                <a:lnTo>
                  <a:pt x="166454" y="1834557"/>
                </a:lnTo>
                <a:lnTo>
                  <a:pt x="189812" y="1872802"/>
                </a:lnTo>
                <a:lnTo>
                  <a:pt x="214519" y="1910105"/>
                </a:lnTo>
                <a:lnTo>
                  <a:pt x="240540" y="1946433"/>
                </a:lnTo>
                <a:lnTo>
                  <a:pt x="267841" y="1981750"/>
                </a:lnTo>
                <a:lnTo>
                  <a:pt x="296390" y="2016025"/>
                </a:lnTo>
                <a:lnTo>
                  <a:pt x="326151" y="2049222"/>
                </a:lnTo>
                <a:lnTo>
                  <a:pt x="357092" y="2081307"/>
                </a:lnTo>
                <a:lnTo>
                  <a:pt x="389177" y="2112248"/>
                </a:lnTo>
                <a:lnTo>
                  <a:pt x="422374" y="2142009"/>
                </a:lnTo>
                <a:lnTo>
                  <a:pt x="456649" y="2170558"/>
                </a:lnTo>
                <a:lnTo>
                  <a:pt x="491966" y="2197859"/>
                </a:lnTo>
                <a:lnTo>
                  <a:pt x="528294" y="2223880"/>
                </a:lnTo>
                <a:lnTo>
                  <a:pt x="565597" y="2248587"/>
                </a:lnTo>
                <a:lnTo>
                  <a:pt x="603842" y="2271945"/>
                </a:lnTo>
                <a:lnTo>
                  <a:pt x="642995" y="2293921"/>
                </a:lnTo>
                <a:lnTo>
                  <a:pt x="683023" y="2314480"/>
                </a:lnTo>
                <a:lnTo>
                  <a:pt x="723890" y="2333590"/>
                </a:lnTo>
                <a:lnTo>
                  <a:pt x="765564" y="2351215"/>
                </a:lnTo>
                <a:lnTo>
                  <a:pt x="808010" y="2367323"/>
                </a:lnTo>
                <a:lnTo>
                  <a:pt x="851195" y="2381879"/>
                </a:lnTo>
                <a:lnTo>
                  <a:pt x="895085" y="2394849"/>
                </a:lnTo>
                <a:lnTo>
                  <a:pt x="939645" y="2406200"/>
                </a:lnTo>
                <a:lnTo>
                  <a:pt x="984843" y="2415898"/>
                </a:lnTo>
                <a:lnTo>
                  <a:pt x="1030644" y="2423908"/>
                </a:lnTo>
                <a:lnTo>
                  <a:pt x="1077013" y="2430197"/>
                </a:lnTo>
                <a:lnTo>
                  <a:pt x="1123919" y="2434731"/>
                </a:lnTo>
                <a:lnTo>
                  <a:pt x="1171325" y="2437477"/>
                </a:lnTo>
                <a:lnTo>
                  <a:pt x="1219200" y="2438400"/>
                </a:lnTo>
                <a:lnTo>
                  <a:pt x="1267074" y="2437477"/>
                </a:lnTo>
                <a:lnTo>
                  <a:pt x="1314480" y="2434731"/>
                </a:lnTo>
                <a:lnTo>
                  <a:pt x="1361386" y="2430197"/>
                </a:lnTo>
                <a:lnTo>
                  <a:pt x="1407755" y="2423908"/>
                </a:lnTo>
                <a:lnTo>
                  <a:pt x="1453556" y="2415898"/>
                </a:lnTo>
                <a:lnTo>
                  <a:pt x="1498754" y="2406200"/>
                </a:lnTo>
                <a:lnTo>
                  <a:pt x="1543314" y="2394849"/>
                </a:lnTo>
                <a:lnTo>
                  <a:pt x="1587204" y="2381879"/>
                </a:lnTo>
                <a:lnTo>
                  <a:pt x="1630389" y="2367323"/>
                </a:lnTo>
                <a:lnTo>
                  <a:pt x="1672835" y="2351215"/>
                </a:lnTo>
                <a:lnTo>
                  <a:pt x="1714509" y="2333590"/>
                </a:lnTo>
                <a:lnTo>
                  <a:pt x="1755376" y="2314480"/>
                </a:lnTo>
                <a:lnTo>
                  <a:pt x="1795404" y="2293921"/>
                </a:lnTo>
                <a:lnTo>
                  <a:pt x="1834557" y="2271945"/>
                </a:lnTo>
                <a:lnTo>
                  <a:pt x="1872802" y="2248587"/>
                </a:lnTo>
                <a:lnTo>
                  <a:pt x="1910105" y="2223880"/>
                </a:lnTo>
                <a:lnTo>
                  <a:pt x="1946433" y="2197859"/>
                </a:lnTo>
                <a:lnTo>
                  <a:pt x="1981750" y="2170558"/>
                </a:lnTo>
                <a:lnTo>
                  <a:pt x="2016025" y="2142009"/>
                </a:lnTo>
                <a:lnTo>
                  <a:pt x="2049222" y="2112248"/>
                </a:lnTo>
                <a:lnTo>
                  <a:pt x="2081307" y="2081307"/>
                </a:lnTo>
                <a:lnTo>
                  <a:pt x="2112248" y="2049222"/>
                </a:lnTo>
                <a:lnTo>
                  <a:pt x="2142009" y="2016025"/>
                </a:lnTo>
                <a:lnTo>
                  <a:pt x="2170558" y="1981750"/>
                </a:lnTo>
                <a:lnTo>
                  <a:pt x="2197859" y="1946433"/>
                </a:lnTo>
                <a:lnTo>
                  <a:pt x="2223880" y="1910105"/>
                </a:lnTo>
                <a:lnTo>
                  <a:pt x="2248587" y="1872802"/>
                </a:lnTo>
                <a:lnTo>
                  <a:pt x="2271945" y="1834557"/>
                </a:lnTo>
                <a:lnTo>
                  <a:pt x="2293921" y="1795404"/>
                </a:lnTo>
                <a:lnTo>
                  <a:pt x="2314480" y="1755376"/>
                </a:lnTo>
                <a:lnTo>
                  <a:pt x="2333590" y="1714509"/>
                </a:lnTo>
                <a:lnTo>
                  <a:pt x="2351215" y="1672835"/>
                </a:lnTo>
                <a:lnTo>
                  <a:pt x="2367323" y="1630389"/>
                </a:lnTo>
                <a:lnTo>
                  <a:pt x="2381879" y="1587204"/>
                </a:lnTo>
                <a:lnTo>
                  <a:pt x="2394849" y="1543314"/>
                </a:lnTo>
                <a:lnTo>
                  <a:pt x="2406200" y="1498754"/>
                </a:lnTo>
                <a:lnTo>
                  <a:pt x="2415898" y="1453556"/>
                </a:lnTo>
                <a:lnTo>
                  <a:pt x="2423908" y="1407755"/>
                </a:lnTo>
                <a:lnTo>
                  <a:pt x="2430197" y="1361386"/>
                </a:lnTo>
                <a:lnTo>
                  <a:pt x="2434731" y="1314480"/>
                </a:lnTo>
                <a:lnTo>
                  <a:pt x="2437477" y="1267074"/>
                </a:lnTo>
                <a:lnTo>
                  <a:pt x="2438400" y="1219200"/>
                </a:lnTo>
                <a:lnTo>
                  <a:pt x="2437477" y="1171325"/>
                </a:lnTo>
                <a:lnTo>
                  <a:pt x="2434731" y="1123919"/>
                </a:lnTo>
                <a:lnTo>
                  <a:pt x="2430197" y="1077013"/>
                </a:lnTo>
                <a:lnTo>
                  <a:pt x="2423908" y="1030644"/>
                </a:lnTo>
                <a:lnTo>
                  <a:pt x="2415898" y="984843"/>
                </a:lnTo>
                <a:lnTo>
                  <a:pt x="2406200" y="939645"/>
                </a:lnTo>
                <a:lnTo>
                  <a:pt x="2394849" y="895085"/>
                </a:lnTo>
                <a:lnTo>
                  <a:pt x="2381879" y="851195"/>
                </a:lnTo>
                <a:lnTo>
                  <a:pt x="2367323" y="808010"/>
                </a:lnTo>
                <a:lnTo>
                  <a:pt x="2351215" y="765564"/>
                </a:lnTo>
                <a:lnTo>
                  <a:pt x="2333590" y="723890"/>
                </a:lnTo>
                <a:lnTo>
                  <a:pt x="2314480" y="683023"/>
                </a:lnTo>
                <a:lnTo>
                  <a:pt x="2293921" y="642995"/>
                </a:lnTo>
                <a:lnTo>
                  <a:pt x="2271945" y="603842"/>
                </a:lnTo>
                <a:lnTo>
                  <a:pt x="2248587" y="565597"/>
                </a:lnTo>
                <a:lnTo>
                  <a:pt x="2223880" y="528294"/>
                </a:lnTo>
                <a:lnTo>
                  <a:pt x="2197859" y="491966"/>
                </a:lnTo>
                <a:lnTo>
                  <a:pt x="2170558" y="456649"/>
                </a:lnTo>
                <a:lnTo>
                  <a:pt x="2142009" y="422374"/>
                </a:lnTo>
                <a:lnTo>
                  <a:pt x="2112248" y="389177"/>
                </a:lnTo>
                <a:lnTo>
                  <a:pt x="2081307" y="357092"/>
                </a:lnTo>
                <a:lnTo>
                  <a:pt x="2049222" y="326151"/>
                </a:lnTo>
                <a:lnTo>
                  <a:pt x="2016025" y="296390"/>
                </a:lnTo>
                <a:lnTo>
                  <a:pt x="1981750" y="267841"/>
                </a:lnTo>
                <a:lnTo>
                  <a:pt x="1946433" y="240540"/>
                </a:lnTo>
                <a:lnTo>
                  <a:pt x="1910105" y="214519"/>
                </a:lnTo>
                <a:lnTo>
                  <a:pt x="1872802" y="189812"/>
                </a:lnTo>
                <a:lnTo>
                  <a:pt x="1834557" y="166454"/>
                </a:lnTo>
                <a:lnTo>
                  <a:pt x="1795404" y="144478"/>
                </a:lnTo>
                <a:lnTo>
                  <a:pt x="1755376" y="123919"/>
                </a:lnTo>
                <a:lnTo>
                  <a:pt x="1714509" y="104809"/>
                </a:lnTo>
                <a:lnTo>
                  <a:pt x="1672835" y="87184"/>
                </a:lnTo>
                <a:lnTo>
                  <a:pt x="1630389" y="71076"/>
                </a:lnTo>
                <a:lnTo>
                  <a:pt x="1587204" y="56520"/>
                </a:lnTo>
                <a:lnTo>
                  <a:pt x="1543314" y="43550"/>
                </a:lnTo>
                <a:lnTo>
                  <a:pt x="1498754" y="32199"/>
                </a:lnTo>
                <a:lnTo>
                  <a:pt x="1453556" y="22501"/>
                </a:lnTo>
                <a:lnTo>
                  <a:pt x="1407755" y="14491"/>
                </a:lnTo>
                <a:lnTo>
                  <a:pt x="1361386" y="8202"/>
                </a:lnTo>
                <a:lnTo>
                  <a:pt x="1314480" y="3668"/>
                </a:lnTo>
                <a:lnTo>
                  <a:pt x="1267074" y="922"/>
                </a:lnTo>
                <a:lnTo>
                  <a:pt x="1219200" y="0"/>
                </a:lnTo>
                <a:close/>
              </a:path>
            </a:pathLst>
          </a:custGeom>
          <a:solidFill>
            <a:srgbClr val="16534E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8324468" y="2609469"/>
            <a:ext cx="1116330" cy="1116330"/>
            <a:chOff x="8324468" y="2609469"/>
            <a:chExt cx="1116330" cy="1116330"/>
          </a:xfrm>
        </p:grpSpPr>
        <p:sp>
          <p:nvSpPr>
            <p:cNvPr id="6" name="object 6"/>
            <p:cNvSpPr/>
            <p:nvPr/>
          </p:nvSpPr>
          <p:spPr>
            <a:xfrm>
              <a:off x="8353043" y="2638044"/>
              <a:ext cx="1059180" cy="1059180"/>
            </a:xfrm>
            <a:custGeom>
              <a:avLst/>
              <a:gdLst/>
              <a:ahLst/>
              <a:cxnLst/>
              <a:rect l="l" t="t" r="r" b="b"/>
              <a:pathLst>
                <a:path w="1059179" h="1059179">
                  <a:moveTo>
                    <a:pt x="529589" y="0"/>
                  </a:moveTo>
                  <a:lnTo>
                    <a:pt x="481387" y="2164"/>
                  </a:lnTo>
                  <a:lnTo>
                    <a:pt x="434396" y="8532"/>
                  </a:lnTo>
                  <a:lnTo>
                    <a:pt x="388805" y="18917"/>
                  </a:lnTo>
                  <a:lnTo>
                    <a:pt x="344800" y="33132"/>
                  </a:lnTo>
                  <a:lnTo>
                    <a:pt x="302568" y="50991"/>
                  </a:lnTo>
                  <a:lnTo>
                    <a:pt x="262297" y="72305"/>
                  </a:lnTo>
                  <a:lnTo>
                    <a:pt x="224173" y="96888"/>
                  </a:lnTo>
                  <a:lnTo>
                    <a:pt x="188383" y="124554"/>
                  </a:lnTo>
                  <a:lnTo>
                    <a:pt x="155114" y="155114"/>
                  </a:lnTo>
                  <a:lnTo>
                    <a:pt x="124554" y="188383"/>
                  </a:lnTo>
                  <a:lnTo>
                    <a:pt x="96888" y="224173"/>
                  </a:lnTo>
                  <a:lnTo>
                    <a:pt x="72305" y="262297"/>
                  </a:lnTo>
                  <a:lnTo>
                    <a:pt x="50991" y="302568"/>
                  </a:lnTo>
                  <a:lnTo>
                    <a:pt x="33132" y="344800"/>
                  </a:lnTo>
                  <a:lnTo>
                    <a:pt x="18917" y="388805"/>
                  </a:lnTo>
                  <a:lnTo>
                    <a:pt x="8532" y="434396"/>
                  </a:lnTo>
                  <a:lnTo>
                    <a:pt x="2164" y="481387"/>
                  </a:lnTo>
                  <a:lnTo>
                    <a:pt x="0" y="529589"/>
                  </a:lnTo>
                  <a:lnTo>
                    <a:pt x="2164" y="577792"/>
                  </a:lnTo>
                  <a:lnTo>
                    <a:pt x="8532" y="624783"/>
                  </a:lnTo>
                  <a:lnTo>
                    <a:pt x="18917" y="670374"/>
                  </a:lnTo>
                  <a:lnTo>
                    <a:pt x="33132" y="714379"/>
                  </a:lnTo>
                  <a:lnTo>
                    <a:pt x="50991" y="756611"/>
                  </a:lnTo>
                  <a:lnTo>
                    <a:pt x="72305" y="796882"/>
                  </a:lnTo>
                  <a:lnTo>
                    <a:pt x="96888" y="835006"/>
                  </a:lnTo>
                  <a:lnTo>
                    <a:pt x="124554" y="870796"/>
                  </a:lnTo>
                  <a:lnTo>
                    <a:pt x="155114" y="904065"/>
                  </a:lnTo>
                  <a:lnTo>
                    <a:pt x="188383" y="934625"/>
                  </a:lnTo>
                  <a:lnTo>
                    <a:pt x="224173" y="962291"/>
                  </a:lnTo>
                  <a:lnTo>
                    <a:pt x="262297" y="986874"/>
                  </a:lnTo>
                  <a:lnTo>
                    <a:pt x="302568" y="1008188"/>
                  </a:lnTo>
                  <a:lnTo>
                    <a:pt x="344800" y="1026047"/>
                  </a:lnTo>
                  <a:lnTo>
                    <a:pt x="388805" y="1040262"/>
                  </a:lnTo>
                  <a:lnTo>
                    <a:pt x="434396" y="1050647"/>
                  </a:lnTo>
                  <a:lnTo>
                    <a:pt x="481387" y="1057015"/>
                  </a:lnTo>
                  <a:lnTo>
                    <a:pt x="529589" y="1059179"/>
                  </a:lnTo>
                  <a:lnTo>
                    <a:pt x="577792" y="1057015"/>
                  </a:lnTo>
                  <a:lnTo>
                    <a:pt x="624783" y="1050647"/>
                  </a:lnTo>
                  <a:lnTo>
                    <a:pt x="670374" y="1040262"/>
                  </a:lnTo>
                  <a:lnTo>
                    <a:pt x="714379" y="1026047"/>
                  </a:lnTo>
                  <a:lnTo>
                    <a:pt x="756611" y="1008188"/>
                  </a:lnTo>
                  <a:lnTo>
                    <a:pt x="796882" y="986874"/>
                  </a:lnTo>
                  <a:lnTo>
                    <a:pt x="835006" y="962291"/>
                  </a:lnTo>
                  <a:lnTo>
                    <a:pt x="870796" y="934625"/>
                  </a:lnTo>
                  <a:lnTo>
                    <a:pt x="904065" y="904065"/>
                  </a:lnTo>
                  <a:lnTo>
                    <a:pt x="934625" y="870796"/>
                  </a:lnTo>
                  <a:lnTo>
                    <a:pt x="962291" y="835006"/>
                  </a:lnTo>
                  <a:lnTo>
                    <a:pt x="986874" y="796882"/>
                  </a:lnTo>
                  <a:lnTo>
                    <a:pt x="1008188" y="756611"/>
                  </a:lnTo>
                  <a:lnTo>
                    <a:pt x="1026047" y="714379"/>
                  </a:lnTo>
                  <a:lnTo>
                    <a:pt x="1040262" y="670374"/>
                  </a:lnTo>
                  <a:lnTo>
                    <a:pt x="1050647" y="624783"/>
                  </a:lnTo>
                  <a:lnTo>
                    <a:pt x="1057015" y="577792"/>
                  </a:lnTo>
                  <a:lnTo>
                    <a:pt x="1059179" y="529589"/>
                  </a:lnTo>
                  <a:lnTo>
                    <a:pt x="1057015" y="481387"/>
                  </a:lnTo>
                  <a:lnTo>
                    <a:pt x="1050647" y="434396"/>
                  </a:lnTo>
                  <a:lnTo>
                    <a:pt x="1040262" y="388805"/>
                  </a:lnTo>
                  <a:lnTo>
                    <a:pt x="1026047" y="344800"/>
                  </a:lnTo>
                  <a:lnTo>
                    <a:pt x="1008188" y="302568"/>
                  </a:lnTo>
                  <a:lnTo>
                    <a:pt x="986874" y="262297"/>
                  </a:lnTo>
                  <a:lnTo>
                    <a:pt x="962291" y="224173"/>
                  </a:lnTo>
                  <a:lnTo>
                    <a:pt x="934625" y="188383"/>
                  </a:lnTo>
                  <a:lnTo>
                    <a:pt x="904065" y="155114"/>
                  </a:lnTo>
                  <a:lnTo>
                    <a:pt x="870796" y="124554"/>
                  </a:lnTo>
                  <a:lnTo>
                    <a:pt x="835006" y="96888"/>
                  </a:lnTo>
                  <a:lnTo>
                    <a:pt x="796882" y="72305"/>
                  </a:lnTo>
                  <a:lnTo>
                    <a:pt x="756611" y="50991"/>
                  </a:lnTo>
                  <a:lnTo>
                    <a:pt x="714379" y="33132"/>
                  </a:lnTo>
                  <a:lnTo>
                    <a:pt x="670374" y="18917"/>
                  </a:lnTo>
                  <a:lnTo>
                    <a:pt x="624783" y="8532"/>
                  </a:lnTo>
                  <a:lnTo>
                    <a:pt x="577792" y="2164"/>
                  </a:lnTo>
                  <a:lnTo>
                    <a:pt x="529589" y="0"/>
                  </a:lnTo>
                  <a:close/>
                </a:path>
              </a:pathLst>
            </a:custGeom>
            <a:solidFill>
              <a:srgbClr val="207D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353043" y="2638044"/>
              <a:ext cx="1059180" cy="1059180"/>
            </a:xfrm>
            <a:custGeom>
              <a:avLst/>
              <a:gdLst/>
              <a:ahLst/>
              <a:cxnLst/>
              <a:rect l="l" t="t" r="r" b="b"/>
              <a:pathLst>
                <a:path w="1059179" h="1059179">
                  <a:moveTo>
                    <a:pt x="0" y="529589"/>
                  </a:moveTo>
                  <a:lnTo>
                    <a:pt x="2164" y="481387"/>
                  </a:lnTo>
                  <a:lnTo>
                    <a:pt x="8532" y="434396"/>
                  </a:lnTo>
                  <a:lnTo>
                    <a:pt x="18917" y="388805"/>
                  </a:lnTo>
                  <a:lnTo>
                    <a:pt x="33132" y="344800"/>
                  </a:lnTo>
                  <a:lnTo>
                    <a:pt x="50991" y="302568"/>
                  </a:lnTo>
                  <a:lnTo>
                    <a:pt x="72305" y="262297"/>
                  </a:lnTo>
                  <a:lnTo>
                    <a:pt x="96888" y="224173"/>
                  </a:lnTo>
                  <a:lnTo>
                    <a:pt x="124554" y="188383"/>
                  </a:lnTo>
                  <a:lnTo>
                    <a:pt x="155114" y="155114"/>
                  </a:lnTo>
                  <a:lnTo>
                    <a:pt x="188383" y="124554"/>
                  </a:lnTo>
                  <a:lnTo>
                    <a:pt x="224173" y="96888"/>
                  </a:lnTo>
                  <a:lnTo>
                    <a:pt x="262297" y="72305"/>
                  </a:lnTo>
                  <a:lnTo>
                    <a:pt x="302568" y="50991"/>
                  </a:lnTo>
                  <a:lnTo>
                    <a:pt x="344800" y="33132"/>
                  </a:lnTo>
                  <a:lnTo>
                    <a:pt x="388805" y="18917"/>
                  </a:lnTo>
                  <a:lnTo>
                    <a:pt x="434396" y="8532"/>
                  </a:lnTo>
                  <a:lnTo>
                    <a:pt x="481387" y="2164"/>
                  </a:lnTo>
                  <a:lnTo>
                    <a:pt x="529589" y="0"/>
                  </a:lnTo>
                  <a:lnTo>
                    <a:pt x="577792" y="2164"/>
                  </a:lnTo>
                  <a:lnTo>
                    <a:pt x="624783" y="8532"/>
                  </a:lnTo>
                  <a:lnTo>
                    <a:pt x="670374" y="18917"/>
                  </a:lnTo>
                  <a:lnTo>
                    <a:pt x="714379" y="33132"/>
                  </a:lnTo>
                  <a:lnTo>
                    <a:pt x="756611" y="50991"/>
                  </a:lnTo>
                  <a:lnTo>
                    <a:pt x="796882" y="72305"/>
                  </a:lnTo>
                  <a:lnTo>
                    <a:pt x="835006" y="96888"/>
                  </a:lnTo>
                  <a:lnTo>
                    <a:pt x="870796" y="124554"/>
                  </a:lnTo>
                  <a:lnTo>
                    <a:pt x="904065" y="155114"/>
                  </a:lnTo>
                  <a:lnTo>
                    <a:pt x="934625" y="188383"/>
                  </a:lnTo>
                  <a:lnTo>
                    <a:pt x="962291" y="224173"/>
                  </a:lnTo>
                  <a:lnTo>
                    <a:pt x="986874" y="262297"/>
                  </a:lnTo>
                  <a:lnTo>
                    <a:pt x="1008188" y="302568"/>
                  </a:lnTo>
                  <a:lnTo>
                    <a:pt x="1026047" y="344800"/>
                  </a:lnTo>
                  <a:lnTo>
                    <a:pt x="1040262" y="388805"/>
                  </a:lnTo>
                  <a:lnTo>
                    <a:pt x="1050647" y="434396"/>
                  </a:lnTo>
                  <a:lnTo>
                    <a:pt x="1057015" y="481387"/>
                  </a:lnTo>
                  <a:lnTo>
                    <a:pt x="1059179" y="529589"/>
                  </a:lnTo>
                  <a:lnTo>
                    <a:pt x="1057015" y="577792"/>
                  </a:lnTo>
                  <a:lnTo>
                    <a:pt x="1050647" y="624783"/>
                  </a:lnTo>
                  <a:lnTo>
                    <a:pt x="1040262" y="670374"/>
                  </a:lnTo>
                  <a:lnTo>
                    <a:pt x="1026047" y="714379"/>
                  </a:lnTo>
                  <a:lnTo>
                    <a:pt x="1008188" y="756611"/>
                  </a:lnTo>
                  <a:lnTo>
                    <a:pt x="986874" y="796882"/>
                  </a:lnTo>
                  <a:lnTo>
                    <a:pt x="962291" y="835006"/>
                  </a:lnTo>
                  <a:lnTo>
                    <a:pt x="934625" y="870796"/>
                  </a:lnTo>
                  <a:lnTo>
                    <a:pt x="904065" y="904065"/>
                  </a:lnTo>
                  <a:lnTo>
                    <a:pt x="870796" y="934625"/>
                  </a:lnTo>
                  <a:lnTo>
                    <a:pt x="835006" y="962291"/>
                  </a:lnTo>
                  <a:lnTo>
                    <a:pt x="796882" y="986874"/>
                  </a:lnTo>
                  <a:lnTo>
                    <a:pt x="756611" y="1008188"/>
                  </a:lnTo>
                  <a:lnTo>
                    <a:pt x="714379" y="1026047"/>
                  </a:lnTo>
                  <a:lnTo>
                    <a:pt x="670374" y="1040262"/>
                  </a:lnTo>
                  <a:lnTo>
                    <a:pt x="624783" y="1050647"/>
                  </a:lnTo>
                  <a:lnTo>
                    <a:pt x="577792" y="1057015"/>
                  </a:lnTo>
                  <a:lnTo>
                    <a:pt x="529589" y="1059179"/>
                  </a:lnTo>
                  <a:lnTo>
                    <a:pt x="481387" y="1057015"/>
                  </a:lnTo>
                  <a:lnTo>
                    <a:pt x="434396" y="1050647"/>
                  </a:lnTo>
                  <a:lnTo>
                    <a:pt x="388805" y="1040262"/>
                  </a:lnTo>
                  <a:lnTo>
                    <a:pt x="344800" y="1026047"/>
                  </a:lnTo>
                  <a:lnTo>
                    <a:pt x="302568" y="1008188"/>
                  </a:lnTo>
                  <a:lnTo>
                    <a:pt x="262297" y="986874"/>
                  </a:lnTo>
                  <a:lnTo>
                    <a:pt x="224173" y="962291"/>
                  </a:lnTo>
                  <a:lnTo>
                    <a:pt x="188383" y="934625"/>
                  </a:lnTo>
                  <a:lnTo>
                    <a:pt x="155114" y="904065"/>
                  </a:lnTo>
                  <a:lnTo>
                    <a:pt x="124554" y="870796"/>
                  </a:lnTo>
                  <a:lnTo>
                    <a:pt x="96888" y="835006"/>
                  </a:lnTo>
                  <a:lnTo>
                    <a:pt x="72305" y="796882"/>
                  </a:lnTo>
                  <a:lnTo>
                    <a:pt x="50991" y="756611"/>
                  </a:lnTo>
                  <a:lnTo>
                    <a:pt x="33132" y="714379"/>
                  </a:lnTo>
                  <a:lnTo>
                    <a:pt x="18917" y="670374"/>
                  </a:lnTo>
                  <a:lnTo>
                    <a:pt x="8532" y="624783"/>
                  </a:lnTo>
                  <a:lnTo>
                    <a:pt x="2164" y="577792"/>
                  </a:lnTo>
                  <a:lnTo>
                    <a:pt x="0" y="529589"/>
                  </a:lnTo>
                  <a:close/>
                </a:path>
              </a:pathLst>
            </a:custGeom>
            <a:ln w="57150">
              <a:solidFill>
                <a:srgbClr val="E7E6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/>
          <p:nvPr/>
        </p:nvSpPr>
        <p:spPr>
          <a:xfrm>
            <a:off x="8677656" y="2188464"/>
            <a:ext cx="326390" cy="325120"/>
          </a:xfrm>
          <a:custGeom>
            <a:avLst/>
            <a:gdLst/>
            <a:ahLst/>
            <a:cxnLst/>
            <a:rect l="l" t="t" r="r" b="b"/>
            <a:pathLst>
              <a:path w="326390" h="325119">
                <a:moveTo>
                  <a:pt x="163068" y="0"/>
                </a:moveTo>
                <a:lnTo>
                  <a:pt x="119723" y="5796"/>
                </a:lnTo>
                <a:lnTo>
                  <a:pt x="80772" y="22154"/>
                </a:lnTo>
                <a:lnTo>
                  <a:pt x="47767" y="47529"/>
                </a:lnTo>
                <a:lnTo>
                  <a:pt x="22267" y="80376"/>
                </a:lnTo>
                <a:lnTo>
                  <a:pt x="5826" y="119150"/>
                </a:lnTo>
                <a:lnTo>
                  <a:pt x="0" y="162305"/>
                </a:lnTo>
                <a:lnTo>
                  <a:pt x="5826" y="205461"/>
                </a:lnTo>
                <a:lnTo>
                  <a:pt x="22267" y="244235"/>
                </a:lnTo>
                <a:lnTo>
                  <a:pt x="47767" y="277082"/>
                </a:lnTo>
                <a:lnTo>
                  <a:pt x="80772" y="302457"/>
                </a:lnTo>
                <a:lnTo>
                  <a:pt x="119723" y="318815"/>
                </a:lnTo>
                <a:lnTo>
                  <a:pt x="163068" y="324611"/>
                </a:lnTo>
                <a:lnTo>
                  <a:pt x="206412" y="318815"/>
                </a:lnTo>
                <a:lnTo>
                  <a:pt x="245364" y="302457"/>
                </a:lnTo>
                <a:lnTo>
                  <a:pt x="278368" y="277082"/>
                </a:lnTo>
                <a:lnTo>
                  <a:pt x="303868" y="244235"/>
                </a:lnTo>
                <a:lnTo>
                  <a:pt x="320309" y="205461"/>
                </a:lnTo>
                <a:lnTo>
                  <a:pt x="326136" y="162305"/>
                </a:lnTo>
                <a:lnTo>
                  <a:pt x="320309" y="119150"/>
                </a:lnTo>
                <a:lnTo>
                  <a:pt x="303868" y="80376"/>
                </a:lnTo>
                <a:lnTo>
                  <a:pt x="278368" y="47529"/>
                </a:lnTo>
                <a:lnTo>
                  <a:pt x="245364" y="22154"/>
                </a:lnTo>
                <a:lnTo>
                  <a:pt x="206412" y="5796"/>
                </a:lnTo>
                <a:lnTo>
                  <a:pt x="163068" y="0"/>
                </a:lnTo>
                <a:close/>
              </a:path>
            </a:pathLst>
          </a:custGeom>
          <a:solidFill>
            <a:srgbClr val="16534E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371331" y="2377439"/>
            <a:ext cx="163068" cy="163067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8664067" y="2885948"/>
            <a:ext cx="43688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spc="-5" dirty="0">
                <a:solidFill>
                  <a:srgbClr val="FFFFFF"/>
                </a:solidFill>
                <a:latin typeface="Calibri"/>
                <a:cs typeface="Calibri"/>
              </a:rPr>
              <a:t>02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595374" y="5956198"/>
            <a:ext cx="3134995" cy="15684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14999"/>
              </a:lnSpc>
              <a:spcBef>
                <a:spcPts val="100"/>
              </a:spcBef>
            </a:pPr>
            <a:r>
              <a:rPr sz="2200" b="1" spc="5" dirty="0">
                <a:solidFill>
                  <a:srgbClr val="3E3E3E"/>
                </a:solidFill>
                <a:latin typeface="Tahoma"/>
                <a:cs typeface="Tahoma"/>
              </a:rPr>
              <a:t>Official</a:t>
            </a:r>
            <a:r>
              <a:rPr sz="2200" b="1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b="1" spc="-15" dirty="0">
                <a:solidFill>
                  <a:srgbClr val="3E3E3E"/>
                </a:solidFill>
                <a:latin typeface="Tahoma"/>
                <a:cs typeface="Tahoma"/>
              </a:rPr>
              <a:t>Nagios</a:t>
            </a:r>
            <a:r>
              <a:rPr sz="2200" b="1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b="1" spc="-25" dirty="0">
                <a:solidFill>
                  <a:srgbClr val="3E3E3E"/>
                </a:solidFill>
                <a:latin typeface="Tahoma"/>
                <a:cs typeface="Tahoma"/>
              </a:rPr>
              <a:t>Plugins </a:t>
            </a:r>
            <a:r>
              <a:rPr sz="2200" b="1" spc="-62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Developed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and 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maintained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by </a:t>
            </a:r>
            <a:r>
              <a:rPr sz="2200" spc="-65" dirty="0">
                <a:solidFill>
                  <a:srgbClr val="3E3E3E"/>
                </a:solidFill>
                <a:latin typeface="Lucida Sans Unicode"/>
                <a:cs typeface="Lucida Sans Unicode"/>
              </a:rPr>
              <a:t>official </a:t>
            </a:r>
            <a:r>
              <a:rPr sz="2200" spc="-6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Nagios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pl</a:t>
            </a:r>
            <a:r>
              <a:rPr sz="2200" spc="-75" dirty="0">
                <a:solidFill>
                  <a:srgbClr val="3E3E3E"/>
                </a:solidFill>
                <a:latin typeface="Lucida Sans Unicode"/>
                <a:cs typeface="Lucida Sans Unicode"/>
              </a:rPr>
              <a:t>u</a:t>
            </a:r>
            <a:r>
              <a:rPr sz="2200" spc="-175" dirty="0">
                <a:solidFill>
                  <a:srgbClr val="3E3E3E"/>
                </a:solidFill>
                <a:latin typeface="Lucida Sans Unicode"/>
                <a:cs typeface="Lucida Sans Unicode"/>
              </a:rPr>
              <a:t>g</a:t>
            </a:r>
            <a:r>
              <a:rPr sz="2200" spc="-90" dirty="0">
                <a:solidFill>
                  <a:srgbClr val="3E3E3E"/>
                </a:solidFill>
                <a:latin typeface="Lucida Sans Unicode"/>
                <a:cs typeface="Lucida Sans Unicode"/>
              </a:rPr>
              <a:t>i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n</a:t>
            </a:r>
            <a:r>
              <a:rPr sz="2200" spc="-8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am.</a:t>
            </a:r>
            <a:endParaRPr sz="2200">
              <a:latin typeface="Lucida Sans Unicode"/>
              <a:cs typeface="Lucida Sans Unicode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7714488" y="3881628"/>
            <a:ext cx="975360" cy="975360"/>
            <a:chOff x="7714488" y="3881628"/>
            <a:chExt cx="975360" cy="975360"/>
          </a:xfrm>
        </p:grpSpPr>
        <p:sp>
          <p:nvSpPr>
            <p:cNvPr id="13" name="object 13"/>
            <p:cNvSpPr/>
            <p:nvPr/>
          </p:nvSpPr>
          <p:spPr>
            <a:xfrm>
              <a:off x="8234172" y="4405884"/>
              <a:ext cx="455930" cy="451484"/>
            </a:xfrm>
            <a:custGeom>
              <a:avLst/>
              <a:gdLst/>
              <a:ahLst/>
              <a:cxnLst/>
              <a:rect l="l" t="t" r="r" b="b"/>
              <a:pathLst>
                <a:path w="455929" h="451485">
                  <a:moveTo>
                    <a:pt x="229743" y="0"/>
                  </a:moveTo>
                  <a:lnTo>
                    <a:pt x="182970" y="4586"/>
                  </a:lnTo>
                  <a:lnTo>
                    <a:pt x="139624" y="17740"/>
                  </a:lnTo>
                  <a:lnTo>
                    <a:pt x="100570" y="38549"/>
                  </a:lnTo>
                  <a:lnTo>
                    <a:pt x="66675" y="66103"/>
                  </a:lnTo>
                  <a:lnTo>
                    <a:pt x="38803" y="99491"/>
                  </a:lnTo>
                  <a:lnTo>
                    <a:pt x="17823" y="137802"/>
                  </a:lnTo>
                  <a:lnTo>
                    <a:pt x="4600" y="180126"/>
                  </a:lnTo>
                  <a:lnTo>
                    <a:pt x="0" y="225551"/>
                  </a:lnTo>
                  <a:lnTo>
                    <a:pt x="4600" y="270977"/>
                  </a:lnTo>
                  <a:lnTo>
                    <a:pt x="17823" y="313301"/>
                  </a:lnTo>
                  <a:lnTo>
                    <a:pt x="38803" y="351612"/>
                  </a:lnTo>
                  <a:lnTo>
                    <a:pt x="66675" y="385000"/>
                  </a:lnTo>
                  <a:lnTo>
                    <a:pt x="100570" y="412554"/>
                  </a:lnTo>
                  <a:lnTo>
                    <a:pt x="139624" y="433363"/>
                  </a:lnTo>
                  <a:lnTo>
                    <a:pt x="182970" y="446517"/>
                  </a:lnTo>
                  <a:lnTo>
                    <a:pt x="229743" y="451103"/>
                  </a:lnTo>
                  <a:lnTo>
                    <a:pt x="275257" y="446517"/>
                  </a:lnTo>
                  <a:lnTo>
                    <a:pt x="317658" y="433363"/>
                  </a:lnTo>
                  <a:lnTo>
                    <a:pt x="356035" y="412554"/>
                  </a:lnTo>
                  <a:lnTo>
                    <a:pt x="379997" y="392811"/>
                  </a:lnTo>
                  <a:lnTo>
                    <a:pt x="214249" y="392811"/>
                  </a:lnTo>
                  <a:lnTo>
                    <a:pt x="167411" y="383367"/>
                  </a:lnTo>
                  <a:lnTo>
                    <a:pt x="126547" y="361243"/>
                  </a:lnTo>
                  <a:lnTo>
                    <a:pt x="93913" y="328665"/>
                  </a:lnTo>
                  <a:lnTo>
                    <a:pt x="71765" y="287858"/>
                  </a:lnTo>
                  <a:lnTo>
                    <a:pt x="62356" y="241045"/>
                  </a:lnTo>
                  <a:lnTo>
                    <a:pt x="89534" y="241045"/>
                  </a:lnTo>
                  <a:lnTo>
                    <a:pt x="93472" y="233299"/>
                  </a:lnTo>
                  <a:lnTo>
                    <a:pt x="93472" y="217804"/>
                  </a:lnTo>
                  <a:lnTo>
                    <a:pt x="89534" y="213867"/>
                  </a:lnTo>
                  <a:lnTo>
                    <a:pt x="62356" y="213867"/>
                  </a:lnTo>
                  <a:lnTo>
                    <a:pt x="71765" y="167086"/>
                  </a:lnTo>
                  <a:lnTo>
                    <a:pt x="93913" y="126095"/>
                  </a:lnTo>
                  <a:lnTo>
                    <a:pt x="126547" y="92938"/>
                  </a:lnTo>
                  <a:lnTo>
                    <a:pt x="167411" y="69656"/>
                  </a:lnTo>
                  <a:lnTo>
                    <a:pt x="214249" y="58292"/>
                  </a:lnTo>
                  <a:lnTo>
                    <a:pt x="379997" y="58292"/>
                  </a:lnTo>
                  <a:lnTo>
                    <a:pt x="356035" y="38549"/>
                  </a:lnTo>
                  <a:lnTo>
                    <a:pt x="317658" y="17740"/>
                  </a:lnTo>
                  <a:lnTo>
                    <a:pt x="275257" y="4586"/>
                  </a:lnTo>
                  <a:lnTo>
                    <a:pt x="229743" y="0"/>
                  </a:lnTo>
                  <a:close/>
                </a:path>
                <a:path w="455929" h="451485">
                  <a:moveTo>
                    <a:pt x="237617" y="361695"/>
                  </a:moveTo>
                  <a:lnTo>
                    <a:pt x="218058" y="361695"/>
                  </a:lnTo>
                  <a:lnTo>
                    <a:pt x="214249" y="365505"/>
                  </a:lnTo>
                  <a:lnTo>
                    <a:pt x="214249" y="392811"/>
                  </a:lnTo>
                  <a:lnTo>
                    <a:pt x="241426" y="392811"/>
                  </a:lnTo>
                  <a:lnTo>
                    <a:pt x="241426" y="365505"/>
                  </a:lnTo>
                  <a:lnTo>
                    <a:pt x="237617" y="361695"/>
                  </a:lnTo>
                  <a:close/>
                </a:path>
                <a:path w="455929" h="451485">
                  <a:moveTo>
                    <a:pt x="379997" y="58292"/>
                  </a:moveTo>
                  <a:lnTo>
                    <a:pt x="241426" y="58292"/>
                  </a:lnTo>
                  <a:lnTo>
                    <a:pt x="288296" y="69656"/>
                  </a:lnTo>
                  <a:lnTo>
                    <a:pt x="329380" y="92938"/>
                  </a:lnTo>
                  <a:lnTo>
                    <a:pt x="362612" y="126095"/>
                  </a:lnTo>
                  <a:lnTo>
                    <a:pt x="385926" y="167086"/>
                  </a:lnTo>
                  <a:lnTo>
                    <a:pt x="397255" y="213867"/>
                  </a:lnTo>
                  <a:lnTo>
                    <a:pt x="366141" y="213867"/>
                  </a:lnTo>
                  <a:lnTo>
                    <a:pt x="362203" y="217804"/>
                  </a:lnTo>
                  <a:lnTo>
                    <a:pt x="362203" y="233299"/>
                  </a:lnTo>
                  <a:lnTo>
                    <a:pt x="366141" y="241045"/>
                  </a:lnTo>
                  <a:lnTo>
                    <a:pt x="397255" y="241045"/>
                  </a:lnTo>
                  <a:lnTo>
                    <a:pt x="385926" y="287858"/>
                  </a:lnTo>
                  <a:lnTo>
                    <a:pt x="362612" y="328665"/>
                  </a:lnTo>
                  <a:lnTo>
                    <a:pt x="329380" y="361243"/>
                  </a:lnTo>
                  <a:lnTo>
                    <a:pt x="288296" y="383367"/>
                  </a:lnTo>
                  <a:lnTo>
                    <a:pt x="241426" y="392811"/>
                  </a:lnTo>
                  <a:lnTo>
                    <a:pt x="379997" y="392811"/>
                  </a:lnTo>
                  <a:lnTo>
                    <a:pt x="417072" y="351612"/>
                  </a:lnTo>
                  <a:lnTo>
                    <a:pt x="437911" y="313301"/>
                  </a:lnTo>
                  <a:lnTo>
                    <a:pt x="451083" y="270977"/>
                  </a:lnTo>
                  <a:lnTo>
                    <a:pt x="455675" y="225551"/>
                  </a:lnTo>
                  <a:lnTo>
                    <a:pt x="451083" y="180126"/>
                  </a:lnTo>
                  <a:lnTo>
                    <a:pt x="437911" y="137802"/>
                  </a:lnTo>
                  <a:lnTo>
                    <a:pt x="417072" y="99491"/>
                  </a:lnTo>
                  <a:lnTo>
                    <a:pt x="389477" y="66103"/>
                  </a:lnTo>
                  <a:lnTo>
                    <a:pt x="379997" y="58292"/>
                  </a:lnTo>
                  <a:close/>
                </a:path>
                <a:path w="455929" h="451485">
                  <a:moveTo>
                    <a:pt x="241426" y="58292"/>
                  </a:moveTo>
                  <a:lnTo>
                    <a:pt x="214249" y="58292"/>
                  </a:lnTo>
                  <a:lnTo>
                    <a:pt x="214249" y="85598"/>
                  </a:lnTo>
                  <a:lnTo>
                    <a:pt x="218058" y="93344"/>
                  </a:lnTo>
                  <a:lnTo>
                    <a:pt x="237617" y="93344"/>
                  </a:lnTo>
                  <a:lnTo>
                    <a:pt x="241426" y="85598"/>
                  </a:lnTo>
                  <a:lnTo>
                    <a:pt x="241426" y="5829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372125" y="4517993"/>
              <a:ext cx="192754" cy="151542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7714488" y="3881627"/>
              <a:ext cx="960119" cy="958850"/>
            </a:xfrm>
            <a:custGeom>
              <a:avLst/>
              <a:gdLst/>
              <a:ahLst/>
              <a:cxnLst/>
              <a:rect l="l" t="t" r="r" b="b"/>
              <a:pathLst>
                <a:path w="960120" h="958850">
                  <a:moveTo>
                    <a:pt x="539496" y="954659"/>
                  </a:moveTo>
                  <a:lnTo>
                    <a:pt x="535559" y="919861"/>
                  </a:lnTo>
                  <a:lnTo>
                    <a:pt x="509511" y="882802"/>
                  </a:lnTo>
                  <a:lnTo>
                    <a:pt x="489978" y="841756"/>
                  </a:lnTo>
                  <a:lnTo>
                    <a:pt x="477710" y="797102"/>
                  </a:lnTo>
                  <a:lnTo>
                    <a:pt x="473456" y="749173"/>
                  </a:lnTo>
                  <a:lnTo>
                    <a:pt x="476910" y="708596"/>
                  </a:lnTo>
                  <a:lnTo>
                    <a:pt x="486562" y="669099"/>
                  </a:lnTo>
                  <a:lnTo>
                    <a:pt x="501307" y="631812"/>
                  </a:lnTo>
                  <a:lnTo>
                    <a:pt x="520065" y="597789"/>
                  </a:lnTo>
                  <a:lnTo>
                    <a:pt x="496824" y="590042"/>
                  </a:lnTo>
                  <a:lnTo>
                    <a:pt x="461899" y="555117"/>
                  </a:lnTo>
                  <a:lnTo>
                    <a:pt x="384302" y="535813"/>
                  </a:lnTo>
                  <a:lnTo>
                    <a:pt x="372618" y="512445"/>
                  </a:lnTo>
                  <a:lnTo>
                    <a:pt x="357124" y="481457"/>
                  </a:lnTo>
                  <a:lnTo>
                    <a:pt x="357124" y="512445"/>
                  </a:lnTo>
                  <a:lnTo>
                    <a:pt x="345440" y="512445"/>
                  </a:lnTo>
                  <a:lnTo>
                    <a:pt x="275590" y="419354"/>
                  </a:lnTo>
                  <a:lnTo>
                    <a:pt x="275590" y="345694"/>
                  </a:lnTo>
                  <a:lnTo>
                    <a:pt x="232384" y="275844"/>
                  </a:lnTo>
                  <a:lnTo>
                    <a:pt x="225171" y="264160"/>
                  </a:lnTo>
                  <a:lnTo>
                    <a:pt x="147447" y="275844"/>
                  </a:lnTo>
                  <a:lnTo>
                    <a:pt x="93091" y="275844"/>
                  </a:lnTo>
                  <a:lnTo>
                    <a:pt x="66040" y="260350"/>
                  </a:lnTo>
                  <a:lnTo>
                    <a:pt x="100965" y="233172"/>
                  </a:lnTo>
                  <a:lnTo>
                    <a:pt x="66040" y="240919"/>
                  </a:lnTo>
                  <a:lnTo>
                    <a:pt x="42735" y="284187"/>
                  </a:lnTo>
                  <a:lnTo>
                    <a:pt x="24295" y="330060"/>
                  </a:lnTo>
                  <a:lnTo>
                    <a:pt x="10909" y="378345"/>
                  </a:lnTo>
                  <a:lnTo>
                    <a:pt x="2755" y="428866"/>
                  </a:lnTo>
                  <a:lnTo>
                    <a:pt x="0" y="481457"/>
                  </a:lnTo>
                  <a:lnTo>
                    <a:pt x="2451" y="530288"/>
                  </a:lnTo>
                  <a:lnTo>
                    <a:pt x="9677" y="577697"/>
                  </a:lnTo>
                  <a:lnTo>
                    <a:pt x="21437" y="623443"/>
                  </a:lnTo>
                  <a:lnTo>
                    <a:pt x="37477" y="667296"/>
                  </a:lnTo>
                  <a:lnTo>
                    <a:pt x="57556" y="709015"/>
                  </a:lnTo>
                  <a:lnTo>
                    <a:pt x="81457" y="748347"/>
                  </a:lnTo>
                  <a:lnTo>
                    <a:pt x="108927" y="785075"/>
                  </a:lnTo>
                  <a:lnTo>
                    <a:pt x="139725" y="818946"/>
                  </a:lnTo>
                  <a:lnTo>
                    <a:pt x="173621" y="849731"/>
                  </a:lnTo>
                  <a:lnTo>
                    <a:pt x="210362" y="877189"/>
                  </a:lnTo>
                  <a:lnTo>
                    <a:pt x="249720" y="901065"/>
                  </a:lnTo>
                  <a:lnTo>
                    <a:pt x="291452" y="921143"/>
                  </a:lnTo>
                  <a:lnTo>
                    <a:pt x="335330" y="937171"/>
                  </a:lnTo>
                  <a:lnTo>
                    <a:pt x="381101" y="948918"/>
                  </a:lnTo>
                  <a:lnTo>
                    <a:pt x="428536" y="956144"/>
                  </a:lnTo>
                  <a:lnTo>
                    <a:pt x="477393" y="958596"/>
                  </a:lnTo>
                  <a:lnTo>
                    <a:pt x="492556" y="958545"/>
                  </a:lnTo>
                  <a:lnTo>
                    <a:pt x="508444" y="958113"/>
                  </a:lnTo>
                  <a:lnTo>
                    <a:pt x="524319" y="956945"/>
                  </a:lnTo>
                  <a:lnTo>
                    <a:pt x="539496" y="954659"/>
                  </a:lnTo>
                  <a:close/>
                </a:path>
                <a:path w="960120" h="958850">
                  <a:moveTo>
                    <a:pt x="679704" y="42672"/>
                  </a:moveTo>
                  <a:lnTo>
                    <a:pt x="632104" y="24549"/>
                  </a:lnTo>
                  <a:lnTo>
                    <a:pt x="581990" y="11150"/>
                  </a:lnTo>
                  <a:lnTo>
                    <a:pt x="575691" y="10160"/>
                  </a:lnTo>
                  <a:lnTo>
                    <a:pt x="575691" y="38735"/>
                  </a:lnTo>
                  <a:lnTo>
                    <a:pt x="529463" y="69850"/>
                  </a:lnTo>
                  <a:lnTo>
                    <a:pt x="487172" y="77597"/>
                  </a:lnTo>
                  <a:lnTo>
                    <a:pt x="467868" y="62103"/>
                  </a:lnTo>
                  <a:lnTo>
                    <a:pt x="488162" y="50419"/>
                  </a:lnTo>
                  <a:lnTo>
                    <a:pt x="494792" y="46609"/>
                  </a:lnTo>
                  <a:lnTo>
                    <a:pt x="544957" y="19431"/>
                  </a:lnTo>
                  <a:lnTo>
                    <a:pt x="575691" y="38735"/>
                  </a:lnTo>
                  <a:lnTo>
                    <a:pt x="575691" y="10160"/>
                  </a:lnTo>
                  <a:lnTo>
                    <a:pt x="529691" y="2857"/>
                  </a:lnTo>
                  <a:lnTo>
                    <a:pt x="475615" y="0"/>
                  </a:lnTo>
                  <a:lnTo>
                    <a:pt x="421474" y="3048"/>
                  </a:lnTo>
                  <a:lnTo>
                    <a:pt x="417830" y="3670"/>
                  </a:lnTo>
                  <a:lnTo>
                    <a:pt x="417830" y="77597"/>
                  </a:lnTo>
                  <a:lnTo>
                    <a:pt x="352298" y="93091"/>
                  </a:lnTo>
                  <a:lnTo>
                    <a:pt x="321564" y="73660"/>
                  </a:lnTo>
                  <a:lnTo>
                    <a:pt x="326364" y="70586"/>
                  </a:lnTo>
                  <a:lnTo>
                    <a:pt x="336918" y="63525"/>
                  </a:lnTo>
                  <a:lnTo>
                    <a:pt x="347484" y="55714"/>
                  </a:lnTo>
                  <a:lnTo>
                    <a:pt x="352298" y="50419"/>
                  </a:lnTo>
                  <a:lnTo>
                    <a:pt x="375412" y="58166"/>
                  </a:lnTo>
                  <a:lnTo>
                    <a:pt x="402463" y="50419"/>
                  </a:lnTo>
                  <a:lnTo>
                    <a:pt x="417830" y="77597"/>
                  </a:lnTo>
                  <a:lnTo>
                    <a:pt x="417830" y="3670"/>
                  </a:lnTo>
                  <a:lnTo>
                    <a:pt x="369112" y="11938"/>
                  </a:lnTo>
                  <a:lnTo>
                    <a:pt x="318833" y="26390"/>
                  </a:lnTo>
                  <a:lnTo>
                    <a:pt x="270954" y="46062"/>
                  </a:lnTo>
                  <a:lnTo>
                    <a:pt x="225780" y="70650"/>
                  </a:lnTo>
                  <a:lnTo>
                    <a:pt x="183642" y="99822"/>
                  </a:lnTo>
                  <a:lnTo>
                    <a:pt x="144856" y="133273"/>
                  </a:lnTo>
                  <a:lnTo>
                    <a:pt x="109728" y="170688"/>
                  </a:lnTo>
                  <a:lnTo>
                    <a:pt x="179070" y="151257"/>
                  </a:lnTo>
                  <a:lnTo>
                    <a:pt x="263779" y="139700"/>
                  </a:lnTo>
                  <a:lnTo>
                    <a:pt x="302260" y="120269"/>
                  </a:lnTo>
                  <a:lnTo>
                    <a:pt x="344678" y="131953"/>
                  </a:lnTo>
                  <a:lnTo>
                    <a:pt x="414020" y="128016"/>
                  </a:lnTo>
                  <a:lnTo>
                    <a:pt x="418642" y="120269"/>
                  </a:lnTo>
                  <a:lnTo>
                    <a:pt x="434848" y="93091"/>
                  </a:lnTo>
                  <a:lnTo>
                    <a:pt x="437134" y="89281"/>
                  </a:lnTo>
                  <a:lnTo>
                    <a:pt x="471678" y="97028"/>
                  </a:lnTo>
                  <a:lnTo>
                    <a:pt x="560324" y="89281"/>
                  </a:lnTo>
                  <a:lnTo>
                    <a:pt x="570255" y="77597"/>
                  </a:lnTo>
                  <a:lnTo>
                    <a:pt x="583438" y="62103"/>
                  </a:lnTo>
                  <a:lnTo>
                    <a:pt x="614172" y="38735"/>
                  </a:lnTo>
                  <a:lnTo>
                    <a:pt x="660400" y="46609"/>
                  </a:lnTo>
                  <a:lnTo>
                    <a:pt x="679704" y="42672"/>
                  </a:lnTo>
                  <a:close/>
                </a:path>
                <a:path w="960120" h="958850">
                  <a:moveTo>
                    <a:pt x="958672" y="452120"/>
                  </a:moveTo>
                  <a:lnTo>
                    <a:pt x="957580" y="431114"/>
                  </a:lnTo>
                  <a:lnTo>
                    <a:pt x="950175" y="383641"/>
                  </a:lnTo>
                  <a:lnTo>
                    <a:pt x="938618" y="338963"/>
                  </a:lnTo>
                  <a:lnTo>
                    <a:pt x="938237" y="337477"/>
                  </a:lnTo>
                  <a:lnTo>
                    <a:pt x="922083" y="292938"/>
                  </a:lnTo>
                  <a:lnTo>
                    <a:pt x="905141" y="256921"/>
                  </a:lnTo>
                  <a:lnTo>
                    <a:pt x="902055" y="250367"/>
                  </a:lnTo>
                  <a:lnTo>
                    <a:pt x="878459" y="210058"/>
                  </a:lnTo>
                  <a:lnTo>
                    <a:pt x="862965" y="213995"/>
                  </a:lnTo>
                  <a:lnTo>
                    <a:pt x="785114" y="221869"/>
                  </a:lnTo>
                  <a:lnTo>
                    <a:pt x="765683" y="256921"/>
                  </a:lnTo>
                  <a:lnTo>
                    <a:pt x="750189" y="252984"/>
                  </a:lnTo>
                  <a:lnTo>
                    <a:pt x="687959" y="198374"/>
                  </a:lnTo>
                  <a:lnTo>
                    <a:pt x="680212" y="167132"/>
                  </a:lnTo>
                  <a:lnTo>
                    <a:pt x="668528" y="139827"/>
                  </a:lnTo>
                  <a:lnTo>
                    <a:pt x="629539" y="104648"/>
                  </a:lnTo>
                  <a:lnTo>
                    <a:pt x="582930" y="92964"/>
                  </a:lnTo>
                  <a:lnTo>
                    <a:pt x="582930" y="116332"/>
                  </a:lnTo>
                  <a:lnTo>
                    <a:pt x="649097" y="182753"/>
                  </a:lnTo>
                  <a:lnTo>
                    <a:pt x="625729" y="198374"/>
                  </a:lnTo>
                  <a:lnTo>
                    <a:pt x="615848" y="194437"/>
                  </a:lnTo>
                  <a:lnTo>
                    <a:pt x="606298" y="190627"/>
                  </a:lnTo>
                  <a:lnTo>
                    <a:pt x="575183" y="178816"/>
                  </a:lnTo>
                  <a:lnTo>
                    <a:pt x="575183" y="155448"/>
                  </a:lnTo>
                  <a:lnTo>
                    <a:pt x="536321" y="139827"/>
                  </a:lnTo>
                  <a:lnTo>
                    <a:pt x="524637" y="194437"/>
                  </a:lnTo>
                  <a:lnTo>
                    <a:pt x="485775" y="202311"/>
                  </a:lnTo>
                  <a:lnTo>
                    <a:pt x="489585" y="237490"/>
                  </a:lnTo>
                  <a:lnTo>
                    <a:pt x="540131" y="245237"/>
                  </a:lnTo>
                  <a:lnTo>
                    <a:pt x="548005" y="194437"/>
                  </a:lnTo>
                  <a:lnTo>
                    <a:pt x="590677" y="202311"/>
                  </a:lnTo>
                  <a:lnTo>
                    <a:pt x="610108" y="213995"/>
                  </a:lnTo>
                  <a:lnTo>
                    <a:pt x="641223" y="213995"/>
                  </a:lnTo>
                  <a:lnTo>
                    <a:pt x="664591" y="256921"/>
                  </a:lnTo>
                  <a:lnTo>
                    <a:pt x="719074" y="315468"/>
                  </a:lnTo>
                  <a:lnTo>
                    <a:pt x="715137" y="338963"/>
                  </a:lnTo>
                  <a:lnTo>
                    <a:pt x="672338" y="331089"/>
                  </a:lnTo>
                  <a:lnTo>
                    <a:pt x="590677" y="370205"/>
                  </a:lnTo>
                  <a:lnTo>
                    <a:pt x="532384" y="440436"/>
                  </a:lnTo>
                  <a:lnTo>
                    <a:pt x="529475" y="452120"/>
                  </a:lnTo>
                  <a:lnTo>
                    <a:pt x="958672" y="452120"/>
                  </a:lnTo>
                  <a:close/>
                </a:path>
                <a:path w="960120" h="958850">
                  <a:moveTo>
                    <a:pt x="960120" y="479552"/>
                  </a:moveTo>
                  <a:lnTo>
                    <a:pt x="959904" y="475615"/>
                  </a:lnTo>
                  <a:lnTo>
                    <a:pt x="959700" y="471678"/>
                  </a:lnTo>
                  <a:lnTo>
                    <a:pt x="524637" y="471678"/>
                  </a:lnTo>
                  <a:lnTo>
                    <a:pt x="505206" y="471678"/>
                  </a:lnTo>
                  <a:lnTo>
                    <a:pt x="431292" y="471678"/>
                  </a:lnTo>
                  <a:lnTo>
                    <a:pt x="439039" y="510794"/>
                  </a:lnTo>
                  <a:lnTo>
                    <a:pt x="454660" y="491236"/>
                  </a:lnTo>
                  <a:lnTo>
                    <a:pt x="485775" y="491236"/>
                  </a:lnTo>
                  <a:lnTo>
                    <a:pt x="481838" y="526415"/>
                  </a:lnTo>
                  <a:lnTo>
                    <a:pt x="505206" y="534162"/>
                  </a:lnTo>
                  <a:lnTo>
                    <a:pt x="528447" y="561467"/>
                  </a:lnTo>
                  <a:lnTo>
                    <a:pt x="559562" y="549783"/>
                  </a:lnTo>
                  <a:lnTo>
                    <a:pt x="600265" y="518426"/>
                  </a:lnTo>
                  <a:lnTo>
                    <a:pt x="646112" y="495134"/>
                  </a:lnTo>
                  <a:lnTo>
                    <a:pt x="659561" y="491236"/>
                  </a:lnTo>
                  <a:lnTo>
                    <a:pt x="696328" y="480618"/>
                  </a:lnTo>
                  <a:lnTo>
                    <a:pt x="750189" y="475615"/>
                  </a:lnTo>
                  <a:lnTo>
                    <a:pt x="796175" y="479717"/>
                  </a:lnTo>
                  <a:lnTo>
                    <a:pt x="840117" y="491502"/>
                  </a:lnTo>
                  <a:lnTo>
                    <a:pt x="880897" y="510209"/>
                  </a:lnTo>
                  <a:lnTo>
                    <a:pt x="917371" y="535101"/>
                  </a:lnTo>
                  <a:lnTo>
                    <a:pt x="948436" y="565404"/>
                  </a:lnTo>
                  <a:lnTo>
                    <a:pt x="953528" y="544868"/>
                  </a:lnTo>
                  <a:lnTo>
                    <a:pt x="957173" y="523963"/>
                  </a:lnTo>
                  <a:lnTo>
                    <a:pt x="959383" y="502310"/>
                  </a:lnTo>
                  <a:lnTo>
                    <a:pt x="960120" y="47955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6682867" y="5956198"/>
            <a:ext cx="3140075" cy="15684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635" algn="ctr">
              <a:lnSpc>
                <a:spcPct val="114999"/>
              </a:lnSpc>
              <a:spcBef>
                <a:spcPts val="100"/>
              </a:spcBef>
            </a:pPr>
            <a:r>
              <a:rPr sz="2200" b="1" spc="10" dirty="0">
                <a:solidFill>
                  <a:srgbClr val="3E3E3E"/>
                </a:solidFill>
                <a:latin typeface="Tahoma"/>
                <a:cs typeface="Tahoma"/>
              </a:rPr>
              <a:t>Community </a:t>
            </a:r>
            <a:r>
              <a:rPr sz="2200" b="1" spc="-25" dirty="0">
                <a:solidFill>
                  <a:srgbClr val="3E3E3E"/>
                </a:solidFill>
                <a:latin typeface="Tahoma"/>
                <a:cs typeface="Tahoma"/>
              </a:rPr>
              <a:t>Plugins </a:t>
            </a:r>
            <a:r>
              <a:rPr sz="2200" b="1" spc="-2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Deve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loped</a:t>
            </a:r>
            <a:r>
              <a:rPr sz="2200" spc="-10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by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h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u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ndreds 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of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65" dirty="0">
                <a:solidFill>
                  <a:srgbClr val="3E3E3E"/>
                </a:solidFill>
                <a:latin typeface="Lucida Sans Unicode"/>
                <a:cs typeface="Lucida Sans Unicode"/>
              </a:rPr>
              <a:t>Nag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i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os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com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m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u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n</a:t>
            </a: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ity 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members.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3554456" y="2188464"/>
            <a:ext cx="326390" cy="325120"/>
          </a:xfrm>
          <a:custGeom>
            <a:avLst/>
            <a:gdLst/>
            <a:ahLst/>
            <a:cxnLst/>
            <a:rect l="l" t="t" r="r" b="b"/>
            <a:pathLst>
              <a:path w="326390" h="325119">
                <a:moveTo>
                  <a:pt x="163067" y="0"/>
                </a:moveTo>
                <a:lnTo>
                  <a:pt x="119723" y="5796"/>
                </a:lnTo>
                <a:lnTo>
                  <a:pt x="80771" y="22154"/>
                </a:lnTo>
                <a:lnTo>
                  <a:pt x="47767" y="47529"/>
                </a:lnTo>
                <a:lnTo>
                  <a:pt x="22267" y="80376"/>
                </a:lnTo>
                <a:lnTo>
                  <a:pt x="5826" y="119150"/>
                </a:lnTo>
                <a:lnTo>
                  <a:pt x="0" y="162305"/>
                </a:lnTo>
                <a:lnTo>
                  <a:pt x="5826" y="205461"/>
                </a:lnTo>
                <a:lnTo>
                  <a:pt x="22267" y="244235"/>
                </a:lnTo>
                <a:lnTo>
                  <a:pt x="47767" y="277082"/>
                </a:lnTo>
                <a:lnTo>
                  <a:pt x="80771" y="302457"/>
                </a:lnTo>
                <a:lnTo>
                  <a:pt x="119723" y="318815"/>
                </a:lnTo>
                <a:lnTo>
                  <a:pt x="163067" y="324611"/>
                </a:lnTo>
                <a:lnTo>
                  <a:pt x="206412" y="318815"/>
                </a:lnTo>
                <a:lnTo>
                  <a:pt x="245363" y="302457"/>
                </a:lnTo>
                <a:lnTo>
                  <a:pt x="278368" y="277082"/>
                </a:lnTo>
                <a:lnTo>
                  <a:pt x="303868" y="244235"/>
                </a:lnTo>
                <a:lnTo>
                  <a:pt x="320309" y="205461"/>
                </a:lnTo>
                <a:lnTo>
                  <a:pt x="326136" y="162305"/>
                </a:lnTo>
                <a:lnTo>
                  <a:pt x="320309" y="119150"/>
                </a:lnTo>
                <a:lnTo>
                  <a:pt x="303868" y="80376"/>
                </a:lnTo>
                <a:lnTo>
                  <a:pt x="278368" y="47529"/>
                </a:lnTo>
                <a:lnTo>
                  <a:pt x="245363" y="22154"/>
                </a:lnTo>
                <a:lnTo>
                  <a:pt x="206412" y="5796"/>
                </a:lnTo>
                <a:lnTo>
                  <a:pt x="163067" y="0"/>
                </a:lnTo>
                <a:close/>
              </a:path>
            </a:pathLst>
          </a:custGeom>
          <a:solidFill>
            <a:srgbClr val="E3B362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8" name="object 1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3248132" y="2377439"/>
            <a:ext cx="163067" cy="163067"/>
          </a:xfrm>
          <a:prstGeom prst="rect">
            <a:avLst/>
          </a:prstGeom>
        </p:spPr>
      </p:pic>
      <p:grpSp>
        <p:nvGrpSpPr>
          <p:cNvPr id="19" name="object 19"/>
          <p:cNvGrpSpPr/>
          <p:nvPr/>
        </p:nvGrpSpPr>
        <p:grpSpPr>
          <a:xfrm>
            <a:off x="11873483" y="2609469"/>
            <a:ext cx="2444115" cy="2883535"/>
            <a:chOff x="11873483" y="2609469"/>
            <a:chExt cx="2444115" cy="2883535"/>
          </a:xfrm>
        </p:grpSpPr>
        <p:sp>
          <p:nvSpPr>
            <p:cNvPr id="20" name="object 20"/>
            <p:cNvSpPr/>
            <p:nvPr/>
          </p:nvSpPr>
          <p:spPr>
            <a:xfrm>
              <a:off x="11873484" y="2638043"/>
              <a:ext cx="2438400" cy="2854960"/>
            </a:xfrm>
            <a:custGeom>
              <a:avLst/>
              <a:gdLst/>
              <a:ahLst/>
              <a:cxnLst/>
              <a:rect l="l" t="t" r="r" b="b"/>
              <a:pathLst>
                <a:path w="2438400" h="2854960">
                  <a:moveTo>
                    <a:pt x="2438400" y="1635252"/>
                  </a:moveTo>
                  <a:lnTo>
                    <a:pt x="2437473" y="1587385"/>
                  </a:lnTo>
                  <a:lnTo>
                    <a:pt x="2434729" y="1539976"/>
                  </a:lnTo>
                  <a:lnTo>
                    <a:pt x="2430195" y="1493075"/>
                  </a:lnTo>
                  <a:lnTo>
                    <a:pt x="2423896" y="1446707"/>
                  </a:lnTo>
                  <a:lnTo>
                    <a:pt x="2415895" y="1400898"/>
                  </a:lnTo>
                  <a:lnTo>
                    <a:pt x="2406192" y="1355699"/>
                  </a:lnTo>
                  <a:lnTo>
                    <a:pt x="2394839" y="1311148"/>
                  </a:lnTo>
                  <a:lnTo>
                    <a:pt x="2381872" y="1267256"/>
                  </a:lnTo>
                  <a:lnTo>
                    <a:pt x="2367318" y="1224064"/>
                  </a:lnTo>
                  <a:lnTo>
                    <a:pt x="2351214" y="1181620"/>
                  </a:lnTo>
                  <a:lnTo>
                    <a:pt x="2333587" y="1139952"/>
                  </a:lnTo>
                  <a:lnTo>
                    <a:pt x="2314473" y="1099083"/>
                  </a:lnTo>
                  <a:lnTo>
                    <a:pt x="2293912" y="1059053"/>
                  </a:lnTo>
                  <a:lnTo>
                    <a:pt x="2271941" y="1019898"/>
                  </a:lnTo>
                  <a:lnTo>
                    <a:pt x="2248585" y="981659"/>
                  </a:lnTo>
                  <a:lnTo>
                    <a:pt x="2223871" y="944346"/>
                  </a:lnTo>
                  <a:lnTo>
                    <a:pt x="2220557" y="939723"/>
                  </a:lnTo>
                  <a:lnTo>
                    <a:pt x="2227148" y="934631"/>
                  </a:lnTo>
                  <a:lnTo>
                    <a:pt x="2260422" y="904074"/>
                  </a:lnTo>
                  <a:lnTo>
                    <a:pt x="2290978" y="870800"/>
                  </a:lnTo>
                  <a:lnTo>
                    <a:pt x="2318639" y="835012"/>
                  </a:lnTo>
                  <a:lnTo>
                    <a:pt x="2343226" y="796886"/>
                  </a:lnTo>
                  <a:lnTo>
                    <a:pt x="2364536" y="756615"/>
                  </a:lnTo>
                  <a:lnTo>
                    <a:pt x="2382405" y="714387"/>
                  </a:lnTo>
                  <a:lnTo>
                    <a:pt x="2396617" y="670382"/>
                  </a:lnTo>
                  <a:lnTo>
                    <a:pt x="2407005" y="624789"/>
                  </a:lnTo>
                  <a:lnTo>
                    <a:pt x="2413368" y="577799"/>
                  </a:lnTo>
                  <a:lnTo>
                    <a:pt x="2415540" y="529590"/>
                  </a:lnTo>
                  <a:lnTo>
                    <a:pt x="2413368" y="481393"/>
                  </a:lnTo>
                  <a:lnTo>
                    <a:pt x="2407005" y="434403"/>
                  </a:lnTo>
                  <a:lnTo>
                    <a:pt x="2396617" y="388810"/>
                  </a:lnTo>
                  <a:lnTo>
                    <a:pt x="2382405" y="344805"/>
                  </a:lnTo>
                  <a:lnTo>
                    <a:pt x="2364536" y="302577"/>
                  </a:lnTo>
                  <a:lnTo>
                    <a:pt x="2343226" y="262305"/>
                  </a:lnTo>
                  <a:lnTo>
                    <a:pt x="2318639" y="224180"/>
                  </a:lnTo>
                  <a:lnTo>
                    <a:pt x="2290978" y="188391"/>
                  </a:lnTo>
                  <a:lnTo>
                    <a:pt x="2260422" y="155117"/>
                  </a:lnTo>
                  <a:lnTo>
                    <a:pt x="2227148" y="124561"/>
                  </a:lnTo>
                  <a:lnTo>
                    <a:pt x="2191359" y="96901"/>
                  </a:lnTo>
                  <a:lnTo>
                    <a:pt x="2153234" y="72313"/>
                  </a:lnTo>
                  <a:lnTo>
                    <a:pt x="2112962" y="51003"/>
                  </a:lnTo>
                  <a:lnTo>
                    <a:pt x="2070735" y="33134"/>
                  </a:lnTo>
                  <a:lnTo>
                    <a:pt x="2026729" y="18923"/>
                  </a:lnTo>
                  <a:lnTo>
                    <a:pt x="1981136" y="8534"/>
                  </a:lnTo>
                  <a:lnTo>
                    <a:pt x="1934146" y="2171"/>
                  </a:lnTo>
                  <a:lnTo>
                    <a:pt x="1885950" y="0"/>
                  </a:lnTo>
                  <a:lnTo>
                    <a:pt x="1837740" y="2171"/>
                  </a:lnTo>
                  <a:lnTo>
                    <a:pt x="1790750" y="8534"/>
                  </a:lnTo>
                  <a:lnTo>
                    <a:pt x="1745157" y="18923"/>
                  </a:lnTo>
                  <a:lnTo>
                    <a:pt x="1701152" y="33134"/>
                  </a:lnTo>
                  <a:lnTo>
                    <a:pt x="1658924" y="51003"/>
                  </a:lnTo>
                  <a:lnTo>
                    <a:pt x="1618653" y="72313"/>
                  </a:lnTo>
                  <a:lnTo>
                    <a:pt x="1580527" y="96901"/>
                  </a:lnTo>
                  <a:lnTo>
                    <a:pt x="1544739" y="124561"/>
                  </a:lnTo>
                  <a:lnTo>
                    <a:pt x="1511465" y="155117"/>
                  </a:lnTo>
                  <a:lnTo>
                    <a:pt x="1480908" y="188391"/>
                  </a:lnTo>
                  <a:lnTo>
                    <a:pt x="1453248" y="224180"/>
                  </a:lnTo>
                  <a:lnTo>
                    <a:pt x="1428661" y="262305"/>
                  </a:lnTo>
                  <a:lnTo>
                    <a:pt x="1407350" y="302577"/>
                  </a:lnTo>
                  <a:lnTo>
                    <a:pt x="1389481" y="344805"/>
                  </a:lnTo>
                  <a:lnTo>
                    <a:pt x="1375270" y="388810"/>
                  </a:lnTo>
                  <a:lnTo>
                    <a:pt x="1367015" y="425030"/>
                  </a:lnTo>
                  <a:lnTo>
                    <a:pt x="1361376" y="424256"/>
                  </a:lnTo>
                  <a:lnTo>
                    <a:pt x="1314475" y="419722"/>
                  </a:lnTo>
                  <a:lnTo>
                    <a:pt x="1267066" y="416979"/>
                  </a:lnTo>
                  <a:lnTo>
                    <a:pt x="1219200" y="416052"/>
                  </a:lnTo>
                  <a:lnTo>
                    <a:pt x="1171321" y="416979"/>
                  </a:lnTo>
                  <a:lnTo>
                    <a:pt x="1123911" y="419722"/>
                  </a:lnTo>
                  <a:lnTo>
                    <a:pt x="1077010" y="424256"/>
                  </a:lnTo>
                  <a:lnTo>
                    <a:pt x="1030643" y="430555"/>
                  </a:lnTo>
                  <a:lnTo>
                    <a:pt x="984834" y="438556"/>
                  </a:lnTo>
                  <a:lnTo>
                    <a:pt x="939634" y="448259"/>
                  </a:lnTo>
                  <a:lnTo>
                    <a:pt x="895083" y="459613"/>
                  </a:lnTo>
                  <a:lnTo>
                    <a:pt x="851192" y="472579"/>
                  </a:lnTo>
                  <a:lnTo>
                    <a:pt x="807999" y="487133"/>
                  </a:lnTo>
                  <a:lnTo>
                    <a:pt x="765556" y="503237"/>
                  </a:lnTo>
                  <a:lnTo>
                    <a:pt x="723887" y="520865"/>
                  </a:lnTo>
                  <a:lnTo>
                    <a:pt x="683018" y="539978"/>
                  </a:lnTo>
                  <a:lnTo>
                    <a:pt x="642988" y="560539"/>
                  </a:lnTo>
                  <a:lnTo>
                    <a:pt x="603834" y="582510"/>
                  </a:lnTo>
                  <a:lnTo>
                    <a:pt x="565594" y="605866"/>
                  </a:lnTo>
                  <a:lnTo>
                    <a:pt x="528281" y="630580"/>
                  </a:lnTo>
                  <a:lnTo>
                    <a:pt x="491959" y="656602"/>
                  </a:lnTo>
                  <a:lnTo>
                    <a:pt x="456641" y="683895"/>
                  </a:lnTo>
                  <a:lnTo>
                    <a:pt x="422363" y="712444"/>
                  </a:lnTo>
                  <a:lnTo>
                    <a:pt x="389166" y="742213"/>
                  </a:lnTo>
                  <a:lnTo>
                    <a:pt x="357085" y="773150"/>
                  </a:lnTo>
                  <a:lnTo>
                    <a:pt x="326148" y="805230"/>
                  </a:lnTo>
                  <a:lnTo>
                    <a:pt x="296379" y="838428"/>
                  </a:lnTo>
                  <a:lnTo>
                    <a:pt x="267830" y="872705"/>
                  </a:lnTo>
                  <a:lnTo>
                    <a:pt x="240538" y="908024"/>
                  </a:lnTo>
                  <a:lnTo>
                    <a:pt x="214515" y="944346"/>
                  </a:lnTo>
                  <a:lnTo>
                    <a:pt x="189801" y="981659"/>
                  </a:lnTo>
                  <a:lnTo>
                    <a:pt x="166446" y="1019898"/>
                  </a:lnTo>
                  <a:lnTo>
                    <a:pt x="144475" y="1059053"/>
                  </a:lnTo>
                  <a:lnTo>
                    <a:pt x="123913" y="1099083"/>
                  </a:lnTo>
                  <a:lnTo>
                    <a:pt x="104800" y="1139952"/>
                  </a:lnTo>
                  <a:lnTo>
                    <a:pt x="87172" y="1181620"/>
                  </a:lnTo>
                  <a:lnTo>
                    <a:pt x="71069" y="1224064"/>
                  </a:lnTo>
                  <a:lnTo>
                    <a:pt x="56515" y="1267256"/>
                  </a:lnTo>
                  <a:lnTo>
                    <a:pt x="43548" y="1311148"/>
                  </a:lnTo>
                  <a:lnTo>
                    <a:pt x="32194" y="1355699"/>
                  </a:lnTo>
                  <a:lnTo>
                    <a:pt x="22491" y="1400898"/>
                  </a:lnTo>
                  <a:lnTo>
                    <a:pt x="14490" y="1446707"/>
                  </a:lnTo>
                  <a:lnTo>
                    <a:pt x="8191" y="1493075"/>
                  </a:lnTo>
                  <a:lnTo>
                    <a:pt x="3657" y="1539976"/>
                  </a:lnTo>
                  <a:lnTo>
                    <a:pt x="914" y="1587385"/>
                  </a:lnTo>
                  <a:lnTo>
                    <a:pt x="0" y="1635252"/>
                  </a:lnTo>
                  <a:lnTo>
                    <a:pt x="914" y="1683131"/>
                  </a:lnTo>
                  <a:lnTo>
                    <a:pt x="3657" y="1730540"/>
                  </a:lnTo>
                  <a:lnTo>
                    <a:pt x="8191" y="1777441"/>
                  </a:lnTo>
                  <a:lnTo>
                    <a:pt x="14490" y="1823808"/>
                  </a:lnTo>
                  <a:lnTo>
                    <a:pt x="22491" y="1869617"/>
                  </a:lnTo>
                  <a:lnTo>
                    <a:pt x="32194" y="1914817"/>
                  </a:lnTo>
                  <a:lnTo>
                    <a:pt x="43548" y="1959368"/>
                  </a:lnTo>
                  <a:lnTo>
                    <a:pt x="56515" y="2003259"/>
                  </a:lnTo>
                  <a:lnTo>
                    <a:pt x="71069" y="2046452"/>
                  </a:lnTo>
                  <a:lnTo>
                    <a:pt x="87172" y="2088896"/>
                  </a:lnTo>
                  <a:lnTo>
                    <a:pt x="104800" y="2130564"/>
                  </a:lnTo>
                  <a:lnTo>
                    <a:pt x="123913" y="2171433"/>
                  </a:lnTo>
                  <a:lnTo>
                    <a:pt x="144475" y="2211463"/>
                  </a:lnTo>
                  <a:lnTo>
                    <a:pt x="166446" y="2250617"/>
                  </a:lnTo>
                  <a:lnTo>
                    <a:pt x="189801" y="2288857"/>
                  </a:lnTo>
                  <a:lnTo>
                    <a:pt x="214515" y="2326170"/>
                  </a:lnTo>
                  <a:lnTo>
                    <a:pt x="240538" y="2362492"/>
                  </a:lnTo>
                  <a:lnTo>
                    <a:pt x="267830" y="2397810"/>
                  </a:lnTo>
                  <a:lnTo>
                    <a:pt x="296379" y="2432088"/>
                  </a:lnTo>
                  <a:lnTo>
                    <a:pt x="326148" y="2465286"/>
                  </a:lnTo>
                  <a:lnTo>
                    <a:pt x="357085" y="2497366"/>
                  </a:lnTo>
                  <a:lnTo>
                    <a:pt x="389166" y="2528303"/>
                  </a:lnTo>
                  <a:lnTo>
                    <a:pt x="422363" y="2558072"/>
                  </a:lnTo>
                  <a:lnTo>
                    <a:pt x="456641" y="2586621"/>
                  </a:lnTo>
                  <a:lnTo>
                    <a:pt x="491959" y="2613914"/>
                  </a:lnTo>
                  <a:lnTo>
                    <a:pt x="528281" y="2639936"/>
                  </a:lnTo>
                  <a:lnTo>
                    <a:pt x="565594" y="2664650"/>
                  </a:lnTo>
                  <a:lnTo>
                    <a:pt x="603834" y="2688005"/>
                  </a:lnTo>
                  <a:lnTo>
                    <a:pt x="642988" y="2709976"/>
                  </a:lnTo>
                  <a:lnTo>
                    <a:pt x="683018" y="2730538"/>
                  </a:lnTo>
                  <a:lnTo>
                    <a:pt x="723887" y="2749651"/>
                  </a:lnTo>
                  <a:lnTo>
                    <a:pt x="765556" y="2767279"/>
                  </a:lnTo>
                  <a:lnTo>
                    <a:pt x="807999" y="2783382"/>
                  </a:lnTo>
                  <a:lnTo>
                    <a:pt x="851192" y="2797937"/>
                  </a:lnTo>
                  <a:lnTo>
                    <a:pt x="895083" y="2810903"/>
                  </a:lnTo>
                  <a:lnTo>
                    <a:pt x="939634" y="2822257"/>
                  </a:lnTo>
                  <a:lnTo>
                    <a:pt x="984834" y="2831960"/>
                  </a:lnTo>
                  <a:lnTo>
                    <a:pt x="1030643" y="2839961"/>
                  </a:lnTo>
                  <a:lnTo>
                    <a:pt x="1077010" y="2846260"/>
                  </a:lnTo>
                  <a:lnTo>
                    <a:pt x="1123911" y="2850794"/>
                  </a:lnTo>
                  <a:lnTo>
                    <a:pt x="1171321" y="2853537"/>
                  </a:lnTo>
                  <a:lnTo>
                    <a:pt x="1219200" y="2854452"/>
                  </a:lnTo>
                  <a:lnTo>
                    <a:pt x="1267066" y="2853537"/>
                  </a:lnTo>
                  <a:lnTo>
                    <a:pt x="1314475" y="2850794"/>
                  </a:lnTo>
                  <a:lnTo>
                    <a:pt x="1361376" y="2846260"/>
                  </a:lnTo>
                  <a:lnTo>
                    <a:pt x="1407744" y="2839961"/>
                  </a:lnTo>
                  <a:lnTo>
                    <a:pt x="1453553" y="2831960"/>
                  </a:lnTo>
                  <a:lnTo>
                    <a:pt x="1498752" y="2822257"/>
                  </a:lnTo>
                  <a:lnTo>
                    <a:pt x="1543304" y="2810903"/>
                  </a:lnTo>
                  <a:lnTo>
                    <a:pt x="1587195" y="2797937"/>
                  </a:lnTo>
                  <a:lnTo>
                    <a:pt x="1630387" y="2783382"/>
                  </a:lnTo>
                  <a:lnTo>
                    <a:pt x="1672831" y="2767279"/>
                  </a:lnTo>
                  <a:lnTo>
                    <a:pt x="1714500" y="2749651"/>
                  </a:lnTo>
                  <a:lnTo>
                    <a:pt x="1755368" y="2730538"/>
                  </a:lnTo>
                  <a:lnTo>
                    <a:pt x="1795399" y="2709976"/>
                  </a:lnTo>
                  <a:lnTo>
                    <a:pt x="1834553" y="2688005"/>
                  </a:lnTo>
                  <a:lnTo>
                    <a:pt x="1872792" y="2664650"/>
                  </a:lnTo>
                  <a:lnTo>
                    <a:pt x="1910105" y="2639936"/>
                  </a:lnTo>
                  <a:lnTo>
                    <a:pt x="1946427" y="2613914"/>
                  </a:lnTo>
                  <a:lnTo>
                    <a:pt x="1981746" y="2586621"/>
                  </a:lnTo>
                  <a:lnTo>
                    <a:pt x="2016023" y="2558072"/>
                  </a:lnTo>
                  <a:lnTo>
                    <a:pt x="2049221" y="2528303"/>
                  </a:lnTo>
                  <a:lnTo>
                    <a:pt x="2081301" y="2497366"/>
                  </a:lnTo>
                  <a:lnTo>
                    <a:pt x="2112238" y="2465286"/>
                  </a:lnTo>
                  <a:lnTo>
                    <a:pt x="2142007" y="2432088"/>
                  </a:lnTo>
                  <a:lnTo>
                    <a:pt x="2170557" y="2397810"/>
                  </a:lnTo>
                  <a:lnTo>
                    <a:pt x="2197849" y="2362492"/>
                  </a:lnTo>
                  <a:lnTo>
                    <a:pt x="2223871" y="2326170"/>
                  </a:lnTo>
                  <a:lnTo>
                    <a:pt x="2248585" y="2288857"/>
                  </a:lnTo>
                  <a:lnTo>
                    <a:pt x="2271941" y="2250617"/>
                  </a:lnTo>
                  <a:lnTo>
                    <a:pt x="2293912" y="2211463"/>
                  </a:lnTo>
                  <a:lnTo>
                    <a:pt x="2314473" y="2171433"/>
                  </a:lnTo>
                  <a:lnTo>
                    <a:pt x="2333587" y="2130564"/>
                  </a:lnTo>
                  <a:lnTo>
                    <a:pt x="2351214" y="2088896"/>
                  </a:lnTo>
                  <a:lnTo>
                    <a:pt x="2367318" y="2046452"/>
                  </a:lnTo>
                  <a:lnTo>
                    <a:pt x="2381872" y="2003259"/>
                  </a:lnTo>
                  <a:lnTo>
                    <a:pt x="2394839" y="1959368"/>
                  </a:lnTo>
                  <a:lnTo>
                    <a:pt x="2406192" y="1914817"/>
                  </a:lnTo>
                  <a:lnTo>
                    <a:pt x="2415895" y="1869617"/>
                  </a:lnTo>
                  <a:lnTo>
                    <a:pt x="2423896" y="1823808"/>
                  </a:lnTo>
                  <a:lnTo>
                    <a:pt x="2430195" y="1777441"/>
                  </a:lnTo>
                  <a:lnTo>
                    <a:pt x="2434729" y="1730540"/>
                  </a:lnTo>
                  <a:lnTo>
                    <a:pt x="2437473" y="1683131"/>
                  </a:lnTo>
                  <a:lnTo>
                    <a:pt x="2438400" y="1635252"/>
                  </a:lnTo>
                  <a:close/>
                </a:path>
              </a:pathLst>
            </a:custGeom>
            <a:solidFill>
              <a:srgbClr val="E3B36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3229843" y="2638044"/>
              <a:ext cx="1059180" cy="1059180"/>
            </a:xfrm>
            <a:custGeom>
              <a:avLst/>
              <a:gdLst/>
              <a:ahLst/>
              <a:cxnLst/>
              <a:rect l="l" t="t" r="r" b="b"/>
              <a:pathLst>
                <a:path w="1059180" h="1059179">
                  <a:moveTo>
                    <a:pt x="0" y="529589"/>
                  </a:moveTo>
                  <a:lnTo>
                    <a:pt x="2164" y="481387"/>
                  </a:lnTo>
                  <a:lnTo>
                    <a:pt x="8532" y="434396"/>
                  </a:lnTo>
                  <a:lnTo>
                    <a:pt x="18917" y="388805"/>
                  </a:lnTo>
                  <a:lnTo>
                    <a:pt x="33132" y="344800"/>
                  </a:lnTo>
                  <a:lnTo>
                    <a:pt x="50991" y="302568"/>
                  </a:lnTo>
                  <a:lnTo>
                    <a:pt x="72305" y="262297"/>
                  </a:lnTo>
                  <a:lnTo>
                    <a:pt x="96888" y="224173"/>
                  </a:lnTo>
                  <a:lnTo>
                    <a:pt x="124554" y="188383"/>
                  </a:lnTo>
                  <a:lnTo>
                    <a:pt x="155114" y="155114"/>
                  </a:lnTo>
                  <a:lnTo>
                    <a:pt x="188383" y="124554"/>
                  </a:lnTo>
                  <a:lnTo>
                    <a:pt x="224173" y="96888"/>
                  </a:lnTo>
                  <a:lnTo>
                    <a:pt x="262297" y="72305"/>
                  </a:lnTo>
                  <a:lnTo>
                    <a:pt x="302568" y="50991"/>
                  </a:lnTo>
                  <a:lnTo>
                    <a:pt x="344800" y="33132"/>
                  </a:lnTo>
                  <a:lnTo>
                    <a:pt x="388805" y="18917"/>
                  </a:lnTo>
                  <a:lnTo>
                    <a:pt x="434396" y="8532"/>
                  </a:lnTo>
                  <a:lnTo>
                    <a:pt x="481387" y="2164"/>
                  </a:lnTo>
                  <a:lnTo>
                    <a:pt x="529590" y="0"/>
                  </a:lnTo>
                  <a:lnTo>
                    <a:pt x="577792" y="2164"/>
                  </a:lnTo>
                  <a:lnTo>
                    <a:pt x="624783" y="8532"/>
                  </a:lnTo>
                  <a:lnTo>
                    <a:pt x="670374" y="18917"/>
                  </a:lnTo>
                  <a:lnTo>
                    <a:pt x="714379" y="33132"/>
                  </a:lnTo>
                  <a:lnTo>
                    <a:pt x="756611" y="50991"/>
                  </a:lnTo>
                  <a:lnTo>
                    <a:pt x="796882" y="72305"/>
                  </a:lnTo>
                  <a:lnTo>
                    <a:pt x="835006" y="96888"/>
                  </a:lnTo>
                  <a:lnTo>
                    <a:pt x="870796" y="124554"/>
                  </a:lnTo>
                  <a:lnTo>
                    <a:pt x="904065" y="155114"/>
                  </a:lnTo>
                  <a:lnTo>
                    <a:pt x="934625" y="188383"/>
                  </a:lnTo>
                  <a:lnTo>
                    <a:pt x="962291" y="224173"/>
                  </a:lnTo>
                  <a:lnTo>
                    <a:pt x="986874" y="262297"/>
                  </a:lnTo>
                  <a:lnTo>
                    <a:pt x="1008188" y="302568"/>
                  </a:lnTo>
                  <a:lnTo>
                    <a:pt x="1026047" y="344800"/>
                  </a:lnTo>
                  <a:lnTo>
                    <a:pt x="1040262" y="388805"/>
                  </a:lnTo>
                  <a:lnTo>
                    <a:pt x="1050647" y="434396"/>
                  </a:lnTo>
                  <a:lnTo>
                    <a:pt x="1057015" y="481387"/>
                  </a:lnTo>
                  <a:lnTo>
                    <a:pt x="1059179" y="529589"/>
                  </a:lnTo>
                  <a:lnTo>
                    <a:pt x="1057015" y="577792"/>
                  </a:lnTo>
                  <a:lnTo>
                    <a:pt x="1050647" y="624783"/>
                  </a:lnTo>
                  <a:lnTo>
                    <a:pt x="1040262" y="670374"/>
                  </a:lnTo>
                  <a:lnTo>
                    <a:pt x="1026047" y="714379"/>
                  </a:lnTo>
                  <a:lnTo>
                    <a:pt x="1008188" y="756611"/>
                  </a:lnTo>
                  <a:lnTo>
                    <a:pt x="986874" y="796882"/>
                  </a:lnTo>
                  <a:lnTo>
                    <a:pt x="962291" y="835006"/>
                  </a:lnTo>
                  <a:lnTo>
                    <a:pt x="934625" y="870796"/>
                  </a:lnTo>
                  <a:lnTo>
                    <a:pt x="904065" y="904065"/>
                  </a:lnTo>
                  <a:lnTo>
                    <a:pt x="870796" y="934625"/>
                  </a:lnTo>
                  <a:lnTo>
                    <a:pt x="835006" y="962291"/>
                  </a:lnTo>
                  <a:lnTo>
                    <a:pt x="796882" y="986874"/>
                  </a:lnTo>
                  <a:lnTo>
                    <a:pt x="756611" y="1008188"/>
                  </a:lnTo>
                  <a:lnTo>
                    <a:pt x="714379" y="1026047"/>
                  </a:lnTo>
                  <a:lnTo>
                    <a:pt x="670374" y="1040262"/>
                  </a:lnTo>
                  <a:lnTo>
                    <a:pt x="624783" y="1050647"/>
                  </a:lnTo>
                  <a:lnTo>
                    <a:pt x="577792" y="1057015"/>
                  </a:lnTo>
                  <a:lnTo>
                    <a:pt x="529590" y="1059179"/>
                  </a:lnTo>
                  <a:lnTo>
                    <a:pt x="481387" y="1057015"/>
                  </a:lnTo>
                  <a:lnTo>
                    <a:pt x="434396" y="1050647"/>
                  </a:lnTo>
                  <a:lnTo>
                    <a:pt x="388805" y="1040262"/>
                  </a:lnTo>
                  <a:lnTo>
                    <a:pt x="344800" y="1026047"/>
                  </a:lnTo>
                  <a:lnTo>
                    <a:pt x="302568" y="1008188"/>
                  </a:lnTo>
                  <a:lnTo>
                    <a:pt x="262297" y="986874"/>
                  </a:lnTo>
                  <a:lnTo>
                    <a:pt x="224173" y="962291"/>
                  </a:lnTo>
                  <a:lnTo>
                    <a:pt x="188383" y="934625"/>
                  </a:lnTo>
                  <a:lnTo>
                    <a:pt x="155114" y="904065"/>
                  </a:lnTo>
                  <a:lnTo>
                    <a:pt x="124554" y="870796"/>
                  </a:lnTo>
                  <a:lnTo>
                    <a:pt x="96888" y="835006"/>
                  </a:lnTo>
                  <a:lnTo>
                    <a:pt x="72305" y="796882"/>
                  </a:lnTo>
                  <a:lnTo>
                    <a:pt x="50991" y="756611"/>
                  </a:lnTo>
                  <a:lnTo>
                    <a:pt x="33132" y="714379"/>
                  </a:lnTo>
                  <a:lnTo>
                    <a:pt x="18917" y="670374"/>
                  </a:lnTo>
                  <a:lnTo>
                    <a:pt x="8532" y="624783"/>
                  </a:lnTo>
                  <a:lnTo>
                    <a:pt x="2164" y="577792"/>
                  </a:lnTo>
                  <a:lnTo>
                    <a:pt x="0" y="529589"/>
                  </a:lnTo>
                  <a:close/>
                </a:path>
              </a:pathLst>
            </a:custGeom>
            <a:ln w="57150">
              <a:solidFill>
                <a:srgbClr val="E7E6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3386815" y="2839212"/>
              <a:ext cx="745490" cy="657225"/>
            </a:xfrm>
            <a:custGeom>
              <a:avLst/>
              <a:gdLst/>
              <a:ahLst/>
              <a:cxnLst/>
              <a:rect l="l" t="t" r="r" b="b"/>
              <a:pathLst>
                <a:path w="745490" h="657225">
                  <a:moveTo>
                    <a:pt x="745236" y="0"/>
                  </a:moveTo>
                  <a:lnTo>
                    <a:pt x="0" y="0"/>
                  </a:lnTo>
                  <a:lnTo>
                    <a:pt x="0" y="656844"/>
                  </a:lnTo>
                  <a:lnTo>
                    <a:pt x="745236" y="656844"/>
                  </a:lnTo>
                  <a:lnTo>
                    <a:pt x="745236" y="0"/>
                  </a:lnTo>
                  <a:close/>
                </a:path>
              </a:pathLst>
            </a:custGeom>
            <a:solidFill>
              <a:srgbClr val="E3B36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13541120" y="2885948"/>
            <a:ext cx="43688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spc="-5" dirty="0">
                <a:solidFill>
                  <a:srgbClr val="FFFFFF"/>
                </a:solidFill>
                <a:latin typeface="Calibri"/>
                <a:cs typeface="Calibri"/>
              </a:rPr>
              <a:t>03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1641073" y="5956198"/>
            <a:ext cx="2904490" cy="15684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270" algn="ctr">
              <a:lnSpc>
                <a:spcPct val="114999"/>
              </a:lnSpc>
              <a:spcBef>
                <a:spcPts val="100"/>
              </a:spcBef>
            </a:pPr>
            <a:r>
              <a:rPr sz="2200" b="1" spc="-5" dirty="0">
                <a:solidFill>
                  <a:srgbClr val="3E3E3E"/>
                </a:solidFill>
                <a:latin typeface="Tahoma"/>
                <a:cs typeface="Tahoma"/>
              </a:rPr>
              <a:t>Custom </a:t>
            </a:r>
            <a:r>
              <a:rPr sz="2200" b="1" spc="-25" dirty="0">
                <a:solidFill>
                  <a:srgbClr val="3E3E3E"/>
                </a:solidFill>
                <a:latin typeface="Tahoma"/>
                <a:cs typeface="Tahoma"/>
              </a:rPr>
              <a:t>Plugins </a:t>
            </a:r>
            <a:r>
              <a:rPr sz="2200" b="1" spc="-2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Deve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loped</a:t>
            </a:r>
            <a:r>
              <a:rPr sz="2200" spc="-10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by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us</a:t>
            </a:r>
            <a:r>
              <a:rPr sz="2200" spc="-5" dirty="0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sz="2200" spc="5" dirty="0">
                <a:solidFill>
                  <a:srgbClr val="3E3E3E"/>
                </a:solidFill>
                <a:latin typeface="Lucida Sans Unicode"/>
                <a:cs typeface="Lucida Sans Unicode"/>
              </a:rPr>
              <a:t>r</a:t>
            </a:r>
            <a:r>
              <a:rPr sz="2200" spc="-75" dirty="0">
                <a:solidFill>
                  <a:srgbClr val="3E3E3E"/>
                </a:solidFill>
                <a:latin typeface="Lucida Sans Unicode"/>
                <a:cs typeface="Lucida Sans Unicode"/>
              </a:rPr>
              <a:t>s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in  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o</a:t>
            </a:r>
            <a:r>
              <a:rPr sz="2200" spc="-10" dirty="0">
                <a:solidFill>
                  <a:srgbClr val="3E3E3E"/>
                </a:solidFill>
                <a:latin typeface="Lucida Sans Unicode"/>
                <a:cs typeface="Lucida Sans Unicode"/>
              </a:rPr>
              <a:t>r</a:t>
            </a:r>
            <a:r>
              <a:rPr sz="2200" spc="-15" dirty="0">
                <a:solidFill>
                  <a:srgbClr val="3E3E3E"/>
                </a:solidFill>
                <a:latin typeface="Lucida Sans Unicode"/>
                <a:cs typeface="Lucida Sans Unicode"/>
              </a:rPr>
              <a:t>der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o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s</a:t>
            </a:r>
            <a:r>
              <a:rPr sz="2200" spc="-65" dirty="0">
                <a:solidFill>
                  <a:srgbClr val="3E3E3E"/>
                </a:solidFill>
                <a:latin typeface="Lucida Sans Unicode"/>
                <a:cs typeface="Lucida Sans Unicode"/>
              </a:rPr>
              <a:t>uit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their  requirements.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12640056" y="3881627"/>
            <a:ext cx="956310" cy="975360"/>
          </a:xfrm>
          <a:custGeom>
            <a:avLst/>
            <a:gdLst/>
            <a:ahLst/>
            <a:cxnLst/>
            <a:rect l="l" t="t" r="r" b="b"/>
            <a:pathLst>
              <a:path w="956309" h="975360">
                <a:moveTo>
                  <a:pt x="647700" y="533527"/>
                </a:moveTo>
                <a:lnTo>
                  <a:pt x="646315" y="510400"/>
                </a:lnTo>
                <a:lnTo>
                  <a:pt x="642162" y="486575"/>
                </a:lnTo>
                <a:lnTo>
                  <a:pt x="635266" y="464134"/>
                </a:lnTo>
                <a:lnTo>
                  <a:pt x="625602" y="445135"/>
                </a:lnTo>
                <a:lnTo>
                  <a:pt x="544576" y="526161"/>
                </a:lnTo>
                <a:lnTo>
                  <a:pt x="544576" y="533527"/>
                </a:lnTo>
                <a:lnTo>
                  <a:pt x="535609" y="579894"/>
                </a:lnTo>
                <a:lnTo>
                  <a:pt x="511492" y="617258"/>
                </a:lnTo>
                <a:lnTo>
                  <a:pt x="476313" y="642188"/>
                </a:lnTo>
                <a:lnTo>
                  <a:pt x="434213" y="651256"/>
                </a:lnTo>
                <a:lnTo>
                  <a:pt x="387845" y="642188"/>
                </a:lnTo>
                <a:lnTo>
                  <a:pt x="350481" y="617258"/>
                </a:lnTo>
                <a:lnTo>
                  <a:pt x="325551" y="579894"/>
                </a:lnTo>
                <a:lnTo>
                  <a:pt x="316484" y="533527"/>
                </a:lnTo>
                <a:lnTo>
                  <a:pt x="325551" y="491426"/>
                </a:lnTo>
                <a:lnTo>
                  <a:pt x="350481" y="456247"/>
                </a:lnTo>
                <a:lnTo>
                  <a:pt x="387845" y="432130"/>
                </a:lnTo>
                <a:lnTo>
                  <a:pt x="434213" y="423164"/>
                </a:lnTo>
                <a:lnTo>
                  <a:pt x="441579" y="423164"/>
                </a:lnTo>
                <a:lnTo>
                  <a:pt x="522605" y="342138"/>
                </a:lnTo>
                <a:lnTo>
                  <a:pt x="478409" y="324650"/>
                </a:lnTo>
                <a:lnTo>
                  <a:pt x="434213" y="320040"/>
                </a:lnTo>
                <a:lnTo>
                  <a:pt x="382587" y="325691"/>
                </a:lnTo>
                <a:lnTo>
                  <a:pt x="335711" y="341782"/>
                </a:lnTo>
                <a:lnTo>
                  <a:pt x="294767" y="367004"/>
                </a:lnTo>
                <a:lnTo>
                  <a:pt x="260896" y="400088"/>
                </a:lnTo>
                <a:lnTo>
                  <a:pt x="235254" y="439724"/>
                </a:lnTo>
                <a:lnTo>
                  <a:pt x="219024" y="484632"/>
                </a:lnTo>
                <a:lnTo>
                  <a:pt x="213360" y="533527"/>
                </a:lnTo>
                <a:lnTo>
                  <a:pt x="217716" y="576821"/>
                </a:lnTo>
                <a:lnTo>
                  <a:pt x="230276" y="617702"/>
                </a:lnTo>
                <a:lnTo>
                  <a:pt x="250253" y="655154"/>
                </a:lnTo>
                <a:lnTo>
                  <a:pt x="276872" y="688111"/>
                </a:lnTo>
                <a:lnTo>
                  <a:pt x="309359" y="715543"/>
                </a:lnTo>
                <a:lnTo>
                  <a:pt x="346925" y="736434"/>
                </a:lnTo>
                <a:lnTo>
                  <a:pt x="388797" y="749719"/>
                </a:lnTo>
                <a:lnTo>
                  <a:pt x="434213" y="754380"/>
                </a:lnTo>
                <a:lnTo>
                  <a:pt x="483095" y="748334"/>
                </a:lnTo>
                <a:lnTo>
                  <a:pt x="528015" y="731189"/>
                </a:lnTo>
                <a:lnTo>
                  <a:pt x="567651" y="704532"/>
                </a:lnTo>
                <a:lnTo>
                  <a:pt x="600735" y="669886"/>
                </a:lnTo>
                <a:lnTo>
                  <a:pt x="625957" y="628802"/>
                </a:lnTo>
                <a:lnTo>
                  <a:pt x="642048" y="582841"/>
                </a:lnTo>
                <a:lnTo>
                  <a:pt x="647700" y="533527"/>
                </a:lnTo>
                <a:close/>
              </a:path>
              <a:path w="956309" h="975360">
                <a:moveTo>
                  <a:pt x="873252" y="532638"/>
                </a:moveTo>
                <a:lnTo>
                  <a:pt x="869378" y="477532"/>
                </a:lnTo>
                <a:lnTo>
                  <a:pt x="858685" y="423799"/>
                </a:lnTo>
                <a:lnTo>
                  <a:pt x="842543" y="372833"/>
                </a:lnTo>
                <a:lnTo>
                  <a:pt x="822325" y="326009"/>
                </a:lnTo>
                <a:lnTo>
                  <a:pt x="800481" y="326009"/>
                </a:lnTo>
                <a:lnTo>
                  <a:pt x="749554" y="318643"/>
                </a:lnTo>
                <a:lnTo>
                  <a:pt x="705866" y="362966"/>
                </a:lnTo>
                <a:lnTo>
                  <a:pt x="726084" y="402932"/>
                </a:lnTo>
                <a:lnTo>
                  <a:pt x="742226" y="444995"/>
                </a:lnTo>
                <a:lnTo>
                  <a:pt x="752919" y="488467"/>
                </a:lnTo>
                <a:lnTo>
                  <a:pt x="756793" y="532638"/>
                </a:lnTo>
                <a:lnTo>
                  <a:pt x="753262" y="580110"/>
                </a:lnTo>
                <a:lnTo>
                  <a:pt x="743051" y="625576"/>
                </a:lnTo>
                <a:lnTo>
                  <a:pt x="726668" y="668528"/>
                </a:lnTo>
                <a:lnTo>
                  <a:pt x="704646" y="708406"/>
                </a:lnTo>
                <a:lnTo>
                  <a:pt x="677506" y="744702"/>
                </a:lnTo>
                <a:lnTo>
                  <a:pt x="645782" y="776871"/>
                </a:lnTo>
                <a:lnTo>
                  <a:pt x="609981" y="804392"/>
                </a:lnTo>
                <a:lnTo>
                  <a:pt x="570636" y="826719"/>
                </a:lnTo>
                <a:lnTo>
                  <a:pt x="528281" y="843330"/>
                </a:lnTo>
                <a:lnTo>
                  <a:pt x="483438" y="853681"/>
                </a:lnTo>
                <a:lnTo>
                  <a:pt x="436626" y="857250"/>
                </a:lnTo>
                <a:lnTo>
                  <a:pt x="388137" y="853681"/>
                </a:lnTo>
                <a:lnTo>
                  <a:pt x="342265" y="843330"/>
                </a:lnTo>
                <a:lnTo>
                  <a:pt x="299415" y="826719"/>
                </a:lnTo>
                <a:lnTo>
                  <a:pt x="260007" y="804392"/>
                </a:lnTo>
                <a:lnTo>
                  <a:pt x="224472" y="776871"/>
                </a:lnTo>
                <a:lnTo>
                  <a:pt x="193243" y="744702"/>
                </a:lnTo>
                <a:lnTo>
                  <a:pt x="166725" y="708406"/>
                </a:lnTo>
                <a:lnTo>
                  <a:pt x="145376" y="668528"/>
                </a:lnTo>
                <a:lnTo>
                  <a:pt x="129590" y="625576"/>
                </a:lnTo>
                <a:lnTo>
                  <a:pt x="119811" y="580110"/>
                </a:lnTo>
                <a:lnTo>
                  <a:pt x="116459" y="532638"/>
                </a:lnTo>
                <a:lnTo>
                  <a:pt x="119811" y="485178"/>
                </a:lnTo>
                <a:lnTo>
                  <a:pt x="129590" y="439712"/>
                </a:lnTo>
                <a:lnTo>
                  <a:pt x="145376" y="396760"/>
                </a:lnTo>
                <a:lnTo>
                  <a:pt x="166725" y="356882"/>
                </a:lnTo>
                <a:lnTo>
                  <a:pt x="193243" y="320586"/>
                </a:lnTo>
                <a:lnTo>
                  <a:pt x="224472" y="288417"/>
                </a:lnTo>
                <a:lnTo>
                  <a:pt x="260007" y="260896"/>
                </a:lnTo>
                <a:lnTo>
                  <a:pt x="299415" y="238569"/>
                </a:lnTo>
                <a:lnTo>
                  <a:pt x="342265" y="221957"/>
                </a:lnTo>
                <a:lnTo>
                  <a:pt x="388137" y="211607"/>
                </a:lnTo>
                <a:lnTo>
                  <a:pt x="436626" y="208026"/>
                </a:lnTo>
                <a:lnTo>
                  <a:pt x="480148" y="210908"/>
                </a:lnTo>
                <a:lnTo>
                  <a:pt x="523024" y="220002"/>
                </a:lnTo>
                <a:lnTo>
                  <a:pt x="564540" y="236004"/>
                </a:lnTo>
                <a:lnTo>
                  <a:pt x="603999" y="259588"/>
                </a:lnTo>
                <a:lnTo>
                  <a:pt x="640334" y="222758"/>
                </a:lnTo>
                <a:lnTo>
                  <a:pt x="633095" y="156337"/>
                </a:lnTo>
                <a:lnTo>
                  <a:pt x="633095" y="141605"/>
                </a:lnTo>
                <a:lnTo>
                  <a:pt x="588086" y="121056"/>
                </a:lnTo>
                <a:lnTo>
                  <a:pt x="540334" y="104673"/>
                </a:lnTo>
                <a:lnTo>
                  <a:pt x="489839" y="93840"/>
                </a:lnTo>
                <a:lnTo>
                  <a:pt x="436626" y="89916"/>
                </a:lnTo>
                <a:lnTo>
                  <a:pt x="389216" y="92532"/>
                </a:lnTo>
                <a:lnTo>
                  <a:pt x="343242" y="100177"/>
                </a:lnTo>
                <a:lnTo>
                  <a:pt x="298996" y="112598"/>
                </a:lnTo>
                <a:lnTo>
                  <a:pt x="256705" y="129489"/>
                </a:lnTo>
                <a:lnTo>
                  <a:pt x="216687" y="150596"/>
                </a:lnTo>
                <a:lnTo>
                  <a:pt x="179184" y="175641"/>
                </a:lnTo>
                <a:lnTo>
                  <a:pt x="144475" y="204343"/>
                </a:lnTo>
                <a:lnTo>
                  <a:pt x="112826" y="236435"/>
                </a:lnTo>
                <a:lnTo>
                  <a:pt x="84518" y="271627"/>
                </a:lnTo>
                <a:lnTo>
                  <a:pt x="59829" y="309664"/>
                </a:lnTo>
                <a:lnTo>
                  <a:pt x="39014" y="350240"/>
                </a:lnTo>
                <a:lnTo>
                  <a:pt x="22352" y="393115"/>
                </a:lnTo>
                <a:lnTo>
                  <a:pt x="10109" y="437984"/>
                </a:lnTo>
                <a:lnTo>
                  <a:pt x="2565" y="484593"/>
                </a:lnTo>
                <a:lnTo>
                  <a:pt x="0" y="532638"/>
                </a:lnTo>
                <a:lnTo>
                  <a:pt x="2565" y="580694"/>
                </a:lnTo>
                <a:lnTo>
                  <a:pt x="10109" y="627303"/>
                </a:lnTo>
                <a:lnTo>
                  <a:pt x="22352" y="672172"/>
                </a:lnTo>
                <a:lnTo>
                  <a:pt x="39014" y="715048"/>
                </a:lnTo>
                <a:lnTo>
                  <a:pt x="59829" y="755624"/>
                </a:lnTo>
                <a:lnTo>
                  <a:pt x="84518" y="793661"/>
                </a:lnTo>
                <a:lnTo>
                  <a:pt x="112826" y="828852"/>
                </a:lnTo>
                <a:lnTo>
                  <a:pt x="144475" y="860945"/>
                </a:lnTo>
                <a:lnTo>
                  <a:pt x="179184" y="889647"/>
                </a:lnTo>
                <a:lnTo>
                  <a:pt x="216687" y="914692"/>
                </a:lnTo>
                <a:lnTo>
                  <a:pt x="256705" y="935799"/>
                </a:lnTo>
                <a:lnTo>
                  <a:pt x="298996" y="952690"/>
                </a:lnTo>
                <a:lnTo>
                  <a:pt x="343242" y="965111"/>
                </a:lnTo>
                <a:lnTo>
                  <a:pt x="389216" y="972756"/>
                </a:lnTo>
                <a:lnTo>
                  <a:pt x="436626" y="975360"/>
                </a:lnTo>
                <a:lnTo>
                  <a:pt x="484022" y="972756"/>
                </a:lnTo>
                <a:lnTo>
                  <a:pt x="529996" y="965111"/>
                </a:lnTo>
                <a:lnTo>
                  <a:pt x="574243" y="952690"/>
                </a:lnTo>
                <a:lnTo>
                  <a:pt x="616534" y="935799"/>
                </a:lnTo>
                <a:lnTo>
                  <a:pt x="656551" y="914692"/>
                </a:lnTo>
                <a:lnTo>
                  <a:pt x="694055" y="889647"/>
                </a:lnTo>
                <a:lnTo>
                  <a:pt x="728764" y="860945"/>
                </a:lnTo>
                <a:lnTo>
                  <a:pt x="760412" y="828852"/>
                </a:lnTo>
                <a:lnTo>
                  <a:pt x="788720" y="793661"/>
                </a:lnTo>
                <a:lnTo>
                  <a:pt x="813409" y="755624"/>
                </a:lnTo>
                <a:lnTo>
                  <a:pt x="834224" y="715048"/>
                </a:lnTo>
                <a:lnTo>
                  <a:pt x="850887" y="672172"/>
                </a:lnTo>
                <a:lnTo>
                  <a:pt x="863130" y="627303"/>
                </a:lnTo>
                <a:lnTo>
                  <a:pt x="870673" y="580694"/>
                </a:lnTo>
                <a:lnTo>
                  <a:pt x="873252" y="532638"/>
                </a:lnTo>
                <a:close/>
              </a:path>
              <a:path w="956309" h="975360">
                <a:moveTo>
                  <a:pt x="955878" y="144551"/>
                </a:moveTo>
                <a:lnTo>
                  <a:pt x="952373" y="139014"/>
                </a:lnTo>
                <a:lnTo>
                  <a:pt x="944118" y="133477"/>
                </a:lnTo>
                <a:lnTo>
                  <a:pt x="886206" y="133477"/>
                </a:lnTo>
                <a:lnTo>
                  <a:pt x="907923" y="103759"/>
                </a:lnTo>
                <a:lnTo>
                  <a:pt x="911987" y="96951"/>
                </a:lnTo>
                <a:lnTo>
                  <a:pt x="913345" y="88036"/>
                </a:lnTo>
                <a:lnTo>
                  <a:pt x="912495" y="81534"/>
                </a:lnTo>
                <a:lnTo>
                  <a:pt x="911987" y="77711"/>
                </a:lnTo>
                <a:lnTo>
                  <a:pt x="907923" y="66675"/>
                </a:lnTo>
                <a:lnTo>
                  <a:pt x="893445" y="51943"/>
                </a:lnTo>
                <a:lnTo>
                  <a:pt x="886206" y="44450"/>
                </a:lnTo>
                <a:lnTo>
                  <a:pt x="857377" y="44450"/>
                </a:lnTo>
                <a:lnTo>
                  <a:pt x="850138" y="51943"/>
                </a:lnTo>
                <a:lnTo>
                  <a:pt x="828421" y="81534"/>
                </a:lnTo>
                <a:lnTo>
                  <a:pt x="821182" y="7366"/>
                </a:lnTo>
                <a:lnTo>
                  <a:pt x="821182" y="0"/>
                </a:lnTo>
                <a:lnTo>
                  <a:pt x="806704" y="0"/>
                </a:lnTo>
                <a:lnTo>
                  <a:pt x="698246" y="111125"/>
                </a:lnTo>
                <a:lnTo>
                  <a:pt x="683768" y="148209"/>
                </a:lnTo>
                <a:lnTo>
                  <a:pt x="691007" y="215011"/>
                </a:lnTo>
                <a:lnTo>
                  <a:pt x="654799" y="259461"/>
                </a:lnTo>
                <a:lnTo>
                  <a:pt x="582422" y="326136"/>
                </a:lnTo>
                <a:lnTo>
                  <a:pt x="517398" y="392811"/>
                </a:lnTo>
                <a:lnTo>
                  <a:pt x="488442" y="429895"/>
                </a:lnTo>
                <a:lnTo>
                  <a:pt x="481203" y="429895"/>
                </a:lnTo>
                <a:lnTo>
                  <a:pt x="481203" y="444754"/>
                </a:lnTo>
                <a:lnTo>
                  <a:pt x="473951" y="466979"/>
                </a:lnTo>
                <a:lnTo>
                  <a:pt x="476440" y="476732"/>
                </a:lnTo>
                <a:lnTo>
                  <a:pt x="483006" y="483666"/>
                </a:lnTo>
                <a:lnTo>
                  <a:pt x="492277" y="487832"/>
                </a:lnTo>
                <a:lnTo>
                  <a:pt x="502920" y="489204"/>
                </a:lnTo>
                <a:lnTo>
                  <a:pt x="539115" y="489204"/>
                </a:lnTo>
                <a:lnTo>
                  <a:pt x="539115" y="481838"/>
                </a:lnTo>
                <a:lnTo>
                  <a:pt x="748792" y="266827"/>
                </a:lnTo>
                <a:lnTo>
                  <a:pt x="806704" y="274193"/>
                </a:lnTo>
                <a:lnTo>
                  <a:pt x="813943" y="274193"/>
                </a:lnTo>
                <a:lnTo>
                  <a:pt x="823658" y="272935"/>
                </a:lnTo>
                <a:lnTo>
                  <a:pt x="832040" y="269595"/>
                </a:lnTo>
                <a:lnTo>
                  <a:pt x="836930" y="266827"/>
                </a:lnTo>
                <a:lnTo>
                  <a:pt x="850138" y="259461"/>
                </a:lnTo>
                <a:lnTo>
                  <a:pt x="951357" y="155702"/>
                </a:lnTo>
                <a:lnTo>
                  <a:pt x="955306" y="150114"/>
                </a:lnTo>
                <a:lnTo>
                  <a:pt x="955878" y="14455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648455" y="2188464"/>
            <a:ext cx="326390" cy="325120"/>
          </a:xfrm>
          <a:custGeom>
            <a:avLst/>
            <a:gdLst/>
            <a:ahLst/>
            <a:cxnLst/>
            <a:rect l="l" t="t" r="r" b="b"/>
            <a:pathLst>
              <a:path w="326389" h="325119">
                <a:moveTo>
                  <a:pt x="163068" y="0"/>
                </a:moveTo>
                <a:lnTo>
                  <a:pt x="119723" y="5796"/>
                </a:lnTo>
                <a:lnTo>
                  <a:pt x="80772" y="22154"/>
                </a:lnTo>
                <a:lnTo>
                  <a:pt x="47767" y="47529"/>
                </a:lnTo>
                <a:lnTo>
                  <a:pt x="22267" y="80376"/>
                </a:lnTo>
                <a:lnTo>
                  <a:pt x="5826" y="119150"/>
                </a:lnTo>
                <a:lnTo>
                  <a:pt x="0" y="162305"/>
                </a:lnTo>
                <a:lnTo>
                  <a:pt x="5826" y="205461"/>
                </a:lnTo>
                <a:lnTo>
                  <a:pt x="22267" y="244235"/>
                </a:lnTo>
                <a:lnTo>
                  <a:pt x="47767" y="277082"/>
                </a:lnTo>
                <a:lnTo>
                  <a:pt x="80772" y="302457"/>
                </a:lnTo>
                <a:lnTo>
                  <a:pt x="119723" y="318815"/>
                </a:lnTo>
                <a:lnTo>
                  <a:pt x="163068" y="324611"/>
                </a:lnTo>
                <a:lnTo>
                  <a:pt x="206412" y="318815"/>
                </a:lnTo>
                <a:lnTo>
                  <a:pt x="245363" y="302457"/>
                </a:lnTo>
                <a:lnTo>
                  <a:pt x="278368" y="277082"/>
                </a:lnTo>
                <a:lnTo>
                  <a:pt x="303868" y="244235"/>
                </a:lnTo>
                <a:lnTo>
                  <a:pt x="320309" y="205461"/>
                </a:lnTo>
                <a:lnTo>
                  <a:pt x="326136" y="162305"/>
                </a:lnTo>
                <a:lnTo>
                  <a:pt x="320309" y="119150"/>
                </a:lnTo>
                <a:lnTo>
                  <a:pt x="303868" y="80376"/>
                </a:lnTo>
                <a:lnTo>
                  <a:pt x="278368" y="47529"/>
                </a:lnTo>
                <a:lnTo>
                  <a:pt x="245363" y="22154"/>
                </a:lnTo>
                <a:lnTo>
                  <a:pt x="206412" y="5796"/>
                </a:lnTo>
                <a:lnTo>
                  <a:pt x="163068" y="0"/>
                </a:lnTo>
                <a:close/>
              </a:path>
            </a:pathLst>
          </a:custGeom>
          <a:solidFill>
            <a:srgbClr val="04668D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7" name="object 2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342132" y="2377439"/>
            <a:ext cx="163067" cy="163067"/>
          </a:xfrm>
          <a:prstGeom prst="rect">
            <a:avLst/>
          </a:prstGeom>
        </p:spPr>
      </p:pic>
      <p:grpSp>
        <p:nvGrpSpPr>
          <p:cNvPr id="28" name="object 28"/>
          <p:cNvGrpSpPr/>
          <p:nvPr/>
        </p:nvGrpSpPr>
        <p:grpSpPr>
          <a:xfrm>
            <a:off x="1943100" y="2609469"/>
            <a:ext cx="2468880" cy="2883535"/>
            <a:chOff x="1943100" y="2609469"/>
            <a:chExt cx="2468880" cy="2883535"/>
          </a:xfrm>
        </p:grpSpPr>
        <p:sp>
          <p:nvSpPr>
            <p:cNvPr id="29" name="object 29"/>
            <p:cNvSpPr/>
            <p:nvPr/>
          </p:nvSpPr>
          <p:spPr>
            <a:xfrm>
              <a:off x="1943100" y="2638043"/>
              <a:ext cx="2440305" cy="2854960"/>
            </a:xfrm>
            <a:custGeom>
              <a:avLst/>
              <a:gdLst/>
              <a:ahLst/>
              <a:cxnLst/>
              <a:rect l="l" t="t" r="r" b="b"/>
              <a:pathLst>
                <a:path w="2440304" h="2854960">
                  <a:moveTo>
                    <a:pt x="2439924" y="529590"/>
                  </a:moveTo>
                  <a:lnTo>
                    <a:pt x="2437752" y="481393"/>
                  </a:lnTo>
                  <a:lnTo>
                    <a:pt x="2431389" y="434403"/>
                  </a:lnTo>
                  <a:lnTo>
                    <a:pt x="2421001" y="388810"/>
                  </a:lnTo>
                  <a:lnTo>
                    <a:pt x="2406789" y="344805"/>
                  </a:lnTo>
                  <a:lnTo>
                    <a:pt x="2388920" y="302577"/>
                  </a:lnTo>
                  <a:lnTo>
                    <a:pt x="2367610" y="262305"/>
                  </a:lnTo>
                  <a:lnTo>
                    <a:pt x="2343023" y="224180"/>
                  </a:lnTo>
                  <a:lnTo>
                    <a:pt x="2315362" y="188391"/>
                  </a:lnTo>
                  <a:lnTo>
                    <a:pt x="2284806" y="155117"/>
                  </a:lnTo>
                  <a:lnTo>
                    <a:pt x="2251532" y="124561"/>
                  </a:lnTo>
                  <a:lnTo>
                    <a:pt x="2215743" y="96901"/>
                  </a:lnTo>
                  <a:lnTo>
                    <a:pt x="2177618" y="72313"/>
                  </a:lnTo>
                  <a:lnTo>
                    <a:pt x="2137346" y="51003"/>
                  </a:lnTo>
                  <a:lnTo>
                    <a:pt x="2095119" y="33134"/>
                  </a:lnTo>
                  <a:lnTo>
                    <a:pt x="2051113" y="18923"/>
                  </a:lnTo>
                  <a:lnTo>
                    <a:pt x="2005520" y="8534"/>
                  </a:lnTo>
                  <a:lnTo>
                    <a:pt x="1958530" y="2171"/>
                  </a:lnTo>
                  <a:lnTo>
                    <a:pt x="1910334" y="0"/>
                  </a:lnTo>
                  <a:lnTo>
                    <a:pt x="1862124" y="2171"/>
                  </a:lnTo>
                  <a:lnTo>
                    <a:pt x="1815134" y="8534"/>
                  </a:lnTo>
                  <a:lnTo>
                    <a:pt x="1769541" y="18923"/>
                  </a:lnTo>
                  <a:lnTo>
                    <a:pt x="1725536" y="33134"/>
                  </a:lnTo>
                  <a:lnTo>
                    <a:pt x="1683308" y="51003"/>
                  </a:lnTo>
                  <a:lnTo>
                    <a:pt x="1643037" y="72313"/>
                  </a:lnTo>
                  <a:lnTo>
                    <a:pt x="1604911" y="96901"/>
                  </a:lnTo>
                  <a:lnTo>
                    <a:pt x="1569123" y="124561"/>
                  </a:lnTo>
                  <a:lnTo>
                    <a:pt x="1535849" y="155117"/>
                  </a:lnTo>
                  <a:lnTo>
                    <a:pt x="1505292" y="188391"/>
                  </a:lnTo>
                  <a:lnTo>
                    <a:pt x="1477632" y="224180"/>
                  </a:lnTo>
                  <a:lnTo>
                    <a:pt x="1453045" y="262305"/>
                  </a:lnTo>
                  <a:lnTo>
                    <a:pt x="1431734" y="302577"/>
                  </a:lnTo>
                  <a:lnTo>
                    <a:pt x="1413865" y="344805"/>
                  </a:lnTo>
                  <a:lnTo>
                    <a:pt x="1399654" y="388810"/>
                  </a:lnTo>
                  <a:lnTo>
                    <a:pt x="1390662" y="428244"/>
                  </a:lnTo>
                  <a:lnTo>
                    <a:pt x="1361376" y="424256"/>
                  </a:lnTo>
                  <a:lnTo>
                    <a:pt x="1314475" y="419722"/>
                  </a:lnTo>
                  <a:lnTo>
                    <a:pt x="1267066" y="416979"/>
                  </a:lnTo>
                  <a:lnTo>
                    <a:pt x="1219200" y="416052"/>
                  </a:lnTo>
                  <a:lnTo>
                    <a:pt x="1171321" y="416979"/>
                  </a:lnTo>
                  <a:lnTo>
                    <a:pt x="1123911" y="419722"/>
                  </a:lnTo>
                  <a:lnTo>
                    <a:pt x="1077010" y="424256"/>
                  </a:lnTo>
                  <a:lnTo>
                    <a:pt x="1030643" y="430555"/>
                  </a:lnTo>
                  <a:lnTo>
                    <a:pt x="984834" y="438556"/>
                  </a:lnTo>
                  <a:lnTo>
                    <a:pt x="939634" y="448259"/>
                  </a:lnTo>
                  <a:lnTo>
                    <a:pt x="895083" y="459613"/>
                  </a:lnTo>
                  <a:lnTo>
                    <a:pt x="851192" y="472579"/>
                  </a:lnTo>
                  <a:lnTo>
                    <a:pt x="807999" y="487133"/>
                  </a:lnTo>
                  <a:lnTo>
                    <a:pt x="765556" y="503237"/>
                  </a:lnTo>
                  <a:lnTo>
                    <a:pt x="723887" y="520865"/>
                  </a:lnTo>
                  <a:lnTo>
                    <a:pt x="683018" y="539978"/>
                  </a:lnTo>
                  <a:lnTo>
                    <a:pt x="642988" y="560539"/>
                  </a:lnTo>
                  <a:lnTo>
                    <a:pt x="603834" y="582510"/>
                  </a:lnTo>
                  <a:lnTo>
                    <a:pt x="565594" y="605866"/>
                  </a:lnTo>
                  <a:lnTo>
                    <a:pt x="528281" y="630580"/>
                  </a:lnTo>
                  <a:lnTo>
                    <a:pt x="491959" y="656602"/>
                  </a:lnTo>
                  <a:lnTo>
                    <a:pt x="456641" y="683895"/>
                  </a:lnTo>
                  <a:lnTo>
                    <a:pt x="422363" y="712444"/>
                  </a:lnTo>
                  <a:lnTo>
                    <a:pt x="389166" y="742213"/>
                  </a:lnTo>
                  <a:lnTo>
                    <a:pt x="357085" y="773150"/>
                  </a:lnTo>
                  <a:lnTo>
                    <a:pt x="326148" y="805230"/>
                  </a:lnTo>
                  <a:lnTo>
                    <a:pt x="296379" y="838428"/>
                  </a:lnTo>
                  <a:lnTo>
                    <a:pt x="267830" y="872705"/>
                  </a:lnTo>
                  <a:lnTo>
                    <a:pt x="240538" y="908024"/>
                  </a:lnTo>
                  <a:lnTo>
                    <a:pt x="214515" y="944346"/>
                  </a:lnTo>
                  <a:lnTo>
                    <a:pt x="189801" y="981659"/>
                  </a:lnTo>
                  <a:lnTo>
                    <a:pt x="166446" y="1019898"/>
                  </a:lnTo>
                  <a:lnTo>
                    <a:pt x="144475" y="1059053"/>
                  </a:lnTo>
                  <a:lnTo>
                    <a:pt x="123913" y="1099083"/>
                  </a:lnTo>
                  <a:lnTo>
                    <a:pt x="104800" y="1139952"/>
                  </a:lnTo>
                  <a:lnTo>
                    <a:pt x="87172" y="1181620"/>
                  </a:lnTo>
                  <a:lnTo>
                    <a:pt x="71069" y="1224064"/>
                  </a:lnTo>
                  <a:lnTo>
                    <a:pt x="56515" y="1267256"/>
                  </a:lnTo>
                  <a:lnTo>
                    <a:pt x="43548" y="1311148"/>
                  </a:lnTo>
                  <a:lnTo>
                    <a:pt x="32194" y="1355699"/>
                  </a:lnTo>
                  <a:lnTo>
                    <a:pt x="22491" y="1400898"/>
                  </a:lnTo>
                  <a:lnTo>
                    <a:pt x="14490" y="1446707"/>
                  </a:lnTo>
                  <a:lnTo>
                    <a:pt x="8191" y="1493075"/>
                  </a:lnTo>
                  <a:lnTo>
                    <a:pt x="3657" y="1539976"/>
                  </a:lnTo>
                  <a:lnTo>
                    <a:pt x="914" y="1587385"/>
                  </a:lnTo>
                  <a:lnTo>
                    <a:pt x="0" y="1635252"/>
                  </a:lnTo>
                  <a:lnTo>
                    <a:pt x="914" y="1683131"/>
                  </a:lnTo>
                  <a:lnTo>
                    <a:pt x="3657" y="1730540"/>
                  </a:lnTo>
                  <a:lnTo>
                    <a:pt x="8191" y="1777441"/>
                  </a:lnTo>
                  <a:lnTo>
                    <a:pt x="14490" y="1823808"/>
                  </a:lnTo>
                  <a:lnTo>
                    <a:pt x="22491" y="1869617"/>
                  </a:lnTo>
                  <a:lnTo>
                    <a:pt x="32194" y="1914817"/>
                  </a:lnTo>
                  <a:lnTo>
                    <a:pt x="43548" y="1959368"/>
                  </a:lnTo>
                  <a:lnTo>
                    <a:pt x="56515" y="2003259"/>
                  </a:lnTo>
                  <a:lnTo>
                    <a:pt x="71069" y="2046452"/>
                  </a:lnTo>
                  <a:lnTo>
                    <a:pt x="87172" y="2088896"/>
                  </a:lnTo>
                  <a:lnTo>
                    <a:pt x="104800" y="2130564"/>
                  </a:lnTo>
                  <a:lnTo>
                    <a:pt x="123913" y="2171433"/>
                  </a:lnTo>
                  <a:lnTo>
                    <a:pt x="144475" y="2211463"/>
                  </a:lnTo>
                  <a:lnTo>
                    <a:pt x="166446" y="2250617"/>
                  </a:lnTo>
                  <a:lnTo>
                    <a:pt x="189801" y="2288857"/>
                  </a:lnTo>
                  <a:lnTo>
                    <a:pt x="214515" y="2326170"/>
                  </a:lnTo>
                  <a:lnTo>
                    <a:pt x="240538" y="2362492"/>
                  </a:lnTo>
                  <a:lnTo>
                    <a:pt x="267830" y="2397810"/>
                  </a:lnTo>
                  <a:lnTo>
                    <a:pt x="296379" y="2432088"/>
                  </a:lnTo>
                  <a:lnTo>
                    <a:pt x="326148" y="2465286"/>
                  </a:lnTo>
                  <a:lnTo>
                    <a:pt x="357085" y="2497366"/>
                  </a:lnTo>
                  <a:lnTo>
                    <a:pt x="389166" y="2528303"/>
                  </a:lnTo>
                  <a:lnTo>
                    <a:pt x="422363" y="2558072"/>
                  </a:lnTo>
                  <a:lnTo>
                    <a:pt x="456641" y="2586621"/>
                  </a:lnTo>
                  <a:lnTo>
                    <a:pt x="491959" y="2613914"/>
                  </a:lnTo>
                  <a:lnTo>
                    <a:pt x="528281" y="2639936"/>
                  </a:lnTo>
                  <a:lnTo>
                    <a:pt x="565594" y="2664650"/>
                  </a:lnTo>
                  <a:lnTo>
                    <a:pt x="603834" y="2688005"/>
                  </a:lnTo>
                  <a:lnTo>
                    <a:pt x="642988" y="2709976"/>
                  </a:lnTo>
                  <a:lnTo>
                    <a:pt x="683018" y="2730538"/>
                  </a:lnTo>
                  <a:lnTo>
                    <a:pt x="723887" y="2749651"/>
                  </a:lnTo>
                  <a:lnTo>
                    <a:pt x="765556" y="2767279"/>
                  </a:lnTo>
                  <a:lnTo>
                    <a:pt x="807999" y="2783382"/>
                  </a:lnTo>
                  <a:lnTo>
                    <a:pt x="851192" y="2797937"/>
                  </a:lnTo>
                  <a:lnTo>
                    <a:pt x="895083" y="2810903"/>
                  </a:lnTo>
                  <a:lnTo>
                    <a:pt x="939634" y="2822257"/>
                  </a:lnTo>
                  <a:lnTo>
                    <a:pt x="984834" y="2831960"/>
                  </a:lnTo>
                  <a:lnTo>
                    <a:pt x="1030643" y="2839961"/>
                  </a:lnTo>
                  <a:lnTo>
                    <a:pt x="1077010" y="2846260"/>
                  </a:lnTo>
                  <a:lnTo>
                    <a:pt x="1123911" y="2850794"/>
                  </a:lnTo>
                  <a:lnTo>
                    <a:pt x="1171321" y="2853537"/>
                  </a:lnTo>
                  <a:lnTo>
                    <a:pt x="1219200" y="2854452"/>
                  </a:lnTo>
                  <a:lnTo>
                    <a:pt x="1267066" y="2853537"/>
                  </a:lnTo>
                  <a:lnTo>
                    <a:pt x="1314475" y="2850794"/>
                  </a:lnTo>
                  <a:lnTo>
                    <a:pt x="1361376" y="2846260"/>
                  </a:lnTo>
                  <a:lnTo>
                    <a:pt x="1407744" y="2839961"/>
                  </a:lnTo>
                  <a:lnTo>
                    <a:pt x="1453553" y="2831960"/>
                  </a:lnTo>
                  <a:lnTo>
                    <a:pt x="1498752" y="2822257"/>
                  </a:lnTo>
                  <a:lnTo>
                    <a:pt x="1543304" y="2810903"/>
                  </a:lnTo>
                  <a:lnTo>
                    <a:pt x="1587195" y="2797937"/>
                  </a:lnTo>
                  <a:lnTo>
                    <a:pt x="1630387" y="2783382"/>
                  </a:lnTo>
                  <a:lnTo>
                    <a:pt x="1672831" y="2767279"/>
                  </a:lnTo>
                  <a:lnTo>
                    <a:pt x="1714500" y="2749651"/>
                  </a:lnTo>
                  <a:lnTo>
                    <a:pt x="1755368" y="2730538"/>
                  </a:lnTo>
                  <a:lnTo>
                    <a:pt x="1795399" y="2709976"/>
                  </a:lnTo>
                  <a:lnTo>
                    <a:pt x="1834553" y="2688005"/>
                  </a:lnTo>
                  <a:lnTo>
                    <a:pt x="1872792" y="2664650"/>
                  </a:lnTo>
                  <a:lnTo>
                    <a:pt x="1910105" y="2639936"/>
                  </a:lnTo>
                  <a:lnTo>
                    <a:pt x="1946427" y="2613914"/>
                  </a:lnTo>
                  <a:lnTo>
                    <a:pt x="1981746" y="2586621"/>
                  </a:lnTo>
                  <a:lnTo>
                    <a:pt x="2016023" y="2558072"/>
                  </a:lnTo>
                  <a:lnTo>
                    <a:pt x="2049221" y="2528303"/>
                  </a:lnTo>
                  <a:lnTo>
                    <a:pt x="2081301" y="2497366"/>
                  </a:lnTo>
                  <a:lnTo>
                    <a:pt x="2112238" y="2465286"/>
                  </a:lnTo>
                  <a:lnTo>
                    <a:pt x="2142007" y="2432088"/>
                  </a:lnTo>
                  <a:lnTo>
                    <a:pt x="2170557" y="2397810"/>
                  </a:lnTo>
                  <a:lnTo>
                    <a:pt x="2197849" y="2362492"/>
                  </a:lnTo>
                  <a:lnTo>
                    <a:pt x="2223871" y="2326170"/>
                  </a:lnTo>
                  <a:lnTo>
                    <a:pt x="2248585" y="2288857"/>
                  </a:lnTo>
                  <a:lnTo>
                    <a:pt x="2271941" y="2250617"/>
                  </a:lnTo>
                  <a:lnTo>
                    <a:pt x="2293912" y="2211463"/>
                  </a:lnTo>
                  <a:lnTo>
                    <a:pt x="2314473" y="2171433"/>
                  </a:lnTo>
                  <a:lnTo>
                    <a:pt x="2333587" y="2130564"/>
                  </a:lnTo>
                  <a:lnTo>
                    <a:pt x="2351214" y="2088896"/>
                  </a:lnTo>
                  <a:lnTo>
                    <a:pt x="2367318" y="2046452"/>
                  </a:lnTo>
                  <a:lnTo>
                    <a:pt x="2381872" y="2003259"/>
                  </a:lnTo>
                  <a:lnTo>
                    <a:pt x="2394839" y="1959368"/>
                  </a:lnTo>
                  <a:lnTo>
                    <a:pt x="2406192" y="1914817"/>
                  </a:lnTo>
                  <a:lnTo>
                    <a:pt x="2415895" y="1869617"/>
                  </a:lnTo>
                  <a:lnTo>
                    <a:pt x="2423896" y="1823808"/>
                  </a:lnTo>
                  <a:lnTo>
                    <a:pt x="2430195" y="1777441"/>
                  </a:lnTo>
                  <a:lnTo>
                    <a:pt x="2434729" y="1730540"/>
                  </a:lnTo>
                  <a:lnTo>
                    <a:pt x="2437473" y="1683131"/>
                  </a:lnTo>
                  <a:lnTo>
                    <a:pt x="2438400" y="1635252"/>
                  </a:lnTo>
                  <a:lnTo>
                    <a:pt x="2437473" y="1587385"/>
                  </a:lnTo>
                  <a:lnTo>
                    <a:pt x="2434729" y="1539976"/>
                  </a:lnTo>
                  <a:lnTo>
                    <a:pt x="2430195" y="1493075"/>
                  </a:lnTo>
                  <a:lnTo>
                    <a:pt x="2423896" y="1446707"/>
                  </a:lnTo>
                  <a:lnTo>
                    <a:pt x="2415895" y="1400898"/>
                  </a:lnTo>
                  <a:lnTo>
                    <a:pt x="2406192" y="1355699"/>
                  </a:lnTo>
                  <a:lnTo>
                    <a:pt x="2394839" y="1311148"/>
                  </a:lnTo>
                  <a:lnTo>
                    <a:pt x="2381872" y="1267256"/>
                  </a:lnTo>
                  <a:lnTo>
                    <a:pt x="2367318" y="1224064"/>
                  </a:lnTo>
                  <a:lnTo>
                    <a:pt x="2351214" y="1181620"/>
                  </a:lnTo>
                  <a:lnTo>
                    <a:pt x="2333587" y="1139952"/>
                  </a:lnTo>
                  <a:lnTo>
                    <a:pt x="2314473" y="1099083"/>
                  </a:lnTo>
                  <a:lnTo>
                    <a:pt x="2293912" y="1059053"/>
                  </a:lnTo>
                  <a:lnTo>
                    <a:pt x="2271941" y="1019898"/>
                  </a:lnTo>
                  <a:lnTo>
                    <a:pt x="2248585" y="981659"/>
                  </a:lnTo>
                  <a:lnTo>
                    <a:pt x="2228977" y="952068"/>
                  </a:lnTo>
                  <a:lnTo>
                    <a:pt x="2251532" y="934631"/>
                  </a:lnTo>
                  <a:lnTo>
                    <a:pt x="2284806" y="904074"/>
                  </a:lnTo>
                  <a:lnTo>
                    <a:pt x="2315362" y="870800"/>
                  </a:lnTo>
                  <a:lnTo>
                    <a:pt x="2343023" y="835012"/>
                  </a:lnTo>
                  <a:lnTo>
                    <a:pt x="2367610" y="796886"/>
                  </a:lnTo>
                  <a:lnTo>
                    <a:pt x="2388920" y="756615"/>
                  </a:lnTo>
                  <a:lnTo>
                    <a:pt x="2406789" y="714387"/>
                  </a:lnTo>
                  <a:lnTo>
                    <a:pt x="2421001" y="670382"/>
                  </a:lnTo>
                  <a:lnTo>
                    <a:pt x="2431389" y="624789"/>
                  </a:lnTo>
                  <a:lnTo>
                    <a:pt x="2437752" y="577799"/>
                  </a:lnTo>
                  <a:lnTo>
                    <a:pt x="2439924" y="529590"/>
                  </a:lnTo>
                  <a:close/>
                </a:path>
              </a:pathLst>
            </a:custGeom>
            <a:solidFill>
              <a:srgbClr val="0466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3323844" y="2638044"/>
              <a:ext cx="1059180" cy="1059180"/>
            </a:xfrm>
            <a:custGeom>
              <a:avLst/>
              <a:gdLst/>
              <a:ahLst/>
              <a:cxnLst/>
              <a:rect l="l" t="t" r="r" b="b"/>
              <a:pathLst>
                <a:path w="1059179" h="1059179">
                  <a:moveTo>
                    <a:pt x="0" y="529589"/>
                  </a:moveTo>
                  <a:lnTo>
                    <a:pt x="2164" y="481387"/>
                  </a:lnTo>
                  <a:lnTo>
                    <a:pt x="8532" y="434396"/>
                  </a:lnTo>
                  <a:lnTo>
                    <a:pt x="18917" y="388805"/>
                  </a:lnTo>
                  <a:lnTo>
                    <a:pt x="33132" y="344800"/>
                  </a:lnTo>
                  <a:lnTo>
                    <a:pt x="50991" y="302568"/>
                  </a:lnTo>
                  <a:lnTo>
                    <a:pt x="72305" y="262297"/>
                  </a:lnTo>
                  <a:lnTo>
                    <a:pt x="96888" y="224173"/>
                  </a:lnTo>
                  <a:lnTo>
                    <a:pt x="124554" y="188383"/>
                  </a:lnTo>
                  <a:lnTo>
                    <a:pt x="155114" y="155114"/>
                  </a:lnTo>
                  <a:lnTo>
                    <a:pt x="188383" y="124554"/>
                  </a:lnTo>
                  <a:lnTo>
                    <a:pt x="224173" y="96888"/>
                  </a:lnTo>
                  <a:lnTo>
                    <a:pt x="262297" y="72305"/>
                  </a:lnTo>
                  <a:lnTo>
                    <a:pt x="302568" y="50991"/>
                  </a:lnTo>
                  <a:lnTo>
                    <a:pt x="344800" y="33132"/>
                  </a:lnTo>
                  <a:lnTo>
                    <a:pt x="388805" y="18917"/>
                  </a:lnTo>
                  <a:lnTo>
                    <a:pt x="434396" y="8532"/>
                  </a:lnTo>
                  <a:lnTo>
                    <a:pt x="481387" y="2164"/>
                  </a:lnTo>
                  <a:lnTo>
                    <a:pt x="529589" y="0"/>
                  </a:lnTo>
                  <a:lnTo>
                    <a:pt x="577792" y="2164"/>
                  </a:lnTo>
                  <a:lnTo>
                    <a:pt x="624783" y="8532"/>
                  </a:lnTo>
                  <a:lnTo>
                    <a:pt x="670374" y="18917"/>
                  </a:lnTo>
                  <a:lnTo>
                    <a:pt x="714379" y="33132"/>
                  </a:lnTo>
                  <a:lnTo>
                    <a:pt x="756611" y="50991"/>
                  </a:lnTo>
                  <a:lnTo>
                    <a:pt x="796882" y="72305"/>
                  </a:lnTo>
                  <a:lnTo>
                    <a:pt x="835006" y="96888"/>
                  </a:lnTo>
                  <a:lnTo>
                    <a:pt x="870796" y="124554"/>
                  </a:lnTo>
                  <a:lnTo>
                    <a:pt x="904065" y="155114"/>
                  </a:lnTo>
                  <a:lnTo>
                    <a:pt x="934625" y="188383"/>
                  </a:lnTo>
                  <a:lnTo>
                    <a:pt x="962291" y="224173"/>
                  </a:lnTo>
                  <a:lnTo>
                    <a:pt x="986874" y="262297"/>
                  </a:lnTo>
                  <a:lnTo>
                    <a:pt x="1008188" y="302568"/>
                  </a:lnTo>
                  <a:lnTo>
                    <a:pt x="1026047" y="344800"/>
                  </a:lnTo>
                  <a:lnTo>
                    <a:pt x="1040262" y="388805"/>
                  </a:lnTo>
                  <a:lnTo>
                    <a:pt x="1050647" y="434396"/>
                  </a:lnTo>
                  <a:lnTo>
                    <a:pt x="1057015" y="481387"/>
                  </a:lnTo>
                  <a:lnTo>
                    <a:pt x="1059179" y="529589"/>
                  </a:lnTo>
                  <a:lnTo>
                    <a:pt x="1057015" y="577792"/>
                  </a:lnTo>
                  <a:lnTo>
                    <a:pt x="1050647" y="624783"/>
                  </a:lnTo>
                  <a:lnTo>
                    <a:pt x="1040262" y="670374"/>
                  </a:lnTo>
                  <a:lnTo>
                    <a:pt x="1026047" y="714379"/>
                  </a:lnTo>
                  <a:lnTo>
                    <a:pt x="1008188" y="756611"/>
                  </a:lnTo>
                  <a:lnTo>
                    <a:pt x="986874" y="796882"/>
                  </a:lnTo>
                  <a:lnTo>
                    <a:pt x="962291" y="835006"/>
                  </a:lnTo>
                  <a:lnTo>
                    <a:pt x="934625" y="870796"/>
                  </a:lnTo>
                  <a:lnTo>
                    <a:pt x="904065" y="904065"/>
                  </a:lnTo>
                  <a:lnTo>
                    <a:pt x="870796" y="934625"/>
                  </a:lnTo>
                  <a:lnTo>
                    <a:pt x="835006" y="962291"/>
                  </a:lnTo>
                  <a:lnTo>
                    <a:pt x="796882" y="986874"/>
                  </a:lnTo>
                  <a:lnTo>
                    <a:pt x="756611" y="1008188"/>
                  </a:lnTo>
                  <a:lnTo>
                    <a:pt x="714379" y="1026047"/>
                  </a:lnTo>
                  <a:lnTo>
                    <a:pt x="670374" y="1040262"/>
                  </a:lnTo>
                  <a:lnTo>
                    <a:pt x="624783" y="1050647"/>
                  </a:lnTo>
                  <a:lnTo>
                    <a:pt x="577792" y="1057015"/>
                  </a:lnTo>
                  <a:lnTo>
                    <a:pt x="529589" y="1059179"/>
                  </a:lnTo>
                  <a:lnTo>
                    <a:pt x="481387" y="1057015"/>
                  </a:lnTo>
                  <a:lnTo>
                    <a:pt x="434396" y="1050647"/>
                  </a:lnTo>
                  <a:lnTo>
                    <a:pt x="388805" y="1040262"/>
                  </a:lnTo>
                  <a:lnTo>
                    <a:pt x="344800" y="1026047"/>
                  </a:lnTo>
                  <a:lnTo>
                    <a:pt x="302568" y="1008188"/>
                  </a:lnTo>
                  <a:lnTo>
                    <a:pt x="262297" y="986874"/>
                  </a:lnTo>
                  <a:lnTo>
                    <a:pt x="224173" y="962291"/>
                  </a:lnTo>
                  <a:lnTo>
                    <a:pt x="188383" y="934625"/>
                  </a:lnTo>
                  <a:lnTo>
                    <a:pt x="155114" y="904065"/>
                  </a:lnTo>
                  <a:lnTo>
                    <a:pt x="124554" y="870796"/>
                  </a:lnTo>
                  <a:lnTo>
                    <a:pt x="96888" y="835006"/>
                  </a:lnTo>
                  <a:lnTo>
                    <a:pt x="72305" y="796882"/>
                  </a:lnTo>
                  <a:lnTo>
                    <a:pt x="50991" y="756611"/>
                  </a:lnTo>
                  <a:lnTo>
                    <a:pt x="33132" y="714379"/>
                  </a:lnTo>
                  <a:lnTo>
                    <a:pt x="18917" y="670374"/>
                  </a:lnTo>
                  <a:lnTo>
                    <a:pt x="8532" y="624783"/>
                  </a:lnTo>
                  <a:lnTo>
                    <a:pt x="2164" y="577792"/>
                  </a:lnTo>
                  <a:lnTo>
                    <a:pt x="0" y="529589"/>
                  </a:lnTo>
                  <a:close/>
                </a:path>
              </a:pathLst>
            </a:custGeom>
            <a:ln w="57150">
              <a:solidFill>
                <a:srgbClr val="E7E6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3480816" y="2839212"/>
              <a:ext cx="745490" cy="657225"/>
            </a:xfrm>
            <a:custGeom>
              <a:avLst/>
              <a:gdLst/>
              <a:ahLst/>
              <a:cxnLst/>
              <a:rect l="l" t="t" r="r" b="b"/>
              <a:pathLst>
                <a:path w="745489" h="657225">
                  <a:moveTo>
                    <a:pt x="745236" y="0"/>
                  </a:moveTo>
                  <a:lnTo>
                    <a:pt x="0" y="0"/>
                  </a:lnTo>
                  <a:lnTo>
                    <a:pt x="0" y="656844"/>
                  </a:lnTo>
                  <a:lnTo>
                    <a:pt x="745236" y="656844"/>
                  </a:lnTo>
                  <a:lnTo>
                    <a:pt x="745236" y="0"/>
                  </a:lnTo>
                  <a:close/>
                </a:path>
              </a:pathLst>
            </a:custGeom>
            <a:solidFill>
              <a:srgbClr val="0466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3634232" y="2885948"/>
            <a:ext cx="43688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spc="-5" dirty="0">
                <a:solidFill>
                  <a:srgbClr val="FFFFFF"/>
                </a:solidFill>
                <a:latin typeface="Calibri"/>
                <a:cs typeface="Calibri"/>
              </a:rPr>
              <a:t>01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2746248" y="3944683"/>
            <a:ext cx="855980" cy="854710"/>
          </a:xfrm>
          <a:custGeom>
            <a:avLst/>
            <a:gdLst/>
            <a:ahLst/>
            <a:cxnLst/>
            <a:rect l="l" t="t" r="r" b="b"/>
            <a:pathLst>
              <a:path w="855979" h="854710">
                <a:moveTo>
                  <a:pt x="341376" y="562165"/>
                </a:moveTo>
                <a:lnTo>
                  <a:pt x="291719" y="513016"/>
                </a:lnTo>
                <a:lnTo>
                  <a:pt x="160528" y="646112"/>
                </a:lnTo>
                <a:lnTo>
                  <a:pt x="102108" y="660590"/>
                </a:lnTo>
                <a:lnTo>
                  <a:pt x="0" y="813879"/>
                </a:lnTo>
                <a:lnTo>
                  <a:pt x="17526" y="834199"/>
                </a:lnTo>
                <a:lnTo>
                  <a:pt x="37973" y="854392"/>
                </a:lnTo>
                <a:lnTo>
                  <a:pt x="195453" y="750252"/>
                </a:lnTo>
                <a:lnTo>
                  <a:pt x="210058" y="692340"/>
                </a:lnTo>
                <a:lnTo>
                  <a:pt x="341376" y="562165"/>
                </a:lnTo>
                <a:close/>
              </a:path>
              <a:path w="855979" h="854710">
                <a:moveTo>
                  <a:pt x="851916" y="737425"/>
                </a:moveTo>
                <a:lnTo>
                  <a:pt x="849998" y="715695"/>
                </a:lnTo>
                <a:lnTo>
                  <a:pt x="843978" y="694410"/>
                </a:lnTo>
                <a:lnTo>
                  <a:pt x="836739" y="680504"/>
                </a:lnTo>
                <a:lnTo>
                  <a:pt x="833374" y="674027"/>
                </a:lnTo>
                <a:lnTo>
                  <a:pt x="817753" y="655002"/>
                </a:lnTo>
                <a:lnTo>
                  <a:pt x="801878" y="639241"/>
                </a:lnTo>
                <a:lnTo>
                  <a:pt x="801878" y="742315"/>
                </a:lnTo>
                <a:lnTo>
                  <a:pt x="797306" y="765492"/>
                </a:lnTo>
                <a:lnTo>
                  <a:pt x="783590" y="785939"/>
                </a:lnTo>
                <a:lnTo>
                  <a:pt x="762990" y="799592"/>
                </a:lnTo>
                <a:lnTo>
                  <a:pt x="739635" y="804138"/>
                </a:lnTo>
                <a:lnTo>
                  <a:pt x="716292" y="799592"/>
                </a:lnTo>
                <a:lnTo>
                  <a:pt x="695706" y="785939"/>
                </a:lnTo>
                <a:lnTo>
                  <a:pt x="681990" y="765492"/>
                </a:lnTo>
                <a:lnTo>
                  <a:pt x="677418" y="742315"/>
                </a:lnTo>
                <a:lnTo>
                  <a:pt x="681990" y="719150"/>
                </a:lnTo>
                <a:lnTo>
                  <a:pt x="695706" y="698690"/>
                </a:lnTo>
                <a:lnTo>
                  <a:pt x="716292" y="685050"/>
                </a:lnTo>
                <a:lnTo>
                  <a:pt x="739648" y="680504"/>
                </a:lnTo>
                <a:lnTo>
                  <a:pt x="762990" y="685050"/>
                </a:lnTo>
                <a:lnTo>
                  <a:pt x="783590" y="698690"/>
                </a:lnTo>
                <a:lnTo>
                  <a:pt x="797306" y="719150"/>
                </a:lnTo>
                <a:lnTo>
                  <a:pt x="801878" y="742315"/>
                </a:lnTo>
                <a:lnTo>
                  <a:pt x="801878" y="639241"/>
                </a:lnTo>
                <a:lnTo>
                  <a:pt x="558977" y="397954"/>
                </a:lnTo>
                <a:lnTo>
                  <a:pt x="418630" y="258546"/>
                </a:lnTo>
                <a:lnTo>
                  <a:pt x="397891" y="237934"/>
                </a:lnTo>
                <a:lnTo>
                  <a:pt x="400672" y="223443"/>
                </a:lnTo>
                <a:lnTo>
                  <a:pt x="402107" y="209410"/>
                </a:lnTo>
                <a:lnTo>
                  <a:pt x="402640" y="196316"/>
                </a:lnTo>
                <a:lnTo>
                  <a:pt x="402717" y="184594"/>
                </a:lnTo>
                <a:lnTo>
                  <a:pt x="396328" y="149199"/>
                </a:lnTo>
                <a:lnTo>
                  <a:pt x="367042" y="85674"/>
                </a:lnTo>
                <a:lnTo>
                  <a:pt x="305866" y="28854"/>
                </a:lnTo>
                <a:lnTo>
                  <a:pt x="262636" y="9918"/>
                </a:lnTo>
                <a:lnTo>
                  <a:pt x="216585" y="1905"/>
                </a:lnTo>
                <a:lnTo>
                  <a:pt x="169824" y="5067"/>
                </a:lnTo>
                <a:lnTo>
                  <a:pt x="124460" y="19621"/>
                </a:lnTo>
                <a:lnTo>
                  <a:pt x="241681" y="136080"/>
                </a:lnTo>
                <a:lnTo>
                  <a:pt x="252679" y="149326"/>
                </a:lnTo>
                <a:lnTo>
                  <a:pt x="256349" y="165773"/>
                </a:lnTo>
                <a:lnTo>
                  <a:pt x="252679" y="183134"/>
                </a:lnTo>
                <a:lnTo>
                  <a:pt x="241681" y="199072"/>
                </a:lnTo>
                <a:lnTo>
                  <a:pt x="192913" y="247586"/>
                </a:lnTo>
                <a:lnTo>
                  <a:pt x="177482" y="255803"/>
                </a:lnTo>
                <a:lnTo>
                  <a:pt x="161150" y="258546"/>
                </a:lnTo>
                <a:lnTo>
                  <a:pt x="144830" y="255803"/>
                </a:lnTo>
                <a:lnTo>
                  <a:pt x="129413" y="247586"/>
                </a:lnTo>
                <a:lnTo>
                  <a:pt x="12192" y="131254"/>
                </a:lnTo>
                <a:lnTo>
                  <a:pt x="2273" y="175717"/>
                </a:lnTo>
                <a:lnTo>
                  <a:pt x="1968" y="220687"/>
                </a:lnTo>
                <a:lnTo>
                  <a:pt x="11506" y="264274"/>
                </a:lnTo>
                <a:lnTo>
                  <a:pt x="31127" y="304596"/>
                </a:lnTo>
                <a:lnTo>
                  <a:pt x="61087" y="339788"/>
                </a:lnTo>
                <a:lnTo>
                  <a:pt x="111074" y="379780"/>
                </a:lnTo>
                <a:lnTo>
                  <a:pt x="168402" y="397954"/>
                </a:lnTo>
                <a:lnTo>
                  <a:pt x="197739" y="401574"/>
                </a:lnTo>
                <a:lnTo>
                  <a:pt x="212407" y="400672"/>
                </a:lnTo>
                <a:lnTo>
                  <a:pt x="227076" y="397954"/>
                </a:lnTo>
                <a:lnTo>
                  <a:pt x="651764" y="819848"/>
                </a:lnTo>
                <a:lnTo>
                  <a:pt x="692086" y="844423"/>
                </a:lnTo>
                <a:lnTo>
                  <a:pt x="736561" y="852614"/>
                </a:lnTo>
                <a:lnTo>
                  <a:pt x="780135" y="844423"/>
                </a:lnTo>
                <a:lnTo>
                  <a:pt x="817753" y="819848"/>
                </a:lnTo>
                <a:lnTo>
                  <a:pt x="832853" y="804138"/>
                </a:lnTo>
                <a:lnTo>
                  <a:pt x="833374" y="803605"/>
                </a:lnTo>
                <a:lnTo>
                  <a:pt x="843978" y="784123"/>
                </a:lnTo>
                <a:lnTo>
                  <a:pt x="849998" y="761898"/>
                </a:lnTo>
                <a:lnTo>
                  <a:pt x="851916" y="737425"/>
                </a:lnTo>
                <a:close/>
              </a:path>
              <a:path w="855979" h="854710">
                <a:moveTo>
                  <a:pt x="855878" y="99441"/>
                </a:moveTo>
                <a:lnTo>
                  <a:pt x="848563" y="62014"/>
                </a:lnTo>
                <a:lnTo>
                  <a:pt x="826643" y="29146"/>
                </a:lnTo>
                <a:lnTo>
                  <a:pt x="793661" y="7289"/>
                </a:lnTo>
                <a:lnTo>
                  <a:pt x="756069" y="0"/>
                </a:lnTo>
                <a:lnTo>
                  <a:pt x="718464" y="7289"/>
                </a:lnTo>
                <a:lnTo>
                  <a:pt x="685419" y="29146"/>
                </a:lnTo>
                <a:lnTo>
                  <a:pt x="495554" y="223075"/>
                </a:lnTo>
                <a:lnTo>
                  <a:pt x="471170" y="247332"/>
                </a:lnTo>
                <a:lnTo>
                  <a:pt x="466344" y="247332"/>
                </a:lnTo>
                <a:lnTo>
                  <a:pt x="500380" y="281368"/>
                </a:lnTo>
                <a:lnTo>
                  <a:pt x="734187" y="48450"/>
                </a:lnTo>
                <a:lnTo>
                  <a:pt x="743839" y="48450"/>
                </a:lnTo>
                <a:lnTo>
                  <a:pt x="753618" y="58229"/>
                </a:lnTo>
                <a:lnTo>
                  <a:pt x="753618" y="67881"/>
                </a:lnTo>
                <a:lnTo>
                  <a:pt x="519938" y="300672"/>
                </a:lnTo>
                <a:lnTo>
                  <a:pt x="553974" y="334708"/>
                </a:lnTo>
                <a:lnTo>
                  <a:pt x="787781" y="101790"/>
                </a:lnTo>
                <a:lnTo>
                  <a:pt x="797433" y="101790"/>
                </a:lnTo>
                <a:lnTo>
                  <a:pt x="807212" y="111569"/>
                </a:lnTo>
                <a:lnTo>
                  <a:pt x="807212" y="121221"/>
                </a:lnTo>
                <a:lnTo>
                  <a:pt x="573519" y="354139"/>
                </a:lnTo>
                <a:lnTo>
                  <a:pt x="607568" y="388048"/>
                </a:lnTo>
                <a:lnTo>
                  <a:pt x="826643" y="169735"/>
                </a:lnTo>
                <a:lnTo>
                  <a:pt x="848563" y="136880"/>
                </a:lnTo>
                <a:lnTo>
                  <a:pt x="855421" y="101790"/>
                </a:lnTo>
                <a:lnTo>
                  <a:pt x="855878" y="9944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4" name="object 34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181600" y="734568"/>
            <a:ext cx="6086856" cy="458724"/>
          </a:xfrm>
          <a:prstGeom prst="rect">
            <a:avLst/>
          </a:prstGeom>
        </p:spPr>
      </p:pic>
    </p:spTree>
  </p:cSld>
  <p:clrMapOvr>
    <a:masterClrMapping/>
  </p:clrMapOvr>
</p:sld>
</file>

<file path=ppt/slides/slide4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707128" y="306451"/>
            <a:ext cx="684149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0" dirty="0">
                <a:solidFill>
                  <a:srgbClr val="3E3E3E"/>
                </a:solidFill>
              </a:rPr>
              <a:t>Nagios</a:t>
            </a:r>
            <a:r>
              <a:rPr spc="-95" dirty="0">
                <a:solidFill>
                  <a:srgbClr val="3E3E3E"/>
                </a:solidFill>
              </a:rPr>
              <a:t> </a:t>
            </a:r>
            <a:r>
              <a:rPr spc="-15" dirty="0">
                <a:solidFill>
                  <a:srgbClr val="3E3E3E"/>
                </a:solidFill>
              </a:rPr>
              <a:t>Remote</a:t>
            </a:r>
            <a:r>
              <a:rPr spc="-80" dirty="0">
                <a:solidFill>
                  <a:srgbClr val="3E3E3E"/>
                </a:solidFill>
              </a:rPr>
              <a:t> </a:t>
            </a:r>
            <a:r>
              <a:rPr spc="-30" dirty="0">
                <a:solidFill>
                  <a:srgbClr val="3E3E3E"/>
                </a:solidFill>
              </a:rPr>
              <a:t>Plugin</a:t>
            </a:r>
            <a:r>
              <a:rPr spc="-95" dirty="0">
                <a:solidFill>
                  <a:srgbClr val="3E3E3E"/>
                </a:solidFill>
              </a:rPr>
              <a:t> </a:t>
            </a:r>
            <a:r>
              <a:rPr spc="-25" dirty="0">
                <a:solidFill>
                  <a:srgbClr val="3E3E3E"/>
                </a:solidFill>
              </a:rPr>
              <a:t>Executor</a:t>
            </a:r>
            <a:r>
              <a:rPr spc="-70" dirty="0">
                <a:solidFill>
                  <a:srgbClr val="3E3E3E"/>
                </a:solidFill>
              </a:rPr>
              <a:t> </a:t>
            </a:r>
            <a:r>
              <a:rPr spc="-165" dirty="0">
                <a:solidFill>
                  <a:srgbClr val="3E3E3E"/>
                </a:solidFill>
              </a:rPr>
              <a:t>(NRPE)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293622" y="1367667"/>
            <a:ext cx="13661390" cy="1031240"/>
          </a:xfrm>
          <a:prstGeom prst="rect">
            <a:avLst/>
          </a:prstGeom>
        </p:spPr>
        <p:txBody>
          <a:bodyPr vert="horz" wrap="square" lIns="0" tIns="17970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415"/>
              </a:spcBef>
            </a:pPr>
            <a:r>
              <a:rPr sz="2200" spc="30" dirty="0">
                <a:solidFill>
                  <a:srgbClr val="3E3E3E"/>
                </a:solidFill>
                <a:latin typeface="Lucida Sans Unicode"/>
                <a:cs typeface="Lucida Sans Unicode"/>
              </a:rPr>
              <a:t>NRPE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80" dirty="0">
                <a:solidFill>
                  <a:srgbClr val="3E3E3E"/>
                </a:solidFill>
                <a:latin typeface="Lucida Sans Unicode"/>
                <a:cs typeface="Lucida Sans Unicode"/>
              </a:rPr>
              <a:t>is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10" dirty="0">
                <a:solidFill>
                  <a:srgbClr val="3E3E3E"/>
                </a:solidFill>
                <a:latin typeface="Lucida Sans Unicode"/>
                <a:cs typeface="Lucida Sans Unicode"/>
              </a:rPr>
              <a:t>an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addon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that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allows</a:t>
            </a:r>
            <a:r>
              <a:rPr sz="2200" spc="-10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you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to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run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Nagios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75" dirty="0">
                <a:solidFill>
                  <a:srgbClr val="3E3E3E"/>
                </a:solidFill>
                <a:latin typeface="Lucida Sans Unicode"/>
                <a:cs typeface="Lucida Sans Unicode"/>
              </a:rPr>
              <a:t>plugins</a:t>
            </a:r>
            <a:r>
              <a:rPr sz="2200" spc="-8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on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15" dirty="0">
                <a:solidFill>
                  <a:srgbClr val="3E3E3E"/>
                </a:solidFill>
                <a:latin typeface="Lucida Sans Unicode"/>
                <a:cs typeface="Lucida Sans Unicode"/>
              </a:rPr>
              <a:t>remote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machines</a:t>
            </a:r>
            <a:r>
              <a:rPr sz="2200" spc="-7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to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monitor</a:t>
            </a:r>
            <a:r>
              <a:rPr sz="2200" spc="-10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15" dirty="0">
                <a:solidFill>
                  <a:srgbClr val="3E3E3E"/>
                </a:solidFill>
                <a:latin typeface="Lucida Sans Unicode"/>
                <a:cs typeface="Lucida Sans Unicode"/>
              </a:rPr>
              <a:t>remote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machine</a:t>
            </a:r>
            <a:endParaRPr sz="2200">
              <a:latin typeface="Lucida Sans Unicode"/>
              <a:cs typeface="Lucida Sans Unicode"/>
            </a:endParaRPr>
          </a:p>
          <a:p>
            <a:pPr marL="5715" algn="ctr">
              <a:lnSpc>
                <a:spcPct val="100000"/>
              </a:lnSpc>
              <a:spcBef>
                <a:spcPts val="1320"/>
              </a:spcBef>
            </a:pP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metric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s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70" dirty="0">
                <a:solidFill>
                  <a:srgbClr val="3E3E3E"/>
                </a:solidFill>
                <a:latin typeface="Lucida Sans Unicode"/>
                <a:cs typeface="Lucida Sans Unicode"/>
              </a:rPr>
              <a:t>(d</a:t>
            </a:r>
            <a:r>
              <a:rPr sz="2200" spc="-60" dirty="0">
                <a:solidFill>
                  <a:srgbClr val="3E3E3E"/>
                </a:solidFill>
                <a:latin typeface="Lucida Sans Unicode"/>
                <a:cs typeface="Lucida Sans Unicode"/>
              </a:rPr>
              <a:t>i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s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k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u</a:t>
            </a: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s</a:t>
            </a:r>
            <a:r>
              <a:rPr sz="2200" spc="-95" dirty="0">
                <a:solidFill>
                  <a:srgbClr val="3E3E3E"/>
                </a:solidFill>
                <a:latin typeface="Lucida Sans Unicode"/>
                <a:cs typeface="Lucida Sans Unicode"/>
              </a:rPr>
              <a:t>age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,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and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150" dirty="0">
                <a:solidFill>
                  <a:srgbClr val="3E3E3E"/>
                </a:solidFill>
                <a:latin typeface="Lucida Sans Unicode"/>
                <a:cs typeface="Lucida Sans Unicode"/>
              </a:rPr>
              <a:t>C</a:t>
            </a:r>
            <a:r>
              <a:rPr sz="2200" spc="75" dirty="0">
                <a:solidFill>
                  <a:srgbClr val="3E3E3E"/>
                </a:solidFill>
                <a:latin typeface="Lucida Sans Unicode"/>
                <a:cs typeface="Lucida Sans Unicode"/>
              </a:rPr>
              <a:t>P</a:t>
            </a:r>
            <a:r>
              <a:rPr sz="2200" spc="100" dirty="0">
                <a:solidFill>
                  <a:srgbClr val="3E3E3E"/>
                </a:solidFill>
                <a:latin typeface="Lucida Sans Unicode"/>
                <a:cs typeface="Lucida Sans Unicode"/>
              </a:rPr>
              <a:t>U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load).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78612" y="6397015"/>
            <a:ext cx="9514205" cy="2372360"/>
          </a:xfrm>
          <a:prstGeom prst="rect">
            <a:avLst/>
          </a:prstGeom>
        </p:spPr>
        <p:txBody>
          <a:bodyPr vert="horz" wrap="square" lIns="0" tIns="180340" rIns="0" bIns="0" rtlCol="0">
            <a:spAutoFit/>
          </a:bodyPr>
          <a:lstStyle/>
          <a:p>
            <a:pPr marL="664210">
              <a:lnSpc>
                <a:spcPct val="100000"/>
              </a:lnSpc>
              <a:spcBef>
                <a:spcPts val="1420"/>
              </a:spcBef>
            </a:pPr>
            <a:r>
              <a:rPr sz="2200" spc="30" dirty="0">
                <a:solidFill>
                  <a:srgbClr val="3E3E3E"/>
                </a:solidFill>
                <a:latin typeface="Lucida Sans Unicode"/>
                <a:cs typeface="Lucida Sans Unicode"/>
              </a:rPr>
              <a:t>NRPE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addon</a:t>
            </a:r>
            <a:r>
              <a:rPr sz="2200" spc="-13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65" dirty="0">
                <a:solidFill>
                  <a:srgbClr val="3E3E3E"/>
                </a:solidFill>
                <a:latin typeface="Lucida Sans Unicode"/>
                <a:cs typeface="Lucida Sans Unicode"/>
              </a:rPr>
              <a:t>consists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70" dirty="0">
                <a:solidFill>
                  <a:srgbClr val="3E3E3E"/>
                </a:solidFill>
                <a:latin typeface="Lucida Sans Unicode"/>
                <a:cs typeface="Lucida Sans Unicode"/>
              </a:rPr>
              <a:t>of:</a:t>
            </a:r>
            <a:endParaRPr sz="2200">
              <a:latin typeface="Lucida Sans Unicode"/>
              <a:cs typeface="Lucida Sans Unicode"/>
            </a:endParaRPr>
          </a:p>
          <a:p>
            <a:pPr marL="842010" indent="-178435">
              <a:lnSpc>
                <a:spcPct val="100000"/>
              </a:lnSpc>
              <a:spcBef>
                <a:spcPts val="1325"/>
              </a:spcBef>
              <a:buChar char="•"/>
              <a:tabLst>
                <a:tab pos="842644" algn="l"/>
              </a:tabLst>
            </a:pPr>
            <a:r>
              <a:rPr sz="2200" spc="-70" dirty="0">
                <a:solidFill>
                  <a:srgbClr val="3E3E3E"/>
                </a:solidFill>
                <a:latin typeface="Lucida Sans Unicode"/>
                <a:cs typeface="Lucida Sans Unicode"/>
              </a:rPr>
              <a:t>The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check_nrpe</a:t>
            </a:r>
            <a:r>
              <a:rPr sz="2200" spc="-8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85" dirty="0">
                <a:solidFill>
                  <a:srgbClr val="3E3E3E"/>
                </a:solidFill>
                <a:latin typeface="Lucida Sans Unicode"/>
                <a:cs typeface="Lucida Sans Unicode"/>
              </a:rPr>
              <a:t>plugin,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which</a:t>
            </a:r>
            <a:r>
              <a:rPr sz="2200" spc="-9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resides</a:t>
            </a:r>
            <a:r>
              <a:rPr sz="2200" spc="-8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on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the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local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monitoring</a:t>
            </a:r>
            <a:r>
              <a:rPr sz="2200" spc="-10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60" dirty="0">
                <a:solidFill>
                  <a:srgbClr val="3E3E3E"/>
                </a:solidFill>
                <a:latin typeface="Lucida Sans Unicode"/>
                <a:cs typeface="Lucida Sans Unicode"/>
              </a:rPr>
              <a:t>host.</a:t>
            </a:r>
            <a:endParaRPr sz="2200">
              <a:latin typeface="Lucida Sans Unicode"/>
              <a:cs typeface="Lucida Sans Unicode"/>
            </a:endParaRPr>
          </a:p>
          <a:p>
            <a:pPr marL="842010" indent="-178435">
              <a:lnSpc>
                <a:spcPct val="100000"/>
              </a:lnSpc>
              <a:spcBef>
                <a:spcPts val="1320"/>
              </a:spcBef>
              <a:buChar char="•"/>
              <a:tabLst>
                <a:tab pos="842644" algn="l"/>
              </a:tabLst>
            </a:pP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h</a:t>
            </a:r>
            <a:r>
              <a:rPr sz="2200" spc="5" dirty="0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Lucida Sans Unicode"/>
                <a:cs typeface="Lucida Sans Unicode"/>
              </a:rPr>
              <a:t>NRPE</a:t>
            </a:r>
            <a:r>
              <a:rPr sz="2200" spc="-10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15" dirty="0">
                <a:solidFill>
                  <a:srgbClr val="3E3E3E"/>
                </a:solidFill>
                <a:latin typeface="Lucida Sans Unicode"/>
                <a:cs typeface="Lucida Sans Unicode"/>
              </a:rPr>
              <a:t>daem</a:t>
            </a:r>
            <a:r>
              <a:rPr sz="2200" spc="-10" dirty="0">
                <a:solidFill>
                  <a:srgbClr val="3E3E3E"/>
                </a:solidFill>
                <a:latin typeface="Lucida Sans Unicode"/>
                <a:cs typeface="Lucida Sans Unicode"/>
              </a:rPr>
              <a:t>o</a:t>
            </a:r>
            <a:r>
              <a:rPr sz="2200" spc="-90" dirty="0">
                <a:solidFill>
                  <a:srgbClr val="3E3E3E"/>
                </a:solidFill>
                <a:latin typeface="Lucida Sans Unicode"/>
                <a:cs typeface="Lucida Sans Unicode"/>
              </a:rPr>
              <a:t>n,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" dirty="0">
                <a:solidFill>
                  <a:srgbClr val="3E3E3E"/>
                </a:solidFill>
                <a:latin typeface="Lucida Sans Unicode"/>
                <a:cs typeface="Lucida Sans Unicode"/>
              </a:rPr>
              <a:t>w</a:t>
            </a:r>
            <a:r>
              <a:rPr sz="2200" spc="-15" dirty="0">
                <a:solidFill>
                  <a:srgbClr val="3E3E3E"/>
                </a:solidFill>
                <a:latin typeface="Lucida Sans Unicode"/>
                <a:cs typeface="Lucida Sans Unicode"/>
              </a:rPr>
              <a:t>h</a:t>
            </a:r>
            <a:r>
              <a:rPr sz="2200" spc="-60" dirty="0">
                <a:solidFill>
                  <a:srgbClr val="3E3E3E"/>
                </a:solidFill>
                <a:latin typeface="Lucida Sans Unicode"/>
                <a:cs typeface="Lucida Sans Unicode"/>
              </a:rPr>
              <a:t>ich</a:t>
            </a:r>
            <a:r>
              <a:rPr sz="2200" spc="-9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run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s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on</a:t>
            </a:r>
            <a:r>
              <a:rPr sz="2200" spc="-13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sz="2200" spc="-10" dirty="0">
                <a:solidFill>
                  <a:srgbClr val="3E3E3E"/>
                </a:solidFill>
                <a:latin typeface="Lucida Sans Unicode"/>
                <a:cs typeface="Lucida Sans Unicode"/>
              </a:rPr>
              <a:t>he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dirty="0">
                <a:solidFill>
                  <a:srgbClr val="3E3E3E"/>
                </a:solidFill>
                <a:latin typeface="Lucida Sans Unicode"/>
                <a:cs typeface="Lucida Sans Unicode"/>
              </a:rPr>
              <a:t>r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em</a:t>
            </a:r>
            <a:r>
              <a:rPr sz="2200" spc="-10" dirty="0">
                <a:solidFill>
                  <a:srgbClr val="3E3E3E"/>
                </a:solidFill>
                <a:latin typeface="Lucida Sans Unicode"/>
                <a:cs typeface="Lucida Sans Unicode"/>
              </a:rPr>
              <a:t>o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te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Lin</a:t>
            </a: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u</a:t>
            </a:r>
            <a:r>
              <a:rPr sz="2200" spc="-200" dirty="0">
                <a:solidFill>
                  <a:srgbClr val="3E3E3E"/>
                </a:solidFill>
                <a:latin typeface="Lucida Sans Unicode"/>
                <a:cs typeface="Lucida Sans Unicode"/>
              </a:rPr>
              <a:t>x</a:t>
            </a:r>
            <a:r>
              <a:rPr sz="2200" spc="-10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15" dirty="0">
                <a:solidFill>
                  <a:srgbClr val="3E3E3E"/>
                </a:solidFill>
                <a:latin typeface="Lucida Sans Unicode"/>
                <a:cs typeface="Lucida Sans Unicode"/>
              </a:rPr>
              <a:t>or</a:t>
            </a:r>
            <a:r>
              <a:rPr sz="2200" spc="-13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25" dirty="0">
                <a:solidFill>
                  <a:srgbClr val="3E3E3E"/>
                </a:solidFill>
                <a:latin typeface="Lucida Sans Unicode"/>
                <a:cs typeface="Lucida Sans Unicode"/>
              </a:rPr>
              <a:t>U</a:t>
            </a:r>
            <a:r>
              <a:rPr sz="2200" spc="15" dirty="0">
                <a:solidFill>
                  <a:srgbClr val="3E3E3E"/>
                </a:solidFill>
                <a:latin typeface="Lucida Sans Unicode"/>
                <a:cs typeface="Lucida Sans Unicode"/>
              </a:rPr>
              <a:t>n</a:t>
            </a:r>
            <a:r>
              <a:rPr sz="2200" spc="-140" dirty="0">
                <a:solidFill>
                  <a:srgbClr val="3E3E3E"/>
                </a:solidFill>
                <a:latin typeface="Lucida Sans Unicode"/>
                <a:cs typeface="Lucida Sans Unicode"/>
              </a:rPr>
              <a:t>ix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60" dirty="0">
                <a:solidFill>
                  <a:srgbClr val="3E3E3E"/>
                </a:solidFill>
                <a:latin typeface="Lucida Sans Unicode"/>
                <a:cs typeface="Lucida Sans Unicode"/>
              </a:rPr>
              <a:t>host.</a:t>
            </a:r>
            <a:endParaRPr sz="22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2270"/>
              </a:spcBef>
            </a:pPr>
            <a:r>
              <a:rPr sz="1800" i="1" spc="35" dirty="0">
                <a:latin typeface="Trebuchet MS"/>
                <a:cs typeface="Trebuchet MS"/>
              </a:rPr>
              <a:t>S</a:t>
            </a:r>
            <a:r>
              <a:rPr sz="1800" i="1" spc="30" dirty="0">
                <a:latin typeface="Trebuchet MS"/>
                <a:cs typeface="Trebuchet MS"/>
              </a:rPr>
              <a:t>o</a:t>
            </a:r>
            <a:r>
              <a:rPr sz="1800" i="1" spc="-70" dirty="0">
                <a:latin typeface="Trebuchet MS"/>
                <a:cs typeface="Trebuchet MS"/>
              </a:rPr>
              <a:t>urce</a:t>
            </a:r>
            <a:r>
              <a:rPr sz="1800" i="1" spc="-50" dirty="0">
                <a:latin typeface="Trebuchet MS"/>
                <a:cs typeface="Trebuchet MS"/>
              </a:rPr>
              <a:t>:</a:t>
            </a:r>
            <a:r>
              <a:rPr sz="1800" i="1" spc="-85" dirty="0">
                <a:latin typeface="Trebuchet MS"/>
                <a:cs typeface="Trebuchet MS"/>
              </a:rPr>
              <a:t> h</a:t>
            </a:r>
            <a:r>
              <a:rPr sz="1800" i="1" spc="-55" dirty="0">
                <a:latin typeface="Trebuchet MS"/>
                <a:cs typeface="Trebuchet MS"/>
              </a:rPr>
              <a:t>t</a:t>
            </a:r>
            <a:r>
              <a:rPr sz="1800" i="1" spc="-65" dirty="0">
                <a:latin typeface="Trebuchet MS"/>
                <a:cs typeface="Trebuchet MS"/>
              </a:rPr>
              <a:t>t</a:t>
            </a:r>
            <a:r>
              <a:rPr sz="1800" i="1" spc="-75" dirty="0">
                <a:latin typeface="Trebuchet MS"/>
                <a:cs typeface="Trebuchet MS"/>
              </a:rPr>
              <a:t>p</a:t>
            </a:r>
            <a:r>
              <a:rPr sz="1800" i="1" spc="-195" dirty="0">
                <a:latin typeface="Trebuchet MS"/>
                <a:cs typeface="Trebuchet MS"/>
              </a:rPr>
              <a:t>s:/</a:t>
            </a:r>
            <a:r>
              <a:rPr sz="1800" i="1" spc="-225" dirty="0">
                <a:latin typeface="Trebuchet MS"/>
                <a:cs typeface="Trebuchet MS"/>
              </a:rPr>
              <a:t>/</a:t>
            </a:r>
            <a:r>
              <a:rPr sz="1800" i="1" spc="-55" dirty="0">
                <a:latin typeface="Trebuchet MS"/>
                <a:cs typeface="Trebuchet MS"/>
              </a:rPr>
              <a:t>ex</a:t>
            </a:r>
            <a:r>
              <a:rPr sz="1800" i="1" spc="-40" dirty="0">
                <a:latin typeface="Trebuchet MS"/>
                <a:cs typeface="Trebuchet MS"/>
              </a:rPr>
              <a:t>c</a:t>
            </a:r>
            <a:r>
              <a:rPr sz="1800" i="1" spc="25" dirty="0">
                <a:latin typeface="Trebuchet MS"/>
                <a:cs typeface="Trebuchet MS"/>
              </a:rPr>
              <a:t>h</a:t>
            </a:r>
            <a:r>
              <a:rPr sz="1800" i="1" spc="55" dirty="0">
                <a:latin typeface="Trebuchet MS"/>
                <a:cs typeface="Trebuchet MS"/>
              </a:rPr>
              <a:t>a</a:t>
            </a:r>
            <a:r>
              <a:rPr sz="1800" i="1" spc="-70" dirty="0">
                <a:latin typeface="Trebuchet MS"/>
                <a:cs typeface="Trebuchet MS"/>
              </a:rPr>
              <a:t>nge</a:t>
            </a:r>
            <a:r>
              <a:rPr sz="1800" i="1" spc="-60" dirty="0">
                <a:latin typeface="Trebuchet MS"/>
                <a:cs typeface="Trebuchet MS"/>
              </a:rPr>
              <a:t>.</a:t>
            </a:r>
            <a:r>
              <a:rPr sz="1800" i="1" spc="60" dirty="0">
                <a:latin typeface="Trebuchet MS"/>
                <a:cs typeface="Trebuchet MS"/>
              </a:rPr>
              <a:t>n</a:t>
            </a:r>
            <a:r>
              <a:rPr sz="1800" i="1" spc="50" dirty="0">
                <a:latin typeface="Trebuchet MS"/>
                <a:cs typeface="Trebuchet MS"/>
              </a:rPr>
              <a:t>a</a:t>
            </a:r>
            <a:r>
              <a:rPr sz="1800" i="1" spc="-15" dirty="0">
                <a:latin typeface="Trebuchet MS"/>
                <a:cs typeface="Trebuchet MS"/>
              </a:rPr>
              <a:t>gi</a:t>
            </a:r>
            <a:r>
              <a:rPr sz="1800" i="1" spc="-30" dirty="0">
                <a:latin typeface="Trebuchet MS"/>
                <a:cs typeface="Trebuchet MS"/>
              </a:rPr>
              <a:t>o</a:t>
            </a:r>
            <a:r>
              <a:rPr sz="1800" i="1" spc="-40" dirty="0">
                <a:latin typeface="Trebuchet MS"/>
                <a:cs typeface="Trebuchet MS"/>
              </a:rPr>
              <a:t>s.</a:t>
            </a:r>
            <a:r>
              <a:rPr sz="1800" i="1" spc="-60" dirty="0">
                <a:latin typeface="Trebuchet MS"/>
                <a:cs typeface="Trebuchet MS"/>
              </a:rPr>
              <a:t>o</a:t>
            </a:r>
            <a:r>
              <a:rPr sz="1800" i="1" spc="-50" dirty="0">
                <a:latin typeface="Trebuchet MS"/>
                <a:cs typeface="Trebuchet MS"/>
              </a:rPr>
              <a:t>r</a:t>
            </a:r>
            <a:r>
              <a:rPr sz="1800" i="1" spc="-95" dirty="0">
                <a:latin typeface="Trebuchet MS"/>
                <a:cs typeface="Trebuchet MS"/>
              </a:rPr>
              <a:t>g/d</a:t>
            </a:r>
            <a:r>
              <a:rPr sz="1800" i="1" spc="-60" dirty="0">
                <a:latin typeface="Trebuchet MS"/>
                <a:cs typeface="Trebuchet MS"/>
              </a:rPr>
              <a:t>i</a:t>
            </a:r>
            <a:r>
              <a:rPr sz="1800" i="1" spc="-85" dirty="0">
                <a:latin typeface="Trebuchet MS"/>
                <a:cs typeface="Trebuchet MS"/>
              </a:rPr>
              <a:t>r</a:t>
            </a:r>
            <a:r>
              <a:rPr sz="1800" i="1" spc="-100" dirty="0">
                <a:latin typeface="Trebuchet MS"/>
                <a:cs typeface="Trebuchet MS"/>
              </a:rPr>
              <a:t>ec</a:t>
            </a:r>
            <a:r>
              <a:rPr sz="1800" i="1" spc="-75" dirty="0">
                <a:latin typeface="Trebuchet MS"/>
                <a:cs typeface="Trebuchet MS"/>
              </a:rPr>
              <a:t>t</a:t>
            </a:r>
            <a:r>
              <a:rPr sz="1800" i="1" dirty="0">
                <a:latin typeface="Trebuchet MS"/>
                <a:cs typeface="Trebuchet MS"/>
              </a:rPr>
              <a:t>o</a:t>
            </a:r>
            <a:r>
              <a:rPr sz="1800" i="1" spc="-10" dirty="0">
                <a:latin typeface="Trebuchet MS"/>
                <a:cs typeface="Trebuchet MS"/>
              </a:rPr>
              <a:t>r</a:t>
            </a:r>
            <a:r>
              <a:rPr sz="1800" i="1" spc="-65" dirty="0">
                <a:latin typeface="Trebuchet MS"/>
                <a:cs typeface="Trebuchet MS"/>
              </a:rPr>
              <a:t>y/Addons</a:t>
            </a:r>
            <a:r>
              <a:rPr sz="1800" i="1" spc="-60" dirty="0">
                <a:latin typeface="Trebuchet MS"/>
                <a:cs typeface="Trebuchet MS"/>
              </a:rPr>
              <a:t>/</a:t>
            </a:r>
            <a:r>
              <a:rPr sz="1800" i="1" spc="-10" dirty="0">
                <a:latin typeface="Trebuchet MS"/>
                <a:cs typeface="Trebuchet MS"/>
              </a:rPr>
              <a:t>Moni</a:t>
            </a:r>
            <a:r>
              <a:rPr sz="1800" i="1" dirty="0">
                <a:latin typeface="Trebuchet MS"/>
                <a:cs typeface="Trebuchet MS"/>
              </a:rPr>
              <a:t>to</a:t>
            </a:r>
            <a:r>
              <a:rPr sz="1800" i="1" spc="-10" dirty="0">
                <a:latin typeface="Trebuchet MS"/>
                <a:cs typeface="Trebuchet MS"/>
              </a:rPr>
              <a:t>r</a:t>
            </a:r>
            <a:r>
              <a:rPr sz="1800" i="1" spc="-15" dirty="0">
                <a:latin typeface="Trebuchet MS"/>
                <a:cs typeface="Trebuchet MS"/>
              </a:rPr>
              <a:t>in</a:t>
            </a:r>
            <a:r>
              <a:rPr sz="1800" i="1" dirty="0">
                <a:latin typeface="Trebuchet MS"/>
                <a:cs typeface="Trebuchet MS"/>
              </a:rPr>
              <a:t>g</a:t>
            </a:r>
            <a:r>
              <a:rPr sz="1800" i="1" spc="-100" dirty="0">
                <a:latin typeface="Trebuchet MS"/>
                <a:cs typeface="Trebuchet MS"/>
              </a:rPr>
              <a:t>-</a:t>
            </a:r>
            <a:r>
              <a:rPr sz="1800" i="1" spc="-60" dirty="0">
                <a:latin typeface="Trebuchet MS"/>
                <a:cs typeface="Trebuchet MS"/>
              </a:rPr>
              <a:t>A</a:t>
            </a:r>
            <a:r>
              <a:rPr sz="1800" i="1" spc="-55" dirty="0">
                <a:latin typeface="Trebuchet MS"/>
                <a:cs typeface="Trebuchet MS"/>
              </a:rPr>
              <a:t>g</a:t>
            </a:r>
            <a:r>
              <a:rPr sz="1800" i="1" spc="-75" dirty="0">
                <a:latin typeface="Trebuchet MS"/>
                <a:cs typeface="Trebuchet MS"/>
              </a:rPr>
              <a:t>en</a:t>
            </a:r>
            <a:r>
              <a:rPr sz="1800" i="1" spc="-50" dirty="0">
                <a:latin typeface="Trebuchet MS"/>
                <a:cs typeface="Trebuchet MS"/>
              </a:rPr>
              <a:t>ts/N</a:t>
            </a:r>
            <a:r>
              <a:rPr sz="1800" i="1" spc="-60" dirty="0">
                <a:latin typeface="Trebuchet MS"/>
                <a:cs typeface="Trebuchet MS"/>
              </a:rPr>
              <a:t>R</a:t>
            </a:r>
            <a:r>
              <a:rPr sz="1800" i="1" spc="-5" dirty="0">
                <a:latin typeface="Trebuchet MS"/>
                <a:cs typeface="Trebuchet MS"/>
              </a:rPr>
              <a:t>P</a:t>
            </a:r>
            <a:r>
              <a:rPr sz="1800" i="1" dirty="0">
                <a:latin typeface="Trebuchet MS"/>
                <a:cs typeface="Trebuchet MS"/>
              </a:rPr>
              <a:t>E</a:t>
            </a:r>
            <a:r>
              <a:rPr sz="1800" i="1" spc="-100" dirty="0">
                <a:latin typeface="Trebuchet MS"/>
                <a:cs typeface="Trebuchet MS"/>
              </a:rPr>
              <a:t>--</a:t>
            </a:r>
            <a:r>
              <a:rPr sz="1800" i="1" spc="65" dirty="0">
                <a:latin typeface="Trebuchet MS"/>
                <a:cs typeface="Trebuchet MS"/>
              </a:rPr>
              <a:t>2</a:t>
            </a:r>
            <a:r>
              <a:rPr sz="1800" i="1" spc="70" dirty="0">
                <a:latin typeface="Trebuchet MS"/>
                <a:cs typeface="Trebuchet MS"/>
              </a:rPr>
              <a:t>D</a:t>
            </a:r>
            <a:r>
              <a:rPr sz="1800" i="1" spc="-100" dirty="0">
                <a:latin typeface="Trebuchet MS"/>
                <a:cs typeface="Trebuchet MS"/>
              </a:rPr>
              <a:t>-</a:t>
            </a:r>
            <a:endParaRPr sz="18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1800" i="1" spc="-40" dirty="0">
                <a:latin typeface="Trebuchet MS"/>
                <a:cs typeface="Trebuchet MS"/>
              </a:rPr>
              <a:t>Nagios-Remote-Plugin-Executor/details</a:t>
            </a:r>
            <a:endParaRPr sz="1800">
              <a:latin typeface="Trebuchet MS"/>
              <a:cs typeface="Trebuchet MS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374392" y="2872739"/>
            <a:ext cx="11506200" cy="2933700"/>
          </a:xfrm>
          <a:prstGeom prst="rect">
            <a:avLst/>
          </a:prstGeom>
        </p:spPr>
      </p:pic>
      <p:sp>
        <p:nvSpPr>
          <p:cNvPr id="7" name="object 7"/>
          <p:cNvSpPr/>
          <p:nvPr/>
        </p:nvSpPr>
        <p:spPr>
          <a:xfrm>
            <a:off x="4321302" y="3525773"/>
            <a:ext cx="4381500" cy="1120140"/>
          </a:xfrm>
          <a:custGeom>
            <a:avLst/>
            <a:gdLst/>
            <a:ahLst/>
            <a:cxnLst/>
            <a:rect l="l" t="t" r="r" b="b"/>
            <a:pathLst>
              <a:path w="4381500" h="1120139">
                <a:moveTo>
                  <a:pt x="0" y="186689"/>
                </a:moveTo>
                <a:lnTo>
                  <a:pt x="6667" y="137054"/>
                </a:lnTo>
                <a:lnTo>
                  <a:pt x="25484" y="92455"/>
                </a:lnTo>
                <a:lnTo>
                  <a:pt x="54673" y="54673"/>
                </a:lnTo>
                <a:lnTo>
                  <a:pt x="92456" y="25484"/>
                </a:lnTo>
                <a:lnTo>
                  <a:pt x="137054" y="6667"/>
                </a:lnTo>
                <a:lnTo>
                  <a:pt x="186689" y="0"/>
                </a:lnTo>
                <a:lnTo>
                  <a:pt x="4194809" y="0"/>
                </a:lnTo>
                <a:lnTo>
                  <a:pt x="4244445" y="6667"/>
                </a:lnTo>
                <a:lnTo>
                  <a:pt x="4289043" y="25484"/>
                </a:lnTo>
                <a:lnTo>
                  <a:pt x="4326826" y="54673"/>
                </a:lnTo>
                <a:lnTo>
                  <a:pt x="4356015" y="92456"/>
                </a:lnTo>
                <a:lnTo>
                  <a:pt x="4374832" y="137054"/>
                </a:lnTo>
                <a:lnTo>
                  <a:pt x="4381500" y="186689"/>
                </a:lnTo>
                <a:lnTo>
                  <a:pt x="4381500" y="933450"/>
                </a:lnTo>
                <a:lnTo>
                  <a:pt x="4374832" y="983085"/>
                </a:lnTo>
                <a:lnTo>
                  <a:pt x="4356015" y="1027684"/>
                </a:lnTo>
                <a:lnTo>
                  <a:pt x="4326826" y="1065466"/>
                </a:lnTo>
                <a:lnTo>
                  <a:pt x="4289044" y="1094655"/>
                </a:lnTo>
                <a:lnTo>
                  <a:pt x="4244445" y="1113472"/>
                </a:lnTo>
                <a:lnTo>
                  <a:pt x="4194809" y="1120139"/>
                </a:lnTo>
                <a:lnTo>
                  <a:pt x="186689" y="1120139"/>
                </a:lnTo>
                <a:lnTo>
                  <a:pt x="137054" y="1113472"/>
                </a:lnTo>
                <a:lnTo>
                  <a:pt x="92455" y="1094655"/>
                </a:lnTo>
                <a:lnTo>
                  <a:pt x="54673" y="1065466"/>
                </a:lnTo>
                <a:lnTo>
                  <a:pt x="25484" y="1027683"/>
                </a:lnTo>
                <a:lnTo>
                  <a:pt x="6667" y="983085"/>
                </a:lnTo>
                <a:lnTo>
                  <a:pt x="0" y="933450"/>
                </a:lnTo>
                <a:lnTo>
                  <a:pt x="0" y="186689"/>
                </a:lnTo>
                <a:close/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915411" y="734568"/>
            <a:ext cx="10343388" cy="458724"/>
          </a:xfrm>
          <a:prstGeom prst="rect">
            <a:avLst/>
          </a:prstGeom>
        </p:spPr>
      </p:pic>
    </p:spTree>
  </p:cSld>
  <p:clrMapOvr>
    <a:masterClrMapping/>
  </p:clrMapOvr>
</p:sld>
</file>

<file path=ppt/slides/slide4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707128" y="306451"/>
            <a:ext cx="684149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0" dirty="0">
                <a:solidFill>
                  <a:srgbClr val="3E3E3E"/>
                </a:solidFill>
              </a:rPr>
              <a:t>Nagios</a:t>
            </a:r>
            <a:r>
              <a:rPr spc="-95" dirty="0">
                <a:solidFill>
                  <a:srgbClr val="3E3E3E"/>
                </a:solidFill>
              </a:rPr>
              <a:t> </a:t>
            </a:r>
            <a:r>
              <a:rPr spc="-15" dirty="0">
                <a:solidFill>
                  <a:srgbClr val="3E3E3E"/>
                </a:solidFill>
              </a:rPr>
              <a:t>Remote</a:t>
            </a:r>
            <a:r>
              <a:rPr spc="-80" dirty="0">
                <a:solidFill>
                  <a:srgbClr val="3E3E3E"/>
                </a:solidFill>
              </a:rPr>
              <a:t> </a:t>
            </a:r>
            <a:r>
              <a:rPr spc="-30" dirty="0">
                <a:solidFill>
                  <a:srgbClr val="3E3E3E"/>
                </a:solidFill>
              </a:rPr>
              <a:t>Plugin</a:t>
            </a:r>
            <a:r>
              <a:rPr spc="-95" dirty="0">
                <a:solidFill>
                  <a:srgbClr val="3E3E3E"/>
                </a:solidFill>
              </a:rPr>
              <a:t> </a:t>
            </a:r>
            <a:r>
              <a:rPr spc="-25" dirty="0">
                <a:solidFill>
                  <a:srgbClr val="3E3E3E"/>
                </a:solidFill>
              </a:rPr>
              <a:t>Executor</a:t>
            </a:r>
            <a:r>
              <a:rPr spc="-70" dirty="0">
                <a:solidFill>
                  <a:srgbClr val="3E3E3E"/>
                </a:solidFill>
              </a:rPr>
              <a:t> </a:t>
            </a:r>
            <a:r>
              <a:rPr spc="-165" dirty="0">
                <a:solidFill>
                  <a:srgbClr val="3E3E3E"/>
                </a:solidFill>
              </a:rPr>
              <a:t>(NRPE)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379089" y="1459229"/>
            <a:ext cx="949388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sz="2200" spc="-100" dirty="0">
                <a:solidFill>
                  <a:srgbClr val="3E3E3E"/>
                </a:solidFill>
                <a:latin typeface="Lucida Sans Unicode"/>
                <a:cs typeface="Lucida Sans Unicode"/>
              </a:rPr>
              <a:t>o</a:t>
            </a:r>
            <a:r>
              <a:rPr sz="2200" spc="-13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mon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i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o</a:t>
            </a:r>
            <a:r>
              <a:rPr sz="2200" spc="-5" dirty="0">
                <a:solidFill>
                  <a:srgbClr val="3E3E3E"/>
                </a:solidFill>
                <a:latin typeface="Lucida Sans Unicode"/>
                <a:cs typeface="Lucida Sans Unicode"/>
              </a:rPr>
              <a:t>r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5" dirty="0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" dirty="0">
                <a:solidFill>
                  <a:srgbClr val="3E3E3E"/>
                </a:solidFill>
                <a:latin typeface="Lucida Sans Unicode"/>
                <a:cs typeface="Lucida Sans Unicode"/>
              </a:rPr>
              <a:t>r</a:t>
            </a:r>
            <a:r>
              <a:rPr sz="2200" spc="5" dirty="0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sourc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of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5" dirty="0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ser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v</a:t>
            </a: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ice</a:t>
            </a:r>
            <a:r>
              <a:rPr sz="2200" spc="-10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fr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o</a:t>
            </a:r>
            <a:r>
              <a:rPr sz="2200" spc="-15" dirty="0">
                <a:solidFill>
                  <a:srgbClr val="3E3E3E"/>
                </a:solidFill>
                <a:latin typeface="Lucida Sans Unicode"/>
                <a:cs typeface="Lucida Sans Unicode"/>
              </a:rPr>
              <a:t>m</a:t>
            </a:r>
            <a:r>
              <a:rPr sz="2200" spc="-13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5" dirty="0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" dirty="0">
                <a:solidFill>
                  <a:srgbClr val="3E3E3E"/>
                </a:solidFill>
                <a:latin typeface="Lucida Sans Unicode"/>
                <a:cs typeface="Lucida Sans Unicode"/>
              </a:rPr>
              <a:t>r</a:t>
            </a:r>
            <a:r>
              <a:rPr sz="2200" spc="5" dirty="0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mo</a:t>
            </a:r>
            <a:r>
              <a:rPr sz="2200" spc="-15" dirty="0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sz="2200" spc="5" dirty="0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Li</a:t>
            </a:r>
            <a:r>
              <a:rPr sz="2200" spc="-70" dirty="0">
                <a:solidFill>
                  <a:srgbClr val="3E3E3E"/>
                </a:solidFill>
                <a:latin typeface="Lucida Sans Unicode"/>
                <a:cs typeface="Lucida Sans Unicode"/>
              </a:rPr>
              <a:t>n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ux</a:t>
            </a:r>
            <a:r>
              <a:rPr sz="2200" spc="-10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15" dirty="0">
                <a:solidFill>
                  <a:srgbClr val="3E3E3E"/>
                </a:solidFill>
                <a:latin typeface="Lucida Sans Unicode"/>
                <a:cs typeface="Lucida Sans Unicode"/>
              </a:rPr>
              <a:t>or</a:t>
            </a:r>
            <a:r>
              <a:rPr sz="2200" spc="-13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25" dirty="0">
                <a:solidFill>
                  <a:srgbClr val="3E3E3E"/>
                </a:solidFill>
                <a:latin typeface="Lucida Sans Unicode"/>
                <a:cs typeface="Lucida Sans Unicode"/>
              </a:rPr>
              <a:t>U</a:t>
            </a:r>
            <a:r>
              <a:rPr sz="2200" spc="15" dirty="0">
                <a:solidFill>
                  <a:srgbClr val="3E3E3E"/>
                </a:solidFill>
                <a:latin typeface="Lucida Sans Unicode"/>
                <a:cs typeface="Lucida Sans Unicode"/>
              </a:rPr>
              <a:t>n</a:t>
            </a:r>
            <a:r>
              <a:rPr sz="2200" spc="-140" dirty="0">
                <a:solidFill>
                  <a:srgbClr val="3E3E3E"/>
                </a:solidFill>
                <a:latin typeface="Lucida Sans Unicode"/>
                <a:cs typeface="Lucida Sans Unicode"/>
              </a:rPr>
              <a:t>ix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mach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i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ne: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319022" y="5408066"/>
            <a:ext cx="13608050" cy="2541270"/>
          </a:xfrm>
          <a:prstGeom prst="rect">
            <a:avLst/>
          </a:prstGeom>
        </p:spPr>
        <p:txBody>
          <a:bodyPr vert="horz" wrap="square" lIns="0" tIns="180340" rIns="0" bIns="0" rtlCol="0">
            <a:spAutoFit/>
          </a:bodyPr>
          <a:lstStyle/>
          <a:p>
            <a:pPr marL="381000" indent="-368935">
              <a:lnSpc>
                <a:spcPct val="100000"/>
              </a:lnSpc>
              <a:spcBef>
                <a:spcPts val="1420"/>
              </a:spcBef>
              <a:buFont typeface="Tahoma"/>
              <a:buChar char="●"/>
              <a:tabLst>
                <a:tab pos="381000" algn="l"/>
                <a:tab pos="381635" algn="l"/>
              </a:tabLst>
            </a:pP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Nagios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executes</a:t>
            </a:r>
            <a:r>
              <a:rPr sz="2200" spc="-9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the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check_nrpe</a:t>
            </a:r>
            <a:r>
              <a:rPr sz="2200" spc="-9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75" dirty="0">
                <a:solidFill>
                  <a:srgbClr val="3E3E3E"/>
                </a:solidFill>
                <a:latin typeface="Lucida Sans Unicode"/>
                <a:cs typeface="Lucida Sans Unicode"/>
              </a:rPr>
              <a:t>plugin 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and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identifies</a:t>
            </a:r>
            <a:r>
              <a:rPr sz="2200" spc="-7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which</a:t>
            </a:r>
            <a:r>
              <a:rPr sz="2200" spc="-9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service</a:t>
            </a:r>
            <a:r>
              <a:rPr sz="2200" spc="-9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needs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to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be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65" dirty="0">
                <a:solidFill>
                  <a:srgbClr val="3E3E3E"/>
                </a:solidFill>
                <a:latin typeface="Lucida Sans Unicode"/>
                <a:cs typeface="Lucida Sans Unicode"/>
              </a:rPr>
              <a:t>checked.</a:t>
            </a:r>
            <a:endParaRPr sz="2200">
              <a:latin typeface="Lucida Sans Unicode"/>
              <a:cs typeface="Lucida Sans Unicode"/>
            </a:endParaRPr>
          </a:p>
          <a:p>
            <a:pPr marL="381000" indent="-368935">
              <a:lnSpc>
                <a:spcPct val="100000"/>
              </a:lnSpc>
              <a:spcBef>
                <a:spcPts val="1325"/>
              </a:spcBef>
              <a:buFont typeface="Tahoma"/>
              <a:buChar char="●"/>
              <a:tabLst>
                <a:tab pos="381000" algn="l"/>
                <a:tab pos="381635" algn="l"/>
              </a:tabLst>
            </a:pPr>
            <a:r>
              <a:rPr sz="2200" spc="-70" dirty="0">
                <a:solidFill>
                  <a:srgbClr val="3E3E3E"/>
                </a:solidFill>
                <a:latin typeface="Lucida Sans Unicode"/>
                <a:cs typeface="Lucida Sans Unicode"/>
              </a:rPr>
              <a:t>The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check_nrpe</a:t>
            </a:r>
            <a:r>
              <a:rPr sz="2200" spc="-8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75" dirty="0">
                <a:solidFill>
                  <a:srgbClr val="3E3E3E"/>
                </a:solidFill>
                <a:latin typeface="Lucida Sans Unicode"/>
                <a:cs typeface="Lucida Sans Unicode"/>
              </a:rPr>
              <a:t>plugin 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contacts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the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Lucida Sans Unicode"/>
                <a:cs typeface="Lucida Sans Unicode"/>
              </a:rPr>
              <a:t>NRPE</a:t>
            </a:r>
            <a:r>
              <a:rPr sz="2200" spc="-8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15" dirty="0">
                <a:solidFill>
                  <a:srgbClr val="3E3E3E"/>
                </a:solidFill>
                <a:latin typeface="Lucida Sans Unicode"/>
                <a:cs typeface="Lucida Sans Unicode"/>
              </a:rPr>
              <a:t>daemon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on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the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15" dirty="0">
                <a:solidFill>
                  <a:srgbClr val="3E3E3E"/>
                </a:solidFill>
                <a:latin typeface="Lucida Sans Unicode"/>
                <a:cs typeface="Lucida Sans Unicode"/>
              </a:rPr>
              <a:t>remote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host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15" dirty="0">
                <a:solidFill>
                  <a:srgbClr val="3E3E3E"/>
                </a:solidFill>
                <a:latin typeface="Lucida Sans Unicode"/>
                <a:cs typeface="Lucida Sans Unicode"/>
              </a:rPr>
              <a:t>over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" dirty="0">
                <a:solidFill>
                  <a:srgbClr val="3E3E3E"/>
                </a:solidFill>
                <a:latin typeface="Lucida Sans Unicode"/>
                <a:cs typeface="Lucida Sans Unicode"/>
              </a:rPr>
              <a:t>SSL</a:t>
            </a:r>
            <a:r>
              <a:rPr sz="2200" spc="-10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protected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connection.</a:t>
            </a:r>
            <a:endParaRPr sz="2200">
              <a:latin typeface="Lucida Sans Unicode"/>
              <a:cs typeface="Lucida Sans Unicode"/>
            </a:endParaRPr>
          </a:p>
          <a:p>
            <a:pPr marL="381000" indent="-368935">
              <a:lnSpc>
                <a:spcPct val="100000"/>
              </a:lnSpc>
              <a:spcBef>
                <a:spcPts val="1320"/>
              </a:spcBef>
              <a:buFont typeface="Tahoma"/>
              <a:buChar char="●"/>
              <a:tabLst>
                <a:tab pos="381000" algn="l"/>
                <a:tab pos="381635" algn="l"/>
              </a:tabLst>
            </a:pPr>
            <a:r>
              <a:rPr sz="2200" spc="-70" dirty="0">
                <a:solidFill>
                  <a:srgbClr val="3E3E3E"/>
                </a:solidFill>
                <a:latin typeface="Lucida Sans Unicode"/>
                <a:cs typeface="Lucida Sans Unicode"/>
              </a:rPr>
              <a:t>The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Lucida Sans Unicode"/>
                <a:cs typeface="Lucida Sans Unicode"/>
              </a:rPr>
              <a:t>NRPE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15" dirty="0">
                <a:solidFill>
                  <a:srgbClr val="3E3E3E"/>
                </a:solidFill>
                <a:latin typeface="Lucida Sans Unicode"/>
                <a:cs typeface="Lucida Sans Unicode"/>
              </a:rPr>
              <a:t>daemon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runs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the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required</a:t>
            </a:r>
            <a:r>
              <a:rPr sz="2200" spc="-8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Nagios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75" dirty="0">
                <a:solidFill>
                  <a:srgbClr val="3E3E3E"/>
                </a:solidFill>
                <a:latin typeface="Lucida Sans Unicode"/>
                <a:cs typeface="Lucida Sans Unicode"/>
              </a:rPr>
              <a:t>plugin</a:t>
            </a:r>
            <a:r>
              <a:rPr sz="2200" spc="-8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to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70" dirty="0">
                <a:solidFill>
                  <a:srgbClr val="3E3E3E"/>
                </a:solidFill>
                <a:latin typeface="Lucida Sans Unicode"/>
                <a:cs typeface="Lucida Sans Unicode"/>
              </a:rPr>
              <a:t>check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the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service</a:t>
            </a:r>
            <a:r>
              <a:rPr sz="2200" spc="-9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15" dirty="0">
                <a:solidFill>
                  <a:srgbClr val="3E3E3E"/>
                </a:solidFill>
                <a:latin typeface="Lucida Sans Unicode"/>
                <a:cs typeface="Lucida Sans Unicode"/>
              </a:rPr>
              <a:t>or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resource.</a:t>
            </a:r>
            <a:endParaRPr sz="2200">
              <a:latin typeface="Lucida Sans Unicode"/>
              <a:cs typeface="Lucida Sans Unicode"/>
            </a:endParaRPr>
          </a:p>
          <a:p>
            <a:pPr marL="381000" indent="-368935">
              <a:lnSpc>
                <a:spcPct val="100000"/>
              </a:lnSpc>
              <a:spcBef>
                <a:spcPts val="1320"/>
              </a:spcBef>
              <a:buFont typeface="Tahoma"/>
              <a:buChar char="●"/>
              <a:tabLst>
                <a:tab pos="381000" algn="l"/>
                <a:tab pos="381635" algn="l"/>
                <a:tab pos="6482715" algn="l"/>
              </a:tabLst>
            </a:pP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h</a:t>
            </a:r>
            <a:r>
              <a:rPr sz="2200" spc="5" dirty="0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" dirty="0">
                <a:solidFill>
                  <a:srgbClr val="3E3E3E"/>
                </a:solidFill>
                <a:latin typeface="Lucida Sans Unicode"/>
                <a:cs typeface="Lucida Sans Unicode"/>
              </a:rPr>
              <a:t>r</a:t>
            </a:r>
            <a:r>
              <a:rPr sz="2200" spc="5" dirty="0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s</a:t>
            </a:r>
            <a:r>
              <a:rPr sz="2200" spc="-65" dirty="0">
                <a:solidFill>
                  <a:srgbClr val="3E3E3E"/>
                </a:solidFill>
                <a:latin typeface="Lucida Sans Unicode"/>
                <a:cs typeface="Lucida Sans Unicode"/>
              </a:rPr>
              <a:t>u</a:t>
            </a:r>
            <a:r>
              <a:rPr sz="2200" spc="-70" dirty="0">
                <a:solidFill>
                  <a:srgbClr val="3E3E3E"/>
                </a:solidFill>
                <a:latin typeface="Lucida Sans Unicode"/>
                <a:cs typeface="Lucida Sans Unicode"/>
              </a:rPr>
              <a:t>lts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fr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o</a:t>
            </a:r>
            <a:r>
              <a:rPr sz="2200" spc="-15" dirty="0">
                <a:solidFill>
                  <a:srgbClr val="3E3E3E"/>
                </a:solidFill>
                <a:latin typeface="Lucida Sans Unicode"/>
                <a:cs typeface="Lucida Sans Unicode"/>
              </a:rPr>
              <a:t>m</a:t>
            </a:r>
            <a:r>
              <a:rPr sz="2200" spc="-13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sz="2200" spc="-10" dirty="0">
                <a:solidFill>
                  <a:srgbClr val="3E3E3E"/>
                </a:solidFill>
                <a:latin typeface="Lucida Sans Unicode"/>
                <a:cs typeface="Lucida Sans Unicode"/>
              </a:rPr>
              <a:t>he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se</a:t>
            </a:r>
            <a:r>
              <a:rPr sz="2200" spc="-15" dirty="0">
                <a:solidFill>
                  <a:srgbClr val="3E3E3E"/>
                </a:solidFill>
                <a:latin typeface="Lucida Sans Unicode"/>
                <a:cs typeface="Lucida Sans Unicode"/>
              </a:rPr>
              <a:t>r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vice</a:t>
            </a:r>
            <a:r>
              <a:rPr sz="2200" spc="-9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70" dirty="0">
                <a:solidFill>
                  <a:srgbClr val="3E3E3E"/>
                </a:solidFill>
                <a:latin typeface="Lucida Sans Unicode"/>
                <a:cs typeface="Lucida Sans Unicode"/>
              </a:rPr>
              <a:t>chec</a:t>
            </a:r>
            <a:r>
              <a:rPr sz="2200" spc="-65" dirty="0">
                <a:solidFill>
                  <a:srgbClr val="3E3E3E"/>
                </a:solidFill>
                <a:latin typeface="Lucida Sans Unicode"/>
                <a:cs typeface="Lucida Sans Unicode"/>
              </a:rPr>
              <a:t>k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" dirty="0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sz="2200" dirty="0">
                <a:solidFill>
                  <a:srgbClr val="3E3E3E"/>
                </a:solidFill>
                <a:latin typeface="Lucida Sans Unicode"/>
                <a:cs typeface="Lucida Sans Unicode"/>
              </a:rPr>
              <a:t>r</a:t>
            </a:r>
            <a:r>
              <a:rPr sz="2200" spc="5" dirty="0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sen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sz="2200" spc="-13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by</a:t>
            </a:r>
            <a:r>
              <a:rPr sz="2200" dirty="0">
                <a:solidFill>
                  <a:srgbClr val="3E3E3E"/>
                </a:solidFill>
                <a:latin typeface="Lucida Sans Unicode"/>
                <a:cs typeface="Lucida Sans Unicode"/>
              </a:rPr>
              <a:t>	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sz="2200" spc="-10" dirty="0">
                <a:solidFill>
                  <a:srgbClr val="3E3E3E"/>
                </a:solidFill>
                <a:latin typeface="Lucida Sans Unicode"/>
                <a:cs typeface="Lucida Sans Unicode"/>
              </a:rPr>
              <a:t>he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Lucida Sans Unicode"/>
                <a:cs typeface="Lucida Sans Unicode"/>
              </a:rPr>
              <a:t>NRPE</a:t>
            </a:r>
            <a:r>
              <a:rPr sz="2200" spc="-9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15" dirty="0">
                <a:solidFill>
                  <a:srgbClr val="3E3E3E"/>
                </a:solidFill>
                <a:latin typeface="Lucida Sans Unicode"/>
                <a:cs typeface="Lucida Sans Unicode"/>
              </a:rPr>
              <a:t>daem</a:t>
            </a:r>
            <a:r>
              <a:rPr sz="2200" spc="-10" dirty="0">
                <a:solidFill>
                  <a:srgbClr val="3E3E3E"/>
                </a:solidFill>
                <a:latin typeface="Lucida Sans Unicode"/>
                <a:cs typeface="Lucida Sans Unicode"/>
              </a:rPr>
              <a:t>o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n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o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the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70" dirty="0">
                <a:solidFill>
                  <a:srgbClr val="3E3E3E"/>
                </a:solidFill>
                <a:latin typeface="Lucida Sans Unicode"/>
                <a:cs typeface="Lucida Sans Unicode"/>
              </a:rPr>
              <a:t>check_</a:t>
            </a:r>
            <a:r>
              <a:rPr sz="2200" spc="-80" dirty="0">
                <a:solidFill>
                  <a:srgbClr val="3E3E3E"/>
                </a:solidFill>
                <a:latin typeface="Lucida Sans Unicode"/>
                <a:cs typeface="Lucida Sans Unicode"/>
              </a:rPr>
              <a:t>n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rp</a:t>
            </a:r>
            <a:r>
              <a:rPr sz="2200" spc="-15" dirty="0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sz="2200" spc="-8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pl</a:t>
            </a:r>
            <a:r>
              <a:rPr sz="2200" spc="-75" dirty="0">
                <a:solidFill>
                  <a:srgbClr val="3E3E3E"/>
                </a:solidFill>
                <a:latin typeface="Lucida Sans Unicode"/>
                <a:cs typeface="Lucida Sans Unicode"/>
              </a:rPr>
              <a:t>u</a:t>
            </a:r>
            <a:r>
              <a:rPr sz="2200" spc="-175" dirty="0">
                <a:solidFill>
                  <a:srgbClr val="3E3E3E"/>
                </a:solidFill>
                <a:latin typeface="Lucida Sans Unicode"/>
                <a:cs typeface="Lucida Sans Unicode"/>
              </a:rPr>
              <a:t>g</a:t>
            </a:r>
            <a:r>
              <a:rPr sz="2200" spc="-90" dirty="0">
                <a:solidFill>
                  <a:srgbClr val="3E3E3E"/>
                </a:solidFill>
                <a:latin typeface="Lucida Sans Unicode"/>
                <a:cs typeface="Lucida Sans Unicode"/>
              </a:rPr>
              <a:t>in, </a:t>
            </a:r>
            <a:r>
              <a:rPr sz="2200" spc="-5" dirty="0">
                <a:solidFill>
                  <a:srgbClr val="3E3E3E"/>
                </a:solidFill>
                <a:latin typeface="Lucida Sans Unicode"/>
                <a:cs typeface="Lucida Sans Unicode"/>
              </a:rPr>
              <a:t>w</a:t>
            </a:r>
            <a:r>
              <a:rPr sz="2200" spc="-15" dirty="0">
                <a:solidFill>
                  <a:srgbClr val="3E3E3E"/>
                </a:solidFill>
                <a:latin typeface="Lucida Sans Unicode"/>
                <a:cs typeface="Lucida Sans Unicode"/>
              </a:rPr>
              <a:t>h</a:t>
            </a:r>
            <a:r>
              <a:rPr sz="2200" spc="-60" dirty="0">
                <a:solidFill>
                  <a:srgbClr val="3E3E3E"/>
                </a:solidFill>
                <a:latin typeface="Lucida Sans Unicode"/>
                <a:cs typeface="Lucida Sans Unicode"/>
              </a:rPr>
              <a:t>ich</a:t>
            </a:r>
            <a:endParaRPr sz="2200">
              <a:latin typeface="Lucida Sans Unicode"/>
              <a:cs typeface="Lucida Sans Unicode"/>
            </a:endParaRPr>
          </a:p>
          <a:p>
            <a:pPr marL="381000">
              <a:lnSpc>
                <a:spcPct val="100000"/>
              </a:lnSpc>
              <a:spcBef>
                <a:spcPts val="1320"/>
              </a:spcBef>
            </a:pP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then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returns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the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transfers</a:t>
            </a:r>
            <a:r>
              <a:rPr sz="2200" spc="-10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to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the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Nagios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process.</a:t>
            </a:r>
            <a:endParaRPr sz="2200">
              <a:latin typeface="Lucida Sans Unicode"/>
              <a:cs typeface="Lucida Sans Unicode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374392" y="2228088"/>
            <a:ext cx="11506200" cy="293369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915411" y="734568"/>
            <a:ext cx="10343388" cy="458724"/>
          </a:xfrm>
          <a:prstGeom prst="rect">
            <a:avLst/>
          </a:prstGeom>
        </p:spPr>
      </p:pic>
    </p:spTree>
  </p:cSld>
  <p:clrMapOvr>
    <a:masterClrMapping/>
  </p:clrMapOvr>
</p:sld>
</file>

<file path=ppt/slides/slide4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184396" y="306451"/>
            <a:ext cx="788670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35" dirty="0">
                <a:solidFill>
                  <a:srgbClr val="3E3E3E"/>
                </a:solidFill>
              </a:rPr>
              <a:t>How</a:t>
            </a:r>
            <a:r>
              <a:rPr spc="-95" dirty="0">
                <a:solidFill>
                  <a:srgbClr val="3E3E3E"/>
                </a:solidFill>
              </a:rPr>
              <a:t> </a:t>
            </a:r>
            <a:r>
              <a:rPr spc="20" dirty="0">
                <a:solidFill>
                  <a:srgbClr val="3E3E3E"/>
                </a:solidFill>
              </a:rPr>
              <a:t>to</a:t>
            </a:r>
            <a:r>
              <a:rPr spc="-85" dirty="0">
                <a:solidFill>
                  <a:srgbClr val="3E3E3E"/>
                </a:solidFill>
              </a:rPr>
              <a:t> </a:t>
            </a:r>
            <a:r>
              <a:rPr spc="-20" dirty="0">
                <a:solidFill>
                  <a:srgbClr val="3E3E3E"/>
                </a:solidFill>
              </a:rPr>
              <a:t>Configure</a:t>
            </a:r>
            <a:r>
              <a:rPr spc="-65" dirty="0">
                <a:solidFill>
                  <a:srgbClr val="3E3E3E"/>
                </a:solidFill>
              </a:rPr>
              <a:t> </a:t>
            </a:r>
            <a:r>
              <a:rPr spc="-35" dirty="0">
                <a:solidFill>
                  <a:srgbClr val="3E3E3E"/>
                </a:solidFill>
              </a:rPr>
              <a:t>Plugins</a:t>
            </a:r>
            <a:r>
              <a:rPr spc="-95" dirty="0">
                <a:solidFill>
                  <a:srgbClr val="3E3E3E"/>
                </a:solidFill>
              </a:rPr>
              <a:t> </a:t>
            </a:r>
            <a:r>
              <a:rPr spc="20" dirty="0">
                <a:solidFill>
                  <a:srgbClr val="3E3E3E"/>
                </a:solidFill>
              </a:rPr>
              <a:t>on</a:t>
            </a:r>
            <a:r>
              <a:rPr spc="-95" dirty="0">
                <a:solidFill>
                  <a:srgbClr val="3E3E3E"/>
                </a:solidFill>
              </a:rPr>
              <a:t> </a:t>
            </a:r>
            <a:r>
              <a:rPr spc="-15" dirty="0">
                <a:solidFill>
                  <a:srgbClr val="3E3E3E"/>
                </a:solidFill>
              </a:rPr>
              <a:t>Remote</a:t>
            </a:r>
            <a:r>
              <a:rPr spc="-95" dirty="0">
                <a:solidFill>
                  <a:srgbClr val="3E3E3E"/>
                </a:solidFill>
              </a:rPr>
              <a:t> </a:t>
            </a:r>
            <a:r>
              <a:rPr spc="-35" dirty="0">
                <a:solidFill>
                  <a:srgbClr val="3E3E3E"/>
                </a:solidFill>
              </a:rPr>
              <a:t>Nodes?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314950" y="1848611"/>
            <a:ext cx="5812028" cy="5605272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279016" y="5671718"/>
            <a:ext cx="3956050" cy="11830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15620" marR="6985" indent="-502920" algn="r">
              <a:lnSpc>
                <a:spcPct val="115100"/>
              </a:lnSpc>
              <a:spcBef>
                <a:spcPts val="100"/>
              </a:spcBef>
            </a:pP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Nagios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an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d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Lucida Sans Unicode"/>
                <a:cs typeface="Lucida Sans Unicode"/>
              </a:rPr>
              <a:t>NRPE</a:t>
            </a:r>
            <a:r>
              <a:rPr sz="2200" spc="-10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can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perf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o</a:t>
            </a:r>
            <a:r>
              <a:rPr sz="2200" spc="-15" dirty="0">
                <a:solidFill>
                  <a:srgbClr val="3E3E3E"/>
                </a:solidFill>
                <a:latin typeface="Lucida Sans Unicode"/>
                <a:cs typeface="Lucida Sans Unicode"/>
              </a:rPr>
              <a:t>rm  </a:t>
            </a:r>
            <a:r>
              <a:rPr sz="2200" spc="-65" dirty="0">
                <a:solidFill>
                  <a:srgbClr val="3E3E3E"/>
                </a:solidFill>
                <a:latin typeface="Lucida Sans Unicode"/>
                <a:cs typeface="Lucida Sans Unicode"/>
              </a:rPr>
              <a:t>al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l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the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pro</a:t>
            </a: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cesse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s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only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w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i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th</a:t>
            </a:r>
            <a:endParaRPr sz="2200">
              <a:latin typeface="Lucida Sans Unicode"/>
              <a:cs typeface="Lucida Sans Unicode"/>
            </a:endParaRPr>
          </a:p>
          <a:p>
            <a:pPr marR="5080" algn="r">
              <a:lnSpc>
                <a:spcPct val="100000"/>
              </a:lnSpc>
              <a:spcBef>
                <a:spcPts val="395"/>
              </a:spcBef>
            </a:pP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Nagios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pl</a:t>
            </a:r>
            <a:r>
              <a:rPr sz="2200" spc="-75" dirty="0">
                <a:solidFill>
                  <a:srgbClr val="3E3E3E"/>
                </a:solidFill>
                <a:latin typeface="Lucida Sans Unicode"/>
                <a:cs typeface="Lucida Sans Unicode"/>
              </a:rPr>
              <a:t>u</a:t>
            </a:r>
            <a:r>
              <a:rPr sz="2200" spc="-175" dirty="0">
                <a:solidFill>
                  <a:srgbClr val="3E3E3E"/>
                </a:solidFill>
                <a:latin typeface="Lucida Sans Unicode"/>
                <a:cs typeface="Lucida Sans Unicode"/>
              </a:rPr>
              <a:t>g</a:t>
            </a:r>
            <a:r>
              <a:rPr sz="2200" spc="-90" dirty="0">
                <a:solidFill>
                  <a:srgbClr val="3E3E3E"/>
                </a:solidFill>
                <a:latin typeface="Lucida Sans Unicode"/>
                <a:cs typeface="Lucida Sans Unicode"/>
              </a:rPr>
              <a:t>i</a:t>
            </a: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ns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.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514347" y="2087397"/>
            <a:ext cx="3905885" cy="19538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0" marR="5080" indent="-114300" algn="just">
              <a:lnSpc>
                <a:spcPct val="114999"/>
              </a:lnSpc>
              <a:spcBef>
                <a:spcPts val="100"/>
              </a:spcBef>
            </a:pP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Nagios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pl</a:t>
            </a:r>
            <a:r>
              <a:rPr sz="2200" spc="-75" dirty="0">
                <a:solidFill>
                  <a:srgbClr val="3E3E3E"/>
                </a:solidFill>
                <a:latin typeface="Lucida Sans Unicode"/>
                <a:cs typeface="Lucida Sans Unicode"/>
              </a:rPr>
              <a:t>u</a:t>
            </a:r>
            <a:r>
              <a:rPr sz="2200" spc="-175" dirty="0">
                <a:solidFill>
                  <a:srgbClr val="3E3E3E"/>
                </a:solidFill>
                <a:latin typeface="Lucida Sans Unicode"/>
                <a:cs typeface="Lucida Sans Unicode"/>
              </a:rPr>
              <a:t>g</a:t>
            </a:r>
            <a:r>
              <a:rPr sz="2200" spc="-90" dirty="0">
                <a:solidFill>
                  <a:srgbClr val="3E3E3E"/>
                </a:solidFill>
                <a:latin typeface="Lucida Sans Unicode"/>
                <a:cs typeface="Lucida Sans Unicode"/>
              </a:rPr>
              <a:t>i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ns</a:t>
            </a:r>
            <a:r>
              <a:rPr sz="2200" spc="-8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monito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r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65" dirty="0">
                <a:solidFill>
                  <a:srgbClr val="3E3E3E"/>
                </a:solidFill>
                <a:latin typeface="Lucida Sans Unicode"/>
                <a:cs typeface="Lucida Sans Unicode"/>
              </a:rPr>
              <a:t>hosts,  </a:t>
            </a:r>
            <a:r>
              <a:rPr sz="2200" spc="-60" dirty="0">
                <a:solidFill>
                  <a:srgbClr val="3E3E3E"/>
                </a:solidFill>
                <a:latin typeface="Lucida Sans Unicode"/>
                <a:cs typeface="Lucida Sans Unicode"/>
              </a:rPr>
              <a:t>devices, services, protocols, </a:t>
            </a: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and 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applications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with </a:t>
            </a: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Nagios </a:t>
            </a:r>
            <a:r>
              <a:rPr sz="2200" spc="-68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and</a:t>
            </a:r>
            <a:r>
              <a:rPr sz="2200" spc="-13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sends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reports</a:t>
            </a:r>
            <a:r>
              <a:rPr sz="2200" spc="-14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the</a:t>
            </a:r>
            <a:r>
              <a:rPr sz="2200" spc="-14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report</a:t>
            </a:r>
            <a:endParaRPr sz="2200">
              <a:latin typeface="Lucida Sans Unicode"/>
              <a:cs typeface="Lucida Sans Unicode"/>
            </a:endParaRPr>
          </a:p>
          <a:p>
            <a:pPr marR="5080" algn="r">
              <a:lnSpc>
                <a:spcPct val="100000"/>
              </a:lnSpc>
              <a:spcBef>
                <a:spcPts val="395"/>
              </a:spcBef>
            </a:pP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o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dirty="0">
                <a:solidFill>
                  <a:srgbClr val="3E3E3E"/>
                </a:solidFill>
                <a:latin typeface="Lucida Sans Unicode"/>
                <a:cs typeface="Lucida Sans Unicode"/>
              </a:rPr>
              <a:t>NRPE.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206733" y="3788541"/>
            <a:ext cx="3743960" cy="11823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95"/>
              </a:spcBef>
            </a:pPr>
            <a:r>
              <a:rPr sz="2200" spc="30" dirty="0">
                <a:solidFill>
                  <a:srgbClr val="3E3E3E"/>
                </a:solidFill>
                <a:latin typeface="Lucida Sans Unicode"/>
                <a:cs typeface="Lucida Sans Unicode"/>
              </a:rPr>
              <a:t>NRPE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sends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those</a:t>
            </a:r>
            <a:r>
              <a:rPr sz="2200" spc="-13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reports</a:t>
            </a:r>
            <a:r>
              <a:rPr sz="2200" spc="-14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to </a:t>
            </a:r>
            <a:r>
              <a:rPr sz="2200" spc="-68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65" dirty="0">
                <a:solidFill>
                  <a:srgbClr val="3E3E3E"/>
                </a:solidFill>
                <a:latin typeface="Lucida Sans Unicode"/>
                <a:cs typeface="Lucida Sans Unicode"/>
              </a:rPr>
              <a:t>Nag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i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os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serve</a:t>
            </a:r>
            <a:r>
              <a:rPr sz="2200" spc="-15" dirty="0">
                <a:solidFill>
                  <a:srgbClr val="3E3E3E"/>
                </a:solidFill>
                <a:latin typeface="Lucida Sans Unicode"/>
                <a:cs typeface="Lucida Sans Unicode"/>
              </a:rPr>
              <a:t>r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based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on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sz="2200" spc="-5" dirty="0">
                <a:solidFill>
                  <a:srgbClr val="3E3E3E"/>
                </a:solidFill>
                <a:latin typeface="Lucida Sans Unicode"/>
                <a:cs typeface="Lucida Sans Unicode"/>
              </a:rPr>
              <a:t>he  </a:t>
            </a: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Nagios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server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request.</a:t>
            </a:r>
            <a:endParaRPr sz="2200">
              <a:latin typeface="Lucida Sans Unicode"/>
              <a:cs typeface="Lucida Sans Unicode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514600" y="734568"/>
            <a:ext cx="11335512" cy="458724"/>
          </a:xfrm>
          <a:prstGeom prst="rect">
            <a:avLst/>
          </a:prstGeom>
        </p:spPr>
      </p:pic>
    </p:spTree>
  </p:cSld>
  <p:clrMapOvr>
    <a:masterClrMapping/>
  </p:clrMapOvr>
</p:sld>
</file>

<file path=ppt/slides/slide4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137152" y="306451"/>
            <a:ext cx="7979409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35" dirty="0">
                <a:solidFill>
                  <a:srgbClr val="3E3E3E"/>
                </a:solidFill>
              </a:rPr>
              <a:t>How</a:t>
            </a:r>
            <a:r>
              <a:rPr spc="-100" dirty="0">
                <a:solidFill>
                  <a:srgbClr val="3E3E3E"/>
                </a:solidFill>
              </a:rPr>
              <a:t> </a:t>
            </a:r>
            <a:r>
              <a:rPr spc="20" dirty="0">
                <a:solidFill>
                  <a:srgbClr val="3E3E3E"/>
                </a:solidFill>
              </a:rPr>
              <a:t>to</a:t>
            </a:r>
            <a:r>
              <a:rPr spc="-85" dirty="0">
                <a:solidFill>
                  <a:srgbClr val="3E3E3E"/>
                </a:solidFill>
              </a:rPr>
              <a:t> </a:t>
            </a:r>
            <a:r>
              <a:rPr spc="-20" dirty="0">
                <a:solidFill>
                  <a:srgbClr val="3E3E3E"/>
                </a:solidFill>
              </a:rPr>
              <a:t>Configure</a:t>
            </a:r>
            <a:r>
              <a:rPr spc="-65" dirty="0">
                <a:solidFill>
                  <a:srgbClr val="3E3E3E"/>
                </a:solidFill>
              </a:rPr>
              <a:t> </a:t>
            </a:r>
            <a:r>
              <a:rPr spc="-35" dirty="0">
                <a:solidFill>
                  <a:srgbClr val="3E3E3E"/>
                </a:solidFill>
              </a:rPr>
              <a:t>Plugins</a:t>
            </a:r>
            <a:r>
              <a:rPr spc="-95" dirty="0">
                <a:solidFill>
                  <a:srgbClr val="3E3E3E"/>
                </a:solidFill>
              </a:rPr>
              <a:t> </a:t>
            </a:r>
            <a:r>
              <a:rPr spc="20" dirty="0">
                <a:solidFill>
                  <a:srgbClr val="3E3E3E"/>
                </a:solidFill>
              </a:rPr>
              <a:t>on</a:t>
            </a:r>
            <a:r>
              <a:rPr spc="-95" dirty="0">
                <a:solidFill>
                  <a:srgbClr val="3E3E3E"/>
                </a:solidFill>
              </a:rPr>
              <a:t> </a:t>
            </a:r>
            <a:r>
              <a:rPr spc="-15" dirty="0">
                <a:solidFill>
                  <a:srgbClr val="3E3E3E"/>
                </a:solidFill>
              </a:rPr>
              <a:t>Remote</a:t>
            </a:r>
            <a:r>
              <a:rPr spc="-95" dirty="0">
                <a:solidFill>
                  <a:srgbClr val="3E3E3E"/>
                </a:solidFill>
              </a:rPr>
              <a:t> </a:t>
            </a:r>
            <a:r>
              <a:rPr spc="10" dirty="0">
                <a:solidFill>
                  <a:srgbClr val="3E3E3E"/>
                </a:solidFill>
              </a:rPr>
              <a:t>Nodes</a:t>
            </a:r>
            <a:r>
              <a:rPr spc="-95" dirty="0">
                <a:solidFill>
                  <a:srgbClr val="3E3E3E"/>
                </a:solidFill>
              </a:rPr>
              <a:t> </a:t>
            </a:r>
            <a:r>
              <a:rPr spc="-254" dirty="0">
                <a:solidFill>
                  <a:srgbClr val="3E3E3E"/>
                </a:solidFill>
              </a:rPr>
              <a:t>?</a:t>
            </a:r>
          </a:p>
        </p:txBody>
      </p:sp>
      <p:sp>
        <p:nvSpPr>
          <p:cNvPr id="4" name="object 4"/>
          <p:cNvSpPr/>
          <p:nvPr/>
        </p:nvSpPr>
        <p:spPr>
          <a:xfrm>
            <a:off x="1770888" y="2912364"/>
            <a:ext cx="12715240" cy="2654935"/>
          </a:xfrm>
          <a:custGeom>
            <a:avLst/>
            <a:gdLst/>
            <a:ahLst/>
            <a:cxnLst/>
            <a:rect l="l" t="t" r="r" b="b"/>
            <a:pathLst>
              <a:path w="12715240" h="2654935">
                <a:moveTo>
                  <a:pt x="0" y="154939"/>
                </a:moveTo>
                <a:lnTo>
                  <a:pt x="7896" y="105956"/>
                </a:lnTo>
                <a:lnTo>
                  <a:pt x="29886" y="63422"/>
                </a:lnTo>
                <a:lnTo>
                  <a:pt x="63422" y="29886"/>
                </a:lnTo>
                <a:lnTo>
                  <a:pt x="105956" y="7896"/>
                </a:lnTo>
                <a:lnTo>
                  <a:pt x="154939" y="0"/>
                </a:lnTo>
                <a:lnTo>
                  <a:pt x="12559792" y="0"/>
                </a:lnTo>
                <a:lnTo>
                  <a:pt x="12608775" y="7896"/>
                </a:lnTo>
                <a:lnTo>
                  <a:pt x="12651309" y="29886"/>
                </a:lnTo>
                <a:lnTo>
                  <a:pt x="12684845" y="63422"/>
                </a:lnTo>
                <a:lnTo>
                  <a:pt x="12706835" y="105956"/>
                </a:lnTo>
                <a:lnTo>
                  <a:pt x="12714731" y="154939"/>
                </a:lnTo>
                <a:lnTo>
                  <a:pt x="12714731" y="2499868"/>
                </a:lnTo>
                <a:lnTo>
                  <a:pt x="12706835" y="2548851"/>
                </a:lnTo>
                <a:lnTo>
                  <a:pt x="12684845" y="2591385"/>
                </a:lnTo>
                <a:lnTo>
                  <a:pt x="12651309" y="2624921"/>
                </a:lnTo>
                <a:lnTo>
                  <a:pt x="12608775" y="2646911"/>
                </a:lnTo>
                <a:lnTo>
                  <a:pt x="12559792" y="2654808"/>
                </a:lnTo>
                <a:lnTo>
                  <a:pt x="154939" y="2654808"/>
                </a:lnTo>
                <a:lnTo>
                  <a:pt x="105956" y="2646911"/>
                </a:lnTo>
                <a:lnTo>
                  <a:pt x="63422" y="2624921"/>
                </a:lnTo>
                <a:lnTo>
                  <a:pt x="29886" y="2591385"/>
                </a:lnTo>
                <a:lnTo>
                  <a:pt x="7896" y="2548851"/>
                </a:lnTo>
                <a:lnTo>
                  <a:pt x="0" y="2499868"/>
                </a:lnTo>
                <a:lnTo>
                  <a:pt x="0" y="154939"/>
                </a:lnTo>
                <a:close/>
              </a:path>
            </a:pathLst>
          </a:custGeom>
          <a:ln w="9525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895094" y="3365373"/>
            <a:ext cx="10354310" cy="17094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To</a:t>
            </a:r>
            <a:r>
              <a:rPr sz="2200" spc="-13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monitor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the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15" dirty="0">
                <a:solidFill>
                  <a:srgbClr val="3E3E3E"/>
                </a:solidFill>
                <a:latin typeface="Lucida Sans Unicode"/>
                <a:cs typeface="Lucida Sans Unicode"/>
              </a:rPr>
              <a:t>remote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host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in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the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Nagios</a:t>
            </a:r>
            <a:r>
              <a:rPr sz="2200" spc="-10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server,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two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installations</a:t>
            </a:r>
            <a:r>
              <a:rPr sz="2200" spc="-6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dirty="0">
                <a:solidFill>
                  <a:srgbClr val="3E3E3E"/>
                </a:solidFill>
                <a:latin typeface="Lucida Sans Unicode"/>
                <a:cs typeface="Lucida Sans Unicode"/>
              </a:rPr>
              <a:t>are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required:</a:t>
            </a:r>
            <a:endParaRPr sz="22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600">
              <a:latin typeface="Lucida Sans Unicode"/>
              <a:cs typeface="Lucida Sans Unicode"/>
            </a:endParaRPr>
          </a:p>
          <a:p>
            <a:pPr marL="443865" indent="-343535">
              <a:lnSpc>
                <a:spcPct val="100000"/>
              </a:lnSpc>
              <a:buClr>
                <a:srgbClr val="000000"/>
              </a:buClr>
              <a:buFont typeface="Tahoma"/>
              <a:buChar char="•"/>
              <a:tabLst>
                <a:tab pos="443865" algn="l"/>
                <a:tab pos="444500" algn="l"/>
              </a:tabLst>
            </a:pPr>
            <a:r>
              <a:rPr sz="2200" b="1" spc="-20" dirty="0">
                <a:solidFill>
                  <a:srgbClr val="3E3E3E"/>
                </a:solidFill>
                <a:latin typeface="Tahoma"/>
                <a:cs typeface="Tahoma"/>
              </a:rPr>
              <a:t>Remote</a:t>
            </a:r>
            <a:r>
              <a:rPr sz="2200" b="1" spc="-7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b="1" spc="-40" dirty="0">
                <a:solidFill>
                  <a:srgbClr val="3E3E3E"/>
                </a:solidFill>
                <a:latin typeface="Tahoma"/>
                <a:cs typeface="Tahoma"/>
              </a:rPr>
              <a:t>Host:</a:t>
            </a:r>
            <a:r>
              <a:rPr sz="2200" b="1" spc="-5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Lucida Sans Unicode"/>
                <a:cs typeface="Lucida Sans Unicode"/>
              </a:rPr>
              <a:t>NRPE</a:t>
            </a:r>
            <a:r>
              <a:rPr sz="2200" spc="-10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75" dirty="0">
                <a:solidFill>
                  <a:srgbClr val="3E3E3E"/>
                </a:solidFill>
                <a:latin typeface="Lucida Sans Unicode"/>
                <a:cs typeface="Lucida Sans Unicode"/>
              </a:rPr>
              <a:t>plugin</a:t>
            </a:r>
            <a:r>
              <a:rPr sz="2200" spc="-9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and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Nagios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75" dirty="0">
                <a:solidFill>
                  <a:srgbClr val="3E3E3E"/>
                </a:solidFill>
                <a:latin typeface="Lucida Sans Unicode"/>
                <a:cs typeface="Lucida Sans Unicode"/>
              </a:rPr>
              <a:t>plugins</a:t>
            </a:r>
            <a:endParaRPr sz="2200">
              <a:latin typeface="Lucida Sans Unicode"/>
              <a:cs typeface="Lucida Sans Unicode"/>
            </a:endParaRPr>
          </a:p>
          <a:p>
            <a:pPr marL="443865" indent="-343535">
              <a:lnSpc>
                <a:spcPct val="100000"/>
              </a:lnSpc>
              <a:spcBef>
                <a:spcPts val="1320"/>
              </a:spcBef>
              <a:buClr>
                <a:srgbClr val="000000"/>
              </a:buClr>
              <a:buFont typeface="Tahoma"/>
              <a:buChar char="•"/>
              <a:tabLst>
                <a:tab pos="443865" algn="l"/>
                <a:tab pos="444500" algn="l"/>
              </a:tabLst>
            </a:pPr>
            <a:r>
              <a:rPr sz="2200" b="1" spc="-15" dirty="0">
                <a:solidFill>
                  <a:srgbClr val="3E3E3E"/>
                </a:solidFill>
                <a:latin typeface="Tahoma"/>
                <a:cs typeface="Tahoma"/>
              </a:rPr>
              <a:t>Nagios</a:t>
            </a:r>
            <a:r>
              <a:rPr sz="2200" b="1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b="1" spc="-45" dirty="0">
                <a:solidFill>
                  <a:srgbClr val="3E3E3E"/>
                </a:solidFill>
                <a:latin typeface="Tahoma"/>
                <a:cs typeface="Tahoma"/>
              </a:rPr>
              <a:t>Server:</a:t>
            </a:r>
            <a:r>
              <a:rPr sz="2200" b="1" spc="-7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Lucida Sans Unicode"/>
                <a:cs typeface="Lucida Sans Unicode"/>
              </a:rPr>
              <a:t>NRPE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75" dirty="0">
                <a:solidFill>
                  <a:srgbClr val="3E3E3E"/>
                </a:solidFill>
                <a:latin typeface="Lucida Sans Unicode"/>
                <a:cs typeface="Lucida Sans Unicode"/>
              </a:rPr>
              <a:t>plugin</a:t>
            </a:r>
            <a:endParaRPr sz="2200">
              <a:latin typeface="Lucida Sans Unicode"/>
              <a:cs typeface="Lucida Sans Unicode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514600" y="734568"/>
            <a:ext cx="11335512" cy="458724"/>
          </a:xfrm>
          <a:prstGeom prst="rect">
            <a:avLst/>
          </a:prstGeom>
        </p:spPr>
      </p:pic>
    </p:spTree>
  </p:cSld>
  <p:clrMapOvr>
    <a:masterClrMapping/>
  </p:clrMapOvr>
</p:sld>
</file>

<file path=ppt/slides/slide4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444234" y="4086225"/>
            <a:ext cx="336994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0" dirty="0"/>
              <a:t>Nagios</a:t>
            </a:r>
            <a:r>
              <a:rPr spc="-145" dirty="0"/>
              <a:t> </a:t>
            </a:r>
            <a:r>
              <a:rPr spc="-25" dirty="0"/>
              <a:t>Installation</a:t>
            </a:r>
          </a:p>
        </p:txBody>
      </p:sp>
    </p:spTree>
  </p:cSld>
  <p:clrMapOvr>
    <a:masterClrMapping/>
  </p:clrMapOvr>
</p:sld>
</file>

<file path=ppt/slides/slide4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42964" y="306451"/>
            <a:ext cx="336994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0" dirty="0">
                <a:solidFill>
                  <a:srgbClr val="3E3E3E"/>
                </a:solidFill>
              </a:rPr>
              <a:t>Nagios</a:t>
            </a:r>
            <a:r>
              <a:rPr spc="-145" dirty="0">
                <a:solidFill>
                  <a:srgbClr val="3E3E3E"/>
                </a:solidFill>
              </a:rPr>
              <a:t> </a:t>
            </a:r>
            <a:r>
              <a:rPr spc="-25" dirty="0">
                <a:solidFill>
                  <a:srgbClr val="3E3E3E"/>
                </a:solidFill>
              </a:rPr>
              <a:t>Installation</a:t>
            </a:r>
          </a:p>
        </p:txBody>
      </p:sp>
      <p:sp>
        <p:nvSpPr>
          <p:cNvPr id="4" name="object 4"/>
          <p:cNvSpPr/>
          <p:nvPr/>
        </p:nvSpPr>
        <p:spPr>
          <a:xfrm>
            <a:off x="1770888" y="3072383"/>
            <a:ext cx="12715240" cy="4244340"/>
          </a:xfrm>
          <a:custGeom>
            <a:avLst/>
            <a:gdLst/>
            <a:ahLst/>
            <a:cxnLst/>
            <a:rect l="l" t="t" r="r" b="b"/>
            <a:pathLst>
              <a:path w="12715240" h="4244340">
                <a:moveTo>
                  <a:pt x="0" y="247650"/>
                </a:moveTo>
                <a:lnTo>
                  <a:pt x="5031" y="197738"/>
                </a:lnTo>
                <a:lnTo>
                  <a:pt x="19460" y="151251"/>
                </a:lnTo>
                <a:lnTo>
                  <a:pt x="42293" y="109184"/>
                </a:lnTo>
                <a:lnTo>
                  <a:pt x="72532" y="72532"/>
                </a:lnTo>
                <a:lnTo>
                  <a:pt x="109184" y="42293"/>
                </a:lnTo>
                <a:lnTo>
                  <a:pt x="151251" y="19460"/>
                </a:lnTo>
                <a:lnTo>
                  <a:pt x="197738" y="5031"/>
                </a:lnTo>
                <a:lnTo>
                  <a:pt x="247650" y="0"/>
                </a:lnTo>
                <a:lnTo>
                  <a:pt x="12467081" y="0"/>
                </a:lnTo>
                <a:lnTo>
                  <a:pt x="12516993" y="5031"/>
                </a:lnTo>
                <a:lnTo>
                  <a:pt x="12563480" y="19460"/>
                </a:lnTo>
                <a:lnTo>
                  <a:pt x="12605547" y="42293"/>
                </a:lnTo>
                <a:lnTo>
                  <a:pt x="12642199" y="72532"/>
                </a:lnTo>
                <a:lnTo>
                  <a:pt x="12672438" y="109184"/>
                </a:lnTo>
                <a:lnTo>
                  <a:pt x="12695271" y="151251"/>
                </a:lnTo>
                <a:lnTo>
                  <a:pt x="12709700" y="197738"/>
                </a:lnTo>
                <a:lnTo>
                  <a:pt x="12714731" y="247650"/>
                </a:lnTo>
                <a:lnTo>
                  <a:pt x="12714731" y="3996690"/>
                </a:lnTo>
                <a:lnTo>
                  <a:pt x="12709700" y="4046601"/>
                </a:lnTo>
                <a:lnTo>
                  <a:pt x="12695271" y="4093088"/>
                </a:lnTo>
                <a:lnTo>
                  <a:pt x="12672438" y="4135155"/>
                </a:lnTo>
                <a:lnTo>
                  <a:pt x="12642199" y="4171807"/>
                </a:lnTo>
                <a:lnTo>
                  <a:pt x="12605547" y="4202046"/>
                </a:lnTo>
                <a:lnTo>
                  <a:pt x="12563480" y="4224879"/>
                </a:lnTo>
                <a:lnTo>
                  <a:pt x="12516993" y="4239308"/>
                </a:lnTo>
                <a:lnTo>
                  <a:pt x="12467081" y="4244340"/>
                </a:lnTo>
                <a:lnTo>
                  <a:pt x="247650" y="4244340"/>
                </a:lnTo>
                <a:lnTo>
                  <a:pt x="197738" y="4239308"/>
                </a:lnTo>
                <a:lnTo>
                  <a:pt x="151251" y="4224879"/>
                </a:lnTo>
                <a:lnTo>
                  <a:pt x="109184" y="4202046"/>
                </a:lnTo>
                <a:lnTo>
                  <a:pt x="72532" y="4171807"/>
                </a:lnTo>
                <a:lnTo>
                  <a:pt x="42293" y="4135155"/>
                </a:lnTo>
                <a:lnTo>
                  <a:pt x="19460" y="4093088"/>
                </a:lnTo>
                <a:lnTo>
                  <a:pt x="5031" y="4046601"/>
                </a:lnTo>
                <a:lnTo>
                  <a:pt x="0" y="3996690"/>
                </a:lnTo>
                <a:lnTo>
                  <a:pt x="0" y="247650"/>
                </a:lnTo>
                <a:close/>
              </a:path>
            </a:pathLst>
          </a:custGeom>
          <a:ln w="9525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010536" y="3109319"/>
            <a:ext cx="12024995" cy="3890645"/>
          </a:xfrm>
          <a:prstGeom prst="rect">
            <a:avLst/>
          </a:prstGeom>
        </p:spPr>
        <p:txBody>
          <a:bodyPr vert="horz" wrap="square" lIns="0" tIns="180975" rIns="0" bIns="0" rtlCol="0">
            <a:spAutoFit/>
          </a:bodyPr>
          <a:lstStyle/>
          <a:p>
            <a:pPr marL="381000" indent="-368935">
              <a:lnSpc>
                <a:spcPct val="100000"/>
              </a:lnSpc>
              <a:spcBef>
                <a:spcPts val="1425"/>
              </a:spcBef>
              <a:buFont typeface="Tahoma"/>
              <a:buChar char="●"/>
              <a:tabLst>
                <a:tab pos="381000" algn="l"/>
                <a:tab pos="381635" algn="l"/>
              </a:tabLst>
            </a:pPr>
            <a:r>
              <a:rPr sz="2200" spc="-130" dirty="0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75" dirty="0">
                <a:solidFill>
                  <a:srgbClr val="3E3E3E"/>
                </a:solidFill>
                <a:latin typeface="Lucida Sans Unicode"/>
                <a:cs typeface="Lucida Sans Unicode"/>
              </a:rPr>
              <a:t>Linux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machine</a:t>
            </a:r>
            <a:r>
              <a:rPr sz="2200" spc="-8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(or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15" dirty="0">
                <a:solidFill>
                  <a:srgbClr val="3E3E3E"/>
                </a:solidFill>
                <a:latin typeface="Lucida Sans Unicode"/>
                <a:cs typeface="Lucida Sans Unicode"/>
              </a:rPr>
              <a:t>UNIX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variant)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that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has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network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65" dirty="0">
                <a:solidFill>
                  <a:srgbClr val="3E3E3E"/>
                </a:solidFill>
                <a:latin typeface="Lucida Sans Unicode"/>
                <a:cs typeface="Lucida Sans Unicode"/>
              </a:rPr>
              <a:t>access.</a:t>
            </a:r>
            <a:endParaRPr sz="2200">
              <a:latin typeface="Lucida Sans Unicode"/>
              <a:cs typeface="Lucida Sans Unicode"/>
            </a:endParaRPr>
          </a:p>
          <a:p>
            <a:pPr marL="381000" indent="-368935">
              <a:lnSpc>
                <a:spcPct val="100000"/>
              </a:lnSpc>
              <a:spcBef>
                <a:spcPts val="1320"/>
              </a:spcBef>
              <a:buFont typeface="Tahoma"/>
              <a:buChar char="●"/>
              <a:tabLst>
                <a:tab pos="381000" algn="l"/>
                <a:tab pos="381635" algn="l"/>
              </a:tabLst>
            </a:pPr>
            <a:r>
              <a:rPr sz="2200" spc="-130" dirty="0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140" dirty="0">
                <a:solidFill>
                  <a:srgbClr val="3E3E3E"/>
                </a:solidFill>
                <a:latin typeface="Lucida Sans Unicode"/>
                <a:cs typeface="Lucida Sans Unicode"/>
              </a:rPr>
              <a:t>C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65" dirty="0">
                <a:solidFill>
                  <a:srgbClr val="3E3E3E"/>
                </a:solidFill>
                <a:latin typeface="Lucida Sans Unicode"/>
                <a:cs typeface="Lucida Sans Unicode"/>
              </a:rPr>
              <a:t>compi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l</a:t>
            </a:r>
            <a:r>
              <a:rPr sz="2200" spc="-5" dirty="0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sz="2200" dirty="0">
                <a:solidFill>
                  <a:srgbClr val="3E3E3E"/>
                </a:solidFill>
                <a:latin typeface="Lucida Sans Unicode"/>
                <a:cs typeface="Lucida Sans Unicode"/>
              </a:rPr>
              <a:t>r</a:t>
            </a:r>
            <a:r>
              <a:rPr sz="2200" spc="-8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i</a:t>
            </a:r>
            <a:r>
              <a:rPr sz="2200" spc="-80" dirty="0">
                <a:solidFill>
                  <a:srgbClr val="3E3E3E"/>
                </a:solidFill>
                <a:latin typeface="Lucida Sans Unicode"/>
                <a:cs typeface="Lucida Sans Unicode"/>
              </a:rPr>
              <a:t>n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stalle</a:t>
            </a:r>
            <a:r>
              <a:rPr sz="2200" spc="-65" dirty="0">
                <a:solidFill>
                  <a:srgbClr val="3E3E3E"/>
                </a:solidFill>
                <a:latin typeface="Lucida Sans Unicode"/>
                <a:cs typeface="Lucida Sans Unicode"/>
              </a:rPr>
              <a:t>d</a:t>
            </a:r>
            <a:r>
              <a:rPr sz="2200" spc="-7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(In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cas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you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" dirty="0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sz="2200" spc="5" dirty="0">
                <a:solidFill>
                  <a:srgbClr val="3E3E3E"/>
                </a:solidFill>
                <a:latin typeface="Lucida Sans Unicode"/>
                <a:cs typeface="Lucida Sans Unicode"/>
              </a:rPr>
              <a:t>re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i</a:t>
            </a:r>
            <a:r>
              <a:rPr sz="2200" spc="-80" dirty="0">
                <a:solidFill>
                  <a:srgbClr val="3E3E3E"/>
                </a:solidFill>
                <a:latin typeface="Lucida Sans Unicode"/>
                <a:cs typeface="Lucida Sans Unicode"/>
              </a:rPr>
              <a:t>n</a:t>
            </a: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stalli</a:t>
            </a:r>
            <a:r>
              <a:rPr sz="2200" spc="-95" dirty="0">
                <a:solidFill>
                  <a:srgbClr val="3E3E3E"/>
                </a:solidFill>
                <a:latin typeface="Lucida Sans Unicode"/>
                <a:cs typeface="Lucida Sans Unicode"/>
              </a:rPr>
              <a:t>n</a:t>
            </a:r>
            <a:r>
              <a:rPr sz="2200" spc="-170" dirty="0">
                <a:solidFill>
                  <a:srgbClr val="3E3E3E"/>
                </a:solidFill>
                <a:latin typeface="Lucida Sans Unicode"/>
                <a:cs typeface="Lucida Sans Unicode"/>
              </a:rPr>
              <a:t>g</a:t>
            </a:r>
            <a:r>
              <a:rPr sz="2200" spc="-7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fr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o</a:t>
            </a:r>
            <a:r>
              <a:rPr sz="2200" spc="-15" dirty="0">
                <a:solidFill>
                  <a:srgbClr val="3E3E3E"/>
                </a:solidFill>
                <a:latin typeface="Lucida Sans Unicode"/>
                <a:cs typeface="Lucida Sans Unicode"/>
              </a:rPr>
              <a:t>m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sourc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60" dirty="0">
                <a:solidFill>
                  <a:srgbClr val="3E3E3E"/>
                </a:solidFill>
                <a:latin typeface="Lucida Sans Unicode"/>
                <a:cs typeface="Lucida Sans Unicode"/>
              </a:rPr>
              <a:t>code).</a:t>
            </a:r>
            <a:endParaRPr sz="22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lr>
                <a:srgbClr val="3E3E3E"/>
              </a:buClr>
              <a:buFont typeface="Tahoma"/>
              <a:buChar char="●"/>
            </a:pPr>
            <a:endParaRPr sz="2550">
              <a:latin typeface="Lucida Sans Unicode"/>
              <a:cs typeface="Lucida Sans Unicode"/>
            </a:endParaRPr>
          </a:p>
          <a:p>
            <a:pPr marL="381000" marR="5080" indent="-368935">
              <a:lnSpc>
                <a:spcPct val="150100"/>
              </a:lnSpc>
              <a:buFont typeface="Tahoma"/>
              <a:buChar char="●"/>
              <a:tabLst>
                <a:tab pos="381000" algn="l"/>
                <a:tab pos="381635" algn="l"/>
              </a:tabLst>
            </a:pP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It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80" dirty="0">
                <a:solidFill>
                  <a:srgbClr val="3E3E3E"/>
                </a:solidFill>
                <a:latin typeface="Lucida Sans Unicode"/>
                <a:cs typeface="Lucida Sans Unicode"/>
              </a:rPr>
              <a:t>is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optional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to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use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the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60" dirty="0">
                <a:solidFill>
                  <a:srgbClr val="3E3E3E"/>
                </a:solidFill>
                <a:latin typeface="Lucida Sans Unicode"/>
                <a:cs typeface="Lucida Sans Unicode"/>
              </a:rPr>
              <a:t>CGIs</a:t>
            </a:r>
            <a:r>
              <a:rPr sz="2200" spc="-10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included</a:t>
            </a:r>
            <a:r>
              <a:rPr sz="2200" spc="-7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with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Nagios</a:t>
            </a:r>
            <a:r>
              <a:rPr sz="2200" spc="-10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Core.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However,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75" dirty="0">
                <a:solidFill>
                  <a:srgbClr val="3E3E3E"/>
                </a:solidFill>
                <a:latin typeface="Lucida Sans Unicode"/>
                <a:cs typeface="Lucida Sans Unicode"/>
              </a:rPr>
              <a:t>if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you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plan</a:t>
            </a:r>
            <a:r>
              <a:rPr sz="2200" spc="-10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to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use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them, </a:t>
            </a:r>
            <a:r>
              <a:rPr sz="2200" spc="-68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you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should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15" dirty="0">
                <a:solidFill>
                  <a:srgbClr val="3E3E3E"/>
                </a:solidFill>
                <a:latin typeface="Lucida Sans Unicode"/>
                <a:cs typeface="Lucida Sans Unicode"/>
              </a:rPr>
              <a:t>have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the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software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60" dirty="0">
                <a:solidFill>
                  <a:srgbClr val="3E3E3E"/>
                </a:solidFill>
                <a:latin typeface="Lucida Sans Unicode"/>
                <a:cs typeface="Lucida Sans Unicode"/>
              </a:rPr>
              <a:t>listed</a:t>
            </a:r>
            <a:r>
              <a:rPr sz="2200" spc="-9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below:</a:t>
            </a:r>
            <a:endParaRPr sz="22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600">
              <a:latin typeface="Lucida Sans Unicode"/>
              <a:cs typeface="Lucida Sans Unicode"/>
            </a:endParaRPr>
          </a:p>
          <a:p>
            <a:pPr marL="381000" indent="-368935">
              <a:lnSpc>
                <a:spcPct val="100000"/>
              </a:lnSpc>
              <a:buAutoNum type="arabicPeriod"/>
              <a:tabLst>
                <a:tab pos="381000" algn="l"/>
                <a:tab pos="381635" algn="l"/>
              </a:tabLst>
            </a:pP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Apache</a:t>
            </a:r>
            <a:r>
              <a:rPr sz="2200" spc="-13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10" dirty="0">
                <a:solidFill>
                  <a:srgbClr val="3E3E3E"/>
                </a:solidFill>
                <a:latin typeface="Lucida Sans Unicode"/>
                <a:cs typeface="Lucida Sans Unicode"/>
              </a:rPr>
              <a:t>web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server</a:t>
            </a:r>
            <a:endParaRPr sz="2200">
              <a:latin typeface="Lucida Sans Unicode"/>
              <a:cs typeface="Lucida Sans Unicode"/>
            </a:endParaRPr>
          </a:p>
          <a:p>
            <a:pPr marL="381000" indent="-368935">
              <a:lnSpc>
                <a:spcPct val="100000"/>
              </a:lnSpc>
              <a:spcBef>
                <a:spcPts val="1320"/>
              </a:spcBef>
              <a:buAutoNum type="arabicPeriod"/>
              <a:tabLst>
                <a:tab pos="381000" algn="l"/>
                <a:tab pos="381635" algn="l"/>
              </a:tabLst>
            </a:pP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Thomas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Boutell's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gd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library</a:t>
            </a:r>
            <a:r>
              <a:rPr sz="2200" spc="-7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70" dirty="0">
                <a:solidFill>
                  <a:srgbClr val="3E3E3E"/>
                </a:solidFill>
                <a:latin typeface="Lucida Sans Unicode"/>
                <a:cs typeface="Lucida Sans Unicode"/>
              </a:rPr>
              <a:t>-</a:t>
            </a:r>
            <a:r>
              <a:rPr sz="2200" spc="-49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version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1.6.3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15" dirty="0">
                <a:solidFill>
                  <a:srgbClr val="3E3E3E"/>
                </a:solidFill>
                <a:latin typeface="Lucida Sans Unicode"/>
                <a:cs typeface="Lucida Sans Unicode"/>
              </a:rPr>
              <a:t>or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higher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824227" y="2141220"/>
            <a:ext cx="6122035" cy="576580"/>
          </a:xfrm>
          <a:custGeom>
            <a:avLst/>
            <a:gdLst/>
            <a:ahLst/>
            <a:cxnLst/>
            <a:rect l="l" t="t" r="r" b="b"/>
            <a:pathLst>
              <a:path w="6122034" h="576580">
                <a:moveTo>
                  <a:pt x="6025896" y="0"/>
                </a:moveTo>
                <a:lnTo>
                  <a:pt x="96012" y="0"/>
                </a:lnTo>
                <a:lnTo>
                  <a:pt x="58614" y="7536"/>
                </a:lnTo>
                <a:lnTo>
                  <a:pt x="28098" y="28098"/>
                </a:lnTo>
                <a:lnTo>
                  <a:pt x="7536" y="58614"/>
                </a:lnTo>
                <a:lnTo>
                  <a:pt x="0" y="96011"/>
                </a:lnTo>
                <a:lnTo>
                  <a:pt x="0" y="480059"/>
                </a:lnTo>
                <a:lnTo>
                  <a:pt x="7536" y="517457"/>
                </a:lnTo>
                <a:lnTo>
                  <a:pt x="28098" y="547973"/>
                </a:lnTo>
                <a:lnTo>
                  <a:pt x="58614" y="568535"/>
                </a:lnTo>
                <a:lnTo>
                  <a:pt x="96012" y="576071"/>
                </a:lnTo>
                <a:lnTo>
                  <a:pt x="6025896" y="576071"/>
                </a:lnTo>
                <a:lnTo>
                  <a:pt x="6063293" y="568535"/>
                </a:lnTo>
                <a:lnTo>
                  <a:pt x="6093809" y="547973"/>
                </a:lnTo>
                <a:lnTo>
                  <a:pt x="6114371" y="517457"/>
                </a:lnTo>
                <a:lnTo>
                  <a:pt x="6121908" y="480059"/>
                </a:lnTo>
                <a:lnTo>
                  <a:pt x="6121908" y="96011"/>
                </a:lnTo>
                <a:lnTo>
                  <a:pt x="6114371" y="58614"/>
                </a:lnTo>
                <a:lnTo>
                  <a:pt x="6093809" y="28098"/>
                </a:lnTo>
                <a:lnTo>
                  <a:pt x="6063293" y="7536"/>
                </a:lnTo>
                <a:lnTo>
                  <a:pt x="6025896" y="0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277617" y="2234311"/>
            <a:ext cx="521525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spc="-75" dirty="0">
                <a:solidFill>
                  <a:srgbClr val="FFFFFF"/>
                </a:solidFill>
                <a:latin typeface="Tahoma"/>
                <a:cs typeface="Tahoma"/>
              </a:rPr>
              <a:t>System</a:t>
            </a:r>
            <a:r>
              <a:rPr sz="2200" b="1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b="1" spc="-50" dirty="0">
                <a:solidFill>
                  <a:srgbClr val="FFFFFF"/>
                </a:solidFill>
                <a:latin typeface="Tahoma"/>
                <a:cs typeface="Tahoma"/>
              </a:rPr>
              <a:t>Requirements </a:t>
            </a:r>
            <a:r>
              <a:rPr sz="2200" b="1" spc="-25" dirty="0">
                <a:solidFill>
                  <a:srgbClr val="FFFFFF"/>
                </a:solidFill>
                <a:latin typeface="Tahoma"/>
                <a:cs typeface="Tahoma"/>
              </a:rPr>
              <a:t>for</a:t>
            </a:r>
            <a:r>
              <a:rPr sz="2200" b="1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b="1" spc="-60" dirty="0">
                <a:solidFill>
                  <a:srgbClr val="FFFFFF"/>
                </a:solidFill>
                <a:latin typeface="Tahoma"/>
                <a:cs typeface="Tahoma"/>
              </a:rPr>
              <a:t>Nagios</a:t>
            </a:r>
            <a:r>
              <a:rPr sz="2200" b="1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b="1" spc="-70" dirty="0">
                <a:solidFill>
                  <a:srgbClr val="FFFFFF"/>
                </a:solidFill>
                <a:latin typeface="Tahoma"/>
                <a:cs typeface="Tahoma"/>
              </a:rPr>
              <a:t>Core:</a:t>
            </a:r>
            <a:endParaRPr sz="2200">
              <a:latin typeface="Tahoma"/>
              <a:cs typeface="Tahoma"/>
            </a:endParaRP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600700" y="734568"/>
            <a:ext cx="5067300" cy="458724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517640" y="306451"/>
            <a:ext cx="321945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3E3E3E"/>
                </a:solidFill>
              </a:rPr>
              <a:t>History</a:t>
            </a:r>
            <a:r>
              <a:rPr spc="-125" dirty="0">
                <a:solidFill>
                  <a:srgbClr val="3E3E3E"/>
                </a:solidFill>
              </a:rPr>
              <a:t> </a:t>
            </a:r>
            <a:r>
              <a:rPr spc="5" dirty="0">
                <a:solidFill>
                  <a:srgbClr val="3E3E3E"/>
                </a:solidFill>
              </a:rPr>
              <a:t>of</a:t>
            </a:r>
            <a:r>
              <a:rPr spc="-120" dirty="0">
                <a:solidFill>
                  <a:srgbClr val="3E3E3E"/>
                </a:solidFill>
              </a:rPr>
              <a:t> </a:t>
            </a:r>
            <a:r>
              <a:rPr spc="-20" dirty="0">
                <a:solidFill>
                  <a:srgbClr val="3E3E3E"/>
                </a:solidFill>
              </a:rPr>
              <a:t>DevOps</a:t>
            </a:r>
          </a:p>
        </p:txBody>
      </p:sp>
      <p:sp>
        <p:nvSpPr>
          <p:cNvPr id="4" name="object 4"/>
          <p:cNvSpPr/>
          <p:nvPr/>
        </p:nvSpPr>
        <p:spPr>
          <a:xfrm>
            <a:off x="1971294" y="2079498"/>
            <a:ext cx="12313920" cy="5291455"/>
          </a:xfrm>
          <a:custGeom>
            <a:avLst/>
            <a:gdLst/>
            <a:ahLst/>
            <a:cxnLst/>
            <a:rect l="l" t="t" r="r" b="b"/>
            <a:pathLst>
              <a:path w="12313919" h="5291455">
                <a:moveTo>
                  <a:pt x="0" y="281940"/>
                </a:moveTo>
                <a:lnTo>
                  <a:pt x="3690" y="236210"/>
                </a:lnTo>
                <a:lnTo>
                  <a:pt x="14374" y="192828"/>
                </a:lnTo>
                <a:lnTo>
                  <a:pt x="31471" y="152376"/>
                </a:lnTo>
                <a:lnTo>
                  <a:pt x="54400" y="115433"/>
                </a:lnTo>
                <a:lnTo>
                  <a:pt x="82581" y="82581"/>
                </a:lnTo>
                <a:lnTo>
                  <a:pt x="115433" y="54400"/>
                </a:lnTo>
                <a:lnTo>
                  <a:pt x="152376" y="31471"/>
                </a:lnTo>
                <a:lnTo>
                  <a:pt x="192828" y="14374"/>
                </a:lnTo>
                <a:lnTo>
                  <a:pt x="236210" y="3690"/>
                </a:lnTo>
                <a:lnTo>
                  <a:pt x="281939" y="0"/>
                </a:lnTo>
                <a:lnTo>
                  <a:pt x="12031979" y="0"/>
                </a:lnTo>
                <a:lnTo>
                  <a:pt x="12077709" y="3690"/>
                </a:lnTo>
                <a:lnTo>
                  <a:pt x="12121091" y="14374"/>
                </a:lnTo>
                <a:lnTo>
                  <a:pt x="12161543" y="31471"/>
                </a:lnTo>
                <a:lnTo>
                  <a:pt x="12198486" y="54400"/>
                </a:lnTo>
                <a:lnTo>
                  <a:pt x="12231338" y="82581"/>
                </a:lnTo>
                <a:lnTo>
                  <a:pt x="12259519" y="115433"/>
                </a:lnTo>
                <a:lnTo>
                  <a:pt x="12282448" y="152376"/>
                </a:lnTo>
                <a:lnTo>
                  <a:pt x="12299545" y="192828"/>
                </a:lnTo>
                <a:lnTo>
                  <a:pt x="12310229" y="236210"/>
                </a:lnTo>
                <a:lnTo>
                  <a:pt x="12313919" y="281940"/>
                </a:lnTo>
                <a:lnTo>
                  <a:pt x="12313919" y="5009388"/>
                </a:lnTo>
                <a:lnTo>
                  <a:pt x="12310229" y="5055117"/>
                </a:lnTo>
                <a:lnTo>
                  <a:pt x="12299545" y="5098499"/>
                </a:lnTo>
                <a:lnTo>
                  <a:pt x="12282448" y="5138951"/>
                </a:lnTo>
                <a:lnTo>
                  <a:pt x="12259519" y="5175894"/>
                </a:lnTo>
                <a:lnTo>
                  <a:pt x="12231338" y="5208746"/>
                </a:lnTo>
                <a:lnTo>
                  <a:pt x="12198486" y="5236927"/>
                </a:lnTo>
                <a:lnTo>
                  <a:pt x="12161543" y="5259856"/>
                </a:lnTo>
                <a:lnTo>
                  <a:pt x="12121091" y="5276953"/>
                </a:lnTo>
                <a:lnTo>
                  <a:pt x="12077709" y="5287637"/>
                </a:lnTo>
                <a:lnTo>
                  <a:pt x="12031979" y="5291328"/>
                </a:lnTo>
                <a:lnTo>
                  <a:pt x="281939" y="5291328"/>
                </a:lnTo>
                <a:lnTo>
                  <a:pt x="236210" y="5287637"/>
                </a:lnTo>
                <a:lnTo>
                  <a:pt x="192828" y="5276953"/>
                </a:lnTo>
                <a:lnTo>
                  <a:pt x="152376" y="5259856"/>
                </a:lnTo>
                <a:lnTo>
                  <a:pt x="115433" y="5236927"/>
                </a:lnTo>
                <a:lnTo>
                  <a:pt x="82581" y="5208746"/>
                </a:lnTo>
                <a:lnTo>
                  <a:pt x="54400" y="5175894"/>
                </a:lnTo>
                <a:lnTo>
                  <a:pt x="31471" y="5138951"/>
                </a:lnTo>
                <a:lnTo>
                  <a:pt x="14374" y="5098499"/>
                </a:lnTo>
                <a:lnTo>
                  <a:pt x="3690" y="5055117"/>
                </a:lnTo>
                <a:lnTo>
                  <a:pt x="0" y="5009388"/>
                </a:lnTo>
                <a:lnTo>
                  <a:pt x="0" y="281940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171700" y="1773935"/>
            <a:ext cx="1717675" cy="489584"/>
          </a:xfrm>
          <a:custGeom>
            <a:avLst/>
            <a:gdLst/>
            <a:ahLst/>
            <a:cxnLst/>
            <a:rect l="l" t="t" r="r" b="b"/>
            <a:pathLst>
              <a:path w="1717675" h="489585">
                <a:moveTo>
                  <a:pt x="1636014" y="0"/>
                </a:moveTo>
                <a:lnTo>
                  <a:pt x="81533" y="0"/>
                </a:lnTo>
                <a:lnTo>
                  <a:pt x="49774" y="6399"/>
                </a:lnTo>
                <a:lnTo>
                  <a:pt x="23860" y="23860"/>
                </a:lnTo>
                <a:lnTo>
                  <a:pt x="6399" y="49774"/>
                </a:lnTo>
                <a:lnTo>
                  <a:pt x="0" y="81534"/>
                </a:lnTo>
                <a:lnTo>
                  <a:pt x="0" y="407670"/>
                </a:lnTo>
                <a:lnTo>
                  <a:pt x="6399" y="439429"/>
                </a:lnTo>
                <a:lnTo>
                  <a:pt x="23860" y="465343"/>
                </a:lnTo>
                <a:lnTo>
                  <a:pt x="49774" y="482804"/>
                </a:lnTo>
                <a:lnTo>
                  <a:pt x="81533" y="489204"/>
                </a:lnTo>
                <a:lnTo>
                  <a:pt x="1636014" y="489204"/>
                </a:lnTo>
                <a:lnTo>
                  <a:pt x="1667773" y="482804"/>
                </a:lnTo>
                <a:lnTo>
                  <a:pt x="1693687" y="465343"/>
                </a:lnTo>
                <a:lnTo>
                  <a:pt x="1711148" y="439429"/>
                </a:lnTo>
                <a:lnTo>
                  <a:pt x="1717548" y="407670"/>
                </a:lnTo>
                <a:lnTo>
                  <a:pt x="1717548" y="81534"/>
                </a:lnTo>
                <a:lnTo>
                  <a:pt x="1711148" y="49774"/>
                </a:lnTo>
                <a:lnTo>
                  <a:pt x="1693687" y="23860"/>
                </a:lnTo>
                <a:lnTo>
                  <a:pt x="1667773" y="6399"/>
                </a:lnTo>
                <a:lnTo>
                  <a:pt x="1636014" y="0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220848" y="1823161"/>
            <a:ext cx="11558270" cy="49955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01625">
              <a:lnSpc>
                <a:spcPct val="100000"/>
              </a:lnSpc>
              <a:spcBef>
                <a:spcPts val="95"/>
              </a:spcBef>
            </a:pPr>
            <a:r>
              <a:rPr sz="2200" b="1" dirty="0">
                <a:solidFill>
                  <a:srgbClr val="FFFFFF"/>
                </a:solidFill>
                <a:latin typeface="Tahoma"/>
                <a:cs typeface="Tahoma"/>
              </a:rPr>
              <a:t>History</a:t>
            </a:r>
            <a:endParaRPr sz="22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550">
              <a:latin typeface="Tahoma"/>
              <a:cs typeface="Tahoma"/>
            </a:endParaRPr>
          </a:p>
          <a:p>
            <a:pPr marL="381635" marR="648970" indent="-369570">
              <a:lnSpc>
                <a:spcPct val="114999"/>
              </a:lnSpc>
              <a:buChar char="●"/>
              <a:tabLst>
                <a:tab pos="381635" algn="l"/>
                <a:tab pos="382270" algn="l"/>
              </a:tabLst>
            </a:pPr>
            <a:r>
              <a:rPr sz="2200" spc="-45" dirty="0">
                <a:solidFill>
                  <a:srgbClr val="3E3E3E"/>
                </a:solidFill>
                <a:latin typeface="Tahoma"/>
                <a:cs typeface="Tahoma"/>
              </a:rPr>
              <a:t>In</a:t>
            </a:r>
            <a:r>
              <a:rPr sz="2200" spc="-12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ahoma"/>
                <a:cs typeface="Tahoma"/>
              </a:rPr>
              <a:t>2008,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concept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of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DevOps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emerged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Tahoma"/>
                <a:cs typeface="Tahoma"/>
              </a:rPr>
              <a:t>out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as</a:t>
            </a:r>
            <a:r>
              <a:rPr sz="2200" spc="-12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a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result</a:t>
            </a:r>
            <a:r>
              <a:rPr sz="2200" spc="-8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of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a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discussion</a:t>
            </a:r>
            <a:r>
              <a:rPr sz="2200" spc="-6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between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Tahoma"/>
                <a:cs typeface="Tahoma"/>
              </a:rPr>
              <a:t>Andrew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ahoma"/>
                <a:cs typeface="Tahoma"/>
              </a:rPr>
              <a:t>Clay</a:t>
            </a:r>
            <a:r>
              <a:rPr sz="2200" spc="-7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and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Patrick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Debois,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a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Belgian</a:t>
            </a:r>
            <a:r>
              <a:rPr sz="2200" spc="-8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consultant,</a:t>
            </a:r>
            <a:r>
              <a:rPr sz="2200" spc="-8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project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manager,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and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ahoma"/>
                <a:cs typeface="Tahoma"/>
              </a:rPr>
              <a:t>agile </a:t>
            </a:r>
            <a:r>
              <a:rPr sz="2200" spc="-67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practitioner</a:t>
            </a:r>
            <a:endParaRPr sz="22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Clr>
                <a:srgbClr val="3E3E3E"/>
              </a:buClr>
              <a:buFont typeface="Tahoma"/>
              <a:buChar char="●"/>
            </a:pPr>
            <a:endParaRPr sz="2500">
              <a:latin typeface="Tahoma"/>
              <a:cs typeface="Tahoma"/>
            </a:endParaRPr>
          </a:p>
          <a:p>
            <a:pPr marL="381635" marR="5080" indent="-369570">
              <a:lnSpc>
                <a:spcPct val="114999"/>
              </a:lnSpc>
              <a:buChar char="●"/>
              <a:tabLst>
                <a:tab pos="381635" algn="l"/>
                <a:tab pos="382270" algn="l"/>
              </a:tabLst>
            </a:pP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A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presentation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25" dirty="0">
                <a:solidFill>
                  <a:srgbClr val="3E3E3E"/>
                </a:solidFill>
                <a:latin typeface="Tahoma"/>
                <a:cs typeface="Tahoma"/>
              </a:rPr>
              <a:t>on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“10+</a:t>
            </a:r>
            <a:r>
              <a:rPr sz="2200" spc="-8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Deploys</a:t>
            </a:r>
            <a:r>
              <a:rPr sz="2200" spc="-8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per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-5" dirty="0">
                <a:solidFill>
                  <a:srgbClr val="3E3E3E"/>
                </a:solidFill>
                <a:latin typeface="Tahoma"/>
                <a:cs typeface="Tahoma"/>
              </a:rPr>
              <a:t>Day: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Dev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and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14" dirty="0">
                <a:solidFill>
                  <a:srgbClr val="3E3E3E"/>
                </a:solidFill>
                <a:latin typeface="Tahoma"/>
                <a:cs typeface="Tahoma"/>
              </a:rPr>
              <a:t>Ops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Cooperation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ahoma"/>
                <a:cs typeface="Tahoma"/>
              </a:rPr>
              <a:t>at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5" dirty="0">
                <a:solidFill>
                  <a:srgbClr val="3E3E3E"/>
                </a:solidFill>
                <a:latin typeface="Tahoma"/>
                <a:cs typeface="Tahoma"/>
              </a:rPr>
              <a:t>Flickr”</a:t>
            </a:r>
            <a:r>
              <a:rPr sz="2200" spc="-7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Tahoma"/>
                <a:cs typeface="Tahoma"/>
              </a:rPr>
              <a:t>helped</a:t>
            </a:r>
            <a:r>
              <a:rPr sz="2200" spc="-8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in </a:t>
            </a:r>
            <a:r>
              <a:rPr sz="2200" spc="-67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bring </a:t>
            </a:r>
            <a:r>
              <a:rPr sz="2200" spc="95" dirty="0">
                <a:solidFill>
                  <a:srgbClr val="3E3E3E"/>
                </a:solidFill>
                <a:latin typeface="Tahoma"/>
                <a:cs typeface="Tahoma"/>
              </a:rPr>
              <a:t>out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the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ideas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for DevOps </a:t>
            </a: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and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resolve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the </a:t>
            </a: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conflict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of </a:t>
            </a:r>
            <a:r>
              <a:rPr sz="2200" spc="-50" dirty="0">
                <a:solidFill>
                  <a:srgbClr val="3E3E3E"/>
                </a:solidFill>
                <a:latin typeface="Tahoma"/>
                <a:cs typeface="Tahoma"/>
              </a:rPr>
              <a:t>It’s </a:t>
            </a:r>
            <a:r>
              <a:rPr sz="2200" spc="95" dirty="0">
                <a:solidFill>
                  <a:srgbClr val="3E3E3E"/>
                </a:solidFill>
                <a:latin typeface="Tahoma"/>
                <a:cs typeface="Tahoma"/>
              </a:rPr>
              <a:t>not </a:t>
            </a: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my </a:t>
            </a:r>
            <a:r>
              <a:rPr sz="2200" spc="40" dirty="0">
                <a:solidFill>
                  <a:srgbClr val="3E3E3E"/>
                </a:solidFill>
                <a:latin typeface="Tahoma"/>
                <a:cs typeface="Tahoma"/>
              </a:rPr>
              <a:t>code, </a:t>
            </a:r>
            <a:r>
              <a:rPr sz="2200" spc="15" dirty="0">
                <a:solidFill>
                  <a:srgbClr val="3E3E3E"/>
                </a:solidFill>
                <a:latin typeface="Tahoma"/>
                <a:cs typeface="Tahoma"/>
              </a:rPr>
              <a:t>it’s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your </a:t>
            </a:r>
            <a:r>
              <a:rPr sz="2200" spc="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machines!</a:t>
            </a:r>
            <a:r>
              <a:rPr sz="2200" spc="-7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”</a:t>
            </a:r>
            <a:endParaRPr sz="22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Clr>
                <a:srgbClr val="3E3E3E"/>
              </a:buClr>
              <a:buFont typeface="Tahoma"/>
              <a:buChar char="●"/>
            </a:pPr>
            <a:endParaRPr sz="2800">
              <a:latin typeface="Tahoma"/>
              <a:cs typeface="Tahoma"/>
            </a:endParaRPr>
          </a:p>
          <a:p>
            <a:pPr marL="381635" indent="-369570">
              <a:lnSpc>
                <a:spcPct val="100000"/>
              </a:lnSpc>
              <a:buChar char="●"/>
              <a:tabLst>
                <a:tab pos="381635" algn="l"/>
                <a:tab pos="382270" algn="l"/>
              </a:tabLst>
            </a:pP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DevOps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blends</a:t>
            </a:r>
            <a:r>
              <a:rPr sz="2200" spc="-8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lean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thinking</a:t>
            </a:r>
            <a:r>
              <a:rPr sz="2200" spc="-8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with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ahoma"/>
                <a:cs typeface="Tahoma"/>
              </a:rPr>
              <a:t>agile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philosophy</a:t>
            </a:r>
            <a:endParaRPr sz="22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lr>
                <a:srgbClr val="3E3E3E"/>
              </a:buClr>
              <a:buFont typeface="Tahoma"/>
              <a:buChar char="●"/>
            </a:pPr>
            <a:endParaRPr sz="2800">
              <a:latin typeface="Tahoma"/>
              <a:cs typeface="Tahoma"/>
            </a:endParaRPr>
          </a:p>
          <a:p>
            <a:pPr marL="381635" indent="-369570">
              <a:lnSpc>
                <a:spcPct val="100000"/>
              </a:lnSpc>
              <a:buChar char="●"/>
              <a:tabLst>
                <a:tab pos="381635" algn="l"/>
                <a:tab pos="382270" algn="l"/>
              </a:tabLst>
            </a:pPr>
            <a:r>
              <a:rPr sz="2200" spc="-85" dirty="0">
                <a:solidFill>
                  <a:srgbClr val="3E3E3E"/>
                </a:solidFill>
                <a:latin typeface="Tahoma"/>
                <a:cs typeface="Tahoma"/>
              </a:rPr>
              <a:t>It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evolved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20" dirty="0">
                <a:solidFill>
                  <a:srgbClr val="3E3E3E"/>
                </a:solidFill>
                <a:latin typeface="Tahoma"/>
                <a:cs typeface="Tahoma"/>
              </a:rPr>
              <a:t>from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Tahoma"/>
                <a:cs typeface="Tahoma"/>
              </a:rPr>
              <a:t>need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for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adaptation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and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continuous</a:t>
            </a:r>
            <a:r>
              <a:rPr sz="2200" spc="-8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Tahoma"/>
                <a:cs typeface="Tahoma"/>
              </a:rPr>
              <a:t>improvement</a:t>
            </a:r>
            <a:endParaRPr sz="2200">
              <a:latin typeface="Tahoma"/>
              <a:cs typeface="Tahoma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684520" y="757427"/>
            <a:ext cx="4934712" cy="365759"/>
          </a:xfrm>
          <a:prstGeom prst="rect">
            <a:avLst/>
          </a:prstGeom>
        </p:spPr>
      </p:pic>
    </p:spTree>
  </p:cSld>
  <p:clrMapOvr>
    <a:masterClrMapping/>
  </p:clrMapOvr>
</p:sld>
</file>

<file path=ppt/slides/slide4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90396" y="2187066"/>
            <a:ext cx="8702675" cy="1122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dirty="0">
                <a:solidFill>
                  <a:srgbClr val="3E3E3E"/>
                </a:solidFill>
                <a:latin typeface="Tahoma"/>
                <a:cs typeface="Tahoma"/>
              </a:rPr>
              <a:t>Problem</a:t>
            </a:r>
            <a:r>
              <a:rPr sz="2200" b="1" spc="-6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b="1" spc="-20" dirty="0">
                <a:solidFill>
                  <a:srgbClr val="3E3E3E"/>
                </a:solidFill>
                <a:latin typeface="Tahoma"/>
                <a:cs typeface="Tahoma"/>
              </a:rPr>
              <a:t>Statement:</a:t>
            </a:r>
            <a:endParaRPr sz="22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75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2200" spc="-65" dirty="0">
                <a:solidFill>
                  <a:srgbClr val="434343"/>
                </a:solidFill>
                <a:latin typeface="Lucida Sans Unicode"/>
                <a:cs typeface="Lucida Sans Unicode"/>
              </a:rPr>
              <a:t>You</a:t>
            </a:r>
            <a:r>
              <a:rPr sz="2200" spc="-114" dirty="0">
                <a:solidFill>
                  <a:srgbClr val="434343"/>
                </a:solidFill>
                <a:latin typeface="Lucida Sans Unicode"/>
                <a:cs typeface="Lucida Sans Unicode"/>
              </a:rPr>
              <a:t> </a:t>
            </a:r>
            <a:r>
              <a:rPr sz="2200" dirty="0">
                <a:solidFill>
                  <a:srgbClr val="3E3E3E"/>
                </a:solidFill>
                <a:latin typeface="Lucida Sans Unicode"/>
                <a:cs typeface="Lucida Sans Unicode"/>
              </a:rPr>
              <a:t>are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65" dirty="0">
                <a:solidFill>
                  <a:srgbClr val="3E3E3E"/>
                </a:solidFill>
                <a:latin typeface="Lucida Sans Unicode"/>
                <a:cs typeface="Lucida Sans Unicode"/>
              </a:rPr>
              <a:t>given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5" dirty="0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project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to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60" dirty="0">
                <a:solidFill>
                  <a:srgbClr val="3E3E3E"/>
                </a:solidFill>
                <a:latin typeface="Lucida Sans Unicode"/>
                <a:cs typeface="Lucida Sans Unicode"/>
              </a:rPr>
              <a:t>install</a:t>
            </a:r>
            <a:r>
              <a:rPr sz="2200" spc="-9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and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setup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Nagios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monitoring</a:t>
            </a:r>
            <a:r>
              <a:rPr sz="2200" spc="-10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60" dirty="0">
                <a:solidFill>
                  <a:srgbClr val="3E3E3E"/>
                </a:solidFill>
                <a:latin typeface="Lucida Sans Unicode"/>
                <a:cs typeface="Lucida Sans Unicode"/>
              </a:rPr>
              <a:t>tool.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90396" y="746251"/>
            <a:ext cx="69703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35" dirty="0"/>
              <a:t>How</a:t>
            </a:r>
            <a:r>
              <a:rPr spc="-100" dirty="0"/>
              <a:t> </a:t>
            </a:r>
            <a:r>
              <a:rPr spc="20" dirty="0"/>
              <a:t>to</a:t>
            </a:r>
            <a:r>
              <a:rPr spc="-90" dirty="0"/>
              <a:t> </a:t>
            </a:r>
            <a:r>
              <a:rPr spc="-55" dirty="0"/>
              <a:t>Install</a:t>
            </a:r>
            <a:r>
              <a:rPr spc="-120" dirty="0"/>
              <a:t> </a:t>
            </a:r>
            <a:r>
              <a:rPr spc="-20" dirty="0"/>
              <a:t>Nagios</a:t>
            </a:r>
            <a:r>
              <a:rPr spc="-100" dirty="0"/>
              <a:t> </a:t>
            </a:r>
            <a:r>
              <a:rPr spc="10" dirty="0"/>
              <a:t>Monitoring</a:t>
            </a:r>
            <a:r>
              <a:rPr spc="-70" dirty="0"/>
              <a:t> </a:t>
            </a:r>
            <a:r>
              <a:rPr spc="-25" dirty="0"/>
              <a:t>Tool</a:t>
            </a:r>
            <a:r>
              <a:rPr spc="-95" dirty="0"/>
              <a:t> </a:t>
            </a:r>
            <a:r>
              <a:rPr spc="-254" dirty="0"/>
              <a:t>?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3443331" y="1876805"/>
            <a:ext cx="242887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spc="-10" dirty="0">
                <a:solidFill>
                  <a:srgbClr val="3E3E3E"/>
                </a:solidFill>
                <a:latin typeface="Tahoma"/>
                <a:cs typeface="Tahoma"/>
              </a:rPr>
              <a:t>D</a:t>
            </a:r>
            <a:r>
              <a:rPr sz="2200" b="1" spc="-15" dirty="0">
                <a:solidFill>
                  <a:srgbClr val="3E3E3E"/>
                </a:solidFill>
                <a:latin typeface="Tahoma"/>
                <a:cs typeface="Tahoma"/>
              </a:rPr>
              <a:t>uration</a:t>
            </a:r>
            <a:r>
              <a:rPr sz="2200" b="1" spc="-5" dirty="0">
                <a:solidFill>
                  <a:srgbClr val="3E3E3E"/>
                </a:solidFill>
                <a:latin typeface="Tahoma"/>
                <a:cs typeface="Tahoma"/>
              </a:rPr>
              <a:t>:</a:t>
            </a:r>
            <a:r>
              <a:rPr sz="2200" b="1" spc="-4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b="1" spc="-150" dirty="0">
                <a:solidFill>
                  <a:srgbClr val="3E3E3E"/>
                </a:solidFill>
                <a:latin typeface="Tahoma"/>
                <a:cs typeface="Tahoma"/>
              </a:rPr>
              <a:t>25</a:t>
            </a:r>
            <a:r>
              <a:rPr sz="2200" b="1" spc="-8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b="1" spc="110" dirty="0">
                <a:solidFill>
                  <a:srgbClr val="3E3E3E"/>
                </a:solidFill>
                <a:latin typeface="Tahoma"/>
                <a:cs typeface="Tahoma"/>
              </a:rPr>
              <a:t>M</a:t>
            </a:r>
            <a:r>
              <a:rPr sz="2200" b="1" spc="-15" dirty="0">
                <a:solidFill>
                  <a:srgbClr val="3E3E3E"/>
                </a:solidFill>
                <a:latin typeface="Tahoma"/>
                <a:cs typeface="Tahoma"/>
              </a:rPr>
              <a:t>in.</a:t>
            </a:r>
            <a:endParaRPr sz="2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4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583428" y="306451"/>
            <a:ext cx="508889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" dirty="0">
                <a:solidFill>
                  <a:srgbClr val="3E3E3E"/>
                </a:solidFill>
              </a:rPr>
              <a:t>Assisted</a:t>
            </a:r>
            <a:r>
              <a:rPr spc="-120" dirty="0">
                <a:solidFill>
                  <a:srgbClr val="3E3E3E"/>
                </a:solidFill>
              </a:rPr>
              <a:t> </a:t>
            </a:r>
            <a:r>
              <a:rPr spc="-30" dirty="0">
                <a:solidFill>
                  <a:srgbClr val="3E3E3E"/>
                </a:solidFill>
              </a:rPr>
              <a:t>Practice:</a:t>
            </a:r>
            <a:r>
              <a:rPr spc="-105" dirty="0">
                <a:solidFill>
                  <a:srgbClr val="3E3E3E"/>
                </a:solidFill>
              </a:rPr>
              <a:t> </a:t>
            </a:r>
            <a:r>
              <a:rPr spc="-10" dirty="0">
                <a:solidFill>
                  <a:srgbClr val="3E3E3E"/>
                </a:solidFill>
              </a:rPr>
              <a:t>Guidelines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593850" y="1783461"/>
            <a:ext cx="8183880" cy="21971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spc="-40" dirty="0">
                <a:solidFill>
                  <a:srgbClr val="3E3E3E"/>
                </a:solidFill>
                <a:latin typeface="Tahoma"/>
                <a:cs typeface="Tahoma"/>
              </a:rPr>
              <a:t>Steps</a:t>
            </a:r>
            <a:r>
              <a:rPr sz="2200" b="1" spc="-7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b="1" spc="15" dirty="0">
                <a:solidFill>
                  <a:srgbClr val="3E3E3E"/>
                </a:solidFill>
                <a:latin typeface="Tahoma"/>
                <a:cs typeface="Tahoma"/>
              </a:rPr>
              <a:t>to</a:t>
            </a:r>
            <a:r>
              <a:rPr sz="2200" b="1" spc="-7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b="1" dirty="0">
                <a:solidFill>
                  <a:srgbClr val="3E3E3E"/>
                </a:solidFill>
                <a:latin typeface="Tahoma"/>
                <a:cs typeface="Tahoma"/>
              </a:rPr>
              <a:t>install</a:t>
            </a:r>
            <a:r>
              <a:rPr sz="2200" b="1" spc="-5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b="1" spc="15" dirty="0">
                <a:solidFill>
                  <a:srgbClr val="3E3E3E"/>
                </a:solidFill>
                <a:latin typeface="Tahoma"/>
                <a:cs typeface="Tahoma"/>
              </a:rPr>
              <a:t>and</a:t>
            </a:r>
            <a:r>
              <a:rPr sz="2200" b="1" spc="-7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b="1" dirty="0">
                <a:solidFill>
                  <a:srgbClr val="3E3E3E"/>
                </a:solidFill>
                <a:latin typeface="Tahoma"/>
                <a:cs typeface="Tahoma"/>
              </a:rPr>
              <a:t>setup</a:t>
            </a:r>
            <a:r>
              <a:rPr sz="2200" b="1" spc="-7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b="1" spc="-15" dirty="0">
                <a:solidFill>
                  <a:srgbClr val="3E3E3E"/>
                </a:solidFill>
                <a:latin typeface="Tahoma"/>
                <a:cs typeface="Tahoma"/>
              </a:rPr>
              <a:t>Nagios</a:t>
            </a:r>
            <a:r>
              <a:rPr sz="2200" b="1" spc="-7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b="1" spc="5" dirty="0">
                <a:solidFill>
                  <a:srgbClr val="3E3E3E"/>
                </a:solidFill>
                <a:latin typeface="Tahoma"/>
                <a:cs typeface="Tahoma"/>
              </a:rPr>
              <a:t>monitoring</a:t>
            </a:r>
            <a:r>
              <a:rPr sz="2200" b="1" spc="-3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b="1" spc="5" dirty="0">
                <a:solidFill>
                  <a:srgbClr val="3E3E3E"/>
                </a:solidFill>
                <a:latin typeface="Tahoma"/>
                <a:cs typeface="Tahoma"/>
              </a:rPr>
              <a:t>tool</a:t>
            </a:r>
            <a:r>
              <a:rPr sz="2200" b="1" spc="-5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b="1" spc="15" dirty="0">
                <a:solidFill>
                  <a:srgbClr val="3E3E3E"/>
                </a:solidFill>
                <a:latin typeface="Tahoma"/>
                <a:cs typeface="Tahoma"/>
              </a:rPr>
              <a:t>on</a:t>
            </a:r>
            <a:r>
              <a:rPr sz="2200" b="1" spc="-7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b="1" spc="-35" dirty="0">
                <a:solidFill>
                  <a:srgbClr val="3E3E3E"/>
                </a:solidFill>
                <a:latin typeface="Tahoma"/>
                <a:cs typeface="Tahoma"/>
              </a:rPr>
              <a:t>Linux:</a:t>
            </a:r>
            <a:endParaRPr sz="2200">
              <a:latin typeface="Tahoma"/>
              <a:cs typeface="Tahoma"/>
            </a:endParaRPr>
          </a:p>
          <a:p>
            <a:pPr marL="469900" indent="-368935">
              <a:lnSpc>
                <a:spcPct val="100000"/>
              </a:lnSpc>
              <a:spcBef>
                <a:spcPts val="1895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In</a:t>
            </a: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s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sz="2200" spc="-85" dirty="0">
                <a:solidFill>
                  <a:srgbClr val="3E3E3E"/>
                </a:solidFill>
                <a:latin typeface="Lucida Sans Unicode"/>
                <a:cs typeface="Lucida Sans Unicode"/>
              </a:rPr>
              <a:t>ll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60" dirty="0">
                <a:solidFill>
                  <a:srgbClr val="3E3E3E"/>
                </a:solidFill>
                <a:latin typeface="Lucida Sans Unicode"/>
                <a:cs typeface="Lucida Sans Unicode"/>
              </a:rPr>
              <a:t>package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dependenc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i</a:t>
            </a:r>
            <a:r>
              <a:rPr sz="2200" spc="-65" dirty="0">
                <a:solidFill>
                  <a:srgbClr val="3E3E3E"/>
                </a:solidFill>
                <a:latin typeface="Lucida Sans Unicode"/>
                <a:cs typeface="Lucida Sans Unicode"/>
              </a:rPr>
              <a:t>es.</a:t>
            </a:r>
            <a:endParaRPr sz="2200">
              <a:latin typeface="Lucida Sans Unicode"/>
              <a:cs typeface="Lucida Sans Unicode"/>
            </a:endParaRPr>
          </a:p>
          <a:p>
            <a:pPr marL="469900" indent="-368935">
              <a:lnSpc>
                <a:spcPct val="100000"/>
              </a:lnSpc>
              <a:spcBef>
                <a:spcPts val="2330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Install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Nagios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Core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4.4.6.</a:t>
            </a:r>
            <a:endParaRPr sz="2200">
              <a:latin typeface="Lucida Sans Unicode"/>
              <a:cs typeface="Lucida Sans Unicode"/>
            </a:endParaRPr>
          </a:p>
          <a:p>
            <a:pPr marL="469900" indent="-368935">
              <a:lnSpc>
                <a:spcPct val="100000"/>
              </a:lnSpc>
              <a:spcBef>
                <a:spcPts val="2315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Install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Nagios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and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Lucida Sans Unicode"/>
                <a:cs typeface="Lucida Sans Unicode"/>
              </a:rPr>
              <a:t>NRPE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65" dirty="0">
                <a:solidFill>
                  <a:srgbClr val="3E3E3E"/>
                </a:solidFill>
                <a:latin typeface="Lucida Sans Unicode"/>
                <a:cs typeface="Lucida Sans Unicode"/>
              </a:rPr>
              <a:t>Plugins.</a:t>
            </a:r>
            <a:endParaRPr sz="2200">
              <a:latin typeface="Lucida Sans Unicode"/>
              <a:cs typeface="Lucida Sans Unicode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401311" y="734568"/>
            <a:ext cx="7523988" cy="458724"/>
          </a:xfrm>
          <a:prstGeom prst="rect">
            <a:avLst/>
          </a:prstGeom>
        </p:spPr>
      </p:pic>
    </p:spTree>
  </p:cSld>
  <p:clrMapOvr>
    <a:masterClrMapping/>
  </p:clrMapOvr>
</p:sld>
</file>

<file path=ppt/slides/slide4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31229" y="4212717"/>
            <a:ext cx="419608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5" dirty="0"/>
              <a:t>Monitoring</a:t>
            </a:r>
            <a:r>
              <a:rPr spc="-105" dirty="0"/>
              <a:t> </a:t>
            </a:r>
            <a:r>
              <a:rPr dirty="0"/>
              <a:t>with</a:t>
            </a:r>
            <a:r>
              <a:rPr spc="-110" dirty="0"/>
              <a:t> </a:t>
            </a:r>
            <a:r>
              <a:rPr spc="-20" dirty="0"/>
              <a:t>Nagios</a:t>
            </a:r>
          </a:p>
        </p:txBody>
      </p:sp>
    </p:spTree>
  </p:cSld>
  <p:clrMapOvr>
    <a:masterClrMapping/>
  </p:clrMapOvr>
</p:sld>
</file>

<file path=ppt/slides/slide4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882132" y="306451"/>
            <a:ext cx="449072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30" dirty="0">
                <a:solidFill>
                  <a:srgbClr val="3E3E3E"/>
                </a:solidFill>
              </a:rPr>
              <a:t>Using</a:t>
            </a:r>
            <a:r>
              <a:rPr spc="-114" dirty="0">
                <a:solidFill>
                  <a:srgbClr val="3E3E3E"/>
                </a:solidFill>
              </a:rPr>
              <a:t> </a:t>
            </a:r>
            <a:r>
              <a:rPr spc="25" dirty="0">
                <a:solidFill>
                  <a:srgbClr val="3E3E3E"/>
                </a:solidFill>
              </a:rPr>
              <a:t>the</a:t>
            </a:r>
            <a:r>
              <a:rPr spc="-120" dirty="0">
                <a:solidFill>
                  <a:srgbClr val="3E3E3E"/>
                </a:solidFill>
              </a:rPr>
              <a:t> </a:t>
            </a:r>
            <a:r>
              <a:rPr spc="5" dirty="0">
                <a:solidFill>
                  <a:srgbClr val="3E3E3E"/>
                </a:solidFill>
              </a:rPr>
              <a:t>Default</a:t>
            </a:r>
            <a:r>
              <a:rPr spc="-100" dirty="0">
                <a:solidFill>
                  <a:srgbClr val="3E3E3E"/>
                </a:solidFill>
              </a:rPr>
              <a:t> </a:t>
            </a:r>
            <a:r>
              <a:rPr spc="-35" dirty="0">
                <a:solidFill>
                  <a:srgbClr val="3E3E3E"/>
                </a:solidFill>
              </a:rPr>
              <a:t>Plugins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686050" y="1535429"/>
            <a:ext cx="1088072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There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dirty="0">
                <a:solidFill>
                  <a:srgbClr val="3E3E3E"/>
                </a:solidFill>
                <a:latin typeface="Lucida Sans Unicode"/>
                <a:cs typeface="Lucida Sans Unicode"/>
              </a:rPr>
              <a:t>are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some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default</a:t>
            </a:r>
            <a:r>
              <a:rPr sz="2200" spc="-10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75" dirty="0">
                <a:solidFill>
                  <a:srgbClr val="3E3E3E"/>
                </a:solidFill>
                <a:latin typeface="Lucida Sans Unicode"/>
                <a:cs typeface="Lucida Sans Unicode"/>
              </a:rPr>
              <a:t>plugins</a:t>
            </a:r>
            <a:r>
              <a:rPr sz="2200" spc="-9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available</a:t>
            </a:r>
            <a:r>
              <a:rPr sz="2200" spc="-8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to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monitor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devices</a:t>
            </a:r>
            <a:r>
              <a:rPr sz="2200" spc="-9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and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60" dirty="0">
                <a:solidFill>
                  <a:srgbClr val="3E3E3E"/>
                </a:solidFill>
                <a:latin typeface="Lucida Sans Unicode"/>
                <a:cs typeface="Lucida Sans Unicode"/>
              </a:rPr>
              <a:t>services,</a:t>
            </a:r>
            <a:r>
              <a:rPr sz="2200" spc="-10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75" dirty="0">
                <a:solidFill>
                  <a:srgbClr val="3E3E3E"/>
                </a:solidFill>
                <a:latin typeface="Lucida Sans Unicode"/>
                <a:cs typeface="Lucida Sans Unicode"/>
              </a:rPr>
              <a:t>including: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608189" y="3178962"/>
            <a:ext cx="5491480" cy="3044190"/>
          </a:xfrm>
          <a:prstGeom prst="rect">
            <a:avLst/>
          </a:prstGeom>
        </p:spPr>
        <p:txBody>
          <a:bodyPr vert="horz" wrap="square" lIns="0" tIns="180340" rIns="0" bIns="0" rtlCol="0">
            <a:spAutoFit/>
          </a:bodyPr>
          <a:lstStyle/>
          <a:p>
            <a:pPr marL="381000" indent="-368935">
              <a:lnSpc>
                <a:spcPct val="100000"/>
              </a:lnSpc>
              <a:spcBef>
                <a:spcPts val="1420"/>
              </a:spcBef>
              <a:buFont typeface="Tahoma"/>
              <a:buChar char="●"/>
              <a:tabLst>
                <a:tab pos="381000" algn="l"/>
                <a:tab pos="381635" algn="l"/>
              </a:tabLst>
            </a:pPr>
            <a:r>
              <a:rPr sz="2200" spc="-65" dirty="0">
                <a:solidFill>
                  <a:srgbClr val="3E3E3E"/>
                </a:solidFill>
                <a:latin typeface="Lucida Sans Unicode"/>
                <a:cs typeface="Lucida Sans Unicode"/>
              </a:rPr>
              <a:t>HTTP</a:t>
            </a:r>
            <a:r>
              <a:rPr sz="2200" spc="-160" dirty="0">
                <a:solidFill>
                  <a:srgbClr val="3E3E3E"/>
                </a:solidFill>
                <a:latin typeface="Lucida Sans Unicode"/>
                <a:cs typeface="Lucida Sans Unicode"/>
              </a:rPr>
              <a:t>,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10" dirty="0">
                <a:solidFill>
                  <a:srgbClr val="3E3E3E"/>
                </a:solidFill>
                <a:latin typeface="Lucida Sans Unicode"/>
                <a:cs typeface="Lucida Sans Unicode"/>
              </a:rPr>
              <a:t>POP</a:t>
            </a:r>
            <a:r>
              <a:rPr sz="2200" spc="15" dirty="0">
                <a:solidFill>
                  <a:srgbClr val="3E3E3E"/>
                </a:solidFill>
                <a:latin typeface="Lucida Sans Unicode"/>
                <a:cs typeface="Lucida Sans Unicode"/>
              </a:rPr>
              <a:t>3</a:t>
            </a:r>
            <a:r>
              <a:rPr sz="2200" spc="-160" dirty="0">
                <a:solidFill>
                  <a:srgbClr val="3E3E3E"/>
                </a:solidFill>
                <a:latin typeface="Lucida Sans Unicode"/>
                <a:cs typeface="Lucida Sans Unicode"/>
              </a:rPr>
              <a:t>,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IMAP,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F</a:t>
            </a:r>
            <a:r>
              <a:rPr sz="2200" spc="-135" dirty="0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P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,</a:t>
            </a:r>
            <a:r>
              <a:rPr sz="2200" spc="-13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10" dirty="0">
                <a:solidFill>
                  <a:srgbClr val="3E3E3E"/>
                </a:solidFill>
                <a:latin typeface="Lucida Sans Unicode"/>
                <a:cs typeface="Lucida Sans Unicode"/>
              </a:rPr>
              <a:t>SS</a:t>
            </a:r>
            <a:r>
              <a:rPr sz="2200" spc="5" dirty="0">
                <a:solidFill>
                  <a:srgbClr val="3E3E3E"/>
                </a:solidFill>
                <a:latin typeface="Lucida Sans Unicode"/>
                <a:cs typeface="Lucida Sans Unicode"/>
              </a:rPr>
              <a:t>H</a:t>
            </a:r>
            <a:r>
              <a:rPr sz="2200" spc="-160" dirty="0">
                <a:solidFill>
                  <a:srgbClr val="3E3E3E"/>
                </a:solidFill>
                <a:latin typeface="Lucida Sans Unicode"/>
                <a:cs typeface="Lucida Sans Unicode"/>
              </a:rPr>
              <a:t>,</a:t>
            </a:r>
            <a:r>
              <a:rPr sz="2200" spc="-8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an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d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65" dirty="0">
                <a:solidFill>
                  <a:srgbClr val="3E3E3E"/>
                </a:solidFill>
                <a:latin typeface="Lucida Sans Unicode"/>
                <a:cs typeface="Lucida Sans Unicode"/>
              </a:rPr>
              <a:t>DH</a:t>
            </a:r>
            <a:r>
              <a:rPr sz="2200" spc="-75" dirty="0">
                <a:solidFill>
                  <a:srgbClr val="3E3E3E"/>
                </a:solidFill>
                <a:latin typeface="Lucida Sans Unicode"/>
                <a:cs typeface="Lucida Sans Unicode"/>
              </a:rPr>
              <a:t>C</a:t>
            </a:r>
            <a:r>
              <a:rPr sz="2200" spc="105" dirty="0">
                <a:solidFill>
                  <a:srgbClr val="3E3E3E"/>
                </a:solidFill>
                <a:latin typeface="Lucida Sans Unicode"/>
                <a:cs typeface="Lucida Sans Unicode"/>
              </a:rPr>
              <a:t>P</a:t>
            </a:r>
            <a:endParaRPr sz="2200">
              <a:latin typeface="Lucida Sans Unicode"/>
              <a:cs typeface="Lucida Sans Unicode"/>
            </a:endParaRPr>
          </a:p>
          <a:p>
            <a:pPr marL="381000" marR="94615" indent="-368935">
              <a:lnSpc>
                <a:spcPct val="150000"/>
              </a:lnSpc>
              <a:spcBef>
                <a:spcPts val="5"/>
              </a:spcBef>
              <a:buFont typeface="Tahoma"/>
              <a:buChar char="●"/>
              <a:tabLst>
                <a:tab pos="381000" algn="l"/>
                <a:tab pos="381635" algn="l"/>
              </a:tabLst>
            </a:pP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C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P</a:t>
            </a:r>
            <a:r>
              <a:rPr sz="2200" spc="70" dirty="0">
                <a:solidFill>
                  <a:srgbClr val="3E3E3E"/>
                </a:solidFill>
                <a:latin typeface="Lucida Sans Unicode"/>
                <a:cs typeface="Lucida Sans Unicode"/>
              </a:rPr>
              <a:t>U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Lo</a:t>
            </a:r>
            <a:r>
              <a:rPr sz="2200" spc="-15" dirty="0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sz="2200" spc="-100" dirty="0">
                <a:solidFill>
                  <a:srgbClr val="3E3E3E"/>
                </a:solidFill>
                <a:latin typeface="Lucida Sans Unicode"/>
                <a:cs typeface="Lucida Sans Unicode"/>
              </a:rPr>
              <a:t>d,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70" dirty="0">
                <a:solidFill>
                  <a:srgbClr val="3E3E3E"/>
                </a:solidFill>
                <a:latin typeface="Lucida Sans Unicode"/>
                <a:cs typeface="Lucida Sans Unicode"/>
              </a:rPr>
              <a:t>Di</a:t>
            </a:r>
            <a:r>
              <a:rPr sz="2200" spc="-80" dirty="0">
                <a:solidFill>
                  <a:srgbClr val="3E3E3E"/>
                </a:solidFill>
                <a:latin typeface="Lucida Sans Unicode"/>
                <a:cs typeface="Lucida Sans Unicode"/>
              </a:rPr>
              <a:t>s</a:t>
            </a:r>
            <a:r>
              <a:rPr sz="2200" spc="-135" dirty="0">
                <a:solidFill>
                  <a:srgbClr val="3E3E3E"/>
                </a:solidFill>
                <a:latin typeface="Lucida Sans Unicode"/>
                <a:cs typeface="Lucida Sans Unicode"/>
              </a:rPr>
              <a:t>k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65" dirty="0">
                <a:solidFill>
                  <a:srgbClr val="3E3E3E"/>
                </a:solidFill>
                <a:latin typeface="Lucida Sans Unicode"/>
                <a:cs typeface="Lucida Sans Unicode"/>
              </a:rPr>
              <a:t>Usage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,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15" dirty="0">
                <a:solidFill>
                  <a:srgbClr val="3E3E3E"/>
                </a:solidFill>
                <a:latin typeface="Lucida Sans Unicode"/>
                <a:cs typeface="Lucida Sans Unicode"/>
              </a:rPr>
              <a:t>Memo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ry</a:t>
            </a:r>
            <a:r>
              <a:rPr sz="2200" spc="-10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Usage,  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and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Current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Users</a:t>
            </a:r>
            <a:endParaRPr sz="2200">
              <a:latin typeface="Lucida Sans Unicode"/>
              <a:cs typeface="Lucida Sans Unicode"/>
            </a:endParaRPr>
          </a:p>
          <a:p>
            <a:pPr marL="381000" marR="5080" indent="-368935">
              <a:lnSpc>
                <a:spcPts val="3960"/>
              </a:lnSpc>
              <a:spcBef>
                <a:spcPts val="350"/>
              </a:spcBef>
              <a:buFont typeface="Tahoma"/>
              <a:buChar char="●"/>
              <a:tabLst>
                <a:tab pos="381000" algn="l"/>
                <a:tab pos="381635" algn="l"/>
              </a:tabLst>
            </a:pPr>
            <a:r>
              <a:rPr sz="2200" spc="25" dirty="0">
                <a:solidFill>
                  <a:srgbClr val="3E3E3E"/>
                </a:solidFill>
                <a:latin typeface="Lucida Sans Unicode"/>
                <a:cs typeface="Lucida Sans Unicode"/>
              </a:rPr>
              <a:t>U</a:t>
            </a:r>
            <a:r>
              <a:rPr sz="2200" spc="15" dirty="0">
                <a:solidFill>
                  <a:srgbClr val="3E3E3E"/>
                </a:solidFill>
                <a:latin typeface="Lucida Sans Unicode"/>
                <a:cs typeface="Lucida Sans Unicode"/>
              </a:rPr>
              <a:t>n</a:t>
            </a:r>
            <a:r>
              <a:rPr sz="2200" spc="-140" dirty="0">
                <a:solidFill>
                  <a:srgbClr val="3E3E3E"/>
                </a:solidFill>
                <a:latin typeface="Lucida Sans Unicode"/>
                <a:cs typeface="Lucida Sans Unicode"/>
              </a:rPr>
              <a:t>ix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an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d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Li</a:t>
            </a:r>
            <a:r>
              <a:rPr sz="2200" spc="-70" dirty="0">
                <a:solidFill>
                  <a:srgbClr val="3E3E3E"/>
                </a:solidFill>
                <a:latin typeface="Lucida Sans Unicode"/>
                <a:cs typeface="Lucida Sans Unicode"/>
              </a:rPr>
              <a:t>n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ux,</a:t>
            </a:r>
            <a:r>
              <a:rPr sz="2200" spc="-10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Lucida Sans Unicode"/>
                <a:cs typeface="Lucida Sans Unicode"/>
              </a:rPr>
              <a:t>W</a:t>
            </a:r>
            <a:r>
              <a:rPr sz="2200" spc="5" dirty="0">
                <a:solidFill>
                  <a:srgbClr val="3E3E3E"/>
                </a:solidFill>
                <a:latin typeface="Lucida Sans Unicode"/>
                <a:cs typeface="Lucida Sans Unicode"/>
              </a:rPr>
              <a:t>i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ndows,</a:t>
            </a:r>
            <a:r>
              <a:rPr sz="2200" spc="-9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an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d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15" dirty="0">
                <a:solidFill>
                  <a:srgbClr val="3E3E3E"/>
                </a:solidFill>
                <a:latin typeface="Lucida Sans Unicode"/>
                <a:cs typeface="Lucida Sans Unicode"/>
              </a:rPr>
              <a:t>Ne</a:t>
            </a:r>
            <a:r>
              <a:rPr sz="2200" spc="-15" dirty="0">
                <a:solidFill>
                  <a:srgbClr val="3E3E3E"/>
                </a:solidFill>
                <a:latin typeface="Lucida Sans Unicode"/>
                <a:cs typeface="Lucida Sans Unicode"/>
              </a:rPr>
              <a:t>twa</a:t>
            </a:r>
            <a:r>
              <a:rPr sz="2200" spc="-5" dirty="0">
                <a:solidFill>
                  <a:srgbClr val="3E3E3E"/>
                </a:solidFill>
                <a:latin typeface="Lucida Sans Unicode"/>
                <a:cs typeface="Lucida Sans Unicode"/>
              </a:rPr>
              <a:t>r</a:t>
            </a:r>
            <a:r>
              <a:rPr sz="2200" dirty="0">
                <a:solidFill>
                  <a:srgbClr val="3E3E3E"/>
                </a:solidFill>
                <a:latin typeface="Lucida Sans Unicode"/>
                <a:cs typeface="Lucida Sans Unicode"/>
              </a:rPr>
              <a:t>e  </a:t>
            </a:r>
            <a:r>
              <a:rPr sz="2200" spc="-15" dirty="0">
                <a:solidFill>
                  <a:srgbClr val="3E3E3E"/>
                </a:solidFill>
                <a:latin typeface="Lucida Sans Unicode"/>
                <a:cs typeface="Lucida Sans Unicode"/>
              </a:rPr>
              <a:t>Servers</a:t>
            </a:r>
            <a:endParaRPr sz="2200">
              <a:latin typeface="Lucida Sans Unicode"/>
              <a:cs typeface="Lucida Sans Unicode"/>
            </a:endParaRPr>
          </a:p>
          <a:p>
            <a:pPr marL="381000" indent="-368935">
              <a:lnSpc>
                <a:spcPct val="100000"/>
              </a:lnSpc>
              <a:spcBef>
                <a:spcPts val="969"/>
              </a:spcBef>
              <a:buFont typeface="Tahoma"/>
              <a:buChar char="●"/>
              <a:tabLst>
                <a:tab pos="381000" algn="l"/>
                <a:tab pos="381635" algn="l"/>
              </a:tabLst>
            </a:pP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Routers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and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switches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099310" y="7083297"/>
            <a:ext cx="12050395" cy="1031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77590" marR="5080" indent="-3564890">
              <a:lnSpc>
                <a:spcPct val="150000"/>
              </a:lnSpc>
              <a:spcBef>
                <a:spcPts val="100"/>
              </a:spcBef>
            </a:pPr>
            <a:r>
              <a:rPr sz="2200" spc="-70" dirty="0">
                <a:solidFill>
                  <a:srgbClr val="3E3E3E"/>
                </a:solidFill>
                <a:latin typeface="Lucida Sans Unicode"/>
                <a:cs typeface="Lucida Sans Unicode"/>
              </a:rPr>
              <a:t>The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Nagios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60" dirty="0">
                <a:solidFill>
                  <a:srgbClr val="3E3E3E"/>
                </a:solidFill>
                <a:latin typeface="Lucida Sans Unicode"/>
                <a:cs typeface="Lucida Sans Unicode"/>
              </a:rPr>
              <a:t>Exchange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website</a:t>
            </a:r>
            <a:r>
              <a:rPr sz="2200" spc="-7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offers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5" dirty="0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number</a:t>
            </a:r>
            <a:r>
              <a:rPr sz="2200" spc="-9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of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additional</a:t>
            </a:r>
            <a:r>
              <a:rPr sz="2200" spc="-8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75" dirty="0">
                <a:solidFill>
                  <a:srgbClr val="3E3E3E"/>
                </a:solidFill>
                <a:latin typeface="Lucida Sans Unicode"/>
                <a:cs typeface="Lucida Sans Unicode"/>
              </a:rPr>
              <a:t>plugins</a:t>
            </a:r>
            <a:r>
              <a:rPr sz="2200" spc="-8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developed</a:t>
            </a:r>
            <a:r>
              <a:rPr sz="2200" spc="-9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by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60" dirty="0">
                <a:solidFill>
                  <a:srgbClr val="3E3E3E"/>
                </a:solidFill>
                <a:latin typeface="Lucida Sans Unicode"/>
                <a:cs typeface="Lucida Sans Unicode"/>
              </a:rPr>
              <a:t>users,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that </a:t>
            </a:r>
            <a:r>
              <a:rPr sz="2200" spc="-68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can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be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used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as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15" dirty="0">
                <a:solidFill>
                  <a:srgbClr val="3E3E3E"/>
                </a:solidFill>
                <a:latin typeface="Lucida Sans Unicode"/>
                <a:cs typeface="Lucida Sans Unicode"/>
              </a:rPr>
              <a:t>per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your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requirement.</a:t>
            </a:r>
            <a:endParaRPr sz="2200">
              <a:latin typeface="Lucida Sans Unicode"/>
              <a:cs typeface="Lucida Sans Unicode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735579" y="3168395"/>
            <a:ext cx="3064764" cy="3064764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914900" y="734568"/>
            <a:ext cx="6667500" cy="458724"/>
          </a:xfrm>
          <a:prstGeom prst="rect">
            <a:avLst/>
          </a:prstGeom>
        </p:spPr>
      </p:pic>
    </p:spTree>
  </p:cSld>
  <p:clrMapOvr>
    <a:masterClrMapping/>
  </p:clrMapOvr>
</p:sld>
</file>

<file path=ppt/slides/slide4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882132" y="306451"/>
            <a:ext cx="449072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30" dirty="0">
                <a:solidFill>
                  <a:srgbClr val="3E3E3E"/>
                </a:solidFill>
              </a:rPr>
              <a:t>Using</a:t>
            </a:r>
            <a:r>
              <a:rPr spc="-114" dirty="0">
                <a:solidFill>
                  <a:srgbClr val="3E3E3E"/>
                </a:solidFill>
              </a:rPr>
              <a:t> </a:t>
            </a:r>
            <a:r>
              <a:rPr spc="25" dirty="0">
                <a:solidFill>
                  <a:srgbClr val="3E3E3E"/>
                </a:solidFill>
              </a:rPr>
              <a:t>the</a:t>
            </a:r>
            <a:r>
              <a:rPr spc="-120" dirty="0">
                <a:solidFill>
                  <a:srgbClr val="3E3E3E"/>
                </a:solidFill>
              </a:rPr>
              <a:t> </a:t>
            </a:r>
            <a:r>
              <a:rPr spc="5" dirty="0">
                <a:solidFill>
                  <a:srgbClr val="3E3E3E"/>
                </a:solidFill>
              </a:rPr>
              <a:t>Default</a:t>
            </a:r>
            <a:r>
              <a:rPr spc="-100" dirty="0">
                <a:solidFill>
                  <a:srgbClr val="3E3E3E"/>
                </a:solidFill>
              </a:rPr>
              <a:t> </a:t>
            </a:r>
            <a:r>
              <a:rPr spc="-35" dirty="0">
                <a:solidFill>
                  <a:srgbClr val="3E3E3E"/>
                </a:solidFill>
              </a:rPr>
              <a:t>Plugins</a:t>
            </a:r>
          </a:p>
        </p:txBody>
      </p:sp>
      <p:sp>
        <p:nvSpPr>
          <p:cNvPr id="4" name="object 4"/>
          <p:cNvSpPr/>
          <p:nvPr/>
        </p:nvSpPr>
        <p:spPr>
          <a:xfrm>
            <a:off x="1963673" y="2137410"/>
            <a:ext cx="12329160" cy="4940935"/>
          </a:xfrm>
          <a:custGeom>
            <a:avLst/>
            <a:gdLst/>
            <a:ahLst/>
            <a:cxnLst/>
            <a:rect l="l" t="t" r="r" b="b"/>
            <a:pathLst>
              <a:path w="12329160" h="4940934">
                <a:moveTo>
                  <a:pt x="0" y="191897"/>
                </a:moveTo>
                <a:lnTo>
                  <a:pt x="5064" y="147876"/>
                </a:lnTo>
                <a:lnTo>
                  <a:pt x="19493" y="107477"/>
                </a:lnTo>
                <a:lnTo>
                  <a:pt x="42137" y="71848"/>
                </a:lnTo>
                <a:lnTo>
                  <a:pt x="71848" y="42137"/>
                </a:lnTo>
                <a:lnTo>
                  <a:pt x="107477" y="19493"/>
                </a:lnTo>
                <a:lnTo>
                  <a:pt x="147876" y="5064"/>
                </a:lnTo>
                <a:lnTo>
                  <a:pt x="191896" y="0"/>
                </a:lnTo>
                <a:lnTo>
                  <a:pt x="12137263" y="0"/>
                </a:lnTo>
                <a:lnTo>
                  <a:pt x="12181283" y="5064"/>
                </a:lnTo>
                <a:lnTo>
                  <a:pt x="12221682" y="19493"/>
                </a:lnTo>
                <a:lnTo>
                  <a:pt x="12257311" y="42137"/>
                </a:lnTo>
                <a:lnTo>
                  <a:pt x="12287022" y="71848"/>
                </a:lnTo>
                <a:lnTo>
                  <a:pt x="12309666" y="107477"/>
                </a:lnTo>
                <a:lnTo>
                  <a:pt x="12324095" y="147876"/>
                </a:lnTo>
                <a:lnTo>
                  <a:pt x="12329160" y="191897"/>
                </a:lnTo>
                <a:lnTo>
                  <a:pt x="12329160" y="4748911"/>
                </a:lnTo>
                <a:lnTo>
                  <a:pt x="12324095" y="4792931"/>
                </a:lnTo>
                <a:lnTo>
                  <a:pt x="12309666" y="4833330"/>
                </a:lnTo>
                <a:lnTo>
                  <a:pt x="12287022" y="4868959"/>
                </a:lnTo>
                <a:lnTo>
                  <a:pt x="12257311" y="4898670"/>
                </a:lnTo>
                <a:lnTo>
                  <a:pt x="12221682" y="4921314"/>
                </a:lnTo>
                <a:lnTo>
                  <a:pt x="12181283" y="4935743"/>
                </a:lnTo>
                <a:lnTo>
                  <a:pt x="12137263" y="4940808"/>
                </a:lnTo>
                <a:lnTo>
                  <a:pt x="191896" y="4940808"/>
                </a:lnTo>
                <a:lnTo>
                  <a:pt x="147876" y="4935743"/>
                </a:lnTo>
                <a:lnTo>
                  <a:pt x="107477" y="4921314"/>
                </a:lnTo>
                <a:lnTo>
                  <a:pt x="71848" y="4898670"/>
                </a:lnTo>
                <a:lnTo>
                  <a:pt x="42137" y="4868959"/>
                </a:lnTo>
                <a:lnTo>
                  <a:pt x="19493" y="4833330"/>
                </a:lnTo>
                <a:lnTo>
                  <a:pt x="5064" y="4792931"/>
                </a:lnTo>
                <a:lnTo>
                  <a:pt x="0" y="4748911"/>
                </a:lnTo>
                <a:lnTo>
                  <a:pt x="0" y="191897"/>
                </a:lnTo>
                <a:close/>
              </a:path>
            </a:pathLst>
          </a:custGeom>
          <a:ln w="25399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278507" y="2419045"/>
            <a:ext cx="10546715" cy="42170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0" indent="-368935">
              <a:lnSpc>
                <a:spcPct val="100000"/>
              </a:lnSpc>
              <a:spcBef>
                <a:spcPts val="95"/>
              </a:spcBef>
              <a:buFont typeface="Tahoma"/>
              <a:buChar char="●"/>
              <a:tabLst>
                <a:tab pos="381000" algn="l"/>
                <a:tab pos="381635" algn="l"/>
              </a:tabLst>
            </a:pPr>
            <a:r>
              <a:rPr sz="2200" b="1" i="1" spc="-50" dirty="0">
                <a:solidFill>
                  <a:srgbClr val="3E3E3E"/>
                </a:solidFill>
                <a:latin typeface="Trebuchet MS"/>
                <a:cs typeface="Trebuchet MS"/>
              </a:rPr>
              <a:t>check_http:</a:t>
            </a:r>
            <a:r>
              <a:rPr sz="2200" b="1" i="1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Plugin</a:t>
            </a:r>
            <a:r>
              <a:rPr sz="2200" spc="-8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used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for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monitoring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" dirty="0">
                <a:solidFill>
                  <a:srgbClr val="3E3E3E"/>
                </a:solidFill>
                <a:latin typeface="Lucida Sans Unicode"/>
                <a:cs typeface="Lucida Sans Unicode"/>
              </a:rPr>
              <a:t>web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servers</a:t>
            </a:r>
            <a:endParaRPr sz="22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Clr>
                <a:srgbClr val="3E3E3E"/>
              </a:buClr>
              <a:buFont typeface="Tahoma"/>
              <a:buChar char="●"/>
            </a:pPr>
            <a:endParaRPr sz="2200">
              <a:latin typeface="Lucida Sans Unicode"/>
              <a:cs typeface="Lucida Sans Unicode"/>
            </a:endParaRPr>
          </a:p>
          <a:p>
            <a:pPr marL="381000" indent="-368935">
              <a:lnSpc>
                <a:spcPct val="100000"/>
              </a:lnSpc>
              <a:buFont typeface="Tahoma"/>
              <a:buChar char="●"/>
              <a:tabLst>
                <a:tab pos="381000" algn="l"/>
                <a:tab pos="381635" algn="l"/>
              </a:tabLst>
            </a:pPr>
            <a:r>
              <a:rPr sz="2200" b="1" i="1" spc="-70" dirty="0">
                <a:solidFill>
                  <a:srgbClr val="3E3E3E"/>
                </a:solidFill>
                <a:latin typeface="Trebuchet MS"/>
                <a:cs typeface="Trebuchet MS"/>
              </a:rPr>
              <a:t>check_ftp:</a:t>
            </a:r>
            <a:r>
              <a:rPr sz="2200" b="1" i="1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Plugin</a:t>
            </a:r>
            <a:r>
              <a:rPr sz="2200" spc="-8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used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for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monitoring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FTP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servers</a:t>
            </a:r>
            <a:endParaRPr sz="22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lr>
                <a:srgbClr val="3E3E3E"/>
              </a:buClr>
              <a:buFont typeface="Tahoma"/>
              <a:buChar char="●"/>
            </a:pPr>
            <a:endParaRPr sz="2200">
              <a:latin typeface="Lucida Sans Unicode"/>
              <a:cs typeface="Lucida Sans Unicode"/>
            </a:endParaRPr>
          </a:p>
          <a:p>
            <a:pPr marL="381000" indent="-368935">
              <a:lnSpc>
                <a:spcPct val="100000"/>
              </a:lnSpc>
              <a:buFont typeface="Tahoma"/>
              <a:buChar char="●"/>
              <a:tabLst>
                <a:tab pos="381000" algn="l"/>
                <a:tab pos="381635" algn="l"/>
                <a:tab pos="1902460" algn="l"/>
              </a:tabLst>
            </a:pPr>
            <a:r>
              <a:rPr sz="2200" b="1" i="1" spc="-35" dirty="0">
                <a:solidFill>
                  <a:srgbClr val="3E3E3E"/>
                </a:solidFill>
                <a:latin typeface="Trebuchet MS"/>
                <a:cs typeface="Trebuchet MS"/>
              </a:rPr>
              <a:t>check_ssh:	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Plugin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used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for</a:t>
            </a:r>
            <a:r>
              <a:rPr sz="2200" spc="-13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monitoring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5" dirty="0">
                <a:solidFill>
                  <a:srgbClr val="3E3E3E"/>
                </a:solidFill>
                <a:latin typeface="Lucida Sans Unicode"/>
                <a:cs typeface="Lucida Sans Unicode"/>
              </a:rPr>
              <a:t>SSH</a:t>
            </a:r>
            <a:r>
              <a:rPr sz="2200" spc="-9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servers</a:t>
            </a:r>
            <a:endParaRPr sz="22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Clr>
                <a:srgbClr val="3E3E3E"/>
              </a:buClr>
              <a:buFont typeface="Tahoma"/>
              <a:buChar char="●"/>
            </a:pPr>
            <a:endParaRPr sz="2200">
              <a:latin typeface="Lucida Sans Unicode"/>
              <a:cs typeface="Lucida Sans Unicode"/>
            </a:endParaRPr>
          </a:p>
          <a:p>
            <a:pPr marL="381000" indent="-368935">
              <a:lnSpc>
                <a:spcPct val="100000"/>
              </a:lnSpc>
              <a:buFont typeface="Tahoma"/>
              <a:buChar char="●"/>
              <a:tabLst>
                <a:tab pos="381000" algn="l"/>
                <a:tab pos="381635" algn="l"/>
              </a:tabLst>
            </a:pPr>
            <a:r>
              <a:rPr sz="2200" b="1" i="1" spc="-35" dirty="0">
                <a:solidFill>
                  <a:srgbClr val="3E3E3E"/>
                </a:solidFill>
                <a:latin typeface="Trebuchet MS"/>
                <a:cs typeface="Trebuchet MS"/>
              </a:rPr>
              <a:t>check_smtp:</a:t>
            </a:r>
            <a:r>
              <a:rPr sz="2200" b="1" i="1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Plugin</a:t>
            </a:r>
            <a:r>
              <a:rPr sz="2200" spc="-8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used</a:t>
            </a:r>
            <a:r>
              <a:rPr sz="2200" spc="-9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for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monitoring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your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email</a:t>
            </a:r>
            <a:r>
              <a:rPr sz="2200" spc="-8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servers</a:t>
            </a:r>
            <a:endParaRPr sz="22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lr>
                <a:srgbClr val="3E3E3E"/>
              </a:buClr>
              <a:buFont typeface="Tahoma"/>
              <a:buChar char="●"/>
            </a:pPr>
            <a:endParaRPr sz="2200">
              <a:latin typeface="Lucida Sans Unicode"/>
              <a:cs typeface="Lucida Sans Unicode"/>
            </a:endParaRPr>
          </a:p>
          <a:p>
            <a:pPr marL="381000" indent="-368935">
              <a:lnSpc>
                <a:spcPct val="100000"/>
              </a:lnSpc>
              <a:buFont typeface="Tahoma"/>
              <a:buChar char="●"/>
              <a:tabLst>
                <a:tab pos="381000" algn="l"/>
                <a:tab pos="381635" algn="l"/>
              </a:tabLst>
            </a:pPr>
            <a:r>
              <a:rPr sz="2200" b="1" i="1" spc="-50" dirty="0">
                <a:solidFill>
                  <a:srgbClr val="3E3E3E"/>
                </a:solidFill>
                <a:latin typeface="Trebuchet MS"/>
                <a:cs typeface="Trebuchet MS"/>
              </a:rPr>
              <a:t>check_pop:</a:t>
            </a:r>
            <a:r>
              <a:rPr sz="2200" b="1" i="1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Plugin</a:t>
            </a:r>
            <a:r>
              <a:rPr sz="2200" spc="-8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used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for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monitoring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the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15" dirty="0">
                <a:solidFill>
                  <a:srgbClr val="3E3E3E"/>
                </a:solidFill>
                <a:latin typeface="Lucida Sans Unicode"/>
                <a:cs typeface="Lucida Sans Unicode"/>
              </a:rPr>
              <a:t>POP3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service</a:t>
            </a:r>
            <a:r>
              <a:rPr sz="2200" spc="-9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on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your</a:t>
            </a:r>
            <a:r>
              <a:rPr sz="2200" spc="-10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email</a:t>
            </a:r>
            <a:r>
              <a:rPr sz="2200" spc="-8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servers</a:t>
            </a:r>
            <a:endParaRPr sz="22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Clr>
                <a:srgbClr val="3E3E3E"/>
              </a:buClr>
              <a:buFont typeface="Tahoma"/>
              <a:buChar char="●"/>
            </a:pPr>
            <a:endParaRPr sz="2200">
              <a:latin typeface="Lucida Sans Unicode"/>
              <a:cs typeface="Lucida Sans Unicode"/>
            </a:endParaRPr>
          </a:p>
          <a:p>
            <a:pPr marL="381000" indent="-368935">
              <a:lnSpc>
                <a:spcPct val="100000"/>
              </a:lnSpc>
              <a:buFont typeface="Tahoma"/>
              <a:buChar char="●"/>
              <a:tabLst>
                <a:tab pos="381000" algn="l"/>
                <a:tab pos="381635" algn="l"/>
              </a:tabLst>
            </a:pPr>
            <a:r>
              <a:rPr sz="2200" b="1" i="1" spc="-40" dirty="0">
                <a:solidFill>
                  <a:srgbClr val="3E3E3E"/>
                </a:solidFill>
                <a:latin typeface="Trebuchet MS"/>
                <a:cs typeface="Trebuchet MS"/>
              </a:rPr>
              <a:t>check_imap:</a:t>
            </a:r>
            <a:r>
              <a:rPr sz="2200" b="1" i="1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Plugin</a:t>
            </a:r>
            <a:r>
              <a:rPr sz="2200" spc="-8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used</a:t>
            </a:r>
            <a:r>
              <a:rPr sz="2200" spc="-9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for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monitoring</a:t>
            </a:r>
            <a:r>
              <a:rPr sz="2200" spc="-10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IMAP4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service</a:t>
            </a:r>
            <a:r>
              <a:rPr sz="2200" spc="-8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on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your</a:t>
            </a:r>
            <a:r>
              <a:rPr sz="2200" spc="-10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email</a:t>
            </a:r>
            <a:r>
              <a:rPr sz="2200" spc="-10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servers</a:t>
            </a:r>
            <a:endParaRPr sz="2200">
              <a:latin typeface="Lucida Sans Unicode"/>
              <a:cs typeface="Lucida Sans Unicode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914900" y="734568"/>
            <a:ext cx="6667500" cy="458724"/>
          </a:xfrm>
          <a:prstGeom prst="rect">
            <a:avLst/>
          </a:prstGeom>
        </p:spPr>
      </p:pic>
    </p:spTree>
  </p:cSld>
  <p:clrMapOvr>
    <a:masterClrMapping/>
  </p:clrMapOvr>
</p:sld>
</file>

<file path=ppt/slides/slide4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891641" y="2116963"/>
            <a:ext cx="10394950" cy="1122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dirty="0">
                <a:solidFill>
                  <a:srgbClr val="3E3E3E"/>
                </a:solidFill>
                <a:latin typeface="Tahoma"/>
                <a:cs typeface="Tahoma"/>
              </a:rPr>
              <a:t>Problem</a:t>
            </a:r>
            <a:r>
              <a:rPr sz="2200" b="1" spc="-6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b="1" spc="-20" dirty="0">
                <a:solidFill>
                  <a:srgbClr val="3E3E3E"/>
                </a:solidFill>
                <a:latin typeface="Tahoma"/>
                <a:cs typeface="Tahoma"/>
              </a:rPr>
              <a:t>Statement:</a:t>
            </a:r>
            <a:endParaRPr sz="22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75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2200" spc="-65" dirty="0">
                <a:solidFill>
                  <a:srgbClr val="434343"/>
                </a:solidFill>
                <a:latin typeface="Lucida Sans Unicode"/>
                <a:cs typeface="Lucida Sans Unicode"/>
              </a:rPr>
              <a:t>You</a:t>
            </a:r>
            <a:r>
              <a:rPr sz="2200" spc="-114" dirty="0">
                <a:solidFill>
                  <a:srgbClr val="434343"/>
                </a:solidFill>
                <a:latin typeface="Lucida Sans Unicode"/>
                <a:cs typeface="Lucida Sans Unicode"/>
              </a:rPr>
              <a:t> </a:t>
            </a:r>
            <a:r>
              <a:rPr sz="2200" dirty="0">
                <a:solidFill>
                  <a:srgbClr val="3E3E3E"/>
                </a:solidFill>
                <a:latin typeface="Lucida Sans Unicode"/>
                <a:cs typeface="Lucida Sans Unicode"/>
              </a:rPr>
              <a:t>are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65" dirty="0">
                <a:solidFill>
                  <a:srgbClr val="3E3E3E"/>
                </a:solidFill>
                <a:latin typeface="Lucida Sans Unicode"/>
                <a:cs typeface="Lucida Sans Unicode"/>
              </a:rPr>
              <a:t>given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5" dirty="0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project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to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add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5" dirty="0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75" dirty="0">
                <a:solidFill>
                  <a:srgbClr val="3E3E3E"/>
                </a:solidFill>
                <a:latin typeface="Lucida Sans Unicode"/>
                <a:cs typeface="Lucida Sans Unicode"/>
              </a:rPr>
              <a:t>Linux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node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to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the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Nagios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server</a:t>
            </a:r>
            <a:r>
              <a:rPr sz="2200" spc="-10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for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60" dirty="0">
                <a:solidFill>
                  <a:srgbClr val="3E3E3E"/>
                </a:solidFill>
                <a:latin typeface="Lucida Sans Unicode"/>
                <a:cs typeface="Lucida Sans Unicode"/>
              </a:rPr>
              <a:t>monitoring.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91641" y="653541"/>
            <a:ext cx="551497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35" dirty="0"/>
              <a:t>How</a:t>
            </a:r>
            <a:r>
              <a:rPr spc="-100" dirty="0"/>
              <a:t> </a:t>
            </a:r>
            <a:r>
              <a:rPr spc="20" dirty="0"/>
              <a:t>to</a:t>
            </a:r>
            <a:r>
              <a:rPr spc="-90" dirty="0"/>
              <a:t> </a:t>
            </a:r>
            <a:r>
              <a:rPr spc="5" dirty="0"/>
              <a:t>Add</a:t>
            </a:r>
            <a:r>
              <a:rPr spc="-95" dirty="0"/>
              <a:t> </a:t>
            </a:r>
            <a:r>
              <a:rPr spc="-35" dirty="0"/>
              <a:t>Servers</a:t>
            </a:r>
            <a:r>
              <a:rPr spc="-110" dirty="0"/>
              <a:t> </a:t>
            </a:r>
            <a:r>
              <a:rPr spc="20" dirty="0"/>
              <a:t>to</a:t>
            </a:r>
            <a:r>
              <a:rPr spc="-90" dirty="0"/>
              <a:t> </a:t>
            </a:r>
            <a:r>
              <a:rPr spc="-20" dirty="0"/>
              <a:t>Nagios</a:t>
            </a:r>
            <a:r>
              <a:rPr spc="-100" dirty="0"/>
              <a:t> </a:t>
            </a:r>
            <a:r>
              <a:rPr spc="-254" dirty="0"/>
              <a:t>?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3410437" y="1806701"/>
            <a:ext cx="242887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spc="-10" dirty="0">
                <a:solidFill>
                  <a:srgbClr val="3E3E3E"/>
                </a:solidFill>
                <a:latin typeface="Tahoma"/>
                <a:cs typeface="Tahoma"/>
              </a:rPr>
              <a:t>D</a:t>
            </a:r>
            <a:r>
              <a:rPr sz="2200" b="1" spc="-15" dirty="0">
                <a:solidFill>
                  <a:srgbClr val="3E3E3E"/>
                </a:solidFill>
                <a:latin typeface="Tahoma"/>
                <a:cs typeface="Tahoma"/>
              </a:rPr>
              <a:t>uration</a:t>
            </a:r>
            <a:r>
              <a:rPr sz="2200" b="1" spc="-5" dirty="0">
                <a:solidFill>
                  <a:srgbClr val="3E3E3E"/>
                </a:solidFill>
                <a:latin typeface="Tahoma"/>
                <a:cs typeface="Tahoma"/>
              </a:rPr>
              <a:t>:</a:t>
            </a:r>
            <a:r>
              <a:rPr sz="2200" b="1" spc="-4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b="1" spc="-150" dirty="0">
                <a:solidFill>
                  <a:srgbClr val="3E3E3E"/>
                </a:solidFill>
                <a:latin typeface="Tahoma"/>
                <a:cs typeface="Tahoma"/>
              </a:rPr>
              <a:t>25</a:t>
            </a:r>
            <a:r>
              <a:rPr sz="2200" b="1" spc="-8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b="1" spc="110" dirty="0">
                <a:solidFill>
                  <a:srgbClr val="3E3E3E"/>
                </a:solidFill>
                <a:latin typeface="Tahoma"/>
                <a:cs typeface="Tahoma"/>
              </a:rPr>
              <a:t>M</a:t>
            </a:r>
            <a:r>
              <a:rPr sz="2200" b="1" spc="-15" dirty="0">
                <a:solidFill>
                  <a:srgbClr val="3E3E3E"/>
                </a:solidFill>
                <a:latin typeface="Tahoma"/>
                <a:cs typeface="Tahoma"/>
              </a:rPr>
              <a:t>in.</a:t>
            </a:r>
            <a:endParaRPr sz="2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4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583428" y="306451"/>
            <a:ext cx="508889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" dirty="0">
                <a:solidFill>
                  <a:srgbClr val="3E3E3E"/>
                </a:solidFill>
              </a:rPr>
              <a:t>Assisted</a:t>
            </a:r>
            <a:r>
              <a:rPr spc="-120" dirty="0">
                <a:solidFill>
                  <a:srgbClr val="3E3E3E"/>
                </a:solidFill>
              </a:rPr>
              <a:t> </a:t>
            </a:r>
            <a:r>
              <a:rPr spc="-30" dirty="0">
                <a:solidFill>
                  <a:srgbClr val="3E3E3E"/>
                </a:solidFill>
              </a:rPr>
              <a:t>Practice:</a:t>
            </a:r>
            <a:r>
              <a:rPr spc="-105" dirty="0">
                <a:solidFill>
                  <a:srgbClr val="3E3E3E"/>
                </a:solidFill>
              </a:rPr>
              <a:t> </a:t>
            </a:r>
            <a:r>
              <a:rPr spc="-10" dirty="0">
                <a:solidFill>
                  <a:srgbClr val="3E3E3E"/>
                </a:solidFill>
              </a:rPr>
              <a:t>Guidelines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869694" y="1783461"/>
            <a:ext cx="8754110" cy="21971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spc="-40" dirty="0">
                <a:solidFill>
                  <a:srgbClr val="3E3E3E"/>
                </a:solidFill>
                <a:latin typeface="Tahoma"/>
                <a:cs typeface="Tahoma"/>
              </a:rPr>
              <a:t>Steps</a:t>
            </a:r>
            <a:r>
              <a:rPr sz="2200" b="1" spc="-7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b="1" spc="15" dirty="0">
                <a:solidFill>
                  <a:srgbClr val="3E3E3E"/>
                </a:solidFill>
                <a:latin typeface="Tahoma"/>
                <a:cs typeface="Tahoma"/>
              </a:rPr>
              <a:t>to</a:t>
            </a:r>
            <a:r>
              <a:rPr sz="2200" b="1" spc="-7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b="1" spc="5" dirty="0">
                <a:solidFill>
                  <a:srgbClr val="3E3E3E"/>
                </a:solidFill>
                <a:latin typeface="Tahoma"/>
                <a:cs typeface="Tahoma"/>
              </a:rPr>
              <a:t>add</a:t>
            </a:r>
            <a:r>
              <a:rPr sz="2200" b="1" spc="-7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b="1" spc="5" dirty="0">
                <a:solidFill>
                  <a:srgbClr val="3E3E3E"/>
                </a:solidFill>
                <a:latin typeface="Tahoma"/>
                <a:cs typeface="Tahoma"/>
              </a:rPr>
              <a:t>a</a:t>
            </a:r>
            <a:r>
              <a:rPr sz="2200" b="1" spc="-7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b="1" spc="-10" dirty="0">
                <a:solidFill>
                  <a:srgbClr val="3E3E3E"/>
                </a:solidFill>
                <a:latin typeface="Tahoma"/>
                <a:cs typeface="Tahoma"/>
              </a:rPr>
              <a:t>Linux</a:t>
            </a:r>
            <a:r>
              <a:rPr sz="2200" b="1" spc="-4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b="1" dirty="0">
                <a:solidFill>
                  <a:srgbClr val="3E3E3E"/>
                </a:solidFill>
                <a:latin typeface="Tahoma"/>
                <a:cs typeface="Tahoma"/>
              </a:rPr>
              <a:t>node</a:t>
            </a:r>
            <a:r>
              <a:rPr sz="2200" b="1" spc="-5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b="1" spc="15" dirty="0">
                <a:solidFill>
                  <a:srgbClr val="3E3E3E"/>
                </a:solidFill>
                <a:latin typeface="Tahoma"/>
                <a:cs typeface="Tahoma"/>
              </a:rPr>
              <a:t>to</a:t>
            </a:r>
            <a:r>
              <a:rPr sz="2200" b="1" spc="-8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b="1" spc="15" dirty="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sz="2200" b="1" spc="-5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b="1" spc="-15" dirty="0">
                <a:solidFill>
                  <a:srgbClr val="3E3E3E"/>
                </a:solidFill>
                <a:latin typeface="Tahoma"/>
                <a:cs typeface="Tahoma"/>
              </a:rPr>
              <a:t>Nagios</a:t>
            </a:r>
            <a:r>
              <a:rPr sz="2200" b="1" spc="-8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b="1" spc="-5" dirty="0">
                <a:solidFill>
                  <a:srgbClr val="3E3E3E"/>
                </a:solidFill>
                <a:latin typeface="Tahoma"/>
                <a:cs typeface="Tahoma"/>
              </a:rPr>
              <a:t>server</a:t>
            </a:r>
            <a:r>
              <a:rPr sz="2200" b="1" spc="-7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b="1" spc="10" dirty="0">
                <a:solidFill>
                  <a:srgbClr val="3E3E3E"/>
                </a:solidFill>
                <a:latin typeface="Tahoma"/>
                <a:cs typeface="Tahoma"/>
              </a:rPr>
              <a:t>for</a:t>
            </a:r>
            <a:r>
              <a:rPr sz="2200" b="1" spc="-6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b="1" spc="5" dirty="0">
                <a:solidFill>
                  <a:srgbClr val="3E3E3E"/>
                </a:solidFill>
                <a:latin typeface="Tahoma"/>
                <a:cs typeface="Tahoma"/>
              </a:rPr>
              <a:t>monitoring</a:t>
            </a:r>
            <a:r>
              <a:rPr sz="2200" b="1" spc="-3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b="1" spc="-175" dirty="0">
                <a:solidFill>
                  <a:srgbClr val="3E3E3E"/>
                </a:solidFill>
                <a:latin typeface="Tahoma"/>
                <a:cs typeface="Tahoma"/>
              </a:rPr>
              <a:t>:</a:t>
            </a:r>
            <a:endParaRPr sz="2200">
              <a:latin typeface="Tahoma"/>
              <a:cs typeface="Tahoma"/>
            </a:endParaRPr>
          </a:p>
          <a:p>
            <a:pPr marL="469900" indent="-368935">
              <a:lnSpc>
                <a:spcPct val="100000"/>
              </a:lnSpc>
              <a:spcBef>
                <a:spcPts val="1895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Install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the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Lucida Sans Unicode"/>
                <a:cs typeface="Lucida Sans Unicode"/>
              </a:rPr>
              <a:t>NRPE</a:t>
            </a:r>
            <a:r>
              <a:rPr sz="2200" spc="-10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server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on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the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60" dirty="0">
                <a:solidFill>
                  <a:srgbClr val="3E3E3E"/>
                </a:solidFill>
                <a:latin typeface="Lucida Sans Unicode"/>
                <a:cs typeface="Lucida Sans Unicode"/>
              </a:rPr>
              <a:t>client</a:t>
            </a:r>
            <a:r>
              <a:rPr sz="2200" spc="-8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server.</a:t>
            </a:r>
            <a:endParaRPr sz="2200">
              <a:latin typeface="Lucida Sans Unicode"/>
              <a:cs typeface="Lucida Sans Unicode"/>
            </a:endParaRPr>
          </a:p>
          <a:p>
            <a:pPr marL="469900" indent="-368935">
              <a:lnSpc>
                <a:spcPct val="100000"/>
              </a:lnSpc>
              <a:spcBef>
                <a:spcPts val="2330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sz="2200" spc="-70" dirty="0">
                <a:solidFill>
                  <a:srgbClr val="3E3E3E"/>
                </a:solidFill>
                <a:latin typeface="Lucida Sans Unicode"/>
                <a:cs typeface="Lucida Sans Unicode"/>
              </a:rPr>
              <a:t>Add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the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60" dirty="0">
                <a:solidFill>
                  <a:srgbClr val="3E3E3E"/>
                </a:solidFill>
                <a:latin typeface="Lucida Sans Unicode"/>
                <a:cs typeface="Lucida Sans Unicode"/>
              </a:rPr>
              <a:t>client</a:t>
            </a:r>
            <a:r>
              <a:rPr sz="2200" spc="-9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configuration</a:t>
            </a:r>
            <a:r>
              <a:rPr sz="2200" spc="-8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to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the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Nagios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server.</a:t>
            </a:r>
            <a:endParaRPr sz="2200">
              <a:latin typeface="Lucida Sans Unicode"/>
              <a:cs typeface="Lucida Sans Unicode"/>
            </a:endParaRPr>
          </a:p>
          <a:p>
            <a:pPr marL="469900" indent="-368935">
              <a:lnSpc>
                <a:spcPct val="100000"/>
              </a:lnSpc>
              <a:spcBef>
                <a:spcPts val="2315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sz="2200" spc="-85" dirty="0">
                <a:solidFill>
                  <a:srgbClr val="3E3E3E"/>
                </a:solidFill>
                <a:latin typeface="Lucida Sans Unicode"/>
                <a:cs typeface="Lucida Sans Unicode"/>
              </a:rPr>
              <a:t>Tes</a:t>
            </a: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the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setup.</a:t>
            </a:r>
            <a:endParaRPr sz="2200">
              <a:latin typeface="Lucida Sans Unicode"/>
              <a:cs typeface="Lucida Sans Unicode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477511" y="734568"/>
            <a:ext cx="7391400" cy="458724"/>
          </a:xfrm>
          <a:prstGeom prst="rect">
            <a:avLst/>
          </a:prstGeom>
        </p:spPr>
      </p:pic>
    </p:spTree>
  </p:cSld>
  <p:clrMapOvr>
    <a:masterClrMapping/>
  </p:clrMapOvr>
</p:sld>
</file>

<file path=ppt/slides/slide4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268718" y="4212717"/>
            <a:ext cx="172085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95" dirty="0"/>
              <a:t>EL</a:t>
            </a:r>
            <a:r>
              <a:rPr spc="-105" dirty="0"/>
              <a:t>K</a:t>
            </a:r>
            <a:r>
              <a:rPr spc="-95" dirty="0"/>
              <a:t> </a:t>
            </a:r>
            <a:r>
              <a:rPr spc="-35" dirty="0"/>
              <a:t>Stack</a:t>
            </a:r>
          </a:p>
        </p:txBody>
      </p:sp>
    </p:spTree>
  </p:cSld>
  <p:clrMapOvr>
    <a:masterClrMapping/>
  </p:clrMapOvr>
</p:sld>
</file>

<file path=ppt/slides/slide4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267702" y="306451"/>
            <a:ext cx="172085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95" dirty="0">
                <a:solidFill>
                  <a:srgbClr val="3E3E3E"/>
                </a:solidFill>
              </a:rPr>
              <a:t>EL</a:t>
            </a:r>
            <a:r>
              <a:rPr spc="-105" dirty="0">
                <a:solidFill>
                  <a:srgbClr val="3E3E3E"/>
                </a:solidFill>
              </a:rPr>
              <a:t>K</a:t>
            </a:r>
            <a:r>
              <a:rPr spc="-95" dirty="0">
                <a:solidFill>
                  <a:srgbClr val="3E3E3E"/>
                </a:solidFill>
              </a:rPr>
              <a:t> </a:t>
            </a:r>
            <a:r>
              <a:rPr spc="-35" dirty="0">
                <a:solidFill>
                  <a:srgbClr val="3E3E3E"/>
                </a:solidFill>
              </a:rPr>
              <a:t>Stack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41247" y="3557015"/>
            <a:ext cx="3144012" cy="1857755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271247" y="3557015"/>
            <a:ext cx="3144011" cy="1857755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076700" y="4165091"/>
            <a:ext cx="547115" cy="548639"/>
          </a:xfrm>
          <a:prstGeom prst="rect">
            <a:avLst/>
          </a:prstGeom>
        </p:spPr>
      </p:pic>
      <p:grpSp>
        <p:nvGrpSpPr>
          <p:cNvPr id="7" name="object 7"/>
          <p:cNvGrpSpPr/>
          <p:nvPr/>
        </p:nvGrpSpPr>
        <p:grpSpPr>
          <a:xfrm>
            <a:off x="4727447" y="3557015"/>
            <a:ext cx="6840220" cy="1858010"/>
            <a:chOff x="4727447" y="3557015"/>
            <a:chExt cx="6840220" cy="1858010"/>
          </a:xfrm>
        </p:grpSpPr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423147" y="3557015"/>
              <a:ext cx="3144011" cy="185775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727447" y="3557015"/>
              <a:ext cx="3144011" cy="1857755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886699" y="4165091"/>
              <a:ext cx="547116" cy="548639"/>
            </a:xfrm>
            <a:prstGeom prst="rect">
              <a:avLst/>
            </a:prstGeom>
          </p:spPr>
        </p:pic>
      </p:grpSp>
      <p:pic>
        <p:nvPicPr>
          <p:cNvPr id="11" name="object 1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1620500" y="4165091"/>
            <a:ext cx="547116" cy="548639"/>
          </a:xfrm>
          <a:prstGeom prst="rect">
            <a:avLst/>
          </a:prstGeom>
        </p:spPr>
      </p:pic>
      <p:sp>
        <p:nvSpPr>
          <p:cNvPr id="12" name="object 12"/>
          <p:cNvSpPr/>
          <p:nvPr/>
        </p:nvSpPr>
        <p:spPr>
          <a:xfrm>
            <a:off x="1242822" y="1703070"/>
            <a:ext cx="13772515" cy="1102360"/>
          </a:xfrm>
          <a:custGeom>
            <a:avLst/>
            <a:gdLst/>
            <a:ahLst/>
            <a:cxnLst/>
            <a:rect l="l" t="t" r="r" b="b"/>
            <a:pathLst>
              <a:path w="13772515" h="1102360">
                <a:moveTo>
                  <a:pt x="0" y="183641"/>
                </a:moveTo>
                <a:lnTo>
                  <a:pt x="6556" y="134805"/>
                </a:lnTo>
                <a:lnTo>
                  <a:pt x="25061" y="90931"/>
                </a:lnTo>
                <a:lnTo>
                  <a:pt x="53768" y="53768"/>
                </a:lnTo>
                <a:lnTo>
                  <a:pt x="90931" y="25061"/>
                </a:lnTo>
                <a:lnTo>
                  <a:pt x="134805" y="6556"/>
                </a:lnTo>
                <a:lnTo>
                  <a:pt x="183641" y="0"/>
                </a:lnTo>
                <a:lnTo>
                  <a:pt x="13588746" y="0"/>
                </a:lnTo>
                <a:lnTo>
                  <a:pt x="13637582" y="6556"/>
                </a:lnTo>
                <a:lnTo>
                  <a:pt x="13681456" y="25061"/>
                </a:lnTo>
                <a:lnTo>
                  <a:pt x="13718619" y="53768"/>
                </a:lnTo>
                <a:lnTo>
                  <a:pt x="13747326" y="90931"/>
                </a:lnTo>
                <a:lnTo>
                  <a:pt x="13765831" y="134805"/>
                </a:lnTo>
                <a:lnTo>
                  <a:pt x="13772388" y="183641"/>
                </a:lnTo>
                <a:lnTo>
                  <a:pt x="13772388" y="918209"/>
                </a:lnTo>
                <a:lnTo>
                  <a:pt x="13765831" y="967046"/>
                </a:lnTo>
                <a:lnTo>
                  <a:pt x="13747326" y="1010919"/>
                </a:lnTo>
                <a:lnTo>
                  <a:pt x="13718619" y="1048083"/>
                </a:lnTo>
                <a:lnTo>
                  <a:pt x="13681456" y="1076790"/>
                </a:lnTo>
                <a:lnTo>
                  <a:pt x="13637582" y="1095295"/>
                </a:lnTo>
                <a:lnTo>
                  <a:pt x="13588746" y="1101852"/>
                </a:lnTo>
                <a:lnTo>
                  <a:pt x="183641" y="1101852"/>
                </a:lnTo>
                <a:lnTo>
                  <a:pt x="134805" y="1095295"/>
                </a:lnTo>
                <a:lnTo>
                  <a:pt x="90931" y="1076790"/>
                </a:lnTo>
                <a:lnTo>
                  <a:pt x="53768" y="1048083"/>
                </a:lnTo>
                <a:lnTo>
                  <a:pt x="25061" y="1010919"/>
                </a:lnTo>
                <a:lnTo>
                  <a:pt x="6556" y="967046"/>
                </a:lnTo>
                <a:lnTo>
                  <a:pt x="0" y="918209"/>
                </a:lnTo>
                <a:lnTo>
                  <a:pt x="0" y="183641"/>
                </a:lnTo>
                <a:close/>
              </a:path>
            </a:pathLst>
          </a:custGeom>
          <a:ln w="2540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454277" y="1719351"/>
            <a:ext cx="13341985" cy="10325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359410">
              <a:lnSpc>
                <a:spcPct val="150100"/>
              </a:lnSpc>
              <a:spcBef>
                <a:spcPts val="100"/>
              </a:spcBef>
            </a:pP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ELK 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Stack </a:t>
            </a:r>
            <a:r>
              <a:rPr sz="2200" spc="-80" dirty="0">
                <a:solidFill>
                  <a:srgbClr val="3E3E3E"/>
                </a:solidFill>
                <a:latin typeface="Lucida Sans Unicode"/>
                <a:cs typeface="Lucida Sans Unicode"/>
              </a:rPr>
              <a:t>is </a:t>
            </a:r>
            <a:r>
              <a:rPr sz="2200" spc="-10" dirty="0">
                <a:solidFill>
                  <a:srgbClr val="3E3E3E"/>
                </a:solidFill>
                <a:latin typeface="Lucida Sans Unicode"/>
                <a:cs typeface="Lucida Sans Unicode"/>
              </a:rPr>
              <a:t>an </a:t>
            </a:r>
            <a:r>
              <a:rPr sz="2200" spc="-85" dirty="0">
                <a:solidFill>
                  <a:srgbClr val="3E3E3E"/>
                </a:solidFill>
                <a:latin typeface="Lucida Sans Unicode"/>
                <a:cs typeface="Lucida Sans Unicode"/>
              </a:rPr>
              <a:t>open-source,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distributed </a:t>
            </a: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monitoring solution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with </a:t>
            </a:r>
            <a:r>
              <a:rPr sz="2200" spc="-60" dirty="0">
                <a:solidFill>
                  <a:srgbClr val="3E3E3E"/>
                </a:solidFill>
                <a:latin typeface="Lucida Sans Unicode"/>
                <a:cs typeface="Lucida Sans Unicode"/>
              </a:rPr>
              <a:t>centralized 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logging, </a:t>
            </a:r>
            <a:r>
              <a:rPr sz="2200" spc="-60" dirty="0">
                <a:solidFill>
                  <a:srgbClr val="3E3E3E"/>
                </a:solidFill>
                <a:latin typeface="Lucida Sans Unicode"/>
                <a:cs typeface="Lucida Sans Unicode"/>
              </a:rPr>
              <a:t>metric,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and 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application</a:t>
            </a:r>
            <a:r>
              <a:rPr sz="2200" spc="-7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performance</a:t>
            </a:r>
            <a:r>
              <a:rPr sz="2200" spc="-9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65" dirty="0">
                <a:solidFill>
                  <a:srgbClr val="3E3E3E"/>
                </a:solidFill>
                <a:latin typeface="Lucida Sans Unicode"/>
                <a:cs typeface="Lucida Sans Unicode"/>
              </a:rPr>
              <a:t>monitoring,</a:t>
            </a:r>
            <a:r>
              <a:rPr sz="2200" spc="-9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suitable</a:t>
            </a:r>
            <a:r>
              <a:rPr sz="2200" spc="-7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for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almost</a:t>
            </a:r>
            <a:r>
              <a:rPr sz="2200" spc="-10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any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structured</a:t>
            </a:r>
            <a:r>
              <a:rPr sz="2200" spc="-9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and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unstructured</a:t>
            </a:r>
            <a:r>
              <a:rPr sz="2200" spc="-8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data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source.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445767" y="6169157"/>
            <a:ext cx="13359765" cy="1031240"/>
          </a:xfrm>
          <a:prstGeom prst="rect">
            <a:avLst/>
          </a:prstGeom>
        </p:spPr>
        <p:txBody>
          <a:bodyPr vert="horz" wrap="square" lIns="0" tIns="17970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415"/>
              </a:spcBef>
            </a:pP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ELK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80" dirty="0">
                <a:solidFill>
                  <a:srgbClr val="3E3E3E"/>
                </a:solidFill>
                <a:latin typeface="Lucida Sans Unicode"/>
                <a:cs typeface="Lucida Sans Unicode"/>
              </a:rPr>
              <a:t>is</a:t>
            </a:r>
            <a:r>
              <a:rPr sz="2200" spc="-9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the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acronym</a:t>
            </a:r>
            <a:r>
              <a:rPr sz="2200" spc="-9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for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15" dirty="0">
                <a:solidFill>
                  <a:srgbClr val="3E3E3E"/>
                </a:solidFill>
                <a:latin typeface="Lucida Sans Unicode"/>
                <a:cs typeface="Lucida Sans Unicode"/>
              </a:rPr>
              <a:t>three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open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source</a:t>
            </a:r>
            <a:r>
              <a:rPr sz="2200" spc="-10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projects:</a:t>
            </a:r>
            <a:r>
              <a:rPr sz="2200" spc="-8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Elasticsearch,</a:t>
            </a:r>
            <a:r>
              <a:rPr sz="2200" spc="-75" dirty="0">
                <a:solidFill>
                  <a:srgbClr val="3E3E3E"/>
                </a:solidFill>
                <a:latin typeface="Lucida Sans Unicode"/>
                <a:cs typeface="Lucida Sans Unicode"/>
              </a:rPr>
              <a:t> Logstash,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and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Kibana.</a:t>
            </a:r>
            <a:r>
              <a:rPr sz="2200" spc="-8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Recently</a:t>
            </a:r>
            <a:r>
              <a:rPr sz="2200" spc="-8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5" dirty="0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dirty="0">
                <a:solidFill>
                  <a:srgbClr val="3E3E3E"/>
                </a:solidFill>
                <a:latin typeface="Lucida Sans Unicode"/>
                <a:cs typeface="Lucida Sans Unicode"/>
              </a:rPr>
              <a:t>new</a:t>
            </a:r>
            <a:endParaRPr sz="2200">
              <a:latin typeface="Lucida Sans Unicode"/>
              <a:cs typeface="Lucida Sans Unicode"/>
            </a:endParaRPr>
          </a:p>
          <a:p>
            <a:pPr marL="3175" algn="ctr">
              <a:lnSpc>
                <a:spcPct val="100000"/>
              </a:lnSpc>
              <a:spcBef>
                <a:spcPts val="1320"/>
              </a:spcBef>
            </a:pP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component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called</a:t>
            </a:r>
            <a:r>
              <a:rPr sz="2200" spc="-9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10" dirty="0">
                <a:solidFill>
                  <a:srgbClr val="3E3E3E"/>
                </a:solidFill>
                <a:latin typeface="Lucida Sans Unicode"/>
                <a:cs typeface="Lucida Sans Unicode"/>
              </a:rPr>
              <a:t>Beats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was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included</a:t>
            </a:r>
            <a:r>
              <a:rPr sz="2200" spc="-6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in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the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ELK</a:t>
            </a:r>
            <a:r>
              <a:rPr sz="2200" spc="-13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60" dirty="0">
                <a:solidFill>
                  <a:srgbClr val="3E3E3E"/>
                </a:solidFill>
                <a:latin typeface="Lucida Sans Unicode"/>
                <a:cs typeface="Lucida Sans Unicode"/>
              </a:rPr>
              <a:t>Stack.</a:t>
            </a:r>
            <a:endParaRPr sz="2200">
              <a:latin typeface="Lucida Sans Unicode"/>
              <a:cs typeface="Lucida Sans Unicode"/>
            </a:endParaRPr>
          </a:p>
        </p:txBody>
      </p:sp>
      <p:pic>
        <p:nvPicPr>
          <p:cNvPr id="15" name="object 15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400800" y="734568"/>
            <a:ext cx="3448811" cy="458724"/>
          </a:xfrm>
          <a:prstGeom prst="rect">
            <a:avLst/>
          </a:prstGeom>
        </p:spPr>
      </p:pic>
    </p:spTree>
  </p:cSld>
  <p:clrMapOvr>
    <a:masterClrMapping/>
  </p:clrMapOvr>
</p:sld>
</file>

<file path=ppt/slides/slide4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5380735" y="306451"/>
            <a:ext cx="549529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50" dirty="0">
                <a:solidFill>
                  <a:srgbClr val="3E3E3E"/>
                </a:solidFill>
                <a:latin typeface="Tahoma"/>
                <a:cs typeface="Tahoma"/>
              </a:rPr>
              <a:t>Main</a:t>
            </a:r>
            <a:r>
              <a:rPr sz="2800" b="1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800" b="1" spc="-50" dirty="0">
                <a:solidFill>
                  <a:srgbClr val="3E3E3E"/>
                </a:solidFill>
                <a:latin typeface="Tahoma"/>
                <a:cs typeface="Tahoma"/>
              </a:rPr>
              <a:t>C</a:t>
            </a:r>
            <a:r>
              <a:rPr sz="2800" b="1" spc="-60" dirty="0">
                <a:solidFill>
                  <a:srgbClr val="3E3E3E"/>
                </a:solidFill>
                <a:latin typeface="Tahoma"/>
                <a:cs typeface="Tahoma"/>
              </a:rPr>
              <a:t>o</a:t>
            </a:r>
            <a:r>
              <a:rPr sz="2800" b="1" spc="20" dirty="0">
                <a:solidFill>
                  <a:srgbClr val="3E3E3E"/>
                </a:solidFill>
                <a:latin typeface="Tahoma"/>
                <a:cs typeface="Tahoma"/>
              </a:rPr>
              <a:t>mponents</a:t>
            </a:r>
            <a:r>
              <a:rPr sz="2800" b="1" spc="-7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800" b="1" dirty="0">
                <a:solidFill>
                  <a:srgbClr val="3E3E3E"/>
                </a:solidFill>
                <a:latin typeface="Tahoma"/>
                <a:cs typeface="Tahoma"/>
              </a:rPr>
              <a:t>o</a:t>
            </a:r>
            <a:r>
              <a:rPr sz="2800" b="1" spc="5" dirty="0">
                <a:solidFill>
                  <a:srgbClr val="3E3E3E"/>
                </a:solidFill>
                <a:latin typeface="Tahoma"/>
                <a:cs typeface="Tahoma"/>
              </a:rPr>
              <a:t>f</a:t>
            </a:r>
            <a:r>
              <a:rPr sz="2800" b="1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800" b="1" spc="-95" dirty="0">
                <a:solidFill>
                  <a:srgbClr val="3E3E3E"/>
                </a:solidFill>
                <a:latin typeface="Tahoma"/>
                <a:cs typeface="Tahoma"/>
              </a:rPr>
              <a:t>EL</a:t>
            </a:r>
            <a:r>
              <a:rPr sz="2800" b="1" spc="-105" dirty="0">
                <a:solidFill>
                  <a:srgbClr val="3E3E3E"/>
                </a:solidFill>
                <a:latin typeface="Tahoma"/>
                <a:cs typeface="Tahoma"/>
              </a:rPr>
              <a:t>K</a:t>
            </a:r>
            <a:r>
              <a:rPr sz="2800" b="1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800" b="1" spc="-35" dirty="0">
                <a:solidFill>
                  <a:srgbClr val="3E3E3E"/>
                </a:solidFill>
                <a:latin typeface="Tahoma"/>
                <a:cs typeface="Tahoma"/>
              </a:rPr>
              <a:t>Stack</a:t>
            </a:r>
            <a:endParaRPr sz="2800">
              <a:latin typeface="Tahoma"/>
              <a:cs typeface="Tahom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633459" y="3654552"/>
            <a:ext cx="2292350" cy="2298700"/>
          </a:xfrm>
          <a:custGeom>
            <a:avLst/>
            <a:gdLst/>
            <a:ahLst/>
            <a:cxnLst/>
            <a:rect l="l" t="t" r="r" b="b"/>
            <a:pathLst>
              <a:path w="2292350" h="2298700">
                <a:moveTo>
                  <a:pt x="1594253" y="1850037"/>
                </a:moveTo>
                <a:lnTo>
                  <a:pt x="631269" y="1850037"/>
                </a:lnTo>
                <a:lnTo>
                  <a:pt x="660082" y="1851739"/>
                </a:lnTo>
                <a:lnTo>
                  <a:pt x="697869" y="1868311"/>
                </a:lnTo>
                <a:lnTo>
                  <a:pt x="745548" y="1901710"/>
                </a:lnTo>
                <a:lnTo>
                  <a:pt x="804037" y="1953895"/>
                </a:lnTo>
                <a:lnTo>
                  <a:pt x="1148080" y="2298192"/>
                </a:lnTo>
                <a:lnTo>
                  <a:pt x="1594253" y="1850037"/>
                </a:lnTo>
                <a:close/>
              </a:path>
              <a:path w="2292350" h="2298700">
                <a:moveTo>
                  <a:pt x="520093" y="696750"/>
                </a:moveTo>
                <a:lnTo>
                  <a:pt x="452557" y="715024"/>
                </a:lnTo>
                <a:lnTo>
                  <a:pt x="405237" y="748423"/>
                </a:lnTo>
                <a:lnTo>
                  <a:pt x="348107" y="800608"/>
                </a:lnTo>
                <a:lnTo>
                  <a:pt x="0" y="1149096"/>
                </a:lnTo>
                <a:lnTo>
                  <a:pt x="348107" y="1501648"/>
                </a:lnTo>
                <a:lnTo>
                  <a:pt x="402004" y="1558788"/>
                </a:lnTo>
                <a:lnTo>
                  <a:pt x="436555" y="1606136"/>
                </a:lnTo>
                <a:lnTo>
                  <a:pt x="453834" y="1644268"/>
                </a:lnTo>
                <a:lnTo>
                  <a:pt x="455915" y="1673765"/>
                </a:lnTo>
                <a:lnTo>
                  <a:pt x="444873" y="1695205"/>
                </a:lnTo>
                <a:lnTo>
                  <a:pt x="422783" y="1709165"/>
                </a:lnTo>
                <a:lnTo>
                  <a:pt x="380497" y="1720559"/>
                </a:lnTo>
                <a:lnTo>
                  <a:pt x="341840" y="1725639"/>
                </a:lnTo>
                <a:lnTo>
                  <a:pt x="305867" y="1728760"/>
                </a:lnTo>
                <a:lnTo>
                  <a:pt x="271633" y="1734275"/>
                </a:lnTo>
                <a:lnTo>
                  <a:pt x="204606" y="1769908"/>
                </a:lnTo>
                <a:lnTo>
                  <a:pt x="169925" y="1808734"/>
                </a:lnTo>
                <a:lnTo>
                  <a:pt x="149211" y="1843812"/>
                </a:lnTo>
                <a:lnTo>
                  <a:pt x="136425" y="1879848"/>
                </a:lnTo>
                <a:lnTo>
                  <a:pt x="130976" y="1916249"/>
                </a:lnTo>
                <a:lnTo>
                  <a:pt x="132271" y="1952422"/>
                </a:lnTo>
                <a:lnTo>
                  <a:pt x="152725" y="2021712"/>
                </a:lnTo>
                <a:lnTo>
                  <a:pt x="193047" y="2082977"/>
                </a:lnTo>
                <a:lnTo>
                  <a:pt x="248496" y="2131475"/>
                </a:lnTo>
                <a:lnTo>
                  <a:pt x="314333" y="2162462"/>
                </a:lnTo>
                <a:lnTo>
                  <a:pt x="385818" y="2171197"/>
                </a:lnTo>
                <a:lnTo>
                  <a:pt x="422197" y="2165738"/>
                </a:lnTo>
                <a:lnTo>
                  <a:pt x="458211" y="2152937"/>
                </a:lnTo>
                <a:lnTo>
                  <a:pt x="493268" y="2132203"/>
                </a:lnTo>
                <a:lnTo>
                  <a:pt x="537201" y="2091892"/>
                </a:lnTo>
                <a:lnTo>
                  <a:pt x="561565" y="2052969"/>
                </a:lnTo>
                <a:lnTo>
                  <a:pt x="573039" y="2014045"/>
                </a:lnTo>
                <a:lnTo>
                  <a:pt x="578301" y="1973735"/>
                </a:lnTo>
                <a:lnTo>
                  <a:pt x="584028" y="1930652"/>
                </a:lnTo>
                <a:lnTo>
                  <a:pt x="596900" y="1883410"/>
                </a:lnTo>
                <a:lnTo>
                  <a:pt x="610514" y="1861246"/>
                </a:lnTo>
                <a:lnTo>
                  <a:pt x="631269" y="1850037"/>
                </a:lnTo>
                <a:lnTo>
                  <a:pt x="1594253" y="1850037"/>
                </a:lnTo>
                <a:lnTo>
                  <a:pt x="2292096" y="1149096"/>
                </a:lnTo>
                <a:lnTo>
                  <a:pt x="2165188" y="1022101"/>
                </a:lnTo>
                <a:lnTo>
                  <a:pt x="766106" y="1022101"/>
                </a:lnTo>
                <a:lnTo>
                  <a:pt x="729912" y="1016642"/>
                </a:lnTo>
                <a:lnTo>
                  <a:pt x="694017" y="1003841"/>
                </a:lnTo>
                <a:lnTo>
                  <a:pt x="659003" y="983107"/>
                </a:lnTo>
                <a:lnTo>
                  <a:pt x="618672" y="947106"/>
                </a:lnTo>
                <a:lnTo>
                  <a:pt x="594226" y="913002"/>
                </a:lnTo>
                <a:lnTo>
                  <a:pt x="575285" y="845822"/>
                </a:lnTo>
                <a:lnTo>
                  <a:pt x="571939" y="810412"/>
                </a:lnTo>
                <a:lnTo>
                  <a:pt x="566776" y="772235"/>
                </a:lnTo>
                <a:lnTo>
                  <a:pt x="555371" y="730123"/>
                </a:lnTo>
                <a:lnTo>
                  <a:pt x="541473" y="707959"/>
                </a:lnTo>
                <a:lnTo>
                  <a:pt x="520093" y="696750"/>
                </a:lnTo>
                <a:close/>
              </a:path>
              <a:path w="2292350" h="2298700">
                <a:moveTo>
                  <a:pt x="1148080" y="0"/>
                </a:moveTo>
                <a:lnTo>
                  <a:pt x="1148080" y="4190"/>
                </a:lnTo>
                <a:lnTo>
                  <a:pt x="795782" y="352551"/>
                </a:lnTo>
                <a:lnTo>
                  <a:pt x="758444" y="389889"/>
                </a:lnTo>
                <a:lnTo>
                  <a:pt x="758444" y="394081"/>
                </a:lnTo>
                <a:lnTo>
                  <a:pt x="718856" y="445935"/>
                </a:lnTo>
                <a:lnTo>
                  <a:pt x="698142" y="487445"/>
                </a:lnTo>
                <a:lnTo>
                  <a:pt x="705433" y="541819"/>
                </a:lnTo>
                <a:lnTo>
                  <a:pt x="776676" y="568750"/>
                </a:lnTo>
                <a:lnTo>
                  <a:pt x="860012" y="579754"/>
                </a:lnTo>
                <a:lnTo>
                  <a:pt x="898924" y="591250"/>
                </a:lnTo>
                <a:lnTo>
                  <a:pt x="937844" y="615651"/>
                </a:lnTo>
                <a:lnTo>
                  <a:pt x="978154" y="659638"/>
                </a:lnTo>
                <a:lnTo>
                  <a:pt x="998910" y="694716"/>
                </a:lnTo>
                <a:lnTo>
                  <a:pt x="1011814" y="730752"/>
                </a:lnTo>
                <a:lnTo>
                  <a:pt x="1017448" y="767153"/>
                </a:lnTo>
                <a:lnTo>
                  <a:pt x="1016394" y="803326"/>
                </a:lnTo>
                <a:lnTo>
                  <a:pt x="996551" y="872616"/>
                </a:lnTo>
                <a:lnTo>
                  <a:pt x="956943" y="933881"/>
                </a:lnTo>
                <a:lnTo>
                  <a:pt x="902228" y="982379"/>
                </a:lnTo>
                <a:lnTo>
                  <a:pt x="837063" y="1013366"/>
                </a:lnTo>
                <a:lnTo>
                  <a:pt x="766106" y="1022101"/>
                </a:lnTo>
                <a:lnTo>
                  <a:pt x="2165188" y="1022101"/>
                </a:lnTo>
                <a:lnTo>
                  <a:pt x="1521206" y="377444"/>
                </a:lnTo>
                <a:lnTo>
                  <a:pt x="1508712" y="365045"/>
                </a:lnTo>
                <a:lnTo>
                  <a:pt x="1148080" y="0"/>
                </a:lnTo>
                <a:close/>
              </a:path>
            </a:pathLst>
          </a:custGeom>
          <a:solidFill>
            <a:srgbClr val="F0C231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5399532" y="1964435"/>
            <a:ext cx="3937000" cy="5542915"/>
            <a:chOff x="5399532" y="1964435"/>
            <a:chExt cx="3937000" cy="5542915"/>
          </a:xfrm>
        </p:grpSpPr>
        <p:sp>
          <p:nvSpPr>
            <p:cNvPr id="6" name="object 6"/>
            <p:cNvSpPr/>
            <p:nvPr/>
          </p:nvSpPr>
          <p:spPr>
            <a:xfrm>
              <a:off x="7083552" y="1964435"/>
              <a:ext cx="2133600" cy="2133600"/>
            </a:xfrm>
            <a:custGeom>
              <a:avLst/>
              <a:gdLst/>
              <a:ahLst/>
              <a:cxnLst/>
              <a:rect l="l" t="t" r="r" b="b"/>
              <a:pathLst>
                <a:path w="2133600" h="2133600">
                  <a:moveTo>
                    <a:pt x="2061782" y="1138617"/>
                  </a:moveTo>
                  <a:lnTo>
                    <a:pt x="704644" y="1138617"/>
                  </a:lnTo>
                  <a:lnTo>
                    <a:pt x="747149" y="1143111"/>
                  </a:lnTo>
                  <a:lnTo>
                    <a:pt x="789140" y="1154472"/>
                  </a:lnTo>
                  <a:lnTo>
                    <a:pt x="829902" y="1172597"/>
                  </a:lnTo>
                  <a:lnTo>
                    <a:pt x="868719" y="1197382"/>
                  </a:lnTo>
                  <a:lnTo>
                    <a:pt x="904875" y="1228725"/>
                  </a:lnTo>
                  <a:lnTo>
                    <a:pt x="939504" y="1269601"/>
                  </a:lnTo>
                  <a:lnTo>
                    <a:pt x="965573" y="1313733"/>
                  </a:lnTo>
                  <a:lnTo>
                    <a:pt x="983081" y="1360100"/>
                  </a:lnTo>
                  <a:lnTo>
                    <a:pt x="992028" y="1407683"/>
                  </a:lnTo>
                  <a:lnTo>
                    <a:pt x="992415" y="1455463"/>
                  </a:lnTo>
                  <a:lnTo>
                    <a:pt x="984242" y="1502419"/>
                  </a:lnTo>
                  <a:lnTo>
                    <a:pt x="967507" y="1547533"/>
                  </a:lnTo>
                  <a:lnTo>
                    <a:pt x="942213" y="1589786"/>
                  </a:lnTo>
                  <a:lnTo>
                    <a:pt x="900443" y="1637317"/>
                  </a:lnTo>
                  <a:lnTo>
                    <a:pt x="859849" y="1668103"/>
                  </a:lnTo>
                  <a:lnTo>
                    <a:pt x="820634" y="1686337"/>
                  </a:lnTo>
                  <a:lnTo>
                    <a:pt x="782997" y="1696214"/>
                  </a:lnTo>
                  <a:lnTo>
                    <a:pt x="726703" y="1702692"/>
                  </a:lnTo>
                  <a:lnTo>
                    <a:pt x="708231" y="1705006"/>
                  </a:lnTo>
                  <a:lnTo>
                    <a:pt x="690544" y="1708892"/>
                  </a:lnTo>
                  <a:lnTo>
                    <a:pt x="672465" y="1714373"/>
                  </a:lnTo>
                  <a:lnTo>
                    <a:pt x="678441" y="1728374"/>
                  </a:lnTo>
                  <a:lnTo>
                    <a:pt x="692181" y="1751711"/>
                  </a:lnTo>
                  <a:lnTo>
                    <a:pt x="716827" y="1784381"/>
                  </a:lnTo>
                  <a:lnTo>
                    <a:pt x="755523" y="1826387"/>
                  </a:lnTo>
                  <a:lnTo>
                    <a:pt x="1066800" y="2133600"/>
                  </a:lnTo>
                  <a:lnTo>
                    <a:pt x="1374013" y="1826387"/>
                  </a:lnTo>
                  <a:lnTo>
                    <a:pt x="1395303" y="1805453"/>
                  </a:lnTo>
                  <a:lnTo>
                    <a:pt x="1423846" y="1779408"/>
                  </a:lnTo>
                  <a:lnTo>
                    <a:pt x="1457940" y="1752096"/>
                  </a:lnTo>
                  <a:lnTo>
                    <a:pt x="1495885" y="1727358"/>
                  </a:lnTo>
                  <a:lnTo>
                    <a:pt x="1535978" y="1709038"/>
                  </a:lnTo>
                  <a:lnTo>
                    <a:pt x="1576520" y="1700978"/>
                  </a:lnTo>
                  <a:lnTo>
                    <a:pt x="1928912" y="1700978"/>
                  </a:lnTo>
                  <a:lnTo>
                    <a:pt x="1912905" y="1697077"/>
                  </a:lnTo>
                  <a:lnTo>
                    <a:pt x="1884552" y="1693545"/>
                  </a:lnTo>
                  <a:lnTo>
                    <a:pt x="1861256" y="1692650"/>
                  </a:lnTo>
                  <a:lnTo>
                    <a:pt x="1835245" y="1689433"/>
                  </a:lnTo>
                  <a:lnTo>
                    <a:pt x="1776602" y="1672844"/>
                  </a:lnTo>
                  <a:lnTo>
                    <a:pt x="1735074" y="1647952"/>
                  </a:lnTo>
                  <a:lnTo>
                    <a:pt x="1708150" y="1600200"/>
                  </a:lnTo>
                  <a:lnTo>
                    <a:pt x="1705963" y="1562727"/>
                  </a:lnTo>
                  <a:lnTo>
                    <a:pt x="1718564" y="1515110"/>
                  </a:lnTo>
                  <a:lnTo>
                    <a:pt x="1736619" y="1483068"/>
                  </a:lnTo>
                  <a:lnTo>
                    <a:pt x="1760521" y="1448704"/>
                  </a:lnTo>
                  <a:lnTo>
                    <a:pt x="1791448" y="1411222"/>
                  </a:lnTo>
                  <a:lnTo>
                    <a:pt x="1830577" y="1369822"/>
                  </a:lnTo>
                  <a:lnTo>
                    <a:pt x="2061782" y="1138617"/>
                  </a:lnTo>
                  <a:close/>
                </a:path>
                <a:path w="2133600" h="2133600">
                  <a:moveTo>
                    <a:pt x="1928912" y="1700978"/>
                  </a:moveTo>
                  <a:lnTo>
                    <a:pt x="1576520" y="1700978"/>
                  </a:lnTo>
                  <a:lnTo>
                    <a:pt x="1615808" y="1707021"/>
                  </a:lnTo>
                  <a:lnTo>
                    <a:pt x="1652143" y="1731010"/>
                  </a:lnTo>
                  <a:lnTo>
                    <a:pt x="1677034" y="1772412"/>
                  </a:lnTo>
                  <a:lnTo>
                    <a:pt x="1693576" y="1831054"/>
                  </a:lnTo>
                  <a:lnTo>
                    <a:pt x="1697736" y="1880362"/>
                  </a:lnTo>
                  <a:lnTo>
                    <a:pt x="1701248" y="1908714"/>
                  </a:lnTo>
                  <a:lnTo>
                    <a:pt x="1707070" y="1932781"/>
                  </a:lnTo>
                  <a:lnTo>
                    <a:pt x="1717559" y="1954514"/>
                  </a:lnTo>
                  <a:lnTo>
                    <a:pt x="1735074" y="1975866"/>
                  </a:lnTo>
                  <a:lnTo>
                    <a:pt x="1739570" y="1981422"/>
                  </a:lnTo>
                  <a:lnTo>
                    <a:pt x="1745996" y="1986216"/>
                  </a:lnTo>
                  <a:lnTo>
                    <a:pt x="1753183" y="1991010"/>
                  </a:lnTo>
                  <a:lnTo>
                    <a:pt x="1759966" y="1996567"/>
                  </a:lnTo>
                  <a:lnTo>
                    <a:pt x="1807489" y="2020670"/>
                  </a:lnTo>
                  <a:lnTo>
                    <a:pt x="1854220" y="2025839"/>
                  </a:lnTo>
                  <a:lnTo>
                    <a:pt x="1898360" y="2016062"/>
                  </a:lnTo>
                  <a:lnTo>
                    <a:pt x="1938111" y="1995323"/>
                  </a:lnTo>
                  <a:lnTo>
                    <a:pt x="1971675" y="1967611"/>
                  </a:lnTo>
                  <a:lnTo>
                    <a:pt x="1999449" y="1933998"/>
                  </a:lnTo>
                  <a:lnTo>
                    <a:pt x="2020225" y="1894241"/>
                  </a:lnTo>
                  <a:lnTo>
                    <a:pt x="2030022" y="1850119"/>
                  </a:lnTo>
                  <a:lnTo>
                    <a:pt x="2024860" y="1803413"/>
                  </a:lnTo>
                  <a:lnTo>
                    <a:pt x="2000757" y="1755902"/>
                  </a:lnTo>
                  <a:lnTo>
                    <a:pt x="1995201" y="1749047"/>
                  </a:lnTo>
                  <a:lnTo>
                    <a:pt x="1990407" y="1741836"/>
                  </a:lnTo>
                  <a:lnTo>
                    <a:pt x="1985613" y="1735435"/>
                  </a:lnTo>
                  <a:lnTo>
                    <a:pt x="1980056" y="1731010"/>
                  </a:lnTo>
                  <a:lnTo>
                    <a:pt x="1958705" y="1713476"/>
                  </a:lnTo>
                  <a:lnTo>
                    <a:pt x="1936972" y="1702943"/>
                  </a:lnTo>
                  <a:lnTo>
                    <a:pt x="1928912" y="1700978"/>
                  </a:lnTo>
                  <a:close/>
                </a:path>
                <a:path w="2133600" h="2133600">
                  <a:moveTo>
                    <a:pt x="1066800" y="0"/>
                  </a:moveTo>
                  <a:lnTo>
                    <a:pt x="332104" y="734695"/>
                  </a:lnTo>
                  <a:lnTo>
                    <a:pt x="307213" y="755523"/>
                  </a:lnTo>
                  <a:lnTo>
                    <a:pt x="0" y="1066800"/>
                  </a:lnTo>
                  <a:lnTo>
                    <a:pt x="344550" y="1411351"/>
                  </a:lnTo>
                  <a:lnTo>
                    <a:pt x="392795" y="1450244"/>
                  </a:lnTo>
                  <a:lnTo>
                    <a:pt x="419226" y="1461135"/>
                  </a:lnTo>
                  <a:lnTo>
                    <a:pt x="424707" y="1442466"/>
                  </a:lnTo>
                  <a:lnTo>
                    <a:pt x="428593" y="1423797"/>
                  </a:lnTo>
                  <a:lnTo>
                    <a:pt x="430907" y="1405128"/>
                  </a:lnTo>
                  <a:lnTo>
                    <a:pt x="431673" y="1386459"/>
                  </a:lnTo>
                  <a:lnTo>
                    <a:pt x="437385" y="1350602"/>
                  </a:lnTo>
                  <a:lnTo>
                    <a:pt x="447262" y="1312965"/>
                  </a:lnTo>
                  <a:lnTo>
                    <a:pt x="465496" y="1273750"/>
                  </a:lnTo>
                  <a:lnTo>
                    <a:pt x="496282" y="1233156"/>
                  </a:lnTo>
                  <a:lnTo>
                    <a:pt x="543814" y="1191387"/>
                  </a:lnTo>
                  <a:lnTo>
                    <a:pt x="581211" y="1167376"/>
                  </a:lnTo>
                  <a:lnTo>
                    <a:pt x="620959" y="1150646"/>
                  </a:lnTo>
                  <a:lnTo>
                    <a:pt x="662342" y="1141095"/>
                  </a:lnTo>
                  <a:lnTo>
                    <a:pt x="704644" y="1138617"/>
                  </a:lnTo>
                  <a:lnTo>
                    <a:pt x="2061782" y="1138617"/>
                  </a:lnTo>
                  <a:lnTo>
                    <a:pt x="2133600" y="1066800"/>
                  </a:lnTo>
                  <a:lnTo>
                    <a:pt x="1066800" y="0"/>
                  </a:lnTo>
                  <a:close/>
                </a:path>
              </a:pathLst>
            </a:custGeom>
            <a:solidFill>
              <a:srgbClr val="1F857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399532" y="3567683"/>
              <a:ext cx="2299970" cy="2293620"/>
            </a:xfrm>
            <a:custGeom>
              <a:avLst/>
              <a:gdLst/>
              <a:ahLst/>
              <a:cxnLst/>
              <a:rect l="l" t="t" r="r" b="b"/>
              <a:pathLst>
                <a:path w="2299970" h="2293620">
                  <a:moveTo>
                    <a:pt x="1149858" y="0"/>
                  </a:moveTo>
                  <a:lnTo>
                    <a:pt x="0" y="1144777"/>
                  </a:lnTo>
                  <a:lnTo>
                    <a:pt x="456564" y="1600962"/>
                  </a:lnTo>
                  <a:lnTo>
                    <a:pt x="772159" y="1920366"/>
                  </a:lnTo>
                  <a:lnTo>
                    <a:pt x="797051" y="1945258"/>
                  </a:lnTo>
                  <a:lnTo>
                    <a:pt x="1149858" y="2293619"/>
                  </a:lnTo>
                  <a:lnTo>
                    <a:pt x="1540001" y="1903729"/>
                  </a:lnTo>
                  <a:lnTo>
                    <a:pt x="1579712" y="1851875"/>
                  </a:lnTo>
                  <a:lnTo>
                    <a:pt x="1600494" y="1810365"/>
                  </a:lnTo>
                  <a:lnTo>
                    <a:pt x="1604330" y="1778603"/>
                  </a:lnTo>
                  <a:lnTo>
                    <a:pt x="1593199" y="1755991"/>
                  </a:lnTo>
                  <a:lnTo>
                    <a:pt x="1569085" y="1741931"/>
                  </a:lnTo>
                  <a:lnTo>
                    <a:pt x="1528297" y="1729021"/>
                  </a:lnTo>
                  <a:lnTo>
                    <a:pt x="1490697" y="1722777"/>
                  </a:lnTo>
                  <a:lnTo>
                    <a:pt x="1455414" y="1718702"/>
                  </a:lnTo>
                  <a:lnTo>
                    <a:pt x="1421578" y="1712296"/>
                  </a:lnTo>
                  <a:lnTo>
                    <a:pt x="1354760" y="1674498"/>
                  </a:lnTo>
                  <a:lnTo>
                    <a:pt x="1320038" y="1634108"/>
                  </a:lnTo>
                  <a:lnTo>
                    <a:pt x="1298608" y="1599072"/>
                  </a:lnTo>
                  <a:lnTo>
                    <a:pt x="1285200" y="1563154"/>
                  </a:lnTo>
                  <a:lnTo>
                    <a:pt x="1279215" y="1526939"/>
                  </a:lnTo>
                  <a:lnTo>
                    <a:pt x="1280053" y="1491007"/>
                  </a:lnTo>
                  <a:lnTo>
                    <a:pt x="1299809" y="1422328"/>
                  </a:lnTo>
                  <a:lnTo>
                    <a:pt x="1339682" y="1361776"/>
                  </a:lnTo>
                  <a:lnTo>
                    <a:pt x="1394883" y="1314012"/>
                  </a:lnTo>
                  <a:lnTo>
                    <a:pt x="1460628" y="1283697"/>
                  </a:lnTo>
                  <a:lnTo>
                    <a:pt x="1532127" y="1275491"/>
                  </a:lnTo>
                  <a:lnTo>
                    <a:pt x="2172974" y="1275491"/>
                  </a:lnTo>
                  <a:lnTo>
                    <a:pt x="2299716" y="1148841"/>
                  </a:lnTo>
                  <a:lnTo>
                    <a:pt x="1946910" y="796289"/>
                  </a:lnTo>
                  <a:lnTo>
                    <a:pt x="1894671" y="739202"/>
                  </a:lnTo>
                  <a:lnTo>
                    <a:pt x="1861236" y="691891"/>
                  </a:lnTo>
                  <a:lnTo>
                    <a:pt x="1844643" y="653780"/>
                  </a:lnTo>
                  <a:lnTo>
                    <a:pt x="1842929" y="624294"/>
                  </a:lnTo>
                  <a:lnTo>
                    <a:pt x="1854135" y="602859"/>
                  </a:lnTo>
                  <a:lnTo>
                    <a:pt x="1876297" y="588899"/>
                  </a:lnTo>
                  <a:lnTo>
                    <a:pt x="1917085" y="577533"/>
                  </a:lnTo>
                  <a:lnTo>
                    <a:pt x="1954685" y="572386"/>
                  </a:lnTo>
                  <a:lnTo>
                    <a:pt x="1989968" y="569038"/>
                  </a:lnTo>
                  <a:lnTo>
                    <a:pt x="2023804" y="563070"/>
                  </a:lnTo>
                  <a:lnTo>
                    <a:pt x="2090622" y="525604"/>
                  </a:lnTo>
                  <a:lnTo>
                    <a:pt x="2125344" y="485266"/>
                  </a:lnTo>
                  <a:lnTo>
                    <a:pt x="2146099" y="450885"/>
                  </a:lnTo>
                  <a:lnTo>
                    <a:pt x="2147117" y="448070"/>
                  </a:lnTo>
                  <a:lnTo>
                    <a:pt x="1666611" y="448070"/>
                  </a:lnTo>
                  <a:lnTo>
                    <a:pt x="1637125" y="446357"/>
                  </a:lnTo>
                  <a:lnTo>
                    <a:pt x="1598981" y="429796"/>
                  </a:lnTo>
                  <a:lnTo>
                    <a:pt x="1551602" y="396428"/>
                  </a:lnTo>
                  <a:lnTo>
                    <a:pt x="1494409" y="344296"/>
                  </a:lnTo>
                  <a:lnTo>
                    <a:pt x="1149858" y="0"/>
                  </a:lnTo>
                  <a:close/>
                </a:path>
                <a:path w="2299970" h="2293620">
                  <a:moveTo>
                    <a:pt x="2172974" y="1275491"/>
                  </a:moveTo>
                  <a:lnTo>
                    <a:pt x="1532127" y="1275491"/>
                  </a:lnTo>
                  <a:lnTo>
                    <a:pt x="1568539" y="1281135"/>
                  </a:lnTo>
                  <a:lnTo>
                    <a:pt x="1604595" y="1294054"/>
                  </a:lnTo>
                  <a:lnTo>
                    <a:pt x="1639696" y="1314830"/>
                  </a:lnTo>
                  <a:lnTo>
                    <a:pt x="1683683" y="1355160"/>
                  </a:lnTo>
                  <a:lnTo>
                    <a:pt x="1708084" y="1394220"/>
                  </a:lnTo>
                  <a:lnTo>
                    <a:pt x="1719580" y="1433512"/>
                  </a:lnTo>
                  <a:lnTo>
                    <a:pt x="1724852" y="1474540"/>
                  </a:lnTo>
                  <a:lnTo>
                    <a:pt x="1730584" y="1518807"/>
                  </a:lnTo>
                  <a:lnTo>
                    <a:pt x="1743456" y="1567814"/>
                  </a:lnTo>
                  <a:lnTo>
                    <a:pt x="1757416" y="1589925"/>
                  </a:lnTo>
                  <a:lnTo>
                    <a:pt x="1778856" y="1601103"/>
                  </a:lnTo>
                  <a:lnTo>
                    <a:pt x="1808353" y="1599390"/>
                  </a:lnTo>
                  <a:lnTo>
                    <a:pt x="1846485" y="1582829"/>
                  </a:lnTo>
                  <a:lnTo>
                    <a:pt x="1893833" y="1549461"/>
                  </a:lnTo>
                  <a:lnTo>
                    <a:pt x="1950973" y="1497329"/>
                  </a:lnTo>
                  <a:lnTo>
                    <a:pt x="2172974" y="1275491"/>
                  </a:lnTo>
                  <a:close/>
                </a:path>
                <a:path w="2299970" h="2293620">
                  <a:moveTo>
                    <a:pt x="1911483" y="126900"/>
                  </a:moveTo>
                  <a:lnTo>
                    <a:pt x="1840112" y="145147"/>
                  </a:lnTo>
                  <a:lnTo>
                    <a:pt x="1805686" y="165862"/>
                  </a:lnTo>
                  <a:lnTo>
                    <a:pt x="1765308" y="200537"/>
                  </a:lnTo>
                  <a:lnTo>
                    <a:pt x="1740828" y="234060"/>
                  </a:lnTo>
                  <a:lnTo>
                    <a:pt x="1721851" y="301121"/>
                  </a:lnTo>
                  <a:lnTo>
                    <a:pt x="1718498" y="336397"/>
                  </a:lnTo>
                  <a:lnTo>
                    <a:pt x="1713332" y="373994"/>
                  </a:lnTo>
                  <a:lnTo>
                    <a:pt x="1701926" y="414781"/>
                  </a:lnTo>
                  <a:lnTo>
                    <a:pt x="1688019" y="436892"/>
                  </a:lnTo>
                  <a:lnTo>
                    <a:pt x="1666611" y="448070"/>
                  </a:lnTo>
                  <a:lnTo>
                    <a:pt x="2147117" y="448070"/>
                  </a:lnTo>
                  <a:lnTo>
                    <a:pt x="2158916" y="415464"/>
                  </a:lnTo>
                  <a:lnTo>
                    <a:pt x="2164396" y="379601"/>
                  </a:lnTo>
                  <a:lnTo>
                    <a:pt x="2163135" y="343894"/>
                  </a:lnTo>
                  <a:lnTo>
                    <a:pt x="2142788" y="275338"/>
                  </a:lnTo>
                  <a:lnTo>
                    <a:pt x="2102663" y="214579"/>
                  </a:lnTo>
                  <a:lnTo>
                    <a:pt x="2047545" y="166398"/>
                  </a:lnTo>
                  <a:lnTo>
                    <a:pt x="1982223" y="135578"/>
                  </a:lnTo>
                  <a:lnTo>
                    <a:pt x="1947231" y="128172"/>
                  </a:lnTo>
                  <a:lnTo>
                    <a:pt x="1911483" y="126900"/>
                  </a:lnTo>
                  <a:close/>
                </a:path>
              </a:pathLst>
            </a:custGeom>
            <a:solidFill>
              <a:srgbClr val="3E96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039355" y="5212079"/>
              <a:ext cx="2296795" cy="2295525"/>
            </a:xfrm>
            <a:custGeom>
              <a:avLst/>
              <a:gdLst/>
              <a:ahLst/>
              <a:cxnLst/>
              <a:rect l="l" t="t" r="r" b="b"/>
              <a:pathLst>
                <a:path w="2296795" h="2295525">
                  <a:moveTo>
                    <a:pt x="381776" y="133537"/>
                  </a:moveTo>
                  <a:lnTo>
                    <a:pt x="310372" y="141424"/>
                  </a:lnTo>
                  <a:lnTo>
                    <a:pt x="244716" y="171816"/>
                  </a:lnTo>
                  <a:lnTo>
                    <a:pt x="189586" y="219930"/>
                  </a:lnTo>
                  <a:lnTo>
                    <a:pt x="149762" y="280979"/>
                  </a:lnTo>
                  <a:lnTo>
                    <a:pt x="130025" y="350181"/>
                  </a:lnTo>
                  <a:lnTo>
                    <a:pt x="129182" y="386344"/>
                  </a:lnTo>
                  <a:lnTo>
                    <a:pt x="135153" y="422750"/>
                  </a:lnTo>
                  <a:lnTo>
                    <a:pt x="148535" y="458803"/>
                  </a:lnTo>
                  <a:lnTo>
                    <a:pt x="169925" y="493903"/>
                  </a:lnTo>
                  <a:lnTo>
                    <a:pt x="208542" y="537889"/>
                  </a:lnTo>
                  <a:lnTo>
                    <a:pt x="246450" y="562290"/>
                  </a:lnTo>
                  <a:lnTo>
                    <a:pt x="285035" y="573786"/>
                  </a:lnTo>
                  <a:lnTo>
                    <a:pt x="369783" y="584790"/>
                  </a:lnTo>
                  <a:lnTo>
                    <a:pt x="418719" y="597662"/>
                  </a:lnTo>
                  <a:lnTo>
                    <a:pt x="440829" y="611287"/>
                  </a:lnTo>
                  <a:lnTo>
                    <a:pt x="452007" y="632074"/>
                  </a:lnTo>
                  <a:lnTo>
                    <a:pt x="450294" y="660939"/>
                  </a:lnTo>
                  <a:lnTo>
                    <a:pt x="433733" y="698801"/>
                  </a:lnTo>
                  <a:lnTo>
                    <a:pt x="400365" y="746575"/>
                  </a:lnTo>
                  <a:lnTo>
                    <a:pt x="348234" y="805180"/>
                  </a:lnTo>
                  <a:lnTo>
                    <a:pt x="0" y="1149604"/>
                  </a:lnTo>
                  <a:lnTo>
                    <a:pt x="1148334" y="2295144"/>
                  </a:lnTo>
                  <a:lnTo>
                    <a:pt x="1517269" y="1925701"/>
                  </a:lnTo>
                  <a:lnTo>
                    <a:pt x="1604391" y="1842770"/>
                  </a:lnTo>
                  <a:lnTo>
                    <a:pt x="1944243" y="1498219"/>
                  </a:lnTo>
                  <a:lnTo>
                    <a:pt x="2296668" y="1149604"/>
                  </a:lnTo>
                  <a:lnTo>
                    <a:pt x="2166005" y="1018798"/>
                  </a:lnTo>
                  <a:lnTo>
                    <a:pt x="1530423" y="1018798"/>
                  </a:lnTo>
                  <a:lnTo>
                    <a:pt x="1494505" y="1017748"/>
                  </a:lnTo>
                  <a:lnTo>
                    <a:pt x="1425844" y="997886"/>
                  </a:lnTo>
                  <a:lnTo>
                    <a:pt x="1365300" y="958229"/>
                  </a:lnTo>
                  <a:lnTo>
                    <a:pt x="1317533" y="903442"/>
                  </a:lnTo>
                  <a:lnTo>
                    <a:pt x="1287205" y="838189"/>
                  </a:lnTo>
                  <a:lnTo>
                    <a:pt x="1278975" y="767138"/>
                  </a:lnTo>
                  <a:lnTo>
                    <a:pt x="1284603" y="730895"/>
                  </a:lnTo>
                  <a:lnTo>
                    <a:pt x="1297504" y="694952"/>
                  </a:lnTo>
                  <a:lnTo>
                    <a:pt x="1318260" y="659892"/>
                  </a:lnTo>
                  <a:lnTo>
                    <a:pt x="1352928" y="619514"/>
                  </a:lnTo>
                  <a:lnTo>
                    <a:pt x="1386433" y="595034"/>
                  </a:lnTo>
                  <a:lnTo>
                    <a:pt x="1453442" y="576057"/>
                  </a:lnTo>
                  <a:lnTo>
                    <a:pt x="1488693" y="572704"/>
                  </a:lnTo>
                  <a:lnTo>
                    <a:pt x="1526272" y="567538"/>
                  </a:lnTo>
                  <a:lnTo>
                    <a:pt x="1567052" y="556133"/>
                  </a:lnTo>
                  <a:lnTo>
                    <a:pt x="1589454" y="542225"/>
                  </a:lnTo>
                  <a:lnTo>
                    <a:pt x="1601272" y="520817"/>
                  </a:lnTo>
                  <a:lnTo>
                    <a:pt x="1600200" y="491331"/>
                  </a:lnTo>
                  <a:lnTo>
                    <a:pt x="1585412" y="456663"/>
                  </a:lnTo>
                  <a:lnTo>
                    <a:pt x="627210" y="456663"/>
                  </a:lnTo>
                  <a:lnTo>
                    <a:pt x="606451" y="445454"/>
                  </a:lnTo>
                  <a:lnTo>
                    <a:pt x="592836" y="423291"/>
                  </a:lnTo>
                  <a:lnTo>
                    <a:pt x="579964" y="374293"/>
                  </a:lnTo>
                  <a:lnTo>
                    <a:pt x="568975" y="289448"/>
                  </a:lnTo>
                  <a:lnTo>
                    <a:pt x="557501" y="250843"/>
                  </a:lnTo>
                  <a:lnTo>
                    <a:pt x="533137" y="212944"/>
                  </a:lnTo>
                  <a:lnTo>
                    <a:pt x="489203" y="174371"/>
                  </a:lnTo>
                  <a:lnTo>
                    <a:pt x="454148" y="152940"/>
                  </a:lnTo>
                  <a:lnTo>
                    <a:pt x="418140" y="139528"/>
                  </a:lnTo>
                  <a:lnTo>
                    <a:pt x="381776" y="133537"/>
                  </a:lnTo>
                  <a:close/>
                </a:path>
                <a:path w="2296795" h="2295525">
                  <a:moveTo>
                    <a:pt x="1779820" y="695305"/>
                  </a:moveTo>
                  <a:lnTo>
                    <a:pt x="1741170" y="730504"/>
                  </a:lnTo>
                  <a:lnTo>
                    <a:pt x="1729764" y="771291"/>
                  </a:lnTo>
                  <a:lnTo>
                    <a:pt x="1721255" y="844164"/>
                  </a:lnTo>
                  <a:lnTo>
                    <a:pt x="1715301" y="877986"/>
                  </a:lnTo>
                  <a:lnTo>
                    <a:pt x="1677868" y="944748"/>
                  </a:lnTo>
                  <a:lnTo>
                    <a:pt x="1637538" y="979424"/>
                  </a:lnTo>
                  <a:lnTo>
                    <a:pt x="1602522" y="1000219"/>
                  </a:lnTo>
                  <a:lnTo>
                    <a:pt x="1566623" y="1013149"/>
                  </a:lnTo>
                  <a:lnTo>
                    <a:pt x="1530423" y="1018798"/>
                  </a:lnTo>
                  <a:lnTo>
                    <a:pt x="2166005" y="1018798"/>
                  </a:lnTo>
                  <a:lnTo>
                    <a:pt x="1907032" y="759460"/>
                  </a:lnTo>
                  <a:lnTo>
                    <a:pt x="1853535" y="719823"/>
                  </a:lnTo>
                  <a:lnTo>
                    <a:pt x="1811597" y="699103"/>
                  </a:lnTo>
                  <a:lnTo>
                    <a:pt x="1779820" y="695305"/>
                  </a:lnTo>
                  <a:close/>
                </a:path>
                <a:path w="2296795" h="2295525">
                  <a:moveTo>
                    <a:pt x="1148334" y="0"/>
                  </a:moveTo>
                  <a:lnTo>
                    <a:pt x="800100" y="352806"/>
                  </a:lnTo>
                  <a:lnTo>
                    <a:pt x="741558" y="404990"/>
                  </a:lnTo>
                  <a:lnTo>
                    <a:pt x="693843" y="438389"/>
                  </a:lnTo>
                  <a:lnTo>
                    <a:pt x="656034" y="454961"/>
                  </a:lnTo>
                  <a:lnTo>
                    <a:pt x="627210" y="456663"/>
                  </a:lnTo>
                  <a:lnTo>
                    <a:pt x="1585412" y="456663"/>
                  </a:lnTo>
                  <a:lnTo>
                    <a:pt x="1583929" y="453187"/>
                  </a:lnTo>
                  <a:lnTo>
                    <a:pt x="1550154" y="405808"/>
                  </a:lnTo>
                  <a:lnTo>
                    <a:pt x="1496568" y="348615"/>
                  </a:lnTo>
                  <a:lnTo>
                    <a:pt x="1148334" y="0"/>
                  </a:lnTo>
                  <a:close/>
                </a:path>
              </a:pathLst>
            </a:custGeom>
            <a:solidFill>
              <a:srgbClr val="DF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9487027" y="1865197"/>
            <a:ext cx="4712335" cy="1366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spc="-15" dirty="0">
                <a:latin typeface="Tahoma"/>
                <a:cs typeface="Tahoma"/>
              </a:rPr>
              <a:t>Elasticsearch</a:t>
            </a:r>
            <a:endParaRPr sz="2200">
              <a:latin typeface="Tahoma"/>
              <a:cs typeface="Tahoma"/>
            </a:endParaRPr>
          </a:p>
          <a:p>
            <a:pPr marL="12700" marR="5080">
              <a:lnSpc>
                <a:spcPct val="100000"/>
              </a:lnSpc>
              <a:spcBef>
                <a:spcPts val="5"/>
              </a:spcBef>
            </a:pPr>
            <a:r>
              <a:rPr sz="2200" spc="-50" dirty="0">
                <a:latin typeface="Lucida Sans Unicode"/>
                <a:cs typeface="Lucida Sans Unicode"/>
              </a:rPr>
              <a:t>Distributed </a:t>
            </a:r>
            <a:r>
              <a:rPr sz="2200" spc="-35" dirty="0">
                <a:latin typeface="Lucida Sans Unicode"/>
                <a:cs typeface="Lucida Sans Unicode"/>
              </a:rPr>
              <a:t>search </a:t>
            </a:r>
            <a:r>
              <a:rPr sz="2200" spc="-20" dirty="0">
                <a:latin typeface="Lucida Sans Unicode"/>
                <a:cs typeface="Lucida Sans Unicode"/>
              </a:rPr>
              <a:t>and </a:t>
            </a:r>
            <a:r>
              <a:rPr sz="2200" spc="-55" dirty="0">
                <a:latin typeface="Lucida Sans Unicode"/>
                <a:cs typeface="Lucida Sans Unicode"/>
              </a:rPr>
              <a:t>analytics </a:t>
            </a:r>
            <a:r>
              <a:rPr sz="2200" spc="-50" dirty="0">
                <a:latin typeface="Lucida Sans Unicode"/>
                <a:cs typeface="Lucida Sans Unicode"/>
              </a:rPr>
              <a:t> </a:t>
            </a:r>
            <a:r>
              <a:rPr sz="2200" spc="-80" dirty="0">
                <a:latin typeface="Lucida Sans Unicode"/>
                <a:cs typeface="Lucida Sans Unicode"/>
              </a:rPr>
              <a:t>eng</a:t>
            </a:r>
            <a:r>
              <a:rPr sz="2200" spc="-50" dirty="0">
                <a:latin typeface="Lucida Sans Unicode"/>
                <a:cs typeface="Lucida Sans Unicode"/>
              </a:rPr>
              <a:t>i</a:t>
            </a:r>
            <a:r>
              <a:rPr sz="2200" spc="-10" dirty="0">
                <a:latin typeface="Lucida Sans Unicode"/>
                <a:cs typeface="Lucida Sans Unicode"/>
              </a:rPr>
              <a:t>ne</a:t>
            </a:r>
            <a:r>
              <a:rPr sz="2200" spc="-100" dirty="0">
                <a:latin typeface="Lucida Sans Unicode"/>
                <a:cs typeface="Lucida Sans Unicode"/>
              </a:rPr>
              <a:t> </a:t>
            </a:r>
            <a:r>
              <a:rPr sz="2200" spc="-35" dirty="0">
                <a:latin typeface="Lucida Sans Unicode"/>
                <a:cs typeface="Lucida Sans Unicode"/>
              </a:rPr>
              <a:t>tha</a:t>
            </a:r>
            <a:r>
              <a:rPr sz="2200" spc="-25" dirty="0">
                <a:latin typeface="Lucida Sans Unicode"/>
                <a:cs typeface="Lucida Sans Unicode"/>
              </a:rPr>
              <a:t>t</a:t>
            </a:r>
            <a:r>
              <a:rPr sz="2200" spc="-120" dirty="0">
                <a:latin typeface="Lucida Sans Unicode"/>
                <a:cs typeface="Lucida Sans Unicode"/>
              </a:rPr>
              <a:t> </a:t>
            </a:r>
            <a:r>
              <a:rPr sz="2200" spc="-45" dirty="0">
                <a:latin typeface="Lucida Sans Unicode"/>
                <a:cs typeface="Lucida Sans Unicode"/>
              </a:rPr>
              <a:t>c</a:t>
            </a:r>
            <a:r>
              <a:rPr sz="2200" spc="-40" dirty="0">
                <a:latin typeface="Lucida Sans Unicode"/>
                <a:cs typeface="Lucida Sans Unicode"/>
              </a:rPr>
              <a:t>a</a:t>
            </a:r>
            <a:r>
              <a:rPr sz="2200" spc="-20" dirty="0">
                <a:latin typeface="Lucida Sans Unicode"/>
                <a:cs typeface="Lucida Sans Unicode"/>
              </a:rPr>
              <a:t>n</a:t>
            </a:r>
            <a:r>
              <a:rPr sz="2200" spc="-114" dirty="0">
                <a:latin typeface="Lucida Sans Unicode"/>
                <a:cs typeface="Lucida Sans Unicode"/>
              </a:rPr>
              <a:t> </a:t>
            </a:r>
            <a:r>
              <a:rPr sz="2200" spc="-50" dirty="0">
                <a:latin typeface="Lucida Sans Unicode"/>
                <a:cs typeface="Lucida Sans Unicode"/>
              </a:rPr>
              <a:t>st</a:t>
            </a:r>
            <a:r>
              <a:rPr sz="2200" spc="-65" dirty="0">
                <a:latin typeface="Lucida Sans Unicode"/>
                <a:cs typeface="Lucida Sans Unicode"/>
              </a:rPr>
              <a:t>o</a:t>
            </a:r>
            <a:r>
              <a:rPr sz="2200" spc="-5" dirty="0">
                <a:latin typeface="Lucida Sans Unicode"/>
                <a:cs typeface="Lucida Sans Unicode"/>
              </a:rPr>
              <a:t>r</a:t>
            </a:r>
            <a:r>
              <a:rPr sz="2200" spc="5" dirty="0">
                <a:latin typeface="Lucida Sans Unicode"/>
                <a:cs typeface="Lucida Sans Unicode"/>
              </a:rPr>
              <a:t>e</a:t>
            </a:r>
            <a:r>
              <a:rPr sz="2200" spc="-160" dirty="0">
                <a:latin typeface="Lucida Sans Unicode"/>
                <a:cs typeface="Lucida Sans Unicode"/>
              </a:rPr>
              <a:t>,</a:t>
            </a:r>
            <a:r>
              <a:rPr sz="2200" spc="-130" dirty="0">
                <a:latin typeface="Lucida Sans Unicode"/>
                <a:cs typeface="Lucida Sans Unicode"/>
              </a:rPr>
              <a:t> </a:t>
            </a:r>
            <a:r>
              <a:rPr sz="2200" spc="-95" dirty="0">
                <a:latin typeface="Lucida Sans Unicode"/>
                <a:cs typeface="Lucida Sans Unicode"/>
              </a:rPr>
              <a:t>i</a:t>
            </a:r>
            <a:r>
              <a:rPr sz="2200" spc="-85" dirty="0">
                <a:latin typeface="Lucida Sans Unicode"/>
                <a:cs typeface="Lucida Sans Unicode"/>
              </a:rPr>
              <a:t>ndex,</a:t>
            </a:r>
            <a:r>
              <a:rPr sz="2200" spc="-100" dirty="0">
                <a:latin typeface="Lucida Sans Unicode"/>
                <a:cs typeface="Lucida Sans Unicode"/>
              </a:rPr>
              <a:t> </a:t>
            </a:r>
            <a:r>
              <a:rPr sz="2200" spc="-25" dirty="0">
                <a:latin typeface="Lucida Sans Unicode"/>
                <a:cs typeface="Lucida Sans Unicode"/>
              </a:rPr>
              <a:t>sea</a:t>
            </a:r>
            <a:r>
              <a:rPr sz="2200" spc="-15" dirty="0">
                <a:latin typeface="Lucida Sans Unicode"/>
                <a:cs typeface="Lucida Sans Unicode"/>
              </a:rPr>
              <a:t>r</a:t>
            </a:r>
            <a:r>
              <a:rPr sz="2200" spc="-80" dirty="0">
                <a:latin typeface="Lucida Sans Unicode"/>
                <a:cs typeface="Lucida Sans Unicode"/>
              </a:rPr>
              <a:t>ch,  </a:t>
            </a:r>
            <a:r>
              <a:rPr sz="2200" spc="-20" dirty="0">
                <a:latin typeface="Lucida Sans Unicode"/>
                <a:cs typeface="Lucida Sans Unicode"/>
              </a:rPr>
              <a:t>and</a:t>
            </a:r>
            <a:r>
              <a:rPr sz="2200" spc="-120" dirty="0">
                <a:latin typeface="Lucida Sans Unicode"/>
                <a:cs typeface="Lucida Sans Unicode"/>
              </a:rPr>
              <a:t> </a:t>
            </a:r>
            <a:r>
              <a:rPr sz="2200" spc="-60" dirty="0">
                <a:latin typeface="Lucida Sans Unicode"/>
                <a:cs typeface="Lucida Sans Unicode"/>
              </a:rPr>
              <a:t>analyze</a:t>
            </a:r>
            <a:r>
              <a:rPr sz="2200" spc="-100" dirty="0">
                <a:latin typeface="Lucida Sans Unicode"/>
                <a:cs typeface="Lucida Sans Unicode"/>
              </a:rPr>
              <a:t> </a:t>
            </a:r>
            <a:r>
              <a:rPr sz="2200" spc="-40" dirty="0">
                <a:latin typeface="Lucida Sans Unicode"/>
                <a:cs typeface="Lucida Sans Unicode"/>
              </a:rPr>
              <a:t>data.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129385" y="4168521"/>
            <a:ext cx="3708400" cy="1701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2901950" algn="r">
              <a:lnSpc>
                <a:spcPct val="100000"/>
              </a:lnSpc>
              <a:spcBef>
                <a:spcPts val="95"/>
              </a:spcBef>
            </a:pPr>
            <a:r>
              <a:rPr sz="2200" b="1" spc="-10" dirty="0">
                <a:latin typeface="Tahoma"/>
                <a:cs typeface="Tahoma"/>
              </a:rPr>
              <a:t>Beats  </a:t>
            </a:r>
            <a:r>
              <a:rPr sz="2200" spc="-65" dirty="0">
                <a:latin typeface="Lucida Sans Unicode"/>
                <a:cs typeface="Lucida Sans Unicode"/>
              </a:rPr>
              <a:t>Lightweight </a:t>
            </a:r>
            <a:r>
              <a:rPr sz="2200" spc="-20" dirty="0">
                <a:latin typeface="Lucida Sans Unicode"/>
                <a:cs typeface="Lucida Sans Unicode"/>
              </a:rPr>
              <a:t>data </a:t>
            </a:r>
            <a:r>
              <a:rPr sz="2200" spc="-55" dirty="0">
                <a:latin typeface="Lucida Sans Unicode"/>
                <a:cs typeface="Lucida Sans Unicode"/>
              </a:rPr>
              <a:t>collectors </a:t>
            </a:r>
            <a:r>
              <a:rPr sz="2200" spc="-50" dirty="0">
                <a:latin typeface="Lucida Sans Unicode"/>
                <a:cs typeface="Lucida Sans Unicode"/>
              </a:rPr>
              <a:t> </a:t>
            </a:r>
            <a:r>
              <a:rPr sz="2200" spc="-35" dirty="0">
                <a:latin typeface="Lucida Sans Unicode"/>
                <a:cs typeface="Lucida Sans Unicode"/>
              </a:rPr>
              <a:t>that</a:t>
            </a:r>
            <a:r>
              <a:rPr sz="2200" spc="-130" dirty="0">
                <a:latin typeface="Lucida Sans Unicode"/>
                <a:cs typeface="Lucida Sans Unicode"/>
              </a:rPr>
              <a:t> </a:t>
            </a:r>
            <a:r>
              <a:rPr sz="2200" spc="-45" dirty="0">
                <a:latin typeface="Lucida Sans Unicode"/>
                <a:cs typeface="Lucida Sans Unicode"/>
              </a:rPr>
              <a:t>fetch</a:t>
            </a:r>
            <a:r>
              <a:rPr sz="2200" spc="-125" dirty="0">
                <a:latin typeface="Lucida Sans Unicode"/>
                <a:cs typeface="Lucida Sans Unicode"/>
              </a:rPr>
              <a:t> </a:t>
            </a:r>
            <a:r>
              <a:rPr sz="2200" spc="-60" dirty="0">
                <a:latin typeface="Lucida Sans Unicode"/>
                <a:cs typeface="Lucida Sans Unicode"/>
              </a:rPr>
              <a:t>metrics,</a:t>
            </a:r>
            <a:r>
              <a:rPr sz="2200" spc="-110" dirty="0">
                <a:latin typeface="Lucida Sans Unicode"/>
                <a:cs typeface="Lucida Sans Unicode"/>
              </a:rPr>
              <a:t> </a:t>
            </a:r>
            <a:r>
              <a:rPr sz="2200" spc="-20" dirty="0">
                <a:latin typeface="Lucida Sans Unicode"/>
                <a:cs typeface="Lucida Sans Unicode"/>
              </a:rPr>
              <a:t>data</a:t>
            </a:r>
            <a:r>
              <a:rPr sz="2200" spc="-130" dirty="0">
                <a:latin typeface="Lucida Sans Unicode"/>
                <a:cs typeface="Lucida Sans Unicode"/>
              </a:rPr>
              <a:t> </a:t>
            </a:r>
            <a:r>
              <a:rPr sz="2200" spc="-105" dirty="0">
                <a:latin typeface="Lucida Sans Unicode"/>
                <a:cs typeface="Lucida Sans Unicode"/>
              </a:rPr>
              <a:t>logs, </a:t>
            </a:r>
            <a:r>
              <a:rPr sz="2200" spc="-685" dirty="0">
                <a:latin typeface="Lucida Sans Unicode"/>
                <a:cs typeface="Lucida Sans Unicode"/>
              </a:rPr>
              <a:t> </a:t>
            </a:r>
            <a:r>
              <a:rPr sz="2200" spc="-25" dirty="0">
                <a:latin typeface="Lucida Sans Unicode"/>
                <a:cs typeface="Lucida Sans Unicode"/>
              </a:rPr>
              <a:t>an</a:t>
            </a:r>
            <a:r>
              <a:rPr sz="2200" spc="-20" dirty="0">
                <a:latin typeface="Lucida Sans Unicode"/>
                <a:cs typeface="Lucida Sans Unicode"/>
              </a:rPr>
              <a:t>d</a:t>
            </a:r>
            <a:r>
              <a:rPr sz="2200" spc="-114" dirty="0">
                <a:latin typeface="Lucida Sans Unicode"/>
                <a:cs typeface="Lucida Sans Unicode"/>
              </a:rPr>
              <a:t> </a:t>
            </a:r>
            <a:r>
              <a:rPr sz="2200" spc="-40" dirty="0">
                <a:latin typeface="Lucida Sans Unicode"/>
                <a:cs typeface="Lucida Sans Unicode"/>
              </a:rPr>
              <a:t>sen</a:t>
            </a:r>
            <a:r>
              <a:rPr sz="2200" spc="-35" dirty="0">
                <a:latin typeface="Lucida Sans Unicode"/>
                <a:cs typeface="Lucida Sans Unicode"/>
              </a:rPr>
              <a:t>d</a:t>
            </a:r>
            <a:r>
              <a:rPr sz="2200" spc="-105" dirty="0">
                <a:latin typeface="Lucida Sans Unicode"/>
                <a:cs typeface="Lucida Sans Unicode"/>
              </a:rPr>
              <a:t> </a:t>
            </a:r>
            <a:r>
              <a:rPr sz="2200" spc="-65" dirty="0">
                <a:latin typeface="Lucida Sans Unicode"/>
                <a:cs typeface="Lucida Sans Unicode"/>
              </a:rPr>
              <a:t>it</a:t>
            </a:r>
            <a:r>
              <a:rPr sz="2200" spc="-125" dirty="0">
                <a:latin typeface="Lucida Sans Unicode"/>
                <a:cs typeface="Lucida Sans Unicode"/>
              </a:rPr>
              <a:t> </a:t>
            </a:r>
            <a:r>
              <a:rPr sz="2200" spc="-45" dirty="0">
                <a:latin typeface="Lucida Sans Unicode"/>
                <a:cs typeface="Lucida Sans Unicode"/>
              </a:rPr>
              <a:t>t</a:t>
            </a:r>
            <a:r>
              <a:rPr sz="2200" spc="-25" dirty="0">
                <a:latin typeface="Lucida Sans Unicode"/>
                <a:cs typeface="Lucida Sans Unicode"/>
              </a:rPr>
              <a:t>o</a:t>
            </a:r>
            <a:r>
              <a:rPr sz="2200" spc="-130" dirty="0">
                <a:latin typeface="Lucida Sans Unicode"/>
                <a:cs typeface="Lucida Sans Unicode"/>
              </a:rPr>
              <a:t> </a:t>
            </a:r>
            <a:r>
              <a:rPr sz="2200" spc="-60" dirty="0">
                <a:latin typeface="Lucida Sans Unicode"/>
                <a:cs typeface="Lucida Sans Unicode"/>
              </a:rPr>
              <a:t>Logstas</a:t>
            </a:r>
            <a:r>
              <a:rPr sz="2200" spc="-65" dirty="0">
                <a:latin typeface="Lucida Sans Unicode"/>
                <a:cs typeface="Lucida Sans Unicode"/>
              </a:rPr>
              <a:t>h</a:t>
            </a:r>
            <a:r>
              <a:rPr sz="2200" spc="-130" dirty="0">
                <a:latin typeface="Lucida Sans Unicode"/>
                <a:cs typeface="Lucida Sans Unicode"/>
              </a:rPr>
              <a:t> </a:t>
            </a:r>
            <a:r>
              <a:rPr sz="2200" spc="-20" dirty="0">
                <a:latin typeface="Lucida Sans Unicode"/>
                <a:cs typeface="Lucida Sans Unicode"/>
              </a:rPr>
              <a:t>o</a:t>
            </a:r>
            <a:r>
              <a:rPr sz="2200" spc="-5" dirty="0">
                <a:latin typeface="Lucida Sans Unicode"/>
                <a:cs typeface="Lucida Sans Unicode"/>
              </a:rPr>
              <a:t>r</a:t>
            </a:r>
            <a:endParaRPr sz="2200">
              <a:latin typeface="Lucida Sans Unicode"/>
              <a:cs typeface="Lucida Sans Unicode"/>
            </a:endParaRPr>
          </a:p>
          <a:p>
            <a:pPr marR="5080" algn="r">
              <a:lnSpc>
                <a:spcPct val="100000"/>
              </a:lnSpc>
            </a:pPr>
            <a:r>
              <a:rPr sz="2200" spc="-50" dirty="0">
                <a:latin typeface="Lucida Sans Unicode"/>
                <a:cs typeface="Lucida Sans Unicode"/>
              </a:rPr>
              <a:t>Elasticsearch.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1419078" y="4283202"/>
            <a:ext cx="3703320" cy="1366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spc="-25" dirty="0">
                <a:latin typeface="Tahoma"/>
                <a:cs typeface="Tahoma"/>
              </a:rPr>
              <a:t>Logstash</a:t>
            </a:r>
            <a:endParaRPr sz="2200">
              <a:latin typeface="Tahoma"/>
              <a:cs typeface="Tahoma"/>
            </a:endParaRPr>
          </a:p>
          <a:p>
            <a:pPr marL="12700" marR="5080" algn="just">
              <a:lnSpc>
                <a:spcPct val="100000"/>
              </a:lnSpc>
            </a:pPr>
            <a:r>
              <a:rPr sz="2200" spc="-25" dirty="0">
                <a:latin typeface="Lucida Sans Unicode"/>
                <a:cs typeface="Lucida Sans Unicode"/>
              </a:rPr>
              <a:t>Data </a:t>
            </a:r>
            <a:r>
              <a:rPr sz="2200" spc="-60" dirty="0">
                <a:latin typeface="Lucida Sans Unicode"/>
                <a:cs typeface="Lucida Sans Unicode"/>
              </a:rPr>
              <a:t>collection </a:t>
            </a:r>
            <a:r>
              <a:rPr sz="2200" spc="-45" dirty="0">
                <a:latin typeface="Lucida Sans Unicode"/>
                <a:cs typeface="Lucida Sans Unicode"/>
              </a:rPr>
              <a:t>pipeline tool </a:t>
            </a:r>
            <a:r>
              <a:rPr sz="2200" spc="-685" dirty="0">
                <a:latin typeface="Lucida Sans Unicode"/>
                <a:cs typeface="Lucida Sans Unicode"/>
              </a:rPr>
              <a:t> </a:t>
            </a:r>
            <a:r>
              <a:rPr sz="2200" spc="-35" dirty="0">
                <a:latin typeface="Lucida Sans Unicode"/>
                <a:cs typeface="Lucida Sans Unicode"/>
              </a:rPr>
              <a:t>tha</a:t>
            </a:r>
            <a:r>
              <a:rPr sz="2200" spc="-25" dirty="0">
                <a:latin typeface="Lucida Sans Unicode"/>
                <a:cs typeface="Lucida Sans Unicode"/>
              </a:rPr>
              <a:t>t</a:t>
            </a:r>
            <a:r>
              <a:rPr sz="2200" spc="-120" dirty="0">
                <a:latin typeface="Lucida Sans Unicode"/>
                <a:cs typeface="Lucida Sans Unicode"/>
              </a:rPr>
              <a:t> </a:t>
            </a:r>
            <a:r>
              <a:rPr sz="2200" spc="-55" dirty="0">
                <a:latin typeface="Lucida Sans Unicode"/>
                <a:cs typeface="Lucida Sans Unicode"/>
              </a:rPr>
              <a:t>co</a:t>
            </a:r>
            <a:r>
              <a:rPr sz="2200" spc="-85" dirty="0">
                <a:latin typeface="Lucida Sans Unicode"/>
                <a:cs typeface="Lucida Sans Unicode"/>
              </a:rPr>
              <a:t>l</a:t>
            </a:r>
            <a:r>
              <a:rPr sz="2200" spc="-95" dirty="0">
                <a:latin typeface="Lucida Sans Unicode"/>
                <a:cs typeface="Lucida Sans Unicode"/>
              </a:rPr>
              <a:t>l</a:t>
            </a:r>
            <a:r>
              <a:rPr sz="2200" spc="-55" dirty="0">
                <a:latin typeface="Lucida Sans Unicode"/>
                <a:cs typeface="Lucida Sans Unicode"/>
              </a:rPr>
              <a:t>ec</a:t>
            </a:r>
            <a:r>
              <a:rPr sz="2200" spc="-35" dirty="0">
                <a:latin typeface="Lucida Sans Unicode"/>
                <a:cs typeface="Lucida Sans Unicode"/>
              </a:rPr>
              <a:t>t</a:t>
            </a:r>
            <a:r>
              <a:rPr sz="2200" spc="-75" dirty="0">
                <a:latin typeface="Lucida Sans Unicode"/>
                <a:cs typeface="Lucida Sans Unicode"/>
              </a:rPr>
              <a:t>s</a:t>
            </a:r>
            <a:r>
              <a:rPr sz="2200" spc="-105" dirty="0">
                <a:latin typeface="Lucida Sans Unicode"/>
                <a:cs typeface="Lucida Sans Unicode"/>
              </a:rPr>
              <a:t> </a:t>
            </a:r>
            <a:r>
              <a:rPr sz="2200" spc="-20" dirty="0">
                <a:latin typeface="Lucida Sans Unicode"/>
                <a:cs typeface="Lucida Sans Unicode"/>
              </a:rPr>
              <a:t>data</a:t>
            </a:r>
            <a:r>
              <a:rPr sz="2200" spc="-120" dirty="0">
                <a:latin typeface="Lucida Sans Unicode"/>
                <a:cs typeface="Lucida Sans Unicode"/>
              </a:rPr>
              <a:t> </a:t>
            </a:r>
            <a:r>
              <a:rPr sz="2200" spc="-40" dirty="0">
                <a:latin typeface="Lucida Sans Unicode"/>
                <a:cs typeface="Lucida Sans Unicode"/>
              </a:rPr>
              <a:t>inp</a:t>
            </a:r>
            <a:r>
              <a:rPr sz="2200" spc="-55" dirty="0">
                <a:latin typeface="Lucida Sans Unicode"/>
                <a:cs typeface="Lucida Sans Unicode"/>
              </a:rPr>
              <a:t>u</a:t>
            </a:r>
            <a:r>
              <a:rPr sz="2200" spc="-60" dirty="0">
                <a:latin typeface="Lucida Sans Unicode"/>
                <a:cs typeface="Lucida Sans Unicode"/>
              </a:rPr>
              <a:t>t</a:t>
            </a:r>
            <a:r>
              <a:rPr sz="2200" spc="-75" dirty="0">
                <a:latin typeface="Lucida Sans Unicode"/>
                <a:cs typeface="Lucida Sans Unicode"/>
              </a:rPr>
              <a:t>s</a:t>
            </a:r>
            <a:r>
              <a:rPr sz="2200" spc="-90" dirty="0">
                <a:latin typeface="Lucida Sans Unicode"/>
                <a:cs typeface="Lucida Sans Unicode"/>
              </a:rPr>
              <a:t> </a:t>
            </a:r>
            <a:r>
              <a:rPr sz="2200" spc="-20" dirty="0">
                <a:latin typeface="Lucida Sans Unicode"/>
                <a:cs typeface="Lucida Sans Unicode"/>
              </a:rPr>
              <a:t>and  </a:t>
            </a:r>
            <a:r>
              <a:rPr sz="2200" spc="-35" dirty="0">
                <a:latin typeface="Lucida Sans Unicode"/>
                <a:cs typeface="Lucida Sans Unicode"/>
              </a:rPr>
              <a:t>feeds</a:t>
            </a:r>
            <a:r>
              <a:rPr sz="2200" spc="-114" dirty="0">
                <a:latin typeface="Lucida Sans Unicode"/>
                <a:cs typeface="Lucida Sans Unicode"/>
              </a:rPr>
              <a:t> </a:t>
            </a:r>
            <a:r>
              <a:rPr sz="2200" spc="-25" dirty="0">
                <a:latin typeface="Lucida Sans Unicode"/>
                <a:cs typeface="Lucida Sans Unicode"/>
              </a:rPr>
              <a:t>the</a:t>
            </a:r>
            <a:r>
              <a:rPr sz="2200" spc="-125" dirty="0">
                <a:latin typeface="Lucida Sans Unicode"/>
                <a:cs typeface="Lucida Sans Unicode"/>
              </a:rPr>
              <a:t> </a:t>
            </a:r>
            <a:r>
              <a:rPr sz="2200" spc="-50" dirty="0">
                <a:latin typeface="Lucida Sans Unicode"/>
                <a:cs typeface="Lucida Sans Unicode"/>
              </a:rPr>
              <a:t>Elasticsearch.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932557" y="6771513"/>
            <a:ext cx="3942079" cy="1366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2947670" algn="r">
              <a:lnSpc>
                <a:spcPct val="100000"/>
              </a:lnSpc>
              <a:spcBef>
                <a:spcPts val="95"/>
              </a:spcBef>
            </a:pPr>
            <a:r>
              <a:rPr sz="2200" b="1" spc="-55" dirty="0">
                <a:latin typeface="Tahoma"/>
                <a:cs typeface="Tahoma"/>
              </a:rPr>
              <a:t>K</a:t>
            </a:r>
            <a:r>
              <a:rPr sz="2200" b="1" spc="-20" dirty="0">
                <a:latin typeface="Tahoma"/>
                <a:cs typeface="Tahoma"/>
              </a:rPr>
              <a:t>i</a:t>
            </a:r>
            <a:r>
              <a:rPr sz="2200" b="1" dirty="0">
                <a:latin typeface="Tahoma"/>
                <a:cs typeface="Tahoma"/>
              </a:rPr>
              <a:t>ba</a:t>
            </a:r>
            <a:r>
              <a:rPr sz="2200" b="1" spc="10" dirty="0">
                <a:latin typeface="Tahoma"/>
                <a:cs typeface="Tahoma"/>
              </a:rPr>
              <a:t>na  </a:t>
            </a:r>
            <a:r>
              <a:rPr sz="2200" spc="-25" dirty="0">
                <a:latin typeface="Lucida Sans Unicode"/>
                <a:cs typeface="Lucida Sans Unicode"/>
              </a:rPr>
              <a:t>Data</a:t>
            </a:r>
            <a:r>
              <a:rPr sz="2200" spc="-120" dirty="0">
                <a:latin typeface="Lucida Sans Unicode"/>
                <a:cs typeface="Lucida Sans Unicode"/>
              </a:rPr>
              <a:t> </a:t>
            </a:r>
            <a:r>
              <a:rPr sz="2200" spc="-50" dirty="0">
                <a:latin typeface="Lucida Sans Unicode"/>
                <a:cs typeface="Lucida Sans Unicode"/>
              </a:rPr>
              <a:t>vis</a:t>
            </a:r>
            <a:r>
              <a:rPr sz="2200" spc="-80" dirty="0">
                <a:latin typeface="Lucida Sans Unicode"/>
                <a:cs typeface="Lucida Sans Unicode"/>
              </a:rPr>
              <a:t>ualiza</a:t>
            </a:r>
            <a:r>
              <a:rPr sz="2200" spc="-60" dirty="0">
                <a:latin typeface="Lucida Sans Unicode"/>
                <a:cs typeface="Lucida Sans Unicode"/>
              </a:rPr>
              <a:t>t</a:t>
            </a:r>
            <a:r>
              <a:rPr sz="2200" spc="-45" dirty="0">
                <a:latin typeface="Lucida Sans Unicode"/>
                <a:cs typeface="Lucida Sans Unicode"/>
              </a:rPr>
              <a:t>ion</a:t>
            </a:r>
            <a:r>
              <a:rPr sz="2200" spc="-90" dirty="0">
                <a:latin typeface="Lucida Sans Unicode"/>
                <a:cs typeface="Lucida Sans Unicode"/>
              </a:rPr>
              <a:t> </a:t>
            </a:r>
            <a:r>
              <a:rPr sz="2200" spc="-35" dirty="0">
                <a:latin typeface="Lucida Sans Unicode"/>
                <a:cs typeface="Lucida Sans Unicode"/>
              </a:rPr>
              <a:t>t</a:t>
            </a:r>
            <a:r>
              <a:rPr sz="2200" spc="-45" dirty="0">
                <a:latin typeface="Lucida Sans Unicode"/>
                <a:cs typeface="Lucida Sans Unicode"/>
              </a:rPr>
              <a:t>o</a:t>
            </a:r>
            <a:r>
              <a:rPr sz="2200" spc="-55" dirty="0">
                <a:latin typeface="Lucida Sans Unicode"/>
                <a:cs typeface="Lucida Sans Unicode"/>
              </a:rPr>
              <a:t>ol</a:t>
            </a:r>
            <a:r>
              <a:rPr sz="2200" spc="-130" dirty="0">
                <a:latin typeface="Lucida Sans Unicode"/>
                <a:cs typeface="Lucida Sans Unicode"/>
              </a:rPr>
              <a:t> </a:t>
            </a:r>
            <a:r>
              <a:rPr sz="2200" spc="-30" dirty="0">
                <a:latin typeface="Lucida Sans Unicode"/>
                <a:cs typeface="Lucida Sans Unicode"/>
              </a:rPr>
              <a:t>that  </a:t>
            </a:r>
            <a:r>
              <a:rPr sz="2200" spc="-40" dirty="0">
                <a:latin typeface="Lucida Sans Unicode"/>
                <a:cs typeface="Lucida Sans Unicode"/>
              </a:rPr>
              <a:t>provides </a:t>
            </a:r>
            <a:r>
              <a:rPr sz="2200" spc="5" dirty="0">
                <a:latin typeface="Lucida Sans Unicode"/>
                <a:cs typeface="Lucida Sans Unicode"/>
              </a:rPr>
              <a:t>a </a:t>
            </a:r>
            <a:r>
              <a:rPr sz="2200" spc="-10" dirty="0">
                <a:latin typeface="Lucida Sans Unicode"/>
                <a:cs typeface="Lucida Sans Unicode"/>
              </a:rPr>
              <a:t>web </a:t>
            </a:r>
            <a:r>
              <a:rPr sz="2200" spc="-35" dirty="0">
                <a:latin typeface="Lucida Sans Unicode"/>
                <a:cs typeface="Lucida Sans Unicode"/>
              </a:rPr>
              <a:t>interface for </a:t>
            </a:r>
            <a:r>
              <a:rPr sz="2200" spc="-30" dirty="0">
                <a:latin typeface="Lucida Sans Unicode"/>
                <a:cs typeface="Lucida Sans Unicode"/>
              </a:rPr>
              <a:t> </a:t>
            </a:r>
            <a:r>
              <a:rPr sz="2200" spc="-25" dirty="0">
                <a:latin typeface="Lucida Sans Unicode"/>
                <a:cs typeface="Lucida Sans Unicode"/>
              </a:rPr>
              <a:t>sea</a:t>
            </a:r>
            <a:r>
              <a:rPr sz="2200" spc="-15" dirty="0">
                <a:latin typeface="Lucida Sans Unicode"/>
                <a:cs typeface="Lucida Sans Unicode"/>
              </a:rPr>
              <a:t>r</a:t>
            </a:r>
            <a:r>
              <a:rPr sz="2200" spc="-80" dirty="0">
                <a:latin typeface="Lucida Sans Unicode"/>
                <a:cs typeface="Lucida Sans Unicode"/>
              </a:rPr>
              <a:t>ch</a:t>
            </a:r>
            <a:r>
              <a:rPr sz="2200" spc="-50" dirty="0">
                <a:latin typeface="Lucida Sans Unicode"/>
                <a:cs typeface="Lucida Sans Unicode"/>
              </a:rPr>
              <a:t>i</a:t>
            </a:r>
            <a:r>
              <a:rPr sz="2200" spc="-95" dirty="0">
                <a:latin typeface="Lucida Sans Unicode"/>
                <a:cs typeface="Lucida Sans Unicode"/>
              </a:rPr>
              <a:t>ng </a:t>
            </a:r>
            <a:r>
              <a:rPr sz="2200" spc="-25" dirty="0">
                <a:latin typeface="Lucida Sans Unicode"/>
                <a:cs typeface="Lucida Sans Unicode"/>
              </a:rPr>
              <a:t>an</a:t>
            </a:r>
            <a:r>
              <a:rPr sz="2200" spc="-20" dirty="0">
                <a:latin typeface="Lucida Sans Unicode"/>
                <a:cs typeface="Lucida Sans Unicode"/>
              </a:rPr>
              <a:t>d</a:t>
            </a:r>
            <a:r>
              <a:rPr sz="2200" spc="-114" dirty="0">
                <a:latin typeface="Lucida Sans Unicode"/>
                <a:cs typeface="Lucida Sans Unicode"/>
              </a:rPr>
              <a:t> </a:t>
            </a:r>
            <a:r>
              <a:rPr sz="2200" spc="-50" dirty="0">
                <a:latin typeface="Lucida Sans Unicode"/>
                <a:cs typeface="Lucida Sans Unicode"/>
              </a:rPr>
              <a:t>vis</a:t>
            </a:r>
            <a:r>
              <a:rPr sz="2200" spc="-80" dirty="0">
                <a:latin typeface="Lucida Sans Unicode"/>
                <a:cs typeface="Lucida Sans Unicode"/>
              </a:rPr>
              <a:t>ualizi</a:t>
            </a:r>
            <a:r>
              <a:rPr sz="2200" spc="-130" dirty="0">
                <a:latin typeface="Lucida Sans Unicode"/>
                <a:cs typeface="Lucida Sans Unicode"/>
              </a:rPr>
              <a:t>n</a:t>
            </a:r>
            <a:r>
              <a:rPr sz="2200" spc="-170" dirty="0">
                <a:latin typeface="Lucida Sans Unicode"/>
                <a:cs typeface="Lucida Sans Unicode"/>
              </a:rPr>
              <a:t>g</a:t>
            </a:r>
            <a:r>
              <a:rPr sz="2200" spc="-80" dirty="0">
                <a:latin typeface="Lucida Sans Unicode"/>
                <a:cs typeface="Lucida Sans Unicode"/>
              </a:rPr>
              <a:t> </a:t>
            </a:r>
            <a:r>
              <a:rPr sz="2200" spc="-95" dirty="0">
                <a:latin typeface="Lucida Sans Unicode"/>
                <a:cs typeface="Lucida Sans Unicode"/>
              </a:rPr>
              <a:t>logs.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929498" y="2253183"/>
            <a:ext cx="436880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10" dirty="0">
                <a:solidFill>
                  <a:srgbClr val="E7E6E6"/>
                </a:solidFill>
                <a:latin typeface="Calibri"/>
                <a:cs typeface="Calibri"/>
              </a:rPr>
              <a:t>01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9937495" y="4518786"/>
            <a:ext cx="43688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5" dirty="0">
                <a:solidFill>
                  <a:srgbClr val="E7E6E6"/>
                </a:solidFill>
                <a:latin typeface="Calibri"/>
                <a:cs typeface="Calibri"/>
              </a:rPr>
              <a:t>02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929498" y="6432550"/>
            <a:ext cx="43688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" dirty="0">
                <a:solidFill>
                  <a:srgbClr val="E7E6E6"/>
                </a:solidFill>
                <a:latin typeface="Calibri"/>
                <a:cs typeface="Calibri"/>
              </a:rPr>
              <a:t>03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936996" y="4404105"/>
            <a:ext cx="43688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5" dirty="0">
                <a:solidFill>
                  <a:srgbClr val="E7E6E6"/>
                </a:solidFill>
                <a:latin typeface="Calibri"/>
                <a:cs typeface="Calibri"/>
              </a:rPr>
              <a:t>04</a:t>
            </a:r>
            <a:endParaRPr sz="3200">
              <a:latin typeface="Calibri"/>
              <a:cs typeface="Calibri"/>
            </a:endParaRPr>
          </a:p>
        </p:txBody>
      </p:sp>
      <p:pic>
        <p:nvPicPr>
          <p:cNvPr id="17" name="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886200" y="734568"/>
            <a:ext cx="8630412" cy="458724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30771" y="306451"/>
            <a:ext cx="339344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>
                <a:solidFill>
                  <a:srgbClr val="3E3E3E"/>
                </a:solidFill>
              </a:rPr>
              <a:t>Benefits</a:t>
            </a:r>
            <a:r>
              <a:rPr spc="-120" dirty="0">
                <a:solidFill>
                  <a:srgbClr val="3E3E3E"/>
                </a:solidFill>
              </a:rPr>
              <a:t> </a:t>
            </a:r>
            <a:r>
              <a:rPr dirty="0">
                <a:solidFill>
                  <a:srgbClr val="3E3E3E"/>
                </a:solidFill>
              </a:rPr>
              <a:t>of</a:t>
            </a:r>
            <a:r>
              <a:rPr spc="-105" dirty="0">
                <a:solidFill>
                  <a:srgbClr val="3E3E3E"/>
                </a:solidFill>
              </a:rPr>
              <a:t> </a:t>
            </a:r>
            <a:r>
              <a:rPr spc="-20" dirty="0">
                <a:solidFill>
                  <a:srgbClr val="3E3E3E"/>
                </a:solidFill>
              </a:rPr>
              <a:t>DevOps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173979" y="1810511"/>
            <a:ext cx="5699760" cy="5530596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5445378" y="1950212"/>
            <a:ext cx="127190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45" dirty="0">
                <a:solidFill>
                  <a:srgbClr val="3E3E3E"/>
                </a:solidFill>
                <a:latin typeface="Tahoma"/>
                <a:cs typeface="Tahoma"/>
              </a:rPr>
              <a:t>Reliability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093579" y="2332736"/>
            <a:ext cx="131254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40" dirty="0">
                <a:solidFill>
                  <a:srgbClr val="3E3E3E"/>
                </a:solidFill>
                <a:latin typeface="Tahoma"/>
                <a:cs typeface="Tahoma"/>
              </a:rPr>
              <a:t>Scalability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975593" y="4706823"/>
            <a:ext cx="106172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45" dirty="0">
                <a:solidFill>
                  <a:srgbClr val="3E3E3E"/>
                </a:solidFill>
                <a:latin typeface="Tahoma"/>
                <a:cs typeface="Tahoma"/>
              </a:rPr>
              <a:t>Security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395206" y="6714820"/>
            <a:ext cx="189230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Rapid</a:t>
            </a:r>
            <a:r>
              <a:rPr sz="2200" spc="-17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Delivery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345940" y="6376238"/>
            <a:ext cx="1784350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Improved</a:t>
            </a:r>
            <a:endParaRPr sz="2200">
              <a:latin typeface="Tahoma"/>
              <a:cs typeface="Tahoma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Collaboration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228591" y="3973448"/>
            <a:ext cx="833119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50" dirty="0">
                <a:solidFill>
                  <a:srgbClr val="3E3E3E"/>
                </a:solidFill>
                <a:latin typeface="Tahoma"/>
                <a:cs typeface="Tahoma"/>
              </a:rPr>
              <a:t>S</a:t>
            </a:r>
            <a:r>
              <a:rPr sz="2200" spc="40" dirty="0">
                <a:solidFill>
                  <a:srgbClr val="3E3E3E"/>
                </a:solidFill>
                <a:latin typeface="Tahoma"/>
                <a:cs typeface="Tahoma"/>
              </a:rPr>
              <a:t>p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e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e</a:t>
            </a:r>
            <a:r>
              <a:rPr sz="2200" spc="125" dirty="0">
                <a:solidFill>
                  <a:srgbClr val="3E3E3E"/>
                </a:solidFill>
                <a:latin typeface="Tahoma"/>
                <a:cs typeface="Tahoma"/>
              </a:rPr>
              <a:t>d</a:t>
            </a:r>
            <a:endParaRPr sz="2200">
              <a:latin typeface="Tahoma"/>
              <a:cs typeface="Tahoma"/>
            </a:endParaRPr>
          </a:p>
        </p:txBody>
      </p:sp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704332" y="757427"/>
            <a:ext cx="4934712" cy="365759"/>
          </a:xfrm>
          <a:prstGeom prst="rect">
            <a:avLst/>
          </a:prstGeom>
        </p:spPr>
      </p:pic>
    </p:spTree>
  </p:cSld>
  <p:clrMapOvr>
    <a:masterClrMapping/>
  </p:clrMapOvr>
</p:sld>
</file>

<file path=ppt/slides/slide4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953504" y="306451"/>
            <a:ext cx="23475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0" dirty="0">
                <a:solidFill>
                  <a:srgbClr val="3E3E3E"/>
                </a:solidFill>
              </a:rPr>
              <a:t>Elasticsearch</a:t>
            </a:r>
          </a:p>
        </p:txBody>
      </p:sp>
      <p:sp>
        <p:nvSpPr>
          <p:cNvPr id="4" name="object 4"/>
          <p:cNvSpPr/>
          <p:nvPr/>
        </p:nvSpPr>
        <p:spPr>
          <a:xfrm>
            <a:off x="4848605" y="3182873"/>
            <a:ext cx="10495915" cy="5171440"/>
          </a:xfrm>
          <a:custGeom>
            <a:avLst/>
            <a:gdLst/>
            <a:ahLst/>
            <a:cxnLst/>
            <a:rect l="l" t="t" r="r" b="b"/>
            <a:pathLst>
              <a:path w="10495915" h="5171440">
                <a:moveTo>
                  <a:pt x="0" y="275463"/>
                </a:moveTo>
                <a:lnTo>
                  <a:pt x="4437" y="225945"/>
                </a:lnTo>
                <a:lnTo>
                  <a:pt x="17232" y="179340"/>
                </a:lnTo>
                <a:lnTo>
                  <a:pt x="37606" y="136426"/>
                </a:lnTo>
                <a:lnTo>
                  <a:pt x="64781" y="97980"/>
                </a:lnTo>
                <a:lnTo>
                  <a:pt x="97980" y="64781"/>
                </a:lnTo>
                <a:lnTo>
                  <a:pt x="136426" y="37606"/>
                </a:lnTo>
                <a:lnTo>
                  <a:pt x="179340" y="17232"/>
                </a:lnTo>
                <a:lnTo>
                  <a:pt x="225945" y="4437"/>
                </a:lnTo>
                <a:lnTo>
                  <a:pt x="275463" y="0"/>
                </a:lnTo>
                <a:lnTo>
                  <a:pt x="10220325" y="0"/>
                </a:lnTo>
                <a:lnTo>
                  <a:pt x="10269842" y="4437"/>
                </a:lnTo>
                <a:lnTo>
                  <a:pt x="10316447" y="17232"/>
                </a:lnTo>
                <a:lnTo>
                  <a:pt x="10359361" y="37606"/>
                </a:lnTo>
                <a:lnTo>
                  <a:pt x="10397807" y="64781"/>
                </a:lnTo>
                <a:lnTo>
                  <a:pt x="10431006" y="97980"/>
                </a:lnTo>
                <a:lnTo>
                  <a:pt x="10458181" y="136426"/>
                </a:lnTo>
                <a:lnTo>
                  <a:pt x="10478555" y="179340"/>
                </a:lnTo>
                <a:lnTo>
                  <a:pt x="10491350" y="225945"/>
                </a:lnTo>
                <a:lnTo>
                  <a:pt x="10495788" y="275463"/>
                </a:lnTo>
                <a:lnTo>
                  <a:pt x="10495788" y="4895430"/>
                </a:lnTo>
                <a:lnTo>
                  <a:pt x="10491350" y="4944953"/>
                </a:lnTo>
                <a:lnTo>
                  <a:pt x="10478555" y="4991563"/>
                </a:lnTo>
                <a:lnTo>
                  <a:pt x="10458181" y="5034483"/>
                </a:lnTo>
                <a:lnTo>
                  <a:pt x="10431006" y="5072934"/>
                </a:lnTo>
                <a:lnTo>
                  <a:pt x="10397807" y="5106138"/>
                </a:lnTo>
                <a:lnTo>
                  <a:pt x="10359361" y="5133318"/>
                </a:lnTo>
                <a:lnTo>
                  <a:pt x="10316447" y="5153696"/>
                </a:lnTo>
                <a:lnTo>
                  <a:pt x="10269842" y="5166493"/>
                </a:lnTo>
                <a:lnTo>
                  <a:pt x="10220325" y="5170932"/>
                </a:lnTo>
                <a:lnTo>
                  <a:pt x="275463" y="5170932"/>
                </a:lnTo>
                <a:lnTo>
                  <a:pt x="225945" y="5166493"/>
                </a:lnTo>
                <a:lnTo>
                  <a:pt x="179340" y="5153696"/>
                </a:lnTo>
                <a:lnTo>
                  <a:pt x="136426" y="5133318"/>
                </a:lnTo>
                <a:lnTo>
                  <a:pt x="97980" y="5106138"/>
                </a:lnTo>
                <a:lnTo>
                  <a:pt x="64781" y="5072934"/>
                </a:lnTo>
                <a:lnTo>
                  <a:pt x="37606" y="5034483"/>
                </a:lnTo>
                <a:lnTo>
                  <a:pt x="17232" y="4991563"/>
                </a:lnTo>
                <a:lnTo>
                  <a:pt x="4437" y="4944953"/>
                </a:lnTo>
                <a:lnTo>
                  <a:pt x="0" y="4895430"/>
                </a:lnTo>
                <a:lnTo>
                  <a:pt x="0" y="275463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187188" y="3980565"/>
            <a:ext cx="9132570" cy="2339340"/>
          </a:xfrm>
          <a:prstGeom prst="rect">
            <a:avLst/>
          </a:prstGeom>
        </p:spPr>
        <p:txBody>
          <a:bodyPr vert="horz" wrap="square" lIns="0" tIns="622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90"/>
              </a:spcBef>
              <a:tabLst>
                <a:tab pos="381000" algn="l"/>
                <a:tab pos="1340485" algn="l"/>
              </a:tabLst>
            </a:pPr>
            <a:r>
              <a:rPr sz="2200" b="1" spc="-110" dirty="0">
                <a:solidFill>
                  <a:srgbClr val="3E3E3E"/>
                </a:solidFill>
                <a:latin typeface="Tahoma"/>
                <a:cs typeface="Tahoma"/>
              </a:rPr>
              <a:t>1.	</a:t>
            </a:r>
            <a:r>
              <a:rPr sz="2200" b="1" spc="-40" dirty="0">
                <a:solidFill>
                  <a:srgbClr val="3E3E3E"/>
                </a:solidFill>
                <a:latin typeface="Tahoma"/>
                <a:cs typeface="Tahoma"/>
              </a:rPr>
              <a:t>Store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:	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It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stores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70" dirty="0">
                <a:solidFill>
                  <a:srgbClr val="3E3E3E"/>
                </a:solidFill>
                <a:latin typeface="Lucida Sans Unicode"/>
                <a:cs typeface="Lucida Sans Unicode"/>
              </a:rPr>
              <a:t>complex</a:t>
            </a:r>
            <a:r>
              <a:rPr sz="2200" spc="-8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data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structures</a:t>
            </a:r>
            <a:r>
              <a:rPr sz="2200" spc="-9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that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dirty="0">
                <a:solidFill>
                  <a:srgbClr val="3E3E3E"/>
                </a:solidFill>
                <a:latin typeface="Lucida Sans Unicode"/>
                <a:cs typeface="Lucida Sans Unicode"/>
              </a:rPr>
              <a:t>are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65" dirty="0">
                <a:solidFill>
                  <a:srgbClr val="3E3E3E"/>
                </a:solidFill>
                <a:latin typeface="Lucida Sans Unicode"/>
                <a:cs typeface="Lucida Sans Unicode"/>
              </a:rPr>
              <a:t>serialized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as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JSON</a:t>
            </a:r>
            <a:endParaRPr sz="2200">
              <a:latin typeface="Lucida Sans Unicode"/>
              <a:cs typeface="Lucida Sans Unicode"/>
            </a:endParaRPr>
          </a:p>
          <a:p>
            <a:pPr marL="381000">
              <a:lnSpc>
                <a:spcPct val="100000"/>
              </a:lnSpc>
              <a:spcBef>
                <a:spcPts val="400"/>
              </a:spcBef>
            </a:pP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documents</a:t>
            </a:r>
            <a:endParaRPr sz="22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2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tabLst>
                <a:tab pos="381000" algn="l"/>
              </a:tabLst>
            </a:pPr>
            <a:r>
              <a:rPr sz="2200" b="1" spc="-110" dirty="0">
                <a:solidFill>
                  <a:srgbClr val="3E3E3E"/>
                </a:solidFill>
                <a:latin typeface="Tahoma"/>
                <a:cs typeface="Tahoma"/>
              </a:rPr>
              <a:t>1.	</a:t>
            </a:r>
            <a:r>
              <a:rPr sz="2200" b="1" spc="-85" dirty="0">
                <a:solidFill>
                  <a:srgbClr val="3E3E3E"/>
                </a:solidFill>
                <a:latin typeface="Tahoma"/>
                <a:cs typeface="Tahoma"/>
              </a:rPr>
              <a:t>Index</a:t>
            </a:r>
            <a:r>
              <a:rPr sz="2200" spc="-85" dirty="0">
                <a:solidFill>
                  <a:srgbClr val="3E3E3E"/>
                </a:solidFill>
                <a:latin typeface="Lucida Sans Unicode"/>
                <a:cs typeface="Lucida Sans Unicode"/>
              </a:rPr>
              <a:t>: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Documents</a:t>
            </a:r>
            <a:r>
              <a:rPr sz="2200" spc="-9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dirty="0">
                <a:solidFill>
                  <a:srgbClr val="3E3E3E"/>
                </a:solidFill>
                <a:latin typeface="Lucida Sans Unicode"/>
                <a:cs typeface="Lucida Sans Unicode"/>
              </a:rPr>
              <a:t>are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indexed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almost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90" dirty="0">
                <a:solidFill>
                  <a:srgbClr val="3E3E3E"/>
                </a:solidFill>
                <a:latin typeface="Lucida Sans Unicode"/>
                <a:cs typeface="Lucida Sans Unicode"/>
              </a:rPr>
              <a:t>real-time</a:t>
            </a:r>
            <a:endParaRPr sz="22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2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  <a:tabLst>
                <a:tab pos="381000" algn="l"/>
              </a:tabLst>
            </a:pPr>
            <a:r>
              <a:rPr sz="2200" b="1" spc="-110" dirty="0">
                <a:solidFill>
                  <a:srgbClr val="3E3E3E"/>
                </a:solidFill>
                <a:latin typeface="Tahoma"/>
                <a:cs typeface="Tahoma"/>
              </a:rPr>
              <a:t>1.	</a:t>
            </a:r>
            <a:r>
              <a:rPr sz="2200" b="1" spc="-40" dirty="0">
                <a:solidFill>
                  <a:srgbClr val="3E3E3E"/>
                </a:solidFill>
                <a:latin typeface="Tahoma"/>
                <a:cs typeface="Tahoma"/>
              </a:rPr>
              <a:t>Search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: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Supports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searches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through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inverted</a:t>
            </a:r>
            <a:r>
              <a:rPr sz="2200" spc="-10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70" dirty="0">
                <a:solidFill>
                  <a:srgbClr val="3E3E3E"/>
                </a:solidFill>
                <a:latin typeface="Lucida Sans Unicode"/>
                <a:cs typeface="Lucida Sans Unicode"/>
              </a:rPr>
              <a:t>index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187188" y="6679844"/>
            <a:ext cx="9983470" cy="7969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0" marR="5080" indent="-368935">
              <a:lnSpc>
                <a:spcPct val="114999"/>
              </a:lnSpc>
              <a:spcBef>
                <a:spcPts val="100"/>
              </a:spcBef>
              <a:tabLst>
                <a:tab pos="381000" algn="l"/>
              </a:tabLst>
            </a:pPr>
            <a:r>
              <a:rPr sz="2200" b="1" spc="-110" dirty="0">
                <a:solidFill>
                  <a:srgbClr val="3E3E3E"/>
                </a:solidFill>
                <a:latin typeface="Tahoma"/>
                <a:cs typeface="Tahoma"/>
              </a:rPr>
              <a:t>1.	</a:t>
            </a:r>
            <a:r>
              <a:rPr sz="2200" b="1" spc="-25" dirty="0">
                <a:solidFill>
                  <a:srgbClr val="3E3E3E"/>
                </a:solidFill>
                <a:latin typeface="Tahoma"/>
                <a:cs typeface="Tahoma"/>
              </a:rPr>
              <a:t>Analyze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: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Dynamic</a:t>
            </a:r>
            <a:r>
              <a:rPr sz="2200" spc="-7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mapping</a:t>
            </a:r>
            <a:r>
              <a:rPr sz="2200" spc="-9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makes</a:t>
            </a:r>
            <a:r>
              <a:rPr sz="2200" spc="-9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90" dirty="0">
                <a:solidFill>
                  <a:srgbClr val="3E3E3E"/>
                </a:solidFill>
                <a:latin typeface="Lucida Sans Unicode"/>
                <a:cs typeface="Lucida Sans Unicode"/>
              </a:rPr>
              <a:t>schema-less</a:t>
            </a:r>
            <a:r>
              <a:rPr sz="2200" spc="-6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possible</a:t>
            </a:r>
            <a:r>
              <a:rPr sz="2200" spc="-8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by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detecting</a:t>
            </a:r>
            <a:r>
              <a:rPr sz="2200" spc="-10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and </a:t>
            </a:r>
            <a:r>
              <a:rPr sz="2200" spc="-68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65" dirty="0">
                <a:solidFill>
                  <a:srgbClr val="3E3E3E"/>
                </a:solidFill>
                <a:latin typeface="Lucida Sans Unicode"/>
                <a:cs typeface="Lucida Sans Unicode"/>
              </a:rPr>
              <a:t>adding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dirty="0">
                <a:solidFill>
                  <a:srgbClr val="3E3E3E"/>
                </a:solidFill>
                <a:latin typeface="Lucida Sans Unicode"/>
                <a:cs typeface="Lucida Sans Unicode"/>
              </a:rPr>
              <a:t>new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60" dirty="0">
                <a:solidFill>
                  <a:srgbClr val="3E3E3E"/>
                </a:solidFill>
                <a:latin typeface="Lucida Sans Unicode"/>
                <a:cs typeface="Lucida Sans Unicode"/>
              </a:rPr>
              <a:t>fields</a:t>
            </a:r>
            <a:endParaRPr sz="2200">
              <a:latin typeface="Lucida Sans Unicode"/>
              <a:cs typeface="Lucida Sans Unicode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5048821" y="2767393"/>
            <a:ext cx="3563620" cy="617855"/>
            <a:chOff x="5048821" y="2767393"/>
            <a:chExt cx="3563620" cy="617855"/>
          </a:xfrm>
        </p:grpSpPr>
        <p:sp>
          <p:nvSpPr>
            <p:cNvPr id="8" name="object 8"/>
            <p:cNvSpPr/>
            <p:nvPr/>
          </p:nvSpPr>
          <p:spPr>
            <a:xfrm>
              <a:off x="5053584" y="2772155"/>
              <a:ext cx="3554095" cy="608330"/>
            </a:xfrm>
            <a:custGeom>
              <a:avLst/>
              <a:gdLst/>
              <a:ahLst/>
              <a:cxnLst/>
              <a:rect l="l" t="t" r="r" b="b"/>
              <a:pathLst>
                <a:path w="3554095" h="608329">
                  <a:moveTo>
                    <a:pt x="3452621" y="0"/>
                  </a:moveTo>
                  <a:lnTo>
                    <a:pt x="101345" y="0"/>
                  </a:lnTo>
                  <a:lnTo>
                    <a:pt x="61882" y="7959"/>
                  </a:lnTo>
                  <a:lnTo>
                    <a:pt x="29670" y="29670"/>
                  </a:lnTo>
                  <a:lnTo>
                    <a:pt x="7959" y="61882"/>
                  </a:lnTo>
                  <a:lnTo>
                    <a:pt x="0" y="101346"/>
                  </a:lnTo>
                  <a:lnTo>
                    <a:pt x="0" y="506730"/>
                  </a:lnTo>
                  <a:lnTo>
                    <a:pt x="7959" y="546193"/>
                  </a:lnTo>
                  <a:lnTo>
                    <a:pt x="29670" y="578405"/>
                  </a:lnTo>
                  <a:lnTo>
                    <a:pt x="61882" y="600116"/>
                  </a:lnTo>
                  <a:lnTo>
                    <a:pt x="101345" y="608076"/>
                  </a:lnTo>
                  <a:lnTo>
                    <a:pt x="3452621" y="608076"/>
                  </a:lnTo>
                  <a:lnTo>
                    <a:pt x="3492085" y="600116"/>
                  </a:lnTo>
                  <a:lnTo>
                    <a:pt x="3524297" y="578405"/>
                  </a:lnTo>
                  <a:lnTo>
                    <a:pt x="3546008" y="546193"/>
                  </a:lnTo>
                  <a:lnTo>
                    <a:pt x="3553967" y="506730"/>
                  </a:lnTo>
                  <a:lnTo>
                    <a:pt x="3553967" y="101346"/>
                  </a:lnTo>
                  <a:lnTo>
                    <a:pt x="3546008" y="61882"/>
                  </a:lnTo>
                  <a:lnTo>
                    <a:pt x="3524297" y="29670"/>
                  </a:lnTo>
                  <a:lnTo>
                    <a:pt x="3492085" y="7959"/>
                  </a:lnTo>
                  <a:lnTo>
                    <a:pt x="3452621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053584" y="2772155"/>
              <a:ext cx="3554095" cy="608330"/>
            </a:xfrm>
            <a:custGeom>
              <a:avLst/>
              <a:gdLst/>
              <a:ahLst/>
              <a:cxnLst/>
              <a:rect l="l" t="t" r="r" b="b"/>
              <a:pathLst>
                <a:path w="3554095" h="608329">
                  <a:moveTo>
                    <a:pt x="0" y="101346"/>
                  </a:moveTo>
                  <a:lnTo>
                    <a:pt x="7959" y="61882"/>
                  </a:lnTo>
                  <a:lnTo>
                    <a:pt x="29670" y="29670"/>
                  </a:lnTo>
                  <a:lnTo>
                    <a:pt x="61882" y="7959"/>
                  </a:lnTo>
                  <a:lnTo>
                    <a:pt x="101345" y="0"/>
                  </a:lnTo>
                  <a:lnTo>
                    <a:pt x="3452621" y="0"/>
                  </a:lnTo>
                  <a:lnTo>
                    <a:pt x="3492085" y="7959"/>
                  </a:lnTo>
                  <a:lnTo>
                    <a:pt x="3524297" y="29670"/>
                  </a:lnTo>
                  <a:lnTo>
                    <a:pt x="3546008" y="61882"/>
                  </a:lnTo>
                  <a:lnTo>
                    <a:pt x="3553967" y="101346"/>
                  </a:lnTo>
                  <a:lnTo>
                    <a:pt x="3553967" y="506730"/>
                  </a:lnTo>
                  <a:lnTo>
                    <a:pt x="3546008" y="546193"/>
                  </a:lnTo>
                  <a:lnTo>
                    <a:pt x="3524297" y="578405"/>
                  </a:lnTo>
                  <a:lnTo>
                    <a:pt x="3492085" y="600116"/>
                  </a:lnTo>
                  <a:lnTo>
                    <a:pt x="3452621" y="608076"/>
                  </a:lnTo>
                  <a:lnTo>
                    <a:pt x="101345" y="608076"/>
                  </a:lnTo>
                  <a:lnTo>
                    <a:pt x="61882" y="600116"/>
                  </a:lnTo>
                  <a:lnTo>
                    <a:pt x="29670" y="578405"/>
                  </a:lnTo>
                  <a:lnTo>
                    <a:pt x="7959" y="546193"/>
                  </a:lnTo>
                  <a:lnTo>
                    <a:pt x="0" y="506730"/>
                  </a:lnTo>
                  <a:lnTo>
                    <a:pt x="0" y="101346"/>
                  </a:lnTo>
                  <a:close/>
                </a:path>
              </a:pathLst>
            </a:custGeom>
            <a:ln w="9525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6138417" y="2881629"/>
            <a:ext cx="138684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spc="-20" dirty="0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sz="2200" b="1" spc="-30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2200" b="1" spc="10" dirty="0">
                <a:solidFill>
                  <a:srgbClr val="FFFFFF"/>
                </a:solidFill>
                <a:latin typeface="Tahoma"/>
                <a:cs typeface="Tahoma"/>
              </a:rPr>
              <a:t>nc</a:t>
            </a:r>
            <a:r>
              <a:rPr sz="2200" b="1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2200" b="1" spc="-5" dirty="0">
                <a:solidFill>
                  <a:srgbClr val="FFFFFF"/>
                </a:solidFill>
                <a:latin typeface="Tahoma"/>
                <a:cs typeface="Tahoma"/>
              </a:rPr>
              <a:t>ions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305305" y="1367667"/>
            <a:ext cx="13644244" cy="1031240"/>
          </a:xfrm>
          <a:prstGeom prst="rect">
            <a:avLst/>
          </a:prstGeom>
        </p:spPr>
        <p:txBody>
          <a:bodyPr vert="horz" wrap="square" lIns="0" tIns="17970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415"/>
              </a:spcBef>
            </a:pP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Elasticsearch</a:t>
            </a:r>
            <a:r>
              <a:rPr sz="2200" spc="-6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80" dirty="0">
                <a:solidFill>
                  <a:srgbClr val="3E3E3E"/>
                </a:solidFill>
                <a:latin typeface="Lucida Sans Unicode"/>
                <a:cs typeface="Lucida Sans Unicode"/>
              </a:rPr>
              <a:t>is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5" dirty="0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distributed</a:t>
            </a:r>
            <a:r>
              <a:rPr sz="2200" spc="-6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search</a:t>
            </a:r>
            <a:r>
              <a:rPr sz="2200" spc="-9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and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analytics</a:t>
            </a:r>
            <a:r>
              <a:rPr sz="2200" spc="-8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engine</a:t>
            </a:r>
            <a:r>
              <a:rPr sz="2200" spc="-9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that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provides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the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85" dirty="0">
                <a:solidFill>
                  <a:srgbClr val="3E3E3E"/>
                </a:solidFill>
                <a:latin typeface="Lucida Sans Unicode"/>
                <a:cs typeface="Lucida Sans Unicode"/>
              </a:rPr>
              <a:t>real-time</a:t>
            </a:r>
            <a:r>
              <a:rPr sz="2200" spc="-7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search</a:t>
            </a:r>
            <a:r>
              <a:rPr sz="2200" spc="-9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and</a:t>
            </a:r>
            <a:r>
              <a:rPr sz="2200" spc="-10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analytics</a:t>
            </a:r>
            <a:endParaRPr sz="2200">
              <a:latin typeface="Lucida Sans Unicode"/>
              <a:cs typeface="Lucida Sans Unicode"/>
            </a:endParaRPr>
          </a:p>
          <a:p>
            <a:pPr algn="ctr">
              <a:lnSpc>
                <a:spcPct val="100000"/>
              </a:lnSpc>
              <a:spcBef>
                <a:spcPts val="1320"/>
              </a:spcBef>
            </a:pP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for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data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(structured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and</a:t>
            </a:r>
            <a:r>
              <a:rPr sz="2200" spc="-13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unstructured).</a:t>
            </a:r>
            <a:endParaRPr sz="2200">
              <a:latin typeface="Lucida Sans Unicode"/>
              <a:cs typeface="Lucida Sans Unicode"/>
            </a:endParaRPr>
          </a:p>
        </p:txBody>
      </p:sp>
      <p:pic>
        <p:nvPicPr>
          <p:cNvPr id="12" name="object 1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52955" y="4491228"/>
            <a:ext cx="2142744" cy="2142744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1742694" y="6756272"/>
            <a:ext cx="176276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i="1" spc="-45" dirty="0">
                <a:latin typeface="Trebuchet MS"/>
                <a:cs typeface="Trebuchet MS"/>
              </a:rPr>
              <a:t>Elasti</a:t>
            </a:r>
            <a:r>
              <a:rPr sz="2200" b="1" i="1" spc="-55" dirty="0">
                <a:latin typeface="Trebuchet MS"/>
                <a:cs typeface="Trebuchet MS"/>
              </a:rPr>
              <a:t>c</a:t>
            </a:r>
            <a:r>
              <a:rPr sz="2200" b="1" i="1" spc="5" dirty="0">
                <a:latin typeface="Trebuchet MS"/>
                <a:cs typeface="Trebuchet MS"/>
              </a:rPr>
              <a:t>se</a:t>
            </a:r>
            <a:r>
              <a:rPr sz="2200" b="1" i="1" spc="15" dirty="0">
                <a:latin typeface="Trebuchet MS"/>
                <a:cs typeface="Trebuchet MS"/>
              </a:rPr>
              <a:t>a</a:t>
            </a:r>
            <a:r>
              <a:rPr sz="2200" b="1" i="1" dirty="0">
                <a:latin typeface="Trebuchet MS"/>
                <a:cs typeface="Trebuchet MS"/>
              </a:rPr>
              <a:t>rch</a:t>
            </a:r>
            <a:endParaRPr sz="2200">
              <a:latin typeface="Trebuchet MS"/>
              <a:cs typeface="Trebuchet MS"/>
            </a:endParaRPr>
          </a:p>
        </p:txBody>
      </p:sp>
      <p:pic>
        <p:nvPicPr>
          <p:cNvPr id="14" name="object 1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115811" y="734568"/>
            <a:ext cx="4056888" cy="458724"/>
          </a:xfrm>
          <a:prstGeom prst="rect">
            <a:avLst/>
          </a:prstGeom>
        </p:spPr>
      </p:pic>
    </p:spTree>
  </p:cSld>
  <p:clrMapOvr>
    <a:masterClrMapping/>
  </p:clrMapOvr>
</p:sld>
</file>

<file path=ppt/slides/slide4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327138" y="306451"/>
            <a:ext cx="160274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30" dirty="0">
                <a:solidFill>
                  <a:srgbClr val="3E3E3E"/>
                </a:solidFill>
              </a:rPr>
              <a:t>Logstash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12391" y="2625851"/>
            <a:ext cx="6646164" cy="3637788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8368410" y="3015767"/>
            <a:ext cx="6432550" cy="2540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0" marR="5080" indent="-368935">
              <a:lnSpc>
                <a:spcPct val="150000"/>
              </a:lnSpc>
              <a:spcBef>
                <a:spcPts val="100"/>
              </a:spcBef>
              <a:buFont typeface="Tahoma"/>
              <a:buChar char="●"/>
              <a:tabLst>
                <a:tab pos="381000" algn="l"/>
                <a:tab pos="381635" algn="l"/>
              </a:tabLst>
            </a:pP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It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80" dirty="0">
                <a:solidFill>
                  <a:srgbClr val="3E3E3E"/>
                </a:solidFill>
                <a:latin typeface="Lucida Sans Unicode"/>
                <a:cs typeface="Lucida Sans Unicode"/>
              </a:rPr>
              <a:t>is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the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data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pr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oc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sz="2200" spc="-80" dirty="0">
                <a:solidFill>
                  <a:srgbClr val="3E3E3E"/>
                </a:solidFill>
                <a:latin typeface="Lucida Sans Unicode"/>
                <a:cs typeface="Lucida Sans Unicode"/>
              </a:rPr>
              <a:t>s</a:t>
            </a:r>
            <a:r>
              <a:rPr sz="2200" spc="-85" dirty="0">
                <a:solidFill>
                  <a:srgbClr val="3E3E3E"/>
                </a:solidFill>
                <a:latin typeface="Lucida Sans Unicode"/>
                <a:cs typeface="Lucida Sans Unicode"/>
              </a:rPr>
              <a:t>s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i</a:t>
            </a:r>
            <a:r>
              <a:rPr sz="2200" spc="-80" dirty="0">
                <a:solidFill>
                  <a:srgbClr val="3E3E3E"/>
                </a:solidFill>
                <a:latin typeface="Lucida Sans Unicode"/>
                <a:cs typeface="Lucida Sans Unicode"/>
              </a:rPr>
              <a:t>n</a:t>
            </a:r>
            <a:r>
              <a:rPr sz="2200" spc="-170" dirty="0">
                <a:solidFill>
                  <a:srgbClr val="3E3E3E"/>
                </a:solidFill>
                <a:latin typeface="Lucida Sans Unicode"/>
                <a:cs typeface="Lucida Sans Unicode"/>
              </a:rPr>
              <a:t>g</a:t>
            </a:r>
            <a:r>
              <a:rPr sz="2200" spc="-9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componen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of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the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ELK  </a:t>
            </a:r>
            <a:r>
              <a:rPr sz="2200" spc="-60" dirty="0">
                <a:solidFill>
                  <a:srgbClr val="3E3E3E"/>
                </a:solidFill>
                <a:latin typeface="Lucida Sans Unicode"/>
                <a:cs typeface="Lucida Sans Unicode"/>
              </a:rPr>
              <a:t>Stack.</a:t>
            </a:r>
            <a:endParaRPr sz="2200">
              <a:latin typeface="Lucida Sans Unicode"/>
              <a:cs typeface="Lucida Sans Unicode"/>
            </a:endParaRPr>
          </a:p>
          <a:p>
            <a:pPr marL="381000" indent="-368935">
              <a:lnSpc>
                <a:spcPct val="100000"/>
              </a:lnSpc>
              <a:spcBef>
                <a:spcPts val="1320"/>
              </a:spcBef>
              <a:buFont typeface="Tahoma"/>
              <a:buChar char="●"/>
              <a:tabLst>
                <a:tab pos="381000" algn="l"/>
                <a:tab pos="381635" algn="l"/>
              </a:tabLst>
            </a:pPr>
            <a:r>
              <a:rPr sz="2200" spc="-95" dirty="0">
                <a:solidFill>
                  <a:srgbClr val="3E3E3E"/>
                </a:solidFill>
                <a:latin typeface="Lucida Sans Unicode"/>
                <a:cs typeface="Lucida Sans Unicode"/>
              </a:rPr>
              <a:t>Col</a:t>
            </a:r>
            <a:r>
              <a:rPr sz="2200" spc="-60" dirty="0">
                <a:solidFill>
                  <a:srgbClr val="3E3E3E"/>
                </a:solidFill>
                <a:latin typeface="Lucida Sans Unicode"/>
                <a:cs typeface="Lucida Sans Unicode"/>
              </a:rPr>
              <a:t>l</a:t>
            </a: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ec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sz="2200" spc="-75" dirty="0">
                <a:solidFill>
                  <a:srgbClr val="3E3E3E"/>
                </a:solidFill>
                <a:latin typeface="Lucida Sans Unicode"/>
                <a:cs typeface="Lucida Sans Unicode"/>
              </a:rPr>
              <a:t>s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data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fr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o</a:t>
            </a:r>
            <a:r>
              <a:rPr sz="2200" spc="-15" dirty="0">
                <a:solidFill>
                  <a:srgbClr val="3E3E3E"/>
                </a:solidFill>
                <a:latin typeface="Lucida Sans Unicode"/>
                <a:cs typeface="Lucida Sans Unicode"/>
              </a:rPr>
              <a:t>m</a:t>
            </a:r>
            <a:r>
              <a:rPr sz="2200" spc="-13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v</a:t>
            </a:r>
            <a:r>
              <a:rPr sz="2200" spc="-15" dirty="0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rious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source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s</a:t>
            </a:r>
            <a:r>
              <a:rPr sz="2200" spc="-10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an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d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fee</a:t>
            </a:r>
            <a:r>
              <a:rPr sz="2200" spc="-60" dirty="0">
                <a:solidFill>
                  <a:srgbClr val="3E3E3E"/>
                </a:solidFill>
                <a:latin typeface="Lucida Sans Unicode"/>
                <a:cs typeface="Lucida Sans Unicode"/>
              </a:rPr>
              <a:t>ds</a:t>
            </a:r>
            <a:endParaRPr sz="2200">
              <a:latin typeface="Lucida Sans Unicode"/>
              <a:cs typeface="Lucida Sans Unicode"/>
            </a:endParaRPr>
          </a:p>
          <a:p>
            <a:pPr marL="381000" marR="1132840">
              <a:lnSpc>
                <a:spcPct val="150000"/>
              </a:lnSpc>
            </a:pP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Elasticsearc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h</a:t>
            </a:r>
            <a:r>
              <a:rPr sz="2200" spc="-7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15" dirty="0">
                <a:solidFill>
                  <a:srgbClr val="3E3E3E"/>
                </a:solidFill>
                <a:latin typeface="Lucida Sans Unicode"/>
                <a:cs typeface="Lucida Sans Unicode"/>
              </a:rPr>
              <a:t>or</a:t>
            </a:r>
            <a:r>
              <a:rPr sz="2200" spc="-13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normalize</a:t>
            </a:r>
            <a:r>
              <a:rPr sz="2200" spc="-75" dirty="0">
                <a:solidFill>
                  <a:srgbClr val="3E3E3E"/>
                </a:solidFill>
                <a:latin typeface="Lucida Sans Unicode"/>
                <a:cs typeface="Lucida Sans Unicode"/>
              </a:rPr>
              <a:t>s</a:t>
            </a:r>
            <a:r>
              <a:rPr sz="2200" spc="-9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65" dirty="0">
                <a:solidFill>
                  <a:srgbClr val="3E3E3E"/>
                </a:solidFill>
                <a:latin typeface="Lucida Sans Unicode"/>
                <a:cs typeface="Lucida Sans Unicode"/>
              </a:rPr>
              <a:t>it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o</a:t>
            </a:r>
            <a:r>
              <a:rPr sz="2200" spc="-13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o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sz="2200" spc="-5" dirty="0">
                <a:solidFill>
                  <a:srgbClr val="3E3E3E"/>
                </a:solidFill>
                <a:latin typeface="Lucida Sans Unicode"/>
                <a:cs typeface="Lucida Sans Unicode"/>
              </a:rPr>
              <a:t>her  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destinations.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78612" y="8575954"/>
            <a:ext cx="90982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35" dirty="0">
                <a:latin typeface="Trebuchet MS"/>
                <a:cs typeface="Trebuchet MS"/>
              </a:rPr>
              <a:t>Source:</a:t>
            </a:r>
            <a:r>
              <a:rPr sz="1800" i="1" spc="-15" dirty="0">
                <a:latin typeface="Trebuchet MS"/>
                <a:cs typeface="Trebuchet MS"/>
              </a:rPr>
              <a:t> </a:t>
            </a:r>
            <a:r>
              <a:rPr sz="1800" i="1" spc="-55" dirty="0">
                <a:latin typeface="Trebuchet MS"/>
                <a:cs typeface="Trebuchet MS"/>
              </a:rPr>
              <a:t>https://elastic-stack.readthedocs.io/en/latest/introduction.html#main-components</a:t>
            </a:r>
            <a:endParaRPr sz="1800">
              <a:latin typeface="Trebuchet MS"/>
              <a:cs typeface="Trebuchet MS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687311" y="734568"/>
            <a:ext cx="2933700" cy="458724"/>
          </a:xfrm>
          <a:prstGeom prst="rect">
            <a:avLst/>
          </a:prstGeom>
        </p:spPr>
      </p:pic>
    </p:spTree>
  </p:cSld>
  <p:clrMapOvr>
    <a:masterClrMapping/>
  </p:clrMapOvr>
</p:sld>
</file>

<file path=ppt/slides/slide4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499350" y="306451"/>
            <a:ext cx="12566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>
                <a:solidFill>
                  <a:srgbClr val="3E3E3E"/>
                </a:solidFill>
              </a:rPr>
              <a:t>Kibana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959355" y="1383029"/>
            <a:ext cx="1233106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Kibana</a:t>
            </a:r>
            <a:r>
              <a:rPr sz="2200" spc="-9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80" dirty="0">
                <a:solidFill>
                  <a:srgbClr val="3E3E3E"/>
                </a:solidFill>
                <a:latin typeface="Lucida Sans Unicode"/>
                <a:cs typeface="Lucida Sans Unicode"/>
              </a:rPr>
              <a:t>is</a:t>
            </a:r>
            <a:r>
              <a:rPr sz="2200" spc="-9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the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data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65" dirty="0">
                <a:solidFill>
                  <a:srgbClr val="3E3E3E"/>
                </a:solidFill>
                <a:latin typeface="Lucida Sans Unicode"/>
                <a:cs typeface="Lucida Sans Unicode"/>
              </a:rPr>
              <a:t>visualization</a:t>
            </a:r>
            <a:r>
              <a:rPr sz="2200" spc="-8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tool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that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provides</a:t>
            </a:r>
            <a:r>
              <a:rPr sz="2200" spc="-8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the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graphical</a:t>
            </a:r>
            <a:r>
              <a:rPr sz="2200" spc="-8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user</a:t>
            </a:r>
            <a:r>
              <a:rPr sz="2200" spc="-9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interface</a:t>
            </a:r>
            <a:r>
              <a:rPr sz="2200" spc="-8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for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Elasticsearch.</a:t>
            </a:r>
            <a:endParaRPr sz="2200">
              <a:latin typeface="Lucida Sans Unicode"/>
              <a:cs typeface="Lucida Sans Unicode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034283" y="1956816"/>
            <a:ext cx="10186416" cy="6330696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030211" y="734568"/>
            <a:ext cx="2342388" cy="458724"/>
          </a:xfrm>
          <a:prstGeom prst="rect">
            <a:avLst/>
          </a:prstGeom>
        </p:spPr>
      </p:pic>
    </p:spTree>
  </p:cSld>
  <p:clrMapOvr>
    <a:masterClrMapping/>
  </p:clrMapOvr>
</p:sld>
</file>

<file path=ppt/slides/slide4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618221" y="306451"/>
            <a:ext cx="101981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30" dirty="0">
                <a:solidFill>
                  <a:srgbClr val="3E3E3E"/>
                </a:solidFill>
              </a:rPr>
              <a:t>B</a:t>
            </a:r>
            <a:r>
              <a:rPr spc="-20" dirty="0">
                <a:solidFill>
                  <a:srgbClr val="3E3E3E"/>
                </a:solidFill>
              </a:rPr>
              <a:t>e</a:t>
            </a:r>
            <a:r>
              <a:rPr dirty="0">
                <a:solidFill>
                  <a:srgbClr val="3E3E3E"/>
                </a:solidFill>
              </a:rPr>
              <a:t>ats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373886" y="1595526"/>
            <a:ext cx="13500100" cy="1031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84150">
              <a:lnSpc>
                <a:spcPct val="150100"/>
              </a:lnSpc>
              <a:spcBef>
                <a:spcPts val="100"/>
              </a:spcBef>
            </a:pPr>
            <a:r>
              <a:rPr sz="2200" spc="10" dirty="0">
                <a:solidFill>
                  <a:srgbClr val="3E3E3E"/>
                </a:solidFill>
                <a:latin typeface="Lucida Sans Unicode"/>
                <a:cs typeface="Lucida Sans Unicode"/>
              </a:rPr>
              <a:t>Beats </a:t>
            </a:r>
            <a:r>
              <a:rPr sz="2200" dirty="0">
                <a:solidFill>
                  <a:srgbClr val="3E3E3E"/>
                </a:solidFill>
                <a:latin typeface="Lucida Sans Unicode"/>
                <a:cs typeface="Lucida Sans Unicode"/>
              </a:rPr>
              <a:t>are </a:t>
            </a:r>
            <a:r>
              <a:rPr sz="2200" spc="-70" dirty="0">
                <a:solidFill>
                  <a:srgbClr val="3E3E3E"/>
                </a:solidFill>
                <a:latin typeface="Lucida Sans Unicode"/>
                <a:cs typeface="Lucida Sans Unicode"/>
              </a:rPr>
              <a:t>lightweight 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data </a:t>
            </a: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collectors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that </a:t>
            </a:r>
            <a:r>
              <a:rPr sz="2200" dirty="0">
                <a:solidFill>
                  <a:srgbClr val="3E3E3E"/>
                </a:solidFill>
                <a:latin typeface="Lucida Sans Unicode"/>
                <a:cs typeface="Lucida Sans Unicode"/>
              </a:rPr>
              <a:t>are 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installed directly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on 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the data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source 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and </a:t>
            </a:r>
            <a:r>
              <a:rPr sz="2200" spc="-60" dirty="0">
                <a:solidFill>
                  <a:srgbClr val="3E3E3E"/>
                </a:solidFill>
                <a:latin typeface="Lucida Sans Unicode"/>
                <a:cs typeface="Lucida Sans Unicode"/>
              </a:rPr>
              <a:t>collect 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data 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for </a:t>
            </a:r>
            <a:r>
              <a:rPr sz="2200" spc="-68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70" dirty="0">
                <a:solidFill>
                  <a:srgbClr val="3E3E3E"/>
                </a:solidFill>
                <a:latin typeface="Lucida Sans Unicode"/>
                <a:cs typeface="Lucida Sans Unicode"/>
              </a:rPr>
              <a:t>specific</a:t>
            </a:r>
            <a:r>
              <a:rPr sz="2200" spc="-7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purposes,</a:t>
            </a:r>
            <a:r>
              <a:rPr sz="2200" spc="-9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which</a:t>
            </a:r>
            <a:r>
              <a:rPr sz="2200" spc="-8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dirty="0">
                <a:solidFill>
                  <a:srgbClr val="3E3E3E"/>
                </a:solidFill>
                <a:latin typeface="Lucida Sans Unicode"/>
                <a:cs typeface="Lucida Sans Unicode"/>
              </a:rPr>
              <a:t>are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then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sent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to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Elasticsearch</a:t>
            </a:r>
            <a:r>
              <a:rPr sz="2200" spc="-7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15" dirty="0">
                <a:solidFill>
                  <a:srgbClr val="3E3E3E"/>
                </a:solidFill>
                <a:latin typeface="Lucida Sans Unicode"/>
                <a:cs typeface="Lucida Sans Unicode"/>
              </a:rPr>
              <a:t>or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65" dirty="0">
                <a:solidFill>
                  <a:srgbClr val="3E3E3E"/>
                </a:solidFill>
                <a:latin typeface="Lucida Sans Unicode"/>
                <a:cs typeface="Lucida Sans Unicode"/>
              </a:rPr>
              <a:t>Logstash.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15" dirty="0">
                <a:solidFill>
                  <a:srgbClr val="3E3E3E"/>
                </a:solidFill>
                <a:latin typeface="Lucida Sans Unicode"/>
                <a:cs typeface="Lucida Sans Unicode"/>
              </a:rPr>
              <a:t>Most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frequently</a:t>
            </a:r>
            <a:r>
              <a:rPr sz="2200" spc="-8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used</a:t>
            </a:r>
            <a:r>
              <a:rPr sz="2200" spc="-9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collectors</a:t>
            </a:r>
            <a:r>
              <a:rPr sz="2200" spc="-9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are:</a:t>
            </a:r>
            <a:endParaRPr sz="2200">
              <a:latin typeface="Lucida Sans Unicode"/>
              <a:cs typeface="Lucida Sans Unicode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19200" y="3611879"/>
            <a:ext cx="8513064" cy="2520696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9990581" y="3858539"/>
            <a:ext cx="4757420" cy="2540635"/>
          </a:xfrm>
          <a:prstGeom prst="rect">
            <a:avLst/>
          </a:prstGeom>
        </p:spPr>
        <p:txBody>
          <a:bodyPr vert="horz" wrap="square" lIns="0" tIns="180340" rIns="0" bIns="0" rtlCol="0">
            <a:spAutoFit/>
          </a:bodyPr>
          <a:lstStyle/>
          <a:p>
            <a:pPr marL="381000" indent="-368935">
              <a:lnSpc>
                <a:spcPct val="100000"/>
              </a:lnSpc>
              <a:spcBef>
                <a:spcPts val="1420"/>
              </a:spcBef>
              <a:buFont typeface="Tahoma"/>
              <a:buChar char="●"/>
              <a:tabLst>
                <a:tab pos="381000" algn="l"/>
                <a:tab pos="381635" algn="l"/>
              </a:tabLst>
            </a:pPr>
            <a:r>
              <a:rPr sz="2200" i="1" spc="-95" dirty="0">
                <a:solidFill>
                  <a:srgbClr val="3E3E3E"/>
                </a:solidFill>
                <a:latin typeface="Trebuchet MS"/>
                <a:cs typeface="Trebuchet MS"/>
              </a:rPr>
              <a:t>Filebeat</a:t>
            </a:r>
            <a:r>
              <a:rPr sz="2200" spc="-95" dirty="0">
                <a:solidFill>
                  <a:srgbClr val="3E3E3E"/>
                </a:solidFill>
                <a:latin typeface="Lucida Sans Unicode"/>
                <a:cs typeface="Lucida Sans Unicode"/>
              </a:rPr>
              <a:t>:</a:t>
            </a:r>
            <a:r>
              <a:rPr sz="2200" spc="-8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sends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local</a:t>
            </a:r>
            <a:r>
              <a:rPr sz="2200" spc="-10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60" dirty="0">
                <a:solidFill>
                  <a:srgbClr val="3E3E3E"/>
                </a:solidFill>
                <a:latin typeface="Lucida Sans Unicode"/>
                <a:cs typeface="Lucida Sans Unicode"/>
              </a:rPr>
              <a:t>file</a:t>
            </a:r>
            <a:r>
              <a:rPr sz="2200" spc="-10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records.</a:t>
            </a:r>
            <a:endParaRPr sz="2200">
              <a:latin typeface="Lucida Sans Unicode"/>
              <a:cs typeface="Lucida Sans Unicode"/>
            </a:endParaRPr>
          </a:p>
          <a:p>
            <a:pPr marL="381000" marR="5080" indent="-368935">
              <a:lnSpc>
                <a:spcPct val="150000"/>
              </a:lnSpc>
              <a:buFont typeface="Tahoma"/>
              <a:buChar char="●"/>
              <a:tabLst>
                <a:tab pos="381000" algn="l"/>
                <a:tab pos="381635" algn="l"/>
              </a:tabLst>
            </a:pPr>
            <a:r>
              <a:rPr sz="2200" i="1" spc="-50" dirty="0">
                <a:solidFill>
                  <a:srgbClr val="3E3E3E"/>
                </a:solidFill>
                <a:latin typeface="Trebuchet MS"/>
                <a:cs typeface="Trebuchet MS"/>
              </a:rPr>
              <a:t>Winlogbeat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:</a:t>
            </a:r>
            <a:r>
              <a:rPr sz="2200" spc="-9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sends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15" dirty="0">
                <a:solidFill>
                  <a:srgbClr val="3E3E3E"/>
                </a:solidFill>
                <a:latin typeface="Lucida Sans Unicode"/>
                <a:cs typeface="Lucida Sans Unicode"/>
              </a:rPr>
              <a:t>Windows</a:t>
            </a:r>
            <a:r>
              <a:rPr sz="2200" spc="-8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event </a:t>
            </a:r>
            <a:r>
              <a:rPr sz="2200" spc="-68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95" dirty="0">
                <a:solidFill>
                  <a:srgbClr val="3E3E3E"/>
                </a:solidFill>
                <a:latin typeface="Lucida Sans Unicode"/>
                <a:cs typeface="Lucida Sans Unicode"/>
              </a:rPr>
              <a:t>logs.</a:t>
            </a:r>
            <a:endParaRPr sz="2200">
              <a:latin typeface="Lucida Sans Unicode"/>
              <a:cs typeface="Lucida Sans Unicode"/>
            </a:endParaRPr>
          </a:p>
          <a:p>
            <a:pPr marL="381000" indent="-368935">
              <a:lnSpc>
                <a:spcPct val="100000"/>
              </a:lnSpc>
              <a:spcBef>
                <a:spcPts val="1320"/>
              </a:spcBef>
              <a:buFont typeface="Tahoma"/>
              <a:buChar char="●"/>
              <a:tabLst>
                <a:tab pos="381000" algn="l"/>
                <a:tab pos="381635" algn="l"/>
              </a:tabLst>
            </a:pPr>
            <a:r>
              <a:rPr sz="2200" i="1" spc="-65" dirty="0">
                <a:solidFill>
                  <a:srgbClr val="3E3E3E"/>
                </a:solidFill>
                <a:latin typeface="Trebuchet MS"/>
                <a:cs typeface="Trebuchet MS"/>
              </a:rPr>
              <a:t>Metricbeat</a:t>
            </a:r>
            <a:r>
              <a:rPr sz="2200" spc="-65" dirty="0">
                <a:solidFill>
                  <a:srgbClr val="3E3E3E"/>
                </a:solidFill>
                <a:latin typeface="Lucida Sans Unicode"/>
                <a:cs typeface="Lucida Sans Unicode"/>
              </a:rPr>
              <a:t>:</a:t>
            </a:r>
            <a:r>
              <a:rPr sz="2200" spc="-9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sends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system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15" dirty="0">
                <a:solidFill>
                  <a:srgbClr val="3E3E3E"/>
                </a:solidFill>
                <a:latin typeface="Lucida Sans Unicode"/>
                <a:cs typeface="Lucida Sans Unicode"/>
              </a:rPr>
              <a:t>or</a:t>
            </a:r>
            <a:endParaRPr sz="2200">
              <a:latin typeface="Lucida Sans Unicode"/>
              <a:cs typeface="Lucida Sans Unicode"/>
            </a:endParaRPr>
          </a:p>
          <a:p>
            <a:pPr marL="381000">
              <a:lnSpc>
                <a:spcPct val="100000"/>
              </a:lnSpc>
              <a:spcBef>
                <a:spcPts val="1320"/>
              </a:spcBef>
            </a:pP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application</a:t>
            </a:r>
            <a:r>
              <a:rPr sz="2200" spc="-9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performance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metrics.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78612" y="8575954"/>
            <a:ext cx="90982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35" dirty="0">
                <a:latin typeface="Trebuchet MS"/>
                <a:cs typeface="Trebuchet MS"/>
              </a:rPr>
              <a:t>Source:</a:t>
            </a:r>
            <a:r>
              <a:rPr sz="1800" i="1" spc="-15" dirty="0">
                <a:latin typeface="Trebuchet MS"/>
                <a:cs typeface="Trebuchet MS"/>
              </a:rPr>
              <a:t> </a:t>
            </a:r>
            <a:r>
              <a:rPr sz="1800" i="1" spc="-55" dirty="0">
                <a:latin typeface="Trebuchet MS"/>
                <a:cs typeface="Trebuchet MS"/>
              </a:rPr>
              <a:t>https://elastic-stack.readthedocs.io/en/latest/introduction.html#main-components</a:t>
            </a:r>
            <a:endParaRPr sz="1800">
              <a:latin typeface="Trebuchet MS"/>
              <a:cs typeface="Trebuchet MS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200900" y="734568"/>
            <a:ext cx="2095500" cy="458724"/>
          </a:xfrm>
          <a:prstGeom prst="rect">
            <a:avLst/>
          </a:prstGeom>
        </p:spPr>
      </p:pic>
    </p:spTree>
  </p:cSld>
  <p:clrMapOvr>
    <a:masterClrMapping/>
  </p:clrMapOvr>
</p:sld>
</file>

<file path=ppt/slides/slide4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380479" y="306451"/>
            <a:ext cx="349504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95" dirty="0">
                <a:solidFill>
                  <a:srgbClr val="3E3E3E"/>
                </a:solidFill>
              </a:rPr>
              <a:t>EL</a:t>
            </a:r>
            <a:r>
              <a:rPr spc="-105" dirty="0">
                <a:solidFill>
                  <a:srgbClr val="3E3E3E"/>
                </a:solidFill>
              </a:rPr>
              <a:t>K</a:t>
            </a:r>
            <a:r>
              <a:rPr spc="-95" dirty="0">
                <a:solidFill>
                  <a:srgbClr val="3E3E3E"/>
                </a:solidFill>
              </a:rPr>
              <a:t> </a:t>
            </a:r>
            <a:r>
              <a:rPr spc="-35" dirty="0">
                <a:solidFill>
                  <a:srgbClr val="3E3E3E"/>
                </a:solidFill>
              </a:rPr>
              <a:t>Stack</a:t>
            </a:r>
            <a:r>
              <a:rPr spc="-95" dirty="0">
                <a:solidFill>
                  <a:srgbClr val="3E3E3E"/>
                </a:solidFill>
              </a:rPr>
              <a:t> </a:t>
            </a:r>
            <a:r>
              <a:rPr spc="10" dirty="0">
                <a:solidFill>
                  <a:srgbClr val="3E3E3E"/>
                </a:solidFill>
              </a:rPr>
              <a:t>Ove</a:t>
            </a:r>
            <a:r>
              <a:rPr dirty="0">
                <a:solidFill>
                  <a:srgbClr val="3E3E3E"/>
                </a:solidFill>
              </a:rPr>
              <a:t>rvi</a:t>
            </a:r>
            <a:r>
              <a:rPr spc="10" dirty="0">
                <a:solidFill>
                  <a:srgbClr val="3E3E3E"/>
                </a:solidFill>
              </a:rPr>
              <a:t>e</a:t>
            </a:r>
            <a:r>
              <a:rPr spc="-100" dirty="0">
                <a:solidFill>
                  <a:srgbClr val="3E3E3E"/>
                </a:solidFill>
              </a:rPr>
              <a:t>w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906267" y="1711451"/>
            <a:ext cx="10596372" cy="644652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578612" y="8575954"/>
            <a:ext cx="90982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35" dirty="0">
                <a:latin typeface="Trebuchet MS"/>
                <a:cs typeface="Trebuchet MS"/>
              </a:rPr>
              <a:t>Source:</a:t>
            </a:r>
            <a:r>
              <a:rPr sz="1800" i="1" spc="-15" dirty="0">
                <a:latin typeface="Trebuchet MS"/>
                <a:cs typeface="Trebuchet MS"/>
              </a:rPr>
              <a:t> </a:t>
            </a:r>
            <a:r>
              <a:rPr sz="1800" i="1" spc="-55" dirty="0">
                <a:latin typeface="Trebuchet MS"/>
                <a:cs typeface="Trebuchet MS"/>
              </a:rPr>
              <a:t>https://elastic-stack.readthedocs.io/en/latest/introduction.html#main-components</a:t>
            </a:r>
            <a:endParaRPr sz="1800">
              <a:latin typeface="Trebuchet MS"/>
              <a:cs typeface="Trebuchet MS"/>
            </a:endParaRP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410200" y="734568"/>
            <a:ext cx="5410200" cy="458724"/>
          </a:xfrm>
          <a:prstGeom prst="rect">
            <a:avLst/>
          </a:prstGeom>
        </p:spPr>
      </p:pic>
    </p:spTree>
  </p:cSld>
  <p:clrMapOvr>
    <a:masterClrMapping/>
  </p:clrMapOvr>
</p:sld>
</file>

<file path=ppt/slides/slide4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78635" y="1386839"/>
            <a:ext cx="14074140" cy="674370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416033" y="1499361"/>
            <a:ext cx="5044440" cy="63754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026160" marR="5080" indent="-1013460">
              <a:lnSpc>
                <a:spcPct val="100499"/>
              </a:lnSpc>
              <a:spcBef>
                <a:spcPts val="90"/>
              </a:spcBef>
            </a:pPr>
            <a:r>
              <a:rPr sz="20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A </a:t>
            </a:r>
            <a:r>
              <a:rPr sz="20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s</a:t>
            </a:r>
            <a:r>
              <a:rPr sz="20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sz="20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sz="2000" spc="-13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0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of</a:t>
            </a:r>
            <a:r>
              <a:rPr sz="20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0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u</a:t>
            </a:r>
            <a:r>
              <a:rPr sz="2000" spc="-70" dirty="0">
                <a:solidFill>
                  <a:srgbClr val="3E3E3E"/>
                </a:solidFill>
                <a:latin typeface="Lucida Sans Unicode"/>
                <a:cs typeface="Lucida Sans Unicode"/>
              </a:rPr>
              <a:t>tili</a:t>
            </a:r>
            <a:r>
              <a:rPr sz="20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tie</a:t>
            </a:r>
            <a:r>
              <a:rPr sz="20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s</a:t>
            </a:r>
            <a:r>
              <a:rPr sz="20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0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p</a:t>
            </a:r>
            <a:r>
              <a:rPr sz="20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rovide</a:t>
            </a:r>
            <a:r>
              <a:rPr sz="2000" spc="-14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0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th</a:t>
            </a:r>
            <a:r>
              <a:rPr sz="2000" spc="-15" dirty="0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sz="2000" spc="-13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0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mos</a:t>
            </a:r>
            <a:r>
              <a:rPr sz="20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sz="20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0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p</a:t>
            </a:r>
            <a:r>
              <a:rPr sz="2000" dirty="0">
                <a:solidFill>
                  <a:srgbClr val="3E3E3E"/>
                </a:solidFill>
                <a:latin typeface="Lucida Sans Unicode"/>
                <a:cs typeface="Lucida Sans Unicode"/>
              </a:rPr>
              <a:t>owe</a:t>
            </a:r>
            <a:r>
              <a:rPr sz="20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rful  </a:t>
            </a:r>
            <a:r>
              <a:rPr sz="20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anal</a:t>
            </a:r>
            <a:r>
              <a:rPr sz="20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y</a:t>
            </a:r>
            <a:r>
              <a:rPr sz="2000" spc="-65" dirty="0">
                <a:solidFill>
                  <a:srgbClr val="3E3E3E"/>
                </a:solidFill>
                <a:latin typeface="Lucida Sans Unicode"/>
                <a:cs typeface="Lucida Sans Unicode"/>
              </a:rPr>
              <a:t>tic</a:t>
            </a:r>
            <a:r>
              <a:rPr sz="2000" spc="-75" dirty="0">
                <a:solidFill>
                  <a:srgbClr val="3E3E3E"/>
                </a:solidFill>
                <a:latin typeface="Lucida Sans Unicode"/>
                <a:cs typeface="Lucida Sans Unicode"/>
              </a:rPr>
              <a:t>s</a:t>
            </a:r>
            <a:r>
              <a:rPr sz="2000" spc="-13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0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fo</a:t>
            </a:r>
            <a:r>
              <a:rPr sz="2000" spc="-5" dirty="0">
                <a:solidFill>
                  <a:srgbClr val="3E3E3E"/>
                </a:solidFill>
                <a:latin typeface="Lucida Sans Unicode"/>
                <a:cs typeface="Lucida Sans Unicode"/>
              </a:rPr>
              <a:t>r</a:t>
            </a:r>
            <a:r>
              <a:rPr sz="2000" spc="-13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0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th</a:t>
            </a:r>
            <a:r>
              <a:rPr sz="2000" spc="-15" dirty="0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sz="20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0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b</a:t>
            </a:r>
            <a:r>
              <a:rPr sz="20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u</a:t>
            </a:r>
            <a:r>
              <a:rPr sz="20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siness</a:t>
            </a:r>
            <a:endParaRPr sz="2000">
              <a:latin typeface="Lucida Sans Unicode"/>
              <a:cs typeface="Lucida Sans Unicod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541780" y="2299461"/>
            <a:ext cx="5778500" cy="9423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24130" algn="just">
              <a:lnSpc>
                <a:spcPct val="100299"/>
              </a:lnSpc>
              <a:spcBef>
                <a:spcPts val="95"/>
              </a:spcBef>
            </a:pPr>
            <a:r>
              <a:rPr sz="20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Co</a:t>
            </a:r>
            <a:r>
              <a:rPr sz="2000" spc="-70" dirty="0">
                <a:solidFill>
                  <a:srgbClr val="3E3E3E"/>
                </a:solidFill>
                <a:latin typeface="Lucida Sans Unicode"/>
                <a:cs typeface="Lucida Sans Unicode"/>
              </a:rPr>
              <a:t>mb</a:t>
            </a:r>
            <a:r>
              <a:rPr sz="20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i</a:t>
            </a:r>
            <a:r>
              <a:rPr sz="20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n</a:t>
            </a:r>
            <a:r>
              <a:rPr sz="20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atio</a:t>
            </a:r>
            <a:r>
              <a:rPr sz="20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n</a:t>
            </a:r>
            <a:r>
              <a:rPr sz="20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0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of</a:t>
            </a:r>
            <a:r>
              <a:rPr sz="20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0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sz="20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l</a:t>
            </a:r>
            <a:r>
              <a:rPr sz="20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as</a:t>
            </a:r>
            <a:r>
              <a:rPr sz="20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sz="20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i</a:t>
            </a:r>
            <a:r>
              <a:rPr sz="20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c</a:t>
            </a:r>
            <a:r>
              <a:rPr sz="20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sear</a:t>
            </a:r>
            <a:r>
              <a:rPr sz="20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c</a:t>
            </a:r>
            <a:r>
              <a:rPr sz="2000" spc="-15" dirty="0">
                <a:solidFill>
                  <a:srgbClr val="3E3E3E"/>
                </a:solidFill>
                <a:latin typeface="Lucida Sans Unicode"/>
                <a:cs typeface="Lucida Sans Unicode"/>
              </a:rPr>
              <a:t>h</a:t>
            </a:r>
            <a:r>
              <a:rPr sz="2000" spc="-15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0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fo</a:t>
            </a:r>
            <a:r>
              <a:rPr sz="2000" spc="-5" dirty="0">
                <a:solidFill>
                  <a:srgbClr val="3E3E3E"/>
                </a:solidFill>
                <a:latin typeface="Lucida Sans Unicode"/>
                <a:cs typeface="Lucida Sans Unicode"/>
              </a:rPr>
              <a:t>r</a:t>
            </a:r>
            <a:r>
              <a:rPr sz="2000" spc="-13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0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s</a:t>
            </a:r>
            <a:r>
              <a:rPr sz="20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earch</a:t>
            </a:r>
            <a:r>
              <a:rPr sz="20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i</a:t>
            </a:r>
            <a:r>
              <a:rPr sz="2000" spc="-70" dirty="0">
                <a:solidFill>
                  <a:srgbClr val="3E3E3E"/>
                </a:solidFill>
                <a:latin typeface="Lucida Sans Unicode"/>
                <a:cs typeface="Lucida Sans Unicode"/>
              </a:rPr>
              <a:t>n</a:t>
            </a:r>
            <a:r>
              <a:rPr sz="2000" spc="-150" dirty="0">
                <a:solidFill>
                  <a:srgbClr val="3E3E3E"/>
                </a:solidFill>
                <a:latin typeface="Lucida Sans Unicode"/>
                <a:cs typeface="Lucida Sans Unicode"/>
              </a:rPr>
              <a:t>g</a:t>
            </a:r>
            <a:r>
              <a:rPr sz="2000" spc="-14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0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data,  </a:t>
            </a:r>
            <a:r>
              <a:rPr sz="20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Logstash </a:t>
            </a:r>
            <a:r>
              <a:rPr sz="20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to </a:t>
            </a:r>
            <a:r>
              <a:rPr sz="20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process </a:t>
            </a:r>
            <a:r>
              <a:rPr sz="2000" spc="-15" dirty="0">
                <a:solidFill>
                  <a:srgbClr val="3E3E3E"/>
                </a:solidFill>
                <a:latin typeface="Lucida Sans Unicode"/>
                <a:cs typeface="Lucida Sans Unicode"/>
              </a:rPr>
              <a:t>and </a:t>
            </a:r>
            <a:r>
              <a:rPr sz="20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store various </a:t>
            </a:r>
            <a:r>
              <a:rPr sz="2000" spc="-60" dirty="0">
                <a:solidFill>
                  <a:srgbClr val="3E3E3E"/>
                </a:solidFill>
                <a:latin typeface="Lucida Sans Unicode"/>
                <a:cs typeface="Lucida Sans Unicode"/>
              </a:rPr>
              <a:t>stats, </a:t>
            </a:r>
            <a:r>
              <a:rPr sz="20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and </a:t>
            </a:r>
            <a:r>
              <a:rPr sz="2000" spc="-6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0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Kibana</a:t>
            </a:r>
            <a:r>
              <a:rPr sz="20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0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to</a:t>
            </a:r>
            <a:r>
              <a:rPr sz="20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000" spc="-60" dirty="0">
                <a:solidFill>
                  <a:srgbClr val="3E3E3E"/>
                </a:solidFill>
                <a:latin typeface="Lucida Sans Unicode"/>
                <a:cs typeface="Lucida Sans Unicode"/>
              </a:rPr>
              <a:t>visualize</a:t>
            </a:r>
            <a:r>
              <a:rPr sz="2000" spc="-13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0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stats</a:t>
            </a:r>
            <a:r>
              <a:rPr sz="2000" spc="-13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000" spc="-15" dirty="0">
                <a:solidFill>
                  <a:srgbClr val="3E3E3E"/>
                </a:solidFill>
                <a:latin typeface="Lucida Sans Unicode"/>
                <a:cs typeface="Lucida Sans Unicode"/>
              </a:rPr>
              <a:t>on</a:t>
            </a:r>
            <a:r>
              <a:rPr sz="20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000" spc="-80" dirty="0">
                <a:solidFill>
                  <a:srgbClr val="3E3E3E"/>
                </a:solidFill>
                <a:latin typeface="Lucida Sans Unicode"/>
                <a:cs typeface="Lucida Sans Unicode"/>
              </a:rPr>
              <a:t>front-end</a:t>
            </a:r>
            <a:r>
              <a:rPr sz="2000" spc="-13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0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application</a:t>
            </a:r>
            <a:endParaRPr sz="200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285478" y="3352291"/>
            <a:ext cx="5246370" cy="9423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0200"/>
              </a:lnSpc>
              <a:spcBef>
                <a:spcPts val="100"/>
              </a:spcBef>
            </a:pPr>
            <a:r>
              <a:rPr sz="2000" spc="-10" dirty="0">
                <a:solidFill>
                  <a:srgbClr val="3E3E3E"/>
                </a:solidFill>
                <a:latin typeface="Lucida Sans Unicode"/>
                <a:cs typeface="Lucida Sans Unicode"/>
              </a:rPr>
              <a:t>Ope</a:t>
            </a:r>
            <a:r>
              <a:rPr sz="20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n</a:t>
            </a:r>
            <a:r>
              <a:rPr sz="2000" spc="-515" dirty="0">
                <a:solidFill>
                  <a:srgbClr val="3E3E3E"/>
                </a:solidFill>
                <a:latin typeface="Lucida Sans Unicode"/>
                <a:cs typeface="Lucida Sans Unicode"/>
              </a:rPr>
              <a:t>-</a:t>
            </a:r>
            <a:r>
              <a:rPr sz="20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sourc</a:t>
            </a:r>
            <a:r>
              <a:rPr sz="20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sz="2000" spc="-100" dirty="0">
                <a:solidFill>
                  <a:srgbClr val="3E3E3E"/>
                </a:solidFill>
                <a:latin typeface="Lucida Sans Unicode"/>
                <a:cs typeface="Lucida Sans Unicode"/>
              </a:rPr>
              <a:t>.</a:t>
            </a:r>
            <a:r>
              <a:rPr sz="2000" spc="-13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000" spc="-80" dirty="0">
                <a:solidFill>
                  <a:srgbClr val="3E3E3E"/>
                </a:solidFill>
                <a:latin typeface="Lucida Sans Unicode"/>
                <a:cs typeface="Lucida Sans Unicode"/>
              </a:rPr>
              <a:t>Col</a:t>
            </a:r>
            <a:r>
              <a:rPr sz="20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l</a:t>
            </a:r>
            <a:r>
              <a:rPr sz="20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sz="20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c</a:t>
            </a:r>
            <a:r>
              <a:rPr sz="20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sz="2000" spc="-60" dirty="0">
                <a:solidFill>
                  <a:srgbClr val="3E3E3E"/>
                </a:solidFill>
                <a:latin typeface="Lucida Sans Unicode"/>
                <a:cs typeface="Lucida Sans Unicode"/>
              </a:rPr>
              <a:t>s</a:t>
            </a:r>
            <a:r>
              <a:rPr sz="2000" spc="-15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000" spc="-75" dirty="0">
                <a:solidFill>
                  <a:srgbClr val="3E3E3E"/>
                </a:solidFill>
                <a:latin typeface="Lucida Sans Unicode"/>
                <a:cs typeface="Lucida Sans Unicode"/>
              </a:rPr>
              <a:t>lo</a:t>
            </a:r>
            <a:r>
              <a:rPr sz="20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g</a:t>
            </a:r>
            <a:r>
              <a:rPr sz="2000" spc="-65" dirty="0">
                <a:solidFill>
                  <a:srgbClr val="3E3E3E"/>
                </a:solidFill>
                <a:latin typeface="Lucida Sans Unicode"/>
                <a:cs typeface="Lucida Sans Unicode"/>
              </a:rPr>
              <a:t>s</a:t>
            </a:r>
            <a:r>
              <a:rPr sz="20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0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from</a:t>
            </a:r>
            <a:r>
              <a:rPr sz="20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0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ser</a:t>
            </a:r>
            <a:r>
              <a:rPr sz="20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ver</a:t>
            </a:r>
            <a:r>
              <a:rPr sz="20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s</a:t>
            </a:r>
            <a:r>
              <a:rPr sz="20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000" spc="-15" dirty="0">
                <a:solidFill>
                  <a:srgbClr val="3E3E3E"/>
                </a:solidFill>
                <a:latin typeface="Lucida Sans Unicode"/>
                <a:cs typeface="Lucida Sans Unicode"/>
              </a:rPr>
              <a:t>and  </a:t>
            </a:r>
            <a:r>
              <a:rPr sz="20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ap</a:t>
            </a:r>
            <a:r>
              <a:rPr sz="20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p</a:t>
            </a:r>
            <a:r>
              <a:rPr sz="2000" spc="-75" dirty="0">
                <a:solidFill>
                  <a:srgbClr val="3E3E3E"/>
                </a:solidFill>
                <a:latin typeface="Lucida Sans Unicode"/>
                <a:cs typeface="Lucida Sans Unicode"/>
              </a:rPr>
              <a:t>l</a:t>
            </a:r>
            <a:r>
              <a:rPr sz="2000" spc="-85" dirty="0">
                <a:solidFill>
                  <a:srgbClr val="3E3E3E"/>
                </a:solidFill>
                <a:latin typeface="Lucida Sans Unicode"/>
                <a:cs typeface="Lucida Sans Unicode"/>
              </a:rPr>
              <a:t>i</a:t>
            </a:r>
            <a:r>
              <a:rPr sz="2000" spc="-75" dirty="0">
                <a:solidFill>
                  <a:srgbClr val="3E3E3E"/>
                </a:solidFill>
                <a:latin typeface="Lucida Sans Unicode"/>
                <a:cs typeface="Lucida Sans Unicode"/>
              </a:rPr>
              <a:t>c</a:t>
            </a:r>
            <a:r>
              <a:rPr sz="20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ation</a:t>
            </a:r>
            <a:r>
              <a:rPr sz="20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s</a:t>
            </a:r>
            <a:r>
              <a:rPr sz="2000" spc="-13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0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sz="20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h</a:t>
            </a:r>
            <a:r>
              <a:rPr sz="20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sz="2000" spc="-15" dirty="0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sz="2000" spc="-15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000" spc="-75" dirty="0">
                <a:solidFill>
                  <a:srgbClr val="3E3E3E"/>
                </a:solidFill>
                <a:latin typeface="Lucida Sans Unicode"/>
                <a:cs typeface="Lucida Sans Unicode"/>
              </a:rPr>
              <a:t>c</a:t>
            </a:r>
            <a:r>
              <a:rPr sz="2000" spc="-10" dirty="0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sz="2000" spc="-5" dirty="0">
                <a:solidFill>
                  <a:srgbClr val="3E3E3E"/>
                </a:solidFill>
                <a:latin typeface="Lucida Sans Unicode"/>
                <a:cs typeface="Lucida Sans Unicode"/>
              </a:rPr>
              <a:t>n</a:t>
            </a:r>
            <a:r>
              <a:rPr sz="20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000" spc="-15" dirty="0">
                <a:solidFill>
                  <a:srgbClr val="3E3E3E"/>
                </a:solidFill>
                <a:latin typeface="Lucida Sans Unicode"/>
                <a:cs typeface="Lucida Sans Unicode"/>
              </a:rPr>
              <a:t>be</a:t>
            </a:r>
            <a:r>
              <a:rPr sz="20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0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anal</a:t>
            </a:r>
            <a:r>
              <a:rPr sz="20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y</a:t>
            </a:r>
            <a:r>
              <a:rPr sz="2000" spc="-80" dirty="0">
                <a:solidFill>
                  <a:srgbClr val="3E3E3E"/>
                </a:solidFill>
                <a:latin typeface="Lucida Sans Unicode"/>
                <a:cs typeface="Lucida Sans Unicode"/>
              </a:rPr>
              <a:t>zed</a:t>
            </a:r>
            <a:r>
              <a:rPr sz="20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0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fo</a:t>
            </a:r>
            <a:r>
              <a:rPr sz="2000" spc="-5" dirty="0">
                <a:solidFill>
                  <a:srgbClr val="3E3E3E"/>
                </a:solidFill>
                <a:latin typeface="Lucida Sans Unicode"/>
                <a:cs typeface="Lucida Sans Unicode"/>
              </a:rPr>
              <a:t>r  </a:t>
            </a:r>
            <a:r>
              <a:rPr sz="20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improvement</a:t>
            </a:r>
            <a:endParaRPr sz="2000">
              <a:latin typeface="Lucida Sans Unicode"/>
              <a:cs typeface="Lucida Sans Unicod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024252" y="4292549"/>
            <a:ext cx="5288280" cy="6381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sz="2000" spc="-15" dirty="0">
                <a:solidFill>
                  <a:srgbClr val="3E3E3E"/>
                </a:solidFill>
                <a:latin typeface="Lucida Sans Unicode"/>
                <a:cs typeface="Lucida Sans Unicode"/>
              </a:rPr>
              <a:t>Backup</a:t>
            </a:r>
            <a:r>
              <a:rPr sz="20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0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of</a:t>
            </a:r>
            <a:r>
              <a:rPr sz="20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000" spc="-15" dirty="0">
                <a:solidFill>
                  <a:srgbClr val="3E3E3E"/>
                </a:solidFill>
                <a:latin typeface="Lucida Sans Unicode"/>
                <a:cs typeface="Lucida Sans Unicode"/>
              </a:rPr>
              <a:t>mo</a:t>
            </a:r>
            <a:r>
              <a:rPr sz="20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n</a:t>
            </a:r>
            <a:r>
              <a:rPr sz="20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ito</a:t>
            </a:r>
            <a:r>
              <a:rPr sz="20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r</a:t>
            </a:r>
            <a:r>
              <a:rPr sz="20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i</a:t>
            </a:r>
            <a:r>
              <a:rPr sz="2000" spc="-70" dirty="0">
                <a:solidFill>
                  <a:srgbClr val="3E3E3E"/>
                </a:solidFill>
                <a:latin typeface="Lucida Sans Unicode"/>
                <a:cs typeface="Lucida Sans Unicode"/>
              </a:rPr>
              <a:t>n</a:t>
            </a:r>
            <a:r>
              <a:rPr sz="2000" spc="-150" dirty="0">
                <a:solidFill>
                  <a:srgbClr val="3E3E3E"/>
                </a:solidFill>
                <a:latin typeface="Lucida Sans Unicode"/>
                <a:cs typeface="Lucida Sans Unicode"/>
              </a:rPr>
              <a:t>g</a:t>
            </a:r>
            <a:r>
              <a:rPr sz="20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0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stats</a:t>
            </a:r>
            <a:r>
              <a:rPr sz="2000" spc="-15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000" spc="-5" dirty="0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sz="2000" spc="-10" dirty="0">
                <a:solidFill>
                  <a:srgbClr val="3E3E3E"/>
                </a:solidFill>
                <a:latin typeface="Lucida Sans Unicode"/>
                <a:cs typeface="Lucida Sans Unicode"/>
              </a:rPr>
              <a:t>n</a:t>
            </a:r>
            <a:r>
              <a:rPr sz="20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d</a:t>
            </a:r>
            <a:r>
              <a:rPr sz="20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0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ab</a:t>
            </a:r>
            <a:r>
              <a:rPr sz="20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l</a:t>
            </a:r>
            <a:r>
              <a:rPr sz="2000" spc="10" dirty="0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sz="20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0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sz="20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o</a:t>
            </a:r>
            <a:r>
              <a:rPr sz="20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0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store</a:t>
            </a:r>
            <a:endParaRPr sz="2000">
              <a:latin typeface="Lucida Sans Unicode"/>
              <a:cs typeface="Lucida Sans Unicode"/>
            </a:endParaRPr>
          </a:p>
          <a:p>
            <a:pPr algn="ctr">
              <a:lnSpc>
                <a:spcPct val="100000"/>
              </a:lnSpc>
              <a:spcBef>
                <a:spcPts val="15"/>
              </a:spcBef>
            </a:pPr>
            <a:r>
              <a:rPr sz="2000" spc="-10" dirty="0">
                <a:solidFill>
                  <a:srgbClr val="3E3E3E"/>
                </a:solidFill>
                <a:latin typeface="Lucida Sans Unicode"/>
                <a:cs typeface="Lucida Sans Unicode"/>
              </a:rPr>
              <a:t>our</a:t>
            </a:r>
            <a:r>
              <a:rPr sz="20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0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mon</a:t>
            </a:r>
            <a:r>
              <a:rPr sz="20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itori</a:t>
            </a:r>
            <a:r>
              <a:rPr sz="2000" spc="-70" dirty="0">
                <a:solidFill>
                  <a:srgbClr val="3E3E3E"/>
                </a:solidFill>
                <a:latin typeface="Lucida Sans Unicode"/>
                <a:cs typeface="Lucida Sans Unicode"/>
              </a:rPr>
              <a:t>n</a:t>
            </a:r>
            <a:r>
              <a:rPr sz="2000" spc="-150" dirty="0">
                <a:solidFill>
                  <a:srgbClr val="3E3E3E"/>
                </a:solidFill>
                <a:latin typeface="Lucida Sans Unicode"/>
                <a:cs typeface="Lucida Sans Unicode"/>
              </a:rPr>
              <a:t>g</a:t>
            </a:r>
            <a:r>
              <a:rPr sz="20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0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system</a:t>
            </a:r>
            <a:endParaRPr sz="2000">
              <a:latin typeface="Lucida Sans Unicode"/>
              <a:cs typeface="Lucida Sans Unicod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448038" y="5351526"/>
            <a:ext cx="502666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135" dirty="0">
                <a:solidFill>
                  <a:srgbClr val="3E3E3E"/>
                </a:solidFill>
                <a:latin typeface="Lucida Sans Unicode"/>
                <a:cs typeface="Lucida Sans Unicode"/>
              </a:rPr>
              <a:t>V</a:t>
            </a:r>
            <a:r>
              <a:rPr sz="2000" spc="-70" dirty="0">
                <a:solidFill>
                  <a:srgbClr val="3E3E3E"/>
                </a:solidFill>
                <a:latin typeface="Lucida Sans Unicode"/>
                <a:cs typeface="Lucida Sans Unicode"/>
              </a:rPr>
              <a:t>i</a:t>
            </a:r>
            <a:r>
              <a:rPr sz="2000" spc="5" dirty="0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sz="2000" spc="15" dirty="0">
                <a:solidFill>
                  <a:srgbClr val="3E3E3E"/>
                </a:solidFill>
                <a:latin typeface="Lucida Sans Unicode"/>
                <a:cs typeface="Lucida Sans Unicode"/>
              </a:rPr>
              <a:t>w</a:t>
            </a:r>
            <a:r>
              <a:rPr sz="20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0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st</a:t>
            </a:r>
            <a:r>
              <a:rPr sz="20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sz="20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sz="2000" spc="-60" dirty="0">
                <a:solidFill>
                  <a:srgbClr val="3E3E3E"/>
                </a:solidFill>
                <a:latin typeface="Lucida Sans Unicode"/>
                <a:cs typeface="Lucida Sans Unicode"/>
              </a:rPr>
              <a:t>s</a:t>
            </a:r>
            <a:r>
              <a:rPr sz="2000" spc="-14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0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sz="20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o</a:t>
            </a:r>
            <a:r>
              <a:rPr sz="20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0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d</a:t>
            </a:r>
            <a:r>
              <a:rPr sz="2000" spc="-15" dirty="0">
                <a:solidFill>
                  <a:srgbClr val="3E3E3E"/>
                </a:solidFill>
                <a:latin typeface="Lucida Sans Unicode"/>
                <a:cs typeface="Lucida Sans Unicode"/>
              </a:rPr>
              <a:t>et</a:t>
            </a:r>
            <a:r>
              <a:rPr sz="2000" spc="-5" dirty="0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sz="2000" spc="-75" dirty="0">
                <a:solidFill>
                  <a:srgbClr val="3E3E3E"/>
                </a:solidFill>
                <a:latin typeface="Lucida Sans Unicode"/>
                <a:cs typeface="Lucida Sans Unicode"/>
              </a:rPr>
              <a:t>c</a:t>
            </a:r>
            <a:r>
              <a:rPr sz="20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sz="2000" spc="-14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0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def</a:t>
            </a:r>
            <a:r>
              <a:rPr sz="2000" spc="-15" dirty="0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sz="2000" spc="-75" dirty="0">
                <a:solidFill>
                  <a:srgbClr val="3E3E3E"/>
                </a:solidFill>
                <a:latin typeface="Lucida Sans Unicode"/>
                <a:cs typeface="Lucida Sans Unicode"/>
              </a:rPr>
              <a:t>c</a:t>
            </a:r>
            <a:r>
              <a:rPr sz="20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sz="2000" spc="-60" dirty="0">
                <a:solidFill>
                  <a:srgbClr val="3E3E3E"/>
                </a:solidFill>
                <a:latin typeface="Lucida Sans Unicode"/>
                <a:cs typeface="Lucida Sans Unicode"/>
              </a:rPr>
              <a:t>s</a:t>
            </a:r>
            <a:r>
              <a:rPr sz="2000" spc="-15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0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in</a:t>
            </a:r>
            <a:r>
              <a:rPr sz="20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0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ap</a:t>
            </a:r>
            <a:r>
              <a:rPr sz="20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p</a:t>
            </a:r>
            <a:r>
              <a:rPr sz="2000" spc="-75" dirty="0">
                <a:solidFill>
                  <a:srgbClr val="3E3E3E"/>
                </a:solidFill>
                <a:latin typeface="Lucida Sans Unicode"/>
                <a:cs typeface="Lucida Sans Unicode"/>
              </a:rPr>
              <a:t>l</a:t>
            </a:r>
            <a:r>
              <a:rPr sz="2000" spc="-85" dirty="0">
                <a:solidFill>
                  <a:srgbClr val="3E3E3E"/>
                </a:solidFill>
                <a:latin typeface="Lucida Sans Unicode"/>
                <a:cs typeface="Lucida Sans Unicode"/>
              </a:rPr>
              <a:t>i</a:t>
            </a:r>
            <a:r>
              <a:rPr sz="2000" spc="-75" dirty="0">
                <a:solidFill>
                  <a:srgbClr val="3E3E3E"/>
                </a:solidFill>
                <a:latin typeface="Lucida Sans Unicode"/>
                <a:cs typeface="Lucida Sans Unicode"/>
              </a:rPr>
              <a:t>c</a:t>
            </a:r>
            <a:r>
              <a:rPr sz="20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ations</a:t>
            </a:r>
            <a:endParaRPr sz="2000">
              <a:latin typeface="Lucida Sans Unicode"/>
              <a:cs typeface="Lucida Sans Unicod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037969" y="6172327"/>
            <a:ext cx="5196840" cy="63754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17475" marR="5080" indent="-105410">
              <a:lnSpc>
                <a:spcPct val="100499"/>
              </a:lnSpc>
              <a:spcBef>
                <a:spcPts val="90"/>
              </a:spcBef>
            </a:pPr>
            <a:r>
              <a:rPr sz="2000" spc="-60" dirty="0">
                <a:solidFill>
                  <a:srgbClr val="3E3E3E"/>
                </a:solidFill>
                <a:latin typeface="Lucida Sans Unicode"/>
                <a:cs typeface="Lucida Sans Unicode"/>
              </a:rPr>
              <a:t>Logsta</a:t>
            </a:r>
            <a:r>
              <a:rPr sz="20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s</a:t>
            </a:r>
            <a:r>
              <a:rPr sz="2000" spc="-15" dirty="0">
                <a:solidFill>
                  <a:srgbClr val="3E3E3E"/>
                </a:solidFill>
                <a:latin typeface="Lucida Sans Unicode"/>
                <a:cs typeface="Lucida Sans Unicode"/>
              </a:rPr>
              <a:t>h</a:t>
            </a:r>
            <a:r>
              <a:rPr sz="2000" spc="-15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000" spc="-75" dirty="0">
                <a:solidFill>
                  <a:srgbClr val="3E3E3E"/>
                </a:solidFill>
                <a:latin typeface="Lucida Sans Unicode"/>
                <a:cs typeface="Lucida Sans Unicode"/>
              </a:rPr>
              <a:t>c</a:t>
            </a:r>
            <a:r>
              <a:rPr sz="2000" spc="-10" dirty="0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sz="2000" spc="-5" dirty="0">
                <a:solidFill>
                  <a:srgbClr val="3E3E3E"/>
                </a:solidFill>
                <a:latin typeface="Lucida Sans Unicode"/>
                <a:cs typeface="Lucida Sans Unicode"/>
              </a:rPr>
              <a:t>n</a:t>
            </a:r>
            <a:r>
              <a:rPr sz="20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000" spc="-15" dirty="0">
                <a:solidFill>
                  <a:srgbClr val="3E3E3E"/>
                </a:solidFill>
                <a:latin typeface="Lucida Sans Unicode"/>
                <a:cs typeface="Lucida Sans Unicode"/>
              </a:rPr>
              <a:t>be</a:t>
            </a:r>
            <a:r>
              <a:rPr sz="20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0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u</a:t>
            </a:r>
            <a:r>
              <a:rPr sz="20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s</a:t>
            </a:r>
            <a:r>
              <a:rPr sz="20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sz="20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d</a:t>
            </a:r>
            <a:r>
              <a:rPr sz="20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0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sz="20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o</a:t>
            </a:r>
            <a:r>
              <a:rPr sz="20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000" spc="-160" dirty="0">
                <a:solidFill>
                  <a:srgbClr val="3E3E3E"/>
                </a:solidFill>
                <a:latin typeface="Lucida Sans Unicode"/>
                <a:cs typeface="Lucida Sans Unicode"/>
              </a:rPr>
              <a:t>g</a:t>
            </a:r>
            <a:r>
              <a:rPr sz="2000" spc="-15" dirty="0">
                <a:solidFill>
                  <a:srgbClr val="3E3E3E"/>
                </a:solidFill>
                <a:latin typeface="Lucida Sans Unicode"/>
                <a:cs typeface="Lucida Sans Unicode"/>
              </a:rPr>
              <a:t>athe</a:t>
            </a:r>
            <a:r>
              <a:rPr sz="2000" spc="-10" dirty="0">
                <a:solidFill>
                  <a:srgbClr val="3E3E3E"/>
                </a:solidFill>
                <a:latin typeface="Lucida Sans Unicode"/>
                <a:cs typeface="Lucida Sans Unicode"/>
              </a:rPr>
              <a:t>r</a:t>
            </a:r>
            <a:r>
              <a:rPr sz="20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0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st</a:t>
            </a:r>
            <a:r>
              <a:rPr sz="20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sz="20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sz="2000" spc="-60" dirty="0">
                <a:solidFill>
                  <a:srgbClr val="3E3E3E"/>
                </a:solidFill>
                <a:latin typeface="Lucida Sans Unicode"/>
                <a:cs typeface="Lucida Sans Unicode"/>
              </a:rPr>
              <a:t>s</a:t>
            </a:r>
            <a:r>
              <a:rPr sz="20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0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from</a:t>
            </a:r>
            <a:r>
              <a:rPr sz="2000" spc="-15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000" spc="5" dirty="0">
                <a:solidFill>
                  <a:srgbClr val="3E3E3E"/>
                </a:solidFill>
                <a:latin typeface="Lucida Sans Unicode"/>
                <a:cs typeface="Lucida Sans Unicode"/>
              </a:rPr>
              <a:t>a  </a:t>
            </a:r>
            <a:r>
              <a:rPr sz="20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variety</a:t>
            </a:r>
            <a:r>
              <a:rPr sz="2000" spc="-13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0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of</a:t>
            </a:r>
            <a:r>
              <a:rPr sz="20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0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d</a:t>
            </a:r>
            <a:r>
              <a:rPr sz="2000" spc="-15" dirty="0">
                <a:solidFill>
                  <a:srgbClr val="3E3E3E"/>
                </a:solidFill>
                <a:latin typeface="Lucida Sans Unicode"/>
                <a:cs typeface="Lucida Sans Unicode"/>
              </a:rPr>
              <a:t>at</a:t>
            </a:r>
            <a:r>
              <a:rPr sz="2000" spc="-10" dirty="0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sz="20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0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sourc</a:t>
            </a:r>
            <a:r>
              <a:rPr sz="20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sz="2000" spc="-65" dirty="0">
                <a:solidFill>
                  <a:srgbClr val="3E3E3E"/>
                </a:solidFill>
                <a:latin typeface="Lucida Sans Unicode"/>
                <a:cs typeface="Lucida Sans Unicode"/>
              </a:rPr>
              <a:t>s</a:t>
            </a:r>
            <a:r>
              <a:rPr sz="2000" spc="-14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0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an</a:t>
            </a:r>
            <a:r>
              <a:rPr sz="2000" spc="-15" dirty="0">
                <a:solidFill>
                  <a:srgbClr val="3E3E3E"/>
                </a:solidFill>
                <a:latin typeface="Lucida Sans Unicode"/>
                <a:cs typeface="Lucida Sans Unicode"/>
              </a:rPr>
              <a:t>d</a:t>
            </a:r>
            <a:r>
              <a:rPr sz="20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0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s</a:t>
            </a:r>
            <a:r>
              <a:rPr sz="20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en</a:t>
            </a:r>
            <a:r>
              <a:rPr sz="20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sz="2000" spc="-13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0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sz="20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o</a:t>
            </a:r>
            <a:r>
              <a:rPr sz="20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000" spc="-90" dirty="0">
                <a:solidFill>
                  <a:srgbClr val="3E3E3E"/>
                </a:solidFill>
                <a:latin typeface="Lucida Sans Unicode"/>
                <a:cs typeface="Lucida Sans Unicode"/>
              </a:rPr>
              <a:t>K</a:t>
            </a:r>
            <a:r>
              <a:rPr sz="20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i</a:t>
            </a:r>
            <a:r>
              <a:rPr sz="2000" spc="-80" dirty="0">
                <a:solidFill>
                  <a:srgbClr val="3E3E3E"/>
                </a:solidFill>
                <a:latin typeface="Lucida Sans Unicode"/>
                <a:cs typeface="Lucida Sans Unicode"/>
              </a:rPr>
              <a:t>b</a:t>
            </a:r>
            <a:r>
              <a:rPr sz="2000" spc="-5" dirty="0">
                <a:solidFill>
                  <a:srgbClr val="3E3E3E"/>
                </a:solidFill>
                <a:latin typeface="Lucida Sans Unicode"/>
                <a:cs typeface="Lucida Sans Unicode"/>
              </a:rPr>
              <a:t>ana</a:t>
            </a:r>
            <a:endParaRPr sz="2000">
              <a:latin typeface="Lucida Sans Unicode"/>
              <a:cs typeface="Lucida Sans Unicod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493757" y="7233284"/>
            <a:ext cx="5584825" cy="63754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004060" marR="5080" indent="-1991995">
              <a:lnSpc>
                <a:spcPct val="100499"/>
              </a:lnSpc>
              <a:spcBef>
                <a:spcPts val="90"/>
              </a:spcBef>
            </a:pPr>
            <a:r>
              <a:rPr sz="20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Install</a:t>
            </a:r>
            <a:r>
              <a:rPr sz="2000" spc="-14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0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clients</a:t>
            </a:r>
            <a:r>
              <a:rPr sz="2000" spc="-14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0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to</a:t>
            </a:r>
            <a:r>
              <a:rPr sz="20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0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collect</a:t>
            </a:r>
            <a:r>
              <a:rPr sz="2000" spc="-14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000" spc="-15" dirty="0">
                <a:solidFill>
                  <a:srgbClr val="3E3E3E"/>
                </a:solidFill>
                <a:latin typeface="Lucida Sans Unicode"/>
                <a:cs typeface="Lucida Sans Unicode"/>
              </a:rPr>
              <a:t>data</a:t>
            </a:r>
            <a:r>
              <a:rPr sz="2000" spc="-13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000" spc="-15" dirty="0">
                <a:solidFill>
                  <a:srgbClr val="3E3E3E"/>
                </a:solidFill>
                <a:latin typeface="Lucida Sans Unicode"/>
                <a:cs typeface="Lucida Sans Unicode"/>
              </a:rPr>
              <a:t>and</a:t>
            </a:r>
            <a:r>
              <a:rPr sz="20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0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send</a:t>
            </a:r>
            <a:r>
              <a:rPr sz="20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000" spc="-60" dirty="0">
                <a:solidFill>
                  <a:srgbClr val="3E3E3E"/>
                </a:solidFill>
                <a:latin typeface="Lucida Sans Unicode"/>
                <a:cs typeface="Lucida Sans Unicode"/>
              </a:rPr>
              <a:t>it</a:t>
            </a:r>
            <a:r>
              <a:rPr sz="2000" spc="-13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0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back</a:t>
            </a:r>
            <a:r>
              <a:rPr sz="20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0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to </a:t>
            </a:r>
            <a:r>
              <a:rPr sz="2000" spc="-61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0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the</a:t>
            </a:r>
            <a:r>
              <a:rPr sz="20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0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ELK</a:t>
            </a:r>
            <a:r>
              <a:rPr sz="20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0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Stack</a:t>
            </a:r>
            <a:endParaRPr sz="2000">
              <a:latin typeface="Lucida Sans Unicode"/>
              <a:cs typeface="Lucida Sans Unicode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6380479" y="306451"/>
            <a:ext cx="349504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95" dirty="0">
                <a:solidFill>
                  <a:srgbClr val="3E3E3E"/>
                </a:solidFill>
              </a:rPr>
              <a:t>EL</a:t>
            </a:r>
            <a:r>
              <a:rPr spc="-105" dirty="0">
                <a:solidFill>
                  <a:srgbClr val="3E3E3E"/>
                </a:solidFill>
              </a:rPr>
              <a:t>K</a:t>
            </a:r>
            <a:r>
              <a:rPr spc="-95" dirty="0">
                <a:solidFill>
                  <a:srgbClr val="3E3E3E"/>
                </a:solidFill>
              </a:rPr>
              <a:t> </a:t>
            </a:r>
            <a:r>
              <a:rPr spc="-35" dirty="0">
                <a:solidFill>
                  <a:srgbClr val="3E3E3E"/>
                </a:solidFill>
              </a:rPr>
              <a:t>Stack</a:t>
            </a:r>
            <a:r>
              <a:rPr spc="-95" dirty="0">
                <a:solidFill>
                  <a:srgbClr val="3E3E3E"/>
                </a:solidFill>
              </a:rPr>
              <a:t> </a:t>
            </a:r>
            <a:r>
              <a:rPr spc="10" dirty="0">
                <a:solidFill>
                  <a:srgbClr val="3E3E3E"/>
                </a:solidFill>
              </a:rPr>
              <a:t>Ove</a:t>
            </a:r>
            <a:r>
              <a:rPr dirty="0">
                <a:solidFill>
                  <a:srgbClr val="3E3E3E"/>
                </a:solidFill>
              </a:rPr>
              <a:t>rvi</a:t>
            </a:r>
            <a:r>
              <a:rPr spc="10" dirty="0">
                <a:solidFill>
                  <a:srgbClr val="3E3E3E"/>
                </a:solidFill>
              </a:rPr>
              <a:t>e</a:t>
            </a:r>
            <a:r>
              <a:rPr spc="-100" dirty="0">
                <a:solidFill>
                  <a:srgbClr val="3E3E3E"/>
                </a:solidFill>
              </a:rPr>
              <a:t>w</a:t>
            </a:r>
          </a:p>
        </p:txBody>
      </p:sp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410200" y="734568"/>
            <a:ext cx="5410200" cy="458724"/>
          </a:xfrm>
          <a:prstGeom prst="rect">
            <a:avLst/>
          </a:prstGeom>
        </p:spPr>
      </p:pic>
    </p:spTree>
  </p:cSld>
  <p:clrMapOvr>
    <a:masterClrMapping/>
  </p:clrMapOvr>
</p:sld>
</file>

<file path=ppt/slides/slide4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531870" y="306451"/>
            <a:ext cx="919162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40" dirty="0">
                <a:solidFill>
                  <a:srgbClr val="3E3E3E"/>
                </a:solidFill>
              </a:rPr>
              <a:t>Setting</a:t>
            </a:r>
            <a:r>
              <a:rPr spc="-105" dirty="0">
                <a:solidFill>
                  <a:srgbClr val="3E3E3E"/>
                </a:solidFill>
              </a:rPr>
              <a:t> </a:t>
            </a:r>
            <a:r>
              <a:rPr spc="20" dirty="0">
                <a:solidFill>
                  <a:srgbClr val="3E3E3E"/>
                </a:solidFill>
              </a:rPr>
              <a:t>up</a:t>
            </a:r>
            <a:r>
              <a:rPr spc="-90" dirty="0">
                <a:solidFill>
                  <a:srgbClr val="3E3E3E"/>
                </a:solidFill>
              </a:rPr>
              <a:t> </a:t>
            </a:r>
            <a:r>
              <a:rPr spc="-5" dirty="0">
                <a:solidFill>
                  <a:srgbClr val="3E3E3E"/>
                </a:solidFill>
              </a:rPr>
              <a:t>Complete</a:t>
            </a:r>
            <a:r>
              <a:rPr spc="-75" dirty="0">
                <a:solidFill>
                  <a:srgbClr val="3E3E3E"/>
                </a:solidFill>
              </a:rPr>
              <a:t> </a:t>
            </a:r>
            <a:r>
              <a:rPr spc="-95" dirty="0">
                <a:solidFill>
                  <a:srgbClr val="3E3E3E"/>
                </a:solidFill>
              </a:rPr>
              <a:t>ELK </a:t>
            </a:r>
            <a:r>
              <a:rPr spc="-35" dirty="0">
                <a:solidFill>
                  <a:srgbClr val="3E3E3E"/>
                </a:solidFill>
              </a:rPr>
              <a:t>Stack</a:t>
            </a:r>
            <a:r>
              <a:rPr spc="-95" dirty="0">
                <a:solidFill>
                  <a:srgbClr val="3E3E3E"/>
                </a:solidFill>
              </a:rPr>
              <a:t> </a:t>
            </a:r>
            <a:r>
              <a:rPr spc="20" dirty="0">
                <a:solidFill>
                  <a:srgbClr val="3E3E3E"/>
                </a:solidFill>
              </a:rPr>
              <a:t>for</a:t>
            </a:r>
            <a:r>
              <a:rPr spc="-75" dirty="0">
                <a:solidFill>
                  <a:srgbClr val="3E3E3E"/>
                </a:solidFill>
              </a:rPr>
              <a:t> </a:t>
            </a:r>
            <a:r>
              <a:rPr spc="-70" dirty="0">
                <a:solidFill>
                  <a:srgbClr val="3E3E3E"/>
                </a:solidFill>
              </a:rPr>
              <a:t>Log</a:t>
            </a:r>
            <a:r>
              <a:rPr spc="-75" dirty="0">
                <a:solidFill>
                  <a:srgbClr val="3E3E3E"/>
                </a:solidFill>
              </a:rPr>
              <a:t> </a:t>
            </a:r>
            <a:r>
              <a:rPr spc="15" dirty="0">
                <a:solidFill>
                  <a:srgbClr val="3E3E3E"/>
                </a:solidFill>
              </a:rPr>
              <a:t>Management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613153" y="1519326"/>
            <a:ext cx="13030835" cy="1031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73505" marR="5080" indent="-1361440">
              <a:lnSpc>
                <a:spcPct val="150100"/>
              </a:lnSpc>
              <a:spcBef>
                <a:spcPts val="100"/>
              </a:spcBef>
            </a:pPr>
            <a:r>
              <a:rPr sz="2200" spc="10" dirty="0">
                <a:solidFill>
                  <a:srgbClr val="3E3E3E"/>
                </a:solidFill>
                <a:latin typeface="Lucida Sans Unicode"/>
                <a:cs typeface="Lucida Sans Unicode"/>
              </a:rPr>
              <a:t>Based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on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the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use-case</a:t>
            </a:r>
            <a:r>
              <a:rPr sz="2200" spc="-9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and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environment,</a:t>
            </a:r>
            <a:r>
              <a:rPr sz="2200" spc="-8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businesses</a:t>
            </a: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70" dirty="0">
                <a:solidFill>
                  <a:srgbClr val="3E3E3E"/>
                </a:solidFill>
                <a:latin typeface="Lucida Sans Unicode"/>
                <a:cs typeface="Lucida Sans Unicode"/>
              </a:rPr>
              <a:t>might</a:t>
            </a:r>
            <a:r>
              <a:rPr sz="2200" spc="-9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15" dirty="0">
                <a:solidFill>
                  <a:srgbClr val="3E3E3E"/>
                </a:solidFill>
                <a:latin typeface="Lucida Sans Unicode"/>
                <a:cs typeface="Lucida Sans Unicode"/>
              </a:rPr>
              <a:t>need</a:t>
            </a:r>
            <a:r>
              <a:rPr sz="2200" spc="-10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different</a:t>
            </a:r>
            <a:r>
              <a:rPr sz="2200" spc="-9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logging</a:t>
            </a:r>
            <a:r>
              <a:rPr sz="2200" spc="-10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architectures.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70" dirty="0">
                <a:solidFill>
                  <a:srgbClr val="3B4043"/>
                </a:solidFill>
                <a:latin typeface="Lucida Sans Unicode"/>
                <a:cs typeface="Lucida Sans Unicode"/>
              </a:rPr>
              <a:t>The </a:t>
            </a:r>
            <a:r>
              <a:rPr sz="2200" spc="-680" dirty="0">
                <a:solidFill>
                  <a:srgbClr val="3B4043"/>
                </a:solidFill>
                <a:latin typeface="Lucida Sans Unicode"/>
                <a:cs typeface="Lucida Sans Unicode"/>
              </a:rPr>
              <a:t> </a:t>
            </a:r>
            <a:r>
              <a:rPr sz="2200" spc="-75" dirty="0">
                <a:solidFill>
                  <a:srgbClr val="3B4043"/>
                </a:solidFill>
                <a:latin typeface="Lucida Sans Unicode"/>
                <a:cs typeface="Lucida Sans Unicode"/>
              </a:rPr>
              <a:t>classic</a:t>
            </a:r>
            <a:r>
              <a:rPr sz="2200" spc="-80" dirty="0">
                <a:solidFill>
                  <a:srgbClr val="3B4043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B4043"/>
                </a:solidFill>
                <a:latin typeface="Lucida Sans Unicode"/>
                <a:cs typeface="Lucida Sans Unicode"/>
              </a:rPr>
              <a:t>ELK</a:t>
            </a:r>
            <a:r>
              <a:rPr sz="2200" spc="-130" dirty="0">
                <a:solidFill>
                  <a:srgbClr val="3B4043"/>
                </a:solidFill>
                <a:latin typeface="Lucida Sans Unicode"/>
                <a:cs typeface="Lucida Sans Unicode"/>
              </a:rPr>
              <a:t> </a:t>
            </a:r>
            <a:r>
              <a:rPr sz="2200" spc="-70" dirty="0">
                <a:solidFill>
                  <a:srgbClr val="3B4043"/>
                </a:solidFill>
                <a:latin typeface="Lucida Sans Unicode"/>
                <a:cs typeface="Lucida Sans Unicode"/>
              </a:rPr>
              <a:t>stack</a:t>
            </a:r>
            <a:r>
              <a:rPr sz="2200" spc="-130" dirty="0">
                <a:solidFill>
                  <a:srgbClr val="3B4043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B4043"/>
                </a:solidFill>
                <a:latin typeface="Lucida Sans Unicode"/>
                <a:cs typeface="Lucida Sans Unicode"/>
              </a:rPr>
              <a:t>architecture</a:t>
            </a:r>
            <a:r>
              <a:rPr sz="2200" spc="-80" dirty="0">
                <a:solidFill>
                  <a:srgbClr val="3B4043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B4043"/>
                </a:solidFill>
                <a:latin typeface="Lucida Sans Unicode"/>
                <a:cs typeface="Lucida Sans Unicode"/>
              </a:rPr>
              <a:t>can</a:t>
            </a:r>
            <a:r>
              <a:rPr sz="2200" spc="-114" dirty="0">
                <a:solidFill>
                  <a:srgbClr val="3B4043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B4043"/>
                </a:solidFill>
                <a:latin typeface="Lucida Sans Unicode"/>
                <a:cs typeface="Lucida Sans Unicode"/>
              </a:rPr>
              <a:t>support</a:t>
            </a:r>
            <a:r>
              <a:rPr sz="2200" spc="-105" dirty="0">
                <a:solidFill>
                  <a:srgbClr val="3B4043"/>
                </a:solidFill>
                <a:latin typeface="Lucida Sans Unicode"/>
                <a:cs typeface="Lucida Sans Unicode"/>
              </a:rPr>
              <a:t> </a:t>
            </a:r>
            <a:r>
              <a:rPr sz="2200" spc="-55" dirty="0">
                <a:solidFill>
                  <a:srgbClr val="3B4043"/>
                </a:solidFill>
                <a:latin typeface="Lucida Sans Unicode"/>
                <a:cs typeface="Lucida Sans Unicode"/>
              </a:rPr>
              <a:t>small</a:t>
            </a:r>
            <a:r>
              <a:rPr sz="2200" spc="-90" dirty="0">
                <a:solidFill>
                  <a:srgbClr val="3B4043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3B4043"/>
                </a:solidFill>
                <a:latin typeface="Lucida Sans Unicode"/>
                <a:cs typeface="Lucida Sans Unicode"/>
              </a:rPr>
              <a:t>environments</a:t>
            </a:r>
            <a:r>
              <a:rPr sz="2200" spc="-100" dirty="0">
                <a:solidFill>
                  <a:srgbClr val="3B4043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B4043"/>
                </a:solidFill>
                <a:latin typeface="Lucida Sans Unicode"/>
                <a:cs typeface="Lucida Sans Unicode"/>
              </a:rPr>
              <a:t>as</a:t>
            </a:r>
            <a:r>
              <a:rPr sz="2200" spc="-114" dirty="0">
                <a:solidFill>
                  <a:srgbClr val="3B4043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3B4043"/>
                </a:solidFill>
                <a:latin typeface="Lucida Sans Unicode"/>
                <a:cs typeface="Lucida Sans Unicode"/>
              </a:rPr>
              <a:t>shown</a:t>
            </a:r>
            <a:r>
              <a:rPr sz="2200" spc="-114" dirty="0">
                <a:solidFill>
                  <a:srgbClr val="3B4043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B4043"/>
                </a:solidFill>
                <a:latin typeface="Lucida Sans Unicode"/>
                <a:cs typeface="Lucida Sans Unicode"/>
              </a:rPr>
              <a:t>below:</a:t>
            </a:r>
            <a:endParaRPr sz="2200">
              <a:latin typeface="Lucida Sans Unicode"/>
              <a:cs typeface="Lucida Sans Unicode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831848" y="3557015"/>
            <a:ext cx="3144012" cy="1857755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1827148" y="3552190"/>
            <a:ext cx="3154045" cy="1867535"/>
          </a:xfrm>
          <a:custGeom>
            <a:avLst/>
            <a:gdLst/>
            <a:ahLst/>
            <a:cxnLst/>
            <a:rect l="l" t="t" r="r" b="b"/>
            <a:pathLst>
              <a:path w="3154045" h="1867535">
                <a:moveTo>
                  <a:pt x="0" y="1867280"/>
                </a:moveTo>
                <a:lnTo>
                  <a:pt x="3153537" y="1867280"/>
                </a:lnTo>
                <a:lnTo>
                  <a:pt x="3153537" y="0"/>
                </a:lnTo>
                <a:lnTo>
                  <a:pt x="0" y="0"/>
                </a:lnTo>
                <a:lnTo>
                  <a:pt x="0" y="1867280"/>
                </a:lnTo>
                <a:close/>
              </a:path>
            </a:pathLst>
          </a:custGeom>
          <a:ln w="9525">
            <a:solidFill>
              <a:srgbClr val="44536A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" name="object 7"/>
          <p:cNvGrpSpPr/>
          <p:nvPr/>
        </p:nvGrpSpPr>
        <p:grpSpPr>
          <a:xfrm>
            <a:off x="6394259" y="3547427"/>
            <a:ext cx="3163570" cy="1877060"/>
            <a:chOff x="6394259" y="3547427"/>
            <a:chExt cx="3163570" cy="1877060"/>
          </a:xfrm>
        </p:grpSpPr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403847" y="3557016"/>
              <a:ext cx="3144011" cy="1857755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6399021" y="3552190"/>
              <a:ext cx="3154045" cy="1867535"/>
            </a:xfrm>
            <a:custGeom>
              <a:avLst/>
              <a:gdLst/>
              <a:ahLst/>
              <a:cxnLst/>
              <a:rect l="l" t="t" r="r" b="b"/>
              <a:pathLst>
                <a:path w="3154045" h="1867535">
                  <a:moveTo>
                    <a:pt x="0" y="1867280"/>
                  </a:moveTo>
                  <a:lnTo>
                    <a:pt x="3153537" y="1867280"/>
                  </a:lnTo>
                  <a:lnTo>
                    <a:pt x="3153537" y="0"/>
                  </a:lnTo>
                  <a:lnTo>
                    <a:pt x="0" y="0"/>
                  </a:lnTo>
                  <a:lnTo>
                    <a:pt x="0" y="1867280"/>
                  </a:lnTo>
                  <a:close/>
                </a:path>
              </a:pathLst>
            </a:custGeom>
            <a:ln w="9524">
              <a:solidFill>
                <a:srgbClr val="44536A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10928159" y="3547427"/>
            <a:ext cx="3163570" cy="1877060"/>
            <a:chOff x="10928159" y="3547427"/>
            <a:chExt cx="3163570" cy="1877060"/>
          </a:xfrm>
        </p:grpSpPr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937747" y="3557016"/>
              <a:ext cx="3144011" cy="1857755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0932921" y="3552190"/>
              <a:ext cx="3154045" cy="1867535"/>
            </a:xfrm>
            <a:custGeom>
              <a:avLst/>
              <a:gdLst/>
              <a:ahLst/>
              <a:cxnLst/>
              <a:rect l="l" t="t" r="r" b="b"/>
              <a:pathLst>
                <a:path w="3154044" h="1867535">
                  <a:moveTo>
                    <a:pt x="0" y="1867280"/>
                  </a:moveTo>
                  <a:lnTo>
                    <a:pt x="3153537" y="1867280"/>
                  </a:lnTo>
                  <a:lnTo>
                    <a:pt x="3153537" y="0"/>
                  </a:lnTo>
                  <a:lnTo>
                    <a:pt x="0" y="0"/>
                  </a:lnTo>
                  <a:lnTo>
                    <a:pt x="0" y="1867280"/>
                  </a:lnTo>
                  <a:close/>
                </a:path>
              </a:pathLst>
            </a:custGeom>
            <a:ln w="9524">
              <a:solidFill>
                <a:srgbClr val="44536A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" name="object 13"/>
          <p:cNvGrpSpPr/>
          <p:nvPr/>
        </p:nvGrpSpPr>
        <p:grpSpPr>
          <a:xfrm>
            <a:off x="5070157" y="4370641"/>
            <a:ext cx="1223010" cy="418465"/>
            <a:chOff x="5070157" y="4370641"/>
            <a:chExt cx="1223010" cy="418465"/>
          </a:xfrm>
        </p:grpSpPr>
        <p:sp>
          <p:nvSpPr>
            <p:cNvPr id="14" name="object 14"/>
            <p:cNvSpPr/>
            <p:nvPr/>
          </p:nvSpPr>
          <p:spPr>
            <a:xfrm>
              <a:off x="5074920" y="4375403"/>
              <a:ext cx="1213485" cy="408940"/>
            </a:xfrm>
            <a:custGeom>
              <a:avLst/>
              <a:gdLst/>
              <a:ahLst/>
              <a:cxnLst/>
              <a:rect l="l" t="t" r="r" b="b"/>
              <a:pathLst>
                <a:path w="1213485" h="408939">
                  <a:moveTo>
                    <a:pt x="1008888" y="0"/>
                  </a:moveTo>
                  <a:lnTo>
                    <a:pt x="1008888" y="102108"/>
                  </a:lnTo>
                  <a:lnTo>
                    <a:pt x="0" y="102108"/>
                  </a:lnTo>
                  <a:lnTo>
                    <a:pt x="102107" y="204216"/>
                  </a:lnTo>
                  <a:lnTo>
                    <a:pt x="0" y="306324"/>
                  </a:lnTo>
                  <a:lnTo>
                    <a:pt x="1008888" y="306324"/>
                  </a:lnTo>
                  <a:lnTo>
                    <a:pt x="1008888" y="408432"/>
                  </a:lnTo>
                  <a:lnTo>
                    <a:pt x="1213103" y="204216"/>
                  </a:lnTo>
                  <a:lnTo>
                    <a:pt x="1008888" y="0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074920" y="4375403"/>
              <a:ext cx="1213485" cy="408940"/>
            </a:xfrm>
            <a:custGeom>
              <a:avLst/>
              <a:gdLst/>
              <a:ahLst/>
              <a:cxnLst/>
              <a:rect l="l" t="t" r="r" b="b"/>
              <a:pathLst>
                <a:path w="1213485" h="408939">
                  <a:moveTo>
                    <a:pt x="0" y="102108"/>
                  </a:moveTo>
                  <a:lnTo>
                    <a:pt x="1008888" y="102108"/>
                  </a:lnTo>
                  <a:lnTo>
                    <a:pt x="1008888" y="0"/>
                  </a:lnTo>
                  <a:lnTo>
                    <a:pt x="1213103" y="204216"/>
                  </a:lnTo>
                  <a:lnTo>
                    <a:pt x="1008888" y="408432"/>
                  </a:lnTo>
                  <a:lnTo>
                    <a:pt x="1008888" y="306324"/>
                  </a:lnTo>
                  <a:lnTo>
                    <a:pt x="0" y="306324"/>
                  </a:lnTo>
                  <a:lnTo>
                    <a:pt x="102107" y="204216"/>
                  </a:lnTo>
                  <a:lnTo>
                    <a:pt x="0" y="102108"/>
                  </a:lnTo>
                  <a:close/>
                </a:path>
              </a:pathLst>
            </a:custGeom>
            <a:ln w="9524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6" name="object 16"/>
          <p:cNvGrpSpPr/>
          <p:nvPr/>
        </p:nvGrpSpPr>
        <p:grpSpPr>
          <a:xfrm>
            <a:off x="9642157" y="4370641"/>
            <a:ext cx="1223010" cy="418465"/>
            <a:chOff x="9642157" y="4370641"/>
            <a:chExt cx="1223010" cy="418465"/>
          </a:xfrm>
        </p:grpSpPr>
        <p:sp>
          <p:nvSpPr>
            <p:cNvPr id="17" name="object 17"/>
            <p:cNvSpPr/>
            <p:nvPr/>
          </p:nvSpPr>
          <p:spPr>
            <a:xfrm>
              <a:off x="9646919" y="4375403"/>
              <a:ext cx="1213485" cy="408940"/>
            </a:xfrm>
            <a:custGeom>
              <a:avLst/>
              <a:gdLst/>
              <a:ahLst/>
              <a:cxnLst/>
              <a:rect l="l" t="t" r="r" b="b"/>
              <a:pathLst>
                <a:path w="1213484" h="408939">
                  <a:moveTo>
                    <a:pt x="204215" y="0"/>
                  </a:moveTo>
                  <a:lnTo>
                    <a:pt x="0" y="204216"/>
                  </a:lnTo>
                  <a:lnTo>
                    <a:pt x="204215" y="408432"/>
                  </a:lnTo>
                  <a:lnTo>
                    <a:pt x="204215" y="306324"/>
                  </a:lnTo>
                  <a:lnTo>
                    <a:pt x="1213103" y="306324"/>
                  </a:lnTo>
                  <a:lnTo>
                    <a:pt x="1110996" y="204216"/>
                  </a:lnTo>
                  <a:lnTo>
                    <a:pt x="1213103" y="102108"/>
                  </a:lnTo>
                  <a:lnTo>
                    <a:pt x="204215" y="102108"/>
                  </a:lnTo>
                  <a:lnTo>
                    <a:pt x="204215" y="0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9646919" y="4375403"/>
              <a:ext cx="1213485" cy="408940"/>
            </a:xfrm>
            <a:custGeom>
              <a:avLst/>
              <a:gdLst/>
              <a:ahLst/>
              <a:cxnLst/>
              <a:rect l="l" t="t" r="r" b="b"/>
              <a:pathLst>
                <a:path w="1213484" h="408939">
                  <a:moveTo>
                    <a:pt x="1213103" y="306324"/>
                  </a:moveTo>
                  <a:lnTo>
                    <a:pt x="204215" y="306324"/>
                  </a:lnTo>
                  <a:lnTo>
                    <a:pt x="204215" y="408432"/>
                  </a:lnTo>
                  <a:lnTo>
                    <a:pt x="0" y="204216"/>
                  </a:lnTo>
                  <a:lnTo>
                    <a:pt x="204215" y="0"/>
                  </a:lnTo>
                  <a:lnTo>
                    <a:pt x="204215" y="102108"/>
                  </a:lnTo>
                  <a:lnTo>
                    <a:pt x="1213103" y="102108"/>
                  </a:lnTo>
                  <a:lnTo>
                    <a:pt x="1110996" y="204216"/>
                  </a:lnTo>
                  <a:lnTo>
                    <a:pt x="1213103" y="306324"/>
                  </a:lnTo>
                  <a:close/>
                </a:path>
              </a:pathLst>
            </a:custGeom>
            <a:ln w="9524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2148967" y="5684011"/>
            <a:ext cx="2526030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Data</a:t>
            </a:r>
            <a:r>
              <a:rPr sz="2200" spc="-13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60" dirty="0">
                <a:solidFill>
                  <a:srgbClr val="3E3E3E"/>
                </a:solidFill>
                <a:latin typeface="Lucida Sans Unicode"/>
                <a:cs typeface="Lucida Sans Unicode"/>
              </a:rPr>
              <a:t>collection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and</a:t>
            </a:r>
            <a:endParaRPr sz="2200">
              <a:latin typeface="Lucida Sans Unicode"/>
              <a:cs typeface="Lucida Sans Unicode"/>
            </a:endParaRPr>
          </a:p>
          <a:p>
            <a:pPr marL="3810" algn="ctr">
              <a:lnSpc>
                <a:spcPct val="100000"/>
              </a:lnSpc>
            </a:pPr>
            <a:r>
              <a:rPr sz="2200" spc="-60" dirty="0">
                <a:solidFill>
                  <a:srgbClr val="3E3E3E"/>
                </a:solidFill>
                <a:latin typeface="Lucida Sans Unicode"/>
                <a:cs typeface="Lucida Sans Unicode"/>
              </a:rPr>
              <a:t>processing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777608" y="5684011"/>
            <a:ext cx="2261235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Data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st</a:t>
            </a:r>
            <a:r>
              <a:rPr sz="2200" spc="-65" dirty="0">
                <a:solidFill>
                  <a:srgbClr val="3E3E3E"/>
                </a:solidFill>
                <a:latin typeface="Lucida Sans Unicode"/>
                <a:cs typeface="Lucida Sans Unicode"/>
              </a:rPr>
              <a:t>o</a:t>
            </a:r>
            <a:r>
              <a:rPr sz="2200" spc="-5" dirty="0">
                <a:solidFill>
                  <a:srgbClr val="3E3E3E"/>
                </a:solidFill>
                <a:latin typeface="Lucida Sans Unicode"/>
                <a:cs typeface="Lucida Sans Unicode"/>
              </a:rPr>
              <a:t>r</a:t>
            </a:r>
            <a:r>
              <a:rPr sz="2200" dirty="0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sz="2200" spc="-85" dirty="0">
                <a:solidFill>
                  <a:srgbClr val="3E3E3E"/>
                </a:solidFill>
                <a:latin typeface="Lucida Sans Unicode"/>
                <a:cs typeface="Lucida Sans Unicode"/>
              </a:rPr>
              <a:t>ge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10" dirty="0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nd</a:t>
            </a:r>
            <a:endParaRPr sz="2200">
              <a:latin typeface="Lucida Sans Unicode"/>
              <a:cs typeface="Lucida Sans Unicode"/>
            </a:endParaRPr>
          </a:p>
          <a:p>
            <a:pPr algn="ctr">
              <a:lnSpc>
                <a:spcPct val="100000"/>
              </a:lnSpc>
            </a:pPr>
            <a:r>
              <a:rPr sz="2200" spc="-80" dirty="0">
                <a:solidFill>
                  <a:srgbClr val="3E3E3E"/>
                </a:solidFill>
                <a:latin typeface="Lucida Sans Unicode"/>
                <a:cs typeface="Lucida Sans Unicode"/>
              </a:rPr>
              <a:t>indexing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1248135" y="5684011"/>
            <a:ext cx="2313940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Data</a:t>
            </a:r>
            <a:r>
              <a:rPr sz="2200" spc="-15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analysis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and</a:t>
            </a:r>
            <a:endParaRPr sz="2200">
              <a:latin typeface="Lucida Sans Unicode"/>
              <a:cs typeface="Lucida Sans Unicode"/>
            </a:endParaRPr>
          </a:p>
          <a:p>
            <a:pPr algn="ctr">
              <a:lnSpc>
                <a:spcPct val="100000"/>
              </a:lnSpc>
            </a:pPr>
            <a:r>
              <a:rPr sz="2200" spc="-60" dirty="0">
                <a:solidFill>
                  <a:srgbClr val="3E3E3E"/>
                </a:solidFill>
                <a:latin typeface="Lucida Sans Unicode"/>
                <a:cs typeface="Lucida Sans Unicode"/>
              </a:rPr>
              <a:t>visualization</a:t>
            </a:r>
            <a:endParaRPr sz="2200">
              <a:latin typeface="Lucida Sans Unicode"/>
              <a:cs typeface="Lucida Sans Unicode"/>
            </a:endParaRPr>
          </a:p>
        </p:txBody>
      </p:sp>
      <p:pic>
        <p:nvPicPr>
          <p:cNvPr id="22" name="object 2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662683" y="734568"/>
            <a:ext cx="13025628" cy="458724"/>
          </a:xfrm>
          <a:prstGeom prst="rect">
            <a:avLst/>
          </a:prstGeom>
        </p:spPr>
      </p:pic>
    </p:spTree>
  </p:cSld>
  <p:clrMapOvr>
    <a:masterClrMapping/>
  </p:clrMapOvr>
</p:sld>
</file>

<file path=ppt/slides/slide4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531870" y="306451"/>
            <a:ext cx="919162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40" dirty="0">
                <a:solidFill>
                  <a:srgbClr val="3E3E3E"/>
                </a:solidFill>
              </a:rPr>
              <a:t>Setting</a:t>
            </a:r>
            <a:r>
              <a:rPr spc="-105" dirty="0">
                <a:solidFill>
                  <a:srgbClr val="3E3E3E"/>
                </a:solidFill>
              </a:rPr>
              <a:t> </a:t>
            </a:r>
            <a:r>
              <a:rPr spc="20" dirty="0">
                <a:solidFill>
                  <a:srgbClr val="3E3E3E"/>
                </a:solidFill>
              </a:rPr>
              <a:t>up</a:t>
            </a:r>
            <a:r>
              <a:rPr spc="-90" dirty="0">
                <a:solidFill>
                  <a:srgbClr val="3E3E3E"/>
                </a:solidFill>
              </a:rPr>
              <a:t> </a:t>
            </a:r>
            <a:r>
              <a:rPr spc="-5" dirty="0">
                <a:solidFill>
                  <a:srgbClr val="3E3E3E"/>
                </a:solidFill>
              </a:rPr>
              <a:t>Complete</a:t>
            </a:r>
            <a:r>
              <a:rPr spc="-75" dirty="0">
                <a:solidFill>
                  <a:srgbClr val="3E3E3E"/>
                </a:solidFill>
              </a:rPr>
              <a:t> </a:t>
            </a:r>
            <a:r>
              <a:rPr spc="-95" dirty="0">
                <a:solidFill>
                  <a:srgbClr val="3E3E3E"/>
                </a:solidFill>
              </a:rPr>
              <a:t>ELK </a:t>
            </a:r>
            <a:r>
              <a:rPr spc="-35" dirty="0">
                <a:solidFill>
                  <a:srgbClr val="3E3E3E"/>
                </a:solidFill>
              </a:rPr>
              <a:t>Stack</a:t>
            </a:r>
            <a:r>
              <a:rPr spc="-95" dirty="0">
                <a:solidFill>
                  <a:srgbClr val="3E3E3E"/>
                </a:solidFill>
              </a:rPr>
              <a:t> </a:t>
            </a:r>
            <a:r>
              <a:rPr spc="20" dirty="0">
                <a:solidFill>
                  <a:srgbClr val="3E3E3E"/>
                </a:solidFill>
              </a:rPr>
              <a:t>for</a:t>
            </a:r>
            <a:r>
              <a:rPr spc="-75" dirty="0">
                <a:solidFill>
                  <a:srgbClr val="3E3E3E"/>
                </a:solidFill>
              </a:rPr>
              <a:t> </a:t>
            </a:r>
            <a:r>
              <a:rPr spc="-70" dirty="0">
                <a:solidFill>
                  <a:srgbClr val="3E3E3E"/>
                </a:solidFill>
              </a:rPr>
              <a:t>Log</a:t>
            </a:r>
            <a:r>
              <a:rPr spc="-75" dirty="0">
                <a:solidFill>
                  <a:srgbClr val="3E3E3E"/>
                </a:solidFill>
              </a:rPr>
              <a:t> </a:t>
            </a:r>
            <a:r>
              <a:rPr spc="15" dirty="0">
                <a:solidFill>
                  <a:srgbClr val="3E3E3E"/>
                </a:solidFill>
              </a:rPr>
              <a:t>Management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642110" y="1519326"/>
            <a:ext cx="12966700" cy="1031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057265" marR="5080" indent="-6045200">
              <a:lnSpc>
                <a:spcPct val="150100"/>
              </a:lnSpc>
              <a:spcBef>
                <a:spcPts val="100"/>
              </a:spcBef>
            </a:pP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For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environments</a:t>
            </a:r>
            <a:r>
              <a:rPr sz="2200" spc="-8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that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provides</a:t>
            </a:r>
            <a:r>
              <a:rPr sz="2200" spc="-9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Big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Data,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some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additional</a:t>
            </a:r>
            <a:r>
              <a:rPr sz="2200" spc="-8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components</a:t>
            </a:r>
            <a:r>
              <a:rPr sz="2200" spc="-9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70" dirty="0">
                <a:solidFill>
                  <a:srgbClr val="3E3E3E"/>
                </a:solidFill>
                <a:latin typeface="Lucida Sans Unicode"/>
                <a:cs typeface="Lucida Sans Unicode"/>
              </a:rPr>
              <a:t>might</a:t>
            </a:r>
            <a:r>
              <a:rPr sz="2200" spc="-9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be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required</a:t>
            </a:r>
            <a:r>
              <a:rPr sz="2200" spc="-8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as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shown </a:t>
            </a:r>
            <a:r>
              <a:rPr sz="2200" spc="-68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below:</a:t>
            </a:r>
            <a:endParaRPr sz="2200">
              <a:latin typeface="Lucida Sans Unicode"/>
              <a:cs typeface="Lucida Sans Unicode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999731" y="3511296"/>
            <a:ext cx="1949196" cy="1325879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6994906" y="3506470"/>
            <a:ext cx="1958975" cy="1335405"/>
          </a:xfrm>
          <a:custGeom>
            <a:avLst/>
            <a:gdLst/>
            <a:ahLst/>
            <a:cxnLst/>
            <a:rect l="l" t="t" r="r" b="b"/>
            <a:pathLst>
              <a:path w="1958975" h="1335404">
                <a:moveTo>
                  <a:pt x="0" y="1335404"/>
                </a:moveTo>
                <a:lnTo>
                  <a:pt x="1958721" y="1335404"/>
                </a:lnTo>
                <a:lnTo>
                  <a:pt x="1958721" y="0"/>
                </a:lnTo>
                <a:lnTo>
                  <a:pt x="0" y="0"/>
                </a:lnTo>
                <a:lnTo>
                  <a:pt x="0" y="1335404"/>
                </a:lnTo>
                <a:close/>
              </a:path>
            </a:pathLst>
          </a:custGeom>
          <a:ln w="9525">
            <a:solidFill>
              <a:srgbClr val="44536A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" name="object 7"/>
          <p:cNvGrpSpPr/>
          <p:nvPr/>
        </p:nvGrpSpPr>
        <p:grpSpPr>
          <a:xfrm>
            <a:off x="12772199" y="3501707"/>
            <a:ext cx="1968500" cy="1344930"/>
            <a:chOff x="12772199" y="3501707"/>
            <a:chExt cx="1968500" cy="1344930"/>
          </a:xfrm>
        </p:grpSpPr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781787" y="3511296"/>
              <a:ext cx="1949196" cy="1325879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2776961" y="3506470"/>
              <a:ext cx="1958975" cy="1335405"/>
            </a:xfrm>
            <a:custGeom>
              <a:avLst/>
              <a:gdLst/>
              <a:ahLst/>
              <a:cxnLst/>
              <a:rect l="l" t="t" r="r" b="b"/>
              <a:pathLst>
                <a:path w="1958975" h="1335404">
                  <a:moveTo>
                    <a:pt x="0" y="1335404"/>
                  </a:moveTo>
                  <a:lnTo>
                    <a:pt x="1958721" y="1335404"/>
                  </a:lnTo>
                  <a:lnTo>
                    <a:pt x="1958721" y="0"/>
                  </a:lnTo>
                  <a:lnTo>
                    <a:pt x="0" y="0"/>
                  </a:lnTo>
                  <a:lnTo>
                    <a:pt x="0" y="1335404"/>
                  </a:lnTo>
                  <a:close/>
                </a:path>
              </a:pathLst>
            </a:custGeom>
            <a:ln w="9525">
              <a:solidFill>
                <a:srgbClr val="44536A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9066085" y="3501707"/>
            <a:ext cx="2750185" cy="1344930"/>
            <a:chOff x="9066085" y="3501707"/>
            <a:chExt cx="2750185" cy="1344930"/>
          </a:xfrm>
        </p:grpSpPr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855707" y="3511296"/>
              <a:ext cx="1950720" cy="1325879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9850881" y="3506470"/>
              <a:ext cx="1960245" cy="1335405"/>
            </a:xfrm>
            <a:custGeom>
              <a:avLst/>
              <a:gdLst/>
              <a:ahLst/>
              <a:cxnLst/>
              <a:rect l="l" t="t" r="r" b="b"/>
              <a:pathLst>
                <a:path w="1960245" h="1335404">
                  <a:moveTo>
                    <a:pt x="0" y="1335404"/>
                  </a:moveTo>
                  <a:lnTo>
                    <a:pt x="1960245" y="1335404"/>
                  </a:lnTo>
                  <a:lnTo>
                    <a:pt x="1960245" y="0"/>
                  </a:lnTo>
                  <a:lnTo>
                    <a:pt x="0" y="0"/>
                  </a:lnTo>
                  <a:lnTo>
                    <a:pt x="0" y="1335404"/>
                  </a:lnTo>
                  <a:close/>
                </a:path>
              </a:pathLst>
            </a:custGeom>
            <a:ln w="9525">
              <a:solidFill>
                <a:srgbClr val="44536A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9070847" y="4052316"/>
              <a:ext cx="745490" cy="294640"/>
            </a:xfrm>
            <a:custGeom>
              <a:avLst/>
              <a:gdLst/>
              <a:ahLst/>
              <a:cxnLst/>
              <a:rect l="l" t="t" r="r" b="b"/>
              <a:pathLst>
                <a:path w="745490" h="294639">
                  <a:moveTo>
                    <a:pt x="598170" y="0"/>
                  </a:moveTo>
                  <a:lnTo>
                    <a:pt x="598170" y="73533"/>
                  </a:lnTo>
                  <a:lnTo>
                    <a:pt x="0" y="73533"/>
                  </a:lnTo>
                  <a:lnTo>
                    <a:pt x="73532" y="147066"/>
                  </a:lnTo>
                  <a:lnTo>
                    <a:pt x="0" y="220599"/>
                  </a:lnTo>
                  <a:lnTo>
                    <a:pt x="598170" y="220599"/>
                  </a:lnTo>
                  <a:lnTo>
                    <a:pt x="598170" y="294132"/>
                  </a:lnTo>
                  <a:lnTo>
                    <a:pt x="745235" y="147066"/>
                  </a:lnTo>
                  <a:lnTo>
                    <a:pt x="598170" y="0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9070847" y="4052316"/>
              <a:ext cx="745490" cy="294640"/>
            </a:xfrm>
            <a:custGeom>
              <a:avLst/>
              <a:gdLst/>
              <a:ahLst/>
              <a:cxnLst/>
              <a:rect l="l" t="t" r="r" b="b"/>
              <a:pathLst>
                <a:path w="745490" h="294639">
                  <a:moveTo>
                    <a:pt x="0" y="73533"/>
                  </a:moveTo>
                  <a:lnTo>
                    <a:pt x="598170" y="73533"/>
                  </a:lnTo>
                  <a:lnTo>
                    <a:pt x="598170" y="0"/>
                  </a:lnTo>
                  <a:lnTo>
                    <a:pt x="745235" y="147066"/>
                  </a:lnTo>
                  <a:lnTo>
                    <a:pt x="598170" y="294132"/>
                  </a:lnTo>
                  <a:lnTo>
                    <a:pt x="598170" y="220599"/>
                  </a:lnTo>
                  <a:lnTo>
                    <a:pt x="0" y="220599"/>
                  </a:lnTo>
                  <a:lnTo>
                    <a:pt x="73532" y="147066"/>
                  </a:lnTo>
                  <a:lnTo>
                    <a:pt x="0" y="73533"/>
                  </a:lnTo>
                  <a:close/>
                </a:path>
              </a:pathLst>
            </a:custGeom>
            <a:ln w="9524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5" name="object 15"/>
          <p:cNvGrpSpPr/>
          <p:nvPr/>
        </p:nvGrpSpPr>
        <p:grpSpPr>
          <a:xfrm>
            <a:off x="11909869" y="4047553"/>
            <a:ext cx="755015" cy="304165"/>
            <a:chOff x="11909869" y="4047553"/>
            <a:chExt cx="755015" cy="304165"/>
          </a:xfrm>
        </p:grpSpPr>
        <p:sp>
          <p:nvSpPr>
            <p:cNvPr id="16" name="object 16"/>
            <p:cNvSpPr/>
            <p:nvPr/>
          </p:nvSpPr>
          <p:spPr>
            <a:xfrm>
              <a:off x="11914631" y="4052315"/>
              <a:ext cx="745490" cy="294640"/>
            </a:xfrm>
            <a:custGeom>
              <a:avLst/>
              <a:gdLst/>
              <a:ahLst/>
              <a:cxnLst/>
              <a:rect l="l" t="t" r="r" b="b"/>
              <a:pathLst>
                <a:path w="745490" h="294639">
                  <a:moveTo>
                    <a:pt x="147066" y="0"/>
                  </a:moveTo>
                  <a:lnTo>
                    <a:pt x="0" y="147066"/>
                  </a:lnTo>
                  <a:lnTo>
                    <a:pt x="147066" y="294132"/>
                  </a:lnTo>
                  <a:lnTo>
                    <a:pt x="147066" y="220599"/>
                  </a:lnTo>
                  <a:lnTo>
                    <a:pt x="745236" y="220599"/>
                  </a:lnTo>
                  <a:lnTo>
                    <a:pt x="671702" y="147066"/>
                  </a:lnTo>
                  <a:lnTo>
                    <a:pt x="745236" y="73533"/>
                  </a:lnTo>
                  <a:lnTo>
                    <a:pt x="147066" y="73533"/>
                  </a:lnTo>
                  <a:lnTo>
                    <a:pt x="147066" y="0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1914631" y="4052315"/>
              <a:ext cx="745490" cy="294640"/>
            </a:xfrm>
            <a:custGeom>
              <a:avLst/>
              <a:gdLst/>
              <a:ahLst/>
              <a:cxnLst/>
              <a:rect l="l" t="t" r="r" b="b"/>
              <a:pathLst>
                <a:path w="745490" h="294639">
                  <a:moveTo>
                    <a:pt x="745236" y="220599"/>
                  </a:moveTo>
                  <a:lnTo>
                    <a:pt x="147066" y="220599"/>
                  </a:lnTo>
                  <a:lnTo>
                    <a:pt x="147066" y="294132"/>
                  </a:lnTo>
                  <a:lnTo>
                    <a:pt x="0" y="147066"/>
                  </a:lnTo>
                  <a:lnTo>
                    <a:pt x="147066" y="0"/>
                  </a:lnTo>
                  <a:lnTo>
                    <a:pt x="147066" y="73533"/>
                  </a:lnTo>
                  <a:lnTo>
                    <a:pt x="745236" y="73533"/>
                  </a:lnTo>
                  <a:lnTo>
                    <a:pt x="671702" y="147066"/>
                  </a:lnTo>
                  <a:lnTo>
                    <a:pt x="745236" y="220599"/>
                  </a:lnTo>
                  <a:close/>
                </a:path>
              </a:pathLst>
            </a:custGeom>
            <a:ln w="9525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7042150" y="5100320"/>
            <a:ext cx="1998980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99060">
              <a:lnSpc>
                <a:spcPct val="100000"/>
              </a:lnSpc>
              <a:spcBef>
                <a:spcPts val="95"/>
              </a:spcBef>
            </a:pP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Accumulation 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an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d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pro</a:t>
            </a:r>
            <a:r>
              <a:rPr sz="2200" spc="-75" dirty="0">
                <a:solidFill>
                  <a:srgbClr val="3E3E3E"/>
                </a:solidFill>
                <a:latin typeface="Lucida Sans Unicode"/>
                <a:cs typeface="Lucida Sans Unicode"/>
              </a:rPr>
              <a:t>cess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i</a:t>
            </a:r>
            <a:r>
              <a:rPr sz="2200" spc="-95" dirty="0">
                <a:solidFill>
                  <a:srgbClr val="3E3E3E"/>
                </a:solidFill>
                <a:latin typeface="Lucida Sans Unicode"/>
                <a:cs typeface="Lucida Sans Unicode"/>
              </a:rPr>
              <a:t>ng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0034778" y="5100320"/>
            <a:ext cx="1595120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2570" marR="5080" indent="-230504">
              <a:lnSpc>
                <a:spcPct val="100000"/>
              </a:lnSpc>
              <a:spcBef>
                <a:spcPts val="95"/>
              </a:spcBef>
            </a:pPr>
            <a:r>
              <a:rPr sz="2200" spc="-15" dirty="0">
                <a:solidFill>
                  <a:srgbClr val="3E3E3E"/>
                </a:solidFill>
                <a:latin typeface="Lucida Sans Unicode"/>
                <a:cs typeface="Lucida Sans Unicode"/>
              </a:rPr>
              <a:t>Sto</a:t>
            </a:r>
            <a:r>
              <a:rPr sz="2200" spc="-10" dirty="0">
                <a:solidFill>
                  <a:srgbClr val="3E3E3E"/>
                </a:solidFill>
                <a:latin typeface="Lucida Sans Unicode"/>
                <a:cs typeface="Lucida Sans Unicode"/>
              </a:rPr>
              <a:t>r</a:t>
            </a:r>
            <a:r>
              <a:rPr sz="2200" spc="-60" dirty="0">
                <a:solidFill>
                  <a:srgbClr val="3E3E3E"/>
                </a:solidFill>
                <a:latin typeface="Lucida Sans Unicode"/>
                <a:cs typeface="Lucida Sans Unicode"/>
              </a:rPr>
              <a:t>ag</a:t>
            </a: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and  </a:t>
            </a:r>
            <a:r>
              <a:rPr sz="2200" spc="-80" dirty="0">
                <a:solidFill>
                  <a:srgbClr val="3E3E3E"/>
                </a:solidFill>
                <a:latin typeface="Lucida Sans Unicode"/>
                <a:cs typeface="Lucida Sans Unicode"/>
              </a:rPr>
              <a:t>indexing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2888214" y="5100320"/>
            <a:ext cx="1739264" cy="1031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065" marR="5080" algn="ctr">
              <a:lnSpc>
                <a:spcPct val="100000"/>
              </a:lnSpc>
              <a:spcBef>
                <a:spcPts val="95"/>
              </a:spcBef>
            </a:pP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Data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analy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s</a:t>
            </a:r>
            <a:r>
              <a:rPr sz="2200" spc="-70" dirty="0">
                <a:solidFill>
                  <a:srgbClr val="3E3E3E"/>
                </a:solidFill>
                <a:latin typeface="Lucida Sans Unicode"/>
                <a:cs typeface="Lucida Sans Unicode"/>
              </a:rPr>
              <a:t>is 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and 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60" dirty="0">
                <a:solidFill>
                  <a:srgbClr val="3E3E3E"/>
                </a:solidFill>
                <a:latin typeface="Lucida Sans Unicode"/>
                <a:cs typeface="Lucida Sans Unicode"/>
              </a:rPr>
              <a:t>visualization</a:t>
            </a:r>
            <a:endParaRPr sz="2200">
              <a:latin typeface="Lucida Sans Unicode"/>
              <a:cs typeface="Lucida Sans Unicode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4327715" y="3469703"/>
            <a:ext cx="1750695" cy="1409065"/>
            <a:chOff x="4327715" y="3469703"/>
            <a:chExt cx="1750695" cy="1409065"/>
          </a:xfrm>
        </p:grpSpPr>
        <p:pic>
          <p:nvPicPr>
            <p:cNvPr id="22" name="object 2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337304" y="3479291"/>
              <a:ext cx="1731264" cy="1389888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4332478" y="3474465"/>
              <a:ext cx="1741170" cy="1399540"/>
            </a:xfrm>
            <a:custGeom>
              <a:avLst/>
              <a:gdLst/>
              <a:ahLst/>
              <a:cxnLst/>
              <a:rect l="l" t="t" r="r" b="b"/>
              <a:pathLst>
                <a:path w="1741170" h="1399539">
                  <a:moveTo>
                    <a:pt x="0" y="1399413"/>
                  </a:moveTo>
                  <a:lnTo>
                    <a:pt x="1740789" y="1399413"/>
                  </a:lnTo>
                  <a:lnTo>
                    <a:pt x="1740789" y="0"/>
                  </a:lnTo>
                  <a:lnTo>
                    <a:pt x="0" y="0"/>
                  </a:lnTo>
                  <a:lnTo>
                    <a:pt x="0" y="1399413"/>
                  </a:lnTo>
                  <a:close/>
                </a:path>
              </a:pathLst>
            </a:custGeom>
            <a:ln w="9525">
              <a:solidFill>
                <a:srgbClr val="44536A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4" name="object 24"/>
          <p:cNvGrpSpPr/>
          <p:nvPr/>
        </p:nvGrpSpPr>
        <p:grpSpPr>
          <a:xfrm>
            <a:off x="6159817" y="4047553"/>
            <a:ext cx="755015" cy="304165"/>
            <a:chOff x="6159817" y="4047553"/>
            <a:chExt cx="755015" cy="304165"/>
          </a:xfrm>
        </p:grpSpPr>
        <p:sp>
          <p:nvSpPr>
            <p:cNvPr id="25" name="object 25"/>
            <p:cNvSpPr/>
            <p:nvPr/>
          </p:nvSpPr>
          <p:spPr>
            <a:xfrm>
              <a:off x="6164579" y="4052315"/>
              <a:ext cx="745490" cy="294640"/>
            </a:xfrm>
            <a:custGeom>
              <a:avLst/>
              <a:gdLst/>
              <a:ahLst/>
              <a:cxnLst/>
              <a:rect l="l" t="t" r="r" b="b"/>
              <a:pathLst>
                <a:path w="745490" h="294639">
                  <a:moveTo>
                    <a:pt x="598170" y="0"/>
                  </a:moveTo>
                  <a:lnTo>
                    <a:pt x="598170" y="73533"/>
                  </a:lnTo>
                  <a:lnTo>
                    <a:pt x="0" y="73533"/>
                  </a:lnTo>
                  <a:lnTo>
                    <a:pt x="73533" y="147066"/>
                  </a:lnTo>
                  <a:lnTo>
                    <a:pt x="0" y="220599"/>
                  </a:lnTo>
                  <a:lnTo>
                    <a:pt x="598170" y="220599"/>
                  </a:lnTo>
                  <a:lnTo>
                    <a:pt x="598170" y="294132"/>
                  </a:lnTo>
                  <a:lnTo>
                    <a:pt x="745236" y="147066"/>
                  </a:lnTo>
                  <a:lnTo>
                    <a:pt x="598170" y="0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6164579" y="4052315"/>
              <a:ext cx="745490" cy="294640"/>
            </a:xfrm>
            <a:custGeom>
              <a:avLst/>
              <a:gdLst/>
              <a:ahLst/>
              <a:cxnLst/>
              <a:rect l="l" t="t" r="r" b="b"/>
              <a:pathLst>
                <a:path w="745490" h="294639">
                  <a:moveTo>
                    <a:pt x="0" y="73533"/>
                  </a:moveTo>
                  <a:lnTo>
                    <a:pt x="598170" y="73533"/>
                  </a:lnTo>
                  <a:lnTo>
                    <a:pt x="598170" y="0"/>
                  </a:lnTo>
                  <a:lnTo>
                    <a:pt x="745236" y="147066"/>
                  </a:lnTo>
                  <a:lnTo>
                    <a:pt x="598170" y="294132"/>
                  </a:lnTo>
                  <a:lnTo>
                    <a:pt x="598170" y="220599"/>
                  </a:lnTo>
                  <a:lnTo>
                    <a:pt x="0" y="220599"/>
                  </a:lnTo>
                  <a:lnTo>
                    <a:pt x="73533" y="147066"/>
                  </a:lnTo>
                  <a:lnTo>
                    <a:pt x="0" y="73533"/>
                  </a:lnTo>
                  <a:close/>
                </a:path>
              </a:pathLst>
            </a:custGeom>
            <a:ln w="9525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7" name="object 27"/>
          <p:cNvGrpSpPr/>
          <p:nvPr/>
        </p:nvGrpSpPr>
        <p:grpSpPr>
          <a:xfrm>
            <a:off x="1517459" y="3501707"/>
            <a:ext cx="2760980" cy="1344930"/>
            <a:chOff x="1517459" y="3501707"/>
            <a:chExt cx="2760980" cy="1344930"/>
          </a:xfrm>
        </p:grpSpPr>
        <p:pic>
          <p:nvPicPr>
            <p:cNvPr id="28" name="object 2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27048" y="3511296"/>
              <a:ext cx="1946148" cy="1325879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1522222" y="3506470"/>
              <a:ext cx="1955800" cy="1335405"/>
            </a:xfrm>
            <a:custGeom>
              <a:avLst/>
              <a:gdLst/>
              <a:ahLst/>
              <a:cxnLst/>
              <a:rect l="l" t="t" r="r" b="b"/>
              <a:pathLst>
                <a:path w="1955800" h="1335404">
                  <a:moveTo>
                    <a:pt x="0" y="1335404"/>
                  </a:moveTo>
                  <a:lnTo>
                    <a:pt x="1955673" y="1335404"/>
                  </a:lnTo>
                  <a:lnTo>
                    <a:pt x="1955673" y="0"/>
                  </a:lnTo>
                  <a:lnTo>
                    <a:pt x="0" y="0"/>
                  </a:lnTo>
                  <a:lnTo>
                    <a:pt x="0" y="1335404"/>
                  </a:lnTo>
                  <a:close/>
                </a:path>
              </a:pathLst>
            </a:custGeom>
            <a:ln w="9525">
              <a:solidFill>
                <a:srgbClr val="44536A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3528060" y="4052316"/>
              <a:ext cx="745490" cy="294640"/>
            </a:xfrm>
            <a:custGeom>
              <a:avLst/>
              <a:gdLst/>
              <a:ahLst/>
              <a:cxnLst/>
              <a:rect l="l" t="t" r="r" b="b"/>
              <a:pathLst>
                <a:path w="745489" h="294639">
                  <a:moveTo>
                    <a:pt x="598169" y="0"/>
                  </a:moveTo>
                  <a:lnTo>
                    <a:pt x="598169" y="73533"/>
                  </a:lnTo>
                  <a:lnTo>
                    <a:pt x="0" y="73533"/>
                  </a:lnTo>
                  <a:lnTo>
                    <a:pt x="73532" y="147066"/>
                  </a:lnTo>
                  <a:lnTo>
                    <a:pt x="0" y="220599"/>
                  </a:lnTo>
                  <a:lnTo>
                    <a:pt x="598169" y="220599"/>
                  </a:lnTo>
                  <a:lnTo>
                    <a:pt x="598169" y="294132"/>
                  </a:lnTo>
                  <a:lnTo>
                    <a:pt x="745236" y="147066"/>
                  </a:lnTo>
                  <a:lnTo>
                    <a:pt x="598169" y="0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3528060" y="4052316"/>
              <a:ext cx="745490" cy="294640"/>
            </a:xfrm>
            <a:custGeom>
              <a:avLst/>
              <a:gdLst/>
              <a:ahLst/>
              <a:cxnLst/>
              <a:rect l="l" t="t" r="r" b="b"/>
              <a:pathLst>
                <a:path w="745489" h="294639">
                  <a:moveTo>
                    <a:pt x="0" y="73533"/>
                  </a:moveTo>
                  <a:lnTo>
                    <a:pt x="598169" y="73533"/>
                  </a:lnTo>
                  <a:lnTo>
                    <a:pt x="598169" y="0"/>
                  </a:lnTo>
                  <a:lnTo>
                    <a:pt x="745236" y="147066"/>
                  </a:lnTo>
                  <a:lnTo>
                    <a:pt x="598169" y="294132"/>
                  </a:lnTo>
                  <a:lnTo>
                    <a:pt x="598169" y="220599"/>
                  </a:lnTo>
                  <a:lnTo>
                    <a:pt x="0" y="220599"/>
                  </a:lnTo>
                  <a:lnTo>
                    <a:pt x="73532" y="147066"/>
                  </a:lnTo>
                  <a:lnTo>
                    <a:pt x="0" y="73533"/>
                  </a:lnTo>
                  <a:close/>
                </a:path>
              </a:pathLst>
            </a:custGeom>
            <a:ln w="9525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4587366" y="5100320"/>
            <a:ext cx="123126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dirty="0">
                <a:solidFill>
                  <a:srgbClr val="3E3E3E"/>
                </a:solidFill>
                <a:latin typeface="Lucida Sans Unicode"/>
                <a:cs typeface="Lucida Sans Unicode"/>
              </a:rPr>
              <a:t>Buffe</a:t>
            </a:r>
            <a:r>
              <a:rPr sz="2200" spc="5" dirty="0">
                <a:solidFill>
                  <a:srgbClr val="3E3E3E"/>
                </a:solidFill>
                <a:latin typeface="Lucida Sans Unicode"/>
                <a:cs typeface="Lucida Sans Unicode"/>
              </a:rPr>
              <a:t>r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i</a:t>
            </a:r>
            <a:r>
              <a:rPr sz="2200" spc="-80" dirty="0">
                <a:solidFill>
                  <a:srgbClr val="3E3E3E"/>
                </a:solidFill>
                <a:latin typeface="Lucida Sans Unicode"/>
                <a:cs typeface="Lucida Sans Unicode"/>
              </a:rPr>
              <a:t>n</a:t>
            </a:r>
            <a:r>
              <a:rPr sz="2200" spc="-170" dirty="0">
                <a:solidFill>
                  <a:srgbClr val="3E3E3E"/>
                </a:solidFill>
                <a:latin typeface="Lucida Sans Unicode"/>
                <a:cs typeface="Lucida Sans Unicode"/>
              </a:rPr>
              <a:t>g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523746" y="5100320"/>
            <a:ext cx="1951989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Data</a:t>
            </a:r>
            <a:r>
              <a:rPr sz="2200" spc="-15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60" dirty="0">
                <a:solidFill>
                  <a:srgbClr val="3E3E3E"/>
                </a:solidFill>
                <a:latin typeface="Lucida Sans Unicode"/>
                <a:cs typeface="Lucida Sans Unicode"/>
              </a:rPr>
              <a:t>collection</a:t>
            </a:r>
            <a:endParaRPr sz="2200">
              <a:latin typeface="Lucida Sans Unicode"/>
              <a:cs typeface="Lucida Sans Unicode"/>
            </a:endParaRPr>
          </a:p>
        </p:txBody>
      </p:sp>
      <p:pic>
        <p:nvPicPr>
          <p:cNvPr id="34" name="object 34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662683" y="734568"/>
            <a:ext cx="13025628" cy="458724"/>
          </a:xfrm>
          <a:prstGeom prst="rect">
            <a:avLst/>
          </a:prstGeom>
        </p:spPr>
      </p:pic>
    </p:spTree>
  </p:cSld>
  <p:clrMapOvr>
    <a:masterClrMapping/>
  </p:clrMapOvr>
</p:sld>
</file>

<file path=ppt/slides/slide4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891641" y="2116963"/>
            <a:ext cx="11567160" cy="1122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dirty="0">
                <a:solidFill>
                  <a:srgbClr val="3E3E3E"/>
                </a:solidFill>
                <a:latin typeface="Tahoma"/>
                <a:cs typeface="Tahoma"/>
              </a:rPr>
              <a:t>Problem</a:t>
            </a:r>
            <a:r>
              <a:rPr sz="2200" b="1" spc="-6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b="1" spc="-20" dirty="0">
                <a:solidFill>
                  <a:srgbClr val="3E3E3E"/>
                </a:solidFill>
                <a:latin typeface="Tahoma"/>
                <a:cs typeface="Tahoma"/>
              </a:rPr>
              <a:t>Statement:</a:t>
            </a:r>
            <a:endParaRPr sz="22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75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2200" spc="-65" dirty="0">
                <a:solidFill>
                  <a:srgbClr val="434343"/>
                </a:solidFill>
                <a:latin typeface="Lucida Sans Unicode"/>
                <a:cs typeface="Lucida Sans Unicode"/>
              </a:rPr>
              <a:t>You</a:t>
            </a:r>
            <a:r>
              <a:rPr sz="2200" spc="-114" dirty="0">
                <a:solidFill>
                  <a:srgbClr val="434343"/>
                </a:solidFill>
                <a:latin typeface="Lucida Sans Unicode"/>
                <a:cs typeface="Lucida Sans Unicode"/>
              </a:rPr>
              <a:t> </a:t>
            </a:r>
            <a:r>
              <a:rPr sz="2200" dirty="0">
                <a:solidFill>
                  <a:srgbClr val="3E3E3E"/>
                </a:solidFill>
                <a:latin typeface="Lucida Sans Unicode"/>
                <a:cs typeface="Lucida Sans Unicode"/>
              </a:rPr>
              <a:t>are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65" dirty="0">
                <a:solidFill>
                  <a:srgbClr val="3E3E3E"/>
                </a:solidFill>
                <a:latin typeface="Lucida Sans Unicode"/>
                <a:cs typeface="Lucida Sans Unicode"/>
              </a:rPr>
              <a:t>given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5" dirty="0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project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to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demonstrate</a:t>
            </a:r>
            <a:r>
              <a:rPr sz="2200" spc="-10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continuous</a:t>
            </a:r>
            <a:r>
              <a:rPr sz="2200" spc="-10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monitoring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on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Docker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with</a:t>
            </a:r>
            <a:r>
              <a:rPr sz="2200" spc="-9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ELK</a:t>
            </a:r>
            <a:r>
              <a:rPr sz="2200" spc="-13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60" dirty="0">
                <a:solidFill>
                  <a:srgbClr val="3E3E3E"/>
                </a:solidFill>
                <a:latin typeface="Lucida Sans Unicode"/>
                <a:cs typeface="Lucida Sans Unicode"/>
              </a:rPr>
              <a:t>Stack.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91641" y="501776"/>
            <a:ext cx="87115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5" dirty="0"/>
              <a:t>Continuous</a:t>
            </a:r>
            <a:r>
              <a:rPr spc="-85" dirty="0"/>
              <a:t> </a:t>
            </a:r>
            <a:r>
              <a:rPr spc="15" dirty="0"/>
              <a:t>Monitoring</a:t>
            </a:r>
            <a:r>
              <a:rPr spc="-85" dirty="0"/>
              <a:t> </a:t>
            </a:r>
            <a:r>
              <a:rPr spc="20" dirty="0"/>
              <a:t>on</a:t>
            </a:r>
            <a:r>
              <a:rPr spc="-95" dirty="0"/>
              <a:t> </a:t>
            </a:r>
            <a:r>
              <a:rPr spc="-5" dirty="0"/>
              <a:t>Docker</a:t>
            </a:r>
            <a:r>
              <a:rPr spc="-80" dirty="0"/>
              <a:t> </a:t>
            </a:r>
            <a:r>
              <a:rPr dirty="0"/>
              <a:t>with</a:t>
            </a:r>
            <a:r>
              <a:rPr spc="-110" dirty="0"/>
              <a:t> </a:t>
            </a:r>
            <a:r>
              <a:rPr spc="-95" dirty="0"/>
              <a:t>ELK</a:t>
            </a:r>
            <a:r>
              <a:rPr spc="-85" dirty="0"/>
              <a:t> </a:t>
            </a:r>
            <a:r>
              <a:rPr spc="-35" dirty="0"/>
              <a:t>Stack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3372337" y="1806701"/>
            <a:ext cx="242887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spc="-10" dirty="0">
                <a:solidFill>
                  <a:srgbClr val="3E3E3E"/>
                </a:solidFill>
                <a:latin typeface="Tahoma"/>
                <a:cs typeface="Tahoma"/>
              </a:rPr>
              <a:t>D</a:t>
            </a:r>
            <a:r>
              <a:rPr sz="2200" b="1" spc="-15" dirty="0">
                <a:solidFill>
                  <a:srgbClr val="3E3E3E"/>
                </a:solidFill>
                <a:latin typeface="Tahoma"/>
                <a:cs typeface="Tahoma"/>
              </a:rPr>
              <a:t>uration</a:t>
            </a:r>
            <a:r>
              <a:rPr sz="2200" b="1" spc="-5" dirty="0">
                <a:solidFill>
                  <a:srgbClr val="3E3E3E"/>
                </a:solidFill>
                <a:latin typeface="Tahoma"/>
                <a:cs typeface="Tahoma"/>
              </a:rPr>
              <a:t>:</a:t>
            </a:r>
            <a:r>
              <a:rPr sz="2200" b="1" spc="-4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b="1" spc="-150" dirty="0">
                <a:solidFill>
                  <a:srgbClr val="3E3E3E"/>
                </a:solidFill>
                <a:latin typeface="Tahoma"/>
                <a:cs typeface="Tahoma"/>
              </a:rPr>
              <a:t>35</a:t>
            </a:r>
            <a:r>
              <a:rPr sz="2200" b="1" spc="-8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b="1" spc="110" dirty="0">
                <a:solidFill>
                  <a:srgbClr val="3E3E3E"/>
                </a:solidFill>
                <a:latin typeface="Tahoma"/>
                <a:cs typeface="Tahoma"/>
              </a:rPr>
              <a:t>M</a:t>
            </a:r>
            <a:r>
              <a:rPr sz="2200" b="1" spc="-15" dirty="0">
                <a:solidFill>
                  <a:srgbClr val="3E3E3E"/>
                </a:solidFill>
                <a:latin typeface="Tahoma"/>
                <a:cs typeface="Tahoma"/>
              </a:rPr>
              <a:t>in.</a:t>
            </a:r>
            <a:endParaRPr sz="2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4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583428" y="306451"/>
            <a:ext cx="508889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" dirty="0">
                <a:solidFill>
                  <a:srgbClr val="3E3E3E"/>
                </a:solidFill>
              </a:rPr>
              <a:t>Assisted</a:t>
            </a:r>
            <a:r>
              <a:rPr spc="-120" dirty="0">
                <a:solidFill>
                  <a:srgbClr val="3E3E3E"/>
                </a:solidFill>
              </a:rPr>
              <a:t> </a:t>
            </a:r>
            <a:r>
              <a:rPr spc="-30" dirty="0">
                <a:solidFill>
                  <a:srgbClr val="3E3E3E"/>
                </a:solidFill>
              </a:rPr>
              <a:t>Practice:</a:t>
            </a:r>
            <a:r>
              <a:rPr spc="-105" dirty="0">
                <a:solidFill>
                  <a:srgbClr val="3E3E3E"/>
                </a:solidFill>
              </a:rPr>
              <a:t> </a:t>
            </a:r>
            <a:r>
              <a:rPr spc="-10" dirty="0">
                <a:solidFill>
                  <a:srgbClr val="3E3E3E"/>
                </a:solidFill>
              </a:rPr>
              <a:t>Guidelines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812417" y="1783461"/>
            <a:ext cx="8963025" cy="21971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spc="-40" dirty="0">
                <a:solidFill>
                  <a:srgbClr val="3E3E3E"/>
                </a:solidFill>
                <a:latin typeface="Tahoma"/>
                <a:cs typeface="Tahoma"/>
              </a:rPr>
              <a:t>Steps</a:t>
            </a:r>
            <a:r>
              <a:rPr sz="2200" b="1" spc="-7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b="1" spc="15" dirty="0">
                <a:solidFill>
                  <a:srgbClr val="3E3E3E"/>
                </a:solidFill>
                <a:latin typeface="Tahoma"/>
                <a:cs typeface="Tahoma"/>
              </a:rPr>
              <a:t>to</a:t>
            </a:r>
            <a:r>
              <a:rPr sz="2200" b="1" spc="-7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b="1" dirty="0">
                <a:solidFill>
                  <a:srgbClr val="3E3E3E"/>
                </a:solidFill>
                <a:latin typeface="Tahoma"/>
                <a:cs typeface="Tahoma"/>
              </a:rPr>
              <a:t>setup</a:t>
            </a:r>
            <a:r>
              <a:rPr sz="2200" b="1" spc="-6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b="1" spc="5" dirty="0">
                <a:solidFill>
                  <a:srgbClr val="3E3E3E"/>
                </a:solidFill>
                <a:latin typeface="Tahoma"/>
                <a:cs typeface="Tahoma"/>
              </a:rPr>
              <a:t>continuous</a:t>
            </a:r>
            <a:r>
              <a:rPr sz="2200" b="1" spc="-3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b="1" spc="5" dirty="0">
                <a:solidFill>
                  <a:srgbClr val="3E3E3E"/>
                </a:solidFill>
                <a:latin typeface="Tahoma"/>
                <a:cs typeface="Tahoma"/>
              </a:rPr>
              <a:t>monitoring</a:t>
            </a:r>
            <a:r>
              <a:rPr sz="2200" b="1" spc="-3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b="1" spc="15" dirty="0">
                <a:solidFill>
                  <a:srgbClr val="3E3E3E"/>
                </a:solidFill>
                <a:latin typeface="Tahoma"/>
                <a:cs typeface="Tahoma"/>
              </a:rPr>
              <a:t>on</a:t>
            </a:r>
            <a:r>
              <a:rPr sz="2200" b="1" spc="-7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b="1" spc="-10" dirty="0">
                <a:solidFill>
                  <a:srgbClr val="3E3E3E"/>
                </a:solidFill>
                <a:latin typeface="Tahoma"/>
                <a:cs typeface="Tahoma"/>
              </a:rPr>
              <a:t>Docker</a:t>
            </a:r>
            <a:r>
              <a:rPr sz="2200" b="1" spc="-5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b="1" dirty="0">
                <a:solidFill>
                  <a:srgbClr val="3E3E3E"/>
                </a:solidFill>
                <a:latin typeface="Tahoma"/>
                <a:cs typeface="Tahoma"/>
              </a:rPr>
              <a:t>with</a:t>
            </a:r>
            <a:r>
              <a:rPr sz="2200" b="1" spc="-5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b="1" spc="-80" dirty="0">
                <a:solidFill>
                  <a:srgbClr val="3E3E3E"/>
                </a:solidFill>
                <a:latin typeface="Tahoma"/>
                <a:cs typeface="Tahoma"/>
              </a:rPr>
              <a:t>ELK</a:t>
            </a:r>
            <a:r>
              <a:rPr sz="2200" b="1" spc="-55" dirty="0">
                <a:solidFill>
                  <a:srgbClr val="3E3E3E"/>
                </a:solidFill>
                <a:latin typeface="Tahoma"/>
                <a:cs typeface="Tahoma"/>
              </a:rPr>
              <a:t> Stack:</a:t>
            </a:r>
            <a:endParaRPr sz="2200">
              <a:latin typeface="Tahoma"/>
              <a:cs typeface="Tahoma"/>
            </a:endParaRPr>
          </a:p>
          <a:p>
            <a:pPr marL="469900" indent="-368935">
              <a:lnSpc>
                <a:spcPct val="100000"/>
              </a:lnSpc>
              <a:spcBef>
                <a:spcPts val="1895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Setup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ELK</a:t>
            </a:r>
            <a:r>
              <a:rPr sz="2200" spc="-13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Stack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on</a:t>
            </a:r>
            <a:r>
              <a:rPr sz="2200" spc="-13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65" dirty="0">
                <a:solidFill>
                  <a:srgbClr val="3E3E3E"/>
                </a:solidFill>
                <a:latin typeface="Lucida Sans Unicode"/>
                <a:cs typeface="Lucida Sans Unicode"/>
              </a:rPr>
              <a:t>Docker.</a:t>
            </a:r>
            <a:endParaRPr sz="2200">
              <a:latin typeface="Lucida Sans Unicode"/>
              <a:cs typeface="Lucida Sans Unicode"/>
            </a:endParaRPr>
          </a:p>
          <a:p>
            <a:pPr marL="469900" indent="-368935">
              <a:lnSpc>
                <a:spcPct val="100000"/>
              </a:lnSpc>
              <a:spcBef>
                <a:spcPts val="2330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sz="2200" spc="-60" dirty="0">
                <a:solidFill>
                  <a:srgbClr val="3E3E3E"/>
                </a:solidFill>
                <a:latin typeface="Lucida Sans Unicode"/>
                <a:cs typeface="Lucida Sans Unicode"/>
              </a:rPr>
              <a:t>Configure</a:t>
            </a:r>
            <a:r>
              <a:rPr sz="2200" spc="-10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65" dirty="0">
                <a:solidFill>
                  <a:srgbClr val="3E3E3E"/>
                </a:solidFill>
                <a:latin typeface="Lucida Sans Unicode"/>
                <a:cs typeface="Lucida Sans Unicode"/>
              </a:rPr>
              <a:t>Jenkins</a:t>
            </a:r>
            <a:r>
              <a:rPr sz="2200" spc="-9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pipeline</a:t>
            </a:r>
            <a:r>
              <a:rPr sz="2200" spc="-8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for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Docker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build</a:t>
            </a:r>
            <a:r>
              <a:rPr sz="2200" spc="-9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and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deployment.</a:t>
            </a:r>
            <a:endParaRPr sz="2200">
              <a:latin typeface="Lucida Sans Unicode"/>
              <a:cs typeface="Lucida Sans Unicode"/>
            </a:endParaRPr>
          </a:p>
          <a:p>
            <a:pPr marL="469900" indent="-368935">
              <a:lnSpc>
                <a:spcPct val="100000"/>
              </a:lnSpc>
              <a:spcBef>
                <a:spcPts val="2315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Run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the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Spring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15" dirty="0">
                <a:solidFill>
                  <a:srgbClr val="3E3E3E"/>
                </a:solidFill>
                <a:latin typeface="Lucida Sans Unicode"/>
                <a:cs typeface="Lucida Sans Unicode"/>
              </a:rPr>
              <a:t>Boot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application</a:t>
            </a:r>
            <a:r>
              <a:rPr sz="2200" spc="-8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and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70" dirty="0">
                <a:solidFill>
                  <a:srgbClr val="3E3E3E"/>
                </a:solidFill>
                <a:latin typeface="Lucida Sans Unicode"/>
                <a:cs typeface="Lucida Sans Unicode"/>
              </a:rPr>
              <a:t>check</a:t>
            </a:r>
            <a:r>
              <a:rPr sz="2200" spc="-10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the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90" dirty="0">
                <a:solidFill>
                  <a:srgbClr val="3E3E3E"/>
                </a:solidFill>
                <a:latin typeface="Lucida Sans Unicode"/>
                <a:cs typeface="Lucida Sans Unicode"/>
              </a:rPr>
              <a:t>logs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in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Kibana.</a:t>
            </a:r>
            <a:endParaRPr sz="2200">
              <a:latin typeface="Lucida Sans Unicode"/>
              <a:cs typeface="Lucida Sans Unicode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419600" y="734568"/>
            <a:ext cx="7449311" cy="458724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987288" y="306451"/>
            <a:ext cx="427990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>
                <a:solidFill>
                  <a:srgbClr val="3E3E3E"/>
                </a:solidFill>
              </a:rPr>
              <a:t>Adopting</a:t>
            </a:r>
            <a:r>
              <a:rPr spc="-80" dirty="0">
                <a:solidFill>
                  <a:srgbClr val="3E3E3E"/>
                </a:solidFill>
              </a:rPr>
              <a:t> </a:t>
            </a:r>
            <a:r>
              <a:rPr spc="-20" dirty="0">
                <a:solidFill>
                  <a:srgbClr val="3E3E3E"/>
                </a:solidFill>
              </a:rPr>
              <a:t>DevOps</a:t>
            </a:r>
            <a:r>
              <a:rPr spc="-120" dirty="0">
                <a:solidFill>
                  <a:srgbClr val="3E3E3E"/>
                </a:solidFill>
              </a:rPr>
              <a:t> </a:t>
            </a:r>
            <a:r>
              <a:rPr spc="25" dirty="0">
                <a:solidFill>
                  <a:srgbClr val="3E3E3E"/>
                </a:solidFill>
              </a:rPr>
              <a:t>Model</a:t>
            </a:r>
          </a:p>
        </p:txBody>
      </p:sp>
      <p:sp>
        <p:nvSpPr>
          <p:cNvPr id="4" name="object 4"/>
          <p:cNvSpPr/>
          <p:nvPr/>
        </p:nvSpPr>
        <p:spPr>
          <a:xfrm>
            <a:off x="2385822" y="1927098"/>
            <a:ext cx="11486515" cy="5594985"/>
          </a:xfrm>
          <a:custGeom>
            <a:avLst/>
            <a:gdLst/>
            <a:ahLst/>
            <a:cxnLst/>
            <a:rect l="l" t="t" r="r" b="b"/>
            <a:pathLst>
              <a:path w="11486515" h="5594984">
                <a:moveTo>
                  <a:pt x="0" y="298069"/>
                </a:moveTo>
                <a:lnTo>
                  <a:pt x="3901" y="249727"/>
                </a:lnTo>
                <a:lnTo>
                  <a:pt x="15198" y="203866"/>
                </a:lnTo>
                <a:lnTo>
                  <a:pt x="33275" y="161101"/>
                </a:lnTo>
                <a:lnTo>
                  <a:pt x="57517" y="122044"/>
                </a:lnTo>
                <a:lnTo>
                  <a:pt x="87312" y="87312"/>
                </a:lnTo>
                <a:lnTo>
                  <a:pt x="122044" y="57517"/>
                </a:lnTo>
                <a:lnTo>
                  <a:pt x="161101" y="33275"/>
                </a:lnTo>
                <a:lnTo>
                  <a:pt x="203866" y="15198"/>
                </a:lnTo>
                <a:lnTo>
                  <a:pt x="249727" y="3901"/>
                </a:lnTo>
                <a:lnTo>
                  <a:pt x="298069" y="0"/>
                </a:lnTo>
                <a:lnTo>
                  <a:pt x="11188318" y="0"/>
                </a:lnTo>
                <a:lnTo>
                  <a:pt x="11236660" y="3901"/>
                </a:lnTo>
                <a:lnTo>
                  <a:pt x="11282521" y="15198"/>
                </a:lnTo>
                <a:lnTo>
                  <a:pt x="11325286" y="33275"/>
                </a:lnTo>
                <a:lnTo>
                  <a:pt x="11364343" y="57517"/>
                </a:lnTo>
                <a:lnTo>
                  <a:pt x="11399075" y="87312"/>
                </a:lnTo>
                <a:lnTo>
                  <a:pt x="11428870" y="122044"/>
                </a:lnTo>
                <a:lnTo>
                  <a:pt x="11453112" y="161101"/>
                </a:lnTo>
                <a:lnTo>
                  <a:pt x="11471189" y="203866"/>
                </a:lnTo>
                <a:lnTo>
                  <a:pt x="11482486" y="249727"/>
                </a:lnTo>
                <a:lnTo>
                  <a:pt x="11486388" y="298069"/>
                </a:lnTo>
                <a:lnTo>
                  <a:pt x="11486388" y="5296534"/>
                </a:lnTo>
                <a:lnTo>
                  <a:pt x="11482486" y="5344876"/>
                </a:lnTo>
                <a:lnTo>
                  <a:pt x="11471189" y="5390737"/>
                </a:lnTo>
                <a:lnTo>
                  <a:pt x="11453112" y="5433502"/>
                </a:lnTo>
                <a:lnTo>
                  <a:pt x="11428870" y="5472559"/>
                </a:lnTo>
                <a:lnTo>
                  <a:pt x="11399075" y="5507291"/>
                </a:lnTo>
                <a:lnTo>
                  <a:pt x="11364343" y="5537086"/>
                </a:lnTo>
                <a:lnTo>
                  <a:pt x="11325286" y="5561328"/>
                </a:lnTo>
                <a:lnTo>
                  <a:pt x="11282521" y="5579405"/>
                </a:lnTo>
                <a:lnTo>
                  <a:pt x="11236660" y="5590702"/>
                </a:lnTo>
                <a:lnTo>
                  <a:pt x="11188318" y="5594604"/>
                </a:lnTo>
                <a:lnTo>
                  <a:pt x="298069" y="5594604"/>
                </a:lnTo>
                <a:lnTo>
                  <a:pt x="249727" y="5590702"/>
                </a:lnTo>
                <a:lnTo>
                  <a:pt x="203866" y="5579405"/>
                </a:lnTo>
                <a:lnTo>
                  <a:pt x="161101" y="5561328"/>
                </a:lnTo>
                <a:lnTo>
                  <a:pt x="122044" y="5537086"/>
                </a:lnTo>
                <a:lnTo>
                  <a:pt x="87312" y="5507291"/>
                </a:lnTo>
                <a:lnTo>
                  <a:pt x="57517" y="5472559"/>
                </a:lnTo>
                <a:lnTo>
                  <a:pt x="33275" y="5433502"/>
                </a:lnTo>
                <a:lnTo>
                  <a:pt x="15198" y="5390737"/>
                </a:lnTo>
                <a:lnTo>
                  <a:pt x="3901" y="5344876"/>
                </a:lnTo>
                <a:lnTo>
                  <a:pt x="0" y="5296534"/>
                </a:lnTo>
                <a:lnTo>
                  <a:pt x="0" y="298069"/>
                </a:lnTo>
                <a:close/>
              </a:path>
            </a:pathLst>
          </a:custGeom>
          <a:ln w="19049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639695" y="2602229"/>
            <a:ext cx="4874895" cy="4216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0" indent="-368935">
              <a:lnSpc>
                <a:spcPct val="100000"/>
              </a:lnSpc>
              <a:spcBef>
                <a:spcPts val="95"/>
              </a:spcBef>
              <a:buChar char="●"/>
              <a:tabLst>
                <a:tab pos="381000" algn="l"/>
                <a:tab pos="381635" algn="l"/>
              </a:tabLst>
            </a:pPr>
            <a:r>
              <a:rPr sz="2200" spc="95" dirty="0">
                <a:solidFill>
                  <a:srgbClr val="3E3E3E"/>
                </a:solidFill>
                <a:latin typeface="Tahoma"/>
                <a:cs typeface="Tahoma"/>
              </a:rPr>
              <a:t>Continuous</a:t>
            </a:r>
            <a:r>
              <a:rPr sz="2200" spc="-13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Tahoma"/>
                <a:cs typeface="Tahoma"/>
              </a:rPr>
              <a:t>Integration</a:t>
            </a:r>
            <a:endParaRPr sz="22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lr>
                <a:srgbClr val="3E3E3E"/>
              </a:buClr>
              <a:buFont typeface="Tahoma"/>
              <a:buChar char="●"/>
            </a:pPr>
            <a:endParaRPr sz="2800">
              <a:latin typeface="Tahoma"/>
              <a:cs typeface="Tahoma"/>
            </a:endParaRPr>
          </a:p>
          <a:p>
            <a:pPr marL="381000" indent="-368935">
              <a:lnSpc>
                <a:spcPct val="100000"/>
              </a:lnSpc>
              <a:buChar char="●"/>
              <a:tabLst>
                <a:tab pos="381000" algn="l"/>
                <a:tab pos="381635" algn="l"/>
              </a:tabLst>
            </a:pPr>
            <a:r>
              <a:rPr sz="2200" spc="95" dirty="0">
                <a:solidFill>
                  <a:srgbClr val="3E3E3E"/>
                </a:solidFill>
                <a:latin typeface="Tahoma"/>
                <a:cs typeface="Tahoma"/>
              </a:rPr>
              <a:t>Continuous</a:t>
            </a:r>
            <a:r>
              <a:rPr sz="2200" spc="-13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Delivery</a:t>
            </a:r>
            <a:endParaRPr sz="22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Clr>
                <a:srgbClr val="3E3E3E"/>
              </a:buClr>
              <a:buFont typeface="Tahoma"/>
              <a:buChar char="●"/>
            </a:pPr>
            <a:endParaRPr sz="2800">
              <a:latin typeface="Tahoma"/>
              <a:cs typeface="Tahoma"/>
            </a:endParaRPr>
          </a:p>
          <a:p>
            <a:pPr marL="381000" indent="-368935">
              <a:lnSpc>
                <a:spcPct val="100000"/>
              </a:lnSpc>
              <a:buChar char="●"/>
              <a:tabLst>
                <a:tab pos="381000" algn="l"/>
                <a:tab pos="381635" algn="l"/>
              </a:tabLst>
            </a:pP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Monitoring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and</a:t>
            </a:r>
            <a:r>
              <a:rPr sz="2200" spc="-12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ahoma"/>
                <a:cs typeface="Tahoma"/>
              </a:rPr>
              <a:t>Logging</a:t>
            </a:r>
            <a:endParaRPr sz="22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lr>
                <a:srgbClr val="3E3E3E"/>
              </a:buClr>
              <a:buFont typeface="Tahoma"/>
              <a:buChar char="●"/>
            </a:pPr>
            <a:endParaRPr sz="2800">
              <a:latin typeface="Tahoma"/>
              <a:cs typeface="Tahoma"/>
            </a:endParaRPr>
          </a:p>
          <a:p>
            <a:pPr marL="381000" indent="-368935">
              <a:lnSpc>
                <a:spcPct val="100000"/>
              </a:lnSpc>
              <a:spcBef>
                <a:spcPts val="5"/>
              </a:spcBef>
              <a:buChar char="●"/>
              <a:tabLst>
                <a:tab pos="381000" algn="l"/>
                <a:tab pos="381635" algn="l"/>
              </a:tabLst>
            </a:pP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Infrastructure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as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Tahoma"/>
                <a:cs typeface="Tahoma"/>
              </a:rPr>
              <a:t>Code</a:t>
            </a:r>
            <a:endParaRPr sz="22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lr>
                <a:srgbClr val="3E3E3E"/>
              </a:buClr>
              <a:buFont typeface="Tahoma"/>
              <a:buChar char="●"/>
            </a:pPr>
            <a:endParaRPr sz="2800">
              <a:latin typeface="Tahoma"/>
              <a:cs typeface="Tahoma"/>
            </a:endParaRPr>
          </a:p>
          <a:p>
            <a:pPr marL="381000" indent="-368935">
              <a:lnSpc>
                <a:spcPct val="100000"/>
              </a:lnSpc>
              <a:spcBef>
                <a:spcPts val="5"/>
              </a:spcBef>
              <a:buChar char="●"/>
              <a:tabLst>
                <a:tab pos="381000" algn="l"/>
                <a:tab pos="381635" algn="l"/>
              </a:tabLst>
            </a:pP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Microservices</a:t>
            </a:r>
            <a:endParaRPr sz="22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lr>
                <a:srgbClr val="3E3E3E"/>
              </a:buClr>
              <a:buFont typeface="Tahoma"/>
              <a:buChar char="●"/>
            </a:pPr>
            <a:endParaRPr sz="2800">
              <a:latin typeface="Tahoma"/>
              <a:cs typeface="Tahoma"/>
            </a:endParaRPr>
          </a:p>
          <a:p>
            <a:pPr marL="381000" indent="-368935">
              <a:lnSpc>
                <a:spcPct val="100000"/>
              </a:lnSpc>
              <a:buChar char="●"/>
              <a:tabLst>
                <a:tab pos="381000" algn="l"/>
                <a:tab pos="381635" algn="l"/>
              </a:tabLst>
            </a:pP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Communication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and</a:t>
            </a:r>
            <a:r>
              <a:rPr sz="2200" spc="-13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Collaboration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586227" y="1588008"/>
            <a:ext cx="4799330" cy="558165"/>
          </a:xfrm>
          <a:custGeom>
            <a:avLst/>
            <a:gdLst/>
            <a:ahLst/>
            <a:cxnLst/>
            <a:rect l="l" t="t" r="r" b="b"/>
            <a:pathLst>
              <a:path w="4799330" h="558164">
                <a:moveTo>
                  <a:pt x="4706112" y="0"/>
                </a:moveTo>
                <a:lnTo>
                  <a:pt x="92964" y="0"/>
                </a:lnTo>
                <a:lnTo>
                  <a:pt x="56792" y="7310"/>
                </a:lnTo>
                <a:lnTo>
                  <a:pt x="27241" y="27241"/>
                </a:lnTo>
                <a:lnTo>
                  <a:pt x="7310" y="56792"/>
                </a:lnTo>
                <a:lnTo>
                  <a:pt x="0" y="92964"/>
                </a:lnTo>
                <a:lnTo>
                  <a:pt x="0" y="464820"/>
                </a:lnTo>
                <a:lnTo>
                  <a:pt x="7310" y="500991"/>
                </a:lnTo>
                <a:lnTo>
                  <a:pt x="27241" y="530542"/>
                </a:lnTo>
                <a:lnTo>
                  <a:pt x="56792" y="550473"/>
                </a:lnTo>
                <a:lnTo>
                  <a:pt x="92964" y="557784"/>
                </a:lnTo>
                <a:lnTo>
                  <a:pt x="4706112" y="557784"/>
                </a:lnTo>
                <a:lnTo>
                  <a:pt x="4742283" y="550473"/>
                </a:lnTo>
                <a:lnTo>
                  <a:pt x="4771834" y="530542"/>
                </a:lnTo>
                <a:lnTo>
                  <a:pt x="4791765" y="500991"/>
                </a:lnTo>
                <a:lnTo>
                  <a:pt x="4799076" y="464820"/>
                </a:lnTo>
                <a:lnTo>
                  <a:pt x="4799076" y="92964"/>
                </a:lnTo>
                <a:lnTo>
                  <a:pt x="4791765" y="56792"/>
                </a:lnTo>
                <a:lnTo>
                  <a:pt x="4771834" y="27241"/>
                </a:lnTo>
                <a:lnTo>
                  <a:pt x="4742283" y="7310"/>
                </a:lnTo>
                <a:lnTo>
                  <a:pt x="4706112" y="0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800604" y="1672843"/>
            <a:ext cx="437070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spc="-15" dirty="0">
                <a:solidFill>
                  <a:srgbClr val="FFFFFF"/>
                </a:solidFill>
                <a:latin typeface="Tahoma"/>
                <a:cs typeface="Tahoma"/>
              </a:rPr>
              <a:t>Best</a:t>
            </a:r>
            <a:r>
              <a:rPr sz="2200" b="1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b="1" spc="-5" dirty="0">
                <a:solidFill>
                  <a:srgbClr val="FFFFFF"/>
                </a:solidFill>
                <a:latin typeface="Tahoma"/>
                <a:cs typeface="Tahoma"/>
              </a:rPr>
              <a:t>practices</a:t>
            </a:r>
            <a:r>
              <a:rPr sz="2200" b="1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b="1" spc="15" dirty="0">
                <a:solidFill>
                  <a:srgbClr val="FFFFFF"/>
                </a:solidFill>
                <a:latin typeface="Tahoma"/>
                <a:cs typeface="Tahoma"/>
              </a:rPr>
              <a:t>to</a:t>
            </a:r>
            <a:r>
              <a:rPr sz="2200" b="1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b="1" spc="10" dirty="0">
                <a:solidFill>
                  <a:srgbClr val="FFFFFF"/>
                </a:solidFill>
                <a:latin typeface="Tahoma"/>
                <a:cs typeface="Tahoma"/>
              </a:rPr>
              <a:t>adopt</a:t>
            </a:r>
            <a:r>
              <a:rPr sz="2200" b="1" spc="-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b="1" spc="-15" dirty="0">
                <a:solidFill>
                  <a:srgbClr val="FFFFFF"/>
                </a:solidFill>
                <a:latin typeface="Tahoma"/>
                <a:cs typeface="Tahoma"/>
              </a:rPr>
              <a:t>DevOps</a:t>
            </a:r>
            <a:endParaRPr sz="2200">
              <a:latin typeface="Tahoma"/>
              <a:cs typeface="Tahoma"/>
            </a:endParaRP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166359" y="757427"/>
            <a:ext cx="5971032" cy="365759"/>
          </a:xfrm>
          <a:prstGeom prst="rect">
            <a:avLst/>
          </a:prstGeom>
        </p:spPr>
      </p:pic>
    </p:spTree>
  </p:cSld>
  <p:clrMapOvr>
    <a:masterClrMapping/>
  </p:clrMapOvr>
</p:sld>
</file>

<file path=ppt/slides/slide4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6256635" cy="9144000"/>
            <a:chOff x="0" y="0"/>
            <a:chExt cx="16256635" cy="9144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6256507" cy="914399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302507" y="1187196"/>
              <a:ext cx="3974591" cy="365759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907663" y="784098"/>
            <a:ext cx="272605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0" dirty="0">
                <a:solidFill>
                  <a:srgbClr val="3E3E3E"/>
                </a:solidFill>
              </a:rPr>
              <a:t>Ke</a:t>
            </a:r>
            <a:r>
              <a:rPr spc="-40" dirty="0">
                <a:solidFill>
                  <a:srgbClr val="3E3E3E"/>
                </a:solidFill>
              </a:rPr>
              <a:t>y</a:t>
            </a:r>
            <a:r>
              <a:rPr spc="-105" dirty="0">
                <a:solidFill>
                  <a:srgbClr val="3E3E3E"/>
                </a:solidFill>
              </a:rPr>
              <a:t> </a:t>
            </a:r>
            <a:r>
              <a:rPr spc="-25" dirty="0">
                <a:solidFill>
                  <a:srgbClr val="3E3E3E"/>
                </a:solidFill>
              </a:rPr>
              <a:t>Takeawa</a:t>
            </a:r>
            <a:r>
              <a:rPr spc="-15" dirty="0">
                <a:solidFill>
                  <a:srgbClr val="3E3E3E"/>
                </a:solidFill>
              </a:rPr>
              <a:t>y</a:t>
            </a:r>
            <a:r>
              <a:rPr spc="-55" dirty="0">
                <a:solidFill>
                  <a:srgbClr val="3E3E3E"/>
                </a:solidFill>
              </a:rPr>
              <a:t>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320546" y="2134615"/>
            <a:ext cx="8418195" cy="5194935"/>
          </a:xfrm>
          <a:prstGeom prst="rect">
            <a:avLst/>
          </a:prstGeom>
        </p:spPr>
        <p:txBody>
          <a:bodyPr vert="horz" wrap="square" lIns="0" tIns="49530" rIns="0" bIns="0" rtlCol="0">
            <a:spAutoFit/>
          </a:bodyPr>
          <a:lstStyle/>
          <a:p>
            <a:pPr marL="12700" marR="400685">
              <a:lnSpc>
                <a:spcPts val="2380"/>
              </a:lnSpc>
              <a:spcBef>
                <a:spcPts val="390"/>
              </a:spcBef>
            </a:pP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Continuous </a:t>
            </a: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monitoring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involves </a:t>
            </a: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monitoring 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and </a:t>
            </a:r>
            <a:r>
              <a:rPr sz="2200" spc="-60" dirty="0">
                <a:solidFill>
                  <a:srgbClr val="3E3E3E"/>
                </a:solidFill>
                <a:latin typeface="Lucida Sans Unicode"/>
                <a:cs typeface="Lucida Sans Unicode"/>
              </a:rPr>
              <a:t>identifying </a:t>
            </a: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compliance</a:t>
            </a:r>
            <a:r>
              <a:rPr sz="2200" spc="-7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75" dirty="0">
                <a:solidFill>
                  <a:srgbClr val="3E3E3E"/>
                </a:solidFill>
                <a:latin typeface="Lucida Sans Unicode"/>
                <a:cs typeface="Lucida Sans Unicode"/>
              </a:rPr>
              <a:t>issues,</a:t>
            </a:r>
            <a:r>
              <a:rPr sz="2200" spc="-8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security</a:t>
            </a:r>
            <a:r>
              <a:rPr sz="2200" spc="-8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80" dirty="0">
                <a:solidFill>
                  <a:srgbClr val="3E3E3E"/>
                </a:solidFill>
                <a:latin typeface="Lucida Sans Unicode"/>
                <a:cs typeface="Lucida Sans Unicode"/>
              </a:rPr>
              <a:t>risks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in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each</a:t>
            </a:r>
            <a:r>
              <a:rPr sz="2200" spc="-9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phase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of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the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DevOps </a:t>
            </a:r>
            <a:r>
              <a:rPr sz="2200" spc="-68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65" dirty="0">
                <a:solidFill>
                  <a:srgbClr val="3E3E3E"/>
                </a:solidFill>
                <a:latin typeface="Lucida Sans Unicode"/>
                <a:cs typeface="Lucida Sans Unicode"/>
              </a:rPr>
              <a:t>lifecycle.</a:t>
            </a:r>
            <a:endParaRPr sz="2200">
              <a:latin typeface="Lucida Sans Unicode"/>
              <a:cs typeface="Lucida Sans Unicode"/>
            </a:endParaRPr>
          </a:p>
          <a:p>
            <a:pPr marL="12700" marR="441325">
              <a:lnSpc>
                <a:spcPts val="2380"/>
              </a:lnSpc>
              <a:spcBef>
                <a:spcPts val="2020"/>
              </a:spcBef>
            </a:pP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Nagios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80" dirty="0">
                <a:solidFill>
                  <a:srgbClr val="3E3E3E"/>
                </a:solidFill>
                <a:latin typeface="Lucida Sans Unicode"/>
                <a:cs typeface="Lucida Sans Unicode"/>
              </a:rPr>
              <a:t>is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10" dirty="0">
                <a:solidFill>
                  <a:srgbClr val="3E3E3E"/>
                </a:solidFill>
                <a:latin typeface="Lucida Sans Unicode"/>
                <a:cs typeface="Lucida Sans Unicode"/>
              </a:rPr>
              <a:t>an</a:t>
            </a:r>
            <a:r>
              <a:rPr sz="2200" spc="-13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80" dirty="0">
                <a:solidFill>
                  <a:srgbClr val="3E3E3E"/>
                </a:solidFill>
                <a:latin typeface="Lucida Sans Unicode"/>
                <a:cs typeface="Lucida Sans Unicode"/>
              </a:rPr>
              <a:t>open-source</a:t>
            </a:r>
            <a:r>
              <a:rPr sz="2200" spc="-9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continuous</a:t>
            </a:r>
            <a:r>
              <a:rPr sz="2200" spc="-10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monitoring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tool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used</a:t>
            </a:r>
            <a:r>
              <a:rPr sz="2200" spc="-10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to </a:t>
            </a:r>
            <a:r>
              <a:rPr sz="2200" spc="-68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monitor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the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65" dirty="0">
                <a:solidFill>
                  <a:srgbClr val="3E3E3E"/>
                </a:solidFill>
                <a:latin typeface="Lucida Sans Unicode"/>
                <a:cs typeface="Lucida Sans Unicode"/>
              </a:rPr>
              <a:t>system,</a:t>
            </a:r>
            <a:r>
              <a:rPr sz="2200" spc="-10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network,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15" dirty="0">
                <a:solidFill>
                  <a:srgbClr val="3E3E3E"/>
                </a:solidFill>
                <a:latin typeface="Lucida Sans Unicode"/>
                <a:cs typeface="Lucida Sans Unicode"/>
              </a:rPr>
              <a:t>and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100" dirty="0">
                <a:solidFill>
                  <a:srgbClr val="3E3E3E"/>
                </a:solidFill>
                <a:latin typeface="Lucida Sans Unicode"/>
                <a:cs typeface="Lucida Sans Unicode"/>
              </a:rPr>
              <a:t>IT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infrastructure.</a:t>
            </a:r>
            <a:endParaRPr sz="22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750">
              <a:latin typeface="Lucida Sans Unicode"/>
              <a:cs typeface="Lucida Sans Unicode"/>
            </a:endParaRPr>
          </a:p>
          <a:p>
            <a:pPr marL="12700" marR="5080">
              <a:lnSpc>
                <a:spcPts val="2390"/>
              </a:lnSpc>
            </a:pPr>
            <a:r>
              <a:rPr sz="2200" spc="30" dirty="0">
                <a:solidFill>
                  <a:srgbClr val="3E3E3E"/>
                </a:solidFill>
                <a:latin typeface="Lucida Sans Unicode"/>
                <a:cs typeface="Lucida Sans Unicode"/>
              </a:rPr>
              <a:t>NRPE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80" dirty="0">
                <a:solidFill>
                  <a:srgbClr val="3E3E3E"/>
                </a:solidFill>
                <a:latin typeface="Lucida Sans Unicode"/>
                <a:cs typeface="Lucida Sans Unicode"/>
              </a:rPr>
              <a:t>is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5" dirty="0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Nagios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addon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that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allows</a:t>
            </a:r>
            <a:r>
              <a:rPr sz="2200" spc="-10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you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to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run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Nagios</a:t>
            </a:r>
            <a:r>
              <a:rPr sz="2200" spc="-9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75" dirty="0">
                <a:solidFill>
                  <a:srgbClr val="3E3E3E"/>
                </a:solidFill>
                <a:latin typeface="Lucida Sans Unicode"/>
                <a:cs typeface="Lucida Sans Unicode"/>
              </a:rPr>
              <a:t>plugins</a:t>
            </a:r>
            <a:r>
              <a:rPr sz="2200" spc="-9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on </a:t>
            </a:r>
            <a:r>
              <a:rPr sz="2200" spc="-68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15" dirty="0">
                <a:solidFill>
                  <a:srgbClr val="3E3E3E"/>
                </a:solidFill>
                <a:latin typeface="Lucida Sans Unicode"/>
                <a:cs typeface="Lucida Sans Unicode"/>
              </a:rPr>
              <a:t>remote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machines</a:t>
            </a:r>
            <a:r>
              <a:rPr sz="2200" spc="-8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to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monitor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15" dirty="0">
                <a:solidFill>
                  <a:srgbClr val="3E3E3E"/>
                </a:solidFill>
                <a:latin typeface="Lucida Sans Unicode"/>
                <a:cs typeface="Lucida Sans Unicode"/>
              </a:rPr>
              <a:t>remote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machine</a:t>
            </a:r>
            <a:r>
              <a:rPr sz="2200" spc="-7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metrics.</a:t>
            </a:r>
            <a:endParaRPr sz="22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750">
              <a:latin typeface="Lucida Sans Unicode"/>
              <a:cs typeface="Lucida Sans Unicode"/>
            </a:endParaRPr>
          </a:p>
          <a:p>
            <a:pPr marL="12700" marR="379730">
              <a:lnSpc>
                <a:spcPts val="2380"/>
              </a:lnSpc>
              <a:spcBef>
                <a:spcPts val="5"/>
              </a:spcBef>
            </a:pP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ELK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Stack</a:t>
            </a:r>
            <a:r>
              <a:rPr sz="2200" spc="-9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80" dirty="0">
                <a:solidFill>
                  <a:srgbClr val="3E3E3E"/>
                </a:solidFill>
                <a:latin typeface="Lucida Sans Unicode"/>
                <a:cs typeface="Lucida Sans Unicode"/>
              </a:rPr>
              <a:t>is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5" dirty="0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distributed</a:t>
            </a:r>
            <a:r>
              <a:rPr sz="2200" spc="-8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monitoring</a:t>
            </a:r>
            <a:r>
              <a:rPr sz="2200" spc="-9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solution</a:t>
            </a:r>
            <a:r>
              <a:rPr sz="2200" spc="-10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with</a:t>
            </a:r>
            <a:r>
              <a:rPr sz="2200" spc="-10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60" dirty="0">
                <a:solidFill>
                  <a:srgbClr val="3E3E3E"/>
                </a:solidFill>
                <a:latin typeface="Lucida Sans Unicode"/>
                <a:cs typeface="Lucida Sans Unicode"/>
              </a:rPr>
              <a:t>centralized </a:t>
            </a:r>
            <a:r>
              <a:rPr sz="2200" spc="-68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logging,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metric 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and 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application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performance </a:t>
            </a: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monitoring 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60" dirty="0">
                <a:solidFill>
                  <a:srgbClr val="3E3E3E"/>
                </a:solidFill>
                <a:latin typeface="Lucida Sans Unicode"/>
                <a:cs typeface="Lucida Sans Unicode"/>
              </a:rPr>
              <a:t>capabilities.</a:t>
            </a:r>
            <a:endParaRPr sz="2200">
              <a:latin typeface="Lucida Sans Unicode"/>
              <a:cs typeface="Lucida Sans Unicode"/>
            </a:endParaRPr>
          </a:p>
          <a:p>
            <a:pPr marL="12700" marR="347980">
              <a:lnSpc>
                <a:spcPct val="90000"/>
              </a:lnSpc>
              <a:spcBef>
                <a:spcPts val="1970"/>
              </a:spcBef>
            </a:pP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ELK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Stack</a:t>
            </a:r>
            <a:r>
              <a:rPr sz="2200" spc="-10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80" dirty="0">
                <a:solidFill>
                  <a:srgbClr val="3E3E3E"/>
                </a:solidFill>
                <a:latin typeface="Lucida Sans Unicode"/>
                <a:cs typeface="Lucida Sans Unicode"/>
              </a:rPr>
              <a:t>is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5" dirty="0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combination</a:t>
            </a:r>
            <a:r>
              <a:rPr sz="2200" spc="-8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of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Elasticsearch</a:t>
            </a: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for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searching</a:t>
            </a:r>
            <a:r>
              <a:rPr sz="2200" spc="-8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data, </a:t>
            </a:r>
            <a:r>
              <a:rPr sz="2200" spc="-68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60" dirty="0">
                <a:solidFill>
                  <a:srgbClr val="3E3E3E"/>
                </a:solidFill>
                <a:latin typeface="Lucida Sans Unicode"/>
                <a:cs typeface="Lucida Sans Unicode"/>
              </a:rPr>
              <a:t>Logstash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to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process 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and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store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various </a:t>
            </a:r>
            <a:r>
              <a:rPr sz="2200" spc="-70" dirty="0">
                <a:solidFill>
                  <a:srgbClr val="3E3E3E"/>
                </a:solidFill>
                <a:latin typeface="Lucida Sans Unicode"/>
                <a:cs typeface="Lucida Sans Unicode"/>
              </a:rPr>
              <a:t>stats, 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and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Kibana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to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vis</a:t>
            </a:r>
            <a:r>
              <a:rPr sz="2200" spc="-80" dirty="0">
                <a:solidFill>
                  <a:srgbClr val="3E3E3E"/>
                </a:solidFill>
                <a:latin typeface="Lucida Sans Unicode"/>
                <a:cs typeface="Lucida Sans Unicode"/>
              </a:rPr>
              <a:t>ualiz</a:t>
            </a:r>
            <a:r>
              <a:rPr sz="2200" spc="-95" dirty="0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sz="2200" spc="-8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sta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sz="2200" spc="-75" dirty="0">
                <a:solidFill>
                  <a:srgbClr val="3E3E3E"/>
                </a:solidFill>
                <a:latin typeface="Lucida Sans Unicode"/>
                <a:cs typeface="Lucida Sans Unicode"/>
              </a:rPr>
              <a:t>s</a:t>
            </a:r>
            <a:r>
              <a:rPr sz="2200" spc="-13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o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n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fr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o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n</a:t>
            </a:r>
            <a:r>
              <a:rPr sz="2200" spc="-15" dirty="0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sz="2200" spc="-570" dirty="0">
                <a:solidFill>
                  <a:srgbClr val="3E3E3E"/>
                </a:solidFill>
                <a:latin typeface="Lucida Sans Unicode"/>
                <a:cs typeface="Lucida Sans Unicode"/>
              </a:rPr>
              <a:t>-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en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d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60" dirty="0">
                <a:solidFill>
                  <a:srgbClr val="3E3E3E"/>
                </a:solidFill>
                <a:latin typeface="Lucida Sans Unicode"/>
                <a:cs typeface="Lucida Sans Unicode"/>
              </a:rPr>
              <a:t>appl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i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cati</a:t>
            </a: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o</a:t>
            </a:r>
            <a:r>
              <a:rPr sz="2200" spc="-65" dirty="0">
                <a:solidFill>
                  <a:srgbClr val="3E3E3E"/>
                </a:solidFill>
                <a:latin typeface="Lucida Sans Unicode"/>
                <a:cs typeface="Lucida Sans Unicode"/>
              </a:rPr>
              <a:t>n.</a:t>
            </a:r>
            <a:endParaRPr sz="2200">
              <a:latin typeface="Lucida Sans Unicode"/>
              <a:cs typeface="Lucida Sans Unicode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32459" y="2057400"/>
            <a:ext cx="457200" cy="45720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32459" y="5059679"/>
            <a:ext cx="457200" cy="457200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32459" y="6275832"/>
            <a:ext cx="457200" cy="457200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32459" y="4200144"/>
            <a:ext cx="457200" cy="457200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32459" y="3198876"/>
            <a:ext cx="457200" cy="457200"/>
          </a:xfrm>
          <a:prstGeom prst="rect">
            <a:avLst/>
          </a:prstGeom>
        </p:spPr>
      </p:pic>
    </p:spTree>
  </p:cSld>
  <p:clrMapOvr>
    <a:masterClrMapping/>
  </p:clrMapOvr>
</p:sld>
</file>

<file path=ppt/slides/slide4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908675">
              <a:lnSpc>
                <a:spcPct val="100000"/>
              </a:lnSpc>
              <a:spcBef>
                <a:spcPts val="95"/>
              </a:spcBef>
            </a:pPr>
            <a:r>
              <a:rPr spc="-20" dirty="0"/>
              <a:t>DevOps</a:t>
            </a:r>
            <a:r>
              <a:rPr spc="-95" dirty="0"/>
              <a:t> </a:t>
            </a:r>
            <a:r>
              <a:rPr dirty="0"/>
              <a:t>Certification</a:t>
            </a:r>
            <a:r>
              <a:rPr spc="-85" dirty="0"/>
              <a:t> </a:t>
            </a:r>
            <a:r>
              <a:rPr spc="-20" dirty="0"/>
              <a:t>Training</a:t>
            </a:r>
          </a:p>
        </p:txBody>
      </p:sp>
    </p:spTree>
  </p:cSld>
  <p:clrMapOvr>
    <a:masterClrMapping/>
  </p:clrMapOvr>
</p:sld>
</file>

<file path=ppt/slides/slide4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6256635" cy="9144000"/>
            <a:chOff x="0" y="0"/>
            <a:chExt cx="16256635" cy="9144000"/>
          </a:xfrm>
        </p:grpSpPr>
        <p:pic>
          <p:nvPicPr>
            <p:cNvPr id="3" name="object 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6256507" cy="914399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6888" y="231647"/>
              <a:ext cx="3236976" cy="914400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690620" y="4131945"/>
            <a:ext cx="5729605" cy="835660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1839595" marR="5080" indent="-1827530">
              <a:lnSpc>
                <a:spcPts val="3020"/>
              </a:lnSpc>
              <a:spcBef>
                <a:spcPts val="480"/>
              </a:spcBef>
            </a:pPr>
            <a:r>
              <a:rPr spc="5" dirty="0"/>
              <a:t>Continuous</a:t>
            </a:r>
            <a:r>
              <a:rPr spc="-105" dirty="0"/>
              <a:t> </a:t>
            </a:r>
            <a:r>
              <a:rPr spc="20" dirty="0"/>
              <a:t>Orchestration</a:t>
            </a:r>
            <a:r>
              <a:rPr spc="-120" dirty="0"/>
              <a:t> </a:t>
            </a:r>
            <a:r>
              <a:rPr spc="-30" dirty="0"/>
              <a:t>Using </a:t>
            </a:r>
            <a:r>
              <a:rPr spc="-805" dirty="0"/>
              <a:t> </a:t>
            </a:r>
            <a:r>
              <a:rPr spc="-5" dirty="0"/>
              <a:t>Kubernetes</a:t>
            </a:r>
          </a:p>
        </p:txBody>
      </p:sp>
    </p:spTree>
  </p:cSld>
  <p:clrMapOvr>
    <a:masterClrMapping/>
  </p:clrMapOvr>
</p:sld>
</file>

<file path=ppt/slides/slide4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502278" y="784098"/>
            <a:ext cx="3538854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>
                <a:solidFill>
                  <a:srgbClr val="3E3E3E"/>
                </a:solidFill>
              </a:rPr>
              <a:t>Learning</a:t>
            </a:r>
            <a:r>
              <a:rPr spc="-155" dirty="0">
                <a:solidFill>
                  <a:srgbClr val="3E3E3E"/>
                </a:solidFill>
              </a:rPr>
              <a:t> </a:t>
            </a:r>
            <a:r>
              <a:rPr spc="-20" dirty="0">
                <a:solidFill>
                  <a:srgbClr val="3E3E3E"/>
                </a:solidFill>
              </a:rPr>
              <a:t>Objectives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69692" y="1187196"/>
            <a:ext cx="4820411" cy="36575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797763" y="2254757"/>
            <a:ext cx="7601584" cy="44583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R="1811020" algn="ctr">
              <a:lnSpc>
                <a:spcPct val="100000"/>
              </a:lnSpc>
              <a:spcBef>
                <a:spcPts val="95"/>
              </a:spcBef>
            </a:pPr>
            <a:r>
              <a:rPr sz="2200" spc="95" dirty="0">
                <a:solidFill>
                  <a:srgbClr val="3E3E3E"/>
                </a:solidFill>
                <a:latin typeface="Trebuchet MS"/>
                <a:cs typeface="Trebuchet MS"/>
              </a:rPr>
              <a:t>By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Trebuchet MS"/>
                <a:cs typeface="Trebuchet MS"/>
              </a:rPr>
              <a:t>end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of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5" dirty="0">
                <a:solidFill>
                  <a:srgbClr val="3E3E3E"/>
                </a:solidFill>
                <a:latin typeface="Trebuchet MS"/>
                <a:cs typeface="Trebuchet MS"/>
              </a:rPr>
              <a:t>this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lesson,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rebuchet MS"/>
                <a:cs typeface="Trebuchet MS"/>
              </a:rPr>
              <a:t>you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Trebuchet MS"/>
                <a:cs typeface="Trebuchet MS"/>
              </a:rPr>
              <a:t>will</a:t>
            </a:r>
            <a:r>
              <a:rPr sz="2200" spc="-6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rebuchet MS"/>
                <a:cs typeface="Trebuchet MS"/>
              </a:rPr>
              <a:t>be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5" dirty="0">
                <a:solidFill>
                  <a:srgbClr val="3E3E3E"/>
                </a:solidFill>
                <a:latin typeface="Trebuchet MS"/>
                <a:cs typeface="Trebuchet MS"/>
              </a:rPr>
              <a:t>able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60" dirty="0">
                <a:solidFill>
                  <a:srgbClr val="3E3E3E"/>
                </a:solidFill>
                <a:latin typeface="Trebuchet MS"/>
                <a:cs typeface="Trebuchet MS"/>
              </a:rPr>
              <a:t>to:</a:t>
            </a:r>
            <a:endParaRPr sz="2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3700">
              <a:latin typeface="Trebuchet MS"/>
              <a:cs typeface="Trebuchet MS"/>
            </a:endParaRPr>
          </a:p>
          <a:p>
            <a:pPr marR="1783714" algn="ctr">
              <a:lnSpc>
                <a:spcPct val="100000"/>
              </a:lnSpc>
            </a:pPr>
            <a:r>
              <a:rPr sz="2200" spc="60" dirty="0">
                <a:solidFill>
                  <a:srgbClr val="3E3E3E"/>
                </a:solidFill>
                <a:latin typeface="Trebuchet MS"/>
                <a:cs typeface="Trebuchet MS"/>
              </a:rPr>
              <a:t>Describe</a:t>
            </a:r>
            <a:r>
              <a:rPr sz="2200" spc="-5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container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orchestration</a:t>
            </a:r>
            <a:endParaRPr sz="2200">
              <a:latin typeface="Trebuchet MS"/>
              <a:cs typeface="Trebuchet MS"/>
            </a:endParaRPr>
          </a:p>
          <a:p>
            <a:pPr marL="763905" marR="5080">
              <a:lnSpc>
                <a:spcPct val="319200"/>
              </a:lnSpc>
              <a:spcBef>
                <a:spcPts val="10"/>
              </a:spcBef>
            </a:pPr>
            <a:r>
              <a:rPr sz="2200" spc="30" dirty="0">
                <a:solidFill>
                  <a:srgbClr val="3E3E3E"/>
                </a:solidFill>
                <a:latin typeface="Trebuchet MS"/>
                <a:cs typeface="Trebuchet MS"/>
              </a:rPr>
              <a:t>Explain</a:t>
            </a:r>
            <a:r>
              <a:rPr sz="2200" spc="-6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Kubernetes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rebuchet MS"/>
                <a:cs typeface="Trebuchet MS"/>
              </a:rPr>
              <a:t>components</a:t>
            </a:r>
            <a:r>
              <a:rPr sz="2200" spc="-6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Trebuchet MS"/>
                <a:cs typeface="Trebuchet MS"/>
              </a:rPr>
              <a:t>and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5" dirty="0">
                <a:solidFill>
                  <a:srgbClr val="3E3E3E"/>
                </a:solidFill>
                <a:latin typeface="Trebuchet MS"/>
                <a:cs typeface="Trebuchet MS"/>
              </a:rPr>
              <a:t>its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features </a:t>
            </a:r>
            <a:r>
              <a:rPr sz="2200" spc="-64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rebuchet MS"/>
                <a:cs typeface="Trebuchet MS"/>
              </a:rPr>
              <a:t>Demonstrate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the </a:t>
            </a:r>
            <a:r>
              <a:rPr sz="2200" spc="25" dirty="0">
                <a:solidFill>
                  <a:srgbClr val="3E3E3E"/>
                </a:solidFill>
                <a:latin typeface="Trebuchet MS"/>
                <a:cs typeface="Trebuchet MS"/>
              </a:rPr>
              <a:t>creation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of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a Kubernetes </a:t>
            </a:r>
            <a:r>
              <a:rPr sz="2200" spc="10" dirty="0">
                <a:solidFill>
                  <a:srgbClr val="3E3E3E"/>
                </a:solidFill>
                <a:latin typeface="Trebuchet MS"/>
                <a:cs typeface="Trebuchet MS"/>
              </a:rPr>
              <a:t>cluster </a:t>
            </a:r>
            <a:r>
              <a:rPr sz="2200" spc="1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rebuchet MS"/>
                <a:cs typeface="Trebuchet MS"/>
              </a:rPr>
              <a:t>Deploy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rebuchet MS"/>
                <a:cs typeface="Trebuchet MS"/>
              </a:rPr>
              <a:t>an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5" dirty="0">
                <a:solidFill>
                  <a:srgbClr val="3E3E3E"/>
                </a:solidFill>
                <a:latin typeface="Trebuchet MS"/>
                <a:cs typeface="Trebuchet MS"/>
              </a:rPr>
              <a:t>application</a:t>
            </a:r>
            <a:r>
              <a:rPr sz="2200" spc="-4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to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Kubernetes</a:t>
            </a:r>
            <a:r>
              <a:rPr sz="2200" spc="-5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" dirty="0">
                <a:solidFill>
                  <a:srgbClr val="3E3E3E"/>
                </a:solidFill>
                <a:latin typeface="Trebuchet MS"/>
                <a:cs typeface="Trebuchet MS"/>
              </a:rPr>
              <a:t>cluster</a:t>
            </a:r>
            <a:endParaRPr sz="2200">
              <a:latin typeface="Trebuchet MS"/>
              <a:cs typeface="Trebuchet MS"/>
            </a:endParaRP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50975" y="3095244"/>
            <a:ext cx="457200" cy="45720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50975" y="4151376"/>
            <a:ext cx="457200" cy="45720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50975" y="5227320"/>
            <a:ext cx="457200" cy="457200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50975" y="6301740"/>
            <a:ext cx="457200" cy="457200"/>
          </a:xfrm>
          <a:prstGeom prst="rect">
            <a:avLst/>
          </a:prstGeom>
        </p:spPr>
      </p:pic>
    </p:spTree>
  </p:cSld>
  <p:clrMapOvr>
    <a:masterClrMapping/>
  </p:clrMapOvr>
</p:sld>
</file>

<file path=ppt/slides/slide4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942838" y="4086225"/>
            <a:ext cx="437261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5" dirty="0"/>
              <a:t>Container</a:t>
            </a:r>
            <a:r>
              <a:rPr spc="-114" dirty="0"/>
              <a:t> </a:t>
            </a:r>
            <a:r>
              <a:rPr spc="20" dirty="0"/>
              <a:t>Orchestration</a:t>
            </a:r>
          </a:p>
        </p:txBody>
      </p:sp>
    </p:spTree>
  </p:cSld>
  <p:clrMapOvr>
    <a:masterClrMapping/>
  </p:clrMapOvr>
</p:sld>
</file>

<file path=ppt/slides/slide4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6256635" cy="9144000"/>
            <a:chOff x="0" y="0"/>
            <a:chExt cx="16256635" cy="9144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6256507" cy="9143996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492757" y="1779270"/>
              <a:ext cx="13271500" cy="556260"/>
            </a:xfrm>
            <a:custGeom>
              <a:avLst/>
              <a:gdLst/>
              <a:ahLst/>
              <a:cxnLst/>
              <a:rect l="l" t="t" r="r" b="b"/>
              <a:pathLst>
                <a:path w="13271500" h="556260">
                  <a:moveTo>
                    <a:pt x="0" y="92709"/>
                  </a:moveTo>
                  <a:lnTo>
                    <a:pt x="7288" y="56632"/>
                  </a:lnTo>
                  <a:lnTo>
                    <a:pt x="27162" y="27162"/>
                  </a:lnTo>
                  <a:lnTo>
                    <a:pt x="56632" y="7288"/>
                  </a:lnTo>
                  <a:lnTo>
                    <a:pt x="92709" y="0"/>
                  </a:lnTo>
                  <a:lnTo>
                    <a:pt x="13178282" y="0"/>
                  </a:lnTo>
                  <a:lnTo>
                    <a:pt x="13214359" y="7288"/>
                  </a:lnTo>
                  <a:lnTo>
                    <a:pt x="13243829" y="27162"/>
                  </a:lnTo>
                  <a:lnTo>
                    <a:pt x="13263703" y="56632"/>
                  </a:lnTo>
                  <a:lnTo>
                    <a:pt x="13270992" y="92709"/>
                  </a:lnTo>
                  <a:lnTo>
                    <a:pt x="13270992" y="463550"/>
                  </a:lnTo>
                  <a:lnTo>
                    <a:pt x="13263703" y="499627"/>
                  </a:lnTo>
                  <a:lnTo>
                    <a:pt x="13243829" y="529097"/>
                  </a:lnTo>
                  <a:lnTo>
                    <a:pt x="13214359" y="548971"/>
                  </a:lnTo>
                  <a:lnTo>
                    <a:pt x="13178282" y="556259"/>
                  </a:lnTo>
                  <a:lnTo>
                    <a:pt x="92709" y="556259"/>
                  </a:lnTo>
                  <a:lnTo>
                    <a:pt x="56632" y="548971"/>
                  </a:lnTo>
                  <a:lnTo>
                    <a:pt x="27162" y="529097"/>
                  </a:lnTo>
                  <a:lnTo>
                    <a:pt x="7288" y="499627"/>
                  </a:lnTo>
                  <a:lnTo>
                    <a:pt x="0" y="463550"/>
                  </a:lnTo>
                  <a:lnTo>
                    <a:pt x="0" y="92709"/>
                  </a:lnTo>
                  <a:close/>
                </a:path>
              </a:pathLst>
            </a:custGeom>
            <a:ln w="25400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1690242" y="1937765"/>
            <a:ext cx="1286827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50" dirty="0">
                <a:solidFill>
                  <a:srgbClr val="3E3E3E"/>
                </a:solidFill>
                <a:latin typeface="Trebuchet MS"/>
                <a:cs typeface="Trebuchet MS"/>
              </a:rPr>
              <a:t>Container</a:t>
            </a:r>
            <a:r>
              <a:rPr sz="2200" spc="-5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orchestration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is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rebuchet MS"/>
                <a:cs typeface="Trebuchet MS"/>
              </a:rPr>
              <a:t>automation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Trebuchet MS"/>
                <a:cs typeface="Trebuchet MS"/>
              </a:rPr>
              <a:t>and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rebuchet MS"/>
                <a:cs typeface="Trebuchet MS"/>
              </a:rPr>
              <a:t>management</a:t>
            </a:r>
            <a:r>
              <a:rPr sz="2200" spc="-5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of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Trebuchet MS"/>
                <a:cs typeface="Trebuchet MS"/>
              </a:rPr>
              <a:t>lifecycle</a:t>
            </a:r>
            <a:r>
              <a:rPr sz="2200" spc="-1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of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Trebuchet MS"/>
                <a:cs typeface="Trebuchet MS"/>
              </a:rPr>
              <a:t>containers</a:t>
            </a:r>
            <a:r>
              <a:rPr sz="2200" spc="-5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Trebuchet MS"/>
                <a:cs typeface="Trebuchet MS"/>
              </a:rPr>
              <a:t>and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" dirty="0">
                <a:solidFill>
                  <a:srgbClr val="3E3E3E"/>
                </a:solidFill>
                <a:latin typeface="Trebuchet MS"/>
                <a:cs typeface="Trebuchet MS"/>
              </a:rPr>
              <a:t>services.</a:t>
            </a:r>
            <a:endParaRPr sz="2200">
              <a:latin typeface="Trebuchet MS"/>
              <a:cs typeface="Trebuchet MS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1961769" y="3634740"/>
            <a:ext cx="12332970" cy="3480435"/>
            <a:chOff x="1961769" y="3634740"/>
            <a:chExt cx="12332970" cy="3480435"/>
          </a:xfrm>
        </p:grpSpPr>
        <p:sp>
          <p:nvSpPr>
            <p:cNvPr id="7" name="object 7"/>
            <p:cNvSpPr/>
            <p:nvPr/>
          </p:nvSpPr>
          <p:spPr>
            <a:xfrm>
              <a:off x="1971294" y="3940302"/>
              <a:ext cx="12313920" cy="3165475"/>
            </a:xfrm>
            <a:custGeom>
              <a:avLst/>
              <a:gdLst/>
              <a:ahLst/>
              <a:cxnLst/>
              <a:rect l="l" t="t" r="r" b="b"/>
              <a:pathLst>
                <a:path w="12313919" h="3165475">
                  <a:moveTo>
                    <a:pt x="0" y="527558"/>
                  </a:moveTo>
                  <a:lnTo>
                    <a:pt x="2156" y="479543"/>
                  </a:lnTo>
                  <a:lnTo>
                    <a:pt x="8500" y="432735"/>
                  </a:lnTo>
                  <a:lnTo>
                    <a:pt x="18846" y="387320"/>
                  </a:lnTo>
                  <a:lnTo>
                    <a:pt x="33008" y="343485"/>
                  </a:lnTo>
                  <a:lnTo>
                    <a:pt x="50798" y="301416"/>
                  </a:lnTo>
                  <a:lnTo>
                    <a:pt x="72032" y="261300"/>
                  </a:lnTo>
                  <a:lnTo>
                    <a:pt x="96522" y="223322"/>
                  </a:lnTo>
                  <a:lnTo>
                    <a:pt x="124083" y="187669"/>
                  </a:lnTo>
                  <a:lnTo>
                    <a:pt x="154527" y="154527"/>
                  </a:lnTo>
                  <a:lnTo>
                    <a:pt x="187669" y="124083"/>
                  </a:lnTo>
                  <a:lnTo>
                    <a:pt x="223322" y="96522"/>
                  </a:lnTo>
                  <a:lnTo>
                    <a:pt x="261300" y="72032"/>
                  </a:lnTo>
                  <a:lnTo>
                    <a:pt x="301416" y="50798"/>
                  </a:lnTo>
                  <a:lnTo>
                    <a:pt x="343485" y="33008"/>
                  </a:lnTo>
                  <a:lnTo>
                    <a:pt x="387320" y="18846"/>
                  </a:lnTo>
                  <a:lnTo>
                    <a:pt x="432735" y="8500"/>
                  </a:lnTo>
                  <a:lnTo>
                    <a:pt x="479543" y="2156"/>
                  </a:lnTo>
                  <a:lnTo>
                    <a:pt x="527557" y="0"/>
                  </a:lnTo>
                  <a:lnTo>
                    <a:pt x="11786362" y="0"/>
                  </a:lnTo>
                  <a:lnTo>
                    <a:pt x="11834376" y="2156"/>
                  </a:lnTo>
                  <a:lnTo>
                    <a:pt x="11881184" y="8500"/>
                  </a:lnTo>
                  <a:lnTo>
                    <a:pt x="11926599" y="18846"/>
                  </a:lnTo>
                  <a:lnTo>
                    <a:pt x="11970434" y="33008"/>
                  </a:lnTo>
                  <a:lnTo>
                    <a:pt x="12012503" y="50798"/>
                  </a:lnTo>
                  <a:lnTo>
                    <a:pt x="12052619" y="72032"/>
                  </a:lnTo>
                  <a:lnTo>
                    <a:pt x="12090597" y="96522"/>
                  </a:lnTo>
                  <a:lnTo>
                    <a:pt x="12126250" y="124083"/>
                  </a:lnTo>
                  <a:lnTo>
                    <a:pt x="12159392" y="154527"/>
                  </a:lnTo>
                  <a:lnTo>
                    <a:pt x="12189836" y="187669"/>
                  </a:lnTo>
                  <a:lnTo>
                    <a:pt x="12217397" y="223322"/>
                  </a:lnTo>
                  <a:lnTo>
                    <a:pt x="12241887" y="261300"/>
                  </a:lnTo>
                  <a:lnTo>
                    <a:pt x="12263121" y="301416"/>
                  </a:lnTo>
                  <a:lnTo>
                    <a:pt x="12280911" y="343485"/>
                  </a:lnTo>
                  <a:lnTo>
                    <a:pt x="12295073" y="387320"/>
                  </a:lnTo>
                  <a:lnTo>
                    <a:pt x="12305419" y="432735"/>
                  </a:lnTo>
                  <a:lnTo>
                    <a:pt x="12311763" y="479543"/>
                  </a:lnTo>
                  <a:lnTo>
                    <a:pt x="12313919" y="527558"/>
                  </a:lnTo>
                  <a:lnTo>
                    <a:pt x="12313919" y="2637790"/>
                  </a:lnTo>
                  <a:lnTo>
                    <a:pt x="12311763" y="2685804"/>
                  </a:lnTo>
                  <a:lnTo>
                    <a:pt x="12305419" y="2732612"/>
                  </a:lnTo>
                  <a:lnTo>
                    <a:pt x="12295073" y="2778027"/>
                  </a:lnTo>
                  <a:lnTo>
                    <a:pt x="12280911" y="2821862"/>
                  </a:lnTo>
                  <a:lnTo>
                    <a:pt x="12263121" y="2863931"/>
                  </a:lnTo>
                  <a:lnTo>
                    <a:pt x="12241887" y="2904047"/>
                  </a:lnTo>
                  <a:lnTo>
                    <a:pt x="12217397" y="2942025"/>
                  </a:lnTo>
                  <a:lnTo>
                    <a:pt x="12189836" y="2977678"/>
                  </a:lnTo>
                  <a:lnTo>
                    <a:pt x="12159392" y="3010820"/>
                  </a:lnTo>
                  <a:lnTo>
                    <a:pt x="12126250" y="3041264"/>
                  </a:lnTo>
                  <a:lnTo>
                    <a:pt x="12090597" y="3068825"/>
                  </a:lnTo>
                  <a:lnTo>
                    <a:pt x="12052619" y="3093315"/>
                  </a:lnTo>
                  <a:lnTo>
                    <a:pt x="12012503" y="3114549"/>
                  </a:lnTo>
                  <a:lnTo>
                    <a:pt x="11970434" y="3132339"/>
                  </a:lnTo>
                  <a:lnTo>
                    <a:pt x="11926599" y="3146501"/>
                  </a:lnTo>
                  <a:lnTo>
                    <a:pt x="11881184" y="3156847"/>
                  </a:lnTo>
                  <a:lnTo>
                    <a:pt x="11834376" y="3163191"/>
                  </a:lnTo>
                  <a:lnTo>
                    <a:pt x="11786362" y="3165348"/>
                  </a:lnTo>
                  <a:lnTo>
                    <a:pt x="527557" y="3165348"/>
                  </a:lnTo>
                  <a:lnTo>
                    <a:pt x="479543" y="3163191"/>
                  </a:lnTo>
                  <a:lnTo>
                    <a:pt x="432735" y="3156847"/>
                  </a:lnTo>
                  <a:lnTo>
                    <a:pt x="387320" y="3146501"/>
                  </a:lnTo>
                  <a:lnTo>
                    <a:pt x="343485" y="3132339"/>
                  </a:lnTo>
                  <a:lnTo>
                    <a:pt x="301416" y="3114549"/>
                  </a:lnTo>
                  <a:lnTo>
                    <a:pt x="261300" y="3093315"/>
                  </a:lnTo>
                  <a:lnTo>
                    <a:pt x="223322" y="3068825"/>
                  </a:lnTo>
                  <a:lnTo>
                    <a:pt x="187669" y="3041264"/>
                  </a:lnTo>
                  <a:lnTo>
                    <a:pt x="154527" y="3010820"/>
                  </a:lnTo>
                  <a:lnTo>
                    <a:pt x="124083" y="2977678"/>
                  </a:lnTo>
                  <a:lnTo>
                    <a:pt x="96522" y="2942025"/>
                  </a:lnTo>
                  <a:lnTo>
                    <a:pt x="72032" y="2904047"/>
                  </a:lnTo>
                  <a:lnTo>
                    <a:pt x="50798" y="2863931"/>
                  </a:lnTo>
                  <a:lnTo>
                    <a:pt x="33008" y="2821862"/>
                  </a:lnTo>
                  <a:lnTo>
                    <a:pt x="18846" y="2778027"/>
                  </a:lnTo>
                  <a:lnTo>
                    <a:pt x="8500" y="2732612"/>
                  </a:lnTo>
                  <a:lnTo>
                    <a:pt x="2156" y="2685804"/>
                  </a:lnTo>
                  <a:lnTo>
                    <a:pt x="0" y="2637790"/>
                  </a:lnTo>
                  <a:lnTo>
                    <a:pt x="0" y="527558"/>
                  </a:lnTo>
                  <a:close/>
                </a:path>
              </a:pathLst>
            </a:custGeom>
            <a:ln w="19050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380488" y="3634740"/>
              <a:ext cx="1717675" cy="489584"/>
            </a:xfrm>
            <a:custGeom>
              <a:avLst/>
              <a:gdLst/>
              <a:ahLst/>
              <a:cxnLst/>
              <a:rect l="l" t="t" r="r" b="b"/>
              <a:pathLst>
                <a:path w="1717675" h="489585">
                  <a:moveTo>
                    <a:pt x="1636014" y="0"/>
                  </a:moveTo>
                  <a:lnTo>
                    <a:pt x="81534" y="0"/>
                  </a:lnTo>
                  <a:lnTo>
                    <a:pt x="49774" y="6399"/>
                  </a:lnTo>
                  <a:lnTo>
                    <a:pt x="23860" y="23860"/>
                  </a:lnTo>
                  <a:lnTo>
                    <a:pt x="6399" y="49774"/>
                  </a:lnTo>
                  <a:lnTo>
                    <a:pt x="0" y="81534"/>
                  </a:lnTo>
                  <a:lnTo>
                    <a:pt x="0" y="407670"/>
                  </a:lnTo>
                  <a:lnTo>
                    <a:pt x="6399" y="439429"/>
                  </a:lnTo>
                  <a:lnTo>
                    <a:pt x="23860" y="465343"/>
                  </a:lnTo>
                  <a:lnTo>
                    <a:pt x="49774" y="482804"/>
                  </a:lnTo>
                  <a:lnTo>
                    <a:pt x="81534" y="489204"/>
                  </a:lnTo>
                  <a:lnTo>
                    <a:pt x="1636014" y="489204"/>
                  </a:lnTo>
                  <a:lnTo>
                    <a:pt x="1667773" y="482804"/>
                  </a:lnTo>
                  <a:lnTo>
                    <a:pt x="1693687" y="465343"/>
                  </a:lnTo>
                  <a:lnTo>
                    <a:pt x="1711148" y="439429"/>
                  </a:lnTo>
                  <a:lnTo>
                    <a:pt x="1717548" y="407670"/>
                  </a:lnTo>
                  <a:lnTo>
                    <a:pt x="1717548" y="81534"/>
                  </a:lnTo>
                  <a:lnTo>
                    <a:pt x="1711148" y="49774"/>
                  </a:lnTo>
                  <a:lnTo>
                    <a:pt x="1693687" y="23860"/>
                  </a:lnTo>
                  <a:lnTo>
                    <a:pt x="1667773" y="6399"/>
                  </a:lnTo>
                  <a:lnTo>
                    <a:pt x="1636014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2280920" y="3681729"/>
            <a:ext cx="11508740" cy="32023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48945">
              <a:lnSpc>
                <a:spcPct val="100000"/>
              </a:lnSpc>
              <a:spcBef>
                <a:spcPts val="95"/>
              </a:spcBef>
            </a:pPr>
            <a:r>
              <a:rPr sz="2200" b="1" spc="-5" dirty="0">
                <a:solidFill>
                  <a:srgbClr val="FFFFFF"/>
                </a:solidFill>
                <a:latin typeface="Tahoma"/>
                <a:cs typeface="Tahoma"/>
              </a:rPr>
              <a:t>Purpose</a:t>
            </a:r>
            <a:endParaRPr sz="22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3200">
              <a:latin typeface="Tahoma"/>
              <a:cs typeface="Tahoma"/>
            </a:endParaRPr>
          </a:p>
          <a:p>
            <a:pPr marL="355600" indent="-342900">
              <a:lnSpc>
                <a:spcPct val="100000"/>
              </a:lnSpc>
              <a:buChar char="•"/>
              <a:tabLst>
                <a:tab pos="354965" algn="l"/>
                <a:tab pos="355600" algn="l"/>
              </a:tabLst>
            </a:pPr>
            <a:r>
              <a:rPr sz="2200" spc="90" dirty="0">
                <a:solidFill>
                  <a:srgbClr val="3E3E3E"/>
                </a:solidFill>
                <a:latin typeface="Trebuchet MS"/>
                <a:cs typeface="Trebuchet MS"/>
              </a:rPr>
              <a:t>A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container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Trebuchet MS"/>
                <a:cs typeface="Trebuchet MS"/>
              </a:rPr>
              <a:t>orchestrator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" dirty="0">
                <a:solidFill>
                  <a:srgbClr val="3E3E3E"/>
                </a:solidFill>
                <a:latin typeface="Trebuchet MS"/>
                <a:cs typeface="Trebuchet MS"/>
              </a:rPr>
              <a:t>automatically</a:t>
            </a:r>
            <a:r>
              <a:rPr sz="2200" spc="-4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rebuchet MS"/>
                <a:cs typeface="Trebuchet MS"/>
              </a:rPr>
              <a:t>deploys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Trebuchet MS"/>
                <a:cs typeface="Trebuchet MS"/>
              </a:rPr>
              <a:t>and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Trebuchet MS"/>
                <a:cs typeface="Trebuchet MS"/>
              </a:rPr>
              <a:t>manages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Trebuchet MS"/>
                <a:cs typeface="Trebuchet MS"/>
              </a:rPr>
              <a:t>containerized</a:t>
            </a:r>
            <a:r>
              <a:rPr sz="2200" spc="-4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apps.</a:t>
            </a:r>
            <a:endParaRPr sz="2200">
              <a:latin typeface="Trebuchet MS"/>
              <a:cs typeface="Trebuchet MS"/>
            </a:endParaRPr>
          </a:p>
          <a:p>
            <a:pPr marL="355600" marR="391795" indent="-342900">
              <a:lnSpc>
                <a:spcPct val="150000"/>
              </a:lnSpc>
              <a:buChar char="•"/>
              <a:tabLst>
                <a:tab pos="354965" algn="l"/>
                <a:tab pos="355600" algn="l"/>
              </a:tabLst>
            </a:pPr>
            <a:r>
              <a:rPr sz="2200" spc="-50" dirty="0">
                <a:solidFill>
                  <a:srgbClr val="3E3E3E"/>
                </a:solidFill>
                <a:latin typeface="Trebuchet MS"/>
                <a:cs typeface="Trebuchet MS"/>
              </a:rPr>
              <a:t>It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10" dirty="0">
                <a:solidFill>
                  <a:srgbClr val="3E3E3E"/>
                </a:solidFill>
                <a:latin typeface="Trebuchet MS"/>
                <a:cs typeface="Trebuchet MS"/>
              </a:rPr>
              <a:t>responds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5" dirty="0">
                <a:solidFill>
                  <a:srgbClr val="3E3E3E"/>
                </a:solidFill>
                <a:latin typeface="Trebuchet MS"/>
                <a:cs typeface="Trebuchet MS"/>
              </a:rPr>
              <a:t>dynamically</a:t>
            </a:r>
            <a:r>
              <a:rPr sz="2200" spc="-2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to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rebuchet MS"/>
                <a:cs typeface="Trebuchet MS"/>
              </a:rPr>
              <a:t>changes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in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environment</a:t>
            </a:r>
            <a:r>
              <a:rPr sz="2200" spc="-6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to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increase</a:t>
            </a:r>
            <a:r>
              <a:rPr sz="2200" spc="-5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rebuchet MS"/>
                <a:cs typeface="Trebuchet MS"/>
              </a:rPr>
              <a:t>or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rebuchet MS"/>
                <a:cs typeface="Trebuchet MS"/>
              </a:rPr>
              <a:t>decrease</a:t>
            </a:r>
            <a:r>
              <a:rPr sz="2200" spc="-6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the </a:t>
            </a:r>
            <a:r>
              <a:rPr sz="2200" spc="-64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rebuchet MS"/>
                <a:cs typeface="Trebuchet MS"/>
              </a:rPr>
              <a:t>deployed</a:t>
            </a:r>
            <a:r>
              <a:rPr sz="2200" spc="-6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rebuchet MS"/>
                <a:cs typeface="Trebuchet MS"/>
              </a:rPr>
              <a:t>instances</a:t>
            </a:r>
            <a:r>
              <a:rPr sz="2200" spc="-5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of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rebuchet MS"/>
                <a:cs typeface="Trebuchet MS"/>
              </a:rPr>
              <a:t>managed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5" dirty="0">
                <a:solidFill>
                  <a:srgbClr val="3E3E3E"/>
                </a:solidFill>
                <a:latin typeface="Trebuchet MS"/>
                <a:cs typeface="Trebuchet MS"/>
              </a:rPr>
              <a:t>app.</a:t>
            </a:r>
            <a:endParaRPr sz="2200">
              <a:latin typeface="Trebuchet MS"/>
              <a:cs typeface="Trebuchet MS"/>
            </a:endParaRPr>
          </a:p>
          <a:p>
            <a:pPr marL="355600" indent="-342900">
              <a:lnSpc>
                <a:spcPct val="100000"/>
              </a:lnSpc>
              <a:spcBef>
                <a:spcPts val="1320"/>
              </a:spcBef>
              <a:buChar char="•"/>
              <a:tabLst>
                <a:tab pos="354965" algn="l"/>
                <a:tab pos="355600" algn="l"/>
              </a:tabLst>
            </a:pPr>
            <a:r>
              <a:rPr sz="2200" spc="-50" dirty="0">
                <a:solidFill>
                  <a:srgbClr val="3E3E3E"/>
                </a:solidFill>
                <a:latin typeface="Trebuchet MS"/>
                <a:cs typeface="Trebuchet MS"/>
              </a:rPr>
              <a:t>It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rebuchet MS"/>
                <a:cs typeface="Trebuchet MS"/>
              </a:rPr>
              <a:t>ensures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Trebuchet MS"/>
                <a:cs typeface="Trebuchet MS"/>
              </a:rPr>
              <a:t>all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rebuchet MS"/>
                <a:cs typeface="Trebuchet MS"/>
              </a:rPr>
              <a:t>deployed</a:t>
            </a:r>
            <a:r>
              <a:rPr sz="2200" spc="-5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container</a:t>
            </a:r>
            <a:r>
              <a:rPr sz="2200" spc="-6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rebuchet MS"/>
                <a:cs typeface="Trebuchet MS"/>
              </a:rPr>
              <a:t>instances</a:t>
            </a:r>
            <a:r>
              <a:rPr sz="2200" spc="-5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" dirty="0">
                <a:solidFill>
                  <a:srgbClr val="3E3E3E"/>
                </a:solidFill>
                <a:latin typeface="Trebuchet MS"/>
                <a:cs typeface="Trebuchet MS"/>
              </a:rPr>
              <a:t>get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updated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if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a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rebuchet MS"/>
                <a:cs typeface="Trebuchet MS"/>
              </a:rPr>
              <a:t>new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version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of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a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service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is</a:t>
            </a:r>
            <a:endParaRPr sz="2200">
              <a:latin typeface="Trebuchet MS"/>
              <a:cs typeface="Trebuchet MS"/>
            </a:endParaRPr>
          </a:p>
          <a:p>
            <a:pPr marL="355600">
              <a:lnSpc>
                <a:spcPct val="100000"/>
              </a:lnSpc>
              <a:spcBef>
                <a:spcPts val="1325"/>
              </a:spcBef>
            </a:pPr>
            <a:r>
              <a:rPr sz="2200" spc="15" dirty="0">
                <a:solidFill>
                  <a:srgbClr val="3E3E3E"/>
                </a:solidFill>
                <a:latin typeface="Trebuchet MS"/>
                <a:cs typeface="Trebuchet MS"/>
              </a:rPr>
              <a:t>released.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5941567" y="306451"/>
            <a:ext cx="437261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5" dirty="0">
                <a:solidFill>
                  <a:srgbClr val="3E3E3E"/>
                </a:solidFill>
              </a:rPr>
              <a:t>Container</a:t>
            </a:r>
            <a:r>
              <a:rPr spc="-114" dirty="0">
                <a:solidFill>
                  <a:srgbClr val="3E3E3E"/>
                </a:solidFill>
              </a:rPr>
              <a:t> </a:t>
            </a:r>
            <a:r>
              <a:rPr spc="20" dirty="0">
                <a:solidFill>
                  <a:srgbClr val="3E3E3E"/>
                </a:solidFill>
              </a:rPr>
              <a:t>Orchestration</a:t>
            </a:r>
          </a:p>
        </p:txBody>
      </p:sp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166359" y="757427"/>
            <a:ext cx="5971032" cy="365759"/>
          </a:xfrm>
          <a:prstGeom prst="rect">
            <a:avLst/>
          </a:prstGeom>
        </p:spPr>
      </p:pic>
    </p:spTree>
  </p:cSld>
  <p:clrMapOvr>
    <a:masterClrMapping/>
  </p:clrMapOvr>
</p:sld>
</file>

<file path=ppt/slides/slide4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297171" y="306451"/>
            <a:ext cx="766064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5" dirty="0">
                <a:solidFill>
                  <a:srgbClr val="3E3E3E"/>
                </a:solidFill>
              </a:rPr>
              <a:t>Why</a:t>
            </a:r>
            <a:r>
              <a:rPr spc="-100" dirty="0">
                <a:solidFill>
                  <a:srgbClr val="3E3E3E"/>
                </a:solidFill>
              </a:rPr>
              <a:t> </a:t>
            </a:r>
            <a:r>
              <a:rPr spc="-30" dirty="0">
                <a:solidFill>
                  <a:srgbClr val="3E3E3E"/>
                </a:solidFill>
              </a:rPr>
              <a:t>Do</a:t>
            </a:r>
            <a:r>
              <a:rPr spc="-85" dirty="0">
                <a:solidFill>
                  <a:srgbClr val="3E3E3E"/>
                </a:solidFill>
              </a:rPr>
              <a:t> </a:t>
            </a:r>
            <a:r>
              <a:rPr spc="-95" dirty="0">
                <a:solidFill>
                  <a:srgbClr val="3E3E3E"/>
                </a:solidFill>
              </a:rPr>
              <a:t>We</a:t>
            </a:r>
            <a:r>
              <a:rPr spc="-100" dirty="0">
                <a:solidFill>
                  <a:srgbClr val="3E3E3E"/>
                </a:solidFill>
              </a:rPr>
              <a:t> </a:t>
            </a:r>
            <a:r>
              <a:rPr spc="25" dirty="0">
                <a:solidFill>
                  <a:srgbClr val="3E3E3E"/>
                </a:solidFill>
              </a:rPr>
              <a:t>Need</a:t>
            </a:r>
            <a:r>
              <a:rPr spc="-95" dirty="0">
                <a:solidFill>
                  <a:srgbClr val="3E3E3E"/>
                </a:solidFill>
              </a:rPr>
              <a:t> </a:t>
            </a:r>
            <a:r>
              <a:rPr spc="5" dirty="0">
                <a:solidFill>
                  <a:srgbClr val="3E3E3E"/>
                </a:solidFill>
              </a:rPr>
              <a:t>Container</a:t>
            </a:r>
            <a:r>
              <a:rPr spc="-85" dirty="0">
                <a:solidFill>
                  <a:srgbClr val="3E3E3E"/>
                </a:solidFill>
              </a:rPr>
              <a:t> </a:t>
            </a:r>
            <a:r>
              <a:rPr dirty="0">
                <a:solidFill>
                  <a:srgbClr val="3E3E3E"/>
                </a:solidFill>
              </a:rPr>
              <a:t>Orchestration?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192526" y="1685925"/>
            <a:ext cx="986726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50" dirty="0">
                <a:solidFill>
                  <a:srgbClr val="3E3E3E"/>
                </a:solidFill>
                <a:latin typeface="Trebuchet MS"/>
                <a:cs typeface="Trebuchet MS"/>
              </a:rPr>
              <a:t>Container</a:t>
            </a:r>
            <a:r>
              <a:rPr sz="2200" spc="-6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orchestration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is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Trebuchet MS"/>
                <a:cs typeface="Trebuchet MS"/>
              </a:rPr>
              <a:t>essential</a:t>
            </a:r>
            <a:r>
              <a:rPr sz="2200" spc="-4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to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rebuchet MS"/>
                <a:cs typeface="Trebuchet MS"/>
              </a:rPr>
              <a:t>automate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10" dirty="0">
                <a:solidFill>
                  <a:srgbClr val="3E3E3E"/>
                </a:solidFill>
                <a:latin typeface="Trebuchet MS"/>
                <a:cs typeface="Trebuchet MS"/>
              </a:rPr>
              <a:t>and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Trebuchet MS"/>
                <a:cs typeface="Trebuchet MS"/>
              </a:rPr>
              <a:t>manage</a:t>
            </a:r>
            <a:r>
              <a:rPr sz="2200" spc="-6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rebuchet MS"/>
                <a:cs typeface="Trebuchet MS"/>
              </a:rPr>
              <a:t>tasks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Trebuchet MS"/>
                <a:cs typeface="Trebuchet MS"/>
              </a:rPr>
              <a:t>such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10" dirty="0">
                <a:solidFill>
                  <a:srgbClr val="3E3E3E"/>
                </a:solidFill>
                <a:latin typeface="Trebuchet MS"/>
                <a:cs typeface="Trebuchet MS"/>
              </a:rPr>
              <a:t>as: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299972" y="2491739"/>
            <a:ext cx="14050010" cy="5457825"/>
          </a:xfrm>
          <a:custGeom>
            <a:avLst/>
            <a:gdLst/>
            <a:ahLst/>
            <a:cxnLst/>
            <a:rect l="l" t="t" r="r" b="b"/>
            <a:pathLst>
              <a:path w="14050010" h="5457825">
                <a:moveTo>
                  <a:pt x="14049756" y="0"/>
                </a:moveTo>
                <a:lnTo>
                  <a:pt x="0" y="0"/>
                </a:lnTo>
                <a:lnTo>
                  <a:pt x="0" y="5457444"/>
                </a:lnTo>
                <a:lnTo>
                  <a:pt x="14049756" y="5457444"/>
                </a:lnTo>
                <a:lnTo>
                  <a:pt x="14049756" y="0"/>
                </a:lnTo>
                <a:close/>
              </a:path>
            </a:pathLst>
          </a:custGeom>
          <a:solidFill>
            <a:srgbClr val="E1E1E1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1293622" y="2485389"/>
            <a:ext cx="14062710" cy="5470525"/>
            <a:chOff x="1293622" y="2485389"/>
            <a:chExt cx="14062710" cy="5470525"/>
          </a:xfrm>
        </p:grpSpPr>
        <p:sp>
          <p:nvSpPr>
            <p:cNvPr id="7" name="object 7"/>
            <p:cNvSpPr/>
            <p:nvPr/>
          </p:nvSpPr>
          <p:spPr>
            <a:xfrm>
              <a:off x="1299972" y="2491739"/>
              <a:ext cx="14050010" cy="5457825"/>
            </a:xfrm>
            <a:custGeom>
              <a:avLst/>
              <a:gdLst/>
              <a:ahLst/>
              <a:cxnLst/>
              <a:rect l="l" t="t" r="r" b="b"/>
              <a:pathLst>
                <a:path w="14050010" h="5457825">
                  <a:moveTo>
                    <a:pt x="0" y="5457444"/>
                  </a:moveTo>
                  <a:lnTo>
                    <a:pt x="14049756" y="5457444"/>
                  </a:lnTo>
                  <a:lnTo>
                    <a:pt x="14049756" y="0"/>
                  </a:lnTo>
                  <a:lnTo>
                    <a:pt x="0" y="0"/>
                  </a:lnTo>
                  <a:lnTo>
                    <a:pt x="0" y="5457444"/>
                  </a:lnTo>
                  <a:close/>
                </a:path>
              </a:pathLst>
            </a:custGeom>
            <a:ln w="12700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642872" y="2833115"/>
              <a:ext cx="370840" cy="1007744"/>
            </a:xfrm>
            <a:custGeom>
              <a:avLst/>
              <a:gdLst/>
              <a:ahLst/>
              <a:cxnLst/>
              <a:rect l="l" t="t" r="r" b="b"/>
              <a:pathLst>
                <a:path w="370839" h="1007745">
                  <a:moveTo>
                    <a:pt x="370331" y="0"/>
                  </a:moveTo>
                  <a:lnTo>
                    <a:pt x="0" y="0"/>
                  </a:lnTo>
                  <a:lnTo>
                    <a:pt x="0" y="1007363"/>
                  </a:lnTo>
                  <a:lnTo>
                    <a:pt x="370331" y="1007363"/>
                  </a:lnTo>
                  <a:lnTo>
                    <a:pt x="370331" y="0"/>
                  </a:lnTo>
                  <a:close/>
                </a:path>
              </a:pathLst>
            </a:custGeom>
            <a:solidFill>
              <a:srgbClr val="F4AF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706880" y="2833115"/>
              <a:ext cx="5651500" cy="1005840"/>
            </a:xfrm>
            <a:custGeom>
              <a:avLst/>
              <a:gdLst/>
              <a:ahLst/>
              <a:cxnLst/>
              <a:rect l="l" t="t" r="r" b="b"/>
              <a:pathLst>
                <a:path w="5651500" h="1005839">
                  <a:moveTo>
                    <a:pt x="5650992" y="0"/>
                  </a:moveTo>
                  <a:lnTo>
                    <a:pt x="267081" y="0"/>
                  </a:lnTo>
                  <a:lnTo>
                    <a:pt x="267081" y="354457"/>
                  </a:lnTo>
                  <a:lnTo>
                    <a:pt x="0" y="502920"/>
                  </a:lnTo>
                  <a:lnTo>
                    <a:pt x="267081" y="651383"/>
                  </a:lnTo>
                  <a:lnTo>
                    <a:pt x="267081" y="1005839"/>
                  </a:lnTo>
                  <a:lnTo>
                    <a:pt x="5650992" y="1005839"/>
                  </a:lnTo>
                  <a:lnTo>
                    <a:pt x="5054219" y="502920"/>
                  </a:lnTo>
                  <a:lnTo>
                    <a:pt x="565099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2626741" y="3092957"/>
            <a:ext cx="382206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2200" spc="60" dirty="0">
                <a:solidFill>
                  <a:srgbClr val="3E3E3E"/>
                </a:solidFill>
                <a:latin typeface="Trebuchet MS"/>
                <a:cs typeface="Trebuchet MS"/>
              </a:rPr>
              <a:t>Provisioning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Trebuchet MS"/>
                <a:cs typeface="Trebuchet MS"/>
              </a:rPr>
              <a:t>and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rebuchet MS"/>
                <a:cs typeface="Trebuchet MS"/>
              </a:rPr>
              <a:t>deployment</a:t>
            </a:r>
            <a:endParaRPr sz="2200">
              <a:latin typeface="Trebuchet MS"/>
              <a:cs typeface="Trebuchet MS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1682495" y="4091940"/>
            <a:ext cx="5675630" cy="1005840"/>
            <a:chOff x="1682495" y="4091940"/>
            <a:chExt cx="5675630" cy="1005840"/>
          </a:xfrm>
        </p:grpSpPr>
        <p:sp>
          <p:nvSpPr>
            <p:cNvPr id="12" name="object 12"/>
            <p:cNvSpPr/>
            <p:nvPr/>
          </p:nvSpPr>
          <p:spPr>
            <a:xfrm>
              <a:off x="1682495" y="4091940"/>
              <a:ext cx="368935" cy="1005840"/>
            </a:xfrm>
            <a:custGeom>
              <a:avLst/>
              <a:gdLst/>
              <a:ahLst/>
              <a:cxnLst/>
              <a:rect l="l" t="t" r="r" b="b"/>
              <a:pathLst>
                <a:path w="368935" h="1005839">
                  <a:moveTo>
                    <a:pt x="368807" y="0"/>
                  </a:moveTo>
                  <a:lnTo>
                    <a:pt x="0" y="0"/>
                  </a:lnTo>
                  <a:lnTo>
                    <a:pt x="0" y="1005839"/>
                  </a:lnTo>
                  <a:lnTo>
                    <a:pt x="368807" y="1005839"/>
                  </a:lnTo>
                  <a:lnTo>
                    <a:pt x="368807" y="0"/>
                  </a:lnTo>
                  <a:close/>
                </a:path>
              </a:pathLst>
            </a:custGeom>
            <a:solidFill>
              <a:srgbClr val="F4AF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743455" y="4091940"/>
              <a:ext cx="5614670" cy="1005840"/>
            </a:xfrm>
            <a:custGeom>
              <a:avLst/>
              <a:gdLst/>
              <a:ahLst/>
              <a:cxnLst/>
              <a:rect l="l" t="t" r="r" b="b"/>
              <a:pathLst>
                <a:path w="5614670" h="1005839">
                  <a:moveTo>
                    <a:pt x="5614416" y="0"/>
                  </a:moveTo>
                  <a:lnTo>
                    <a:pt x="265302" y="0"/>
                  </a:lnTo>
                  <a:lnTo>
                    <a:pt x="265302" y="354457"/>
                  </a:lnTo>
                  <a:lnTo>
                    <a:pt x="0" y="502920"/>
                  </a:lnTo>
                  <a:lnTo>
                    <a:pt x="265302" y="651383"/>
                  </a:lnTo>
                  <a:lnTo>
                    <a:pt x="265302" y="1005839"/>
                  </a:lnTo>
                  <a:lnTo>
                    <a:pt x="5614416" y="1005839"/>
                  </a:lnTo>
                  <a:lnTo>
                    <a:pt x="5021580" y="502920"/>
                  </a:lnTo>
                  <a:lnTo>
                    <a:pt x="56144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3278378" y="4352290"/>
            <a:ext cx="255524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Resource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" dirty="0">
                <a:solidFill>
                  <a:srgbClr val="3E3E3E"/>
                </a:solidFill>
                <a:latin typeface="Trebuchet MS"/>
                <a:cs typeface="Trebuchet MS"/>
              </a:rPr>
              <a:t>allocation</a:t>
            </a:r>
            <a:endParaRPr sz="2200">
              <a:latin typeface="Trebuchet MS"/>
              <a:cs typeface="Trebuchet MS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1642872" y="5280659"/>
            <a:ext cx="5715000" cy="1007744"/>
            <a:chOff x="1642872" y="5280659"/>
            <a:chExt cx="5715000" cy="1007744"/>
          </a:xfrm>
        </p:grpSpPr>
        <p:sp>
          <p:nvSpPr>
            <p:cNvPr id="16" name="object 16"/>
            <p:cNvSpPr/>
            <p:nvPr/>
          </p:nvSpPr>
          <p:spPr>
            <a:xfrm>
              <a:off x="1642872" y="5280659"/>
              <a:ext cx="370840" cy="1007744"/>
            </a:xfrm>
            <a:custGeom>
              <a:avLst/>
              <a:gdLst/>
              <a:ahLst/>
              <a:cxnLst/>
              <a:rect l="l" t="t" r="r" b="b"/>
              <a:pathLst>
                <a:path w="370839" h="1007745">
                  <a:moveTo>
                    <a:pt x="370331" y="0"/>
                  </a:moveTo>
                  <a:lnTo>
                    <a:pt x="0" y="0"/>
                  </a:lnTo>
                  <a:lnTo>
                    <a:pt x="0" y="1007363"/>
                  </a:lnTo>
                  <a:lnTo>
                    <a:pt x="370331" y="1007363"/>
                  </a:lnTo>
                  <a:lnTo>
                    <a:pt x="370331" y="0"/>
                  </a:lnTo>
                  <a:close/>
                </a:path>
              </a:pathLst>
            </a:custGeom>
            <a:solidFill>
              <a:srgbClr val="F4AF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706880" y="5280659"/>
              <a:ext cx="5651500" cy="1005840"/>
            </a:xfrm>
            <a:custGeom>
              <a:avLst/>
              <a:gdLst/>
              <a:ahLst/>
              <a:cxnLst/>
              <a:rect l="l" t="t" r="r" b="b"/>
              <a:pathLst>
                <a:path w="5651500" h="1005839">
                  <a:moveTo>
                    <a:pt x="5650992" y="0"/>
                  </a:moveTo>
                  <a:lnTo>
                    <a:pt x="267081" y="0"/>
                  </a:lnTo>
                  <a:lnTo>
                    <a:pt x="267081" y="354456"/>
                  </a:lnTo>
                  <a:lnTo>
                    <a:pt x="0" y="502919"/>
                  </a:lnTo>
                  <a:lnTo>
                    <a:pt x="267081" y="651382"/>
                  </a:lnTo>
                  <a:lnTo>
                    <a:pt x="267081" y="1005839"/>
                  </a:lnTo>
                  <a:lnTo>
                    <a:pt x="5650992" y="1005839"/>
                  </a:lnTo>
                  <a:lnTo>
                    <a:pt x="5054219" y="502919"/>
                  </a:lnTo>
                  <a:lnTo>
                    <a:pt x="565099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2523998" y="5542026"/>
            <a:ext cx="402844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2200" spc="30" dirty="0">
                <a:solidFill>
                  <a:srgbClr val="3E3E3E"/>
                </a:solidFill>
                <a:latin typeface="Trebuchet MS"/>
                <a:cs typeface="Trebuchet MS"/>
              </a:rPr>
              <a:t>Scaling</a:t>
            </a:r>
            <a:r>
              <a:rPr sz="2200" spc="-6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rebuchet MS"/>
                <a:cs typeface="Trebuchet MS"/>
              </a:rPr>
              <a:t>or</a:t>
            </a:r>
            <a:r>
              <a:rPr sz="2200" spc="-10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rebuchet MS"/>
                <a:cs typeface="Trebuchet MS"/>
              </a:rPr>
              <a:t>removing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Trebuchet MS"/>
                <a:cs typeface="Trebuchet MS"/>
              </a:rPr>
              <a:t>containers</a:t>
            </a:r>
            <a:endParaRPr sz="2200">
              <a:latin typeface="Trebuchet MS"/>
              <a:cs typeface="Trebuchet MS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1642872" y="6504431"/>
            <a:ext cx="5715000" cy="1005840"/>
            <a:chOff x="1642872" y="6504431"/>
            <a:chExt cx="5715000" cy="1005840"/>
          </a:xfrm>
        </p:grpSpPr>
        <p:sp>
          <p:nvSpPr>
            <p:cNvPr id="20" name="object 20"/>
            <p:cNvSpPr/>
            <p:nvPr/>
          </p:nvSpPr>
          <p:spPr>
            <a:xfrm>
              <a:off x="1642872" y="6504431"/>
              <a:ext cx="370840" cy="1005840"/>
            </a:xfrm>
            <a:custGeom>
              <a:avLst/>
              <a:gdLst/>
              <a:ahLst/>
              <a:cxnLst/>
              <a:rect l="l" t="t" r="r" b="b"/>
              <a:pathLst>
                <a:path w="370839" h="1005840">
                  <a:moveTo>
                    <a:pt x="370331" y="0"/>
                  </a:moveTo>
                  <a:lnTo>
                    <a:pt x="0" y="0"/>
                  </a:lnTo>
                  <a:lnTo>
                    <a:pt x="0" y="1005839"/>
                  </a:lnTo>
                  <a:lnTo>
                    <a:pt x="370331" y="1005839"/>
                  </a:lnTo>
                  <a:lnTo>
                    <a:pt x="370331" y="0"/>
                  </a:lnTo>
                  <a:close/>
                </a:path>
              </a:pathLst>
            </a:custGeom>
            <a:solidFill>
              <a:srgbClr val="F4AF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706880" y="6504431"/>
              <a:ext cx="5651500" cy="1005840"/>
            </a:xfrm>
            <a:custGeom>
              <a:avLst/>
              <a:gdLst/>
              <a:ahLst/>
              <a:cxnLst/>
              <a:rect l="l" t="t" r="r" b="b"/>
              <a:pathLst>
                <a:path w="5651500" h="1005840">
                  <a:moveTo>
                    <a:pt x="5650992" y="0"/>
                  </a:moveTo>
                  <a:lnTo>
                    <a:pt x="267081" y="0"/>
                  </a:lnTo>
                  <a:lnTo>
                    <a:pt x="267081" y="354457"/>
                  </a:lnTo>
                  <a:lnTo>
                    <a:pt x="0" y="502920"/>
                  </a:lnTo>
                  <a:lnTo>
                    <a:pt x="267081" y="651383"/>
                  </a:lnTo>
                  <a:lnTo>
                    <a:pt x="267081" y="1005840"/>
                  </a:lnTo>
                  <a:lnTo>
                    <a:pt x="5650992" y="1005840"/>
                  </a:lnTo>
                  <a:lnTo>
                    <a:pt x="5054219" y="502920"/>
                  </a:lnTo>
                  <a:lnTo>
                    <a:pt x="565099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2706877" y="6765797"/>
            <a:ext cx="366204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2200" spc="85" dirty="0">
                <a:solidFill>
                  <a:srgbClr val="3E3E3E"/>
                </a:solidFill>
                <a:latin typeface="Trebuchet MS"/>
                <a:cs typeface="Trebuchet MS"/>
              </a:rPr>
              <a:t>Monitoring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container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Trebuchet MS"/>
                <a:cs typeface="Trebuchet MS"/>
              </a:rPr>
              <a:t>health</a:t>
            </a:r>
            <a:endParaRPr sz="2200">
              <a:latin typeface="Trebuchet MS"/>
              <a:cs typeface="Trebuchet MS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8331707" y="2833116"/>
            <a:ext cx="6621780" cy="1007744"/>
            <a:chOff x="8331707" y="2833116"/>
            <a:chExt cx="6621780" cy="1007744"/>
          </a:xfrm>
        </p:grpSpPr>
        <p:sp>
          <p:nvSpPr>
            <p:cNvPr id="24" name="object 24"/>
            <p:cNvSpPr/>
            <p:nvPr/>
          </p:nvSpPr>
          <p:spPr>
            <a:xfrm>
              <a:off x="8331707" y="2833116"/>
              <a:ext cx="429895" cy="1007744"/>
            </a:xfrm>
            <a:custGeom>
              <a:avLst/>
              <a:gdLst/>
              <a:ahLst/>
              <a:cxnLst/>
              <a:rect l="l" t="t" r="r" b="b"/>
              <a:pathLst>
                <a:path w="429895" h="1007745">
                  <a:moveTo>
                    <a:pt x="429768" y="0"/>
                  </a:moveTo>
                  <a:lnTo>
                    <a:pt x="0" y="0"/>
                  </a:lnTo>
                  <a:lnTo>
                    <a:pt x="0" y="1007363"/>
                  </a:lnTo>
                  <a:lnTo>
                    <a:pt x="429768" y="1007363"/>
                  </a:lnTo>
                  <a:lnTo>
                    <a:pt x="429768" y="0"/>
                  </a:lnTo>
                  <a:close/>
                </a:path>
              </a:pathLst>
            </a:custGeom>
            <a:solidFill>
              <a:srgbClr val="F4AF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8403335" y="2833116"/>
              <a:ext cx="6550659" cy="1005840"/>
            </a:xfrm>
            <a:custGeom>
              <a:avLst/>
              <a:gdLst/>
              <a:ahLst/>
              <a:cxnLst/>
              <a:rect l="l" t="t" r="r" b="b"/>
              <a:pathLst>
                <a:path w="6550659" h="1005839">
                  <a:moveTo>
                    <a:pt x="6550152" y="0"/>
                  </a:moveTo>
                  <a:lnTo>
                    <a:pt x="309499" y="0"/>
                  </a:lnTo>
                  <a:lnTo>
                    <a:pt x="309499" y="354457"/>
                  </a:lnTo>
                  <a:lnTo>
                    <a:pt x="0" y="502920"/>
                  </a:lnTo>
                  <a:lnTo>
                    <a:pt x="309499" y="651383"/>
                  </a:lnTo>
                  <a:lnTo>
                    <a:pt x="309499" y="1005839"/>
                  </a:lnTo>
                  <a:lnTo>
                    <a:pt x="6550152" y="1005839"/>
                  </a:lnTo>
                  <a:lnTo>
                    <a:pt x="5858510" y="502920"/>
                  </a:lnTo>
                  <a:lnTo>
                    <a:pt x="655015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9765156" y="3094481"/>
            <a:ext cx="3840479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2200" spc="50" dirty="0">
                <a:solidFill>
                  <a:srgbClr val="3E3E3E"/>
                </a:solidFill>
                <a:latin typeface="Trebuchet MS"/>
                <a:cs typeface="Trebuchet MS"/>
              </a:rPr>
              <a:t>Configuration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Trebuchet MS"/>
                <a:cs typeface="Trebuchet MS"/>
              </a:rPr>
              <a:t>and</a:t>
            </a:r>
            <a:r>
              <a:rPr sz="2200" spc="-10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rebuchet MS"/>
                <a:cs typeface="Trebuchet MS"/>
              </a:rPr>
              <a:t>scheduling</a:t>
            </a:r>
            <a:endParaRPr sz="2200">
              <a:latin typeface="Trebuchet MS"/>
              <a:cs typeface="Trebuchet MS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8331707" y="4056888"/>
            <a:ext cx="6621780" cy="1007744"/>
            <a:chOff x="8331707" y="4056888"/>
            <a:chExt cx="6621780" cy="1007744"/>
          </a:xfrm>
        </p:grpSpPr>
        <p:sp>
          <p:nvSpPr>
            <p:cNvPr id="28" name="object 28"/>
            <p:cNvSpPr/>
            <p:nvPr/>
          </p:nvSpPr>
          <p:spPr>
            <a:xfrm>
              <a:off x="8331707" y="4056888"/>
              <a:ext cx="429895" cy="1007744"/>
            </a:xfrm>
            <a:custGeom>
              <a:avLst/>
              <a:gdLst/>
              <a:ahLst/>
              <a:cxnLst/>
              <a:rect l="l" t="t" r="r" b="b"/>
              <a:pathLst>
                <a:path w="429895" h="1007745">
                  <a:moveTo>
                    <a:pt x="429768" y="0"/>
                  </a:moveTo>
                  <a:lnTo>
                    <a:pt x="0" y="0"/>
                  </a:lnTo>
                  <a:lnTo>
                    <a:pt x="0" y="1007363"/>
                  </a:lnTo>
                  <a:lnTo>
                    <a:pt x="429768" y="1007363"/>
                  </a:lnTo>
                  <a:lnTo>
                    <a:pt x="429768" y="0"/>
                  </a:lnTo>
                  <a:close/>
                </a:path>
              </a:pathLst>
            </a:custGeom>
            <a:solidFill>
              <a:srgbClr val="F4AF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8403335" y="4056888"/>
              <a:ext cx="6550659" cy="1005840"/>
            </a:xfrm>
            <a:custGeom>
              <a:avLst/>
              <a:gdLst/>
              <a:ahLst/>
              <a:cxnLst/>
              <a:rect l="l" t="t" r="r" b="b"/>
              <a:pathLst>
                <a:path w="6550659" h="1005839">
                  <a:moveTo>
                    <a:pt x="6550152" y="0"/>
                  </a:moveTo>
                  <a:lnTo>
                    <a:pt x="309499" y="0"/>
                  </a:lnTo>
                  <a:lnTo>
                    <a:pt x="309499" y="354457"/>
                  </a:lnTo>
                  <a:lnTo>
                    <a:pt x="0" y="502920"/>
                  </a:lnTo>
                  <a:lnTo>
                    <a:pt x="309499" y="651383"/>
                  </a:lnTo>
                  <a:lnTo>
                    <a:pt x="309499" y="1005839"/>
                  </a:lnTo>
                  <a:lnTo>
                    <a:pt x="6550152" y="1005839"/>
                  </a:lnTo>
                  <a:lnTo>
                    <a:pt x="5858510" y="502920"/>
                  </a:lnTo>
                  <a:lnTo>
                    <a:pt x="655015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10316844" y="4318254"/>
            <a:ext cx="273748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2200" spc="50" dirty="0">
                <a:solidFill>
                  <a:srgbClr val="3E3E3E"/>
                </a:solidFill>
                <a:latin typeface="Trebuchet MS"/>
                <a:cs typeface="Trebuchet MS"/>
              </a:rPr>
              <a:t>Container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20" dirty="0">
                <a:solidFill>
                  <a:srgbClr val="3E3E3E"/>
                </a:solidFill>
                <a:latin typeface="Trebuchet MS"/>
                <a:cs typeface="Trebuchet MS"/>
              </a:rPr>
              <a:t>availability</a:t>
            </a:r>
            <a:endParaRPr sz="2200">
              <a:latin typeface="Trebuchet MS"/>
              <a:cs typeface="Trebuchet MS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8331707" y="5280659"/>
            <a:ext cx="6621780" cy="1007744"/>
            <a:chOff x="8331707" y="5280659"/>
            <a:chExt cx="6621780" cy="1007744"/>
          </a:xfrm>
        </p:grpSpPr>
        <p:sp>
          <p:nvSpPr>
            <p:cNvPr id="32" name="object 32"/>
            <p:cNvSpPr/>
            <p:nvPr/>
          </p:nvSpPr>
          <p:spPr>
            <a:xfrm>
              <a:off x="8331707" y="5280659"/>
              <a:ext cx="429895" cy="1007744"/>
            </a:xfrm>
            <a:custGeom>
              <a:avLst/>
              <a:gdLst/>
              <a:ahLst/>
              <a:cxnLst/>
              <a:rect l="l" t="t" r="r" b="b"/>
              <a:pathLst>
                <a:path w="429895" h="1007745">
                  <a:moveTo>
                    <a:pt x="429768" y="0"/>
                  </a:moveTo>
                  <a:lnTo>
                    <a:pt x="0" y="0"/>
                  </a:lnTo>
                  <a:lnTo>
                    <a:pt x="0" y="1007363"/>
                  </a:lnTo>
                  <a:lnTo>
                    <a:pt x="429768" y="1007363"/>
                  </a:lnTo>
                  <a:lnTo>
                    <a:pt x="429768" y="0"/>
                  </a:lnTo>
                  <a:close/>
                </a:path>
              </a:pathLst>
            </a:custGeom>
            <a:solidFill>
              <a:srgbClr val="F4AF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8403335" y="5280659"/>
              <a:ext cx="6550659" cy="1005840"/>
            </a:xfrm>
            <a:custGeom>
              <a:avLst/>
              <a:gdLst/>
              <a:ahLst/>
              <a:cxnLst/>
              <a:rect l="l" t="t" r="r" b="b"/>
              <a:pathLst>
                <a:path w="6550659" h="1005839">
                  <a:moveTo>
                    <a:pt x="6550152" y="0"/>
                  </a:moveTo>
                  <a:lnTo>
                    <a:pt x="309499" y="0"/>
                  </a:lnTo>
                  <a:lnTo>
                    <a:pt x="309499" y="354456"/>
                  </a:lnTo>
                  <a:lnTo>
                    <a:pt x="0" y="502919"/>
                  </a:lnTo>
                  <a:lnTo>
                    <a:pt x="309499" y="651382"/>
                  </a:lnTo>
                  <a:lnTo>
                    <a:pt x="309499" y="1005839"/>
                  </a:lnTo>
                  <a:lnTo>
                    <a:pt x="6550152" y="1005839"/>
                  </a:lnTo>
                  <a:lnTo>
                    <a:pt x="5858510" y="502919"/>
                  </a:lnTo>
                  <a:lnTo>
                    <a:pt x="655015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9993121" y="5542026"/>
            <a:ext cx="3384550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12850" marR="5080" indent="-1213485">
              <a:lnSpc>
                <a:spcPct val="100000"/>
              </a:lnSpc>
              <a:spcBef>
                <a:spcPts val="95"/>
              </a:spcBef>
            </a:pPr>
            <a:r>
              <a:rPr sz="2200" spc="85" dirty="0">
                <a:solidFill>
                  <a:srgbClr val="3E3E3E"/>
                </a:solidFill>
                <a:latin typeface="Trebuchet MS"/>
                <a:cs typeface="Trebuchet MS"/>
              </a:rPr>
              <a:t>Load</a:t>
            </a:r>
            <a:r>
              <a:rPr sz="2200" spc="-114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Trebuchet MS"/>
                <a:cs typeface="Trebuchet MS"/>
              </a:rPr>
              <a:t>balancing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Trebuchet MS"/>
                <a:cs typeface="Trebuchet MS"/>
              </a:rPr>
              <a:t>and</a:t>
            </a:r>
            <a:r>
              <a:rPr sz="2200" spc="-10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Trebuchet MS"/>
                <a:cs typeface="Trebuchet MS"/>
              </a:rPr>
              <a:t>traffic </a:t>
            </a:r>
            <a:r>
              <a:rPr sz="2200" spc="-64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rebuchet MS"/>
                <a:cs typeface="Trebuchet MS"/>
              </a:rPr>
              <a:t>routing</a:t>
            </a:r>
            <a:endParaRPr sz="2200">
              <a:latin typeface="Trebuchet MS"/>
              <a:cs typeface="Trebuchet MS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8331707" y="6504431"/>
            <a:ext cx="6621780" cy="1005840"/>
            <a:chOff x="8331707" y="6504431"/>
            <a:chExt cx="6621780" cy="1005840"/>
          </a:xfrm>
        </p:grpSpPr>
        <p:sp>
          <p:nvSpPr>
            <p:cNvPr id="36" name="object 36"/>
            <p:cNvSpPr/>
            <p:nvPr/>
          </p:nvSpPr>
          <p:spPr>
            <a:xfrm>
              <a:off x="8331707" y="6504431"/>
              <a:ext cx="429895" cy="1005840"/>
            </a:xfrm>
            <a:custGeom>
              <a:avLst/>
              <a:gdLst/>
              <a:ahLst/>
              <a:cxnLst/>
              <a:rect l="l" t="t" r="r" b="b"/>
              <a:pathLst>
                <a:path w="429895" h="1005840">
                  <a:moveTo>
                    <a:pt x="429768" y="0"/>
                  </a:moveTo>
                  <a:lnTo>
                    <a:pt x="0" y="0"/>
                  </a:lnTo>
                  <a:lnTo>
                    <a:pt x="0" y="1005839"/>
                  </a:lnTo>
                  <a:lnTo>
                    <a:pt x="429768" y="1005839"/>
                  </a:lnTo>
                  <a:lnTo>
                    <a:pt x="429768" y="0"/>
                  </a:lnTo>
                  <a:close/>
                </a:path>
              </a:pathLst>
            </a:custGeom>
            <a:solidFill>
              <a:srgbClr val="F4AF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8403335" y="6504431"/>
              <a:ext cx="6550659" cy="1005840"/>
            </a:xfrm>
            <a:custGeom>
              <a:avLst/>
              <a:gdLst/>
              <a:ahLst/>
              <a:cxnLst/>
              <a:rect l="l" t="t" r="r" b="b"/>
              <a:pathLst>
                <a:path w="6550659" h="1005840">
                  <a:moveTo>
                    <a:pt x="6550152" y="0"/>
                  </a:moveTo>
                  <a:lnTo>
                    <a:pt x="309499" y="0"/>
                  </a:lnTo>
                  <a:lnTo>
                    <a:pt x="309499" y="354457"/>
                  </a:lnTo>
                  <a:lnTo>
                    <a:pt x="0" y="502920"/>
                  </a:lnTo>
                  <a:lnTo>
                    <a:pt x="309499" y="651383"/>
                  </a:lnTo>
                  <a:lnTo>
                    <a:pt x="309499" y="1005840"/>
                  </a:lnTo>
                  <a:lnTo>
                    <a:pt x="6550152" y="1005840"/>
                  </a:lnTo>
                  <a:lnTo>
                    <a:pt x="5858510" y="502920"/>
                  </a:lnTo>
                  <a:lnTo>
                    <a:pt x="655015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9771253" y="6765797"/>
            <a:ext cx="382714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2200" spc="55" dirty="0">
                <a:solidFill>
                  <a:srgbClr val="3E3E3E"/>
                </a:solidFill>
                <a:latin typeface="Trebuchet MS"/>
                <a:cs typeface="Trebuchet MS"/>
              </a:rPr>
              <a:t>Secure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container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5" dirty="0">
                <a:solidFill>
                  <a:srgbClr val="3E3E3E"/>
                </a:solidFill>
                <a:latin typeface="Trebuchet MS"/>
                <a:cs typeface="Trebuchet MS"/>
              </a:rPr>
              <a:t>interactions</a:t>
            </a:r>
            <a:endParaRPr sz="2200">
              <a:latin typeface="Trebuchet MS"/>
              <a:cs typeface="Trebuchet MS"/>
            </a:endParaRPr>
          </a:p>
        </p:txBody>
      </p:sp>
      <p:pic>
        <p:nvPicPr>
          <p:cNvPr id="39" name="object 3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62072" y="757427"/>
            <a:ext cx="10579608" cy="365759"/>
          </a:xfrm>
          <a:prstGeom prst="rect">
            <a:avLst/>
          </a:prstGeom>
        </p:spPr>
      </p:pic>
    </p:spTree>
  </p:cSld>
  <p:clrMapOvr>
    <a:masterClrMapping/>
  </p:clrMapOvr>
</p:sld>
</file>

<file path=ppt/slides/slide4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414520" y="306451"/>
            <a:ext cx="742632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35" dirty="0">
                <a:solidFill>
                  <a:srgbClr val="3E3E3E"/>
                </a:solidFill>
              </a:rPr>
              <a:t>How</a:t>
            </a:r>
            <a:r>
              <a:rPr spc="-100" dirty="0">
                <a:solidFill>
                  <a:srgbClr val="3E3E3E"/>
                </a:solidFill>
              </a:rPr>
              <a:t> </a:t>
            </a:r>
            <a:r>
              <a:rPr spc="-35" dirty="0">
                <a:solidFill>
                  <a:srgbClr val="3E3E3E"/>
                </a:solidFill>
              </a:rPr>
              <a:t>Does</a:t>
            </a:r>
            <a:r>
              <a:rPr spc="-90" dirty="0">
                <a:solidFill>
                  <a:srgbClr val="3E3E3E"/>
                </a:solidFill>
              </a:rPr>
              <a:t> </a:t>
            </a:r>
            <a:r>
              <a:rPr spc="5" dirty="0">
                <a:solidFill>
                  <a:srgbClr val="3E3E3E"/>
                </a:solidFill>
              </a:rPr>
              <a:t>Container</a:t>
            </a:r>
            <a:r>
              <a:rPr spc="-90" dirty="0">
                <a:solidFill>
                  <a:srgbClr val="3E3E3E"/>
                </a:solidFill>
              </a:rPr>
              <a:t> </a:t>
            </a:r>
            <a:r>
              <a:rPr spc="20" dirty="0">
                <a:solidFill>
                  <a:srgbClr val="3E3E3E"/>
                </a:solidFill>
              </a:rPr>
              <a:t>Orchestration</a:t>
            </a:r>
            <a:r>
              <a:rPr spc="-100" dirty="0">
                <a:solidFill>
                  <a:srgbClr val="3E3E3E"/>
                </a:solidFill>
              </a:rPr>
              <a:t> </a:t>
            </a:r>
            <a:r>
              <a:rPr spc="-70" dirty="0">
                <a:solidFill>
                  <a:srgbClr val="3E3E3E"/>
                </a:solidFill>
              </a:rPr>
              <a:t>Work?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922389" y="1609623"/>
            <a:ext cx="8056245" cy="63823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635" marR="5080" indent="-369570">
              <a:lnSpc>
                <a:spcPct val="150100"/>
              </a:lnSpc>
              <a:spcBef>
                <a:spcPts val="100"/>
              </a:spcBef>
              <a:buFont typeface="Tahoma"/>
              <a:buChar char="●"/>
              <a:tabLst>
                <a:tab pos="381635" algn="l"/>
                <a:tab pos="382270" algn="l"/>
              </a:tabLst>
            </a:pPr>
            <a:r>
              <a:rPr sz="2200" spc="50" dirty="0">
                <a:solidFill>
                  <a:srgbClr val="3E3E3E"/>
                </a:solidFill>
                <a:latin typeface="Trebuchet MS"/>
                <a:cs typeface="Trebuchet MS"/>
              </a:rPr>
              <a:t>Container</a:t>
            </a:r>
            <a:r>
              <a:rPr sz="2200" spc="-5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orchestration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rebuchet MS"/>
                <a:cs typeface="Trebuchet MS"/>
              </a:rPr>
              <a:t>tools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Trebuchet MS"/>
                <a:cs typeface="Trebuchet MS"/>
              </a:rPr>
              <a:t>use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configuration</a:t>
            </a:r>
            <a:r>
              <a:rPr sz="2200" spc="-4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15" dirty="0">
                <a:solidFill>
                  <a:srgbClr val="3E3E3E"/>
                </a:solidFill>
                <a:latin typeface="Trebuchet MS"/>
                <a:cs typeface="Trebuchet MS"/>
              </a:rPr>
              <a:t>files</a:t>
            </a:r>
            <a:r>
              <a:rPr sz="2200" spc="-4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(YAML </a:t>
            </a:r>
            <a:r>
              <a:rPr sz="2200" spc="-65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rebuchet MS"/>
                <a:cs typeface="Trebuchet MS"/>
              </a:rPr>
              <a:t>or </a:t>
            </a:r>
            <a:r>
              <a:rPr sz="2200" spc="-5" dirty="0">
                <a:solidFill>
                  <a:srgbClr val="3E3E3E"/>
                </a:solidFill>
                <a:latin typeface="Trebuchet MS"/>
                <a:cs typeface="Trebuchet MS"/>
              </a:rPr>
              <a:t>JSON) </a:t>
            </a:r>
            <a:r>
              <a:rPr sz="2200" dirty="0">
                <a:solidFill>
                  <a:srgbClr val="3E3E3E"/>
                </a:solidFill>
                <a:latin typeface="Trebuchet MS"/>
                <a:cs typeface="Trebuchet MS"/>
              </a:rPr>
              <a:t>that </a:t>
            </a:r>
            <a:r>
              <a:rPr sz="2200" spc="15" dirty="0">
                <a:solidFill>
                  <a:srgbClr val="3E3E3E"/>
                </a:solidFill>
                <a:latin typeface="Trebuchet MS"/>
                <a:cs typeface="Trebuchet MS"/>
              </a:rPr>
              <a:t>specify </a:t>
            </a:r>
            <a:r>
              <a:rPr sz="2200" spc="60" dirty="0">
                <a:solidFill>
                  <a:srgbClr val="3E3E3E"/>
                </a:solidFill>
                <a:latin typeface="Trebuchet MS"/>
                <a:cs typeface="Trebuchet MS"/>
              </a:rPr>
              <a:t>where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to </a:t>
            </a:r>
            <a:r>
              <a:rPr sz="2200" spc="25" dirty="0">
                <a:solidFill>
                  <a:srgbClr val="3E3E3E"/>
                </a:solidFill>
                <a:latin typeface="Trebuchet MS"/>
                <a:cs typeface="Trebuchet MS"/>
              </a:rPr>
              <a:t>find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the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container </a:t>
            </a:r>
            <a:r>
              <a:rPr sz="2200" spc="30" dirty="0">
                <a:solidFill>
                  <a:srgbClr val="3E3E3E"/>
                </a:solidFill>
                <a:latin typeface="Trebuchet MS"/>
                <a:cs typeface="Trebuchet MS"/>
              </a:rPr>
              <a:t>images,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20" dirty="0">
                <a:solidFill>
                  <a:srgbClr val="3E3E3E"/>
                </a:solidFill>
                <a:latin typeface="Trebuchet MS"/>
                <a:cs typeface="Trebuchet MS"/>
              </a:rPr>
              <a:t>how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to</a:t>
            </a:r>
            <a:r>
              <a:rPr sz="2200" spc="-10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establish</a:t>
            </a:r>
            <a:r>
              <a:rPr sz="2200" spc="-5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a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" dirty="0">
                <a:solidFill>
                  <a:srgbClr val="3E3E3E"/>
                </a:solidFill>
                <a:latin typeface="Trebuchet MS"/>
                <a:cs typeface="Trebuchet MS"/>
              </a:rPr>
              <a:t>network,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10" dirty="0">
                <a:solidFill>
                  <a:srgbClr val="3E3E3E"/>
                </a:solidFill>
                <a:latin typeface="Trebuchet MS"/>
                <a:cs typeface="Trebuchet MS"/>
              </a:rPr>
              <a:t>and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rebuchet MS"/>
                <a:cs typeface="Trebuchet MS"/>
              </a:rPr>
              <a:t>where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to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rebuchet MS"/>
                <a:cs typeface="Trebuchet MS"/>
              </a:rPr>
              <a:t>store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5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5" dirty="0">
                <a:solidFill>
                  <a:srgbClr val="3E3E3E"/>
                </a:solidFill>
                <a:latin typeface="Trebuchet MS"/>
                <a:cs typeface="Trebuchet MS"/>
              </a:rPr>
              <a:t>logs.</a:t>
            </a:r>
            <a:endParaRPr sz="2200">
              <a:latin typeface="Trebuchet MS"/>
              <a:cs typeface="Trebuchet MS"/>
            </a:endParaRPr>
          </a:p>
          <a:p>
            <a:pPr marL="381635" marR="311150" indent="-369570">
              <a:lnSpc>
                <a:spcPct val="150000"/>
              </a:lnSpc>
              <a:spcBef>
                <a:spcPts val="2160"/>
              </a:spcBef>
              <a:buFont typeface="Tahoma"/>
              <a:buChar char="●"/>
              <a:tabLst>
                <a:tab pos="381635" algn="l"/>
                <a:tab pos="382270" algn="l"/>
              </a:tabLst>
            </a:pPr>
            <a:r>
              <a:rPr sz="2200" spc="30" dirty="0">
                <a:solidFill>
                  <a:srgbClr val="3E3E3E"/>
                </a:solidFill>
                <a:latin typeface="Trebuchet MS"/>
                <a:cs typeface="Trebuchet MS"/>
              </a:rPr>
              <a:t>While </a:t>
            </a:r>
            <a:r>
              <a:rPr sz="2200" spc="55" dirty="0">
                <a:solidFill>
                  <a:srgbClr val="3E3E3E"/>
                </a:solidFill>
                <a:latin typeface="Trebuchet MS"/>
                <a:cs typeface="Trebuchet MS"/>
              </a:rPr>
              <a:t>deploying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a </a:t>
            </a:r>
            <a:r>
              <a:rPr sz="2200" spc="80" dirty="0">
                <a:solidFill>
                  <a:srgbClr val="3E3E3E"/>
                </a:solidFill>
                <a:latin typeface="Trebuchet MS"/>
                <a:cs typeface="Trebuchet MS"/>
              </a:rPr>
              <a:t>new </a:t>
            </a:r>
            <a:r>
              <a:rPr sz="2200" spc="5" dirty="0">
                <a:solidFill>
                  <a:srgbClr val="3E3E3E"/>
                </a:solidFill>
                <a:latin typeface="Trebuchet MS"/>
                <a:cs typeface="Trebuchet MS"/>
              </a:rPr>
              <a:t>container,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the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orchestration </a:t>
            </a:r>
            <a:r>
              <a:rPr sz="2200" spc="25" dirty="0">
                <a:solidFill>
                  <a:srgbClr val="3E3E3E"/>
                </a:solidFill>
                <a:latin typeface="Trebuchet MS"/>
                <a:cs typeface="Trebuchet MS"/>
              </a:rPr>
              <a:t>tool </a:t>
            </a:r>
            <a:r>
              <a:rPr sz="2200" spc="-65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" dirty="0">
                <a:solidFill>
                  <a:srgbClr val="3E3E3E"/>
                </a:solidFill>
                <a:latin typeface="Trebuchet MS"/>
                <a:cs typeface="Trebuchet MS"/>
              </a:rPr>
              <a:t>automatically</a:t>
            </a:r>
            <a:r>
              <a:rPr sz="2200" spc="-5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schedules</a:t>
            </a:r>
            <a:r>
              <a:rPr sz="2200" spc="-4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rebuchet MS"/>
                <a:cs typeface="Trebuchet MS"/>
              </a:rPr>
              <a:t>deployment</a:t>
            </a:r>
            <a:r>
              <a:rPr sz="2200" spc="-5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to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a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5" dirty="0">
                <a:solidFill>
                  <a:srgbClr val="3E3E3E"/>
                </a:solidFill>
                <a:latin typeface="Trebuchet MS"/>
                <a:cs typeface="Trebuchet MS"/>
              </a:rPr>
              <a:t>cluster</a:t>
            </a:r>
            <a:r>
              <a:rPr sz="2200" spc="-5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Trebuchet MS"/>
                <a:cs typeface="Trebuchet MS"/>
              </a:rPr>
              <a:t>and </a:t>
            </a:r>
            <a:r>
              <a:rPr sz="2200" spc="-64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rebuchet MS"/>
                <a:cs typeface="Trebuchet MS"/>
              </a:rPr>
              <a:t>finds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the </a:t>
            </a:r>
            <a:r>
              <a:rPr sz="2200" spc="15" dirty="0">
                <a:solidFill>
                  <a:srgbClr val="3E3E3E"/>
                </a:solidFill>
                <a:latin typeface="Trebuchet MS"/>
                <a:cs typeface="Trebuchet MS"/>
              </a:rPr>
              <a:t>right host, </a:t>
            </a:r>
            <a:r>
              <a:rPr sz="2200" spc="25" dirty="0">
                <a:solidFill>
                  <a:srgbClr val="3E3E3E"/>
                </a:solidFill>
                <a:latin typeface="Trebuchet MS"/>
                <a:cs typeface="Trebuchet MS"/>
              </a:rPr>
              <a:t>taking </a:t>
            </a:r>
            <a:r>
              <a:rPr sz="2200" spc="30" dirty="0">
                <a:solidFill>
                  <a:srgbClr val="3E3E3E"/>
                </a:solidFill>
                <a:latin typeface="Trebuchet MS"/>
                <a:cs typeface="Trebuchet MS"/>
              </a:rPr>
              <a:t>into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account </a:t>
            </a:r>
            <a:r>
              <a:rPr sz="2200" spc="70" dirty="0">
                <a:solidFill>
                  <a:srgbClr val="3E3E3E"/>
                </a:solidFill>
                <a:latin typeface="Trebuchet MS"/>
                <a:cs typeface="Trebuchet MS"/>
              </a:rPr>
              <a:t>any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defined </a:t>
            </a:r>
            <a:r>
              <a:rPr sz="2200" spc="4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rebuchet MS"/>
                <a:cs typeface="Trebuchet MS"/>
              </a:rPr>
              <a:t>requirements</a:t>
            </a:r>
            <a:r>
              <a:rPr sz="2200" spc="-5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rebuchet MS"/>
                <a:cs typeface="Trebuchet MS"/>
              </a:rPr>
              <a:t>or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" dirty="0">
                <a:solidFill>
                  <a:srgbClr val="3E3E3E"/>
                </a:solidFill>
                <a:latin typeface="Trebuchet MS"/>
                <a:cs typeface="Trebuchet MS"/>
              </a:rPr>
              <a:t>restrictions.</a:t>
            </a:r>
            <a:endParaRPr sz="2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buClr>
                <a:srgbClr val="3E3E3E"/>
              </a:buClr>
              <a:buFont typeface="Tahoma"/>
              <a:buChar char="●"/>
            </a:pPr>
            <a:endParaRPr sz="3000">
              <a:latin typeface="Trebuchet MS"/>
              <a:cs typeface="Trebuchet MS"/>
            </a:endParaRPr>
          </a:p>
          <a:p>
            <a:pPr marL="381635" indent="-369570">
              <a:lnSpc>
                <a:spcPct val="100000"/>
              </a:lnSpc>
              <a:buFont typeface="Tahoma"/>
              <a:buChar char="●"/>
              <a:tabLst>
                <a:tab pos="381635" algn="l"/>
                <a:tab pos="382270" algn="l"/>
              </a:tabLst>
            </a:pPr>
            <a:r>
              <a:rPr sz="2200" spc="-50" dirty="0">
                <a:solidFill>
                  <a:srgbClr val="3E3E3E"/>
                </a:solidFill>
                <a:latin typeface="Trebuchet MS"/>
                <a:cs typeface="Trebuchet MS"/>
              </a:rPr>
              <a:t>It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rebuchet MS"/>
                <a:cs typeface="Trebuchet MS"/>
              </a:rPr>
              <a:t>then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Trebuchet MS"/>
                <a:cs typeface="Trebuchet MS"/>
              </a:rPr>
              <a:t>manages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" dirty="0">
                <a:solidFill>
                  <a:srgbClr val="3E3E3E"/>
                </a:solidFill>
                <a:latin typeface="Trebuchet MS"/>
                <a:cs typeface="Trebuchet MS"/>
              </a:rPr>
              <a:t>container’s</a:t>
            </a:r>
            <a:r>
              <a:rPr sz="2200" spc="-6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Trebuchet MS"/>
                <a:cs typeface="Trebuchet MS"/>
              </a:rPr>
              <a:t>lifecycle</a:t>
            </a:r>
            <a:r>
              <a:rPr sz="2200" spc="-3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Trebuchet MS"/>
                <a:cs typeface="Trebuchet MS"/>
              </a:rPr>
              <a:t>based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45" dirty="0">
                <a:solidFill>
                  <a:srgbClr val="3E3E3E"/>
                </a:solidFill>
                <a:latin typeface="Trebuchet MS"/>
                <a:cs typeface="Trebuchet MS"/>
              </a:rPr>
              <a:t>on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5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endParaRPr sz="2200">
              <a:latin typeface="Trebuchet MS"/>
              <a:cs typeface="Trebuchet MS"/>
            </a:endParaRPr>
          </a:p>
          <a:p>
            <a:pPr marL="381635">
              <a:lnSpc>
                <a:spcPct val="100000"/>
              </a:lnSpc>
              <a:spcBef>
                <a:spcPts val="1320"/>
              </a:spcBef>
            </a:pP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specifications</a:t>
            </a:r>
            <a:r>
              <a:rPr sz="2200" spc="-4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in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Trebuchet MS"/>
                <a:cs typeface="Trebuchet MS"/>
              </a:rPr>
              <a:t>config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Trebuchet MS"/>
                <a:cs typeface="Trebuchet MS"/>
              </a:rPr>
              <a:t>files.</a:t>
            </a:r>
            <a:endParaRPr sz="2200">
              <a:latin typeface="Trebuchet MS"/>
              <a:cs typeface="Trebuchet MS"/>
            </a:endParaRPr>
          </a:p>
          <a:p>
            <a:pPr marL="381635" marR="671830" indent="-369570">
              <a:lnSpc>
                <a:spcPct val="150000"/>
              </a:lnSpc>
              <a:spcBef>
                <a:spcPts val="2160"/>
              </a:spcBef>
              <a:buFont typeface="Tahoma"/>
              <a:buChar char="●"/>
              <a:tabLst>
                <a:tab pos="381635" algn="l"/>
                <a:tab pos="382270" algn="l"/>
              </a:tabLst>
            </a:pPr>
            <a:r>
              <a:rPr sz="2200" spc="55" dirty="0">
                <a:solidFill>
                  <a:srgbClr val="3E3E3E"/>
                </a:solidFill>
                <a:latin typeface="Trebuchet MS"/>
                <a:cs typeface="Trebuchet MS"/>
              </a:rPr>
              <a:t>These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rebuchet MS"/>
                <a:cs typeface="Trebuchet MS"/>
              </a:rPr>
              <a:t>tools</a:t>
            </a:r>
            <a:r>
              <a:rPr sz="2200" spc="-10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rebuchet MS"/>
                <a:cs typeface="Trebuchet MS"/>
              </a:rPr>
              <a:t>can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rebuchet MS"/>
                <a:cs typeface="Trebuchet MS"/>
              </a:rPr>
              <a:t>be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10" dirty="0">
                <a:solidFill>
                  <a:srgbClr val="3E3E3E"/>
                </a:solidFill>
                <a:latin typeface="Trebuchet MS"/>
                <a:cs typeface="Trebuchet MS"/>
              </a:rPr>
              <a:t>used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in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rebuchet MS"/>
                <a:cs typeface="Trebuchet MS"/>
              </a:rPr>
              <a:t>any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environment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dirty="0">
                <a:solidFill>
                  <a:srgbClr val="3E3E3E"/>
                </a:solidFill>
                <a:latin typeface="Trebuchet MS"/>
                <a:cs typeface="Trebuchet MS"/>
              </a:rPr>
              <a:t>that</a:t>
            </a:r>
            <a:r>
              <a:rPr sz="2200" spc="-10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14" dirty="0">
                <a:solidFill>
                  <a:srgbClr val="3E3E3E"/>
                </a:solidFill>
                <a:latin typeface="Trebuchet MS"/>
                <a:cs typeface="Trebuchet MS"/>
              </a:rPr>
              <a:t>runs </a:t>
            </a:r>
            <a:r>
              <a:rPr sz="2200" spc="-65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containers.</a:t>
            </a:r>
            <a:endParaRPr sz="2200">
              <a:latin typeface="Trebuchet MS"/>
              <a:cs typeface="Trebuchet MS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18488" y="3022092"/>
            <a:ext cx="3589020" cy="359054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862072" y="757427"/>
            <a:ext cx="10579608" cy="365759"/>
          </a:xfrm>
          <a:prstGeom prst="rect">
            <a:avLst/>
          </a:prstGeom>
        </p:spPr>
      </p:pic>
    </p:spTree>
  </p:cSld>
  <p:clrMapOvr>
    <a:masterClrMapping/>
  </p:clrMapOvr>
</p:sld>
</file>

<file path=ppt/slides/slide4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431028" y="306451"/>
            <a:ext cx="539496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5" dirty="0">
                <a:solidFill>
                  <a:srgbClr val="3E3E3E"/>
                </a:solidFill>
                <a:latin typeface="Tahoma"/>
                <a:cs typeface="Tahoma"/>
              </a:rPr>
              <a:t>Container</a:t>
            </a:r>
            <a:r>
              <a:rPr sz="2800" b="1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800" b="1" spc="20" dirty="0">
                <a:solidFill>
                  <a:srgbClr val="3E3E3E"/>
                </a:solidFill>
                <a:latin typeface="Tahoma"/>
                <a:cs typeface="Tahoma"/>
              </a:rPr>
              <a:t>Orchestration</a:t>
            </a:r>
            <a:r>
              <a:rPr sz="2800" b="1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800" b="1" spc="-35" dirty="0">
                <a:solidFill>
                  <a:srgbClr val="3E3E3E"/>
                </a:solidFill>
                <a:latin typeface="Tahoma"/>
                <a:cs typeface="Tahoma"/>
              </a:rPr>
              <a:t>Tools</a:t>
            </a:r>
            <a:endParaRPr sz="2800">
              <a:latin typeface="Tahoma"/>
              <a:cs typeface="Tahom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84903" y="5183123"/>
            <a:ext cx="2386583" cy="2551176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93519" y="1633727"/>
            <a:ext cx="3160776" cy="2628900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6327647" y="1737360"/>
            <a:ext cx="7905115" cy="6616065"/>
            <a:chOff x="6327647" y="1737360"/>
            <a:chExt cx="7905115" cy="6616065"/>
          </a:xfrm>
        </p:grpSpPr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327647" y="1737360"/>
              <a:ext cx="3593592" cy="299923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176003" y="4696967"/>
              <a:ext cx="3656076" cy="3656076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441935" y="1961388"/>
              <a:ext cx="1790699" cy="2552699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1586230" y="4218558"/>
            <a:ext cx="297370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dirty="0">
                <a:latin typeface="Tahoma"/>
                <a:cs typeface="Tahoma"/>
              </a:rPr>
              <a:t>Docker</a:t>
            </a:r>
            <a:r>
              <a:rPr sz="3200" b="1" spc="-165" dirty="0">
                <a:latin typeface="Tahoma"/>
                <a:cs typeface="Tahoma"/>
              </a:rPr>
              <a:t> </a:t>
            </a:r>
            <a:r>
              <a:rPr sz="3200" b="1" spc="-40" dirty="0">
                <a:latin typeface="Tahoma"/>
                <a:cs typeface="Tahoma"/>
              </a:rPr>
              <a:t>Swarm</a:t>
            </a:r>
            <a:endParaRPr sz="3200">
              <a:latin typeface="Tahoma"/>
              <a:cs typeface="Tahoma"/>
            </a:endParaRPr>
          </a:p>
        </p:txBody>
      </p:sp>
      <p:pic>
        <p:nvPicPr>
          <p:cNvPr id="10" name="object 1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177284" y="757427"/>
            <a:ext cx="7949183" cy="365759"/>
          </a:xfrm>
          <a:prstGeom prst="rect">
            <a:avLst/>
          </a:prstGeom>
        </p:spPr>
      </p:pic>
    </p:spTree>
  </p:cSld>
  <p:clrMapOvr>
    <a:masterClrMapping/>
  </p:clrMapOvr>
</p:sld>
</file>

<file path=ppt/slides/slide4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688329" y="4086225"/>
            <a:ext cx="487680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0" dirty="0"/>
              <a:t>Introduction</a:t>
            </a:r>
            <a:r>
              <a:rPr spc="-100" dirty="0"/>
              <a:t> </a:t>
            </a:r>
            <a:r>
              <a:rPr spc="20" dirty="0"/>
              <a:t>to</a:t>
            </a:r>
            <a:r>
              <a:rPr spc="-105" dirty="0"/>
              <a:t> </a:t>
            </a:r>
            <a:r>
              <a:rPr spc="-5" dirty="0"/>
              <a:t>Kubernetes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34761" y="4086225"/>
            <a:ext cx="558673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0" dirty="0"/>
              <a:t>DevOps</a:t>
            </a:r>
            <a:r>
              <a:rPr spc="-114" dirty="0"/>
              <a:t> </a:t>
            </a:r>
            <a:r>
              <a:rPr spc="20" dirty="0"/>
              <a:t>and</a:t>
            </a:r>
            <a:r>
              <a:rPr spc="-110" dirty="0"/>
              <a:t> </a:t>
            </a:r>
            <a:r>
              <a:rPr spc="40" dirty="0"/>
              <a:t>Other</a:t>
            </a:r>
            <a:r>
              <a:rPr spc="-114" dirty="0"/>
              <a:t> </a:t>
            </a:r>
            <a:r>
              <a:rPr dirty="0"/>
              <a:t>Frameworks</a:t>
            </a:r>
          </a:p>
        </p:txBody>
      </p:sp>
    </p:spTree>
  </p:cSld>
  <p:clrMapOvr>
    <a:masterClrMapping/>
  </p:clrMapOvr>
</p:sld>
</file>

<file path=ppt/slides/slide4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688584" y="306451"/>
            <a:ext cx="487680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0" dirty="0">
                <a:solidFill>
                  <a:srgbClr val="3E3E3E"/>
                </a:solidFill>
              </a:rPr>
              <a:t>Introduction</a:t>
            </a:r>
            <a:r>
              <a:rPr spc="-100" dirty="0">
                <a:solidFill>
                  <a:srgbClr val="3E3E3E"/>
                </a:solidFill>
              </a:rPr>
              <a:t> </a:t>
            </a:r>
            <a:r>
              <a:rPr spc="20" dirty="0">
                <a:solidFill>
                  <a:srgbClr val="3E3E3E"/>
                </a:solidFill>
              </a:rPr>
              <a:t>to</a:t>
            </a:r>
            <a:r>
              <a:rPr spc="-105" dirty="0">
                <a:solidFill>
                  <a:srgbClr val="3E3E3E"/>
                </a:solidFill>
              </a:rPr>
              <a:t> </a:t>
            </a:r>
            <a:r>
              <a:rPr spc="-5" dirty="0">
                <a:solidFill>
                  <a:srgbClr val="3E3E3E"/>
                </a:solidFill>
              </a:rPr>
              <a:t>Kubernetes</a:t>
            </a:r>
          </a:p>
        </p:txBody>
      </p:sp>
      <p:sp>
        <p:nvSpPr>
          <p:cNvPr id="4" name="object 4"/>
          <p:cNvSpPr/>
          <p:nvPr/>
        </p:nvSpPr>
        <p:spPr>
          <a:xfrm>
            <a:off x="1284224" y="1852676"/>
            <a:ext cx="3054350" cy="5751195"/>
          </a:xfrm>
          <a:custGeom>
            <a:avLst/>
            <a:gdLst/>
            <a:ahLst/>
            <a:cxnLst/>
            <a:rect l="l" t="t" r="r" b="b"/>
            <a:pathLst>
              <a:path w="3054350" h="5751195">
                <a:moveTo>
                  <a:pt x="73913" y="5608320"/>
                </a:moveTo>
                <a:lnTo>
                  <a:pt x="46166" y="5614217"/>
                </a:lnTo>
                <a:lnTo>
                  <a:pt x="23669" y="5629783"/>
                </a:lnTo>
                <a:lnTo>
                  <a:pt x="8673" y="5652682"/>
                </a:lnTo>
                <a:lnTo>
                  <a:pt x="3428" y="5680583"/>
                </a:lnTo>
                <a:lnTo>
                  <a:pt x="9326" y="5708330"/>
                </a:lnTo>
                <a:lnTo>
                  <a:pt x="24891" y="5730827"/>
                </a:lnTo>
                <a:lnTo>
                  <a:pt x="47791" y="5745823"/>
                </a:lnTo>
                <a:lnTo>
                  <a:pt x="75691" y="5751068"/>
                </a:lnTo>
                <a:lnTo>
                  <a:pt x="103439" y="5745170"/>
                </a:lnTo>
                <a:lnTo>
                  <a:pt x="125936" y="5729605"/>
                </a:lnTo>
                <a:lnTo>
                  <a:pt x="140932" y="5706705"/>
                </a:lnTo>
                <a:lnTo>
                  <a:pt x="143336" y="5693918"/>
                </a:lnTo>
                <a:lnTo>
                  <a:pt x="74929" y="5693918"/>
                </a:lnTo>
                <a:lnTo>
                  <a:pt x="74675" y="5665470"/>
                </a:lnTo>
                <a:lnTo>
                  <a:pt x="143148" y="5664557"/>
                </a:lnTo>
                <a:lnTo>
                  <a:pt x="140279" y="5651057"/>
                </a:lnTo>
                <a:lnTo>
                  <a:pt x="124713" y="5628560"/>
                </a:lnTo>
                <a:lnTo>
                  <a:pt x="101814" y="5613564"/>
                </a:lnTo>
                <a:lnTo>
                  <a:pt x="73913" y="5608320"/>
                </a:lnTo>
                <a:close/>
              </a:path>
              <a:path w="3054350" h="5751195">
                <a:moveTo>
                  <a:pt x="143148" y="5664557"/>
                </a:moveTo>
                <a:lnTo>
                  <a:pt x="74675" y="5665470"/>
                </a:lnTo>
                <a:lnTo>
                  <a:pt x="74929" y="5693918"/>
                </a:lnTo>
                <a:lnTo>
                  <a:pt x="143484" y="5693126"/>
                </a:lnTo>
                <a:lnTo>
                  <a:pt x="146176" y="5678805"/>
                </a:lnTo>
                <a:lnTo>
                  <a:pt x="143148" y="5664557"/>
                </a:lnTo>
                <a:close/>
              </a:path>
              <a:path w="3054350" h="5751195">
                <a:moveTo>
                  <a:pt x="143484" y="5693126"/>
                </a:moveTo>
                <a:lnTo>
                  <a:pt x="74929" y="5693918"/>
                </a:lnTo>
                <a:lnTo>
                  <a:pt x="143336" y="5693918"/>
                </a:lnTo>
                <a:lnTo>
                  <a:pt x="143484" y="5693126"/>
                </a:lnTo>
                <a:close/>
              </a:path>
              <a:path w="3054350" h="5751195">
                <a:moveTo>
                  <a:pt x="140056" y="57945"/>
                </a:moveTo>
                <a:lnTo>
                  <a:pt x="142747" y="72263"/>
                </a:lnTo>
                <a:lnTo>
                  <a:pt x="139720" y="86506"/>
                </a:lnTo>
                <a:lnTo>
                  <a:pt x="147828" y="86614"/>
                </a:lnTo>
                <a:lnTo>
                  <a:pt x="223647" y="89280"/>
                </a:lnTo>
                <a:lnTo>
                  <a:pt x="298957" y="93852"/>
                </a:lnTo>
                <a:lnTo>
                  <a:pt x="373761" y="100075"/>
                </a:lnTo>
                <a:lnTo>
                  <a:pt x="447928" y="108203"/>
                </a:lnTo>
                <a:lnTo>
                  <a:pt x="521715" y="117855"/>
                </a:lnTo>
                <a:lnTo>
                  <a:pt x="594613" y="129285"/>
                </a:lnTo>
                <a:lnTo>
                  <a:pt x="667257" y="142367"/>
                </a:lnTo>
                <a:lnTo>
                  <a:pt x="739013" y="157225"/>
                </a:lnTo>
                <a:lnTo>
                  <a:pt x="810006" y="173608"/>
                </a:lnTo>
                <a:lnTo>
                  <a:pt x="880618" y="191643"/>
                </a:lnTo>
                <a:lnTo>
                  <a:pt x="950340" y="211200"/>
                </a:lnTo>
                <a:lnTo>
                  <a:pt x="1019428" y="232409"/>
                </a:lnTo>
                <a:lnTo>
                  <a:pt x="1087627" y="255016"/>
                </a:lnTo>
                <a:lnTo>
                  <a:pt x="1155192" y="279273"/>
                </a:lnTo>
                <a:lnTo>
                  <a:pt x="1221739" y="305053"/>
                </a:lnTo>
                <a:lnTo>
                  <a:pt x="1352931" y="361060"/>
                </a:lnTo>
                <a:lnTo>
                  <a:pt x="1480312" y="422655"/>
                </a:lnTo>
                <a:lnTo>
                  <a:pt x="1604009" y="489839"/>
                </a:lnTo>
                <a:lnTo>
                  <a:pt x="1723770" y="562482"/>
                </a:lnTo>
                <a:lnTo>
                  <a:pt x="1839595" y="640333"/>
                </a:lnTo>
                <a:lnTo>
                  <a:pt x="1951227" y="723265"/>
                </a:lnTo>
                <a:lnTo>
                  <a:pt x="2058542" y="810895"/>
                </a:lnTo>
                <a:lnTo>
                  <a:pt x="2161031" y="903351"/>
                </a:lnTo>
                <a:lnTo>
                  <a:pt x="2258822" y="1000251"/>
                </a:lnTo>
                <a:lnTo>
                  <a:pt x="2351659" y="1101598"/>
                </a:lnTo>
                <a:lnTo>
                  <a:pt x="2439416" y="1206881"/>
                </a:lnTo>
                <a:lnTo>
                  <a:pt x="2521712" y="1316354"/>
                </a:lnTo>
                <a:lnTo>
                  <a:pt x="2598547" y="1429512"/>
                </a:lnTo>
                <a:lnTo>
                  <a:pt x="2669540" y="1546352"/>
                </a:lnTo>
                <a:lnTo>
                  <a:pt x="2702814" y="1605914"/>
                </a:lnTo>
                <a:lnTo>
                  <a:pt x="2734817" y="1666494"/>
                </a:lnTo>
                <a:lnTo>
                  <a:pt x="2765043" y="1727835"/>
                </a:lnTo>
                <a:lnTo>
                  <a:pt x="2793873" y="1790064"/>
                </a:lnTo>
                <a:lnTo>
                  <a:pt x="2821051" y="1852929"/>
                </a:lnTo>
                <a:lnTo>
                  <a:pt x="2846704" y="1916811"/>
                </a:lnTo>
                <a:lnTo>
                  <a:pt x="2870708" y="1981200"/>
                </a:lnTo>
                <a:lnTo>
                  <a:pt x="2893187" y="2046351"/>
                </a:lnTo>
                <a:lnTo>
                  <a:pt x="2913888" y="2112264"/>
                </a:lnTo>
                <a:lnTo>
                  <a:pt x="2932938" y="2178685"/>
                </a:lnTo>
                <a:lnTo>
                  <a:pt x="2950337" y="2245741"/>
                </a:lnTo>
                <a:lnTo>
                  <a:pt x="2965958" y="2313686"/>
                </a:lnTo>
                <a:lnTo>
                  <a:pt x="2979674" y="2382012"/>
                </a:lnTo>
                <a:lnTo>
                  <a:pt x="2991866" y="2450973"/>
                </a:lnTo>
                <a:lnTo>
                  <a:pt x="3002153" y="2520441"/>
                </a:lnTo>
                <a:lnTo>
                  <a:pt x="3010662" y="2590546"/>
                </a:lnTo>
                <a:lnTo>
                  <a:pt x="3017266" y="2661158"/>
                </a:lnTo>
                <a:lnTo>
                  <a:pt x="3021965" y="2732151"/>
                </a:lnTo>
                <a:lnTo>
                  <a:pt x="3024886" y="2803779"/>
                </a:lnTo>
                <a:lnTo>
                  <a:pt x="3025775" y="2875661"/>
                </a:lnTo>
                <a:lnTo>
                  <a:pt x="3024871" y="2948051"/>
                </a:lnTo>
                <a:lnTo>
                  <a:pt x="3022091" y="3019171"/>
                </a:lnTo>
                <a:lnTo>
                  <a:pt x="3017266" y="3090164"/>
                </a:lnTo>
                <a:lnTo>
                  <a:pt x="3010535" y="3160649"/>
                </a:lnTo>
                <a:lnTo>
                  <a:pt x="3002153" y="3230753"/>
                </a:lnTo>
                <a:lnTo>
                  <a:pt x="2991739" y="3300095"/>
                </a:lnTo>
                <a:lnTo>
                  <a:pt x="2979801" y="3369183"/>
                </a:lnTo>
                <a:lnTo>
                  <a:pt x="2965958" y="3437382"/>
                </a:lnTo>
                <a:lnTo>
                  <a:pt x="2950337" y="3505200"/>
                </a:lnTo>
                <a:lnTo>
                  <a:pt x="2932938" y="3572256"/>
                </a:lnTo>
                <a:lnTo>
                  <a:pt x="2913888" y="3638804"/>
                </a:lnTo>
                <a:lnTo>
                  <a:pt x="2893187" y="3704463"/>
                </a:lnTo>
                <a:lnTo>
                  <a:pt x="2870835" y="3769614"/>
                </a:lnTo>
                <a:lnTo>
                  <a:pt x="2846959" y="3834129"/>
                </a:lnTo>
                <a:lnTo>
                  <a:pt x="2821178" y="3897757"/>
                </a:lnTo>
                <a:lnTo>
                  <a:pt x="2794000" y="3960622"/>
                </a:lnTo>
                <a:lnTo>
                  <a:pt x="2765298" y="4022852"/>
                </a:lnTo>
                <a:lnTo>
                  <a:pt x="2734945" y="4084066"/>
                </a:lnTo>
                <a:lnTo>
                  <a:pt x="2703195" y="4144645"/>
                </a:lnTo>
                <a:lnTo>
                  <a:pt x="2669921" y="4204335"/>
                </a:lnTo>
                <a:lnTo>
                  <a:pt x="2598674" y="4321175"/>
                </a:lnTo>
                <a:lnTo>
                  <a:pt x="2522092" y="4434332"/>
                </a:lnTo>
                <a:lnTo>
                  <a:pt x="2439797" y="4543679"/>
                </a:lnTo>
                <a:lnTo>
                  <a:pt x="2352166" y="4649089"/>
                </a:lnTo>
                <a:lnTo>
                  <a:pt x="2259456" y="4750308"/>
                </a:lnTo>
                <a:lnTo>
                  <a:pt x="2161793" y="4847209"/>
                </a:lnTo>
                <a:lnTo>
                  <a:pt x="2059304" y="4939538"/>
                </a:lnTo>
                <a:lnTo>
                  <a:pt x="1952117" y="5027168"/>
                </a:lnTo>
                <a:lnTo>
                  <a:pt x="1840738" y="5110099"/>
                </a:lnTo>
                <a:lnTo>
                  <a:pt x="1725040" y="5187823"/>
                </a:lnTo>
                <a:lnTo>
                  <a:pt x="1605280" y="5260467"/>
                </a:lnTo>
                <a:lnTo>
                  <a:pt x="1481708" y="5327650"/>
                </a:lnTo>
                <a:lnTo>
                  <a:pt x="1354455" y="5389372"/>
                </a:lnTo>
                <a:lnTo>
                  <a:pt x="1223645" y="5445252"/>
                </a:lnTo>
                <a:lnTo>
                  <a:pt x="1157224" y="5471033"/>
                </a:lnTo>
                <a:lnTo>
                  <a:pt x="1089787" y="5495290"/>
                </a:lnTo>
                <a:lnTo>
                  <a:pt x="1021588" y="5518023"/>
                </a:lnTo>
                <a:lnTo>
                  <a:pt x="952626" y="5539232"/>
                </a:lnTo>
                <a:lnTo>
                  <a:pt x="882903" y="5558917"/>
                </a:lnTo>
                <a:lnTo>
                  <a:pt x="812545" y="5576824"/>
                </a:lnTo>
                <a:lnTo>
                  <a:pt x="741426" y="5593334"/>
                </a:lnTo>
                <a:lnTo>
                  <a:pt x="669670" y="5608193"/>
                </a:lnTo>
                <a:lnTo>
                  <a:pt x="597407" y="5621401"/>
                </a:lnTo>
                <a:lnTo>
                  <a:pt x="524382" y="5632831"/>
                </a:lnTo>
                <a:lnTo>
                  <a:pt x="450723" y="5642610"/>
                </a:lnTo>
                <a:lnTo>
                  <a:pt x="376555" y="5650738"/>
                </a:lnTo>
                <a:lnTo>
                  <a:pt x="301751" y="5657088"/>
                </a:lnTo>
                <a:lnTo>
                  <a:pt x="226567" y="5661660"/>
                </a:lnTo>
                <a:lnTo>
                  <a:pt x="150875" y="5664454"/>
                </a:lnTo>
                <a:lnTo>
                  <a:pt x="143148" y="5664557"/>
                </a:lnTo>
                <a:lnTo>
                  <a:pt x="146176" y="5678805"/>
                </a:lnTo>
                <a:lnTo>
                  <a:pt x="143484" y="5693126"/>
                </a:lnTo>
                <a:lnTo>
                  <a:pt x="151891" y="5693029"/>
                </a:lnTo>
                <a:lnTo>
                  <a:pt x="228345" y="5690108"/>
                </a:lnTo>
                <a:lnTo>
                  <a:pt x="304291" y="5685536"/>
                </a:lnTo>
                <a:lnTo>
                  <a:pt x="379602" y="5679186"/>
                </a:lnTo>
                <a:lnTo>
                  <a:pt x="454406" y="5670931"/>
                </a:lnTo>
                <a:lnTo>
                  <a:pt x="528827" y="5661025"/>
                </a:lnTo>
                <a:lnTo>
                  <a:pt x="602488" y="5649468"/>
                </a:lnTo>
                <a:lnTo>
                  <a:pt x="675513" y="5636133"/>
                </a:lnTo>
                <a:lnTo>
                  <a:pt x="747902" y="5621274"/>
                </a:lnTo>
                <a:lnTo>
                  <a:pt x="819531" y="5604510"/>
                </a:lnTo>
                <a:lnTo>
                  <a:pt x="890651" y="5586349"/>
                </a:lnTo>
                <a:lnTo>
                  <a:pt x="961008" y="5566537"/>
                </a:lnTo>
                <a:lnTo>
                  <a:pt x="1030605" y="5545074"/>
                </a:lnTo>
                <a:lnTo>
                  <a:pt x="1099439" y="5522214"/>
                </a:lnTo>
                <a:lnTo>
                  <a:pt x="1167511" y="5497703"/>
                </a:lnTo>
                <a:lnTo>
                  <a:pt x="1234948" y="5471541"/>
                </a:lnTo>
                <a:lnTo>
                  <a:pt x="1366901" y="5415026"/>
                </a:lnTo>
                <a:lnTo>
                  <a:pt x="1495298" y="5352796"/>
                </a:lnTo>
                <a:lnTo>
                  <a:pt x="1620139" y="5284851"/>
                </a:lnTo>
                <a:lnTo>
                  <a:pt x="1741043" y="5211572"/>
                </a:lnTo>
                <a:lnTo>
                  <a:pt x="1857756" y="5132959"/>
                </a:lnTo>
                <a:lnTo>
                  <a:pt x="1970277" y="5049393"/>
                </a:lnTo>
                <a:lnTo>
                  <a:pt x="2078481" y="4960747"/>
                </a:lnTo>
                <a:lnTo>
                  <a:pt x="2181860" y="4867402"/>
                </a:lnTo>
                <a:lnTo>
                  <a:pt x="2280539" y="4769612"/>
                </a:lnTo>
                <a:lnTo>
                  <a:pt x="2374138" y="4667377"/>
                </a:lnTo>
                <a:lnTo>
                  <a:pt x="2462656" y="4560951"/>
                </a:lnTo>
                <a:lnTo>
                  <a:pt x="2545715" y="4450461"/>
                </a:lnTo>
                <a:lnTo>
                  <a:pt x="2623185" y="4336034"/>
                </a:lnTo>
                <a:lnTo>
                  <a:pt x="2694813" y="4218305"/>
                </a:lnTo>
                <a:lnTo>
                  <a:pt x="2728467" y="4157979"/>
                </a:lnTo>
                <a:lnTo>
                  <a:pt x="2760599" y="4096766"/>
                </a:lnTo>
                <a:lnTo>
                  <a:pt x="2791205" y="4034790"/>
                </a:lnTo>
                <a:lnTo>
                  <a:pt x="2820289" y="3972052"/>
                </a:lnTo>
                <a:lnTo>
                  <a:pt x="2847721" y="3908425"/>
                </a:lnTo>
                <a:lnTo>
                  <a:pt x="2873629" y="3844036"/>
                </a:lnTo>
                <a:lnTo>
                  <a:pt x="2897886" y="3778885"/>
                </a:lnTo>
                <a:lnTo>
                  <a:pt x="2920491" y="3713099"/>
                </a:lnTo>
                <a:lnTo>
                  <a:pt x="2941320" y="3646551"/>
                </a:lnTo>
                <a:lnTo>
                  <a:pt x="2960624" y="3579368"/>
                </a:lnTo>
                <a:lnTo>
                  <a:pt x="2978150" y="3511550"/>
                </a:lnTo>
                <a:lnTo>
                  <a:pt x="2993898" y="3443097"/>
                </a:lnTo>
                <a:lnTo>
                  <a:pt x="3007867" y="3374009"/>
                </a:lnTo>
                <a:lnTo>
                  <a:pt x="3020060" y="3304413"/>
                </a:lnTo>
                <a:lnTo>
                  <a:pt x="3030474" y="3234182"/>
                </a:lnTo>
                <a:lnTo>
                  <a:pt x="3038983" y="3163443"/>
                </a:lnTo>
                <a:lnTo>
                  <a:pt x="3045714" y="3092069"/>
                </a:lnTo>
                <a:lnTo>
                  <a:pt x="3050540" y="3020314"/>
                </a:lnTo>
                <a:lnTo>
                  <a:pt x="3053465" y="2947670"/>
                </a:lnTo>
                <a:lnTo>
                  <a:pt x="3054350" y="2875407"/>
                </a:lnTo>
                <a:lnTo>
                  <a:pt x="3053461" y="2802509"/>
                </a:lnTo>
                <a:lnTo>
                  <a:pt x="3050413" y="2730246"/>
                </a:lnTo>
                <a:lnTo>
                  <a:pt x="3045714" y="2658491"/>
                </a:lnTo>
                <a:lnTo>
                  <a:pt x="3038983" y="2587116"/>
                </a:lnTo>
                <a:lnTo>
                  <a:pt x="3030474" y="2516251"/>
                </a:lnTo>
                <a:lnTo>
                  <a:pt x="3020060" y="2446020"/>
                </a:lnTo>
                <a:lnTo>
                  <a:pt x="3007741" y="2376297"/>
                </a:lnTo>
                <a:lnTo>
                  <a:pt x="2993771" y="2307209"/>
                </a:lnTo>
                <a:lnTo>
                  <a:pt x="2977896" y="2238629"/>
                </a:lnTo>
                <a:lnTo>
                  <a:pt x="2960370" y="2170811"/>
                </a:lnTo>
                <a:lnTo>
                  <a:pt x="2941192" y="2103628"/>
                </a:lnTo>
                <a:lnTo>
                  <a:pt x="2920238" y="2037079"/>
                </a:lnTo>
                <a:lnTo>
                  <a:pt x="2897504" y="1971166"/>
                </a:lnTo>
                <a:lnTo>
                  <a:pt x="2873248" y="1906015"/>
                </a:lnTo>
                <a:lnTo>
                  <a:pt x="2847340" y="1841627"/>
                </a:lnTo>
                <a:lnTo>
                  <a:pt x="2819780" y="1778127"/>
                </a:lnTo>
                <a:lnTo>
                  <a:pt x="2790698" y="1715135"/>
                </a:lnTo>
                <a:lnTo>
                  <a:pt x="2760091" y="1653159"/>
                </a:lnTo>
                <a:lnTo>
                  <a:pt x="2727833" y="1592072"/>
                </a:lnTo>
                <a:lnTo>
                  <a:pt x="2694051" y="1531493"/>
                </a:lnTo>
                <a:lnTo>
                  <a:pt x="2622168" y="1413383"/>
                </a:lnTo>
                <a:lnTo>
                  <a:pt x="2544572" y="1299083"/>
                </a:lnTo>
                <a:lnTo>
                  <a:pt x="2461260" y="1188720"/>
                </a:lnTo>
                <a:lnTo>
                  <a:pt x="2372741" y="1082166"/>
                </a:lnTo>
                <a:lnTo>
                  <a:pt x="2278888" y="979932"/>
                </a:lnTo>
                <a:lnTo>
                  <a:pt x="2180209" y="882141"/>
                </a:lnTo>
                <a:lnTo>
                  <a:pt x="2076577" y="788797"/>
                </a:lnTo>
                <a:lnTo>
                  <a:pt x="1968373" y="700277"/>
                </a:lnTo>
                <a:lnTo>
                  <a:pt x="1855596" y="616584"/>
                </a:lnTo>
                <a:lnTo>
                  <a:pt x="1738630" y="538099"/>
                </a:lnTo>
                <a:lnTo>
                  <a:pt x="1617599" y="464820"/>
                </a:lnTo>
                <a:lnTo>
                  <a:pt x="1492758" y="396875"/>
                </a:lnTo>
                <a:lnTo>
                  <a:pt x="1364107" y="334772"/>
                </a:lnTo>
                <a:lnTo>
                  <a:pt x="1232153" y="278510"/>
                </a:lnTo>
                <a:lnTo>
                  <a:pt x="1164844" y="252475"/>
                </a:lnTo>
                <a:lnTo>
                  <a:pt x="1096645" y="227965"/>
                </a:lnTo>
                <a:lnTo>
                  <a:pt x="1027811" y="205104"/>
                </a:lnTo>
                <a:lnTo>
                  <a:pt x="958088" y="183769"/>
                </a:lnTo>
                <a:lnTo>
                  <a:pt x="887730" y="163956"/>
                </a:lnTo>
                <a:lnTo>
                  <a:pt x="816482" y="145796"/>
                </a:lnTo>
                <a:lnTo>
                  <a:pt x="744727" y="129158"/>
                </a:lnTo>
                <a:lnTo>
                  <a:pt x="672211" y="114300"/>
                </a:lnTo>
                <a:lnTo>
                  <a:pt x="599058" y="101092"/>
                </a:lnTo>
                <a:lnTo>
                  <a:pt x="525399" y="89534"/>
                </a:lnTo>
                <a:lnTo>
                  <a:pt x="451103" y="79755"/>
                </a:lnTo>
                <a:lnTo>
                  <a:pt x="376174" y="71627"/>
                </a:lnTo>
                <a:lnTo>
                  <a:pt x="300609" y="65277"/>
                </a:lnTo>
                <a:lnTo>
                  <a:pt x="224662" y="60705"/>
                </a:lnTo>
                <a:lnTo>
                  <a:pt x="148081" y="58039"/>
                </a:lnTo>
                <a:lnTo>
                  <a:pt x="140056" y="57945"/>
                </a:lnTo>
                <a:close/>
              </a:path>
              <a:path w="3054350" h="5751195">
                <a:moveTo>
                  <a:pt x="72262" y="0"/>
                </a:moveTo>
                <a:lnTo>
                  <a:pt x="44362" y="5244"/>
                </a:lnTo>
                <a:lnTo>
                  <a:pt x="21462" y="20240"/>
                </a:lnTo>
                <a:lnTo>
                  <a:pt x="5897" y="42737"/>
                </a:lnTo>
                <a:lnTo>
                  <a:pt x="0" y="70484"/>
                </a:lnTo>
                <a:lnTo>
                  <a:pt x="5244" y="98385"/>
                </a:lnTo>
                <a:lnTo>
                  <a:pt x="20240" y="121284"/>
                </a:lnTo>
                <a:lnTo>
                  <a:pt x="42737" y="136850"/>
                </a:lnTo>
                <a:lnTo>
                  <a:pt x="70484" y="142748"/>
                </a:lnTo>
                <a:lnTo>
                  <a:pt x="98385" y="137503"/>
                </a:lnTo>
                <a:lnTo>
                  <a:pt x="121284" y="122507"/>
                </a:lnTo>
                <a:lnTo>
                  <a:pt x="136850" y="100010"/>
                </a:lnTo>
                <a:lnTo>
                  <a:pt x="139720" y="86506"/>
                </a:lnTo>
                <a:lnTo>
                  <a:pt x="71247" y="85598"/>
                </a:lnTo>
                <a:lnTo>
                  <a:pt x="71500" y="57150"/>
                </a:lnTo>
                <a:lnTo>
                  <a:pt x="139907" y="57150"/>
                </a:lnTo>
                <a:lnTo>
                  <a:pt x="137503" y="44362"/>
                </a:lnTo>
                <a:lnTo>
                  <a:pt x="122507" y="21463"/>
                </a:lnTo>
                <a:lnTo>
                  <a:pt x="100010" y="5897"/>
                </a:lnTo>
                <a:lnTo>
                  <a:pt x="72262" y="0"/>
                </a:lnTo>
                <a:close/>
              </a:path>
              <a:path w="3054350" h="5751195">
                <a:moveTo>
                  <a:pt x="71500" y="57150"/>
                </a:moveTo>
                <a:lnTo>
                  <a:pt x="71247" y="85598"/>
                </a:lnTo>
                <a:lnTo>
                  <a:pt x="139720" y="86506"/>
                </a:lnTo>
                <a:lnTo>
                  <a:pt x="142747" y="72263"/>
                </a:lnTo>
                <a:lnTo>
                  <a:pt x="140056" y="57945"/>
                </a:lnTo>
                <a:lnTo>
                  <a:pt x="71500" y="57150"/>
                </a:lnTo>
                <a:close/>
              </a:path>
              <a:path w="3054350" h="5751195">
                <a:moveTo>
                  <a:pt x="139907" y="57150"/>
                </a:moveTo>
                <a:lnTo>
                  <a:pt x="71500" y="57150"/>
                </a:lnTo>
                <a:lnTo>
                  <a:pt x="140056" y="57945"/>
                </a:lnTo>
                <a:lnTo>
                  <a:pt x="139907" y="57150"/>
                </a:lnTo>
                <a:close/>
              </a:path>
            </a:pathLst>
          </a:custGeom>
          <a:solidFill>
            <a:srgbClr val="A4A4A4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2186939" y="1830323"/>
            <a:ext cx="495300" cy="495300"/>
            <a:chOff x="2186939" y="1830323"/>
            <a:chExt cx="495300" cy="495300"/>
          </a:xfrm>
        </p:grpSpPr>
        <p:sp>
          <p:nvSpPr>
            <p:cNvPr id="6" name="object 6"/>
            <p:cNvSpPr/>
            <p:nvPr/>
          </p:nvSpPr>
          <p:spPr>
            <a:xfrm>
              <a:off x="2205989" y="1849373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28600" y="0"/>
                  </a:moveTo>
                  <a:lnTo>
                    <a:pt x="182533" y="4644"/>
                  </a:lnTo>
                  <a:lnTo>
                    <a:pt x="139624" y="17966"/>
                  </a:lnTo>
                  <a:lnTo>
                    <a:pt x="100793" y="39045"/>
                  </a:lnTo>
                  <a:lnTo>
                    <a:pt x="66960" y="66960"/>
                  </a:lnTo>
                  <a:lnTo>
                    <a:pt x="39045" y="100793"/>
                  </a:lnTo>
                  <a:lnTo>
                    <a:pt x="17966" y="139624"/>
                  </a:lnTo>
                  <a:lnTo>
                    <a:pt x="4644" y="182533"/>
                  </a:lnTo>
                  <a:lnTo>
                    <a:pt x="0" y="228600"/>
                  </a:lnTo>
                  <a:lnTo>
                    <a:pt x="4644" y="274666"/>
                  </a:lnTo>
                  <a:lnTo>
                    <a:pt x="17966" y="317575"/>
                  </a:lnTo>
                  <a:lnTo>
                    <a:pt x="39045" y="356406"/>
                  </a:lnTo>
                  <a:lnTo>
                    <a:pt x="66960" y="390239"/>
                  </a:lnTo>
                  <a:lnTo>
                    <a:pt x="100793" y="418154"/>
                  </a:lnTo>
                  <a:lnTo>
                    <a:pt x="139624" y="439233"/>
                  </a:lnTo>
                  <a:lnTo>
                    <a:pt x="182533" y="452555"/>
                  </a:lnTo>
                  <a:lnTo>
                    <a:pt x="228600" y="457200"/>
                  </a:lnTo>
                  <a:lnTo>
                    <a:pt x="274666" y="452555"/>
                  </a:lnTo>
                  <a:lnTo>
                    <a:pt x="317575" y="439233"/>
                  </a:lnTo>
                  <a:lnTo>
                    <a:pt x="356406" y="418154"/>
                  </a:lnTo>
                  <a:lnTo>
                    <a:pt x="390239" y="390239"/>
                  </a:lnTo>
                  <a:lnTo>
                    <a:pt x="418154" y="356406"/>
                  </a:lnTo>
                  <a:lnTo>
                    <a:pt x="439233" y="317575"/>
                  </a:lnTo>
                  <a:lnTo>
                    <a:pt x="452555" y="274666"/>
                  </a:lnTo>
                  <a:lnTo>
                    <a:pt x="457200" y="228600"/>
                  </a:lnTo>
                  <a:lnTo>
                    <a:pt x="452555" y="182533"/>
                  </a:lnTo>
                  <a:lnTo>
                    <a:pt x="439233" y="139624"/>
                  </a:lnTo>
                  <a:lnTo>
                    <a:pt x="418154" y="100793"/>
                  </a:lnTo>
                  <a:lnTo>
                    <a:pt x="390239" y="66960"/>
                  </a:lnTo>
                  <a:lnTo>
                    <a:pt x="356406" y="39045"/>
                  </a:lnTo>
                  <a:lnTo>
                    <a:pt x="317575" y="17966"/>
                  </a:lnTo>
                  <a:lnTo>
                    <a:pt x="274666" y="4644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9CC2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205989" y="1849373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0" y="228600"/>
                  </a:moveTo>
                  <a:lnTo>
                    <a:pt x="4644" y="182533"/>
                  </a:lnTo>
                  <a:lnTo>
                    <a:pt x="17966" y="139624"/>
                  </a:lnTo>
                  <a:lnTo>
                    <a:pt x="39045" y="100793"/>
                  </a:lnTo>
                  <a:lnTo>
                    <a:pt x="66960" y="66960"/>
                  </a:lnTo>
                  <a:lnTo>
                    <a:pt x="100793" y="39045"/>
                  </a:lnTo>
                  <a:lnTo>
                    <a:pt x="139624" y="17966"/>
                  </a:lnTo>
                  <a:lnTo>
                    <a:pt x="182533" y="4644"/>
                  </a:lnTo>
                  <a:lnTo>
                    <a:pt x="228600" y="0"/>
                  </a:lnTo>
                  <a:lnTo>
                    <a:pt x="274666" y="4644"/>
                  </a:lnTo>
                  <a:lnTo>
                    <a:pt x="317575" y="17966"/>
                  </a:lnTo>
                  <a:lnTo>
                    <a:pt x="356406" y="39045"/>
                  </a:lnTo>
                  <a:lnTo>
                    <a:pt x="390239" y="66960"/>
                  </a:lnTo>
                  <a:lnTo>
                    <a:pt x="418154" y="100793"/>
                  </a:lnTo>
                  <a:lnTo>
                    <a:pt x="439233" y="139624"/>
                  </a:lnTo>
                  <a:lnTo>
                    <a:pt x="452555" y="182533"/>
                  </a:lnTo>
                  <a:lnTo>
                    <a:pt x="457200" y="228600"/>
                  </a:lnTo>
                  <a:lnTo>
                    <a:pt x="452555" y="274666"/>
                  </a:lnTo>
                  <a:lnTo>
                    <a:pt x="439233" y="317575"/>
                  </a:lnTo>
                  <a:lnTo>
                    <a:pt x="418154" y="356406"/>
                  </a:lnTo>
                  <a:lnTo>
                    <a:pt x="390239" y="390239"/>
                  </a:lnTo>
                  <a:lnTo>
                    <a:pt x="356406" y="418154"/>
                  </a:lnTo>
                  <a:lnTo>
                    <a:pt x="317575" y="439233"/>
                  </a:lnTo>
                  <a:lnTo>
                    <a:pt x="274666" y="452555"/>
                  </a:lnTo>
                  <a:lnTo>
                    <a:pt x="228600" y="457200"/>
                  </a:lnTo>
                  <a:lnTo>
                    <a:pt x="182533" y="452555"/>
                  </a:lnTo>
                  <a:lnTo>
                    <a:pt x="139624" y="439233"/>
                  </a:lnTo>
                  <a:lnTo>
                    <a:pt x="100793" y="418154"/>
                  </a:lnTo>
                  <a:lnTo>
                    <a:pt x="66960" y="390239"/>
                  </a:lnTo>
                  <a:lnTo>
                    <a:pt x="39045" y="356406"/>
                  </a:lnTo>
                  <a:lnTo>
                    <a:pt x="17966" y="317575"/>
                  </a:lnTo>
                  <a:lnTo>
                    <a:pt x="4644" y="274666"/>
                  </a:lnTo>
                  <a:lnTo>
                    <a:pt x="0" y="228600"/>
                  </a:lnTo>
                  <a:close/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2186939" y="7056119"/>
            <a:ext cx="495300" cy="495300"/>
            <a:chOff x="2186939" y="7056119"/>
            <a:chExt cx="495300" cy="495300"/>
          </a:xfrm>
        </p:grpSpPr>
        <p:sp>
          <p:nvSpPr>
            <p:cNvPr id="9" name="object 9"/>
            <p:cNvSpPr/>
            <p:nvPr/>
          </p:nvSpPr>
          <p:spPr>
            <a:xfrm>
              <a:off x="2205989" y="7075169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28600" y="0"/>
                  </a:moveTo>
                  <a:lnTo>
                    <a:pt x="182533" y="4644"/>
                  </a:lnTo>
                  <a:lnTo>
                    <a:pt x="139624" y="17966"/>
                  </a:lnTo>
                  <a:lnTo>
                    <a:pt x="100793" y="39045"/>
                  </a:lnTo>
                  <a:lnTo>
                    <a:pt x="66960" y="66960"/>
                  </a:lnTo>
                  <a:lnTo>
                    <a:pt x="39045" y="100793"/>
                  </a:lnTo>
                  <a:lnTo>
                    <a:pt x="17966" y="139624"/>
                  </a:lnTo>
                  <a:lnTo>
                    <a:pt x="4644" y="182533"/>
                  </a:lnTo>
                  <a:lnTo>
                    <a:pt x="0" y="228599"/>
                  </a:lnTo>
                  <a:lnTo>
                    <a:pt x="4644" y="274666"/>
                  </a:lnTo>
                  <a:lnTo>
                    <a:pt x="17966" y="317575"/>
                  </a:lnTo>
                  <a:lnTo>
                    <a:pt x="39045" y="356406"/>
                  </a:lnTo>
                  <a:lnTo>
                    <a:pt x="66960" y="390239"/>
                  </a:lnTo>
                  <a:lnTo>
                    <a:pt x="100793" y="418154"/>
                  </a:lnTo>
                  <a:lnTo>
                    <a:pt x="139624" y="439233"/>
                  </a:lnTo>
                  <a:lnTo>
                    <a:pt x="182533" y="452555"/>
                  </a:lnTo>
                  <a:lnTo>
                    <a:pt x="228600" y="457199"/>
                  </a:lnTo>
                  <a:lnTo>
                    <a:pt x="274666" y="452555"/>
                  </a:lnTo>
                  <a:lnTo>
                    <a:pt x="317575" y="439233"/>
                  </a:lnTo>
                  <a:lnTo>
                    <a:pt x="356406" y="418154"/>
                  </a:lnTo>
                  <a:lnTo>
                    <a:pt x="390239" y="390239"/>
                  </a:lnTo>
                  <a:lnTo>
                    <a:pt x="418154" y="356406"/>
                  </a:lnTo>
                  <a:lnTo>
                    <a:pt x="439233" y="317575"/>
                  </a:lnTo>
                  <a:lnTo>
                    <a:pt x="452555" y="274666"/>
                  </a:lnTo>
                  <a:lnTo>
                    <a:pt x="457200" y="228599"/>
                  </a:lnTo>
                  <a:lnTo>
                    <a:pt x="452555" y="182533"/>
                  </a:lnTo>
                  <a:lnTo>
                    <a:pt x="439233" y="139624"/>
                  </a:lnTo>
                  <a:lnTo>
                    <a:pt x="418154" y="100793"/>
                  </a:lnTo>
                  <a:lnTo>
                    <a:pt x="390239" y="66960"/>
                  </a:lnTo>
                  <a:lnTo>
                    <a:pt x="356406" y="39045"/>
                  </a:lnTo>
                  <a:lnTo>
                    <a:pt x="317575" y="17966"/>
                  </a:lnTo>
                  <a:lnTo>
                    <a:pt x="274666" y="4644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829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205989" y="7075169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0" y="228599"/>
                  </a:moveTo>
                  <a:lnTo>
                    <a:pt x="4644" y="182533"/>
                  </a:lnTo>
                  <a:lnTo>
                    <a:pt x="17966" y="139624"/>
                  </a:lnTo>
                  <a:lnTo>
                    <a:pt x="39045" y="100793"/>
                  </a:lnTo>
                  <a:lnTo>
                    <a:pt x="66960" y="66960"/>
                  </a:lnTo>
                  <a:lnTo>
                    <a:pt x="100793" y="39045"/>
                  </a:lnTo>
                  <a:lnTo>
                    <a:pt x="139624" y="17966"/>
                  </a:lnTo>
                  <a:lnTo>
                    <a:pt x="182533" y="4644"/>
                  </a:lnTo>
                  <a:lnTo>
                    <a:pt x="228600" y="0"/>
                  </a:lnTo>
                  <a:lnTo>
                    <a:pt x="274666" y="4644"/>
                  </a:lnTo>
                  <a:lnTo>
                    <a:pt x="317575" y="17966"/>
                  </a:lnTo>
                  <a:lnTo>
                    <a:pt x="356406" y="39045"/>
                  </a:lnTo>
                  <a:lnTo>
                    <a:pt x="390239" y="66960"/>
                  </a:lnTo>
                  <a:lnTo>
                    <a:pt x="418154" y="100793"/>
                  </a:lnTo>
                  <a:lnTo>
                    <a:pt x="439233" y="139624"/>
                  </a:lnTo>
                  <a:lnTo>
                    <a:pt x="452555" y="182533"/>
                  </a:lnTo>
                  <a:lnTo>
                    <a:pt x="457200" y="228599"/>
                  </a:lnTo>
                  <a:lnTo>
                    <a:pt x="452555" y="274666"/>
                  </a:lnTo>
                  <a:lnTo>
                    <a:pt x="439233" y="317575"/>
                  </a:lnTo>
                  <a:lnTo>
                    <a:pt x="418154" y="356406"/>
                  </a:lnTo>
                  <a:lnTo>
                    <a:pt x="390239" y="390239"/>
                  </a:lnTo>
                  <a:lnTo>
                    <a:pt x="356406" y="418154"/>
                  </a:lnTo>
                  <a:lnTo>
                    <a:pt x="317575" y="439233"/>
                  </a:lnTo>
                  <a:lnTo>
                    <a:pt x="274666" y="452555"/>
                  </a:lnTo>
                  <a:lnTo>
                    <a:pt x="228600" y="457199"/>
                  </a:lnTo>
                  <a:lnTo>
                    <a:pt x="182533" y="452555"/>
                  </a:lnTo>
                  <a:lnTo>
                    <a:pt x="139624" y="439233"/>
                  </a:lnTo>
                  <a:lnTo>
                    <a:pt x="100793" y="418154"/>
                  </a:lnTo>
                  <a:lnTo>
                    <a:pt x="66960" y="390239"/>
                  </a:lnTo>
                  <a:lnTo>
                    <a:pt x="39045" y="356406"/>
                  </a:lnTo>
                  <a:lnTo>
                    <a:pt x="17966" y="317575"/>
                  </a:lnTo>
                  <a:lnTo>
                    <a:pt x="4644" y="274666"/>
                  </a:lnTo>
                  <a:lnTo>
                    <a:pt x="0" y="228599"/>
                  </a:lnTo>
                  <a:close/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" name="object 11"/>
          <p:cNvGrpSpPr/>
          <p:nvPr/>
        </p:nvGrpSpPr>
        <p:grpSpPr>
          <a:xfrm>
            <a:off x="3540252" y="2959607"/>
            <a:ext cx="495300" cy="495300"/>
            <a:chOff x="3540252" y="2959607"/>
            <a:chExt cx="495300" cy="495300"/>
          </a:xfrm>
        </p:grpSpPr>
        <p:sp>
          <p:nvSpPr>
            <p:cNvPr id="12" name="object 12"/>
            <p:cNvSpPr/>
            <p:nvPr/>
          </p:nvSpPr>
          <p:spPr>
            <a:xfrm>
              <a:off x="3559302" y="2978657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28600" y="0"/>
                  </a:moveTo>
                  <a:lnTo>
                    <a:pt x="182533" y="4644"/>
                  </a:lnTo>
                  <a:lnTo>
                    <a:pt x="139624" y="17966"/>
                  </a:lnTo>
                  <a:lnTo>
                    <a:pt x="100793" y="39045"/>
                  </a:lnTo>
                  <a:lnTo>
                    <a:pt x="66960" y="66960"/>
                  </a:lnTo>
                  <a:lnTo>
                    <a:pt x="39045" y="100793"/>
                  </a:lnTo>
                  <a:lnTo>
                    <a:pt x="17966" y="139624"/>
                  </a:lnTo>
                  <a:lnTo>
                    <a:pt x="4644" y="182533"/>
                  </a:lnTo>
                  <a:lnTo>
                    <a:pt x="0" y="228600"/>
                  </a:lnTo>
                  <a:lnTo>
                    <a:pt x="4644" y="274666"/>
                  </a:lnTo>
                  <a:lnTo>
                    <a:pt x="17966" y="317575"/>
                  </a:lnTo>
                  <a:lnTo>
                    <a:pt x="39045" y="356406"/>
                  </a:lnTo>
                  <a:lnTo>
                    <a:pt x="66960" y="390239"/>
                  </a:lnTo>
                  <a:lnTo>
                    <a:pt x="100793" y="418154"/>
                  </a:lnTo>
                  <a:lnTo>
                    <a:pt x="139624" y="439233"/>
                  </a:lnTo>
                  <a:lnTo>
                    <a:pt x="182533" y="452555"/>
                  </a:lnTo>
                  <a:lnTo>
                    <a:pt x="228600" y="457200"/>
                  </a:lnTo>
                  <a:lnTo>
                    <a:pt x="274666" y="452555"/>
                  </a:lnTo>
                  <a:lnTo>
                    <a:pt x="317575" y="439233"/>
                  </a:lnTo>
                  <a:lnTo>
                    <a:pt x="356406" y="418154"/>
                  </a:lnTo>
                  <a:lnTo>
                    <a:pt x="390239" y="390239"/>
                  </a:lnTo>
                  <a:lnTo>
                    <a:pt x="418154" y="356406"/>
                  </a:lnTo>
                  <a:lnTo>
                    <a:pt x="439233" y="317575"/>
                  </a:lnTo>
                  <a:lnTo>
                    <a:pt x="452555" y="274666"/>
                  </a:lnTo>
                  <a:lnTo>
                    <a:pt x="457200" y="228600"/>
                  </a:lnTo>
                  <a:lnTo>
                    <a:pt x="452555" y="182533"/>
                  </a:lnTo>
                  <a:lnTo>
                    <a:pt x="439233" y="139624"/>
                  </a:lnTo>
                  <a:lnTo>
                    <a:pt x="418154" y="100793"/>
                  </a:lnTo>
                  <a:lnTo>
                    <a:pt x="390239" y="66960"/>
                  </a:lnTo>
                  <a:lnTo>
                    <a:pt x="356406" y="39045"/>
                  </a:lnTo>
                  <a:lnTo>
                    <a:pt x="317575" y="17966"/>
                  </a:lnTo>
                  <a:lnTo>
                    <a:pt x="274666" y="4644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E9AEA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559302" y="2978657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0" y="228600"/>
                  </a:moveTo>
                  <a:lnTo>
                    <a:pt x="4644" y="182533"/>
                  </a:lnTo>
                  <a:lnTo>
                    <a:pt x="17966" y="139624"/>
                  </a:lnTo>
                  <a:lnTo>
                    <a:pt x="39045" y="100793"/>
                  </a:lnTo>
                  <a:lnTo>
                    <a:pt x="66960" y="66960"/>
                  </a:lnTo>
                  <a:lnTo>
                    <a:pt x="100793" y="39045"/>
                  </a:lnTo>
                  <a:lnTo>
                    <a:pt x="139624" y="17966"/>
                  </a:lnTo>
                  <a:lnTo>
                    <a:pt x="182533" y="4644"/>
                  </a:lnTo>
                  <a:lnTo>
                    <a:pt x="228600" y="0"/>
                  </a:lnTo>
                  <a:lnTo>
                    <a:pt x="274666" y="4644"/>
                  </a:lnTo>
                  <a:lnTo>
                    <a:pt x="317575" y="17966"/>
                  </a:lnTo>
                  <a:lnTo>
                    <a:pt x="356406" y="39045"/>
                  </a:lnTo>
                  <a:lnTo>
                    <a:pt x="390239" y="66960"/>
                  </a:lnTo>
                  <a:lnTo>
                    <a:pt x="418154" y="100793"/>
                  </a:lnTo>
                  <a:lnTo>
                    <a:pt x="439233" y="139624"/>
                  </a:lnTo>
                  <a:lnTo>
                    <a:pt x="452555" y="182533"/>
                  </a:lnTo>
                  <a:lnTo>
                    <a:pt x="457200" y="228600"/>
                  </a:lnTo>
                  <a:lnTo>
                    <a:pt x="452555" y="274666"/>
                  </a:lnTo>
                  <a:lnTo>
                    <a:pt x="439233" y="317575"/>
                  </a:lnTo>
                  <a:lnTo>
                    <a:pt x="418154" y="356406"/>
                  </a:lnTo>
                  <a:lnTo>
                    <a:pt x="390239" y="390239"/>
                  </a:lnTo>
                  <a:lnTo>
                    <a:pt x="356406" y="418154"/>
                  </a:lnTo>
                  <a:lnTo>
                    <a:pt x="317575" y="439233"/>
                  </a:lnTo>
                  <a:lnTo>
                    <a:pt x="274666" y="452555"/>
                  </a:lnTo>
                  <a:lnTo>
                    <a:pt x="228600" y="457200"/>
                  </a:lnTo>
                  <a:lnTo>
                    <a:pt x="182533" y="452555"/>
                  </a:lnTo>
                  <a:lnTo>
                    <a:pt x="139624" y="439233"/>
                  </a:lnTo>
                  <a:lnTo>
                    <a:pt x="100793" y="418154"/>
                  </a:lnTo>
                  <a:lnTo>
                    <a:pt x="66960" y="390239"/>
                  </a:lnTo>
                  <a:lnTo>
                    <a:pt x="39045" y="356406"/>
                  </a:lnTo>
                  <a:lnTo>
                    <a:pt x="17966" y="317575"/>
                  </a:lnTo>
                  <a:lnTo>
                    <a:pt x="4644" y="274666"/>
                  </a:lnTo>
                  <a:lnTo>
                    <a:pt x="0" y="228600"/>
                  </a:lnTo>
                  <a:close/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" name="object 14"/>
          <p:cNvGrpSpPr/>
          <p:nvPr/>
        </p:nvGrpSpPr>
        <p:grpSpPr>
          <a:xfrm>
            <a:off x="3540252" y="6102096"/>
            <a:ext cx="495300" cy="495300"/>
            <a:chOff x="3540252" y="6102096"/>
            <a:chExt cx="495300" cy="495300"/>
          </a:xfrm>
        </p:grpSpPr>
        <p:sp>
          <p:nvSpPr>
            <p:cNvPr id="15" name="object 15"/>
            <p:cNvSpPr/>
            <p:nvPr/>
          </p:nvSpPr>
          <p:spPr>
            <a:xfrm>
              <a:off x="3559302" y="6121146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28600" y="0"/>
                  </a:moveTo>
                  <a:lnTo>
                    <a:pt x="182533" y="4644"/>
                  </a:lnTo>
                  <a:lnTo>
                    <a:pt x="139624" y="17966"/>
                  </a:lnTo>
                  <a:lnTo>
                    <a:pt x="100793" y="39045"/>
                  </a:lnTo>
                  <a:lnTo>
                    <a:pt x="66960" y="66960"/>
                  </a:lnTo>
                  <a:lnTo>
                    <a:pt x="39045" y="100793"/>
                  </a:lnTo>
                  <a:lnTo>
                    <a:pt x="17966" y="139624"/>
                  </a:lnTo>
                  <a:lnTo>
                    <a:pt x="4644" y="182533"/>
                  </a:lnTo>
                  <a:lnTo>
                    <a:pt x="0" y="228599"/>
                  </a:lnTo>
                  <a:lnTo>
                    <a:pt x="4644" y="274666"/>
                  </a:lnTo>
                  <a:lnTo>
                    <a:pt x="17966" y="317575"/>
                  </a:lnTo>
                  <a:lnTo>
                    <a:pt x="39045" y="356406"/>
                  </a:lnTo>
                  <a:lnTo>
                    <a:pt x="66960" y="390239"/>
                  </a:lnTo>
                  <a:lnTo>
                    <a:pt x="100793" y="418154"/>
                  </a:lnTo>
                  <a:lnTo>
                    <a:pt x="139624" y="439233"/>
                  </a:lnTo>
                  <a:lnTo>
                    <a:pt x="182533" y="452555"/>
                  </a:lnTo>
                  <a:lnTo>
                    <a:pt x="228600" y="457199"/>
                  </a:lnTo>
                  <a:lnTo>
                    <a:pt x="274666" y="452555"/>
                  </a:lnTo>
                  <a:lnTo>
                    <a:pt x="317575" y="439233"/>
                  </a:lnTo>
                  <a:lnTo>
                    <a:pt x="356406" y="418154"/>
                  </a:lnTo>
                  <a:lnTo>
                    <a:pt x="390239" y="390239"/>
                  </a:lnTo>
                  <a:lnTo>
                    <a:pt x="418154" y="356406"/>
                  </a:lnTo>
                  <a:lnTo>
                    <a:pt x="439233" y="317575"/>
                  </a:lnTo>
                  <a:lnTo>
                    <a:pt x="452555" y="274666"/>
                  </a:lnTo>
                  <a:lnTo>
                    <a:pt x="457200" y="228599"/>
                  </a:lnTo>
                  <a:lnTo>
                    <a:pt x="452555" y="182533"/>
                  </a:lnTo>
                  <a:lnTo>
                    <a:pt x="439233" y="139624"/>
                  </a:lnTo>
                  <a:lnTo>
                    <a:pt x="418154" y="100793"/>
                  </a:lnTo>
                  <a:lnTo>
                    <a:pt x="390239" y="66960"/>
                  </a:lnTo>
                  <a:lnTo>
                    <a:pt x="356406" y="39045"/>
                  </a:lnTo>
                  <a:lnTo>
                    <a:pt x="317575" y="17966"/>
                  </a:lnTo>
                  <a:lnTo>
                    <a:pt x="274666" y="4644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96C67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559302" y="6121146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0" y="228599"/>
                  </a:moveTo>
                  <a:lnTo>
                    <a:pt x="4644" y="182533"/>
                  </a:lnTo>
                  <a:lnTo>
                    <a:pt x="17966" y="139624"/>
                  </a:lnTo>
                  <a:lnTo>
                    <a:pt x="39045" y="100793"/>
                  </a:lnTo>
                  <a:lnTo>
                    <a:pt x="66960" y="66960"/>
                  </a:lnTo>
                  <a:lnTo>
                    <a:pt x="100793" y="39045"/>
                  </a:lnTo>
                  <a:lnTo>
                    <a:pt x="139624" y="17966"/>
                  </a:lnTo>
                  <a:lnTo>
                    <a:pt x="182533" y="4644"/>
                  </a:lnTo>
                  <a:lnTo>
                    <a:pt x="228600" y="0"/>
                  </a:lnTo>
                  <a:lnTo>
                    <a:pt x="274666" y="4644"/>
                  </a:lnTo>
                  <a:lnTo>
                    <a:pt x="317575" y="17966"/>
                  </a:lnTo>
                  <a:lnTo>
                    <a:pt x="356406" y="39045"/>
                  </a:lnTo>
                  <a:lnTo>
                    <a:pt x="390239" y="66960"/>
                  </a:lnTo>
                  <a:lnTo>
                    <a:pt x="418154" y="100793"/>
                  </a:lnTo>
                  <a:lnTo>
                    <a:pt x="439233" y="139624"/>
                  </a:lnTo>
                  <a:lnTo>
                    <a:pt x="452555" y="182533"/>
                  </a:lnTo>
                  <a:lnTo>
                    <a:pt x="457200" y="228599"/>
                  </a:lnTo>
                  <a:lnTo>
                    <a:pt x="452555" y="274666"/>
                  </a:lnTo>
                  <a:lnTo>
                    <a:pt x="439233" y="317575"/>
                  </a:lnTo>
                  <a:lnTo>
                    <a:pt x="418154" y="356406"/>
                  </a:lnTo>
                  <a:lnTo>
                    <a:pt x="390239" y="390239"/>
                  </a:lnTo>
                  <a:lnTo>
                    <a:pt x="356406" y="418154"/>
                  </a:lnTo>
                  <a:lnTo>
                    <a:pt x="317575" y="439233"/>
                  </a:lnTo>
                  <a:lnTo>
                    <a:pt x="274666" y="452555"/>
                  </a:lnTo>
                  <a:lnTo>
                    <a:pt x="228600" y="457199"/>
                  </a:lnTo>
                  <a:lnTo>
                    <a:pt x="182533" y="452555"/>
                  </a:lnTo>
                  <a:lnTo>
                    <a:pt x="139624" y="439233"/>
                  </a:lnTo>
                  <a:lnTo>
                    <a:pt x="100793" y="418154"/>
                  </a:lnTo>
                  <a:lnTo>
                    <a:pt x="66960" y="390239"/>
                  </a:lnTo>
                  <a:lnTo>
                    <a:pt x="39045" y="356406"/>
                  </a:lnTo>
                  <a:lnTo>
                    <a:pt x="17966" y="317575"/>
                  </a:lnTo>
                  <a:lnTo>
                    <a:pt x="4644" y="274666"/>
                  </a:lnTo>
                  <a:lnTo>
                    <a:pt x="0" y="228599"/>
                  </a:lnTo>
                  <a:close/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2795142" y="1754886"/>
            <a:ext cx="11070590" cy="17932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75" dirty="0">
                <a:solidFill>
                  <a:srgbClr val="3E3E3E"/>
                </a:solidFill>
                <a:latin typeface="Trebuchet MS"/>
                <a:cs typeface="Trebuchet MS"/>
              </a:rPr>
              <a:t>Open-source</a:t>
            </a:r>
            <a:r>
              <a:rPr sz="2200" spc="-5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orchestration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5" dirty="0">
                <a:solidFill>
                  <a:srgbClr val="3E3E3E"/>
                </a:solidFill>
                <a:latin typeface="Trebuchet MS"/>
                <a:cs typeface="Trebuchet MS"/>
              </a:rPr>
              <a:t>tool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Trebuchet MS"/>
                <a:cs typeface="Trebuchet MS"/>
              </a:rPr>
              <a:t>used</a:t>
            </a:r>
            <a:r>
              <a:rPr sz="2200" spc="-6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to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Trebuchet MS"/>
                <a:cs typeface="Trebuchet MS"/>
              </a:rPr>
              <a:t>manage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Trebuchet MS"/>
                <a:cs typeface="Trebuchet MS"/>
              </a:rPr>
              <a:t>containerized</a:t>
            </a:r>
            <a:r>
              <a:rPr sz="2200" spc="-3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Trebuchet MS"/>
                <a:cs typeface="Trebuchet MS"/>
              </a:rPr>
              <a:t>applications</a:t>
            </a:r>
            <a:endParaRPr sz="2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3000">
              <a:latin typeface="Trebuchet MS"/>
              <a:cs typeface="Trebuchet MS"/>
            </a:endParaRPr>
          </a:p>
          <a:p>
            <a:pPr marL="1579245" marR="5080">
              <a:lnSpc>
                <a:spcPct val="100499"/>
              </a:lnSpc>
              <a:spcBef>
                <a:spcPts val="2490"/>
              </a:spcBef>
            </a:pP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Originally</a:t>
            </a:r>
            <a:r>
              <a:rPr sz="2200" spc="-4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rebuchet MS"/>
                <a:cs typeface="Trebuchet MS"/>
              </a:rPr>
              <a:t>developed</a:t>
            </a:r>
            <a:r>
              <a:rPr sz="2200" spc="-5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rebuchet MS"/>
                <a:cs typeface="Trebuchet MS"/>
              </a:rPr>
              <a:t>by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rebuchet MS"/>
                <a:cs typeface="Trebuchet MS"/>
              </a:rPr>
              <a:t>Google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Trebuchet MS"/>
                <a:cs typeface="Trebuchet MS"/>
              </a:rPr>
              <a:t>and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Trebuchet MS"/>
                <a:cs typeface="Trebuchet MS"/>
              </a:rPr>
              <a:t>acquired</a:t>
            </a:r>
            <a:r>
              <a:rPr sz="2200" spc="-4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rebuchet MS"/>
                <a:cs typeface="Trebuchet MS"/>
              </a:rPr>
              <a:t>by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rebuchet MS"/>
                <a:cs typeface="Trebuchet MS"/>
              </a:rPr>
              <a:t>Cloud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Trebuchet MS"/>
                <a:cs typeface="Trebuchet MS"/>
              </a:rPr>
              <a:t>Native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rebuchet MS"/>
                <a:cs typeface="Trebuchet MS"/>
              </a:rPr>
              <a:t>Computing </a:t>
            </a:r>
            <a:r>
              <a:rPr sz="2200" spc="-65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rebuchet MS"/>
                <a:cs typeface="Trebuchet MS"/>
              </a:rPr>
              <a:t>Foundation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795142" y="6213094"/>
            <a:ext cx="12173585" cy="16770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579245">
              <a:lnSpc>
                <a:spcPct val="100000"/>
              </a:lnSpc>
              <a:spcBef>
                <a:spcPts val="95"/>
              </a:spcBef>
            </a:pPr>
            <a:r>
              <a:rPr sz="2200" spc="90" dirty="0">
                <a:solidFill>
                  <a:srgbClr val="3E3E3E"/>
                </a:solidFill>
                <a:latin typeface="Trebuchet MS"/>
                <a:cs typeface="Trebuchet MS"/>
              </a:rPr>
              <a:t>Designed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in</a:t>
            </a:r>
            <a:r>
              <a:rPr sz="2200" spc="-10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65" dirty="0">
                <a:solidFill>
                  <a:srgbClr val="3E3E3E"/>
                </a:solidFill>
                <a:latin typeface="Trebuchet MS"/>
                <a:cs typeface="Trebuchet MS"/>
              </a:rPr>
              <a:t>GO</a:t>
            </a:r>
            <a:r>
              <a:rPr sz="2200" spc="-10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language</a:t>
            </a:r>
            <a:endParaRPr sz="2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4350">
              <a:latin typeface="Trebuchet MS"/>
              <a:cs typeface="Trebuchet MS"/>
            </a:endParaRPr>
          </a:p>
          <a:p>
            <a:pPr marL="12700" marR="5080">
              <a:lnSpc>
                <a:spcPct val="100499"/>
              </a:lnSpc>
            </a:pPr>
            <a:r>
              <a:rPr sz="2200" spc="25" dirty="0">
                <a:solidFill>
                  <a:srgbClr val="3E3E3E"/>
                </a:solidFill>
                <a:latin typeface="Trebuchet MS"/>
                <a:cs typeface="Trebuchet MS"/>
              </a:rPr>
              <a:t>Acts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Trebuchet MS"/>
                <a:cs typeface="Trebuchet MS"/>
              </a:rPr>
              <a:t>as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a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rebuchet MS"/>
                <a:cs typeface="Trebuchet MS"/>
              </a:rPr>
              <a:t>cloud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service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in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major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rebuchet MS"/>
                <a:cs typeface="Trebuchet MS"/>
              </a:rPr>
              <a:t>cloud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providers</a:t>
            </a:r>
            <a:r>
              <a:rPr sz="2200" spc="-6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Trebuchet MS"/>
                <a:cs typeface="Trebuchet MS"/>
              </a:rPr>
              <a:t>such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Trebuchet MS"/>
                <a:cs typeface="Trebuchet MS"/>
              </a:rPr>
              <a:t>as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rebuchet MS"/>
                <a:cs typeface="Trebuchet MS"/>
              </a:rPr>
              <a:t>EKS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in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30" dirty="0">
                <a:solidFill>
                  <a:srgbClr val="3E3E3E"/>
                </a:solidFill>
                <a:latin typeface="Trebuchet MS"/>
                <a:cs typeface="Trebuchet MS"/>
              </a:rPr>
              <a:t>AWS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Trebuchet MS"/>
                <a:cs typeface="Trebuchet MS"/>
              </a:rPr>
              <a:t>and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Kubernetes</a:t>
            </a:r>
            <a:r>
              <a:rPr sz="2200" spc="-5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rebuchet MS"/>
                <a:cs typeface="Trebuchet MS"/>
              </a:rPr>
              <a:t>Engine</a:t>
            </a:r>
            <a:r>
              <a:rPr sz="2200" spc="-6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in </a:t>
            </a:r>
            <a:r>
              <a:rPr sz="2200" spc="-64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rebuchet MS"/>
                <a:cs typeface="Trebuchet MS"/>
              </a:rPr>
              <a:t>GCP</a:t>
            </a:r>
            <a:endParaRPr sz="2200">
              <a:latin typeface="Trebuchet MS"/>
              <a:cs typeface="Trebuchet MS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4090415" y="4407408"/>
            <a:ext cx="495300" cy="495300"/>
            <a:chOff x="4090415" y="4407408"/>
            <a:chExt cx="495300" cy="495300"/>
          </a:xfrm>
        </p:grpSpPr>
        <p:sp>
          <p:nvSpPr>
            <p:cNvPr id="20" name="object 20"/>
            <p:cNvSpPr/>
            <p:nvPr/>
          </p:nvSpPr>
          <p:spPr>
            <a:xfrm>
              <a:off x="4109465" y="4426458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28600" y="0"/>
                  </a:moveTo>
                  <a:lnTo>
                    <a:pt x="182533" y="4644"/>
                  </a:lnTo>
                  <a:lnTo>
                    <a:pt x="139624" y="17966"/>
                  </a:lnTo>
                  <a:lnTo>
                    <a:pt x="100793" y="39045"/>
                  </a:lnTo>
                  <a:lnTo>
                    <a:pt x="66960" y="66960"/>
                  </a:lnTo>
                  <a:lnTo>
                    <a:pt x="39045" y="100793"/>
                  </a:lnTo>
                  <a:lnTo>
                    <a:pt x="17966" y="139624"/>
                  </a:lnTo>
                  <a:lnTo>
                    <a:pt x="4644" y="182533"/>
                  </a:lnTo>
                  <a:lnTo>
                    <a:pt x="0" y="228600"/>
                  </a:lnTo>
                  <a:lnTo>
                    <a:pt x="4644" y="274666"/>
                  </a:lnTo>
                  <a:lnTo>
                    <a:pt x="17966" y="317575"/>
                  </a:lnTo>
                  <a:lnTo>
                    <a:pt x="39045" y="356406"/>
                  </a:lnTo>
                  <a:lnTo>
                    <a:pt x="66960" y="390239"/>
                  </a:lnTo>
                  <a:lnTo>
                    <a:pt x="100793" y="418154"/>
                  </a:lnTo>
                  <a:lnTo>
                    <a:pt x="139624" y="439233"/>
                  </a:lnTo>
                  <a:lnTo>
                    <a:pt x="182533" y="452555"/>
                  </a:lnTo>
                  <a:lnTo>
                    <a:pt x="228600" y="457200"/>
                  </a:lnTo>
                  <a:lnTo>
                    <a:pt x="274666" y="452555"/>
                  </a:lnTo>
                  <a:lnTo>
                    <a:pt x="317575" y="439233"/>
                  </a:lnTo>
                  <a:lnTo>
                    <a:pt x="356406" y="418154"/>
                  </a:lnTo>
                  <a:lnTo>
                    <a:pt x="390239" y="390239"/>
                  </a:lnTo>
                  <a:lnTo>
                    <a:pt x="418154" y="356406"/>
                  </a:lnTo>
                  <a:lnTo>
                    <a:pt x="439233" y="317575"/>
                  </a:lnTo>
                  <a:lnTo>
                    <a:pt x="452555" y="274666"/>
                  </a:lnTo>
                  <a:lnTo>
                    <a:pt x="457200" y="228600"/>
                  </a:lnTo>
                  <a:lnTo>
                    <a:pt x="452555" y="182533"/>
                  </a:lnTo>
                  <a:lnTo>
                    <a:pt x="439233" y="139624"/>
                  </a:lnTo>
                  <a:lnTo>
                    <a:pt x="418154" y="100793"/>
                  </a:lnTo>
                  <a:lnTo>
                    <a:pt x="390239" y="66960"/>
                  </a:lnTo>
                  <a:lnTo>
                    <a:pt x="356406" y="39045"/>
                  </a:lnTo>
                  <a:lnTo>
                    <a:pt x="317575" y="17966"/>
                  </a:lnTo>
                  <a:lnTo>
                    <a:pt x="274666" y="4644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F9C3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4109465" y="4426458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0" y="228600"/>
                  </a:moveTo>
                  <a:lnTo>
                    <a:pt x="4644" y="182533"/>
                  </a:lnTo>
                  <a:lnTo>
                    <a:pt x="17966" y="139624"/>
                  </a:lnTo>
                  <a:lnTo>
                    <a:pt x="39045" y="100793"/>
                  </a:lnTo>
                  <a:lnTo>
                    <a:pt x="66960" y="66960"/>
                  </a:lnTo>
                  <a:lnTo>
                    <a:pt x="100793" y="39045"/>
                  </a:lnTo>
                  <a:lnTo>
                    <a:pt x="139624" y="17966"/>
                  </a:lnTo>
                  <a:lnTo>
                    <a:pt x="182533" y="4644"/>
                  </a:lnTo>
                  <a:lnTo>
                    <a:pt x="228600" y="0"/>
                  </a:lnTo>
                  <a:lnTo>
                    <a:pt x="274666" y="4644"/>
                  </a:lnTo>
                  <a:lnTo>
                    <a:pt x="317575" y="17966"/>
                  </a:lnTo>
                  <a:lnTo>
                    <a:pt x="356406" y="39045"/>
                  </a:lnTo>
                  <a:lnTo>
                    <a:pt x="390239" y="66960"/>
                  </a:lnTo>
                  <a:lnTo>
                    <a:pt x="418154" y="100793"/>
                  </a:lnTo>
                  <a:lnTo>
                    <a:pt x="439233" y="139624"/>
                  </a:lnTo>
                  <a:lnTo>
                    <a:pt x="452555" y="182533"/>
                  </a:lnTo>
                  <a:lnTo>
                    <a:pt x="457200" y="228600"/>
                  </a:lnTo>
                  <a:lnTo>
                    <a:pt x="452555" y="274666"/>
                  </a:lnTo>
                  <a:lnTo>
                    <a:pt x="439233" y="317575"/>
                  </a:lnTo>
                  <a:lnTo>
                    <a:pt x="418154" y="356406"/>
                  </a:lnTo>
                  <a:lnTo>
                    <a:pt x="390239" y="390239"/>
                  </a:lnTo>
                  <a:lnTo>
                    <a:pt x="356406" y="418154"/>
                  </a:lnTo>
                  <a:lnTo>
                    <a:pt x="317575" y="439233"/>
                  </a:lnTo>
                  <a:lnTo>
                    <a:pt x="274666" y="452555"/>
                  </a:lnTo>
                  <a:lnTo>
                    <a:pt x="228600" y="457200"/>
                  </a:lnTo>
                  <a:lnTo>
                    <a:pt x="182533" y="452555"/>
                  </a:lnTo>
                  <a:lnTo>
                    <a:pt x="139624" y="439233"/>
                  </a:lnTo>
                  <a:lnTo>
                    <a:pt x="100793" y="418154"/>
                  </a:lnTo>
                  <a:lnTo>
                    <a:pt x="66960" y="390239"/>
                  </a:lnTo>
                  <a:lnTo>
                    <a:pt x="39045" y="356406"/>
                  </a:lnTo>
                  <a:lnTo>
                    <a:pt x="17966" y="317575"/>
                  </a:lnTo>
                  <a:lnTo>
                    <a:pt x="4644" y="274666"/>
                  </a:lnTo>
                  <a:lnTo>
                    <a:pt x="0" y="228600"/>
                  </a:lnTo>
                  <a:close/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4935982" y="4361179"/>
            <a:ext cx="9208135" cy="6972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70" dirty="0">
                <a:solidFill>
                  <a:srgbClr val="3E3E3E"/>
                </a:solidFill>
                <a:latin typeface="Trebuchet MS"/>
                <a:cs typeface="Trebuchet MS"/>
              </a:rPr>
              <a:t>Automates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rebuchet MS"/>
                <a:cs typeface="Trebuchet MS"/>
              </a:rPr>
              <a:t>deployment</a:t>
            </a:r>
            <a:r>
              <a:rPr sz="2200" spc="-4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Trebuchet MS"/>
                <a:cs typeface="Trebuchet MS"/>
              </a:rPr>
              <a:t>and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scales</a:t>
            </a:r>
            <a:r>
              <a:rPr sz="2200" spc="-5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Trebuchet MS"/>
                <a:cs typeface="Trebuchet MS"/>
              </a:rPr>
              <a:t>containers</a:t>
            </a:r>
            <a:r>
              <a:rPr sz="2200" spc="-6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rebuchet MS"/>
                <a:cs typeface="Trebuchet MS"/>
              </a:rPr>
              <a:t>across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5" dirty="0">
                <a:solidFill>
                  <a:srgbClr val="3E3E3E"/>
                </a:solidFill>
                <a:latin typeface="Trebuchet MS"/>
                <a:cs typeface="Trebuchet MS"/>
              </a:rPr>
              <a:t>multiple</a:t>
            </a:r>
            <a:r>
              <a:rPr sz="2200" spc="-3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20" dirty="0">
                <a:solidFill>
                  <a:srgbClr val="3E3E3E"/>
                </a:solidFill>
                <a:latin typeface="Trebuchet MS"/>
                <a:cs typeface="Trebuchet MS"/>
              </a:rPr>
              <a:t>nodes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in</a:t>
            </a:r>
            <a:endParaRPr sz="22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Kubernetes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Trebuchet MS"/>
                <a:cs typeface="Trebuchet MS"/>
              </a:rPr>
              <a:t>clusters</a:t>
            </a:r>
            <a:endParaRPr sz="2200">
              <a:latin typeface="Trebuchet MS"/>
              <a:cs typeface="Trebuchet MS"/>
            </a:endParaRPr>
          </a:p>
        </p:txBody>
      </p:sp>
      <p:pic>
        <p:nvPicPr>
          <p:cNvPr id="23" name="object 2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88719" y="3646932"/>
            <a:ext cx="2183892" cy="1822704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538471" y="757427"/>
            <a:ext cx="7226808" cy="365759"/>
          </a:xfrm>
          <a:prstGeom prst="rect">
            <a:avLst/>
          </a:prstGeom>
        </p:spPr>
      </p:pic>
    </p:spTree>
  </p:cSld>
  <p:clrMapOvr>
    <a:masterClrMapping/>
  </p:clrMapOvr>
</p:sld>
</file>

<file path=ppt/slides/slide4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042152" y="306451"/>
            <a:ext cx="4170679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3E3E3E"/>
                </a:solidFill>
              </a:rPr>
              <a:t>Features</a:t>
            </a:r>
            <a:r>
              <a:rPr spc="-150" dirty="0">
                <a:solidFill>
                  <a:srgbClr val="3E3E3E"/>
                </a:solidFill>
              </a:rPr>
              <a:t> </a:t>
            </a:r>
            <a:r>
              <a:rPr spc="5" dirty="0">
                <a:solidFill>
                  <a:srgbClr val="3E3E3E"/>
                </a:solidFill>
              </a:rPr>
              <a:t>of</a:t>
            </a:r>
            <a:r>
              <a:rPr spc="-125" dirty="0">
                <a:solidFill>
                  <a:srgbClr val="3E3E3E"/>
                </a:solidFill>
              </a:rPr>
              <a:t> </a:t>
            </a:r>
            <a:r>
              <a:rPr spc="-5" dirty="0">
                <a:solidFill>
                  <a:srgbClr val="3E3E3E"/>
                </a:solidFill>
              </a:rPr>
              <a:t>Kubernetes</a:t>
            </a:r>
          </a:p>
        </p:txBody>
      </p:sp>
      <p:sp>
        <p:nvSpPr>
          <p:cNvPr id="4" name="object 4"/>
          <p:cNvSpPr/>
          <p:nvPr/>
        </p:nvSpPr>
        <p:spPr>
          <a:xfrm>
            <a:off x="1332738" y="1475994"/>
            <a:ext cx="4342130" cy="1021080"/>
          </a:xfrm>
          <a:custGeom>
            <a:avLst/>
            <a:gdLst/>
            <a:ahLst/>
            <a:cxnLst/>
            <a:rect l="l" t="t" r="r" b="b"/>
            <a:pathLst>
              <a:path w="4342130" h="1021080">
                <a:moveTo>
                  <a:pt x="4171696" y="0"/>
                </a:moveTo>
                <a:lnTo>
                  <a:pt x="170180" y="0"/>
                </a:lnTo>
                <a:lnTo>
                  <a:pt x="124942" y="6079"/>
                </a:lnTo>
                <a:lnTo>
                  <a:pt x="84290" y="23236"/>
                </a:lnTo>
                <a:lnTo>
                  <a:pt x="49847" y="49847"/>
                </a:lnTo>
                <a:lnTo>
                  <a:pt x="23236" y="84290"/>
                </a:lnTo>
                <a:lnTo>
                  <a:pt x="6079" y="124942"/>
                </a:lnTo>
                <a:lnTo>
                  <a:pt x="0" y="170179"/>
                </a:lnTo>
                <a:lnTo>
                  <a:pt x="0" y="850900"/>
                </a:lnTo>
                <a:lnTo>
                  <a:pt x="6079" y="896137"/>
                </a:lnTo>
                <a:lnTo>
                  <a:pt x="23236" y="936789"/>
                </a:lnTo>
                <a:lnTo>
                  <a:pt x="49847" y="971232"/>
                </a:lnTo>
                <a:lnTo>
                  <a:pt x="84290" y="997843"/>
                </a:lnTo>
                <a:lnTo>
                  <a:pt x="124942" y="1015000"/>
                </a:lnTo>
                <a:lnTo>
                  <a:pt x="170180" y="1021079"/>
                </a:lnTo>
                <a:lnTo>
                  <a:pt x="4171696" y="1021079"/>
                </a:lnTo>
                <a:lnTo>
                  <a:pt x="4216933" y="1015000"/>
                </a:lnTo>
                <a:lnTo>
                  <a:pt x="4257585" y="997843"/>
                </a:lnTo>
                <a:lnTo>
                  <a:pt x="4292028" y="971232"/>
                </a:lnTo>
                <a:lnTo>
                  <a:pt x="4318639" y="936789"/>
                </a:lnTo>
                <a:lnTo>
                  <a:pt x="4335796" y="896137"/>
                </a:lnTo>
                <a:lnTo>
                  <a:pt x="4341876" y="850900"/>
                </a:lnTo>
                <a:lnTo>
                  <a:pt x="4341876" y="170179"/>
                </a:lnTo>
                <a:lnTo>
                  <a:pt x="4335796" y="124942"/>
                </a:lnTo>
                <a:lnTo>
                  <a:pt x="4318639" y="84290"/>
                </a:lnTo>
                <a:lnTo>
                  <a:pt x="4292028" y="49847"/>
                </a:lnTo>
                <a:lnTo>
                  <a:pt x="4257585" y="23236"/>
                </a:lnTo>
                <a:lnTo>
                  <a:pt x="4216933" y="6079"/>
                </a:lnTo>
                <a:lnTo>
                  <a:pt x="4171696" y="0"/>
                </a:lnTo>
                <a:close/>
              </a:path>
            </a:pathLst>
          </a:custGeom>
          <a:solidFill>
            <a:srgbClr val="B4C6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32738" y="1475994"/>
            <a:ext cx="4342130" cy="1021080"/>
          </a:xfrm>
          <a:custGeom>
            <a:avLst/>
            <a:gdLst/>
            <a:ahLst/>
            <a:cxnLst/>
            <a:rect l="l" t="t" r="r" b="b"/>
            <a:pathLst>
              <a:path w="4342130" h="1021080">
                <a:moveTo>
                  <a:pt x="0" y="170179"/>
                </a:moveTo>
                <a:lnTo>
                  <a:pt x="6079" y="124942"/>
                </a:lnTo>
                <a:lnTo>
                  <a:pt x="23236" y="84290"/>
                </a:lnTo>
                <a:lnTo>
                  <a:pt x="49847" y="49847"/>
                </a:lnTo>
                <a:lnTo>
                  <a:pt x="84290" y="23236"/>
                </a:lnTo>
                <a:lnTo>
                  <a:pt x="124942" y="6079"/>
                </a:lnTo>
                <a:lnTo>
                  <a:pt x="170180" y="0"/>
                </a:lnTo>
                <a:lnTo>
                  <a:pt x="4171696" y="0"/>
                </a:lnTo>
                <a:lnTo>
                  <a:pt x="4216933" y="6079"/>
                </a:lnTo>
                <a:lnTo>
                  <a:pt x="4257585" y="23236"/>
                </a:lnTo>
                <a:lnTo>
                  <a:pt x="4292028" y="49847"/>
                </a:lnTo>
                <a:lnTo>
                  <a:pt x="4318639" y="84290"/>
                </a:lnTo>
                <a:lnTo>
                  <a:pt x="4335796" y="124942"/>
                </a:lnTo>
                <a:lnTo>
                  <a:pt x="4341876" y="170179"/>
                </a:lnTo>
                <a:lnTo>
                  <a:pt x="4341876" y="850900"/>
                </a:lnTo>
                <a:lnTo>
                  <a:pt x="4335796" y="896137"/>
                </a:lnTo>
                <a:lnTo>
                  <a:pt x="4318639" y="936789"/>
                </a:lnTo>
                <a:lnTo>
                  <a:pt x="4292028" y="971232"/>
                </a:lnTo>
                <a:lnTo>
                  <a:pt x="4257585" y="997843"/>
                </a:lnTo>
                <a:lnTo>
                  <a:pt x="4216933" y="1015000"/>
                </a:lnTo>
                <a:lnTo>
                  <a:pt x="4171696" y="1021079"/>
                </a:lnTo>
                <a:lnTo>
                  <a:pt x="170180" y="1021079"/>
                </a:lnTo>
                <a:lnTo>
                  <a:pt x="124942" y="1015000"/>
                </a:lnTo>
                <a:lnTo>
                  <a:pt x="84290" y="997843"/>
                </a:lnTo>
                <a:lnTo>
                  <a:pt x="49847" y="971232"/>
                </a:lnTo>
                <a:lnTo>
                  <a:pt x="23236" y="936789"/>
                </a:lnTo>
                <a:lnTo>
                  <a:pt x="6079" y="896137"/>
                </a:lnTo>
                <a:lnTo>
                  <a:pt x="0" y="850900"/>
                </a:lnTo>
                <a:lnTo>
                  <a:pt x="0" y="170179"/>
                </a:lnTo>
                <a:close/>
              </a:path>
            </a:pathLst>
          </a:custGeom>
          <a:ln w="19049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003805" y="1622551"/>
            <a:ext cx="2997835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Automatic</a:t>
            </a:r>
            <a:r>
              <a:rPr sz="2200" spc="-10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rollouts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Trebuchet MS"/>
                <a:cs typeface="Trebuchet MS"/>
              </a:rPr>
              <a:t>and</a:t>
            </a:r>
            <a:endParaRPr sz="2200">
              <a:latin typeface="Trebuchet MS"/>
              <a:cs typeface="Trebuchet MS"/>
            </a:endParaRPr>
          </a:p>
          <a:p>
            <a:pPr marL="635" algn="ctr">
              <a:lnSpc>
                <a:spcPct val="100000"/>
              </a:lnSpc>
            </a:pP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rollbacks</a:t>
            </a:r>
            <a:endParaRPr sz="2200">
              <a:latin typeface="Trebuchet MS"/>
              <a:cs typeface="Trebuchet MS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323213" y="2818257"/>
            <a:ext cx="4361180" cy="1038860"/>
            <a:chOff x="1323213" y="2818257"/>
            <a:chExt cx="4361180" cy="1038860"/>
          </a:xfrm>
        </p:grpSpPr>
        <p:sp>
          <p:nvSpPr>
            <p:cNvPr id="8" name="object 8"/>
            <p:cNvSpPr/>
            <p:nvPr/>
          </p:nvSpPr>
          <p:spPr>
            <a:xfrm>
              <a:off x="1332738" y="2827782"/>
              <a:ext cx="4342130" cy="1019810"/>
            </a:xfrm>
            <a:custGeom>
              <a:avLst/>
              <a:gdLst/>
              <a:ahLst/>
              <a:cxnLst/>
              <a:rect l="l" t="t" r="r" b="b"/>
              <a:pathLst>
                <a:path w="4342130" h="1019810">
                  <a:moveTo>
                    <a:pt x="4171950" y="0"/>
                  </a:moveTo>
                  <a:lnTo>
                    <a:pt x="169925" y="0"/>
                  </a:lnTo>
                  <a:lnTo>
                    <a:pt x="124751" y="6069"/>
                  </a:lnTo>
                  <a:lnTo>
                    <a:pt x="84158" y="23198"/>
                  </a:lnTo>
                  <a:lnTo>
                    <a:pt x="49768" y="49768"/>
                  </a:lnTo>
                  <a:lnTo>
                    <a:pt x="23198" y="84158"/>
                  </a:lnTo>
                  <a:lnTo>
                    <a:pt x="6069" y="124751"/>
                  </a:lnTo>
                  <a:lnTo>
                    <a:pt x="0" y="169925"/>
                  </a:lnTo>
                  <a:lnTo>
                    <a:pt x="0" y="849629"/>
                  </a:lnTo>
                  <a:lnTo>
                    <a:pt x="6069" y="894804"/>
                  </a:lnTo>
                  <a:lnTo>
                    <a:pt x="23198" y="935397"/>
                  </a:lnTo>
                  <a:lnTo>
                    <a:pt x="49768" y="969787"/>
                  </a:lnTo>
                  <a:lnTo>
                    <a:pt x="84158" y="996357"/>
                  </a:lnTo>
                  <a:lnTo>
                    <a:pt x="124751" y="1013486"/>
                  </a:lnTo>
                  <a:lnTo>
                    <a:pt x="169925" y="1019555"/>
                  </a:lnTo>
                  <a:lnTo>
                    <a:pt x="4171950" y="1019555"/>
                  </a:lnTo>
                  <a:lnTo>
                    <a:pt x="4217124" y="1013486"/>
                  </a:lnTo>
                  <a:lnTo>
                    <a:pt x="4257717" y="996357"/>
                  </a:lnTo>
                  <a:lnTo>
                    <a:pt x="4292107" y="969787"/>
                  </a:lnTo>
                  <a:lnTo>
                    <a:pt x="4318677" y="935397"/>
                  </a:lnTo>
                  <a:lnTo>
                    <a:pt x="4335806" y="894804"/>
                  </a:lnTo>
                  <a:lnTo>
                    <a:pt x="4341876" y="849629"/>
                  </a:lnTo>
                  <a:lnTo>
                    <a:pt x="4341876" y="169925"/>
                  </a:lnTo>
                  <a:lnTo>
                    <a:pt x="4335806" y="124751"/>
                  </a:lnTo>
                  <a:lnTo>
                    <a:pt x="4318677" y="84158"/>
                  </a:lnTo>
                  <a:lnTo>
                    <a:pt x="4292107" y="49768"/>
                  </a:lnTo>
                  <a:lnTo>
                    <a:pt x="4257717" y="23198"/>
                  </a:lnTo>
                  <a:lnTo>
                    <a:pt x="4217124" y="6069"/>
                  </a:lnTo>
                  <a:lnTo>
                    <a:pt x="4171950" y="0"/>
                  </a:lnTo>
                  <a:close/>
                </a:path>
              </a:pathLst>
            </a:custGeom>
            <a:solidFill>
              <a:srgbClr val="B4C6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332738" y="2827782"/>
              <a:ext cx="4342130" cy="1019810"/>
            </a:xfrm>
            <a:custGeom>
              <a:avLst/>
              <a:gdLst/>
              <a:ahLst/>
              <a:cxnLst/>
              <a:rect l="l" t="t" r="r" b="b"/>
              <a:pathLst>
                <a:path w="4342130" h="1019810">
                  <a:moveTo>
                    <a:pt x="0" y="169925"/>
                  </a:moveTo>
                  <a:lnTo>
                    <a:pt x="6069" y="124751"/>
                  </a:lnTo>
                  <a:lnTo>
                    <a:pt x="23198" y="84158"/>
                  </a:lnTo>
                  <a:lnTo>
                    <a:pt x="49768" y="49768"/>
                  </a:lnTo>
                  <a:lnTo>
                    <a:pt x="84158" y="23198"/>
                  </a:lnTo>
                  <a:lnTo>
                    <a:pt x="124751" y="6069"/>
                  </a:lnTo>
                  <a:lnTo>
                    <a:pt x="169925" y="0"/>
                  </a:lnTo>
                  <a:lnTo>
                    <a:pt x="4171950" y="0"/>
                  </a:lnTo>
                  <a:lnTo>
                    <a:pt x="4217124" y="6069"/>
                  </a:lnTo>
                  <a:lnTo>
                    <a:pt x="4257717" y="23198"/>
                  </a:lnTo>
                  <a:lnTo>
                    <a:pt x="4292107" y="49768"/>
                  </a:lnTo>
                  <a:lnTo>
                    <a:pt x="4318677" y="84158"/>
                  </a:lnTo>
                  <a:lnTo>
                    <a:pt x="4335806" y="124751"/>
                  </a:lnTo>
                  <a:lnTo>
                    <a:pt x="4341876" y="169925"/>
                  </a:lnTo>
                  <a:lnTo>
                    <a:pt x="4341876" y="849629"/>
                  </a:lnTo>
                  <a:lnTo>
                    <a:pt x="4335806" y="894804"/>
                  </a:lnTo>
                  <a:lnTo>
                    <a:pt x="4318677" y="935397"/>
                  </a:lnTo>
                  <a:lnTo>
                    <a:pt x="4292107" y="969787"/>
                  </a:lnTo>
                  <a:lnTo>
                    <a:pt x="4257717" y="996357"/>
                  </a:lnTo>
                  <a:lnTo>
                    <a:pt x="4217124" y="1013486"/>
                  </a:lnTo>
                  <a:lnTo>
                    <a:pt x="4171950" y="1019555"/>
                  </a:lnTo>
                  <a:lnTo>
                    <a:pt x="169925" y="1019555"/>
                  </a:lnTo>
                  <a:lnTo>
                    <a:pt x="124751" y="1013486"/>
                  </a:lnTo>
                  <a:lnTo>
                    <a:pt x="84158" y="996357"/>
                  </a:lnTo>
                  <a:lnTo>
                    <a:pt x="49768" y="969787"/>
                  </a:lnTo>
                  <a:lnTo>
                    <a:pt x="23198" y="935397"/>
                  </a:lnTo>
                  <a:lnTo>
                    <a:pt x="6069" y="894804"/>
                  </a:lnTo>
                  <a:lnTo>
                    <a:pt x="0" y="849629"/>
                  </a:lnTo>
                  <a:lnTo>
                    <a:pt x="0" y="169925"/>
                  </a:lnTo>
                  <a:close/>
                </a:path>
              </a:pathLst>
            </a:custGeom>
            <a:ln w="19050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2334514" y="3141979"/>
            <a:ext cx="233743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Horizontal</a:t>
            </a:r>
            <a:r>
              <a:rPr sz="2200" spc="-13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Trebuchet MS"/>
                <a:cs typeface="Trebuchet MS"/>
              </a:rPr>
              <a:t>scaling</a:t>
            </a:r>
            <a:endParaRPr sz="2200">
              <a:latin typeface="Trebuchet MS"/>
              <a:cs typeface="Trebuchet MS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1323213" y="4168521"/>
            <a:ext cx="4361180" cy="1040130"/>
            <a:chOff x="1323213" y="4168521"/>
            <a:chExt cx="4361180" cy="1040130"/>
          </a:xfrm>
        </p:grpSpPr>
        <p:sp>
          <p:nvSpPr>
            <p:cNvPr id="12" name="object 12"/>
            <p:cNvSpPr/>
            <p:nvPr/>
          </p:nvSpPr>
          <p:spPr>
            <a:xfrm>
              <a:off x="1332738" y="4178046"/>
              <a:ext cx="4342130" cy="1021080"/>
            </a:xfrm>
            <a:custGeom>
              <a:avLst/>
              <a:gdLst/>
              <a:ahLst/>
              <a:cxnLst/>
              <a:rect l="l" t="t" r="r" b="b"/>
              <a:pathLst>
                <a:path w="4342130" h="1021079">
                  <a:moveTo>
                    <a:pt x="4171696" y="0"/>
                  </a:moveTo>
                  <a:lnTo>
                    <a:pt x="170180" y="0"/>
                  </a:lnTo>
                  <a:lnTo>
                    <a:pt x="124942" y="6079"/>
                  </a:lnTo>
                  <a:lnTo>
                    <a:pt x="84290" y="23236"/>
                  </a:lnTo>
                  <a:lnTo>
                    <a:pt x="49847" y="49847"/>
                  </a:lnTo>
                  <a:lnTo>
                    <a:pt x="23236" y="84290"/>
                  </a:lnTo>
                  <a:lnTo>
                    <a:pt x="6079" y="124942"/>
                  </a:lnTo>
                  <a:lnTo>
                    <a:pt x="0" y="170179"/>
                  </a:lnTo>
                  <a:lnTo>
                    <a:pt x="0" y="850900"/>
                  </a:lnTo>
                  <a:lnTo>
                    <a:pt x="6079" y="896137"/>
                  </a:lnTo>
                  <a:lnTo>
                    <a:pt x="23236" y="936789"/>
                  </a:lnTo>
                  <a:lnTo>
                    <a:pt x="49847" y="971232"/>
                  </a:lnTo>
                  <a:lnTo>
                    <a:pt x="84290" y="997843"/>
                  </a:lnTo>
                  <a:lnTo>
                    <a:pt x="124942" y="1015000"/>
                  </a:lnTo>
                  <a:lnTo>
                    <a:pt x="170180" y="1021079"/>
                  </a:lnTo>
                  <a:lnTo>
                    <a:pt x="4171696" y="1021079"/>
                  </a:lnTo>
                  <a:lnTo>
                    <a:pt x="4216933" y="1015000"/>
                  </a:lnTo>
                  <a:lnTo>
                    <a:pt x="4257585" y="997843"/>
                  </a:lnTo>
                  <a:lnTo>
                    <a:pt x="4292028" y="971232"/>
                  </a:lnTo>
                  <a:lnTo>
                    <a:pt x="4318639" y="936789"/>
                  </a:lnTo>
                  <a:lnTo>
                    <a:pt x="4335796" y="896137"/>
                  </a:lnTo>
                  <a:lnTo>
                    <a:pt x="4341876" y="850900"/>
                  </a:lnTo>
                  <a:lnTo>
                    <a:pt x="4341876" y="170179"/>
                  </a:lnTo>
                  <a:lnTo>
                    <a:pt x="4335796" y="124942"/>
                  </a:lnTo>
                  <a:lnTo>
                    <a:pt x="4318639" y="84290"/>
                  </a:lnTo>
                  <a:lnTo>
                    <a:pt x="4292028" y="49847"/>
                  </a:lnTo>
                  <a:lnTo>
                    <a:pt x="4257585" y="23236"/>
                  </a:lnTo>
                  <a:lnTo>
                    <a:pt x="4216933" y="6079"/>
                  </a:lnTo>
                  <a:lnTo>
                    <a:pt x="4171696" y="0"/>
                  </a:lnTo>
                  <a:close/>
                </a:path>
              </a:pathLst>
            </a:custGeom>
            <a:solidFill>
              <a:srgbClr val="B4C6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332738" y="4178046"/>
              <a:ext cx="4342130" cy="1021080"/>
            </a:xfrm>
            <a:custGeom>
              <a:avLst/>
              <a:gdLst/>
              <a:ahLst/>
              <a:cxnLst/>
              <a:rect l="l" t="t" r="r" b="b"/>
              <a:pathLst>
                <a:path w="4342130" h="1021079">
                  <a:moveTo>
                    <a:pt x="0" y="170179"/>
                  </a:moveTo>
                  <a:lnTo>
                    <a:pt x="6079" y="124942"/>
                  </a:lnTo>
                  <a:lnTo>
                    <a:pt x="23236" y="84290"/>
                  </a:lnTo>
                  <a:lnTo>
                    <a:pt x="49847" y="49847"/>
                  </a:lnTo>
                  <a:lnTo>
                    <a:pt x="84290" y="23236"/>
                  </a:lnTo>
                  <a:lnTo>
                    <a:pt x="124942" y="6079"/>
                  </a:lnTo>
                  <a:lnTo>
                    <a:pt x="170180" y="0"/>
                  </a:lnTo>
                  <a:lnTo>
                    <a:pt x="4171696" y="0"/>
                  </a:lnTo>
                  <a:lnTo>
                    <a:pt x="4216933" y="6079"/>
                  </a:lnTo>
                  <a:lnTo>
                    <a:pt x="4257585" y="23236"/>
                  </a:lnTo>
                  <a:lnTo>
                    <a:pt x="4292028" y="49847"/>
                  </a:lnTo>
                  <a:lnTo>
                    <a:pt x="4318639" y="84290"/>
                  </a:lnTo>
                  <a:lnTo>
                    <a:pt x="4335796" y="124942"/>
                  </a:lnTo>
                  <a:lnTo>
                    <a:pt x="4341876" y="170179"/>
                  </a:lnTo>
                  <a:lnTo>
                    <a:pt x="4341876" y="850900"/>
                  </a:lnTo>
                  <a:lnTo>
                    <a:pt x="4335796" y="896137"/>
                  </a:lnTo>
                  <a:lnTo>
                    <a:pt x="4318639" y="936789"/>
                  </a:lnTo>
                  <a:lnTo>
                    <a:pt x="4292028" y="971232"/>
                  </a:lnTo>
                  <a:lnTo>
                    <a:pt x="4257585" y="997843"/>
                  </a:lnTo>
                  <a:lnTo>
                    <a:pt x="4216933" y="1015000"/>
                  </a:lnTo>
                  <a:lnTo>
                    <a:pt x="4171696" y="1021079"/>
                  </a:lnTo>
                  <a:lnTo>
                    <a:pt x="170180" y="1021079"/>
                  </a:lnTo>
                  <a:lnTo>
                    <a:pt x="124942" y="1015000"/>
                  </a:lnTo>
                  <a:lnTo>
                    <a:pt x="84290" y="997843"/>
                  </a:lnTo>
                  <a:lnTo>
                    <a:pt x="49847" y="971232"/>
                  </a:lnTo>
                  <a:lnTo>
                    <a:pt x="23236" y="936789"/>
                  </a:lnTo>
                  <a:lnTo>
                    <a:pt x="6079" y="896137"/>
                  </a:lnTo>
                  <a:lnTo>
                    <a:pt x="0" y="850900"/>
                  </a:lnTo>
                  <a:lnTo>
                    <a:pt x="0" y="170179"/>
                  </a:lnTo>
                  <a:close/>
                </a:path>
              </a:pathLst>
            </a:custGeom>
            <a:ln w="19049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2043429" y="4493514"/>
            <a:ext cx="291782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Automatic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rebuchet MS"/>
                <a:cs typeface="Trebuchet MS"/>
              </a:rPr>
              <a:t>bin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Trebuchet MS"/>
                <a:cs typeface="Trebuchet MS"/>
              </a:rPr>
              <a:t>packing</a:t>
            </a:r>
            <a:endParaRPr sz="2200">
              <a:latin typeface="Trebuchet MS"/>
              <a:cs typeface="Trebuchet MS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1323213" y="5520309"/>
            <a:ext cx="4361180" cy="1040130"/>
            <a:chOff x="1323213" y="5520309"/>
            <a:chExt cx="4361180" cy="1040130"/>
          </a:xfrm>
        </p:grpSpPr>
        <p:sp>
          <p:nvSpPr>
            <p:cNvPr id="16" name="object 16"/>
            <p:cNvSpPr/>
            <p:nvPr/>
          </p:nvSpPr>
          <p:spPr>
            <a:xfrm>
              <a:off x="1332738" y="5529834"/>
              <a:ext cx="4342130" cy="1021080"/>
            </a:xfrm>
            <a:custGeom>
              <a:avLst/>
              <a:gdLst/>
              <a:ahLst/>
              <a:cxnLst/>
              <a:rect l="l" t="t" r="r" b="b"/>
              <a:pathLst>
                <a:path w="4342130" h="1021079">
                  <a:moveTo>
                    <a:pt x="4171696" y="0"/>
                  </a:moveTo>
                  <a:lnTo>
                    <a:pt x="170180" y="0"/>
                  </a:lnTo>
                  <a:lnTo>
                    <a:pt x="124942" y="6079"/>
                  </a:lnTo>
                  <a:lnTo>
                    <a:pt x="84290" y="23236"/>
                  </a:lnTo>
                  <a:lnTo>
                    <a:pt x="49847" y="49847"/>
                  </a:lnTo>
                  <a:lnTo>
                    <a:pt x="23236" y="84290"/>
                  </a:lnTo>
                  <a:lnTo>
                    <a:pt x="6079" y="124942"/>
                  </a:lnTo>
                  <a:lnTo>
                    <a:pt x="0" y="170179"/>
                  </a:lnTo>
                  <a:lnTo>
                    <a:pt x="0" y="850899"/>
                  </a:lnTo>
                  <a:lnTo>
                    <a:pt x="6079" y="896137"/>
                  </a:lnTo>
                  <a:lnTo>
                    <a:pt x="23236" y="936789"/>
                  </a:lnTo>
                  <a:lnTo>
                    <a:pt x="49847" y="971232"/>
                  </a:lnTo>
                  <a:lnTo>
                    <a:pt x="84290" y="997843"/>
                  </a:lnTo>
                  <a:lnTo>
                    <a:pt x="124942" y="1015000"/>
                  </a:lnTo>
                  <a:lnTo>
                    <a:pt x="170180" y="1021079"/>
                  </a:lnTo>
                  <a:lnTo>
                    <a:pt x="4171696" y="1021079"/>
                  </a:lnTo>
                  <a:lnTo>
                    <a:pt x="4216933" y="1015000"/>
                  </a:lnTo>
                  <a:lnTo>
                    <a:pt x="4257585" y="997843"/>
                  </a:lnTo>
                  <a:lnTo>
                    <a:pt x="4292028" y="971232"/>
                  </a:lnTo>
                  <a:lnTo>
                    <a:pt x="4318639" y="936789"/>
                  </a:lnTo>
                  <a:lnTo>
                    <a:pt x="4335796" y="896137"/>
                  </a:lnTo>
                  <a:lnTo>
                    <a:pt x="4341876" y="850899"/>
                  </a:lnTo>
                  <a:lnTo>
                    <a:pt x="4341876" y="170179"/>
                  </a:lnTo>
                  <a:lnTo>
                    <a:pt x="4335796" y="124942"/>
                  </a:lnTo>
                  <a:lnTo>
                    <a:pt x="4318639" y="84290"/>
                  </a:lnTo>
                  <a:lnTo>
                    <a:pt x="4292028" y="49847"/>
                  </a:lnTo>
                  <a:lnTo>
                    <a:pt x="4257585" y="23236"/>
                  </a:lnTo>
                  <a:lnTo>
                    <a:pt x="4216933" y="6079"/>
                  </a:lnTo>
                  <a:lnTo>
                    <a:pt x="4171696" y="0"/>
                  </a:lnTo>
                  <a:close/>
                </a:path>
              </a:pathLst>
            </a:custGeom>
            <a:solidFill>
              <a:srgbClr val="B4C6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332738" y="5529834"/>
              <a:ext cx="4342130" cy="1021080"/>
            </a:xfrm>
            <a:custGeom>
              <a:avLst/>
              <a:gdLst/>
              <a:ahLst/>
              <a:cxnLst/>
              <a:rect l="l" t="t" r="r" b="b"/>
              <a:pathLst>
                <a:path w="4342130" h="1021079">
                  <a:moveTo>
                    <a:pt x="0" y="170179"/>
                  </a:moveTo>
                  <a:lnTo>
                    <a:pt x="6079" y="124942"/>
                  </a:lnTo>
                  <a:lnTo>
                    <a:pt x="23236" y="84290"/>
                  </a:lnTo>
                  <a:lnTo>
                    <a:pt x="49847" y="49847"/>
                  </a:lnTo>
                  <a:lnTo>
                    <a:pt x="84290" y="23236"/>
                  </a:lnTo>
                  <a:lnTo>
                    <a:pt x="124942" y="6079"/>
                  </a:lnTo>
                  <a:lnTo>
                    <a:pt x="170180" y="0"/>
                  </a:lnTo>
                  <a:lnTo>
                    <a:pt x="4171696" y="0"/>
                  </a:lnTo>
                  <a:lnTo>
                    <a:pt x="4216933" y="6079"/>
                  </a:lnTo>
                  <a:lnTo>
                    <a:pt x="4257585" y="23236"/>
                  </a:lnTo>
                  <a:lnTo>
                    <a:pt x="4292028" y="49847"/>
                  </a:lnTo>
                  <a:lnTo>
                    <a:pt x="4318639" y="84290"/>
                  </a:lnTo>
                  <a:lnTo>
                    <a:pt x="4335796" y="124942"/>
                  </a:lnTo>
                  <a:lnTo>
                    <a:pt x="4341876" y="170179"/>
                  </a:lnTo>
                  <a:lnTo>
                    <a:pt x="4341876" y="850899"/>
                  </a:lnTo>
                  <a:lnTo>
                    <a:pt x="4335796" y="896137"/>
                  </a:lnTo>
                  <a:lnTo>
                    <a:pt x="4318639" y="936789"/>
                  </a:lnTo>
                  <a:lnTo>
                    <a:pt x="4292028" y="971232"/>
                  </a:lnTo>
                  <a:lnTo>
                    <a:pt x="4257585" y="997843"/>
                  </a:lnTo>
                  <a:lnTo>
                    <a:pt x="4216933" y="1015000"/>
                  </a:lnTo>
                  <a:lnTo>
                    <a:pt x="4171696" y="1021079"/>
                  </a:lnTo>
                  <a:lnTo>
                    <a:pt x="170180" y="1021079"/>
                  </a:lnTo>
                  <a:lnTo>
                    <a:pt x="124942" y="1015000"/>
                  </a:lnTo>
                  <a:lnTo>
                    <a:pt x="84290" y="997843"/>
                  </a:lnTo>
                  <a:lnTo>
                    <a:pt x="49847" y="971232"/>
                  </a:lnTo>
                  <a:lnTo>
                    <a:pt x="23236" y="936789"/>
                  </a:lnTo>
                  <a:lnTo>
                    <a:pt x="6079" y="896137"/>
                  </a:lnTo>
                  <a:lnTo>
                    <a:pt x="0" y="850899"/>
                  </a:lnTo>
                  <a:lnTo>
                    <a:pt x="0" y="170179"/>
                  </a:lnTo>
                  <a:close/>
                </a:path>
              </a:pathLst>
            </a:custGeom>
            <a:ln w="19049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2076957" y="5844616"/>
            <a:ext cx="285115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55" dirty="0">
                <a:solidFill>
                  <a:srgbClr val="3E3E3E"/>
                </a:solidFill>
                <a:latin typeface="Trebuchet MS"/>
                <a:cs typeface="Trebuchet MS"/>
              </a:rPr>
              <a:t>Storage</a:t>
            </a:r>
            <a:r>
              <a:rPr sz="2200" spc="-10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orchestration</a:t>
            </a:r>
            <a:endParaRPr sz="2200">
              <a:latin typeface="Trebuchet MS"/>
              <a:cs typeface="Trebuchet MS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1323213" y="6872096"/>
            <a:ext cx="4361180" cy="1040130"/>
            <a:chOff x="1323213" y="6872096"/>
            <a:chExt cx="4361180" cy="1040130"/>
          </a:xfrm>
        </p:grpSpPr>
        <p:sp>
          <p:nvSpPr>
            <p:cNvPr id="20" name="object 20"/>
            <p:cNvSpPr/>
            <p:nvPr/>
          </p:nvSpPr>
          <p:spPr>
            <a:xfrm>
              <a:off x="1332738" y="6881621"/>
              <a:ext cx="4342130" cy="1021080"/>
            </a:xfrm>
            <a:custGeom>
              <a:avLst/>
              <a:gdLst/>
              <a:ahLst/>
              <a:cxnLst/>
              <a:rect l="l" t="t" r="r" b="b"/>
              <a:pathLst>
                <a:path w="4342130" h="1021079">
                  <a:moveTo>
                    <a:pt x="4171696" y="0"/>
                  </a:moveTo>
                  <a:lnTo>
                    <a:pt x="170180" y="0"/>
                  </a:lnTo>
                  <a:lnTo>
                    <a:pt x="124942" y="6079"/>
                  </a:lnTo>
                  <a:lnTo>
                    <a:pt x="84290" y="23236"/>
                  </a:lnTo>
                  <a:lnTo>
                    <a:pt x="49847" y="49847"/>
                  </a:lnTo>
                  <a:lnTo>
                    <a:pt x="23236" y="84290"/>
                  </a:lnTo>
                  <a:lnTo>
                    <a:pt x="6079" y="124942"/>
                  </a:lnTo>
                  <a:lnTo>
                    <a:pt x="0" y="170179"/>
                  </a:lnTo>
                  <a:lnTo>
                    <a:pt x="0" y="850899"/>
                  </a:lnTo>
                  <a:lnTo>
                    <a:pt x="6079" y="896137"/>
                  </a:lnTo>
                  <a:lnTo>
                    <a:pt x="23236" y="936789"/>
                  </a:lnTo>
                  <a:lnTo>
                    <a:pt x="49847" y="971232"/>
                  </a:lnTo>
                  <a:lnTo>
                    <a:pt x="84290" y="997843"/>
                  </a:lnTo>
                  <a:lnTo>
                    <a:pt x="124942" y="1015000"/>
                  </a:lnTo>
                  <a:lnTo>
                    <a:pt x="170180" y="1021079"/>
                  </a:lnTo>
                  <a:lnTo>
                    <a:pt x="4171696" y="1021079"/>
                  </a:lnTo>
                  <a:lnTo>
                    <a:pt x="4216933" y="1015000"/>
                  </a:lnTo>
                  <a:lnTo>
                    <a:pt x="4257585" y="997843"/>
                  </a:lnTo>
                  <a:lnTo>
                    <a:pt x="4292028" y="971232"/>
                  </a:lnTo>
                  <a:lnTo>
                    <a:pt x="4318639" y="936789"/>
                  </a:lnTo>
                  <a:lnTo>
                    <a:pt x="4335796" y="896137"/>
                  </a:lnTo>
                  <a:lnTo>
                    <a:pt x="4341876" y="850899"/>
                  </a:lnTo>
                  <a:lnTo>
                    <a:pt x="4341876" y="170179"/>
                  </a:lnTo>
                  <a:lnTo>
                    <a:pt x="4335796" y="124942"/>
                  </a:lnTo>
                  <a:lnTo>
                    <a:pt x="4318639" y="84290"/>
                  </a:lnTo>
                  <a:lnTo>
                    <a:pt x="4292028" y="49847"/>
                  </a:lnTo>
                  <a:lnTo>
                    <a:pt x="4257585" y="23236"/>
                  </a:lnTo>
                  <a:lnTo>
                    <a:pt x="4216933" y="6079"/>
                  </a:lnTo>
                  <a:lnTo>
                    <a:pt x="4171696" y="0"/>
                  </a:lnTo>
                  <a:close/>
                </a:path>
              </a:pathLst>
            </a:custGeom>
            <a:solidFill>
              <a:srgbClr val="B4C6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332738" y="6881621"/>
              <a:ext cx="4342130" cy="1021080"/>
            </a:xfrm>
            <a:custGeom>
              <a:avLst/>
              <a:gdLst/>
              <a:ahLst/>
              <a:cxnLst/>
              <a:rect l="l" t="t" r="r" b="b"/>
              <a:pathLst>
                <a:path w="4342130" h="1021079">
                  <a:moveTo>
                    <a:pt x="0" y="170179"/>
                  </a:moveTo>
                  <a:lnTo>
                    <a:pt x="6079" y="124942"/>
                  </a:lnTo>
                  <a:lnTo>
                    <a:pt x="23236" y="84290"/>
                  </a:lnTo>
                  <a:lnTo>
                    <a:pt x="49847" y="49847"/>
                  </a:lnTo>
                  <a:lnTo>
                    <a:pt x="84290" y="23236"/>
                  </a:lnTo>
                  <a:lnTo>
                    <a:pt x="124942" y="6079"/>
                  </a:lnTo>
                  <a:lnTo>
                    <a:pt x="170180" y="0"/>
                  </a:lnTo>
                  <a:lnTo>
                    <a:pt x="4171696" y="0"/>
                  </a:lnTo>
                  <a:lnTo>
                    <a:pt x="4216933" y="6079"/>
                  </a:lnTo>
                  <a:lnTo>
                    <a:pt x="4257585" y="23236"/>
                  </a:lnTo>
                  <a:lnTo>
                    <a:pt x="4292028" y="49847"/>
                  </a:lnTo>
                  <a:lnTo>
                    <a:pt x="4318639" y="84290"/>
                  </a:lnTo>
                  <a:lnTo>
                    <a:pt x="4335796" y="124942"/>
                  </a:lnTo>
                  <a:lnTo>
                    <a:pt x="4341876" y="170179"/>
                  </a:lnTo>
                  <a:lnTo>
                    <a:pt x="4341876" y="850899"/>
                  </a:lnTo>
                  <a:lnTo>
                    <a:pt x="4335796" y="896137"/>
                  </a:lnTo>
                  <a:lnTo>
                    <a:pt x="4318639" y="936789"/>
                  </a:lnTo>
                  <a:lnTo>
                    <a:pt x="4292028" y="971232"/>
                  </a:lnTo>
                  <a:lnTo>
                    <a:pt x="4257585" y="997843"/>
                  </a:lnTo>
                  <a:lnTo>
                    <a:pt x="4216933" y="1015000"/>
                  </a:lnTo>
                  <a:lnTo>
                    <a:pt x="4171696" y="1021079"/>
                  </a:lnTo>
                  <a:lnTo>
                    <a:pt x="170180" y="1021079"/>
                  </a:lnTo>
                  <a:lnTo>
                    <a:pt x="124942" y="1015000"/>
                  </a:lnTo>
                  <a:lnTo>
                    <a:pt x="84290" y="997843"/>
                  </a:lnTo>
                  <a:lnTo>
                    <a:pt x="49847" y="971232"/>
                  </a:lnTo>
                  <a:lnTo>
                    <a:pt x="23236" y="936789"/>
                  </a:lnTo>
                  <a:lnTo>
                    <a:pt x="6079" y="896137"/>
                  </a:lnTo>
                  <a:lnTo>
                    <a:pt x="0" y="850899"/>
                  </a:lnTo>
                  <a:lnTo>
                    <a:pt x="0" y="170179"/>
                  </a:lnTo>
                  <a:close/>
                </a:path>
              </a:pathLst>
            </a:custGeom>
            <a:ln w="19050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2392426" y="7196708"/>
            <a:ext cx="222059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Service</a:t>
            </a:r>
            <a:r>
              <a:rPr sz="2200" spc="-10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rebuchet MS"/>
                <a:cs typeface="Trebuchet MS"/>
              </a:rPr>
              <a:t>Topology</a:t>
            </a:r>
            <a:endParaRPr sz="2200">
              <a:latin typeface="Trebuchet MS"/>
              <a:cs typeface="Trebuchet MS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10980801" y="1466469"/>
            <a:ext cx="3954145" cy="1040130"/>
            <a:chOff x="10980801" y="1466469"/>
            <a:chExt cx="3954145" cy="1040130"/>
          </a:xfrm>
        </p:grpSpPr>
        <p:sp>
          <p:nvSpPr>
            <p:cNvPr id="24" name="object 24"/>
            <p:cNvSpPr/>
            <p:nvPr/>
          </p:nvSpPr>
          <p:spPr>
            <a:xfrm>
              <a:off x="10990326" y="1475994"/>
              <a:ext cx="3935095" cy="1021080"/>
            </a:xfrm>
            <a:custGeom>
              <a:avLst/>
              <a:gdLst/>
              <a:ahLst/>
              <a:cxnLst/>
              <a:rect l="l" t="t" r="r" b="b"/>
              <a:pathLst>
                <a:path w="3935094" h="1021080">
                  <a:moveTo>
                    <a:pt x="3764787" y="0"/>
                  </a:moveTo>
                  <a:lnTo>
                    <a:pt x="170179" y="0"/>
                  </a:lnTo>
                  <a:lnTo>
                    <a:pt x="124942" y="6079"/>
                  </a:lnTo>
                  <a:lnTo>
                    <a:pt x="84290" y="23236"/>
                  </a:lnTo>
                  <a:lnTo>
                    <a:pt x="49847" y="49847"/>
                  </a:lnTo>
                  <a:lnTo>
                    <a:pt x="23236" y="84290"/>
                  </a:lnTo>
                  <a:lnTo>
                    <a:pt x="6079" y="124942"/>
                  </a:lnTo>
                  <a:lnTo>
                    <a:pt x="0" y="170179"/>
                  </a:lnTo>
                  <a:lnTo>
                    <a:pt x="0" y="850900"/>
                  </a:lnTo>
                  <a:lnTo>
                    <a:pt x="6079" y="896137"/>
                  </a:lnTo>
                  <a:lnTo>
                    <a:pt x="23236" y="936789"/>
                  </a:lnTo>
                  <a:lnTo>
                    <a:pt x="49847" y="971232"/>
                  </a:lnTo>
                  <a:lnTo>
                    <a:pt x="84290" y="997843"/>
                  </a:lnTo>
                  <a:lnTo>
                    <a:pt x="124942" y="1015000"/>
                  </a:lnTo>
                  <a:lnTo>
                    <a:pt x="170179" y="1021079"/>
                  </a:lnTo>
                  <a:lnTo>
                    <a:pt x="3764787" y="1021079"/>
                  </a:lnTo>
                  <a:lnTo>
                    <a:pt x="3810025" y="1015000"/>
                  </a:lnTo>
                  <a:lnTo>
                    <a:pt x="3850677" y="997843"/>
                  </a:lnTo>
                  <a:lnTo>
                    <a:pt x="3885120" y="971232"/>
                  </a:lnTo>
                  <a:lnTo>
                    <a:pt x="3911731" y="936789"/>
                  </a:lnTo>
                  <a:lnTo>
                    <a:pt x="3928888" y="896137"/>
                  </a:lnTo>
                  <a:lnTo>
                    <a:pt x="3934968" y="850900"/>
                  </a:lnTo>
                  <a:lnTo>
                    <a:pt x="3934968" y="170179"/>
                  </a:lnTo>
                  <a:lnTo>
                    <a:pt x="3928888" y="124942"/>
                  </a:lnTo>
                  <a:lnTo>
                    <a:pt x="3911731" y="84290"/>
                  </a:lnTo>
                  <a:lnTo>
                    <a:pt x="3885120" y="49847"/>
                  </a:lnTo>
                  <a:lnTo>
                    <a:pt x="3850677" y="23236"/>
                  </a:lnTo>
                  <a:lnTo>
                    <a:pt x="3810025" y="6079"/>
                  </a:lnTo>
                  <a:lnTo>
                    <a:pt x="3764787" y="0"/>
                  </a:lnTo>
                  <a:close/>
                </a:path>
              </a:pathLst>
            </a:custGeom>
            <a:solidFill>
              <a:srgbClr val="B4C6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0990326" y="1475994"/>
              <a:ext cx="3935095" cy="1021080"/>
            </a:xfrm>
            <a:custGeom>
              <a:avLst/>
              <a:gdLst/>
              <a:ahLst/>
              <a:cxnLst/>
              <a:rect l="l" t="t" r="r" b="b"/>
              <a:pathLst>
                <a:path w="3935094" h="1021080">
                  <a:moveTo>
                    <a:pt x="0" y="170179"/>
                  </a:moveTo>
                  <a:lnTo>
                    <a:pt x="6079" y="124942"/>
                  </a:lnTo>
                  <a:lnTo>
                    <a:pt x="23236" y="84290"/>
                  </a:lnTo>
                  <a:lnTo>
                    <a:pt x="49847" y="49847"/>
                  </a:lnTo>
                  <a:lnTo>
                    <a:pt x="84290" y="23236"/>
                  </a:lnTo>
                  <a:lnTo>
                    <a:pt x="124942" y="6079"/>
                  </a:lnTo>
                  <a:lnTo>
                    <a:pt x="170179" y="0"/>
                  </a:lnTo>
                  <a:lnTo>
                    <a:pt x="3764787" y="0"/>
                  </a:lnTo>
                  <a:lnTo>
                    <a:pt x="3810025" y="6079"/>
                  </a:lnTo>
                  <a:lnTo>
                    <a:pt x="3850677" y="23236"/>
                  </a:lnTo>
                  <a:lnTo>
                    <a:pt x="3885120" y="49847"/>
                  </a:lnTo>
                  <a:lnTo>
                    <a:pt x="3911731" y="84290"/>
                  </a:lnTo>
                  <a:lnTo>
                    <a:pt x="3928888" y="124942"/>
                  </a:lnTo>
                  <a:lnTo>
                    <a:pt x="3934968" y="170179"/>
                  </a:lnTo>
                  <a:lnTo>
                    <a:pt x="3934968" y="850900"/>
                  </a:lnTo>
                  <a:lnTo>
                    <a:pt x="3928888" y="896137"/>
                  </a:lnTo>
                  <a:lnTo>
                    <a:pt x="3911731" y="936789"/>
                  </a:lnTo>
                  <a:lnTo>
                    <a:pt x="3885120" y="971232"/>
                  </a:lnTo>
                  <a:lnTo>
                    <a:pt x="3850677" y="997843"/>
                  </a:lnTo>
                  <a:lnTo>
                    <a:pt x="3810025" y="1015000"/>
                  </a:lnTo>
                  <a:lnTo>
                    <a:pt x="3764787" y="1021079"/>
                  </a:lnTo>
                  <a:lnTo>
                    <a:pt x="170179" y="1021079"/>
                  </a:lnTo>
                  <a:lnTo>
                    <a:pt x="124942" y="1015000"/>
                  </a:lnTo>
                  <a:lnTo>
                    <a:pt x="84290" y="997843"/>
                  </a:lnTo>
                  <a:lnTo>
                    <a:pt x="49847" y="971232"/>
                  </a:lnTo>
                  <a:lnTo>
                    <a:pt x="23236" y="936789"/>
                  </a:lnTo>
                  <a:lnTo>
                    <a:pt x="6079" y="896137"/>
                  </a:lnTo>
                  <a:lnTo>
                    <a:pt x="0" y="850900"/>
                  </a:lnTo>
                  <a:lnTo>
                    <a:pt x="0" y="170179"/>
                  </a:lnTo>
                  <a:close/>
                </a:path>
              </a:pathLst>
            </a:custGeom>
            <a:ln w="19050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11225021" y="1622551"/>
            <a:ext cx="3464560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Service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Trebuchet MS"/>
                <a:cs typeface="Trebuchet MS"/>
              </a:rPr>
              <a:t>discovery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Trebuchet MS"/>
                <a:cs typeface="Trebuchet MS"/>
              </a:rPr>
              <a:t>and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rebuchet MS"/>
                <a:cs typeface="Trebuchet MS"/>
              </a:rPr>
              <a:t>load</a:t>
            </a:r>
            <a:endParaRPr sz="2200">
              <a:latin typeface="Trebuchet MS"/>
              <a:cs typeface="Trebuchet MS"/>
            </a:endParaRPr>
          </a:p>
          <a:p>
            <a:pPr marL="2540" algn="ctr">
              <a:lnSpc>
                <a:spcPct val="100000"/>
              </a:lnSpc>
            </a:pPr>
            <a:r>
              <a:rPr sz="2200" spc="45" dirty="0">
                <a:solidFill>
                  <a:srgbClr val="3E3E3E"/>
                </a:solidFill>
                <a:latin typeface="Trebuchet MS"/>
                <a:cs typeface="Trebuchet MS"/>
              </a:rPr>
              <a:t>balancing</a:t>
            </a:r>
            <a:endParaRPr sz="2200">
              <a:latin typeface="Trebuchet MS"/>
              <a:cs typeface="Trebuchet MS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10980801" y="2818257"/>
            <a:ext cx="3954145" cy="1038860"/>
            <a:chOff x="10980801" y="2818257"/>
            <a:chExt cx="3954145" cy="1038860"/>
          </a:xfrm>
        </p:grpSpPr>
        <p:sp>
          <p:nvSpPr>
            <p:cNvPr id="28" name="object 28"/>
            <p:cNvSpPr/>
            <p:nvPr/>
          </p:nvSpPr>
          <p:spPr>
            <a:xfrm>
              <a:off x="10990326" y="2827782"/>
              <a:ext cx="3935095" cy="1019810"/>
            </a:xfrm>
            <a:custGeom>
              <a:avLst/>
              <a:gdLst/>
              <a:ahLst/>
              <a:cxnLst/>
              <a:rect l="l" t="t" r="r" b="b"/>
              <a:pathLst>
                <a:path w="3935094" h="1019810">
                  <a:moveTo>
                    <a:pt x="3765041" y="0"/>
                  </a:moveTo>
                  <a:lnTo>
                    <a:pt x="169925" y="0"/>
                  </a:lnTo>
                  <a:lnTo>
                    <a:pt x="124751" y="6069"/>
                  </a:lnTo>
                  <a:lnTo>
                    <a:pt x="84158" y="23198"/>
                  </a:lnTo>
                  <a:lnTo>
                    <a:pt x="49768" y="49768"/>
                  </a:lnTo>
                  <a:lnTo>
                    <a:pt x="23198" y="84158"/>
                  </a:lnTo>
                  <a:lnTo>
                    <a:pt x="6069" y="124751"/>
                  </a:lnTo>
                  <a:lnTo>
                    <a:pt x="0" y="169925"/>
                  </a:lnTo>
                  <a:lnTo>
                    <a:pt x="0" y="849629"/>
                  </a:lnTo>
                  <a:lnTo>
                    <a:pt x="6069" y="894804"/>
                  </a:lnTo>
                  <a:lnTo>
                    <a:pt x="23198" y="935397"/>
                  </a:lnTo>
                  <a:lnTo>
                    <a:pt x="49768" y="969787"/>
                  </a:lnTo>
                  <a:lnTo>
                    <a:pt x="84158" y="996357"/>
                  </a:lnTo>
                  <a:lnTo>
                    <a:pt x="124751" y="1013486"/>
                  </a:lnTo>
                  <a:lnTo>
                    <a:pt x="169925" y="1019555"/>
                  </a:lnTo>
                  <a:lnTo>
                    <a:pt x="3765041" y="1019555"/>
                  </a:lnTo>
                  <a:lnTo>
                    <a:pt x="3810216" y="1013486"/>
                  </a:lnTo>
                  <a:lnTo>
                    <a:pt x="3850809" y="996357"/>
                  </a:lnTo>
                  <a:lnTo>
                    <a:pt x="3885199" y="969787"/>
                  </a:lnTo>
                  <a:lnTo>
                    <a:pt x="3911769" y="935397"/>
                  </a:lnTo>
                  <a:lnTo>
                    <a:pt x="3928898" y="894804"/>
                  </a:lnTo>
                  <a:lnTo>
                    <a:pt x="3934968" y="849629"/>
                  </a:lnTo>
                  <a:lnTo>
                    <a:pt x="3934968" y="169925"/>
                  </a:lnTo>
                  <a:lnTo>
                    <a:pt x="3928898" y="124751"/>
                  </a:lnTo>
                  <a:lnTo>
                    <a:pt x="3911769" y="84158"/>
                  </a:lnTo>
                  <a:lnTo>
                    <a:pt x="3885199" y="49768"/>
                  </a:lnTo>
                  <a:lnTo>
                    <a:pt x="3850809" y="23198"/>
                  </a:lnTo>
                  <a:lnTo>
                    <a:pt x="3810216" y="6069"/>
                  </a:lnTo>
                  <a:lnTo>
                    <a:pt x="3765041" y="0"/>
                  </a:lnTo>
                  <a:close/>
                </a:path>
              </a:pathLst>
            </a:custGeom>
            <a:solidFill>
              <a:srgbClr val="B4C6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0990326" y="2827782"/>
              <a:ext cx="3935095" cy="1019810"/>
            </a:xfrm>
            <a:custGeom>
              <a:avLst/>
              <a:gdLst/>
              <a:ahLst/>
              <a:cxnLst/>
              <a:rect l="l" t="t" r="r" b="b"/>
              <a:pathLst>
                <a:path w="3935094" h="1019810">
                  <a:moveTo>
                    <a:pt x="0" y="169925"/>
                  </a:moveTo>
                  <a:lnTo>
                    <a:pt x="6069" y="124751"/>
                  </a:lnTo>
                  <a:lnTo>
                    <a:pt x="23198" y="84158"/>
                  </a:lnTo>
                  <a:lnTo>
                    <a:pt x="49768" y="49768"/>
                  </a:lnTo>
                  <a:lnTo>
                    <a:pt x="84158" y="23198"/>
                  </a:lnTo>
                  <a:lnTo>
                    <a:pt x="124751" y="6069"/>
                  </a:lnTo>
                  <a:lnTo>
                    <a:pt x="169925" y="0"/>
                  </a:lnTo>
                  <a:lnTo>
                    <a:pt x="3765041" y="0"/>
                  </a:lnTo>
                  <a:lnTo>
                    <a:pt x="3810216" y="6069"/>
                  </a:lnTo>
                  <a:lnTo>
                    <a:pt x="3850809" y="23198"/>
                  </a:lnTo>
                  <a:lnTo>
                    <a:pt x="3885199" y="49768"/>
                  </a:lnTo>
                  <a:lnTo>
                    <a:pt x="3911769" y="84158"/>
                  </a:lnTo>
                  <a:lnTo>
                    <a:pt x="3928898" y="124751"/>
                  </a:lnTo>
                  <a:lnTo>
                    <a:pt x="3934968" y="169925"/>
                  </a:lnTo>
                  <a:lnTo>
                    <a:pt x="3934968" y="849629"/>
                  </a:lnTo>
                  <a:lnTo>
                    <a:pt x="3928898" y="894804"/>
                  </a:lnTo>
                  <a:lnTo>
                    <a:pt x="3911769" y="935397"/>
                  </a:lnTo>
                  <a:lnTo>
                    <a:pt x="3885199" y="969787"/>
                  </a:lnTo>
                  <a:lnTo>
                    <a:pt x="3850809" y="996357"/>
                  </a:lnTo>
                  <a:lnTo>
                    <a:pt x="3810216" y="1013486"/>
                  </a:lnTo>
                  <a:lnTo>
                    <a:pt x="3765041" y="1019555"/>
                  </a:lnTo>
                  <a:lnTo>
                    <a:pt x="169925" y="1019555"/>
                  </a:lnTo>
                  <a:lnTo>
                    <a:pt x="124751" y="1013486"/>
                  </a:lnTo>
                  <a:lnTo>
                    <a:pt x="84158" y="996357"/>
                  </a:lnTo>
                  <a:lnTo>
                    <a:pt x="49768" y="969787"/>
                  </a:lnTo>
                  <a:lnTo>
                    <a:pt x="23198" y="935397"/>
                  </a:lnTo>
                  <a:lnTo>
                    <a:pt x="6069" y="894804"/>
                  </a:lnTo>
                  <a:lnTo>
                    <a:pt x="0" y="849629"/>
                  </a:lnTo>
                  <a:lnTo>
                    <a:pt x="0" y="169925"/>
                  </a:lnTo>
                  <a:close/>
                </a:path>
              </a:pathLst>
            </a:custGeom>
            <a:ln w="19050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12189968" y="3143504"/>
            <a:ext cx="153860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15" dirty="0">
                <a:solidFill>
                  <a:srgbClr val="3E3E3E"/>
                </a:solidFill>
                <a:latin typeface="Trebuchet MS"/>
                <a:cs typeface="Trebuchet MS"/>
              </a:rPr>
              <a:t>Self-healing</a:t>
            </a:r>
            <a:endParaRPr sz="2200">
              <a:latin typeface="Trebuchet MS"/>
              <a:cs typeface="Trebuchet MS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10980801" y="4168521"/>
            <a:ext cx="3954145" cy="1040130"/>
            <a:chOff x="10980801" y="4168521"/>
            <a:chExt cx="3954145" cy="1040130"/>
          </a:xfrm>
        </p:grpSpPr>
        <p:sp>
          <p:nvSpPr>
            <p:cNvPr id="32" name="object 32"/>
            <p:cNvSpPr/>
            <p:nvPr/>
          </p:nvSpPr>
          <p:spPr>
            <a:xfrm>
              <a:off x="10990326" y="4178046"/>
              <a:ext cx="3935095" cy="1021080"/>
            </a:xfrm>
            <a:custGeom>
              <a:avLst/>
              <a:gdLst/>
              <a:ahLst/>
              <a:cxnLst/>
              <a:rect l="l" t="t" r="r" b="b"/>
              <a:pathLst>
                <a:path w="3935094" h="1021079">
                  <a:moveTo>
                    <a:pt x="3764787" y="0"/>
                  </a:moveTo>
                  <a:lnTo>
                    <a:pt x="170179" y="0"/>
                  </a:lnTo>
                  <a:lnTo>
                    <a:pt x="124942" y="6079"/>
                  </a:lnTo>
                  <a:lnTo>
                    <a:pt x="84290" y="23236"/>
                  </a:lnTo>
                  <a:lnTo>
                    <a:pt x="49847" y="49847"/>
                  </a:lnTo>
                  <a:lnTo>
                    <a:pt x="23236" y="84290"/>
                  </a:lnTo>
                  <a:lnTo>
                    <a:pt x="6079" y="124942"/>
                  </a:lnTo>
                  <a:lnTo>
                    <a:pt x="0" y="170179"/>
                  </a:lnTo>
                  <a:lnTo>
                    <a:pt x="0" y="850900"/>
                  </a:lnTo>
                  <a:lnTo>
                    <a:pt x="6079" y="896137"/>
                  </a:lnTo>
                  <a:lnTo>
                    <a:pt x="23236" y="936789"/>
                  </a:lnTo>
                  <a:lnTo>
                    <a:pt x="49847" y="971232"/>
                  </a:lnTo>
                  <a:lnTo>
                    <a:pt x="84290" y="997843"/>
                  </a:lnTo>
                  <a:lnTo>
                    <a:pt x="124942" y="1015000"/>
                  </a:lnTo>
                  <a:lnTo>
                    <a:pt x="170179" y="1021079"/>
                  </a:lnTo>
                  <a:lnTo>
                    <a:pt x="3764787" y="1021079"/>
                  </a:lnTo>
                  <a:lnTo>
                    <a:pt x="3810025" y="1015000"/>
                  </a:lnTo>
                  <a:lnTo>
                    <a:pt x="3850677" y="997843"/>
                  </a:lnTo>
                  <a:lnTo>
                    <a:pt x="3885120" y="971232"/>
                  </a:lnTo>
                  <a:lnTo>
                    <a:pt x="3911731" y="936789"/>
                  </a:lnTo>
                  <a:lnTo>
                    <a:pt x="3928888" y="896137"/>
                  </a:lnTo>
                  <a:lnTo>
                    <a:pt x="3934968" y="850900"/>
                  </a:lnTo>
                  <a:lnTo>
                    <a:pt x="3934968" y="170179"/>
                  </a:lnTo>
                  <a:lnTo>
                    <a:pt x="3928888" y="124942"/>
                  </a:lnTo>
                  <a:lnTo>
                    <a:pt x="3911731" y="84290"/>
                  </a:lnTo>
                  <a:lnTo>
                    <a:pt x="3885120" y="49847"/>
                  </a:lnTo>
                  <a:lnTo>
                    <a:pt x="3850677" y="23236"/>
                  </a:lnTo>
                  <a:lnTo>
                    <a:pt x="3810025" y="6079"/>
                  </a:lnTo>
                  <a:lnTo>
                    <a:pt x="3764787" y="0"/>
                  </a:lnTo>
                  <a:close/>
                </a:path>
              </a:pathLst>
            </a:custGeom>
            <a:solidFill>
              <a:srgbClr val="B4C6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0990326" y="4178046"/>
              <a:ext cx="3935095" cy="1021080"/>
            </a:xfrm>
            <a:custGeom>
              <a:avLst/>
              <a:gdLst/>
              <a:ahLst/>
              <a:cxnLst/>
              <a:rect l="l" t="t" r="r" b="b"/>
              <a:pathLst>
                <a:path w="3935094" h="1021079">
                  <a:moveTo>
                    <a:pt x="0" y="170179"/>
                  </a:moveTo>
                  <a:lnTo>
                    <a:pt x="6079" y="124942"/>
                  </a:lnTo>
                  <a:lnTo>
                    <a:pt x="23236" y="84290"/>
                  </a:lnTo>
                  <a:lnTo>
                    <a:pt x="49847" y="49847"/>
                  </a:lnTo>
                  <a:lnTo>
                    <a:pt x="84290" y="23236"/>
                  </a:lnTo>
                  <a:lnTo>
                    <a:pt x="124942" y="6079"/>
                  </a:lnTo>
                  <a:lnTo>
                    <a:pt x="170179" y="0"/>
                  </a:lnTo>
                  <a:lnTo>
                    <a:pt x="3764787" y="0"/>
                  </a:lnTo>
                  <a:lnTo>
                    <a:pt x="3810025" y="6079"/>
                  </a:lnTo>
                  <a:lnTo>
                    <a:pt x="3850677" y="23236"/>
                  </a:lnTo>
                  <a:lnTo>
                    <a:pt x="3885120" y="49847"/>
                  </a:lnTo>
                  <a:lnTo>
                    <a:pt x="3911731" y="84290"/>
                  </a:lnTo>
                  <a:lnTo>
                    <a:pt x="3928888" y="124942"/>
                  </a:lnTo>
                  <a:lnTo>
                    <a:pt x="3934968" y="170179"/>
                  </a:lnTo>
                  <a:lnTo>
                    <a:pt x="3934968" y="850900"/>
                  </a:lnTo>
                  <a:lnTo>
                    <a:pt x="3928888" y="896137"/>
                  </a:lnTo>
                  <a:lnTo>
                    <a:pt x="3911731" y="936789"/>
                  </a:lnTo>
                  <a:lnTo>
                    <a:pt x="3885120" y="971232"/>
                  </a:lnTo>
                  <a:lnTo>
                    <a:pt x="3850677" y="997843"/>
                  </a:lnTo>
                  <a:lnTo>
                    <a:pt x="3810025" y="1015000"/>
                  </a:lnTo>
                  <a:lnTo>
                    <a:pt x="3764787" y="1021079"/>
                  </a:lnTo>
                  <a:lnTo>
                    <a:pt x="170179" y="1021079"/>
                  </a:lnTo>
                  <a:lnTo>
                    <a:pt x="124942" y="1015000"/>
                  </a:lnTo>
                  <a:lnTo>
                    <a:pt x="84290" y="997843"/>
                  </a:lnTo>
                  <a:lnTo>
                    <a:pt x="49847" y="971232"/>
                  </a:lnTo>
                  <a:lnTo>
                    <a:pt x="23236" y="936789"/>
                  </a:lnTo>
                  <a:lnTo>
                    <a:pt x="6079" y="896137"/>
                  </a:lnTo>
                  <a:lnTo>
                    <a:pt x="0" y="850900"/>
                  </a:lnTo>
                  <a:lnTo>
                    <a:pt x="0" y="170179"/>
                  </a:lnTo>
                  <a:close/>
                </a:path>
              </a:pathLst>
            </a:custGeom>
            <a:ln w="19050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11903456" y="4493514"/>
            <a:ext cx="211010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45" dirty="0">
                <a:solidFill>
                  <a:srgbClr val="3E3E3E"/>
                </a:solidFill>
                <a:latin typeface="Trebuchet MS"/>
                <a:cs typeface="Trebuchet MS"/>
              </a:rPr>
              <a:t>Batch</a:t>
            </a:r>
            <a:r>
              <a:rPr sz="2200" spc="-14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execution</a:t>
            </a:r>
            <a:endParaRPr sz="2200">
              <a:latin typeface="Trebuchet MS"/>
              <a:cs typeface="Trebuchet MS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10980801" y="5520309"/>
            <a:ext cx="3954145" cy="1040130"/>
            <a:chOff x="10980801" y="5520309"/>
            <a:chExt cx="3954145" cy="1040130"/>
          </a:xfrm>
        </p:grpSpPr>
        <p:sp>
          <p:nvSpPr>
            <p:cNvPr id="36" name="object 36"/>
            <p:cNvSpPr/>
            <p:nvPr/>
          </p:nvSpPr>
          <p:spPr>
            <a:xfrm>
              <a:off x="10990326" y="5529834"/>
              <a:ext cx="3935095" cy="1021080"/>
            </a:xfrm>
            <a:custGeom>
              <a:avLst/>
              <a:gdLst/>
              <a:ahLst/>
              <a:cxnLst/>
              <a:rect l="l" t="t" r="r" b="b"/>
              <a:pathLst>
                <a:path w="3935094" h="1021079">
                  <a:moveTo>
                    <a:pt x="3764787" y="0"/>
                  </a:moveTo>
                  <a:lnTo>
                    <a:pt x="170179" y="0"/>
                  </a:lnTo>
                  <a:lnTo>
                    <a:pt x="124942" y="6079"/>
                  </a:lnTo>
                  <a:lnTo>
                    <a:pt x="84290" y="23236"/>
                  </a:lnTo>
                  <a:lnTo>
                    <a:pt x="49847" y="49847"/>
                  </a:lnTo>
                  <a:lnTo>
                    <a:pt x="23236" y="84290"/>
                  </a:lnTo>
                  <a:lnTo>
                    <a:pt x="6079" y="124942"/>
                  </a:lnTo>
                  <a:lnTo>
                    <a:pt x="0" y="170179"/>
                  </a:lnTo>
                  <a:lnTo>
                    <a:pt x="0" y="850899"/>
                  </a:lnTo>
                  <a:lnTo>
                    <a:pt x="6079" y="896137"/>
                  </a:lnTo>
                  <a:lnTo>
                    <a:pt x="23236" y="936789"/>
                  </a:lnTo>
                  <a:lnTo>
                    <a:pt x="49847" y="971232"/>
                  </a:lnTo>
                  <a:lnTo>
                    <a:pt x="84290" y="997843"/>
                  </a:lnTo>
                  <a:lnTo>
                    <a:pt x="124942" y="1015000"/>
                  </a:lnTo>
                  <a:lnTo>
                    <a:pt x="170179" y="1021079"/>
                  </a:lnTo>
                  <a:lnTo>
                    <a:pt x="3764787" y="1021079"/>
                  </a:lnTo>
                  <a:lnTo>
                    <a:pt x="3810025" y="1015000"/>
                  </a:lnTo>
                  <a:lnTo>
                    <a:pt x="3850677" y="997843"/>
                  </a:lnTo>
                  <a:lnTo>
                    <a:pt x="3885120" y="971232"/>
                  </a:lnTo>
                  <a:lnTo>
                    <a:pt x="3911731" y="936789"/>
                  </a:lnTo>
                  <a:lnTo>
                    <a:pt x="3928888" y="896137"/>
                  </a:lnTo>
                  <a:lnTo>
                    <a:pt x="3934968" y="850899"/>
                  </a:lnTo>
                  <a:lnTo>
                    <a:pt x="3934968" y="170179"/>
                  </a:lnTo>
                  <a:lnTo>
                    <a:pt x="3928888" y="124942"/>
                  </a:lnTo>
                  <a:lnTo>
                    <a:pt x="3911731" y="84290"/>
                  </a:lnTo>
                  <a:lnTo>
                    <a:pt x="3885120" y="49847"/>
                  </a:lnTo>
                  <a:lnTo>
                    <a:pt x="3850677" y="23236"/>
                  </a:lnTo>
                  <a:lnTo>
                    <a:pt x="3810025" y="6079"/>
                  </a:lnTo>
                  <a:lnTo>
                    <a:pt x="3764787" y="0"/>
                  </a:lnTo>
                  <a:close/>
                </a:path>
              </a:pathLst>
            </a:custGeom>
            <a:solidFill>
              <a:srgbClr val="B4C6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0990326" y="5529834"/>
              <a:ext cx="3935095" cy="1021080"/>
            </a:xfrm>
            <a:custGeom>
              <a:avLst/>
              <a:gdLst/>
              <a:ahLst/>
              <a:cxnLst/>
              <a:rect l="l" t="t" r="r" b="b"/>
              <a:pathLst>
                <a:path w="3935094" h="1021079">
                  <a:moveTo>
                    <a:pt x="0" y="170179"/>
                  </a:moveTo>
                  <a:lnTo>
                    <a:pt x="6079" y="124942"/>
                  </a:lnTo>
                  <a:lnTo>
                    <a:pt x="23236" y="84290"/>
                  </a:lnTo>
                  <a:lnTo>
                    <a:pt x="49847" y="49847"/>
                  </a:lnTo>
                  <a:lnTo>
                    <a:pt x="84290" y="23236"/>
                  </a:lnTo>
                  <a:lnTo>
                    <a:pt x="124942" y="6079"/>
                  </a:lnTo>
                  <a:lnTo>
                    <a:pt x="170179" y="0"/>
                  </a:lnTo>
                  <a:lnTo>
                    <a:pt x="3764787" y="0"/>
                  </a:lnTo>
                  <a:lnTo>
                    <a:pt x="3810025" y="6079"/>
                  </a:lnTo>
                  <a:lnTo>
                    <a:pt x="3850677" y="23236"/>
                  </a:lnTo>
                  <a:lnTo>
                    <a:pt x="3885120" y="49847"/>
                  </a:lnTo>
                  <a:lnTo>
                    <a:pt x="3911731" y="84290"/>
                  </a:lnTo>
                  <a:lnTo>
                    <a:pt x="3928888" y="124942"/>
                  </a:lnTo>
                  <a:lnTo>
                    <a:pt x="3934968" y="170179"/>
                  </a:lnTo>
                  <a:lnTo>
                    <a:pt x="3934968" y="850899"/>
                  </a:lnTo>
                  <a:lnTo>
                    <a:pt x="3928888" y="896137"/>
                  </a:lnTo>
                  <a:lnTo>
                    <a:pt x="3911731" y="936789"/>
                  </a:lnTo>
                  <a:lnTo>
                    <a:pt x="3885120" y="971232"/>
                  </a:lnTo>
                  <a:lnTo>
                    <a:pt x="3850677" y="997843"/>
                  </a:lnTo>
                  <a:lnTo>
                    <a:pt x="3810025" y="1015000"/>
                  </a:lnTo>
                  <a:lnTo>
                    <a:pt x="3764787" y="1021079"/>
                  </a:lnTo>
                  <a:lnTo>
                    <a:pt x="170179" y="1021079"/>
                  </a:lnTo>
                  <a:lnTo>
                    <a:pt x="124942" y="1015000"/>
                  </a:lnTo>
                  <a:lnTo>
                    <a:pt x="84290" y="997843"/>
                  </a:lnTo>
                  <a:lnTo>
                    <a:pt x="49847" y="971232"/>
                  </a:lnTo>
                  <a:lnTo>
                    <a:pt x="23236" y="936789"/>
                  </a:lnTo>
                  <a:lnTo>
                    <a:pt x="6079" y="896137"/>
                  </a:lnTo>
                  <a:lnTo>
                    <a:pt x="0" y="850899"/>
                  </a:lnTo>
                  <a:lnTo>
                    <a:pt x="0" y="170179"/>
                  </a:lnTo>
                  <a:close/>
                </a:path>
              </a:pathLst>
            </a:custGeom>
            <a:ln w="19050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11650471" y="5844616"/>
            <a:ext cx="261683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10" dirty="0">
                <a:solidFill>
                  <a:srgbClr val="3E3E3E"/>
                </a:solidFill>
                <a:latin typeface="Trebuchet MS"/>
                <a:cs typeface="Trebuchet MS"/>
              </a:rPr>
              <a:t>IPv4/IPv6</a:t>
            </a:r>
            <a:r>
              <a:rPr sz="2200" spc="-13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dual-stack</a:t>
            </a:r>
            <a:endParaRPr sz="2200">
              <a:latin typeface="Trebuchet MS"/>
              <a:cs typeface="Trebuchet MS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10980801" y="6872096"/>
            <a:ext cx="3954145" cy="1040130"/>
            <a:chOff x="10980801" y="6872096"/>
            <a:chExt cx="3954145" cy="1040130"/>
          </a:xfrm>
        </p:grpSpPr>
        <p:sp>
          <p:nvSpPr>
            <p:cNvPr id="40" name="object 40"/>
            <p:cNvSpPr/>
            <p:nvPr/>
          </p:nvSpPr>
          <p:spPr>
            <a:xfrm>
              <a:off x="10990326" y="6881621"/>
              <a:ext cx="3935095" cy="1021080"/>
            </a:xfrm>
            <a:custGeom>
              <a:avLst/>
              <a:gdLst/>
              <a:ahLst/>
              <a:cxnLst/>
              <a:rect l="l" t="t" r="r" b="b"/>
              <a:pathLst>
                <a:path w="3935094" h="1021079">
                  <a:moveTo>
                    <a:pt x="3764787" y="0"/>
                  </a:moveTo>
                  <a:lnTo>
                    <a:pt x="170179" y="0"/>
                  </a:lnTo>
                  <a:lnTo>
                    <a:pt x="124942" y="6079"/>
                  </a:lnTo>
                  <a:lnTo>
                    <a:pt x="84290" y="23236"/>
                  </a:lnTo>
                  <a:lnTo>
                    <a:pt x="49847" y="49847"/>
                  </a:lnTo>
                  <a:lnTo>
                    <a:pt x="23236" y="84290"/>
                  </a:lnTo>
                  <a:lnTo>
                    <a:pt x="6079" y="124942"/>
                  </a:lnTo>
                  <a:lnTo>
                    <a:pt x="0" y="170179"/>
                  </a:lnTo>
                  <a:lnTo>
                    <a:pt x="0" y="850899"/>
                  </a:lnTo>
                  <a:lnTo>
                    <a:pt x="6079" y="896137"/>
                  </a:lnTo>
                  <a:lnTo>
                    <a:pt x="23236" y="936789"/>
                  </a:lnTo>
                  <a:lnTo>
                    <a:pt x="49847" y="971232"/>
                  </a:lnTo>
                  <a:lnTo>
                    <a:pt x="84290" y="997843"/>
                  </a:lnTo>
                  <a:lnTo>
                    <a:pt x="124942" y="1015000"/>
                  </a:lnTo>
                  <a:lnTo>
                    <a:pt x="170179" y="1021079"/>
                  </a:lnTo>
                  <a:lnTo>
                    <a:pt x="3764787" y="1021079"/>
                  </a:lnTo>
                  <a:lnTo>
                    <a:pt x="3810025" y="1015000"/>
                  </a:lnTo>
                  <a:lnTo>
                    <a:pt x="3850677" y="997843"/>
                  </a:lnTo>
                  <a:lnTo>
                    <a:pt x="3885120" y="971232"/>
                  </a:lnTo>
                  <a:lnTo>
                    <a:pt x="3911731" y="936789"/>
                  </a:lnTo>
                  <a:lnTo>
                    <a:pt x="3928888" y="896137"/>
                  </a:lnTo>
                  <a:lnTo>
                    <a:pt x="3934968" y="850899"/>
                  </a:lnTo>
                  <a:lnTo>
                    <a:pt x="3934968" y="170179"/>
                  </a:lnTo>
                  <a:lnTo>
                    <a:pt x="3928888" y="124942"/>
                  </a:lnTo>
                  <a:lnTo>
                    <a:pt x="3911731" y="84290"/>
                  </a:lnTo>
                  <a:lnTo>
                    <a:pt x="3885120" y="49847"/>
                  </a:lnTo>
                  <a:lnTo>
                    <a:pt x="3850677" y="23236"/>
                  </a:lnTo>
                  <a:lnTo>
                    <a:pt x="3810025" y="6079"/>
                  </a:lnTo>
                  <a:lnTo>
                    <a:pt x="3764787" y="0"/>
                  </a:lnTo>
                  <a:close/>
                </a:path>
              </a:pathLst>
            </a:custGeom>
            <a:solidFill>
              <a:srgbClr val="B4C6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10990326" y="6881621"/>
              <a:ext cx="3935095" cy="1021080"/>
            </a:xfrm>
            <a:custGeom>
              <a:avLst/>
              <a:gdLst/>
              <a:ahLst/>
              <a:cxnLst/>
              <a:rect l="l" t="t" r="r" b="b"/>
              <a:pathLst>
                <a:path w="3935094" h="1021079">
                  <a:moveTo>
                    <a:pt x="0" y="170179"/>
                  </a:moveTo>
                  <a:lnTo>
                    <a:pt x="6079" y="124942"/>
                  </a:lnTo>
                  <a:lnTo>
                    <a:pt x="23236" y="84290"/>
                  </a:lnTo>
                  <a:lnTo>
                    <a:pt x="49847" y="49847"/>
                  </a:lnTo>
                  <a:lnTo>
                    <a:pt x="84290" y="23236"/>
                  </a:lnTo>
                  <a:lnTo>
                    <a:pt x="124942" y="6079"/>
                  </a:lnTo>
                  <a:lnTo>
                    <a:pt x="170179" y="0"/>
                  </a:lnTo>
                  <a:lnTo>
                    <a:pt x="3764787" y="0"/>
                  </a:lnTo>
                  <a:lnTo>
                    <a:pt x="3810025" y="6079"/>
                  </a:lnTo>
                  <a:lnTo>
                    <a:pt x="3850677" y="23236"/>
                  </a:lnTo>
                  <a:lnTo>
                    <a:pt x="3885120" y="49847"/>
                  </a:lnTo>
                  <a:lnTo>
                    <a:pt x="3911731" y="84290"/>
                  </a:lnTo>
                  <a:lnTo>
                    <a:pt x="3928888" y="124942"/>
                  </a:lnTo>
                  <a:lnTo>
                    <a:pt x="3934968" y="170179"/>
                  </a:lnTo>
                  <a:lnTo>
                    <a:pt x="3934968" y="850899"/>
                  </a:lnTo>
                  <a:lnTo>
                    <a:pt x="3928888" y="896137"/>
                  </a:lnTo>
                  <a:lnTo>
                    <a:pt x="3911731" y="936789"/>
                  </a:lnTo>
                  <a:lnTo>
                    <a:pt x="3885120" y="971232"/>
                  </a:lnTo>
                  <a:lnTo>
                    <a:pt x="3850677" y="997843"/>
                  </a:lnTo>
                  <a:lnTo>
                    <a:pt x="3810025" y="1015000"/>
                  </a:lnTo>
                  <a:lnTo>
                    <a:pt x="3764787" y="1021079"/>
                  </a:lnTo>
                  <a:lnTo>
                    <a:pt x="170179" y="1021079"/>
                  </a:lnTo>
                  <a:lnTo>
                    <a:pt x="124942" y="1015000"/>
                  </a:lnTo>
                  <a:lnTo>
                    <a:pt x="84290" y="997843"/>
                  </a:lnTo>
                  <a:lnTo>
                    <a:pt x="49847" y="971232"/>
                  </a:lnTo>
                  <a:lnTo>
                    <a:pt x="23236" y="936789"/>
                  </a:lnTo>
                  <a:lnTo>
                    <a:pt x="6079" y="896137"/>
                  </a:lnTo>
                  <a:lnTo>
                    <a:pt x="0" y="850899"/>
                  </a:lnTo>
                  <a:lnTo>
                    <a:pt x="0" y="170179"/>
                  </a:lnTo>
                  <a:close/>
                </a:path>
              </a:pathLst>
            </a:custGeom>
            <a:ln w="19050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2" name="object 42"/>
          <p:cNvSpPr txBox="1"/>
          <p:nvPr/>
        </p:nvSpPr>
        <p:spPr>
          <a:xfrm>
            <a:off x="11346942" y="7029068"/>
            <a:ext cx="3222625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742950" marR="5080" indent="-730250">
              <a:lnSpc>
                <a:spcPct val="100000"/>
              </a:lnSpc>
              <a:spcBef>
                <a:spcPts val="95"/>
              </a:spcBef>
            </a:pPr>
            <a:r>
              <a:rPr sz="2200" spc="15" dirty="0">
                <a:solidFill>
                  <a:srgbClr val="3E3E3E"/>
                </a:solidFill>
                <a:latin typeface="Trebuchet MS"/>
                <a:cs typeface="Trebuchet MS"/>
              </a:rPr>
              <a:t>Secret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Trebuchet MS"/>
                <a:cs typeface="Trebuchet MS"/>
              </a:rPr>
              <a:t>and</a:t>
            </a:r>
            <a:r>
              <a:rPr sz="2200" spc="-10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configuration </a:t>
            </a:r>
            <a:r>
              <a:rPr sz="2200" spc="-65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rebuchet MS"/>
                <a:cs typeface="Trebuchet MS"/>
              </a:rPr>
              <a:t>management</a:t>
            </a:r>
            <a:endParaRPr sz="2200">
              <a:latin typeface="Trebuchet MS"/>
              <a:cs typeface="Trebuchet MS"/>
            </a:endParaRPr>
          </a:p>
        </p:txBody>
      </p:sp>
      <p:grpSp>
        <p:nvGrpSpPr>
          <p:cNvPr id="43" name="object 43"/>
          <p:cNvGrpSpPr/>
          <p:nvPr/>
        </p:nvGrpSpPr>
        <p:grpSpPr>
          <a:xfrm>
            <a:off x="5637276" y="1908048"/>
            <a:ext cx="5410200" cy="5539740"/>
            <a:chOff x="5637276" y="1908048"/>
            <a:chExt cx="5410200" cy="5539740"/>
          </a:xfrm>
        </p:grpSpPr>
        <p:sp>
          <p:nvSpPr>
            <p:cNvPr id="44" name="object 44"/>
            <p:cNvSpPr/>
            <p:nvPr/>
          </p:nvSpPr>
          <p:spPr>
            <a:xfrm>
              <a:off x="5637276" y="1918715"/>
              <a:ext cx="1424940" cy="2796540"/>
            </a:xfrm>
            <a:custGeom>
              <a:avLst/>
              <a:gdLst/>
              <a:ahLst/>
              <a:cxnLst/>
              <a:rect l="l" t="t" r="r" b="b"/>
              <a:pathLst>
                <a:path w="1424940" h="2796540">
                  <a:moveTo>
                    <a:pt x="411861" y="1415542"/>
                  </a:moveTo>
                  <a:lnTo>
                    <a:pt x="88633" y="1415542"/>
                  </a:lnTo>
                  <a:lnTo>
                    <a:pt x="86918" y="1407045"/>
                  </a:lnTo>
                  <a:lnTo>
                    <a:pt x="78765" y="1394942"/>
                  </a:lnTo>
                  <a:lnTo>
                    <a:pt x="66662" y="1386789"/>
                  </a:lnTo>
                  <a:lnTo>
                    <a:pt x="51816" y="1383792"/>
                  </a:lnTo>
                  <a:lnTo>
                    <a:pt x="36957" y="1386789"/>
                  </a:lnTo>
                  <a:lnTo>
                    <a:pt x="24853" y="1394942"/>
                  </a:lnTo>
                  <a:lnTo>
                    <a:pt x="16700" y="1407045"/>
                  </a:lnTo>
                  <a:lnTo>
                    <a:pt x="13716" y="1421892"/>
                  </a:lnTo>
                  <a:lnTo>
                    <a:pt x="16700" y="1436751"/>
                  </a:lnTo>
                  <a:lnTo>
                    <a:pt x="24853" y="1448854"/>
                  </a:lnTo>
                  <a:lnTo>
                    <a:pt x="36957" y="1457007"/>
                  </a:lnTo>
                  <a:lnTo>
                    <a:pt x="51816" y="1459992"/>
                  </a:lnTo>
                  <a:lnTo>
                    <a:pt x="66662" y="1457007"/>
                  </a:lnTo>
                  <a:lnTo>
                    <a:pt x="78765" y="1448854"/>
                  </a:lnTo>
                  <a:lnTo>
                    <a:pt x="86918" y="1436751"/>
                  </a:lnTo>
                  <a:lnTo>
                    <a:pt x="88633" y="1428242"/>
                  </a:lnTo>
                  <a:lnTo>
                    <a:pt x="411861" y="1428242"/>
                  </a:lnTo>
                  <a:lnTo>
                    <a:pt x="411861" y="1415542"/>
                  </a:lnTo>
                  <a:close/>
                </a:path>
                <a:path w="1424940" h="2796540">
                  <a:moveTo>
                    <a:pt x="411861" y="31750"/>
                  </a:moveTo>
                  <a:lnTo>
                    <a:pt x="88633" y="31750"/>
                  </a:lnTo>
                  <a:lnTo>
                    <a:pt x="86918" y="23253"/>
                  </a:lnTo>
                  <a:lnTo>
                    <a:pt x="78765" y="11150"/>
                  </a:lnTo>
                  <a:lnTo>
                    <a:pt x="66662" y="2997"/>
                  </a:lnTo>
                  <a:lnTo>
                    <a:pt x="51816" y="0"/>
                  </a:lnTo>
                  <a:lnTo>
                    <a:pt x="36957" y="2997"/>
                  </a:lnTo>
                  <a:lnTo>
                    <a:pt x="24853" y="11150"/>
                  </a:lnTo>
                  <a:lnTo>
                    <a:pt x="16700" y="23253"/>
                  </a:lnTo>
                  <a:lnTo>
                    <a:pt x="13716" y="38100"/>
                  </a:lnTo>
                  <a:lnTo>
                    <a:pt x="16700" y="52959"/>
                  </a:lnTo>
                  <a:lnTo>
                    <a:pt x="24853" y="65062"/>
                  </a:lnTo>
                  <a:lnTo>
                    <a:pt x="36957" y="73215"/>
                  </a:lnTo>
                  <a:lnTo>
                    <a:pt x="51816" y="76200"/>
                  </a:lnTo>
                  <a:lnTo>
                    <a:pt x="66662" y="73215"/>
                  </a:lnTo>
                  <a:lnTo>
                    <a:pt x="78765" y="65062"/>
                  </a:lnTo>
                  <a:lnTo>
                    <a:pt x="86918" y="52959"/>
                  </a:lnTo>
                  <a:lnTo>
                    <a:pt x="88633" y="44450"/>
                  </a:lnTo>
                  <a:lnTo>
                    <a:pt x="411861" y="44450"/>
                  </a:lnTo>
                  <a:lnTo>
                    <a:pt x="411861" y="31750"/>
                  </a:lnTo>
                  <a:close/>
                </a:path>
                <a:path w="1424940" h="2796540">
                  <a:moveTo>
                    <a:pt x="1424432" y="2752090"/>
                  </a:moveTo>
                  <a:lnTo>
                    <a:pt x="74917" y="2752090"/>
                  </a:lnTo>
                  <a:lnTo>
                    <a:pt x="73202" y="2743593"/>
                  </a:lnTo>
                  <a:lnTo>
                    <a:pt x="65049" y="2731490"/>
                  </a:lnTo>
                  <a:lnTo>
                    <a:pt x="52946" y="2723337"/>
                  </a:lnTo>
                  <a:lnTo>
                    <a:pt x="38100" y="2720340"/>
                  </a:lnTo>
                  <a:lnTo>
                    <a:pt x="23241" y="2723337"/>
                  </a:lnTo>
                  <a:lnTo>
                    <a:pt x="11137" y="2731490"/>
                  </a:lnTo>
                  <a:lnTo>
                    <a:pt x="2984" y="2743593"/>
                  </a:lnTo>
                  <a:lnTo>
                    <a:pt x="0" y="2758440"/>
                  </a:lnTo>
                  <a:lnTo>
                    <a:pt x="2984" y="2773299"/>
                  </a:lnTo>
                  <a:lnTo>
                    <a:pt x="11137" y="2785402"/>
                  </a:lnTo>
                  <a:lnTo>
                    <a:pt x="23241" y="2793555"/>
                  </a:lnTo>
                  <a:lnTo>
                    <a:pt x="38100" y="2796540"/>
                  </a:lnTo>
                  <a:lnTo>
                    <a:pt x="52946" y="2793555"/>
                  </a:lnTo>
                  <a:lnTo>
                    <a:pt x="65049" y="2785402"/>
                  </a:lnTo>
                  <a:lnTo>
                    <a:pt x="73202" y="2773299"/>
                  </a:lnTo>
                  <a:lnTo>
                    <a:pt x="74917" y="2764790"/>
                  </a:lnTo>
                  <a:lnTo>
                    <a:pt x="1424432" y="2764790"/>
                  </a:lnTo>
                  <a:lnTo>
                    <a:pt x="1424432" y="2752090"/>
                  </a:lnTo>
                  <a:close/>
                </a:path>
              </a:pathLst>
            </a:custGeom>
            <a:solidFill>
              <a:srgbClr val="5858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6048756" y="1956816"/>
              <a:ext cx="974090" cy="2732405"/>
            </a:xfrm>
            <a:custGeom>
              <a:avLst/>
              <a:gdLst/>
              <a:ahLst/>
              <a:cxnLst/>
              <a:rect l="l" t="t" r="r" b="b"/>
              <a:pathLst>
                <a:path w="974090" h="2732404">
                  <a:moveTo>
                    <a:pt x="973836" y="2731516"/>
                  </a:moveTo>
                  <a:lnTo>
                    <a:pt x="0" y="0"/>
                  </a:lnTo>
                </a:path>
                <a:path w="974090" h="2732404">
                  <a:moveTo>
                    <a:pt x="973836" y="2731896"/>
                  </a:moveTo>
                  <a:lnTo>
                    <a:pt x="0" y="1379219"/>
                  </a:lnTo>
                </a:path>
              </a:pathLst>
            </a:custGeom>
            <a:ln w="12700">
              <a:solidFill>
                <a:srgbClr val="5858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5655564" y="6015227"/>
              <a:ext cx="398145" cy="76200"/>
            </a:xfrm>
            <a:custGeom>
              <a:avLst/>
              <a:gdLst/>
              <a:ahLst/>
              <a:cxnLst/>
              <a:rect l="l" t="t" r="r" b="b"/>
              <a:pathLst>
                <a:path w="398145" h="76200">
                  <a:moveTo>
                    <a:pt x="38100" y="0"/>
                  </a:moveTo>
                  <a:lnTo>
                    <a:pt x="23252" y="2988"/>
                  </a:lnTo>
                  <a:lnTo>
                    <a:pt x="11144" y="11144"/>
                  </a:lnTo>
                  <a:lnTo>
                    <a:pt x="2988" y="23252"/>
                  </a:lnTo>
                  <a:lnTo>
                    <a:pt x="0" y="38100"/>
                  </a:lnTo>
                  <a:lnTo>
                    <a:pt x="2988" y="52947"/>
                  </a:lnTo>
                  <a:lnTo>
                    <a:pt x="11144" y="65055"/>
                  </a:lnTo>
                  <a:lnTo>
                    <a:pt x="23252" y="73211"/>
                  </a:lnTo>
                  <a:lnTo>
                    <a:pt x="38100" y="76200"/>
                  </a:lnTo>
                  <a:lnTo>
                    <a:pt x="52947" y="73211"/>
                  </a:lnTo>
                  <a:lnTo>
                    <a:pt x="65055" y="65055"/>
                  </a:lnTo>
                  <a:lnTo>
                    <a:pt x="73211" y="52947"/>
                  </a:lnTo>
                  <a:lnTo>
                    <a:pt x="74921" y="44450"/>
                  </a:lnTo>
                  <a:lnTo>
                    <a:pt x="38100" y="44450"/>
                  </a:lnTo>
                  <a:lnTo>
                    <a:pt x="38100" y="31750"/>
                  </a:lnTo>
                  <a:lnTo>
                    <a:pt x="74921" y="31750"/>
                  </a:lnTo>
                  <a:lnTo>
                    <a:pt x="73211" y="23252"/>
                  </a:lnTo>
                  <a:lnTo>
                    <a:pt x="65055" y="11144"/>
                  </a:lnTo>
                  <a:lnTo>
                    <a:pt x="52947" y="2988"/>
                  </a:lnTo>
                  <a:lnTo>
                    <a:pt x="38100" y="0"/>
                  </a:lnTo>
                  <a:close/>
                </a:path>
                <a:path w="398145" h="76200">
                  <a:moveTo>
                    <a:pt x="74921" y="31750"/>
                  </a:moveTo>
                  <a:lnTo>
                    <a:pt x="38100" y="31750"/>
                  </a:lnTo>
                  <a:lnTo>
                    <a:pt x="38100" y="44450"/>
                  </a:lnTo>
                  <a:lnTo>
                    <a:pt x="74921" y="44450"/>
                  </a:lnTo>
                  <a:lnTo>
                    <a:pt x="76200" y="38100"/>
                  </a:lnTo>
                  <a:lnTo>
                    <a:pt x="74921" y="31750"/>
                  </a:lnTo>
                  <a:close/>
                </a:path>
                <a:path w="398145" h="76200">
                  <a:moveTo>
                    <a:pt x="398145" y="31750"/>
                  </a:moveTo>
                  <a:lnTo>
                    <a:pt x="74921" y="31750"/>
                  </a:lnTo>
                  <a:lnTo>
                    <a:pt x="76200" y="38100"/>
                  </a:lnTo>
                  <a:lnTo>
                    <a:pt x="74921" y="44450"/>
                  </a:lnTo>
                  <a:lnTo>
                    <a:pt x="398145" y="44450"/>
                  </a:lnTo>
                  <a:lnTo>
                    <a:pt x="398145" y="31750"/>
                  </a:lnTo>
                  <a:close/>
                </a:path>
              </a:pathLst>
            </a:custGeom>
            <a:solidFill>
              <a:srgbClr val="5858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6048756" y="4700016"/>
              <a:ext cx="1013460" cy="1353185"/>
            </a:xfrm>
            <a:custGeom>
              <a:avLst/>
              <a:gdLst/>
              <a:ahLst/>
              <a:cxnLst/>
              <a:rect l="l" t="t" r="r" b="b"/>
              <a:pathLst>
                <a:path w="1013459" h="1353185">
                  <a:moveTo>
                    <a:pt x="1013460" y="0"/>
                  </a:moveTo>
                  <a:lnTo>
                    <a:pt x="0" y="1352677"/>
                  </a:lnTo>
                </a:path>
              </a:pathLst>
            </a:custGeom>
            <a:ln w="12700">
              <a:solidFill>
                <a:srgbClr val="5858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5655564" y="7371588"/>
              <a:ext cx="398145" cy="76200"/>
            </a:xfrm>
            <a:custGeom>
              <a:avLst/>
              <a:gdLst/>
              <a:ahLst/>
              <a:cxnLst/>
              <a:rect l="l" t="t" r="r" b="b"/>
              <a:pathLst>
                <a:path w="398145" h="76200">
                  <a:moveTo>
                    <a:pt x="38100" y="0"/>
                  </a:moveTo>
                  <a:lnTo>
                    <a:pt x="23252" y="2988"/>
                  </a:lnTo>
                  <a:lnTo>
                    <a:pt x="11144" y="11144"/>
                  </a:lnTo>
                  <a:lnTo>
                    <a:pt x="2988" y="23252"/>
                  </a:lnTo>
                  <a:lnTo>
                    <a:pt x="0" y="38099"/>
                  </a:lnTo>
                  <a:lnTo>
                    <a:pt x="2988" y="52947"/>
                  </a:lnTo>
                  <a:lnTo>
                    <a:pt x="11144" y="65055"/>
                  </a:lnTo>
                  <a:lnTo>
                    <a:pt x="23252" y="73211"/>
                  </a:lnTo>
                  <a:lnTo>
                    <a:pt x="38100" y="76199"/>
                  </a:lnTo>
                  <a:lnTo>
                    <a:pt x="52947" y="73211"/>
                  </a:lnTo>
                  <a:lnTo>
                    <a:pt x="65055" y="65055"/>
                  </a:lnTo>
                  <a:lnTo>
                    <a:pt x="73211" y="52947"/>
                  </a:lnTo>
                  <a:lnTo>
                    <a:pt x="74921" y="44449"/>
                  </a:lnTo>
                  <a:lnTo>
                    <a:pt x="38100" y="44449"/>
                  </a:lnTo>
                  <a:lnTo>
                    <a:pt x="38100" y="31749"/>
                  </a:lnTo>
                  <a:lnTo>
                    <a:pt x="74921" y="31749"/>
                  </a:lnTo>
                  <a:lnTo>
                    <a:pt x="73211" y="23252"/>
                  </a:lnTo>
                  <a:lnTo>
                    <a:pt x="65055" y="11144"/>
                  </a:lnTo>
                  <a:lnTo>
                    <a:pt x="52947" y="2988"/>
                  </a:lnTo>
                  <a:lnTo>
                    <a:pt x="38100" y="0"/>
                  </a:lnTo>
                  <a:close/>
                </a:path>
                <a:path w="398145" h="76200">
                  <a:moveTo>
                    <a:pt x="74921" y="31749"/>
                  </a:moveTo>
                  <a:lnTo>
                    <a:pt x="38100" y="31749"/>
                  </a:lnTo>
                  <a:lnTo>
                    <a:pt x="38100" y="44449"/>
                  </a:lnTo>
                  <a:lnTo>
                    <a:pt x="74921" y="44449"/>
                  </a:lnTo>
                  <a:lnTo>
                    <a:pt x="76200" y="38099"/>
                  </a:lnTo>
                  <a:lnTo>
                    <a:pt x="74921" y="31749"/>
                  </a:lnTo>
                  <a:close/>
                </a:path>
                <a:path w="398145" h="76200">
                  <a:moveTo>
                    <a:pt x="398145" y="31749"/>
                  </a:moveTo>
                  <a:lnTo>
                    <a:pt x="74921" y="31749"/>
                  </a:lnTo>
                  <a:lnTo>
                    <a:pt x="76200" y="38099"/>
                  </a:lnTo>
                  <a:lnTo>
                    <a:pt x="74921" y="44449"/>
                  </a:lnTo>
                  <a:lnTo>
                    <a:pt x="398145" y="44449"/>
                  </a:lnTo>
                  <a:lnTo>
                    <a:pt x="398145" y="31749"/>
                  </a:lnTo>
                  <a:close/>
                </a:path>
              </a:pathLst>
            </a:custGeom>
            <a:solidFill>
              <a:srgbClr val="5858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6057900" y="4713732"/>
              <a:ext cx="994410" cy="2705735"/>
            </a:xfrm>
            <a:custGeom>
              <a:avLst/>
              <a:gdLst/>
              <a:ahLst/>
              <a:cxnLst/>
              <a:rect l="l" t="t" r="r" b="b"/>
              <a:pathLst>
                <a:path w="994409" h="2705734">
                  <a:moveTo>
                    <a:pt x="993901" y="0"/>
                  </a:moveTo>
                  <a:lnTo>
                    <a:pt x="0" y="2705354"/>
                  </a:lnTo>
                </a:path>
              </a:pathLst>
            </a:custGeom>
            <a:ln w="12700">
              <a:solidFill>
                <a:srgbClr val="5858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9622536" y="1908047"/>
              <a:ext cx="1424940" cy="2796540"/>
            </a:xfrm>
            <a:custGeom>
              <a:avLst/>
              <a:gdLst/>
              <a:ahLst/>
              <a:cxnLst/>
              <a:rect l="l" t="t" r="r" b="b"/>
              <a:pathLst>
                <a:path w="1424940" h="2796540">
                  <a:moveTo>
                    <a:pt x="1410081" y="1421892"/>
                  </a:moveTo>
                  <a:lnTo>
                    <a:pt x="1408785" y="1415542"/>
                  </a:lnTo>
                  <a:lnTo>
                    <a:pt x="1407071" y="1407045"/>
                  </a:lnTo>
                  <a:lnTo>
                    <a:pt x="1398879" y="1394942"/>
                  </a:lnTo>
                  <a:lnTo>
                    <a:pt x="1386763" y="1386789"/>
                  </a:lnTo>
                  <a:lnTo>
                    <a:pt x="1371981" y="1383792"/>
                  </a:lnTo>
                  <a:lnTo>
                    <a:pt x="1357122" y="1386789"/>
                  </a:lnTo>
                  <a:lnTo>
                    <a:pt x="1345018" y="1394942"/>
                  </a:lnTo>
                  <a:lnTo>
                    <a:pt x="1336865" y="1407045"/>
                  </a:lnTo>
                  <a:lnTo>
                    <a:pt x="1335151" y="1415542"/>
                  </a:lnTo>
                  <a:lnTo>
                    <a:pt x="1011936" y="1415542"/>
                  </a:lnTo>
                  <a:lnTo>
                    <a:pt x="1011936" y="1428242"/>
                  </a:lnTo>
                  <a:lnTo>
                    <a:pt x="1335151" y="1428242"/>
                  </a:lnTo>
                  <a:lnTo>
                    <a:pt x="1336865" y="1436751"/>
                  </a:lnTo>
                  <a:lnTo>
                    <a:pt x="1345018" y="1448854"/>
                  </a:lnTo>
                  <a:lnTo>
                    <a:pt x="1357122" y="1457007"/>
                  </a:lnTo>
                  <a:lnTo>
                    <a:pt x="1371981" y="1459992"/>
                  </a:lnTo>
                  <a:lnTo>
                    <a:pt x="1386763" y="1457007"/>
                  </a:lnTo>
                  <a:lnTo>
                    <a:pt x="1398879" y="1448854"/>
                  </a:lnTo>
                  <a:lnTo>
                    <a:pt x="1407071" y="1436751"/>
                  </a:lnTo>
                  <a:lnTo>
                    <a:pt x="1408785" y="1428242"/>
                  </a:lnTo>
                  <a:lnTo>
                    <a:pt x="1410081" y="1421892"/>
                  </a:lnTo>
                  <a:close/>
                </a:path>
                <a:path w="1424940" h="2796540">
                  <a:moveTo>
                    <a:pt x="1410081" y="38100"/>
                  </a:moveTo>
                  <a:lnTo>
                    <a:pt x="1408785" y="31750"/>
                  </a:lnTo>
                  <a:lnTo>
                    <a:pt x="1407071" y="23253"/>
                  </a:lnTo>
                  <a:lnTo>
                    <a:pt x="1398879" y="11150"/>
                  </a:lnTo>
                  <a:lnTo>
                    <a:pt x="1386763" y="2997"/>
                  </a:lnTo>
                  <a:lnTo>
                    <a:pt x="1371981" y="0"/>
                  </a:lnTo>
                  <a:lnTo>
                    <a:pt x="1357122" y="2997"/>
                  </a:lnTo>
                  <a:lnTo>
                    <a:pt x="1345018" y="11150"/>
                  </a:lnTo>
                  <a:lnTo>
                    <a:pt x="1336865" y="23253"/>
                  </a:lnTo>
                  <a:lnTo>
                    <a:pt x="1335151" y="31750"/>
                  </a:lnTo>
                  <a:lnTo>
                    <a:pt x="1011936" y="31750"/>
                  </a:lnTo>
                  <a:lnTo>
                    <a:pt x="1011936" y="44450"/>
                  </a:lnTo>
                  <a:lnTo>
                    <a:pt x="1335151" y="44450"/>
                  </a:lnTo>
                  <a:lnTo>
                    <a:pt x="1336865" y="52959"/>
                  </a:lnTo>
                  <a:lnTo>
                    <a:pt x="1345018" y="65062"/>
                  </a:lnTo>
                  <a:lnTo>
                    <a:pt x="1357122" y="73215"/>
                  </a:lnTo>
                  <a:lnTo>
                    <a:pt x="1371981" y="76200"/>
                  </a:lnTo>
                  <a:lnTo>
                    <a:pt x="1386763" y="73215"/>
                  </a:lnTo>
                  <a:lnTo>
                    <a:pt x="1398879" y="65062"/>
                  </a:lnTo>
                  <a:lnTo>
                    <a:pt x="1407071" y="52959"/>
                  </a:lnTo>
                  <a:lnTo>
                    <a:pt x="1408785" y="44450"/>
                  </a:lnTo>
                  <a:lnTo>
                    <a:pt x="1410081" y="38100"/>
                  </a:lnTo>
                  <a:close/>
                </a:path>
                <a:path w="1424940" h="2796540">
                  <a:moveTo>
                    <a:pt x="1424432" y="2758440"/>
                  </a:moveTo>
                  <a:lnTo>
                    <a:pt x="1423136" y="2752090"/>
                  </a:lnTo>
                  <a:lnTo>
                    <a:pt x="1421422" y="2743593"/>
                  </a:lnTo>
                  <a:lnTo>
                    <a:pt x="1413230" y="2731490"/>
                  </a:lnTo>
                  <a:lnTo>
                    <a:pt x="1401114" y="2723337"/>
                  </a:lnTo>
                  <a:lnTo>
                    <a:pt x="1386332" y="2720340"/>
                  </a:lnTo>
                  <a:lnTo>
                    <a:pt x="1371473" y="2723337"/>
                  </a:lnTo>
                  <a:lnTo>
                    <a:pt x="1359369" y="2731490"/>
                  </a:lnTo>
                  <a:lnTo>
                    <a:pt x="1351216" y="2743593"/>
                  </a:lnTo>
                  <a:lnTo>
                    <a:pt x="1349502" y="2752090"/>
                  </a:lnTo>
                  <a:lnTo>
                    <a:pt x="0" y="2752090"/>
                  </a:lnTo>
                  <a:lnTo>
                    <a:pt x="0" y="2764790"/>
                  </a:lnTo>
                  <a:lnTo>
                    <a:pt x="1349502" y="2764790"/>
                  </a:lnTo>
                  <a:lnTo>
                    <a:pt x="1351216" y="2773299"/>
                  </a:lnTo>
                  <a:lnTo>
                    <a:pt x="1359369" y="2785402"/>
                  </a:lnTo>
                  <a:lnTo>
                    <a:pt x="1371473" y="2793555"/>
                  </a:lnTo>
                  <a:lnTo>
                    <a:pt x="1386332" y="2796540"/>
                  </a:lnTo>
                  <a:lnTo>
                    <a:pt x="1401114" y="2793555"/>
                  </a:lnTo>
                  <a:lnTo>
                    <a:pt x="1413230" y="2785402"/>
                  </a:lnTo>
                  <a:lnTo>
                    <a:pt x="1421422" y="2773299"/>
                  </a:lnTo>
                  <a:lnTo>
                    <a:pt x="1423136" y="2764790"/>
                  </a:lnTo>
                  <a:lnTo>
                    <a:pt x="1424432" y="2758440"/>
                  </a:lnTo>
                  <a:close/>
                </a:path>
              </a:pathLst>
            </a:custGeom>
            <a:solidFill>
              <a:srgbClr val="5858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9660635" y="1946148"/>
              <a:ext cx="974090" cy="2732405"/>
            </a:xfrm>
            <a:custGeom>
              <a:avLst/>
              <a:gdLst/>
              <a:ahLst/>
              <a:cxnLst/>
              <a:rect l="l" t="t" r="r" b="b"/>
              <a:pathLst>
                <a:path w="974090" h="2732404">
                  <a:moveTo>
                    <a:pt x="0" y="2731516"/>
                  </a:moveTo>
                  <a:lnTo>
                    <a:pt x="973836" y="0"/>
                  </a:lnTo>
                </a:path>
                <a:path w="974090" h="2732404">
                  <a:moveTo>
                    <a:pt x="0" y="2731897"/>
                  </a:moveTo>
                  <a:lnTo>
                    <a:pt x="973836" y="1379219"/>
                  </a:lnTo>
                </a:path>
              </a:pathLst>
            </a:custGeom>
            <a:ln w="12700">
              <a:solidFill>
                <a:srgbClr val="5858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10629900" y="6006083"/>
              <a:ext cx="398145" cy="76200"/>
            </a:xfrm>
            <a:custGeom>
              <a:avLst/>
              <a:gdLst/>
              <a:ahLst/>
              <a:cxnLst/>
              <a:rect l="l" t="t" r="r" b="b"/>
              <a:pathLst>
                <a:path w="398145" h="76200">
                  <a:moveTo>
                    <a:pt x="360045" y="0"/>
                  </a:moveTo>
                  <a:lnTo>
                    <a:pt x="345197" y="2988"/>
                  </a:lnTo>
                  <a:lnTo>
                    <a:pt x="333089" y="11144"/>
                  </a:lnTo>
                  <a:lnTo>
                    <a:pt x="324933" y="23252"/>
                  </a:lnTo>
                  <a:lnTo>
                    <a:pt x="321945" y="38100"/>
                  </a:lnTo>
                  <a:lnTo>
                    <a:pt x="324933" y="52947"/>
                  </a:lnTo>
                  <a:lnTo>
                    <a:pt x="333089" y="65055"/>
                  </a:lnTo>
                  <a:lnTo>
                    <a:pt x="345197" y="73211"/>
                  </a:lnTo>
                  <a:lnTo>
                    <a:pt x="360045" y="76200"/>
                  </a:lnTo>
                  <a:lnTo>
                    <a:pt x="374838" y="73211"/>
                  </a:lnTo>
                  <a:lnTo>
                    <a:pt x="386953" y="65055"/>
                  </a:lnTo>
                  <a:lnTo>
                    <a:pt x="395138" y="52947"/>
                  </a:lnTo>
                  <a:lnTo>
                    <a:pt x="396859" y="44450"/>
                  </a:lnTo>
                  <a:lnTo>
                    <a:pt x="360045" y="44450"/>
                  </a:lnTo>
                  <a:lnTo>
                    <a:pt x="360045" y="31750"/>
                  </a:lnTo>
                  <a:lnTo>
                    <a:pt x="396859" y="31750"/>
                  </a:lnTo>
                  <a:lnTo>
                    <a:pt x="395138" y="23252"/>
                  </a:lnTo>
                  <a:lnTo>
                    <a:pt x="386953" y="11144"/>
                  </a:lnTo>
                  <a:lnTo>
                    <a:pt x="374838" y="2988"/>
                  </a:lnTo>
                  <a:lnTo>
                    <a:pt x="360045" y="0"/>
                  </a:lnTo>
                  <a:close/>
                </a:path>
                <a:path w="398145" h="76200">
                  <a:moveTo>
                    <a:pt x="323223" y="31750"/>
                  </a:moveTo>
                  <a:lnTo>
                    <a:pt x="0" y="31750"/>
                  </a:lnTo>
                  <a:lnTo>
                    <a:pt x="0" y="44450"/>
                  </a:lnTo>
                  <a:lnTo>
                    <a:pt x="323223" y="44450"/>
                  </a:lnTo>
                  <a:lnTo>
                    <a:pt x="321945" y="38100"/>
                  </a:lnTo>
                  <a:lnTo>
                    <a:pt x="323223" y="31750"/>
                  </a:lnTo>
                  <a:close/>
                </a:path>
                <a:path w="398145" h="76200">
                  <a:moveTo>
                    <a:pt x="396859" y="31750"/>
                  </a:moveTo>
                  <a:lnTo>
                    <a:pt x="360045" y="31750"/>
                  </a:lnTo>
                  <a:lnTo>
                    <a:pt x="360045" y="44450"/>
                  </a:lnTo>
                  <a:lnTo>
                    <a:pt x="396859" y="44450"/>
                  </a:lnTo>
                  <a:lnTo>
                    <a:pt x="398145" y="38100"/>
                  </a:lnTo>
                  <a:lnTo>
                    <a:pt x="396859" y="31750"/>
                  </a:lnTo>
                  <a:close/>
                </a:path>
              </a:pathLst>
            </a:custGeom>
            <a:solidFill>
              <a:srgbClr val="5858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9621011" y="4690872"/>
              <a:ext cx="1013460" cy="1353185"/>
            </a:xfrm>
            <a:custGeom>
              <a:avLst/>
              <a:gdLst/>
              <a:ahLst/>
              <a:cxnLst/>
              <a:rect l="l" t="t" r="r" b="b"/>
              <a:pathLst>
                <a:path w="1013459" h="1353185">
                  <a:moveTo>
                    <a:pt x="0" y="0"/>
                  </a:moveTo>
                  <a:lnTo>
                    <a:pt x="1013460" y="1352677"/>
                  </a:lnTo>
                </a:path>
              </a:pathLst>
            </a:custGeom>
            <a:ln w="12699">
              <a:solidFill>
                <a:srgbClr val="5858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10629900" y="7360919"/>
              <a:ext cx="398145" cy="76200"/>
            </a:xfrm>
            <a:custGeom>
              <a:avLst/>
              <a:gdLst/>
              <a:ahLst/>
              <a:cxnLst/>
              <a:rect l="l" t="t" r="r" b="b"/>
              <a:pathLst>
                <a:path w="398145" h="76200">
                  <a:moveTo>
                    <a:pt x="360045" y="0"/>
                  </a:moveTo>
                  <a:lnTo>
                    <a:pt x="345197" y="2988"/>
                  </a:lnTo>
                  <a:lnTo>
                    <a:pt x="333089" y="11144"/>
                  </a:lnTo>
                  <a:lnTo>
                    <a:pt x="324933" y="23252"/>
                  </a:lnTo>
                  <a:lnTo>
                    <a:pt x="321945" y="38099"/>
                  </a:lnTo>
                  <a:lnTo>
                    <a:pt x="324933" y="52947"/>
                  </a:lnTo>
                  <a:lnTo>
                    <a:pt x="333089" y="65055"/>
                  </a:lnTo>
                  <a:lnTo>
                    <a:pt x="345197" y="73211"/>
                  </a:lnTo>
                  <a:lnTo>
                    <a:pt x="360045" y="76199"/>
                  </a:lnTo>
                  <a:lnTo>
                    <a:pt x="374838" y="73211"/>
                  </a:lnTo>
                  <a:lnTo>
                    <a:pt x="386953" y="65055"/>
                  </a:lnTo>
                  <a:lnTo>
                    <a:pt x="395138" y="52947"/>
                  </a:lnTo>
                  <a:lnTo>
                    <a:pt x="396859" y="44449"/>
                  </a:lnTo>
                  <a:lnTo>
                    <a:pt x="360045" y="44449"/>
                  </a:lnTo>
                  <a:lnTo>
                    <a:pt x="360045" y="31749"/>
                  </a:lnTo>
                  <a:lnTo>
                    <a:pt x="396859" y="31749"/>
                  </a:lnTo>
                  <a:lnTo>
                    <a:pt x="395138" y="23252"/>
                  </a:lnTo>
                  <a:lnTo>
                    <a:pt x="386953" y="11144"/>
                  </a:lnTo>
                  <a:lnTo>
                    <a:pt x="374838" y="2988"/>
                  </a:lnTo>
                  <a:lnTo>
                    <a:pt x="360045" y="0"/>
                  </a:lnTo>
                  <a:close/>
                </a:path>
                <a:path w="398145" h="76200">
                  <a:moveTo>
                    <a:pt x="323223" y="31749"/>
                  </a:moveTo>
                  <a:lnTo>
                    <a:pt x="0" y="31749"/>
                  </a:lnTo>
                  <a:lnTo>
                    <a:pt x="0" y="44449"/>
                  </a:lnTo>
                  <a:lnTo>
                    <a:pt x="323223" y="44449"/>
                  </a:lnTo>
                  <a:lnTo>
                    <a:pt x="321945" y="38099"/>
                  </a:lnTo>
                  <a:lnTo>
                    <a:pt x="323223" y="31749"/>
                  </a:lnTo>
                  <a:close/>
                </a:path>
                <a:path w="398145" h="76200">
                  <a:moveTo>
                    <a:pt x="396859" y="31749"/>
                  </a:moveTo>
                  <a:lnTo>
                    <a:pt x="360045" y="31749"/>
                  </a:lnTo>
                  <a:lnTo>
                    <a:pt x="360045" y="44449"/>
                  </a:lnTo>
                  <a:lnTo>
                    <a:pt x="396859" y="44449"/>
                  </a:lnTo>
                  <a:lnTo>
                    <a:pt x="398145" y="38099"/>
                  </a:lnTo>
                  <a:lnTo>
                    <a:pt x="396859" y="31749"/>
                  </a:lnTo>
                  <a:close/>
                </a:path>
              </a:pathLst>
            </a:custGeom>
            <a:solidFill>
              <a:srgbClr val="5858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9631679" y="4703064"/>
              <a:ext cx="994410" cy="2705735"/>
            </a:xfrm>
            <a:custGeom>
              <a:avLst/>
              <a:gdLst/>
              <a:ahLst/>
              <a:cxnLst/>
              <a:rect l="l" t="t" r="r" b="b"/>
              <a:pathLst>
                <a:path w="994409" h="2705734">
                  <a:moveTo>
                    <a:pt x="0" y="0"/>
                  </a:moveTo>
                  <a:lnTo>
                    <a:pt x="993901" y="2705354"/>
                  </a:lnTo>
                </a:path>
              </a:pathLst>
            </a:custGeom>
            <a:ln w="12700">
              <a:solidFill>
                <a:srgbClr val="5858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6817614" y="3618738"/>
              <a:ext cx="3103245" cy="2139950"/>
            </a:xfrm>
            <a:custGeom>
              <a:avLst/>
              <a:gdLst/>
              <a:ahLst/>
              <a:cxnLst/>
              <a:rect l="l" t="t" r="r" b="b"/>
              <a:pathLst>
                <a:path w="3103245" h="2139950">
                  <a:moveTo>
                    <a:pt x="2902330" y="0"/>
                  </a:moveTo>
                  <a:lnTo>
                    <a:pt x="200532" y="0"/>
                  </a:lnTo>
                  <a:lnTo>
                    <a:pt x="154554" y="5296"/>
                  </a:lnTo>
                  <a:lnTo>
                    <a:pt x="112346" y="20383"/>
                  </a:lnTo>
                  <a:lnTo>
                    <a:pt x="75112" y="44057"/>
                  </a:lnTo>
                  <a:lnTo>
                    <a:pt x="44057" y="75112"/>
                  </a:lnTo>
                  <a:lnTo>
                    <a:pt x="20383" y="112346"/>
                  </a:lnTo>
                  <a:lnTo>
                    <a:pt x="5296" y="154554"/>
                  </a:lnTo>
                  <a:lnTo>
                    <a:pt x="0" y="200533"/>
                  </a:lnTo>
                  <a:lnTo>
                    <a:pt x="0" y="1939163"/>
                  </a:lnTo>
                  <a:lnTo>
                    <a:pt x="5296" y="1985141"/>
                  </a:lnTo>
                  <a:lnTo>
                    <a:pt x="20383" y="2027349"/>
                  </a:lnTo>
                  <a:lnTo>
                    <a:pt x="44057" y="2064583"/>
                  </a:lnTo>
                  <a:lnTo>
                    <a:pt x="75112" y="2095638"/>
                  </a:lnTo>
                  <a:lnTo>
                    <a:pt x="112346" y="2119312"/>
                  </a:lnTo>
                  <a:lnTo>
                    <a:pt x="154554" y="2134399"/>
                  </a:lnTo>
                  <a:lnTo>
                    <a:pt x="200532" y="2139696"/>
                  </a:lnTo>
                  <a:lnTo>
                    <a:pt x="2902330" y="2139696"/>
                  </a:lnTo>
                  <a:lnTo>
                    <a:pt x="2948309" y="2134399"/>
                  </a:lnTo>
                  <a:lnTo>
                    <a:pt x="2990517" y="2119312"/>
                  </a:lnTo>
                  <a:lnTo>
                    <a:pt x="3027751" y="2095638"/>
                  </a:lnTo>
                  <a:lnTo>
                    <a:pt x="3058806" y="2064583"/>
                  </a:lnTo>
                  <a:lnTo>
                    <a:pt x="3082480" y="2027349"/>
                  </a:lnTo>
                  <a:lnTo>
                    <a:pt x="3097567" y="1985141"/>
                  </a:lnTo>
                  <a:lnTo>
                    <a:pt x="3102863" y="1939163"/>
                  </a:lnTo>
                  <a:lnTo>
                    <a:pt x="3102863" y="200533"/>
                  </a:lnTo>
                  <a:lnTo>
                    <a:pt x="3097567" y="154554"/>
                  </a:lnTo>
                  <a:lnTo>
                    <a:pt x="3082480" y="112346"/>
                  </a:lnTo>
                  <a:lnTo>
                    <a:pt x="3058806" y="75112"/>
                  </a:lnTo>
                  <a:lnTo>
                    <a:pt x="3027751" y="44057"/>
                  </a:lnTo>
                  <a:lnTo>
                    <a:pt x="2990517" y="20383"/>
                  </a:lnTo>
                  <a:lnTo>
                    <a:pt x="2948309" y="5296"/>
                  </a:lnTo>
                  <a:lnTo>
                    <a:pt x="2902330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6817614" y="3618738"/>
              <a:ext cx="3103245" cy="2139950"/>
            </a:xfrm>
            <a:custGeom>
              <a:avLst/>
              <a:gdLst/>
              <a:ahLst/>
              <a:cxnLst/>
              <a:rect l="l" t="t" r="r" b="b"/>
              <a:pathLst>
                <a:path w="3103245" h="2139950">
                  <a:moveTo>
                    <a:pt x="0" y="200533"/>
                  </a:moveTo>
                  <a:lnTo>
                    <a:pt x="5296" y="154554"/>
                  </a:lnTo>
                  <a:lnTo>
                    <a:pt x="20383" y="112346"/>
                  </a:lnTo>
                  <a:lnTo>
                    <a:pt x="44057" y="75112"/>
                  </a:lnTo>
                  <a:lnTo>
                    <a:pt x="75112" y="44057"/>
                  </a:lnTo>
                  <a:lnTo>
                    <a:pt x="112346" y="20383"/>
                  </a:lnTo>
                  <a:lnTo>
                    <a:pt x="154554" y="5296"/>
                  </a:lnTo>
                  <a:lnTo>
                    <a:pt x="200532" y="0"/>
                  </a:lnTo>
                  <a:lnTo>
                    <a:pt x="2902330" y="0"/>
                  </a:lnTo>
                  <a:lnTo>
                    <a:pt x="2948309" y="5296"/>
                  </a:lnTo>
                  <a:lnTo>
                    <a:pt x="2990517" y="20383"/>
                  </a:lnTo>
                  <a:lnTo>
                    <a:pt x="3027751" y="44057"/>
                  </a:lnTo>
                  <a:lnTo>
                    <a:pt x="3058806" y="75112"/>
                  </a:lnTo>
                  <a:lnTo>
                    <a:pt x="3082480" y="112346"/>
                  </a:lnTo>
                  <a:lnTo>
                    <a:pt x="3097567" y="154554"/>
                  </a:lnTo>
                  <a:lnTo>
                    <a:pt x="3102863" y="200533"/>
                  </a:lnTo>
                  <a:lnTo>
                    <a:pt x="3102863" y="1939163"/>
                  </a:lnTo>
                  <a:lnTo>
                    <a:pt x="3097567" y="1985141"/>
                  </a:lnTo>
                  <a:lnTo>
                    <a:pt x="3082480" y="2027349"/>
                  </a:lnTo>
                  <a:lnTo>
                    <a:pt x="3058806" y="2064583"/>
                  </a:lnTo>
                  <a:lnTo>
                    <a:pt x="3027751" y="2095638"/>
                  </a:lnTo>
                  <a:lnTo>
                    <a:pt x="2990517" y="2119312"/>
                  </a:lnTo>
                  <a:lnTo>
                    <a:pt x="2948309" y="2134399"/>
                  </a:lnTo>
                  <a:lnTo>
                    <a:pt x="2902330" y="2139696"/>
                  </a:lnTo>
                  <a:lnTo>
                    <a:pt x="200532" y="2139696"/>
                  </a:lnTo>
                  <a:lnTo>
                    <a:pt x="154554" y="2134399"/>
                  </a:lnTo>
                  <a:lnTo>
                    <a:pt x="112346" y="2119312"/>
                  </a:lnTo>
                  <a:lnTo>
                    <a:pt x="75112" y="2095638"/>
                  </a:lnTo>
                  <a:lnTo>
                    <a:pt x="44057" y="2064583"/>
                  </a:lnTo>
                  <a:lnTo>
                    <a:pt x="20383" y="2027349"/>
                  </a:lnTo>
                  <a:lnTo>
                    <a:pt x="5296" y="1985141"/>
                  </a:lnTo>
                  <a:lnTo>
                    <a:pt x="0" y="1939163"/>
                  </a:lnTo>
                  <a:lnTo>
                    <a:pt x="0" y="200533"/>
                  </a:lnTo>
                  <a:close/>
                </a:path>
              </a:pathLst>
            </a:custGeom>
            <a:ln w="19050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8" name="object 58"/>
          <p:cNvSpPr txBox="1"/>
          <p:nvPr/>
        </p:nvSpPr>
        <p:spPr>
          <a:xfrm>
            <a:off x="7579868" y="4104284"/>
            <a:ext cx="1577340" cy="1031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3200" marR="5080" indent="-190500">
              <a:lnSpc>
                <a:spcPct val="150000"/>
              </a:lnSpc>
              <a:spcBef>
                <a:spcPts val="100"/>
              </a:spcBef>
            </a:pPr>
            <a:r>
              <a:rPr sz="2200" b="1" spc="50" dirty="0">
                <a:solidFill>
                  <a:srgbClr val="FFFFFF"/>
                </a:solidFill>
                <a:latin typeface="Trebuchet MS"/>
                <a:cs typeface="Trebuchet MS"/>
              </a:rPr>
              <a:t>Kub</a:t>
            </a:r>
            <a:r>
              <a:rPr sz="2200" b="1" spc="4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200" b="1" spc="10" dirty="0">
                <a:solidFill>
                  <a:srgbClr val="FFFFFF"/>
                </a:solidFill>
                <a:latin typeface="Trebuchet MS"/>
                <a:cs typeface="Trebuchet MS"/>
              </a:rPr>
              <a:t>rnete</a:t>
            </a:r>
            <a:r>
              <a:rPr sz="2200" b="1" spc="95" dirty="0">
                <a:solidFill>
                  <a:srgbClr val="FFFFFF"/>
                </a:solidFill>
                <a:latin typeface="Trebuchet MS"/>
                <a:cs typeface="Trebuchet MS"/>
              </a:rPr>
              <a:t>s  </a:t>
            </a:r>
            <a:r>
              <a:rPr sz="2200" b="1" spc="15" dirty="0">
                <a:solidFill>
                  <a:srgbClr val="FFFFFF"/>
                </a:solidFill>
                <a:latin typeface="Trebuchet MS"/>
                <a:cs typeface="Trebuchet MS"/>
              </a:rPr>
              <a:t>Features</a:t>
            </a:r>
            <a:endParaRPr sz="2200">
              <a:latin typeface="Trebuchet MS"/>
              <a:cs typeface="Trebuchet MS"/>
            </a:endParaRPr>
          </a:p>
        </p:txBody>
      </p:sp>
      <p:pic>
        <p:nvPicPr>
          <p:cNvPr id="59" name="object 5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867655" y="757427"/>
            <a:ext cx="6568440" cy="365759"/>
          </a:xfrm>
          <a:prstGeom prst="rect">
            <a:avLst/>
          </a:prstGeom>
        </p:spPr>
      </p:pic>
    </p:spTree>
  </p:cSld>
  <p:clrMapOvr>
    <a:masterClrMapping/>
  </p:clrMapOvr>
</p:sld>
</file>

<file path=ppt/slides/slide4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455411" y="306451"/>
            <a:ext cx="534352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>
                <a:solidFill>
                  <a:srgbClr val="3E3E3E"/>
                </a:solidFill>
              </a:rPr>
              <a:t>Docker</a:t>
            </a:r>
            <a:r>
              <a:rPr spc="-90" dirty="0">
                <a:solidFill>
                  <a:srgbClr val="3E3E3E"/>
                </a:solidFill>
              </a:rPr>
              <a:t> </a:t>
            </a:r>
            <a:r>
              <a:rPr spc="-45" dirty="0">
                <a:solidFill>
                  <a:srgbClr val="3E3E3E"/>
                </a:solidFill>
              </a:rPr>
              <a:t>Swarm</a:t>
            </a:r>
            <a:r>
              <a:rPr spc="-90" dirty="0">
                <a:solidFill>
                  <a:srgbClr val="3E3E3E"/>
                </a:solidFill>
              </a:rPr>
              <a:t> </a:t>
            </a:r>
            <a:r>
              <a:rPr spc="-70" dirty="0">
                <a:solidFill>
                  <a:srgbClr val="3E3E3E"/>
                </a:solidFill>
              </a:rPr>
              <a:t>Vs.</a:t>
            </a:r>
            <a:r>
              <a:rPr spc="-100" dirty="0">
                <a:solidFill>
                  <a:srgbClr val="3E3E3E"/>
                </a:solidFill>
              </a:rPr>
              <a:t> </a:t>
            </a:r>
            <a:r>
              <a:rPr spc="-5" dirty="0">
                <a:solidFill>
                  <a:srgbClr val="3E3E3E"/>
                </a:solidFill>
              </a:rPr>
              <a:t>Kubernetes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590032" y="1414272"/>
            <a:ext cx="1423415" cy="1182624"/>
          </a:xfrm>
          <a:prstGeom prst="rect">
            <a:avLst/>
          </a:prstGeom>
        </p:spPr>
      </p:pic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729358" y="1327403"/>
          <a:ext cx="12783820" cy="686347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3394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35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88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22897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3200">
                        <a:latin typeface="Times New Roman"/>
                        <a:cs typeface="Times New Roman"/>
                      </a:endParaRPr>
                    </a:p>
                    <a:p>
                      <a:pPr marL="1885950">
                        <a:lnSpc>
                          <a:spcPct val="100000"/>
                        </a:lnSpc>
                      </a:pPr>
                      <a:r>
                        <a:rPr sz="2400" b="1" spc="-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Docker</a:t>
                      </a:r>
                      <a:r>
                        <a:rPr sz="2400" b="1" spc="-12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400" b="1" spc="-3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Swarm</a:t>
                      </a:r>
                      <a:endParaRPr sz="2400">
                        <a:latin typeface="Tahoma"/>
                        <a:cs typeface="Tahoma"/>
                      </a:endParaRPr>
                    </a:p>
                  </a:txBody>
                  <a:tcPr marL="0" marR="0" marT="6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3200">
                        <a:latin typeface="Times New Roman"/>
                        <a:cs typeface="Times New Roman"/>
                      </a:endParaRPr>
                    </a:p>
                    <a:p>
                      <a:pPr marL="1876425">
                        <a:lnSpc>
                          <a:spcPct val="100000"/>
                        </a:lnSpc>
                      </a:pPr>
                      <a:r>
                        <a:rPr sz="2400" b="1" spc="-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Kubernetes</a:t>
                      </a:r>
                      <a:endParaRPr sz="2400">
                        <a:latin typeface="Tahoma"/>
                        <a:cs typeface="Tahoma"/>
                      </a:endParaRPr>
                    </a:p>
                  </a:txBody>
                  <a:tcPr marL="0" marR="0" marT="6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016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sz="2200" spc="20" dirty="0">
                          <a:solidFill>
                            <a:srgbClr val="3E3E3E"/>
                          </a:solidFill>
                          <a:latin typeface="Trebuchet MS"/>
                          <a:cs typeface="Trebuchet MS"/>
                        </a:rPr>
                        <a:t>Installation</a:t>
                      </a:r>
                      <a:r>
                        <a:rPr sz="2200" spc="-75" dirty="0">
                          <a:solidFill>
                            <a:srgbClr val="3E3E3E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200" spc="105" dirty="0">
                          <a:solidFill>
                            <a:srgbClr val="3E3E3E"/>
                          </a:solidFill>
                          <a:latin typeface="Trebuchet MS"/>
                          <a:cs typeface="Trebuchet MS"/>
                        </a:rPr>
                        <a:t>and</a:t>
                      </a:r>
                      <a:r>
                        <a:rPr sz="2200" spc="-100" dirty="0">
                          <a:solidFill>
                            <a:srgbClr val="3E3E3E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200" spc="10" dirty="0">
                          <a:solidFill>
                            <a:srgbClr val="3E3E3E"/>
                          </a:solidFill>
                          <a:latin typeface="Trebuchet MS"/>
                          <a:cs typeface="Trebuchet MS"/>
                        </a:rPr>
                        <a:t>cluster</a:t>
                      </a:r>
                      <a:endParaRPr sz="2200">
                        <a:latin typeface="Trebuchet MS"/>
                        <a:cs typeface="Trebuchet MS"/>
                      </a:endParaRPr>
                    </a:p>
                    <a:p>
                      <a:pPr marL="1270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2200" spc="65" dirty="0">
                          <a:solidFill>
                            <a:srgbClr val="3E3E3E"/>
                          </a:solidFill>
                          <a:latin typeface="Trebuchet MS"/>
                          <a:cs typeface="Trebuchet MS"/>
                        </a:rPr>
                        <a:t>setup</a:t>
                      </a:r>
                      <a:endParaRPr sz="2200">
                        <a:latin typeface="Trebuchet MS"/>
                        <a:cs typeface="Trebuchet MS"/>
                      </a:endParaRPr>
                    </a:p>
                  </a:txBody>
                  <a:tcPr marL="0" marR="0" marT="596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sz="2200" spc="65" dirty="0">
                          <a:solidFill>
                            <a:srgbClr val="3E3E3E"/>
                          </a:solidFill>
                          <a:latin typeface="Trebuchet MS"/>
                          <a:cs typeface="Trebuchet MS"/>
                        </a:rPr>
                        <a:t>Easy</a:t>
                      </a:r>
                      <a:r>
                        <a:rPr sz="2200" spc="-90" dirty="0">
                          <a:solidFill>
                            <a:srgbClr val="3E3E3E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200" spc="105" dirty="0">
                          <a:solidFill>
                            <a:srgbClr val="3E3E3E"/>
                          </a:solidFill>
                          <a:latin typeface="Trebuchet MS"/>
                          <a:cs typeface="Trebuchet MS"/>
                        </a:rPr>
                        <a:t>and</a:t>
                      </a:r>
                      <a:r>
                        <a:rPr sz="2200" spc="-90" dirty="0">
                          <a:solidFill>
                            <a:srgbClr val="3E3E3E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200" spc="10" dirty="0">
                          <a:solidFill>
                            <a:srgbClr val="3E3E3E"/>
                          </a:solidFill>
                          <a:latin typeface="Trebuchet MS"/>
                          <a:cs typeface="Trebuchet MS"/>
                        </a:rPr>
                        <a:t>fast</a:t>
                      </a:r>
                      <a:r>
                        <a:rPr sz="2200" spc="-85" dirty="0">
                          <a:solidFill>
                            <a:srgbClr val="3E3E3E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200" spc="20" dirty="0">
                          <a:solidFill>
                            <a:srgbClr val="3E3E3E"/>
                          </a:solidFill>
                          <a:latin typeface="Trebuchet MS"/>
                          <a:cs typeface="Trebuchet MS"/>
                        </a:rPr>
                        <a:t>to</a:t>
                      </a:r>
                      <a:r>
                        <a:rPr sz="2200" spc="-95" dirty="0">
                          <a:solidFill>
                            <a:srgbClr val="3E3E3E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200" spc="-5" dirty="0">
                          <a:solidFill>
                            <a:srgbClr val="3E3E3E"/>
                          </a:solidFill>
                          <a:latin typeface="Trebuchet MS"/>
                          <a:cs typeface="Trebuchet MS"/>
                        </a:rPr>
                        <a:t>install</a:t>
                      </a:r>
                      <a:r>
                        <a:rPr sz="2200" spc="-65" dirty="0">
                          <a:solidFill>
                            <a:srgbClr val="3E3E3E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200" spc="105" dirty="0">
                          <a:solidFill>
                            <a:srgbClr val="3E3E3E"/>
                          </a:solidFill>
                          <a:latin typeface="Trebuchet MS"/>
                          <a:cs typeface="Trebuchet MS"/>
                        </a:rPr>
                        <a:t>and</a:t>
                      </a:r>
                      <a:endParaRPr sz="2200">
                        <a:latin typeface="Trebuchet MS"/>
                        <a:cs typeface="Trebuchet MS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200" spc="40" dirty="0">
                          <a:solidFill>
                            <a:srgbClr val="3E3E3E"/>
                          </a:solidFill>
                          <a:latin typeface="Trebuchet MS"/>
                          <a:cs typeface="Trebuchet MS"/>
                        </a:rPr>
                        <a:t>configure</a:t>
                      </a:r>
                      <a:endParaRPr sz="2200">
                        <a:latin typeface="Trebuchet MS"/>
                        <a:cs typeface="Trebuchet MS"/>
                      </a:endParaRPr>
                    </a:p>
                  </a:txBody>
                  <a:tcPr marL="0" marR="0" marT="596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sz="2200" spc="40" dirty="0">
                          <a:solidFill>
                            <a:srgbClr val="3E3E3E"/>
                          </a:solidFill>
                          <a:latin typeface="Trebuchet MS"/>
                          <a:cs typeface="Trebuchet MS"/>
                        </a:rPr>
                        <a:t>Takes</a:t>
                      </a:r>
                      <a:r>
                        <a:rPr sz="2200" spc="-105" dirty="0">
                          <a:solidFill>
                            <a:srgbClr val="3E3E3E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200" spc="135" dirty="0">
                          <a:solidFill>
                            <a:srgbClr val="3E3E3E"/>
                          </a:solidFill>
                          <a:latin typeface="Trebuchet MS"/>
                          <a:cs typeface="Trebuchet MS"/>
                        </a:rPr>
                        <a:t>some</a:t>
                      </a:r>
                      <a:r>
                        <a:rPr sz="2200" spc="-85" dirty="0">
                          <a:solidFill>
                            <a:srgbClr val="3E3E3E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200" spc="75" dirty="0">
                          <a:solidFill>
                            <a:srgbClr val="3E3E3E"/>
                          </a:solidFill>
                          <a:latin typeface="Trebuchet MS"/>
                          <a:cs typeface="Trebuchet MS"/>
                        </a:rPr>
                        <a:t>work</a:t>
                      </a:r>
                      <a:r>
                        <a:rPr sz="2200" spc="-95" dirty="0">
                          <a:solidFill>
                            <a:srgbClr val="3E3E3E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200" spc="20" dirty="0">
                          <a:solidFill>
                            <a:srgbClr val="3E3E3E"/>
                          </a:solidFill>
                          <a:latin typeface="Trebuchet MS"/>
                          <a:cs typeface="Trebuchet MS"/>
                        </a:rPr>
                        <a:t>to</a:t>
                      </a:r>
                      <a:r>
                        <a:rPr sz="2200" spc="-100" dirty="0">
                          <a:solidFill>
                            <a:srgbClr val="3E3E3E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200" spc="10" dirty="0">
                          <a:solidFill>
                            <a:srgbClr val="3E3E3E"/>
                          </a:solidFill>
                          <a:latin typeface="Trebuchet MS"/>
                          <a:cs typeface="Trebuchet MS"/>
                        </a:rPr>
                        <a:t>get</a:t>
                      </a:r>
                      <a:r>
                        <a:rPr sz="2200" spc="-95" dirty="0">
                          <a:solidFill>
                            <a:srgbClr val="3E3E3E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200" spc="130" dirty="0">
                          <a:solidFill>
                            <a:srgbClr val="3E3E3E"/>
                          </a:solidFill>
                          <a:latin typeface="Trebuchet MS"/>
                          <a:cs typeface="Trebuchet MS"/>
                        </a:rPr>
                        <a:t>up</a:t>
                      </a:r>
                      <a:r>
                        <a:rPr sz="2200" spc="-95" dirty="0">
                          <a:solidFill>
                            <a:srgbClr val="3E3E3E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200" spc="105" dirty="0">
                          <a:solidFill>
                            <a:srgbClr val="3E3E3E"/>
                          </a:solidFill>
                          <a:latin typeface="Trebuchet MS"/>
                          <a:cs typeface="Trebuchet MS"/>
                        </a:rPr>
                        <a:t>and</a:t>
                      </a:r>
                      <a:endParaRPr sz="2200">
                        <a:latin typeface="Trebuchet MS"/>
                        <a:cs typeface="Trebuchet MS"/>
                      </a:endParaRPr>
                    </a:p>
                    <a:p>
                      <a:pPr marL="635" algn="ctr">
                        <a:lnSpc>
                          <a:spcPct val="100000"/>
                        </a:lnSpc>
                      </a:pPr>
                      <a:r>
                        <a:rPr sz="2200" spc="85" dirty="0">
                          <a:solidFill>
                            <a:srgbClr val="3E3E3E"/>
                          </a:solidFill>
                          <a:latin typeface="Trebuchet MS"/>
                          <a:cs typeface="Trebuchet MS"/>
                        </a:rPr>
                        <a:t>running</a:t>
                      </a:r>
                      <a:endParaRPr sz="2200">
                        <a:latin typeface="Trebuchet MS"/>
                        <a:cs typeface="Trebuchet MS"/>
                      </a:endParaRPr>
                    </a:p>
                  </a:txBody>
                  <a:tcPr marL="0" marR="0" marT="596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125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65"/>
                        </a:spcBef>
                      </a:pPr>
                      <a:r>
                        <a:rPr sz="2200" spc="45" dirty="0">
                          <a:solidFill>
                            <a:srgbClr val="3E3E3E"/>
                          </a:solidFill>
                          <a:latin typeface="Trebuchet MS"/>
                          <a:cs typeface="Trebuchet MS"/>
                        </a:rPr>
                        <a:t>Autoscaling</a:t>
                      </a:r>
                      <a:endParaRPr sz="2200">
                        <a:latin typeface="Trebuchet MS"/>
                        <a:cs typeface="Trebuchet MS"/>
                      </a:endParaRPr>
                    </a:p>
                  </a:txBody>
                  <a:tcPr marL="0" marR="0" marT="1225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65"/>
                        </a:spcBef>
                      </a:pPr>
                      <a:r>
                        <a:rPr sz="2200" spc="75" dirty="0">
                          <a:solidFill>
                            <a:srgbClr val="3E3E3E"/>
                          </a:solidFill>
                          <a:latin typeface="Trebuchet MS"/>
                          <a:cs typeface="Trebuchet MS"/>
                        </a:rPr>
                        <a:t>Cannot</a:t>
                      </a:r>
                      <a:r>
                        <a:rPr sz="2200" spc="-90" dirty="0">
                          <a:solidFill>
                            <a:srgbClr val="3E3E3E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200" spc="130" dirty="0">
                          <a:solidFill>
                            <a:srgbClr val="3E3E3E"/>
                          </a:solidFill>
                          <a:latin typeface="Trebuchet MS"/>
                          <a:cs typeface="Trebuchet MS"/>
                        </a:rPr>
                        <a:t>do</a:t>
                      </a:r>
                      <a:r>
                        <a:rPr sz="2200" spc="-110" dirty="0">
                          <a:solidFill>
                            <a:srgbClr val="3E3E3E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200" spc="40" dirty="0">
                          <a:solidFill>
                            <a:srgbClr val="3E3E3E"/>
                          </a:solidFill>
                          <a:latin typeface="Trebuchet MS"/>
                          <a:cs typeface="Trebuchet MS"/>
                        </a:rPr>
                        <a:t>autoscaling</a:t>
                      </a:r>
                      <a:endParaRPr sz="2200">
                        <a:latin typeface="Trebuchet MS"/>
                        <a:cs typeface="Trebuchet MS"/>
                      </a:endParaRPr>
                    </a:p>
                  </a:txBody>
                  <a:tcPr marL="0" marR="0" marT="1225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70610">
                        <a:lnSpc>
                          <a:spcPct val="100000"/>
                        </a:lnSpc>
                        <a:spcBef>
                          <a:spcPts val="965"/>
                        </a:spcBef>
                      </a:pPr>
                      <a:r>
                        <a:rPr sz="2200" spc="90" dirty="0">
                          <a:solidFill>
                            <a:srgbClr val="3E3E3E"/>
                          </a:solidFill>
                          <a:latin typeface="Trebuchet MS"/>
                          <a:cs typeface="Trebuchet MS"/>
                        </a:rPr>
                        <a:t>Can</a:t>
                      </a:r>
                      <a:r>
                        <a:rPr sz="2200" spc="-100" dirty="0">
                          <a:solidFill>
                            <a:srgbClr val="3E3E3E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200" spc="130" dirty="0">
                          <a:solidFill>
                            <a:srgbClr val="3E3E3E"/>
                          </a:solidFill>
                          <a:latin typeface="Trebuchet MS"/>
                          <a:cs typeface="Trebuchet MS"/>
                        </a:rPr>
                        <a:t>do</a:t>
                      </a:r>
                      <a:r>
                        <a:rPr sz="2200" spc="-100" dirty="0">
                          <a:solidFill>
                            <a:srgbClr val="3E3E3E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200" spc="40" dirty="0">
                          <a:solidFill>
                            <a:srgbClr val="3E3E3E"/>
                          </a:solidFill>
                          <a:latin typeface="Trebuchet MS"/>
                          <a:cs typeface="Trebuchet MS"/>
                        </a:rPr>
                        <a:t>autoscaling</a:t>
                      </a:r>
                      <a:endParaRPr sz="2200">
                        <a:latin typeface="Trebuchet MS"/>
                        <a:cs typeface="Trebuchet MS"/>
                      </a:endParaRPr>
                    </a:p>
                  </a:txBody>
                  <a:tcPr marL="0" marR="0" marT="1225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3585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490"/>
                        </a:spcBef>
                      </a:pPr>
                      <a:r>
                        <a:rPr sz="2200" spc="85" dirty="0">
                          <a:solidFill>
                            <a:srgbClr val="3E3E3E"/>
                          </a:solidFill>
                          <a:latin typeface="Trebuchet MS"/>
                          <a:cs typeface="Trebuchet MS"/>
                        </a:rPr>
                        <a:t>GUI</a:t>
                      </a:r>
                      <a:endParaRPr sz="2200">
                        <a:latin typeface="Trebuchet MS"/>
                        <a:cs typeface="Trebuchet MS"/>
                      </a:endParaRPr>
                    </a:p>
                  </a:txBody>
                  <a:tcPr marL="0" marR="0" marT="1892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90"/>
                        </a:spcBef>
                      </a:pPr>
                      <a:r>
                        <a:rPr sz="2200" spc="30" dirty="0">
                          <a:solidFill>
                            <a:srgbClr val="3E3E3E"/>
                          </a:solidFill>
                          <a:latin typeface="Trebuchet MS"/>
                          <a:cs typeface="Trebuchet MS"/>
                        </a:rPr>
                        <a:t>There</a:t>
                      </a:r>
                      <a:r>
                        <a:rPr sz="2200" spc="-90" dirty="0">
                          <a:solidFill>
                            <a:srgbClr val="3E3E3E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200" spc="40" dirty="0">
                          <a:solidFill>
                            <a:srgbClr val="3E3E3E"/>
                          </a:solidFill>
                          <a:latin typeface="Trebuchet MS"/>
                          <a:cs typeface="Trebuchet MS"/>
                        </a:rPr>
                        <a:t>is</a:t>
                      </a:r>
                      <a:r>
                        <a:rPr sz="2200" spc="-100" dirty="0">
                          <a:solidFill>
                            <a:srgbClr val="3E3E3E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200" spc="145" dirty="0">
                          <a:solidFill>
                            <a:srgbClr val="3E3E3E"/>
                          </a:solidFill>
                          <a:latin typeface="Trebuchet MS"/>
                          <a:cs typeface="Trebuchet MS"/>
                        </a:rPr>
                        <a:t>no</a:t>
                      </a:r>
                      <a:r>
                        <a:rPr sz="2200" spc="-105" dirty="0">
                          <a:solidFill>
                            <a:srgbClr val="3E3E3E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200" spc="85" dirty="0">
                          <a:solidFill>
                            <a:srgbClr val="3E3E3E"/>
                          </a:solidFill>
                          <a:latin typeface="Trebuchet MS"/>
                          <a:cs typeface="Trebuchet MS"/>
                        </a:rPr>
                        <a:t>GUI</a:t>
                      </a:r>
                      <a:endParaRPr sz="2200">
                        <a:latin typeface="Trebuchet MS"/>
                        <a:cs typeface="Trebuchet MS"/>
                      </a:endParaRPr>
                    </a:p>
                  </a:txBody>
                  <a:tcPr marL="0" marR="0" marT="1892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4145">
                        <a:lnSpc>
                          <a:spcPct val="100000"/>
                        </a:lnSpc>
                        <a:spcBef>
                          <a:spcPts val="1490"/>
                        </a:spcBef>
                      </a:pPr>
                      <a:r>
                        <a:rPr sz="2200" spc="90" dirty="0">
                          <a:solidFill>
                            <a:srgbClr val="3E3E3E"/>
                          </a:solidFill>
                          <a:latin typeface="Trebuchet MS"/>
                          <a:cs typeface="Trebuchet MS"/>
                        </a:rPr>
                        <a:t>GUI</a:t>
                      </a:r>
                      <a:r>
                        <a:rPr sz="2200" spc="-90" dirty="0">
                          <a:solidFill>
                            <a:srgbClr val="3E3E3E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200" spc="40" dirty="0">
                          <a:solidFill>
                            <a:srgbClr val="3E3E3E"/>
                          </a:solidFill>
                          <a:latin typeface="Trebuchet MS"/>
                          <a:cs typeface="Trebuchet MS"/>
                        </a:rPr>
                        <a:t>is</a:t>
                      </a:r>
                      <a:r>
                        <a:rPr sz="2200" spc="-90" dirty="0">
                          <a:solidFill>
                            <a:srgbClr val="3E3E3E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200" spc="20" dirty="0">
                          <a:solidFill>
                            <a:srgbClr val="3E3E3E"/>
                          </a:solidFill>
                          <a:latin typeface="Trebuchet MS"/>
                          <a:cs typeface="Trebuchet MS"/>
                        </a:rPr>
                        <a:t>the</a:t>
                      </a:r>
                      <a:r>
                        <a:rPr sz="2200" spc="-95" dirty="0">
                          <a:solidFill>
                            <a:srgbClr val="3E3E3E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200" spc="65" dirty="0">
                          <a:solidFill>
                            <a:srgbClr val="3E3E3E"/>
                          </a:solidFill>
                          <a:latin typeface="Trebuchet MS"/>
                          <a:cs typeface="Trebuchet MS"/>
                        </a:rPr>
                        <a:t>Kubernetes</a:t>
                      </a:r>
                      <a:r>
                        <a:rPr sz="2200" spc="-70" dirty="0">
                          <a:solidFill>
                            <a:srgbClr val="3E3E3E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200" spc="105" dirty="0">
                          <a:solidFill>
                            <a:srgbClr val="3E3E3E"/>
                          </a:solidFill>
                          <a:latin typeface="Trebuchet MS"/>
                          <a:cs typeface="Trebuchet MS"/>
                        </a:rPr>
                        <a:t>dashboard</a:t>
                      </a:r>
                      <a:endParaRPr sz="2200">
                        <a:latin typeface="Trebuchet MS"/>
                        <a:cs typeface="Trebuchet MS"/>
                      </a:endParaRPr>
                    </a:p>
                  </a:txBody>
                  <a:tcPr marL="0" marR="0" marT="1892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7591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10"/>
                        </a:spcBef>
                      </a:pPr>
                      <a:r>
                        <a:rPr sz="2200" spc="-10" dirty="0">
                          <a:solidFill>
                            <a:srgbClr val="3E3E3E"/>
                          </a:solidFill>
                          <a:latin typeface="Trebuchet MS"/>
                          <a:cs typeface="Trebuchet MS"/>
                        </a:rPr>
                        <a:t>Scalability</a:t>
                      </a:r>
                      <a:endParaRPr sz="2200">
                        <a:latin typeface="Trebuchet MS"/>
                        <a:cs typeface="Trebuchet MS"/>
                      </a:endParaRPr>
                    </a:p>
                  </a:txBody>
                  <a:tcPr marL="0" marR="0" marT="2552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marL="918844" marR="316230" indent="-596265">
                        <a:lnSpc>
                          <a:spcPct val="100000"/>
                        </a:lnSpc>
                        <a:spcBef>
                          <a:spcPts val="690"/>
                        </a:spcBef>
                      </a:pPr>
                      <a:r>
                        <a:rPr sz="2200" spc="40" dirty="0">
                          <a:solidFill>
                            <a:srgbClr val="3E3E3E"/>
                          </a:solidFill>
                          <a:latin typeface="Trebuchet MS"/>
                          <a:cs typeface="Trebuchet MS"/>
                        </a:rPr>
                        <a:t>Highly</a:t>
                      </a:r>
                      <a:r>
                        <a:rPr sz="2200" spc="-65" dirty="0">
                          <a:solidFill>
                            <a:srgbClr val="3E3E3E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200" spc="-15" dirty="0">
                          <a:solidFill>
                            <a:srgbClr val="3E3E3E"/>
                          </a:solidFill>
                          <a:latin typeface="Trebuchet MS"/>
                          <a:cs typeface="Trebuchet MS"/>
                        </a:rPr>
                        <a:t>scalable,</a:t>
                      </a:r>
                      <a:r>
                        <a:rPr sz="2200" spc="-40" dirty="0">
                          <a:solidFill>
                            <a:srgbClr val="3E3E3E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200" spc="40" dirty="0">
                          <a:solidFill>
                            <a:srgbClr val="3E3E3E"/>
                          </a:solidFill>
                          <a:latin typeface="Trebuchet MS"/>
                          <a:cs typeface="Trebuchet MS"/>
                        </a:rPr>
                        <a:t>scales</a:t>
                      </a:r>
                      <a:r>
                        <a:rPr sz="2200" spc="-75" dirty="0">
                          <a:solidFill>
                            <a:srgbClr val="3E3E3E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200" spc="-25" dirty="0">
                          <a:solidFill>
                            <a:srgbClr val="3E3E3E"/>
                          </a:solidFill>
                          <a:latin typeface="Trebuchet MS"/>
                          <a:cs typeface="Trebuchet MS"/>
                        </a:rPr>
                        <a:t>five</a:t>
                      </a:r>
                      <a:r>
                        <a:rPr sz="2200" spc="-80" dirty="0">
                          <a:solidFill>
                            <a:srgbClr val="3E3E3E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200" spc="40" dirty="0">
                          <a:solidFill>
                            <a:srgbClr val="3E3E3E"/>
                          </a:solidFill>
                          <a:latin typeface="Trebuchet MS"/>
                          <a:cs typeface="Trebuchet MS"/>
                        </a:rPr>
                        <a:t>times </a:t>
                      </a:r>
                      <a:r>
                        <a:rPr sz="2200" spc="-650" dirty="0">
                          <a:solidFill>
                            <a:srgbClr val="3E3E3E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200" spc="20" dirty="0">
                          <a:solidFill>
                            <a:srgbClr val="3E3E3E"/>
                          </a:solidFill>
                          <a:latin typeface="Trebuchet MS"/>
                          <a:cs typeface="Trebuchet MS"/>
                        </a:rPr>
                        <a:t>faster</a:t>
                      </a:r>
                      <a:r>
                        <a:rPr sz="2200" spc="-80" dirty="0">
                          <a:solidFill>
                            <a:srgbClr val="3E3E3E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200" spc="60" dirty="0">
                          <a:solidFill>
                            <a:srgbClr val="3E3E3E"/>
                          </a:solidFill>
                          <a:latin typeface="Trebuchet MS"/>
                          <a:cs typeface="Trebuchet MS"/>
                        </a:rPr>
                        <a:t>than</a:t>
                      </a:r>
                      <a:r>
                        <a:rPr sz="2200" spc="-100" dirty="0">
                          <a:solidFill>
                            <a:srgbClr val="3E3E3E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200" spc="65" dirty="0">
                          <a:solidFill>
                            <a:srgbClr val="3E3E3E"/>
                          </a:solidFill>
                          <a:latin typeface="Trebuchet MS"/>
                          <a:cs typeface="Trebuchet MS"/>
                        </a:rPr>
                        <a:t>Kubernetes</a:t>
                      </a:r>
                      <a:endParaRPr sz="2200">
                        <a:latin typeface="Trebuchet MS"/>
                        <a:cs typeface="Trebuchet MS"/>
                      </a:endParaRPr>
                    </a:p>
                  </a:txBody>
                  <a:tcPr marL="0" marR="0" marT="876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39800" marR="271145" indent="-660400">
                        <a:lnSpc>
                          <a:spcPct val="100000"/>
                        </a:lnSpc>
                        <a:spcBef>
                          <a:spcPts val="690"/>
                        </a:spcBef>
                      </a:pPr>
                      <a:r>
                        <a:rPr sz="2200" spc="40" dirty="0">
                          <a:solidFill>
                            <a:srgbClr val="3E3E3E"/>
                          </a:solidFill>
                          <a:latin typeface="Trebuchet MS"/>
                          <a:cs typeface="Trebuchet MS"/>
                        </a:rPr>
                        <a:t>Highly</a:t>
                      </a:r>
                      <a:r>
                        <a:rPr sz="2200" spc="-70" dirty="0">
                          <a:solidFill>
                            <a:srgbClr val="3E3E3E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200" spc="-15" dirty="0">
                          <a:solidFill>
                            <a:srgbClr val="3E3E3E"/>
                          </a:solidFill>
                          <a:latin typeface="Trebuchet MS"/>
                          <a:cs typeface="Trebuchet MS"/>
                        </a:rPr>
                        <a:t>scalable,</a:t>
                      </a:r>
                      <a:r>
                        <a:rPr sz="2200" spc="-45" dirty="0">
                          <a:solidFill>
                            <a:srgbClr val="3E3E3E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200" spc="55" dirty="0">
                          <a:solidFill>
                            <a:srgbClr val="3E3E3E"/>
                          </a:solidFill>
                          <a:latin typeface="Trebuchet MS"/>
                          <a:cs typeface="Trebuchet MS"/>
                        </a:rPr>
                        <a:t>but</a:t>
                      </a:r>
                      <a:r>
                        <a:rPr sz="2200" spc="-105" dirty="0">
                          <a:solidFill>
                            <a:srgbClr val="3E3E3E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200" spc="30" dirty="0">
                          <a:solidFill>
                            <a:srgbClr val="3E3E3E"/>
                          </a:solidFill>
                          <a:latin typeface="Trebuchet MS"/>
                          <a:cs typeface="Trebuchet MS"/>
                        </a:rPr>
                        <a:t>scaling</a:t>
                      </a:r>
                      <a:r>
                        <a:rPr sz="2200" spc="-65" dirty="0">
                          <a:solidFill>
                            <a:srgbClr val="3E3E3E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200" spc="105" dirty="0">
                          <a:solidFill>
                            <a:srgbClr val="3E3E3E"/>
                          </a:solidFill>
                          <a:latin typeface="Trebuchet MS"/>
                          <a:cs typeface="Trebuchet MS"/>
                        </a:rPr>
                        <a:t>and </a:t>
                      </a:r>
                      <a:r>
                        <a:rPr sz="2200" spc="-650" dirty="0">
                          <a:solidFill>
                            <a:srgbClr val="3E3E3E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200" spc="60" dirty="0">
                          <a:solidFill>
                            <a:srgbClr val="3E3E3E"/>
                          </a:solidFill>
                          <a:latin typeface="Trebuchet MS"/>
                          <a:cs typeface="Trebuchet MS"/>
                        </a:rPr>
                        <a:t>deployment</a:t>
                      </a:r>
                      <a:r>
                        <a:rPr sz="2200" spc="-60" dirty="0">
                          <a:solidFill>
                            <a:srgbClr val="3E3E3E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200" spc="40" dirty="0">
                          <a:solidFill>
                            <a:srgbClr val="3E3E3E"/>
                          </a:solidFill>
                          <a:latin typeface="Trebuchet MS"/>
                          <a:cs typeface="Trebuchet MS"/>
                        </a:rPr>
                        <a:t>are</a:t>
                      </a:r>
                      <a:r>
                        <a:rPr sz="2200" spc="-95" dirty="0">
                          <a:solidFill>
                            <a:srgbClr val="3E3E3E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200" spc="65" dirty="0">
                          <a:solidFill>
                            <a:srgbClr val="3E3E3E"/>
                          </a:solidFill>
                          <a:latin typeface="Trebuchet MS"/>
                          <a:cs typeface="Trebuchet MS"/>
                        </a:rPr>
                        <a:t>slow</a:t>
                      </a:r>
                      <a:endParaRPr sz="2200">
                        <a:latin typeface="Trebuchet MS"/>
                        <a:cs typeface="Trebuchet MS"/>
                      </a:endParaRPr>
                    </a:p>
                  </a:txBody>
                  <a:tcPr marL="0" marR="0" marT="876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31723"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840"/>
                        </a:spcBef>
                      </a:pPr>
                      <a:r>
                        <a:rPr sz="2200" spc="85" dirty="0">
                          <a:solidFill>
                            <a:srgbClr val="3E3E3E"/>
                          </a:solidFill>
                          <a:latin typeface="Trebuchet MS"/>
                          <a:cs typeface="Trebuchet MS"/>
                        </a:rPr>
                        <a:t>Load</a:t>
                      </a:r>
                      <a:r>
                        <a:rPr sz="2200" spc="-130" dirty="0">
                          <a:solidFill>
                            <a:srgbClr val="3E3E3E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200" spc="45" dirty="0">
                          <a:solidFill>
                            <a:srgbClr val="3E3E3E"/>
                          </a:solidFill>
                          <a:latin typeface="Trebuchet MS"/>
                          <a:cs typeface="Trebuchet MS"/>
                        </a:rPr>
                        <a:t>balancing</a:t>
                      </a:r>
                      <a:endParaRPr sz="2200">
                        <a:latin typeface="Trebuchet MS"/>
                        <a:cs typeface="Trebuchet MS"/>
                      </a:endParaRPr>
                    </a:p>
                  </a:txBody>
                  <a:tcPr marL="0" marR="0" marT="2336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marL="182880">
                        <a:lnSpc>
                          <a:spcPct val="100000"/>
                        </a:lnSpc>
                        <a:spcBef>
                          <a:spcPts val="1840"/>
                        </a:spcBef>
                      </a:pPr>
                      <a:r>
                        <a:rPr sz="2200" spc="35" dirty="0">
                          <a:solidFill>
                            <a:srgbClr val="3E3E3E"/>
                          </a:solidFill>
                          <a:latin typeface="Trebuchet MS"/>
                          <a:cs typeface="Trebuchet MS"/>
                        </a:rPr>
                        <a:t>Automatic</a:t>
                      </a:r>
                      <a:r>
                        <a:rPr sz="2200" spc="-85" dirty="0">
                          <a:solidFill>
                            <a:srgbClr val="3E3E3E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200" spc="55" dirty="0">
                          <a:solidFill>
                            <a:srgbClr val="3E3E3E"/>
                          </a:solidFill>
                          <a:latin typeface="Trebuchet MS"/>
                          <a:cs typeface="Trebuchet MS"/>
                        </a:rPr>
                        <a:t>load</a:t>
                      </a:r>
                      <a:r>
                        <a:rPr sz="2200" spc="-80" dirty="0">
                          <a:solidFill>
                            <a:srgbClr val="3E3E3E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200" spc="45" dirty="0">
                          <a:solidFill>
                            <a:srgbClr val="3E3E3E"/>
                          </a:solidFill>
                          <a:latin typeface="Trebuchet MS"/>
                          <a:cs typeface="Trebuchet MS"/>
                        </a:rPr>
                        <a:t>balancing</a:t>
                      </a:r>
                      <a:r>
                        <a:rPr sz="2200" spc="-60" dirty="0">
                          <a:solidFill>
                            <a:srgbClr val="3E3E3E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200" spc="35" dirty="0">
                          <a:solidFill>
                            <a:srgbClr val="3E3E3E"/>
                          </a:solidFill>
                          <a:latin typeface="Trebuchet MS"/>
                          <a:cs typeface="Trebuchet MS"/>
                        </a:rPr>
                        <a:t>of</a:t>
                      </a:r>
                      <a:r>
                        <a:rPr sz="2200" spc="-100" dirty="0">
                          <a:solidFill>
                            <a:srgbClr val="3E3E3E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200" spc="-40" dirty="0">
                          <a:solidFill>
                            <a:srgbClr val="3E3E3E"/>
                          </a:solidFill>
                          <a:latin typeface="Trebuchet MS"/>
                          <a:cs typeface="Trebuchet MS"/>
                        </a:rPr>
                        <a:t>traffic</a:t>
                      </a:r>
                      <a:endParaRPr sz="2200">
                        <a:latin typeface="Trebuchet MS"/>
                        <a:cs typeface="Trebuchet MS"/>
                      </a:endParaRPr>
                    </a:p>
                  </a:txBody>
                  <a:tcPr marL="0" marR="0" marT="2336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60170" marR="185420" indent="-1094740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2200" spc="120" dirty="0">
                          <a:solidFill>
                            <a:srgbClr val="3E3E3E"/>
                          </a:solidFill>
                          <a:latin typeface="Trebuchet MS"/>
                          <a:cs typeface="Trebuchet MS"/>
                        </a:rPr>
                        <a:t>Manual</a:t>
                      </a:r>
                      <a:r>
                        <a:rPr sz="2200" spc="-80" dirty="0">
                          <a:solidFill>
                            <a:srgbClr val="3E3E3E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200" spc="25" dirty="0">
                          <a:solidFill>
                            <a:srgbClr val="3E3E3E"/>
                          </a:solidFill>
                          <a:latin typeface="Trebuchet MS"/>
                          <a:cs typeface="Trebuchet MS"/>
                        </a:rPr>
                        <a:t>intervention</a:t>
                      </a:r>
                      <a:r>
                        <a:rPr sz="2200" spc="-75" dirty="0">
                          <a:solidFill>
                            <a:srgbClr val="3E3E3E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200" spc="80" dirty="0">
                          <a:solidFill>
                            <a:srgbClr val="3E3E3E"/>
                          </a:solidFill>
                          <a:latin typeface="Trebuchet MS"/>
                          <a:cs typeface="Trebuchet MS"/>
                        </a:rPr>
                        <a:t>needed</a:t>
                      </a:r>
                      <a:r>
                        <a:rPr sz="2200" spc="-75" dirty="0">
                          <a:solidFill>
                            <a:srgbClr val="3E3E3E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200" spc="35" dirty="0">
                          <a:solidFill>
                            <a:srgbClr val="3E3E3E"/>
                          </a:solidFill>
                          <a:latin typeface="Trebuchet MS"/>
                          <a:cs typeface="Trebuchet MS"/>
                        </a:rPr>
                        <a:t>for </a:t>
                      </a:r>
                      <a:r>
                        <a:rPr sz="2200" spc="-650" dirty="0">
                          <a:solidFill>
                            <a:srgbClr val="3E3E3E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200" spc="55" dirty="0">
                          <a:solidFill>
                            <a:srgbClr val="3E3E3E"/>
                          </a:solidFill>
                          <a:latin typeface="Trebuchet MS"/>
                          <a:cs typeface="Trebuchet MS"/>
                        </a:rPr>
                        <a:t>load</a:t>
                      </a:r>
                      <a:r>
                        <a:rPr sz="2200" spc="-80" dirty="0">
                          <a:solidFill>
                            <a:srgbClr val="3E3E3E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200" spc="45" dirty="0">
                          <a:solidFill>
                            <a:srgbClr val="3E3E3E"/>
                          </a:solidFill>
                          <a:latin typeface="Trebuchet MS"/>
                          <a:cs typeface="Trebuchet MS"/>
                        </a:rPr>
                        <a:t>balancing</a:t>
                      </a:r>
                      <a:endParaRPr sz="2200">
                        <a:latin typeface="Trebuchet MS"/>
                        <a:cs typeface="Trebuchet MS"/>
                      </a:endParaRPr>
                    </a:p>
                  </a:txBody>
                  <a:tcPr marL="0" marR="0" marT="660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3185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850"/>
                        </a:spcBef>
                      </a:pPr>
                      <a:r>
                        <a:rPr sz="2200" spc="50" dirty="0">
                          <a:solidFill>
                            <a:srgbClr val="3E3E3E"/>
                          </a:solidFill>
                          <a:latin typeface="Trebuchet MS"/>
                          <a:cs typeface="Trebuchet MS"/>
                        </a:rPr>
                        <a:t>Container</a:t>
                      </a:r>
                      <a:r>
                        <a:rPr sz="2200" spc="-95" dirty="0">
                          <a:solidFill>
                            <a:srgbClr val="3E3E3E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200" spc="65" dirty="0">
                          <a:solidFill>
                            <a:srgbClr val="3E3E3E"/>
                          </a:solidFill>
                          <a:latin typeface="Trebuchet MS"/>
                          <a:cs typeface="Trebuchet MS"/>
                        </a:rPr>
                        <a:t>setup</a:t>
                      </a:r>
                      <a:endParaRPr sz="2200">
                        <a:latin typeface="Trebuchet MS"/>
                        <a:cs typeface="Trebuchet MS"/>
                      </a:endParaRPr>
                    </a:p>
                  </a:txBody>
                  <a:tcPr marL="0" marR="0" marT="2349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marL="251460">
                        <a:lnSpc>
                          <a:spcPct val="100000"/>
                        </a:lnSpc>
                        <a:spcBef>
                          <a:spcPts val="1839"/>
                        </a:spcBef>
                      </a:pPr>
                      <a:r>
                        <a:rPr sz="2200" spc="15" dirty="0">
                          <a:solidFill>
                            <a:srgbClr val="3E3E3E"/>
                          </a:solidFill>
                          <a:latin typeface="Trebuchet MS"/>
                          <a:cs typeface="Trebuchet MS"/>
                        </a:rPr>
                        <a:t>Limited</a:t>
                      </a:r>
                      <a:r>
                        <a:rPr sz="2200" spc="-75" dirty="0">
                          <a:solidFill>
                            <a:srgbClr val="3E3E3E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200" spc="20" dirty="0">
                          <a:solidFill>
                            <a:srgbClr val="3E3E3E"/>
                          </a:solidFill>
                          <a:latin typeface="Trebuchet MS"/>
                          <a:cs typeface="Trebuchet MS"/>
                        </a:rPr>
                        <a:t>to</a:t>
                      </a:r>
                      <a:r>
                        <a:rPr sz="2200" spc="-95" dirty="0">
                          <a:solidFill>
                            <a:srgbClr val="3E3E3E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200" spc="75" dirty="0">
                          <a:solidFill>
                            <a:srgbClr val="3E3E3E"/>
                          </a:solidFill>
                          <a:latin typeface="Trebuchet MS"/>
                          <a:cs typeface="Trebuchet MS"/>
                        </a:rPr>
                        <a:t>Docker</a:t>
                      </a:r>
                      <a:r>
                        <a:rPr sz="2200" spc="-80" dirty="0">
                          <a:solidFill>
                            <a:srgbClr val="3E3E3E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200" spc="60" dirty="0">
                          <a:solidFill>
                            <a:srgbClr val="3E3E3E"/>
                          </a:solidFill>
                          <a:latin typeface="Trebuchet MS"/>
                          <a:cs typeface="Trebuchet MS"/>
                        </a:rPr>
                        <a:t>API</a:t>
                      </a:r>
                      <a:r>
                        <a:rPr sz="2200" spc="-100" dirty="0">
                          <a:solidFill>
                            <a:srgbClr val="3E3E3E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200" spc="5" dirty="0">
                          <a:solidFill>
                            <a:srgbClr val="3E3E3E"/>
                          </a:solidFill>
                          <a:latin typeface="Trebuchet MS"/>
                          <a:cs typeface="Trebuchet MS"/>
                        </a:rPr>
                        <a:t>capabilities</a:t>
                      </a:r>
                      <a:endParaRPr sz="2200">
                        <a:latin typeface="Trebuchet MS"/>
                        <a:cs typeface="Trebuchet MS"/>
                      </a:endParaRPr>
                    </a:p>
                  </a:txBody>
                  <a:tcPr marL="0" marR="0" marT="23367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81150" marR="614680" indent="-958850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2200" spc="90" dirty="0">
                          <a:solidFill>
                            <a:srgbClr val="3E3E3E"/>
                          </a:solidFill>
                          <a:latin typeface="Trebuchet MS"/>
                          <a:cs typeface="Trebuchet MS"/>
                        </a:rPr>
                        <a:t>Can</a:t>
                      </a:r>
                      <a:r>
                        <a:rPr sz="2200" spc="-100" dirty="0">
                          <a:solidFill>
                            <a:srgbClr val="3E3E3E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200" spc="70" dirty="0">
                          <a:solidFill>
                            <a:srgbClr val="3E3E3E"/>
                          </a:solidFill>
                          <a:latin typeface="Trebuchet MS"/>
                          <a:cs typeface="Trebuchet MS"/>
                        </a:rPr>
                        <a:t>overcome</a:t>
                      </a:r>
                      <a:r>
                        <a:rPr sz="2200" spc="-95" dirty="0">
                          <a:solidFill>
                            <a:srgbClr val="3E3E3E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200" spc="75" dirty="0">
                          <a:solidFill>
                            <a:srgbClr val="3E3E3E"/>
                          </a:solidFill>
                          <a:latin typeface="Trebuchet MS"/>
                          <a:cs typeface="Trebuchet MS"/>
                        </a:rPr>
                        <a:t>Docker</a:t>
                      </a:r>
                      <a:r>
                        <a:rPr sz="2200" spc="-100" dirty="0">
                          <a:solidFill>
                            <a:srgbClr val="3E3E3E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200" spc="55" dirty="0">
                          <a:solidFill>
                            <a:srgbClr val="3E3E3E"/>
                          </a:solidFill>
                          <a:latin typeface="Trebuchet MS"/>
                          <a:cs typeface="Trebuchet MS"/>
                        </a:rPr>
                        <a:t>API </a:t>
                      </a:r>
                      <a:r>
                        <a:rPr sz="2200" spc="-650" dirty="0">
                          <a:solidFill>
                            <a:srgbClr val="3E3E3E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200" spc="45" dirty="0">
                          <a:solidFill>
                            <a:srgbClr val="3E3E3E"/>
                          </a:solidFill>
                          <a:latin typeface="Trebuchet MS"/>
                          <a:cs typeface="Trebuchet MS"/>
                        </a:rPr>
                        <a:t>constraints</a:t>
                      </a:r>
                      <a:endParaRPr sz="2200">
                        <a:latin typeface="Trebuchet MS"/>
                        <a:cs typeface="Trebuchet MS"/>
                      </a:endParaRPr>
                    </a:p>
                  </a:txBody>
                  <a:tcPr marL="0" marR="0" marT="660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9200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90"/>
                        </a:spcBef>
                      </a:pPr>
                      <a:r>
                        <a:rPr sz="2200" spc="70" dirty="0">
                          <a:solidFill>
                            <a:srgbClr val="3E3E3E"/>
                          </a:solidFill>
                          <a:latin typeface="Trebuchet MS"/>
                          <a:cs typeface="Trebuchet MS"/>
                        </a:rPr>
                        <a:t>Logging</a:t>
                      </a:r>
                      <a:r>
                        <a:rPr sz="2200" spc="-125" dirty="0">
                          <a:solidFill>
                            <a:srgbClr val="3E3E3E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200" spc="105" dirty="0">
                          <a:solidFill>
                            <a:srgbClr val="3E3E3E"/>
                          </a:solidFill>
                          <a:latin typeface="Trebuchet MS"/>
                          <a:cs typeface="Trebuchet MS"/>
                        </a:rPr>
                        <a:t>and</a:t>
                      </a:r>
                      <a:r>
                        <a:rPr sz="2200" spc="-85" dirty="0">
                          <a:solidFill>
                            <a:srgbClr val="3E3E3E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200" spc="65" dirty="0">
                          <a:solidFill>
                            <a:srgbClr val="3E3E3E"/>
                          </a:solidFill>
                          <a:latin typeface="Trebuchet MS"/>
                          <a:cs typeface="Trebuchet MS"/>
                        </a:rPr>
                        <a:t>monitoring</a:t>
                      </a:r>
                      <a:endParaRPr sz="2200">
                        <a:latin typeface="Trebuchet MS"/>
                        <a:cs typeface="Trebuchet MS"/>
                      </a:endParaRPr>
                    </a:p>
                  </a:txBody>
                  <a:tcPr marL="0" marR="0" marT="2781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marL="1409700" marR="248920" indent="-1155700">
                        <a:lnSpc>
                          <a:spcPct val="100000"/>
                        </a:lnSpc>
                        <a:spcBef>
                          <a:spcPts val="865"/>
                        </a:spcBef>
                      </a:pPr>
                      <a:r>
                        <a:rPr sz="2200" spc="110" dirty="0">
                          <a:solidFill>
                            <a:srgbClr val="3E3E3E"/>
                          </a:solidFill>
                          <a:latin typeface="Trebuchet MS"/>
                          <a:cs typeface="Trebuchet MS"/>
                        </a:rPr>
                        <a:t>Need</a:t>
                      </a:r>
                      <a:r>
                        <a:rPr sz="2200" spc="-90" dirty="0">
                          <a:solidFill>
                            <a:srgbClr val="3E3E3E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200" spc="20" dirty="0">
                          <a:solidFill>
                            <a:srgbClr val="3E3E3E"/>
                          </a:solidFill>
                          <a:latin typeface="Trebuchet MS"/>
                          <a:cs typeface="Trebuchet MS"/>
                        </a:rPr>
                        <a:t>third</a:t>
                      </a:r>
                      <a:r>
                        <a:rPr sz="2200" spc="-75" dirty="0">
                          <a:solidFill>
                            <a:srgbClr val="3E3E3E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200" spc="30" dirty="0">
                          <a:solidFill>
                            <a:srgbClr val="3E3E3E"/>
                          </a:solidFill>
                          <a:latin typeface="Trebuchet MS"/>
                          <a:cs typeface="Trebuchet MS"/>
                        </a:rPr>
                        <a:t>party</a:t>
                      </a:r>
                      <a:r>
                        <a:rPr sz="2200" spc="-100" dirty="0">
                          <a:solidFill>
                            <a:srgbClr val="3E3E3E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200" spc="50" dirty="0">
                          <a:solidFill>
                            <a:srgbClr val="3E3E3E"/>
                          </a:solidFill>
                          <a:latin typeface="Trebuchet MS"/>
                          <a:cs typeface="Trebuchet MS"/>
                        </a:rPr>
                        <a:t>tools</a:t>
                      </a:r>
                      <a:r>
                        <a:rPr sz="2200" spc="-105" dirty="0">
                          <a:solidFill>
                            <a:srgbClr val="3E3E3E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200" spc="40" dirty="0">
                          <a:solidFill>
                            <a:srgbClr val="3E3E3E"/>
                          </a:solidFill>
                          <a:latin typeface="Trebuchet MS"/>
                          <a:cs typeface="Trebuchet MS"/>
                        </a:rPr>
                        <a:t>for</a:t>
                      </a:r>
                      <a:r>
                        <a:rPr sz="2200" spc="-95" dirty="0">
                          <a:solidFill>
                            <a:srgbClr val="3E3E3E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200" spc="55" dirty="0">
                          <a:solidFill>
                            <a:srgbClr val="3E3E3E"/>
                          </a:solidFill>
                          <a:latin typeface="Trebuchet MS"/>
                          <a:cs typeface="Trebuchet MS"/>
                        </a:rPr>
                        <a:t>logging </a:t>
                      </a:r>
                      <a:r>
                        <a:rPr sz="2200" spc="-650" dirty="0">
                          <a:solidFill>
                            <a:srgbClr val="3E3E3E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200" spc="105" dirty="0">
                          <a:solidFill>
                            <a:srgbClr val="3E3E3E"/>
                          </a:solidFill>
                          <a:latin typeface="Trebuchet MS"/>
                          <a:cs typeface="Trebuchet MS"/>
                        </a:rPr>
                        <a:t>and</a:t>
                      </a:r>
                      <a:r>
                        <a:rPr sz="2200" spc="-90" dirty="0">
                          <a:solidFill>
                            <a:srgbClr val="3E3E3E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200" spc="65" dirty="0">
                          <a:solidFill>
                            <a:srgbClr val="3E3E3E"/>
                          </a:solidFill>
                          <a:latin typeface="Trebuchet MS"/>
                          <a:cs typeface="Trebuchet MS"/>
                        </a:rPr>
                        <a:t>monitoring</a:t>
                      </a:r>
                      <a:endParaRPr sz="2200">
                        <a:latin typeface="Trebuchet MS"/>
                        <a:cs typeface="Trebuchet MS"/>
                      </a:endParaRPr>
                    </a:p>
                  </a:txBody>
                  <a:tcPr marL="0" marR="0" marT="1098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82420" marR="461009" indent="-1114425">
                        <a:lnSpc>
                          <a:spcPct val="100000"/>
                        </a:lnSpc>
                        <a:spcBef>
                          <a:spcPts val="865"/>
                        </a:spcBef>
                      </a:pPr>
                      <a:r>
                        <a:rPr sz="2200" dirty="0">
                          <a:solidFill>
                            <a:srgbClr val="3E3E3E"/>
                          </a:solidFill>
                          <a:latin typeface="Trebuchet MS"/>
                          <a:cs typeface="Trebuchet MS"/>
                        </a:rPr>
                        <a:t>Built-in</a:t>
                      </a:r>
                      <a:r>
                        <a:rPr sz="2200" spc="-75" dirty="0">
                          <a:solidFill>
                            <a:srgbClr val="3E3E3E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200" spc="50" dirty="0">
                          <a:solidFill>
                            <a:srgbClr val="3E3E3E"/>
                          </a:solidFill>
                          <a:latin typeface="Trebuchet MS"/>
                          <a:cs typeface="Trebuchet MS"/>
                        </a:rPr>
                        <a:t>tools</a:t>
                      </a:r>
                      <a:r>
                        <a:rPr sz="2200" spc="-100" dirty="0">
                          <a:solidFill>
                            <a:srgbClr val="3E3E3E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200" spc="40" dirty="0">
                          <a:solidFill>
                            <a:srgbClr val="3E3E3E"/>
                          </a:solidFill>
                          <a:latin typeface="Trebuchet MS"/>
                          <a:cs typeface="Trebuchet MS"/>
                        </a:rPr>
                        <a:t>for</a:t>
                      </a:r>
                      <a:r>
                        <a:rPr sz="2200" spc="-100" dirty="0">
                          <a:solidFill>
                            <a:srgbClr val="3E3E3E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200" spc="55" dirty="0">
                          <a:solidFill>
                            <a:srgbClr val="3E3E3E"/>
                          </a:solidFill>
                          <a:latin typeface="Trebuchet MS"/>
                          <a:cs typeface="Trebuchet MS"/>
                        </a:rPr>
                        <a:t>logging</a:t>
                      </a:r>
                      <a:r>
                        <a:rPr sz="2200" spc="-90" dirty="0">
                          <a:solidFill>
                            <a:srgbClr val="3E3E3E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200" spc="105" dirty="0">
                          <a:solidFill>
                            <a:srgbClr val="3E3E3E"/>
                          </a:solidFill>
                          <a:latin typeface="Trebuchet MS"/>
                          <a:cs typeface="Trebuchet MS"/>
                        </a:rPr>
                        <a:t>and </a:t>
                      </a:r>
                      <a:r>
                        <a:rPr sz="2200" spc="-650" dirty="0">
                          <a:solidFill>
                            <a:srgbClr val="3E3E3E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200" spc="65" dirty="0">
                          <a:solidFill>
                            <a:srgbClr val="3E3E3E"/>
                          </a:solidFill>
                          <a:latin typeface="Trebuchet MS"/>
                          <a:cs typeface="Trebuchet MS"/>
                        </a:rPr>
                        <a:t>monitoring</a:t>
                      </a:r>
                      <a:endParaRPr sz="2200">
                        <a:latin typeface="Trebuchet MS"/>
                        <a:cs typeface="Trebuchet MS"/>
                      </a:endParaRPr>
                    </a:p>
                  </a:txBody>
                  <a:tcPr marL="0" marR="0" marT="1098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661904" y="1456944"/>
            <a:ext cx="1078992" cy="109727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177284" y="757427"/>
            <a:ext cx="7949183" cy="365759"/>
          </a:xfrm>
          <a:prstGeom prst="rect">
            <a:avLst/>
          </a:prstGeom>
        </p:spPr>
      </p:pic>
    </p:spTree>
  </p:cSld>
  <p:clrMapOvr>
    <a:masterClrMapping/>
  </p:clrMapOvr>
</p:sld>
</file>

<file path=ppt/slides/slide4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084823" y="306451"/>
            <a:ext cx="408432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>
                <a:solidFill>
                  <a:srgbClr val="3E3E3E"/>
                </a:solidFill>
              </a:rPr>
              <a:t>Benefits</a:t>
            </a:r>
            <a:r>
              <a:rPr spc="-120" dirty="0">
                <a:solidFill>
                  <a:srgbClr val="3E3E3E"/>
                </a:solidFill>
              </a:rPr>
              <a:t> </a:t>
            </a:r>
            <a:r>
              <a:rPr dirty="0">
                <a:solidFill>
                  <a:srgbClr val="3E3E3E"/>
                </a:solidFill>
              </a:rPr>
              <a:t>of</a:t>
            </a:r>
            <a:r>
              <a:rPr spc="-110" dirty="0">
                <a:solidFill>
                  <a:srgbClr val="3E3E3E"/>
                </a:solidFill>
              </a:rPr>
              <a:t> </a:t>
            </a:r>
            <a:r>
              <a:rPr spc="-5" dirty="0">
                <a:solidFill>
                  <a:srgbClr val="3E3E3E"/>
                </a:solidFill>
              </a:rPr>
              <a:t>Kubernetes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143500" y="2215895"/>
            <a:ext cx="5931408" cy="4646676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2343404" y="2300097"/>
            <a:ext cx="2263775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77850" marR="5080" indent="-565785">
              <a:lnSpc>
                <a:spcPct val="100000"/>
              </a:lnSpc>
              <a:spcBef>
                <a:spcPts val="95"/>
              </a:spcBef>
            </a:pPr>
            <a:r>
              <a:rPr sz="2200" spc="130" dirty="0">
                <a:solidFill>
                  <a:srgbClr val="3E3E3E"/>
                </a:solidFill>
                <a:latin typeface="Trebuchet MS"/>
                <a:cs typeface="Trebuchet MS"/>
              </a:rPr>
              <a:t>Open</a:t>
            </a:r>
            <a:r>
              <a:rPr sz="2200" spc="-12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rebuchet MS"/>
                <a:cs typeface="Trebuchet MS"/>
              </a:rPr>
              <a:t>source</a:t>
            </a:r>
            <a:r>
              <a:rPr sz="2200" spc="-12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Trebuchet MS"/>
                <a:cs typeface="Trebuchet MS"/>
              </a:rPr>
              <a:t>and </a:t>
            </a:r>
            <a:r>
              <a:rPr sz="2200" spc="-64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rebuchet MS"/>
                <a:cs typeface="Trebuchet MS"/>
              </a:rPr>
              <a:t>modular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932813" y="4125214"/>
            <a:ext cx="280543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Multi-cloud</a:t>
            </a:r>
            <a:r>
              <a:rPr sz="2200" spc="-10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5" dirty="0">
                <a:solidFill>
                  <a:srgbClr val="3E3E3E"/>
                </a:solidFill>
                <a:latin typeface="Trebuchet MS"/>
                <a:cs typeface="Trebuchet MS"/>
              </a:rPr>
              <a:t>capability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818894" y="5854700"/>
            <a:ext cx="3290570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007744" marR="5080" indent="-995680">
              <a:lnSpc>
                <a:spcPct val="100000"/>
              </a:lnSpc>
              <a:spcBef>
                <a:spcPts val="95"/>
              </a:spcBef>
            </a:pP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Easy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service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Trebuchet MS"/>
                <a:cs typeface="Trebuchet MS"/>
              </a:rPr>
              <a:t>organization </a:t>
            </a:r>
            <a:r>
              <a:rPr sz="2200" spc="-64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" dirty="0">
                <a:solidFill>
                  <a:srgbClr val="3E3E3E"/>
                </a:solidFill>
                <a:latin typeface="Trebuchet MS"/>
                <a:cs typeface="Trebuchet MS"/>
              </a:rPr>
              <a:t>with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35" dirty="0">
                <a:solidFill>
                  <a:srgbClr val="3E3E3E"/>
                </a:solidFill>
                <a:latin typeface="Trebuchet MS"/>
                <a:cs typeface="Trebuchet MS"/>
              </a:rPr>
              <a:t>pods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215496" y="2319654"/>
            <a:ext cx="315785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dirty="0">
                <a:solidFill>
                  <a:srgbClr val="3E3E3E"/>
                </a:solidFill>
                <a:latin typeface="Trebuchet MS"/>
                <a:cs typeface="Trebuchet MS"/>
              </a:rPr>
              <a:t>Portability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Trebuchet MS"/>
                <a:cs typeface="Trebuchet MS"/>
              </a:rPr>
              <a:t>and</a:t>
            </a:r>
            <a:r>
              <a:rPr sz="2200" spc="-10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Trebuchet MS"/>
                <a:cs typeface="Trebuchet MS"/>
              </a:rPr>
              <a:t>flexibility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241151" y="4156329"/>
            <a:ext cx="3361054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110" dirty="0">
                <a:solidFill>
                  <a:srgbClr val="3E3E3E"/>
                </a:solidFill>
                <a:latin typeface="Trebuchet MS"/>
                <a:cs typeface="Trebuchet MS"/>
              </a:rPr>
              <a:t>Huge</a:t>
            </a:r>
            <a:r>
              <a:rPr sz="2200" spc="-10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rebuchet MS"/>
                <a:cs typeface="Trebuchet MS"/>
              </a:rPr>
              <a:t>community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rebuchet MS"/>
                <a:cs typeface="Trebuchet MS"/>
              </a:rPr>
              <a:t>support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1444731" y="6093714"/>
            <a:ext cx="2675255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64515" marR="5080" indent="-552450">
              <a:lnSpc>
                <a:spcPct val="100000"/>
              </a:lnSpc>
              <a:spcBef>
                <a:spcPts val="95"/>
              </a:spcBef>
            </a:pPr>
            <a:r>
              <a:rPr sz="2200" spc="60" dirty="0">
                <a:solidFill>
                  <a:srgbClr val="3E3E3E"/>
                </a:solidFill>
                <a:latin typeface="Trebuchet MS"/>
                <a:cs typeface="Trebuchet MS"/>
              </a:rPr>
              <a:t>Increased</a:t>
            </a:r>
            <a:r>
              <a:rPr sz="2200" spc="-14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rebuchet MS"/>
                <a:cs typeface="Trebuchet MS"/>
              </a:rPr>
              <a:t>developer </a:t>
            </a:r>
            <a:r>
              <a:rPr sz="2200" spc="-65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5" dirty="0">
                <a:solidFill>
                  <a:srgbClr val="3E3E3E"/>
                </a:solidFill>
                <a:latin typeface="Trebuchet MS"/>
                <a:cs typeface="Trebuchet MS"/>
              </a:rPr>
              <a:t>productivity</a:t>
            </a:r>
            <a:endParaRPr sz="2200">
              <a:latin typeface="Trebuchet MS"/>
              <a:cs typeface="Trebuchet MS"/>
            </a:endParaRPr>
          </a:p>
        </p:txBody>
      </p:sp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168895" y="3581400"/>
            <a:ext cx="1990344" cy="1933955"/>
          </a:xfrm>
          <a:prstGeom prst="rect">
            <a:avLst/>
          </a:prstGeom>
        </p:spPr>
      </p:pic>
      <p:grpSp>
        <p:nvGrpSpPr>
          <p:cNvPr id="12" name="object 12"/>
          <p:cNvGrpSpPr/>
          <p:nvPr/>
        </p:nvGrpSpPr>
        <p:grpSpPr>
          <a:xfrm>
            <a:off x="5472493" y="2298001"/>
            <a:ext cx="720090" cy="867410"/>
            <a:chOff x="5472493" y="2298001"/>
            <a:chExt cx="720090" cy="867410"/>
          </a:xfrm>
        </p:grpSpPr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72493" y="2298001"/>
              <a:ext cx="719709" cy="780668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684519" y="2895600"/>
              <a:ext cx="298703" cy="269748"/>
            </a:xfrm>
            <a:prstGeom prst="rect">
              <a:avLst/>
            </a:prstGeom>
          </p:spPr>
        </p:pic>
      </p:grpSp>
      <p:grpSp>
        <p:nvGrpSpPr>
          <p:cNvPr id="15" name="object 15"/>
          <p:cNvGrpSpPr/>
          <p:nvPr/>
        </p:nvGrpSpPr>
        <p:grpSpPr>
          <a:xfrm>
            <a:off x="10163556" y="2368295"/>
            <a:ext cx="477520" cy="576580"/>
            <a:chOff x="10163556" y="2368295"/>
            <a:chExt cx="477520" cy="576580"/>
          </a:xfrm>
        </p:grpSpPr>
        <p:sp>
          <p:nvSpPr>
            <p:cNvPr id="16" name="object 16"/>
            <p:cNvSpPr/>
            <p:nvPr/>
          </p:nvSpPr>
          <p:spPr>
            <a:xfrm>
              <a:off x="10163556" y="2571000"/>
              <a:ext cx="477520" cy="373380"/>
            </a:xfrm>
            <a:custGeom>
              <a:avLst/>
              <a:gdLst/>
              <a:ahLst/>
              <a:cxnLst/>
              <a:rect l="l" t="t" r="r" b="b"/>
              <a:pathLst>
                <a:path w="477520" h="373380">
                  <a:moveTo>
                    <a:pt x="477012" y="242176"/>
                  </a:moveTo>
                  <a:lnTo>
                    <a:pt x="474599" y="239636"/>
                  </a:lnTo>
                  <a:lnTo>
                    <a:pt x="432562" y="219443"/>
                  </a:lnTo>
                  <a:lnTo>
                    <a:pt x="264414" y="310248"/>
                  </a:lnTo>
                  <a:lnTo>
                    <a:pt x="257048" y="312788"/>
                  </a:lnTo>
                  <a:lnTo>
                    <a:pt x="247142" y="315328"/>
                  </a:lnTo>
                  <a:lnTo>
                    <a:pt x="239776" y="315328"/>
                  </a:lnTo>
                  <a:lnTo>
                    <a:pt x="44450" y="219443"/>
                  </a:lnTo>
                  <a:lnTo>
                    <a:pt x="0" y="242176"/>
                  </a:lnTo>
                  <a:lnTo>
                    <a:pt x="0" y="244716"/>
                  </a:lnTo>
                  <a:lnTo>
                    <a:pt x="4953" y="247256"/>
                  </a:lnTo>
                  <a:lnTo>
                    <a:pt x="232283" y="370827"/>
                  </a:lnTo>
                  <a:lnTo>
                    <a:pt x="234823" y="373367"/>
                  </a:lnTo>
                  <a:lnTo>
                    <a:pt x="242189" y="373367"/>
                  </a:lnTo>
                  <a:lnTo>
                    <a:pt x="244729" y="370827"/>
                  </a:lnTo>
                  <a:lnTo>
                    <a:pt x="474599" y="247256"/>
                  </a:lnTo>
                  <a:lnTo>
                    <a:pt x="477012" y="244716"/>
                  </a:lnTo>
                  <a:lnTo>
                    <a:pt x="477012" y="242176"/>
                  </a:lnTo>
                  <a:close/>
                </a:path>
                <a:path w="477520" h="373380">
                  <a:moveTo>
                    <a:pt x="477012" y="152514"/>
                  </a:moveTo>
                  <a:lnTo>
                    <a:pt x="474599" y="152514"/>
                  </a:lnTo>
                  <a:lnTo>
                    <a:pt x="432562" y="129527"/>
                  </a:lnTo>
                  <a:lnTo>
                    <a:pt x="264414" y="221221"/>
                  </a:lnTo>
                  <a:lnTo>
                    <a:pt x="257048" y="223761"/>
                  </a:lnTo>
                  <a:lnTo>
                    <a:pt x="247142" y="226301"/>
                  </a:lnTo>
                  <a:lnTo>
                    <a:pt x="239776" y="226301"/>
                  </a:lnTo>
                  <a:lnTo>
                    <a:pt x="44450" y="129527"/>
                  </a:lnTo>
                  <a:lnTo>
                    <a:pt x="4953" y="152514"/>
                  </a:lnTo>
                  <a:lnTo>
                    <a:pt x="0" y="152514"/>
                  </a:lnTo>
                  <a:lnTo>
                    <a:pt x="0" y="157594"/>
                  </a:lnTo>
                  <a:lnTo>
                    <a:pt x="4953" y="157594"/>
                  </a:lnTo>
                  <a:lnTo>
                    <a:pt x="232283" y="282435"/>
                  </a:lnTo>
                  <a:lnTo>
                    <a:pt x="234823" y="284975"/>
                  </a:lnTo>
                  <a:lnTo>
                    <a:pt x="242189" y="284975"/>
                  </a:lnTo>
                  <a:lnTo>
                    <a:pt x="244729" y="282435"/>
                  </a:lnTo>
                  <a:lnTo>
                    <a:pt x="474599" y="157594"/>
                  </a:lnTo>
                  <a:lnTo>
                    <a:pt x="477012" y="157594"/>
                  </a:lnTo>
                  <a:lnTo>
                    <a:pt x="477012" y="152514"/>
                  </a:lnTo>
                  <a:close/>
                </a:path>
                <a:path w="477520" h="373380">
                  <a:moveTo>
                    <a:pt x="477012" y="63106"/>
                  </a:moveTo>
                  <a:lnTo>
                    <a:pt x="474599" y="60579"/>
                  </a:lnTo>
                  <a:lnTo>
                    <a:pt x="360807" y="0"/>
                  </a:lnTo>
                  <a:lnTo>
                    <a:pt x="338442" y="27686"/>
                  </a:lnTo>
                  <a:lnTo>
                    <a:pt x="309575" y="49237"/>
                  </a:lnTo>
                  <a:lnTo>
                    <a:pt x="276059" y="63220"/>
                  </a:lnTo>
                  <a:lnTo>
                    <a:pt x="239776" y="68186"/>
                  </a:lnTo>
                  <a:lnTo>
                    <a:pt x="202374" y="63220"/>
                  </a:lnTo>
                  <a:lnTo>
                    <a:pt x="168694" y="49237"/>
                  </a:lnTo>
                  <a:lnTo>
                    <a:pt x="139661" y="27686"/>
                  </a:lnTo>
                  <a:lnTo>
                    <a:pt x="116205" y="0"/>
                  </a:lnTo>
                  <a:lnTo>
                    <a:pt x="4953" y="60579"/>
                  </a:lnTo>
                  <a:lnTo>
                    <a:pt x="0" y="63106"/>
                  </a:lnTo>
                  <a:lnTo>
                    <a:pt x="0" y="65646"/>
                  </a:lnTo>
                  <a:lnTo>
                    <a:pt x="4953" y="65646"/>
                  </a:lnTo>
                  <a:lnTo>
                    <a:pt x="232283" y="189471"/>
                  </a:lnTo>
                  <a:lnTo>
                    <a:pt x="234823" y="192011"/>
                  </a:lnTo>
                  <a:lnTo>
                    <a:pt x="242189" y="192011"/>
                  </a:lnTo>
                  <a:lnTo>
                    <a:pt x="244729" y="189471"/>
                  </a:lnTo>
                  <a:lnTo>
                    <a:pt x="474599" y="65646"/>
                  </a:lnTo>
                  <a:lnTo>
                    <a:pt x="477012" y="65646"/>
                  </a:lnTo>
                  <a:lnTo>
                    <a:pt x="477012" y="6310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274808" y="2368295"/>
              <a:ext cx="251460" cy="249935"/>
            </a:xfrm>
            <a:prstGeom prst="rect">
              <a:avLst/>
            </a:prstGeom>
          </p:spPr>
        </p:pic>
      </p:grpSp>
      <p:sp>
        <p:nvSpPr>
          <p:cNvPr id="18" name="object 18"/>
          <p:cNvSpPr/>
          <p:nvPr/>
        </p:nvSpPr>
        <p:spPr>
          <a:xfrm>
            <a:off x="10216895" y="6161532"/>
            <a:ext cx="411480" cy="489584"/>
          </a:xfrm>
          <a:custGeom>
            <a:avLst/>
            <a:gdLst/>
            <a:ahLst/>
            <a:cxnLst/>
            <a:rect l="l" t="t" r="r" b="b"/>
            <a:pathLst>
              <a:path w="411479" h="489584">
                <a:moveTo>
                  <a:pt x="391413" y="479425"/>
                </a:moveTo>
                <a:lnTo>
                  <a:pt x="20065" y="479425"/>
                </a:lnTo>
                <a:lnTo>
                  <a:pt x="20065" y="489204"/>
                </a:lnTo>
                <a:lnTo>
                  <a:pt x="391413" y="489204"/>
                </a:lnTo>
                <a:lnTo>
                  <a:pt x="391413" y="479425"/>
                </a:lnTo>
                <a:close/>
              </a:path>
              <a:path w="411479" h="489584">
                <a:moveTo>
                  <a:pt x="401447" y="225044"/>
                </a:moveTo>
                <a:lnTo>
                  <a:pt x="10032" y="225044"/>
                </a:lnTo>
                <a:lnTo>
                  <a:pt x="4232" y="232378"/>
                </a:lnTo>
                <a:lnTo>
                  <a:pt x="1254" y="239712"/>
                </a:lnTo>
                <a:lnTo>
                  <a:pt x="156" y="247046"/>
                </a:lnTo>
                <a:lnTo>
                  <a:pt x="0" y="254381"/>
                </a:lnTo>
                <a:lnTo>
                  <a:pt x="0" y="450088"/>
                </a:lnTo>
                <a:lnTo>
                  <a:pt x="156" y="457422"/>
                </a:lnTo>
                <a:lnTo>
                  <a:pt x="1254" y="464756"/>
                </a:lnTo>
                <a:lnTo>
                  <a:pt x="4232" y="472090"/>
                </a:lnTo>
                <a:lnTo>
                  <a:pt x="10032" y="479425"/>
                </a:lnTo>
                <a:lnTo>
                  <a:pt x="401447" y="479425"/>
                </a:lnTo>
                <a:lnTo>
                  <a:pt x="407247" y="472090"/>
                </a:lnTo>
                <a:lnTo>
                  <a:pt x="410225" y="464756"/>
                </a:lnTo>
                <a:lnTo>
                  <a:pt x="411323" y="457422"/>
                </a:lnTo>
                <a:lnTo>
                  <a:pt x="411479" y="450088"/>
                </a:lnTo>
                <a:lnTo>
                  <a:pt x="411479" y="254381"/>
                </a:lnTo>
                <a:lnTo>
                  <a:pt x="411323" y="247046"/>
                </a:lnTo>
                <a:lnTo>
                  <a:pt x="410225" y="239712"/>
                </a:lnTo>
                <a:lnTo>
                  <a:pt x="407247" y="232378"/>
                </a:lnTo>
                <a:lnTo>
                  <a:pt x="401447" y="225044"/>
                </a:lnTo>
                <a:close/>
              </a:path>
              <a:path w="411479" h="489584">
                <a:moveTo>
                  <a:pt x="391413" y="215265"/>
                </a:moveTo>
                <a:lnTo>
                  <a:pt x="20065" y="215265"/>
                </a:lnTo>
                <a:lnTo>
                  <a:pt x="20065" y="225044"/>
                </a:lnTo>
                <a:lnTo>
                  <a:pt x="391413" y="225044"/>
                </a:lnTo>
                <a:lnTo>
                  <a:pt x="391413" y="215265"/>
                </a:lnTo>
                <a:close/>
              </a:path>
              <a:path w="411479" h="489584">
                <a:moveTo>
                  <a:pt x="200659" y="0"/>
                </a:moveTo>
                <a:lnTo>
                  <a:pt x="141716" y="8556"/>
                </a:lnTo>
                <a:lnTo>
                  <a:pt x="90297" y="39116"/>
                </a:lnTo>
                <a:lnTo>
                  <a:pt x="58943" y="90471"/>
                </a:lnTo>
                <a:lnTo>
                  <a:pt x="50164" y="156591"/>
                </a:lnTo>
                <a:lnTo>
                  <a:pt x="50164" y="215265"/>
                </a:lnTo>
                <a:lnTo>
                  <a:pt x="110362" y="215265"/>
                </a:lnTo>
                <a:lnTo>
                  <a:pt x="110362" y="156591"/>
                </a:lnTo>
                <a:lnTo>
                  <a:pt x="112244" y="136249"/>
                </a:lnTo>
                <a:lnTo>
                  <a:pt x="140461" y="88011"/>
                </a:lnTo>
                <a:lnTo>
                  <a:pt x="185610" y="60507"/>
                </a:lnTo>
                <a:lnTo>
                  <a:pt x="200659" y="58674"/>
                </a:lnTo>
                <a:lnTo>
                  <a:pt x="336745" y="58674"/>
                </a:lnTo>
                <a:lnTo>
                  <a:pt x="321182" y="39116"/>
                </a:lnTo>
                <a:lnTo>
                  <a:pt x="296725" y="20627"/>
                </a:lnTo>
                <a:lnTo>
                  <a:pt x="268493" y="8556"/>
                </a:lnTo>
                <a:lnTo>
                  <a:pt x="236475" y="1986"/>
                </a:lnTo>
                <a:lnTo>
                  <a:pt x="200659" y="0"/>
                </a:lnTo>
                <a:close/>
              </a:path>
              <a:path w="411479" h="489584">
                <a:moveTo>
                  <a:pt x="336745" y="58674"/>
                </a:moveTo>
                <a:lnTo>
                  <a:pt x="200659" y="58674"/>
                </a:lnTo>
                <a:lnTo>
                  <a:pt x="221583" y="60507"/>
                </a:lnTo>
                <a:lnTo>
                  <a:pt x="239649" y="66008"/>
                </a:lnTo>
                <a:lnTo>
                  <a:pt x="271018" y="88011"/>
                </a:lnTo>
                <a:lnTo>
                  <a:pt x="299235" y="136249"/>
                </a:lnTo>
                <a:lnTo>
                  <a:pt x="301117" y="156591"/>
                </a:lnTo>
                <a:lnTo>
                  <a:pt x="301117" y="215265"/>
                </a:lnTo>
                <a:lnTo>
                  <a:pt x="361314" y="215265"/>
                </a:lnTo>
                <a:lnTo>
                  <a:pt x="361314" y="156591"/>
                </a:lnTo>
                <a:lnTo>
                  <a:pt x="359277" y="121679"/>
                </a:lnTo>
                <a:lnTo>
                  <a:pt x="352536" y="90471"/>
                </a:lnTo>
                <a:lnTo>
                  <a:pt x="340151" y="62954"/>
                </a:lnTo>
                <a:lnTo>
                  <a:pt x="336745" y="5867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9" name="object 1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166359" y="757427"/>
            <a:ext cx="5971032" cy="365759"/>
          </a:xfrm>
          <a:prstGeom prst="rect">
            <a:avLst/>
          </a:prstGeom>
        </p:spPr>
      </p:pic>
    </p:spTree>
  </p:cSld>
  <p:clrMapOvr>
    <a:masterClrMapping/>
  </p:clrMapOvr>
</p:sld>
</file>

<file path=ppt/slides/slide4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33820" y="306451"/>
            <a:ext cx="338772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40" dirty="0">
                <a:solidFill>
                  <a:srgbClr val="3E3E3E"/>
                </a:solidFill>
              </a:rPr>
              <a:t>Case</a:t>
            </a:r>
            <a:r>
              <a:rPr spc="-114" dirty="0">
                <a:solidFill>
                  <a:srgbClr val="3E3E3E"/>
                </a:solidFill>
              </a:rPr>
              <a:t> </a:t>
            </a:r>
            <a:r>
              <a:rPr spc="-70" dirty="0">
                <a:solidFill>
                  <a:srgbClr val="3E3E3E"/>
                </a:solidFill>
              </a:rPr>
              <a:t>Study:</a:t>
            </a:r>
            <a:r>
              <a:rPr spc="-105" dirty="0">
                <a:solidFill>
                  <a:srgbClr val="3E3E3E"/>
                </a:solidFill>
              </a:rPr>
              <a:t> </a:t>
            </a:r>
            <a:r>
              <a:rPr spc="-35" dirty="0">
                <a:solidFill>
                  <a:srgbClr val="3E3E3E"/>
                </a:solidFill>
              </a:rPr>
              <a:t>Spotify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618988" y="2726435"/>
            <a:ext cx="5018532" cy="3344544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2924682" y="6105403"/>
            <a:ext cx="10401300" cy="1031240"/>
          </a:xfrm>
          <a:prstGeom prst="rect">
            <a:avLst/>
          </a:prstGeom>
        </p:spPr>
        <p:txBody>
          <a:bodyPr vert="horz" wrap="square" lIns="0" tIns="17970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415"/>
              </a:spcBef>
            </a:pPr>
            <a:r>
              <a:rPr sz="2200" spc="30" dirty="0">
                <a:solidFill>
                  <a:srgbClr val="3E3E3E"/>
                </a:solidFill>
                <a:latin typeface="Trebuchet MS"/>
                <a:cs typeface="Trebuchet MS"/>
              </a:rPr>
              <a:t>With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a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rebuchet MS"/>
                <a:cs typeface="Trebuchet MS"/>
              </a:rPr>
              <a:t>goal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to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Trebuchet MS"/>
                <a:cs typeface="Trebuchet MS"/>
              </a:rPr>
              <a:t>enable</a:t>
            </a:r>
            <a:r>
              <a:rPr sz="2200" spc="-6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rebuchet MS"/>
                <a:cs typeface="Trebuchet MS"/>
              </a:rPr>
              <a:t>an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rebuchet MS"/>
                <a:cs typeface="Trebuchet MS"/>
              </a:rPr>
              <a:t>immersive</a:t>
            </a:r>
            <a:r>
              <a:rPr sz="2200" spc="-4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listening</a:t>
            </a:r>
            <a:r>
              <a:rPr sz="2200" spc="-4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Trebuchet MS"/>
                <a:cs typeface="Trebuchet MS"/>
              </a:rPr>
              <a:t>experience</a:t>
            </a:r>
            <a:r>
              <a:rPr sz="2200" spc="-5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for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Trebuchet MS"/>
                <a:cs typeface="Trebuchet MS"/>
              </a:rPr>
              <a:t>all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of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5" dirty="0">
                <a:solidFill>
                  <a:srgbClr val="3E3E3E"/>
                </a:solidFill>
                <a:latin typeface="Trebuchet MS"/>
                <a:cs typeface="Trebuchet MS"/>
              </a:rPr>
              <a:t>its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consumers,</a:t>
            </a:r>
            <a:endParaRPr sz="2200">
              <a:latin typeface="Trebuchet MS"/>
              <a:cs typeface="Trebuchet MS"/>
            </a:endParaRPr>
          </a:p>
          <a:p>
            <a:pPr marL="635" algn="ctr">
              <a:lnSpc>
                <a:spcPct val="100000"/>
              </a:lnSpc>
              <a:spcBef>
                <a:spcPts val="1320"/>
              </a:spcBef>
            </a:pPr>
            <a:r>
              <a:rPr sz="2200" spc="25" dirty="0">
                <a:solidFill>
                  <a:srgbClr val="3E3E3E"/>
                </a:solidFill>
                <a:latin typeface="Trebuchet MS"/>
                <a:cs typeface="Trebuchet MS"/>
              </a:rPr>
              <a:t>Spotify</a:t>
            </a:r>
            <a:r>
              <a:rPr sz="2200" spc="-6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rebuchet MS"/>
                <a:cs typeface="Trebuchet MS"/>
              </a:rPr>
              <a:t>became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rebuchet MS"/>
                <a:cs typeface="Trebuchet MS"/>
              </a:rPr>
              <a:t>an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" dirty="0">
                <a:solidFill>
                  <a:srgbClr val="3E3E3E"/>
                </a:solidFill>
                <a:latin typeface="Trebuchet MS"/>
                <a:cs typeface="Trebuchet MS"/>
              </a:rPr>
              <a:t>early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rebuchet MS"/>
                <a:cs typeface="Trebuchet MS"/>
              </a:rPr>
              <a:t>adopter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of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microservices</a:t>
            </a:r>
            <a:r>
              <a:rPr sz="2200" spc="-4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Trebuchet MS"/>
                <a:cs typeface="Trebuchet MS"/>
              </a:rPr>
              <a:t>and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Docker.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199894" y="1626870"/>
            <a:ext cx="12178665" cy="1100455"/>
          </a:xfrm>
          <a:custGeom>
            <a:avLst/>
            <a:gdLst/>
            <a:ahLst/>
            <a:cxnLst/>
            <a:rect l="l" t="t" r="r" b="b"/>
            <a:pathLst>
              <a:path w="12178665" h="1100455">
                <a:moveTo>
                  <a:pt x="0" y="183387"/>
                </a:moveTo>
                <a:lnTo>
                  <a:pt x="6555" y="134658"/>
                </a:lnTo>
                <a:lnTo>
                  <a:pt x="25051" y="90856"/>
                </a:lnTo>
                <a:lnTo>
                  <a:pt x="53736" y="53736"/>
                </a:lnTo>
                <a:lnTo>
                  <a:pt x="90856" y="25051"/>
                </a:lnTo>
                <a:lnTo>
                  <a:pt x="134658" y="6555"/>
                </a:lnTo>
                <a:lnTo>
                  <a:pt x="183387" y="0"/>
                </a:lnTo>
                <a:lnTo>
                  <a:pt x="11994896" y="0"/>
                </a:lnTo>
                <a:lnTo>
                  <a:pt x="12043625" y="6555"/>
                </a:lnTo>
                <a:lnTo>
                  <a:pt x="12087427" y="25051"/>
                </a:lnTo>
                <a:lnTo>
                  <a:pt x="12124547" y="53736"/>
                </a:lnTo>
                <a:lnTo>
                  <a:pt x="12153232" y="90856"/>
                </a:lnTo>
                <a:lnTo>
                  <a:pt x="12171728" y="134658"/>
                </a:lnTo>
                <a:lnTo>
                  <a:pt x="12178284" y="183387"/>
                </a:lnTo>
                <a:lnTo>
                  <a:pt x="12178284" y="916939"/>
                </a:lnTo>
                <a:lnTo>
                  <a:pt x="12171728" y="965669"/>
                </a:lnTo>
                <a:lnTo>
                  <a:pt x="12153232" y="1009471"/>
                </a:lnTo>
                <a:lnTo>
                  <a:pt x="12124547" y="1046591"/>
                </a:lnTo>
                <a:lnTo>
                  <a:pt x="12087427" y="1075276"/>
                </a:lnTo>
                <a:lnTo>
                  <a:pt x="12043625" y="1093772"/>
                </a:lnTo>
                <a:lnTo>
                  <a:pt x="11994896" y="1100327"/>
                </a:lnTo>
                <a:lnTo>
                  <a:pt x="183387" y="1100327"/>
                </a:lnTo>
                <a:lnTo>
                  <a:pt x="134658" y="1093772"/>
                </a:lnTo>
                <a:lnTo>
                  <a:pt x="90856" y="1075276"/>
                </a:lnTo>
                <a:lnTo>
                  <a:pt x="53736" y="1046591"/>
                </a:lnTo>
                <a:lnTo>
                  <a:pt x="25051" y="1009471"/>
                </a:lnTo>
                <a:lnTo>
                  <a:pt x="6555" y="965669"/>
                </a:lnTo>
                <a:lnTo>
                  <a:pt x="0" y="916939"/>
                </a:lnTo>
                <a:lnTo>
                  <a:pt x="0" y="183387"/>
                </a:lnTo>
                <a:close/>
              </a:path>
            </a:pathLst>
          </a:custGeom>
          <a:ln w="2540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369947" y="1643532"/>
            <a:ext cx="11831955" cy="1031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20110" marR="5080" indent="-3408045">
              <a:lnSpc>
                <a:spcPct val="150000"/>
              </a:lnSpc>
              <a:spcBef>
                <a:spcPts val="100"/>
              </a:spcBef>
            </a:pPr>
            <a:r>
              <a:rPr sz="2200" spc="25" dirty="0">
                <a:solidFill>
                  <a:srgbClr val="3E3E3E"/>
                </a:solidFill>
                <a:latin typeface="Trebuchet MS"/>
                <a:cs typeface="Trebuchet MS"/>
              </a:rPr>
              <a:t>Spotify</a:t>
            </a:r>
            <a:r>
              <a:rPr sz="2200" spc="-6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is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rebuchet MS"/>
                <a:cs typeface="Trebuchet MS"/>
              </a:rPr>
              <a:t>an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rebuchet MS"/>
                <a:cs typeface="Trebuchet MS"/>
              </a:rPr>
              <a:t>audio-streaming</a:t>
            </a:r>
            <a:r>
              <a:rPr sz="2200" spc="-3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platform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rebuchet MS"/>
                <a:cs typeface="Trebuchet MS"/>
              </a:rPr>
              <a:t>launched</a:t>
            </a:r>
            <a:r>
              <a:rPr sz="2200" spc="-4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in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rebuchet MS"/>
                <a:cs typeface="Trebuchet MS"/>
              </a:rPr>
              <a:t>2008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Trebuchet MS"/>
                <a:cs typeface="Trebuchet MS"/>
              </a:rPr>
              <a:t>and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20" dirty="0">
                <a:solidFill>
                  <a:srgbClr val="3E3E3E"/>
                </a:solidFill>
                <a:latin typeface="Trebuchet MS"/>
                <a:cs typeface="Trebuchet MS"/>
              </a:rPr>
              <a:t>has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rebuchet MS"/>
                <a:cs typeface="Trebuchet MS"/>
              </a:rPr>
              <a:t>grown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to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rebuchet MS"/>
                <a:cs typeface="Trebuchet MS"/>
              </a:rPr>
              <a:t>over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rebuchet MS"/>
                <a:cs typeface="Trebuchet MS"/>
              </a:rPr>
              <a:t>200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million </a:t>
            </a:r>
            <a:r>
              <a:rPr sz="2200" spc="-64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monthly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20" dirty="0">
                <a:solidFill>
                  <a:srgbClr val="3E3E3E"/>
                </a:solidFill>
                <a:latin typeface="Trebuchet MS"/>
                <a:cs typeface="Trebuchet MS"/>
              </a:rPr>
              <a:t>active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rebuchet MS"/>
                <a:cs typeface="Trebuchet MS"/>
              </a:rPr>
              <a:t>users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rebuchet MS"/>
                <a:cs typeface="Trebuchet MS"/>
              </a:rPr>
              <a:t>across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" dirty="0">
                <a:solidFill>
                  <a:srgbClr val="3E3E3E"/>
                </a:solidFill>
                <a:latin typeface="Trebuchet MS"/>
                <a:cs typeface="Trebuchet MS"/>
              </a:rPr>
              <a:t>world.</a:t>
            </a:r>
            <a:endParaRPr sz="2200">
              <a:latin typeface="Trebuchet MS"/>
              <a:cs typeface="Trebuchet MS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684520" y="757427"/>
            <a:ext cx="4934712" cy="365759"/>
          </a:xfrm>
          <a:prstGeom prst="rect">
            <a:avLst/>
          </a:prstGeom>
        </p:spPr>
      </p:pic>
    </p:spTree>
  </p:cSld>
  <p:clrMapOvr>
    <a:masterClrMapping/>
  </p:clrMapOvr>
</p:sld>
</file>

<file path=ppt/slides/slide4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33820" y="306451"/>
            <a:ext cx="338772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40" dirty="0">
                <a:solidFill>
                  <a:srgbClr val="3E3E3E"/>
                </a:solidFill>
              </a:rPr>
              <a:t>Case</a:t>
            </a:r>
            <a:r>
              <a:rPr spc="-114" dirty="0">
                <a:solidFill>
                  <a:srgbClr val="3E3E3E"/>
                </a:solidFill>
              </a:rPr>
              <a:t> </a:t>
            </a:r>
            <a:r>
              <a:rPr spc="-70" dirty="0">
                <a:solidFill>
                  <a:srgbClr val="3E3E3E"/>
                </a:solidFill>
              </a:rPr>
              <a:t>Study:</a:t>
            </a:r>
            <a:r>
              <a:rPr spc="-105" dirty="0">
                <a:solidFill>
                  <a:srgbClr val="3E3E3E"/>
                </a:solidFill>
              </a:rPr>
              <a:t> </a:t>
            </a:r>
            <a:r>
              <a:rPr spc="-35" dirty="0">
                <a:solidFill>
                  <a:srgbClr val="3E3E3E"/>
                </a:solidFill>
              </a:rPr>
              <a:t>Spotify</a:t>
            </a:r>
          </a:p>
        </p:txBody>
      </p:sp>
      <p:sp>
        <p:nvSpPr>
          <p:cNvPr id="4" name="object 4"/>
          <p:cNvSpPr/>
          <p:nvPr/>
        </p:nvSpPr>
        <p:spPr>
          <a:xfrm>
            <a:off x="1359408" y="3590544"/>
            <a:ext cx="13536294" cy="2632075"/>
          </a:xfrm>
          <a:custGeom>
            <a:avLst/>
            <a:gdLst/>
            <a:ahLst/>
            <a:cxnLst/>
            <a:rect l="l" t="t" r="r" b="b"/>
            <a:pathLst>
              <a:path w="13536294" h="2632075">
                <a:moveTo>
                  <a:pt x="0" y="311657"/>
                </a:moveTo>
                <a:lnTo>
                  <a:pt x="3377" y="265583"/>
                </a:lnTo>
                <a:lnTo>
                  <a:pt x="13188" y="221614"/>
                </a:lnTo>
                <a:lnTo>
                  <a:pt x="28951" y="180232"/>
                </a:lnTo>
                <a:lnTo>
                  <a:pt x="50187" y="141918"/>
                </a:lnTo>
                <a:lnTo>
                  <a:pt x="76414" y="107151"/>
                </a:lnTo>
                <a:lnTo>
                  <a:pt x="107151" y="76414"/>
                </a:lnTo>
                <a:lnTo>
                  <a:pt x="141918" y="50187"/>
                </a:lnTo>
                <a:lnTo>
                  <a:pt x="180232" y="28951"/>
                </a:lnTo>
                <a:lnTo>
                  <a:pt x="221614" y="13188"/>
                </a:lnTo>
                <a:lnTo>
                  <a:pt x="265583" y="3377"/>
                </a:lnTo>
                <a:lnTo>
                  <a:pt x="311658" y="0"/>
                </a:lnTo>
                <a:lnTo>
                  <a:pt x="13224510" y="0"/>
                </a:lnTo>
                <a:lnTo>
                  <a:pt x="13270584" y="3377"/>
                </a:lnTo>
                <a:lnTo>
                  <a:pt x="13314553" y="13188"/>
                </a:lnTo>
                <a:lnTo>
                  <a:pt x="13355935" y="28951"/>
                </a:lnTo>
                <a:lnTo>
                  <a:pt x="13394249" y="50187"/>
                </a:lnTo>
                <a:lnTo>
                  <a:pt x="13429016" y="76414"/>
                </a:lnTo>
                <a:lnTo>
                  <a:pt x="13459753" y="107151"/>
                </a:lnTo>
                <a:lnTo>
                  <a:pt x="13485980" y="141918"/>
                </a:lnTo>
                <a:lnTo>
                  <a:pt x="13507216" y="180232"/>
                </a:lnTo>
                <a:lnTo>
                  <a:pt x="13522979" y="221614"/>
                </a:lnTo>
                <a:lnTo>
                  <a:pt x="13532790" y="265583"/>
                </a:lnTo>
                <a:lnTo>
                  <a:pt x="13536168" y="311657"/>
                </a:lnTo>
                <a:lnTo>
                  <a:pt x="13536168" y="2320289"/>
                </a:lnTo>
                <a:lnTo>
                  <a:pt x="13532790" y="2366364"/>
                </a:lnTo>
                <a:lnTo>
                  <a:pt x="13522979" y="2410333"/>
                </a:lnTo>
                <a:lnTo>
                  <a:pt x="13507216" y="2451715"/>
                </a:lnTo>
                <a:lnTo>
                  <a:pt x="13485980" y="2490029"/>
                </a:lnTo>
                <a:lnTo>
                  <a:pt x="13459753" y="2524796"/>
                </a:lnTo>
                <a:lnTo>
                  <a:pt x="13429016" y="2555533"/>
                </a:lnTo>
                <a:lnTo>
                  <a:pt x="13394249" y="2581760"/>
                </a:lnTo>
                <a:lnTo>
                  <a:pt x="13355935" y="2602996"/>
                </a:lnTo>
                <a:lnTo>
                  <a:pt x="13314553" y="2618759"/>
                </a:lnTo>
                <a:lnTo>
                  <a:pt x="13270584" y="2628570"/>
                </a:lnTo>
                <a:lnTo>
                  <a:pt x="13224510" y="2631947"/>
                </a:lnTo>
                <a:lnTo>
                  <a:pt x="311658" y="2631947"/>
                </a:lnTo>
                <a:lnTo>
                  <a:pt x="265583" y="2628570"/>
                </a:lnTo>
                <a:lnTo>
                  <a:pt x="221614" y="2618759"/>
                </a:lnTo>
                <a:lnTo>
                  <a:pt x="180232" y="2602996"/>
                </a:lnTo>
                <a:lnTo>
                  <a:pt x="141918" y="2581760"/>
                </a:lnTo>
                <a:lnTo>
                  <a:pt x="107151" y="2555533"/>
                </a:lnTo>
                <a:lnTo>
                  <a:pt x="76414" y="2524796"/>
                </a:lnTo>
                <a:lnTo>
                  <a:pt x="50187" y="2490029"/>
                </a:lnTo>
                <a:lnTo>
                  <a:pt x="28951" y="2451715"/>
                </a:lnTo>
                <a:lnTo>
                  <a:pt x="13188" y="2410333"/>
                </a:lnTo>
                <a:lnTo>
                  <a:pt x="3377" y="2366364"/>
                </a:lnTo>
                <a:lnTo>
                  <a:pt x="0" y="2320289"/>
                </a:lnTo>
                <a:lnTo>
                  <a:pt x="0" y="311657"/>
                </a:lnTo>
                <a:close/>
              </a:path>
            </a:pathLst>
          </a:custGeom>
          <a:ln w="9525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848992" y="3920769"/>
            <a:ext cx="12552680" cy="203771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indent="-635" algn="ctr">
              <a:lnSpc>
                <a:spcPct val="150000"/>
              </a:lnSpc>
              <a:spcBef>
                <a:spcPts val="100"/>
              </a:spcBef>
            </a:pPr>
            <a:r>
              <a:rPr sz="2200" spc="25" dirty="0">
                <a:solidFill>
                  <a:srgbClr val="3E3E3E"/>
                </a:solidFill>
                <a:latin typeface="Trebuchet MS"/>
                <a:cs typeface="Trebuchet MS"/>
              </a:rPr>
              <a:t>Spotify </a:t>
            </a:r>
            <a:r>
              <a:rPr sz="2200" spc="110" dirty="0">
                <a:solidFill>
                  <a:srgbClr val="3E3E3E"/>
                </a:solidFill>
                <a:latin typeface="Trebuchet MS"/>
                <a:cs typeface="Trebuchet MS"/>
              </a:rPr>
              <a:t>had </a:t>
            </a:r>
            <a:r>
              <a:rPr sz="2200" spc="30" dirty="0">
                <a:solidFill>
                  <a:srgbClr val="3E3E3E"/>
                </a:solidFill>
                <a:latin typeface="Trebuchet MS"/>
                <a:cs typeface="Trebuchet MS"/>
              </a:rPr>
              <a:t>containerized </a:t>
            </a:r>
            <a:r>
              <a:rPr sz="2200" spc="45" dirty="0">
                <a:solidFill>
                  <a:srgbClr val="3E3E3E"/>
                </a:solidFill>
                <a:latin typeface="Trebuchet MS"/>
                <a:cs typeface="Trebuchet MS"/>
              </a:rPr>
              <a:t>microservices </a:t>
            </a:r>
            <a:r>
              <a:rPr sz="2200" spc="85" dirty="0">
                <a:solidFill>
                  <a:srgbClr val="3E3E3E"/>
                </a:solidFill>
                <a:latin typeface="Trebuchet MS"/>
                <a:cs typeface="Trebuchet MS"/>
              </a:rPr>
              <a:t>running </a:t>
            </a:r>
            <a:r>
              <a:rPr sz="2200" spc="80" dirty="0">
                <a:solidFill>
                  <a:srgbClr val="3E3E3E"/>
                </a:solidFill>
                <a:latin typeface="Trebuchet MS"/>
                <a:cs typeface="Trebuchet MS"/>
              </a:rPr>
              <a:t>across </a:t>
            </a:r>
            <a:r>
              <a:rPr sz="2200" spc="-5" dirty="0">
                <a:solidFill>
                  <a:srgbClr val="3E3E3E"/>
                </a:solidFill>
                <a:latin typeface="Trebuchet MS"/>
                <a:cs typeface="Trebuchet MS"/>
              </a:rPr>
              <a:t>its </a:t>
            </a:r>
            <a:r>
              <a:rPr sz="2200" spc="-40" dirty="0">
                <a:solidFill>
                  <a:srgbClr val="3E3E3E"/>
                </a:solidFill>
                <a:latin typeface="Trebuchet MS"/>
                <a:cs typeface="Trebuchet MS"/>
              </a:rPr>
              <a:t>fleet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of </a:t>
            </a:r>
            <a:r>
              <a:rPr sz="2200" dirty="0">
                <a:solidFill>
                  <a:srgbClr val="3E3E3E"/>
                </a:solidFill>
                <a:latin typeface="Trebuchet MS"/>
                <a:cs typeface="Trebuchet MS"/>
              </a:rPr>
              <a:t>virtual </a:t>
            </a:r>
            <a:r>
              <a:rPr sz="2200" spc="75" dirty="0">
                <a:solidFill>
                  <a:srgbClr val="3E3E3E"/>
                </a:solidFill>
                <a:latin typeface="Trebuchet MS"/>
                <a:cs typeface="Trebuchet MS"/>
              </a:rPr>
              <a:t>machines </a:t>
            </a:r>
            <a:r>
              <a:rPr sz="2200" spc="5" dirty="0">
                <a:solidFill>
                  <a:srgbClr val="3E3E3E"/>
                </a:solidFill>
                <a:latin typeface="Trebuchet MS"/>
                <a:cs typeface="Trebuchet MS"/>
              </a:rPr>
              <a:t>with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a </a:t>
            </a:r>
            <a:r>
              <a:rPr sz="2200" spc="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14" dirty="0">
                <a:solidFill>
                  <a:srgbClr val="3E3E3E"/>
                </a:solidFill>
                <a:latin typeface="Trebuchet MS"/>
                <a:cs typeface="Trebuchet MS"/>
              </a:rPr>
              <a:t>homegrown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container</a:t>
            </a:r>
            <a:r>
              <a:rPr sz="2200" spc="-5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orchestration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rebuchet MS"/>
                <a:cs typeface="Trebuchet MS"/>
              </a:rPr>
              <a:t>system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10" dirty="0">
                <a:solidFill>
                  <a:srgbClr val="3E3E3E"/>
                </a:solidFill>
                <a:latin typeface="Trebuchet MS"/>
                <a:cs typeface="Trebuchet MS"/>
              </a:rPr>
              <a:t>called</a:t>
            </a:r>
            <a:r>
              <a:rPr sz="2200" spc="-5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5" dirty="0">
                <a:solidFill>
                  <a:srgbClr val="3E3E3E"/>
                </a:solidFill>
                <a:latin typeface="Trebuchet MS"/>
                <a:cs typeface="Trebuchet MS"/>
              </a:rPr>
              <a:t>Helios.</a:t>
            </a:r>
            <a:r>
              <a:rPr sz="2200" spc="-5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Trebuchet MS"/>
                <a:cs typeface="Trebuchet MS"/>
              </a:rPr>
              <a:t>By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Trebuchet MS"/>
                <a:cs typeface="Trebuchet MS"/>
              </a:rPr>
              <a:t>late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5" dirty="0">
                <a:solidFill>
                  <a:srgbClr val="3E3E3E"/>
                </a:solidFill>
                <a:latin typeface="Trebuchet MS"/>
                <a:cs typeface="Trebuchet MS"/>
              </a:rPr>
              <a:t>2017,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it </a:t>
            </a:r>
            <a:r>
              <a:rPr sz="2200" spc="95" dirty="0">
                <a:solidFill>
                  <a:srgbClr val="3E3E3E"/>
                </a:solidFill>
                <a:latin typeface="Trebuchet MS"/>
                <a:cs typeface="Trebuchet MS"/>
              </a:rPr>
              <a:t>was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5" dirty="0">
                <a:solidFill>
                  <a:srgbClr val="3E3E3E"/>
                </a:solidFill>
                <a:latin typeface="Trebuchet MS"/>
                <a:cs typeface="Trebuchet MS"/>
              </a:rPr>
              <a:t>clear</a:t>
            </a:r>
            <a:r>
              <a:rPr sz="2200" spc="-5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dirty="0">
                <a:solidFill>
                  <a:srgbClr val="3E3E3E"/>
                </a:solidFill>
                <a:latin typeface="Trebuchet MS"/>
                <a:cs typeface="Trebuchet MS"/>
              </a:rPr>
              <a:t>that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having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a </a:t>
            </a:r>
            <a:r>
              <a:rPr sz="2200" spc="-65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Trebuchet MS"/>
                <a:cs typeface="Trebuchet MS"/>
              </a:rPr>
              <a:t>small </a:t>
            </a:r>
            <a:r>
              <a:rPr sz="2200" spc="50" dirty="0">
                <a:solidFill>
                  <a:srgbClr val="3E3E3E"/>
                </a:solidFill>
                <a:latin typeface="Trebuchet MS"/>
                <a:cs typeface="Trebuchet MS"/>
              </a:rPr>
              <a:t>team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working </a:t>
            </a:r>
            <a:r>
              <a:rPr sz="2200" spc="145" dirty="0">
                <a:solidFill>
                  <a:srgbClr val="3E3E3E"/>
                </a:solidFill>
                <a:latin typeface="Trebuchet MS"/>
                <a:cs typeface="Trebuchet MS"/>
              </a:rPr>
              <a:t>on </a:t>
            </a:r>
            <a:r>
              <a:rPr sz="2200" spc="25" dirty="0">
                <a:solidFill>
                  <a:srgbClr val="3E3E3E"/>
                </a:solidFill>
                <a:latin typeface="Trebuchet MS"/>
                <a:cs typeface="Trebuchet MS"/>
              </a:rPr>
              <a:t>the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features </a:t>
            </a:r>
            <a:r>
              <a:rPr sz="2200" spc="95" dirty="0">
                <a:solidFill>
                  <a:srgbClr val="3E3E3E"/>
                </a:solidFill>
                <a:latin typeface="Trebuchet MS"/>
                <a:cs typeface="Trebuchet MS"/>
              </a:rPr>
              <a:t>was </a:t>
            </a:r>
            <a:r>
              <a:rPr sz="2200" spc="-20" dirty="0">
                <a:solidFill>
                  <a:srgbClr val="3E3E3E"/>
                </a:solidFill>
                <a:latin typeface="Trebuchet MS"/>
                <a:cs typeface="Trebuchet MS"/>
              </a:rPr>
              <a:t>just </a:t>
            </a:r>
            <a:r>
              <a:rPr sz="2200" spc="60" dirty="0">
                <a:solidFill>
                  <a:srgbClr val="3E3E3E"/>
                </a:solidFill>
                <a:latin typeface="Trebuchet MS"/>
                <a:cs typeface="Trebuchet MS"/>
              </a:rPr>
              <a:t>not </a:t>
            </a:r>
            <a:r>
              <a:rPr sz="2200" spc="105" dirty="0">
                <a:solidFill>
                  <a:srgbClr val="3E3E3E"/>
                </a:solidFill>
                <a:latin typeface="Trebuchet MS"/>
                <a:cs typeface="Trebuchet MS"/>
              </a:rPr>
              <a:t>as </a:t>
            </a:r>
            <a:r>
              <a:rPr sz="2200" spc="-30" dirty="0">
                <a:solidFill>
                  <a:srgbClr val="3E3E3E"/>
                </a:solidFill>
                <a:latin typeface="Trebuchet MS"/>
                <a:cs typeface="Trebuchet MS"/>
              </a:rPr>
              <a:t>efficient </a:t>
            </a:r>
            <a:r>
              <a:rPr sz="2200" spc="105" dirty="0">
                <a:solidFill>
                  <a:srgbClr val="3E3E3E"/>
                </a:solidFill>
                <a:latin typeface="Trebuchet MS"/>
                <a:cs typeface="Trebuchet MS"/>
              </a:rPr>
              <a:t>as </a:t>
            </a:r>
            <a:r>
              <a:rPr sz="2200" spc="60" dirty="0">
                <a:solidFill>
                  <a:srgbClr val="3E3E3E"/>
                </a:solidFill>
                <a:latin typeface="Trebuchet MS"/>
                <a:cs typeface="Trebuchet MS"/>
              </a:rPr>
              <a:t>adopting </a:t>
            </a:r>
            <a:r>
              <a:rPr sz="2200" spc="80" dirty="0">
                <a:solidFill>
                  <a:srgbClr val="3E3E3E"/>
                </a:solidFill>
                <a:latin typeface="Trebuchet MS"/>
                <a:cs typeface="Trebuchet MS"/>
              </a:rPr>
              <a:t>something </a:t>
            </a:r>
            <a:r>
              <a:rPr sz="2200" dirty="0">
                <a:solidFill>
                  <a:srgbClr val="3E3E3E"/>
                </a:solidFill>
                <a:latin typeface="Trebuchet MS"/>
                <a:cs typeface="Trebuchet MS"/>
              </a:rPr>
              <a:t>that </a:t>
            </a:r>
            <a:r>
              <a:rPr sz="2200" spc="95" dirty="0">
                <a:solidFill>
                  <a:srgbClr val="3E3E3E"/>
                </a:solidFill>
                <a:latin typeface="Trebuchet MS"/>
                <a:cs typeface="Trebuchet MS"/>
              </a:rPr>
              <a:t>was </a:t>
            </a:r>
            <a:r>
              <a:rPr sz="2200" spc="10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rebuchet MS"/>
                <a:cs typeface="Trebuchet MS"/>
              </a:rPr>
              <a:t>supported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rebuchet MS"/>
                <a:cs typeface="Trebuchet MS"/>
              </a:rPr>
              <a:t>by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a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10" dirty="0">
                <a:solidFill>
                  <a:srgbClr val="3E3E3E"/>
                </a:solidFill>
                <a:latin typeface="Trebuchet MS"/>
                <a:cs typeface="Trebuchet MS"/>
              </a:rPr>
              <a:t>much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rebuchet MS"/>
                <a:cs typeface="Trebuchet MS"/>
              </a:rPr>
              <a:t>bigger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community.</a:t>
            </a:r>
            <a:endParaRPr sz="2200">
              <a:latin typeface="Trebuchet MS"/>
              <a:cs typeface="Trebuchet MS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1441703" y="2656332"/>
            <a:ext cx="3179445" cy="666115"/>
            <a:chOff x="1441703" y="2656332"/>
            <a:chExt cx="3179445" cy="666115"/>
          </a:xfrm>
        </p:grpSpPr>
        <p:sp>
          <p:nvSpPr>
            <p:cNvPr id="7" name="object 7"/>
            <p:cNvSpPr/>
            <p:nvPr/>
          </p:nvSpPr>
          <p:spPr>
            <a:xfrm>
              <a:off x="1460753" y="2675382"/>
              <a:ext cx="3141345" cy="628015"/>
            </a:xfrm>
            <a:custGeom>
              <a:avLst/>
              <a:gdLst/>
              <a:ahLst/>
              <a:cxnLst/>
              <a:rect l="l" t="t" r="r" b="b"/>
              <a:pathLst>
                <a:path w="3141345" h="628014">
                  <a:moveTo>
                    <a:pt x="3036316" y="0"/>
                  </a:moveTo>
                  <a:lnTo>
                    <a:pt x="104648" y="0"/>
                  </a:lnTo>
                  <a:lnTo>
                    <a:pt x="63918" y="8225"/>
                  </a:lnTo>
                  <a:lnTo>
                    <a:pt x="30654" y="30654"/>
                  </a:lnTo>
                  <a:lnTo>
                    <a:pt x="8225" y="63918"/>
                  </a:lnTo>
                  <a:lnTo>
                    <a:pt x="0" y="104647"/>
                  </a:lnTo>
                  <a:lnTo>
                    <a:pt x="0" y="523239"/>
                  </a:lnTo>
                  <a:lnTo>
                    <a:pt x="8225" y="563969"/>
                  </a:lnTo>
                  <a:lnTo>
                    <a:pt x="30654" y="597233"/>
                  </a:lnTo>
                  <a:lnTo>
                    <a:pt x="63918" y="619662"/>
                  </a:lnTo>
                  <a:lnTo>
                    <a:pt x="104648" y="627888"/>
                  </a:lnTo>
                  <a:lnTo>
                    <a:pt x="3036316" y="627888"/>
                  </a:lnTo>
                  <a:lnTo>
                    <a:pt x="3077045" y="619662"/>
                  </a:lnTo>
                  <a:lnTo>
                    <a:pt x="3110309" y="597233"/>
                  </a:lnTo>
                  <a:lnTo>
                    <a:pt x="3132738" y="563969"/>
                  </a:lnTo>
                  <a:lnTo>
                    <a:pt x="3140964" y="523239"/>
                  </a:lnTo>
                  <a:lnTo>
                    <a:pt x="3140964" y="104647"/>
                  </a:lnTo>
                  <a:lnTo>
                    <a:pt x="3132738" y="63918"/>
                  </a:lnTo>
                  <a:lnTo>
                    <a:pt x="3110309" y="30654"/>
                  </a:lnTo>
                  <a:lnTo>
                    <a:pt x="3077045" y="8225"/>
                  </a:lnTo>
                  <a:lnTo>
                    <a:pt x="3036316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460753" y="2675382"/>
              <a:ext cx="3141345" cy="628015"/>
            </a:xfrm>
            <a:custGeom>
              <a:avLst/>
              <a:gdLst/>
              <a:ahLst/>
              <a:cxnLst/>
              <a:rect l="l" t="t" r="r" b="b"/>
              <a:pathLst>
                <a:path w="3141345" h="628014">
                  <a:moveTo>
                    <a:pt x="0" y="104647"/>
                  </a:moveTo>
                  <a:lnTo>
                    <a:pt x="8225" y="63918"/>
                  </a:lnTo>
                  <a:lnTo>
                    <a:pt x="30654" y="30654"/>
                  </a:lnTo>
                  <a:lnTo>
                    <a:pt x="63918" y="8225"/>
                  </a:lnTo>
                  <a:lnTo>
                    <a:pt x="104648" y="0"/>
                  </a:lnTo>
                  <a:lnTo>
                    <a:pt x="3036316" y="0"/>
                  </a:lnTo>
                  <a:lnTo>
                    <a:pt x="3077045" y="8225"/>
                  </a:lnTo>
                  <a:lnTo>
                    <a:pt x="3110309" y="30654"/>
                  </a:lnTo>
                  <a:lnTo>
                    <a:pt x="3132738" y="63918"/>
                  </a:lnTo>
                  <a:lnTo>
                    <a:pt x="3140964" y="104647"/>
                  </a:lnTo>
                  <a:lnTo>
                    <a:pt x="3140964" y="523239"/>
                  </a:lnTo>
                  <a:lnTo>
                    <a:pt x="3132738" y="563969"/>
                  </a:lnTo>
                  <a:lnTo>
                    <a:pt x="3110309" y="597233"/>
                  </a:lnTo>
                  <a:lnTo>
                    <a:pt x="3077045" y="619662"/>
                  </a:lnTo>
                  <a:lnTo>
                    <a:pt x="3036316" y="627888"/>
                  </a:lnTo>
                  <a:lnTo>
                    <a:pt x="104648" y="627888"/>
                  </a:lnTo>
                  <a:lnTo>
                    <a:pt x="63918" y="619662"/>
                  </a:lnTo>
                  <a:lnTo>
                    <a:pt x="30654" y="597233"/>
                  </a:lnTo>
                  <a:lnTo>
                    <a:pt x="8225" y="563969"/>
                  </a:lnTo>
                  <a:lnTo>
                    <a:pt x="0" y="523239"/>
                  </a:lnTo>
                  <a:lnTo>
                    <a:pt x="0" y="104647"/>
                  </a:lnTo>
                  <a:close/>
                </a:path>
              </a:pathLst>
            </a:custGeom>
            <a:ln w="38100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2356230" y="2792983"/>
            <a:ext cx="134937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spc="25" dirty="0">
                <a:solidFill>
                  <a:srgbClr val="FFFFFF"/>
                </a:solidFill>
                <a:latin typeface="Trebuchet MS"/>
                <a:cs typeface="Trebuchet MS"/>
              </a:rPr>
              <a:t>Chall</a:t>
            </a:r>
            <a:r>
              <a:rPr sz="2200" b="1" spc="1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200" b="1" spc="70" dirty="0">
                <a:solidFill>
                  <a:srgbClr val="FFFFFF"/>
                </a:solidFill>
                <a:latin typeface="Trebuchet MS"/>
                <a:cs typeface="Trebuchet MS"/>
              </a:rPr>
              <a:t>nge</a:t>
            </a:r>
            <a:endParaRPr sz="2200">
              <a:latin typeface="Trebuchet MS"/>
              <a:cs typeface="Trebuchet MS"/>
            </a:endParaRPr>
          </a:p>
        </p:txBody>
      </p:sp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684520" y="757427"/>
            <a:ext cx="4934712" cy="365759"/>
          </a:xfrm>
          <a:prstGeom prst="rect">
            <a:avLst/>
          </a:prstGeom>
        </p:spPr>
      </p:pic>
    </p:spTree>
  </p:cSld>
  <p:clrMapOvr>
    <a:masterClrMapping/>
  </p:clrMapOvr>
</p:sld>
</file>

<file path=ppt/slides/slide4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33820" y="306451"/>
            <a:ext cx="338772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40" dirty="0">
                <a:solidFill>
                  <a:srgbClr val="3E3E3E"/>
                </a:solidFill>
              </a:rPr>
              <a:t>Case</a:t>
            </a:r>
            <a:r>
              <a:rPr spc="-114" dirty="0">
                <a:solidFill>
                  <a:srgbClr val="3E3E3E"/>
                </a:solidFill>
              </a:rPr>
              <a:t> </a:t>
            </a:r>
            <a:r>
              <a:rPr spc="-70" dirty="0">
                <a:solidFill>
                  <a:srgbClr val="3E3E3E"/>
                </a:solidFill>
              </a:rPr>
              <a:t>Study:</a:t>
            </a:r>
            <a:r>
              <a:rPr spc="-105" dirty="0">
                <a:solidFill>
                  <a:srgbClr val="3E3E3E"/>
                </a:solidFill>
              </a:rPr>
              <a:t> </a:t>
            </a:r>
            <a:r>
              <a:rPr spc="-35" dirty="0">
                <a:solidFill>
                  <a:srgbClr val="3E3E3E"/>
                </a:solidFill>
              </a:rPr>
              <a:t>Spotify</a:t>
            </a:r>
          </a:p>
        </p:txBody>
      </p:sp>
      <p:sp>
        <p:nvSpPr>
          <p:cNvPr id="4" name="object 4"/>
          <p:cNvSpPr/>
          <p:nvPr/>
        </p:nvSpPr>
        <p:spPr>
          <a:xfrm>
            <a:off x="5771388" y="2686811"/>
            <a:ext cx="8849995" cy="4371340"/>
          </a:xfrm>
          <a:custGeom>
            <a:avLst/>
            <a:gdLst/>
            <a:ahLst/>
            <a:cxnLst/>
            <a:rect l="l" t="t" r="r" b="b"/>
            <a:pathLst>
              <a:path w="8849994" h="4371340">
                <a:moveTo>
                  <a:pt x="0" y="517525"/>
                </a:moveTo>
                <a:lnTo>
                  <a:pt x="2114" y="470411"/>
                </a:lnTo>
                <a:lnTo>
                  <a:pt x="8336" y="424484"/>
                </a:lnTo>
                <a:lnTo>
                  <a:pt x="18482" y="379926"/>
                </a:lnTo>
                <a:lnTo>
                  <a:pt x="32371" y="336921"/>
                </a:lnTo>
                <a:lnTo>
                  <a:pt x="49819" y="295649"/>
                </a:lnTo>
                <a:lnTo>
                  <a:pt x="70644" y="256295"/>
                </a:lnTo>
                <a:lnTo>
                  <a:pt x="94664" y="219040"/>
                </a:lnTo>
                <a:lnTo>
                  <a:pt x="121697" y="184067"/>
                </a:lnTo>
                <a:lnTo>
                  <a:pt x="151558" y="151558"/>
                </a:lnTo>
                <a:lnTo>
                  <a:pt x="184067" y="121697"/>
                </a:lnTo>
                <a:lnTo>
                  <a:pt x="219040" y="94664"/>
                </a:lnTo>
                <a:lnTo>
                  <a:pt x="256295" y="70644"/>
                </a:lnTo>
                <a:lnTo>
                  <a:pt x="295649" y="49819"/>
                </a:lnTo>
                <a:lnTo>
                  <a:pt x="336921" y="32371"/>
                </a:lnTo>
                <a:lnTo>
                  <a:pt x="379926" y="18482"/>
                </a:lnTo>
                <a:lnTo>
                  <a:pt x="424484" y="8336"/>
                </a:lnTo>
                <a:lnTo>
                  <a:pt x="470411" y="2114"/>
                </a:lnTo>
                <a:lnTo>
                  <a:pt x="517525" y="0"/>
                </a:lnTo>
                <a:lnTo>
                  <a:pt x="8332342" y="0"/>
                </a:lnTo>
                <a:lnTo>
                  <a:pt x="8379456" y="2114"/>
                </a:lnTo>
                <a:lnTo>
                  <a:pt x="8425383" y="8336"/>
                </a:lnTo>
                <a:lnTo>
                  <a:pt x="8469941" y="18482"/>
                </a:lnTo>
                <a:lnTo>
                  <a:pt x="8512946" y="32371"/>
                </a:lnTo>
                <a:lnTo>
                  <a:pt x="8554218" y="49819"/>
                </a:lnTo>
                <a:lnTo>
                  <a:pt x="8593572" y="70644"/>
                </a:lnTo>
                <a:lnTo>
                  <a:pt x="8630827" y="94664"/>
                </a:lnTo>
                <a:lnTo>
                  <a:pt x="8665800" y="121697"/>
                </a:lnTo>
                <a:lnTo>
                  <a:pt x="8698309" y="151558"/>
                </a:lnTo>
                <a:lnTo>
                  <a:pt x="8728170" y="184067"/>
                </a:lnTo>
                <a:lnTo>
                  <a:pt x="8755203" y="219040"/>
                </a:lnTo>
                <a:lnTo>
                  <a:pt x="8779223" y="256295"/>
                </a:lnTo>
                <a:lnTo>
                  <a:pt x="8800048" y="295649"/>
                </a:lnTo>
                <a:lnTo>
                  <a:pt x="8817496" y="336921"/>
                </a:lnTo>
                <a:lnTo>
                  <a:pt x="8831385" y="379926"/>
                </a:lnTo>
                <a:lnTo>
                  <a:pt x="8841531" y="424484"/>
                </a:lnTo>
                <a:lnTo>
                  <a:pt x="8847753" y="470411"/>
                </a:lnTo>
                <a:lnTo>
                  <a:pt x="8849867" y="517525"/>
                </a:lnTo>
                <a:lnTo>
                  <a:pt x="8849867" y="3853306"/>
                </a:lnTo>
                <a:lnTo>
                  <a:pt x="8847753" y="3900420"/>
                </a:lnTo>
                <a:lnTo>
                  <a:pt x="8841531" y="3946347"/>
                </a:lnTo>
                <a:lnTo>
                  <a:pt x="8831385" y="3990905"/>
                </a:lnTo>
                <a:lnTo>
                  <a:pt x="8817496" y="4033910"/>
                </a:lnTo>
                <a:lnTo>
                  <a:pt x="8800048" y="4075182"/>
                </a:lnTo>
                <a:lnTo>
                  <a:pt x="8779223" y="4114536"/>
                </a:lnTo>
                <a:lnTo>
                  <a:pt x="8755203" y="4151791"/>
                </a:lnTo>
                <a:lnTo>
                  <a:pt x="8728170" y="4186764"/>
                </a:lnTo>
                <a:lnTo>
                  <a:pt x="8698309" y="4219273"/>
                </a:lnTo>
                <a:lnTo>
                  <a:pt x="8665800" y="4249134"/>
                </a:lnTo>
                <a:lnTo>
                  <a:pt x="8630827" y="4276167"/>
                </a:lnTo>
                <a:lnTo>
                  <a:pt x="8593572" y="4300187"/>
                </a:lnTo>
                <a:lnTo>
                  <a:pt x="8554218" y="4321012"/>
                </a:lnTo>
                <a:lnTo>
                  <a:pt x="8512946" y="4338460"/>
                </a:lnTo>
                <a:lnTo>
                  <a:pt x="8469941" y="4352349"/>
                </a:lnTo>
                <a:lnTo>
                  <a:pt x="8425383" y="4362495"/>
                </a:lnTo>
                <a:lnTo>
                  <a:pt x="8379456" y="4368717"/>
                </a:lnTo>
                <a:lnTo>
                  <a:pt x="8332342" y="4370832"/>
                </a:lnTo>
                <a:lnTo>
                  <a:pt x="517525" y="4370832"/>
                </a:lnTo>
                <a:lnTo>
                  <a:pt x="470411" y="4368717"/>
                </a:lnTo>
                <a:lnTo>
                  <a:pt x="424484" y="4362495"/>
                </a:lnTo>
                <a:lnTo>
                  <a:pt x="379926" y="4352349"/>
                </a:lnTo>
                <a:lnTo>
                  <a:pt x="336921" y="4338460"/>
                </a:lnTo>
                <a:lnTo>
                  <a:pt x="295649" y="4321012"/>
                </a:lnTo>
                <a:lnTo>
                  <a:pt x="256295" y="4300187"/>
                </a:lnTo>
                <a:lnTo>
                  <a:pt x="219040" y="4276167"/>
                </a:lnTo>
                <a:lnTo>
                  <a:pt x="184067" y="4249134"/>
                </a:lnTo>
                <a:lnTo>
                  <a:pt x="151558" y="4219273"/>
                </a:lnTo>
                <a:lnTo>
                  <a:pt x="121697" y="4186764"/>
                </a:lnTo>
                <a:lnTo>
                  <a:pt x="94664" y="4151791"/>
                </a:lnTo>
                <a:lnTo>
                  <a:pt x="70644" y="4114536"/>
                </a:lnTo>
                <a:lnTo>
                  <a:pt x="49819" y="4075182"/>
                </a:lnTo>
                <a:lnTo>
                  <a:pt x="32371" y="4033910"/>
                </a:lnTo>
                <a:lnTo>
                  <a:pt x="18482" y="3990905"/>
                </a:lnTo>
                <a:lnTo>
                  <a:pt x="8336" y="3946347"/>
                </a:lnTo>
                <a:lnTo>
                  <a:pt x="2114" y="3900420"/>
                </a:lnTo>
                <a:lnTo>
                  <a:pt x="0" y="3853306"/>
                </a:lnTo>
                <a:lnTo>
                  <a:pt x="0" y="517525"/>
                </a:lnTo>
                <a:close/>
              </a:path>
            </a:pathLst>
          </a:custGeom>
          <a:ln w="9525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8607552" y="2325623"/>
            <a:ext cx="3179445" cy="666115"/>
            <a:chOff x="8607552" y="2325623"/>
            <a:chExt cx="3179445" cy="666115"/>
          </a:xfrm>
        </p:grpSpPr>
        <p:sp>
          <p:nvSpPr>
            <p:cNvPr id="6" name="object 6"/>
            <p:cNvSpPr/>
            <p:nvPr/>
          </p:nvSpPr>
          <p:spPr>
            <a:xfrm>
              <a:off x="8626602" y="2344673"/>
              <a:ext cx="3141345" cy="628015"/>
            </a:xfrm>
            <a:custGeom>
              <a:avLst/>
              <a:gdLst/>
              <a:ahLst/>
              <a:cxnLst/>
              <a:rect l="l" t="t" r="r" b="b"/>
              <a:pathLst>
                <a:path w="3141345" h="628014">
                  <a:moveTo>
                    <a:pt x="3036316" y="0"/>
                  </a:moveTo>
                  <a:lnTo>
                    <a:pt x="104648" y="0"/>
                  </a:lnTo>
                  <a:lnTo>
                    <a:pt x="63918" y="8225"/>
                  </a:lnTo>
                  <a:lnTo>
                    <a:pt x="30654" y="30654"/>
                  </a:lnTo>
                  <a:lnTo>
                    <a:pt x="8225" y="63918"/>
                  </a:lnTo>
                  <a:lnTo>
                    <a:pt x="0" y="104648"/>
                  </a:lnTo>
                  <a:lnTo>
                    <a:pt x="0" y="523239"/>
                  </a:lnTo>
                  <a:lnTo>
                    <a:pt x="8225" y="563969"/>
                  </a:lnTo>
                  <a:lnTo>
                    <a:pt x="30654" y="597233"/>
                  </a:lnTo>
                  <a:lnTo>
                    <a:pt x="63918" y="619662"/>
                  </a:lnTo>
                  <a:lnTo>
                    <a:pt x="104648" y="627888"/>
                  </a:lnTo>
                  <a:lnTo>
                    <a:pt x="3036316" y="627888"/>
                  </a:lnTo>
                  <a:lnTo>
                    <a:pt x="3077045" y="619662"/>
                  </a:lnTo>
                  <a:lnTo>
                    <a:pt x="3110309" y="597233"/>
                  </a:lnTo>
                  <a:lnTo>
                    <a:pt x="3132738" y="563969"/>
                  </a:lnTo>
                  <a:lnTo>
                    <a:pt x="3140964" y="523239"/>
                  </a:lnTo>
                  <a:lnTo>
                    <a:pt x="3140964" y="104648"/>
                  </a:lnTo>
                  <a:lnTo>
                    <a:pt x="3132738" y="63918"/>
                  </a:lnTo>
                  <a:lnTo>
                    <a:pt x="3110309" y="30654"/>
                  </a:lnTo>
                  <a:lnTo>
                    <a:pt x="3077045" y="8225"/>
                  </a:lnTo>
                  <a:lnTo>
                    <a:pt x="3036316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626602" y="2344673"/>
              <a:ext cx="3141345" cy="628015"/>
            </a:xfrm>
            <a:custGeom>
              <a:avLst/>
              <a:gdLst/>
              <a:ahLst/>
              <a:cxnLst/>
              <a:rect l="l" t="t" r="r" b="b"/>
              <a:pathLst>
                <a:path w="3141345" h="628014">
                  <a:moveTo>
                    <a:pt x="0" y="104648"/>
                  </a:moveTo>
                  <a:lnTo>
                    <a:pt x="8225" y="63918"/>
                  </a:lnTo>
                  <a:lnTo>
                    <a:pt x="30654" y="30654"/>
                  </a:lnTo>
                  <a:lnTo>
                    <a:pt x="63918" y="8225"/>
                  </a:lnTo>
                  <a:lnTo>
                    <a:pt x="104648" y="0"/>
                  </a:lnTo>
                  <a:lnTo>
                    <a:pt x="3036316" y="0"/>
                  </a:lnTo>
                  <a:lnTo>
                    <a:pt x="3077045" y="8225"/>
                  </a:lnTo>
                  <a:lnTo>
                    <a:pt x="3110309" y="30654"/>
                  </a:lnTo>
                  <a:lnTo>
                    <a:pt x="3132738" y="63918"/>
                  </a:lnTo>
                  <a:lnTo>
                    <a:pt x="3140964" y="104648"/>
                  </a:lnTo>
                  <a:lnTo>
                    <a:pt x="3140964" y="523239"/>
                  </a:lnTo>
                  <a:lnTo>
                    <a:pt x="3132738" y="563969"/>
                  </a:lnTo>
                  <a:lnTo>
                    <a:pt x="3110309" y="597233"/>
                  </a:lnTo>
                  <a:lnTo>
                    <a:pt x="3077045" y="619662"/>
                  </a:lnTo>
                  <a:lnTo>
                    <a:pt x="3036316" y="627888"/>
                  </a:lnTo>
                  <a:lnTo>
                    <a:pt x="104648" y="627888"/>
                  </a:lnTo>
                  <a:lnTo>
                    <a:pt x="63918" y="619662"/>
                  </a:lnTo>
                  <a:lnTo>
                    <a:pt x="30654" y="597233"/>
                  </a:lnTo>
                  <a:lnTo>
                    <a:pt x="8225" y="563969"/>
                  </a:lnTo>
                  <a:lnTo>
                    <a:pt x="0" y="523239"/>
                  </a:lnTo>
                  <a:lnTo>
                    <a:pt x="0" y="104648"/>
                  </a:lnTo>
                  <a:close/>
                </a:path>
              </a:pathLst>
            </a:custGeom>
            <a:ln w="38099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6313423" y="2462911"/>
            <a:ext cx="7852409" cy="41141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R="78740" algn="ctr">
              <a:lnSpc>
                <a:spcPct val="100000"/>
              </a:lnSpc>
              <a:spcBef>
                <a:spcPts val="95"/>
              </a:spcBef>
            </a:pPr>
            <a:r>
              <a:rPr sz="2200" b="1" spc="45" dirty="0">
                <a:solidFill>
                  <a:srgbClr val="FFFFFF"/>
                </a:solidFill>
                <a:latin typeface="Trebuchet MS"/>
                <a:cs typeface="Trebuchet MS"/>
              </a:rPr>
              <a:t>Solution</a:t>
            </a:r>
            <a:endParaRPr sz="2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70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</a:pP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Adopting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Kubernetes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Trebuchet MS"/>
                <a:cs typeface="Trebuchet MS"/>
              </a:rPr>
              <a:t>was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solution!</a:t>
            </a:r>
            <a:endParaRPr sz="2200">
              <a:latin typeface="Trebuchet MS"/>
              <a:cs typeface="Trebuchet MS"/>
            </a:endParaRPr>
          </a:p>
          <a:p>
            <a:pPr marL="36830" marR="31115" indent="2540" algn="ctr">
              <a:lnSpc>
                <a:spcPct val="150000"/>
              </a:lnSpc>
            </a:pPr>
            <a:r>
              <a:rPr sz="2200" spc="-50" dirty="0">
                <a:solidFill>
                  <a:srgbClr val="3E3E3E"/>
                </a:solidFill>
                <a:latin typeface="Trebuchet MS"/>
                <a:cs typeface="Trebuchet MS"/>
              </a:rPr>
              <a:t>It </a:t>
            </a:r>
            <a:r>
              <a:rPr sz="2200" spc="95" dirty="0">
                <a:solidFill>
                  <a:srgbClr val="3E3E3E"/>
                </a:solidFill>
                <a:latin typeface="Trebuchet MS"/>
                <a:cs typeface="Trebuchet MS"/>
              </a:rPr>
              <a:t>was </a:t>
            </a:r>
            <a:r>
              <a:rPr sz="2200" spc="105" dirty="0">
                <a:solidFill>
                  <a:srgbClr val="3E3E3E"/>
                </a:solidFill>
                <a:latin typeface="Trebuchet MS"/>
                <a:cs typeface="Trebuchet MS"/>
              </a:rPr>
              <a:t>more </a:t>
            </a:r>
            <a:r>
              <a:rPr sz="2200" spc="5" dirty="0">
                <a:solidFill>
                  <a:srgbClr val="3E3E3E"/>
                </a:solidFill>
                <a:latin typeface="Trebuchet MS"/>
                <a:cs typeface="Trebuchet MS"/>
              </a:rPr>
              <a:t>feature-rich </a:t>
            </a:r>
            <a:r>
              <a:rPr sz="2200" spc="60" dirty="0">
                <a:solidFill>
                  <a:srgbClr val="3E3E3E"/>
                </a:solidFill>
                <a:latin typeface="Trebuchet MS"/>
                <a:cs typeface="Trebuchet MS"/>
              </a:rPr>
              <a:t>than </a:t>
            </a:r>
            <a:r>
              <a:rPr sz="2200" spc="15" dirty="0">
                <a:solidFill>
                  <a:srgbClr val="3E3E3E"/>
                </a:solidFill>
                <a:latin typeface="Trebuchet MS"/>
                <a:cs typeface="Trebuchet MS"/>
              </a:rPr>
              <a:t>Helios. </a:t>
            </a:r>
            <a:r>
              <a:rPr sz="2200" spc="30" dirty="0">
                <a:solidFill>
                  <a:srgbClr val="3E3E3E"/>
                </a:solidFill>
                <a:latin typeface="Trebuchet MS"/>
                <a:cs typeface="Trebuchet MS"/>
              </a:rPr>
              <a:t>The </a:t>
            </a:r>
            <a:r>
              <a:rPr sz="2200" spc="90" dirty="0">
                <a:solidFill>
                  <a:srgbClr val="3E3E3E"/>
                </a:solidFill>
                <a:latin typeface="Trebuchet MS"/>
                <a:cs typeface="Trebuchet MS"/>
              </a:rPr>
              <a:t>company </a:t>
            </a:r>
            <a:r>
              <a:rPr sz="2200" spc="45" dirty="0">
                <a:solidFill>
                  <a:srgbClr val="3E3E3E"/>
                </a:solidFill>
                <a:latin typeface="Trebuchet MS"/>
                <a:cs typeface="Trebuchet MS"/>
              </a:rPr>
              <a:t>could </a:t>
            </a:r>
            <a:r>
              <a:rPr sz="2200" spc="5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" dirty="0">
                <a:solidFill>
                  <a:srgbClr val="3E3E3E"/>
                </a:solidFill>
                <a:latin typeface="Trebuchet MS"/>
                <a:cs typeface="Trebuchet MS"/>
              </a:rPr>
              <a:t>benefit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rebuchet MS"/>
                <a:cs typeface="Trebuchet MS"/>
              </a:rPr>
              <a:t>from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rebuchet MS"/>
                <a:cs typeface="Trebuchet MS"/>
              </a:rPr>
              <a:t>added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10" dirty="0">
                <a:solidFill>
                  <a:srgbClr val="3E3E3E"/>
                </a:solidFill>
                <a:latin typeface="Trebuchet MS"/>
                <a:cs typeface="Trebuchet MS"/>
              </a:rPr>
              <a:t>velocity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Trebuchet MS"/>
                <a:cs typeface="Trebuchet MS"/>
              </a:rPr>
              <a:t>and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rebuchet MS"/>
                <a:cs typeface="Trebuchet MS"/>
              </a:rPr>
              <a:t>reduced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cost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Trebuchet MS"/>
                <a:cs typeface="Trebuchet MS"/>
              </a:rPr>
              <a:t>and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also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align </a:t>
            </a:r>
            <a:r>
              <a:rPr sz="2200" spc="-65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" dirty="0">
                <a:solidFill>
                  <a:srgbClr val="3E3E3E"/>
                </a:solidFill>
                <a:latin typeface="Trebuchet MS"/>
                <a:cs typeface="Trebuchet MS"/>
              </a:rPr>
              <a:t>with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Trebuchet MS"/>
                <a:cs typeface="Trebuchet MS"/>
              </a:rPr>
              <a:t>rest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of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5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rebuchet MS"/>
                <a:cs typeface="Trebuchet MS"/>
              </a:rPr>
              <a:t>industry</a:t>
            </a:r>
            <a:r>
              <a:rPr sz="2200" spc="-5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45" dirty="0">
                <a:solidFill>
                  <a:srgbClr val="3E3E3E"/>
                </a:solidFill>
                <a:latin typeface="Trebuchet MS"/>
                <a:cs typeface="Trebuchet MS"/>
              </a:rPr>
              <a:t>on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rebuchet MS"/>
                <a:cs typeface="Trebuchet MS"/>
              </a:rPr>
              <a:t>best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" dirty="0">
                <a:solidFill>
                  <a:srgbClr val="3E3E3E"/>
                </a:solidFill>
                <a:latin typeface="Trebuchet MS"/>
                <a:cs typeface="Trebuchet MS"/>
              </a:rPr>
              <a:t>practices</a:t>
            </a:r>
            <a:r>
              <a:rPr sz="2200" spc="-5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Trebuchet MS"/>
                <a:cs typeface="Trebuchet MS"/>
              </a:rPr>
              <a:t>and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" dirty="0">
                <a:solidFill>
                  <a:srgbClr val="3E3E3E"/>
                </a:solidFill>
                <a:latin typeface="Trebuchet MS"/>
                <a:cs typeface="Trebuchet MS"/>
              </a:rPr>
              <a:t>tools.</a:t>
            </a:r>
            <a:endParaRPr sz="220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  <a:spcBef>
                <a:spcPts val="1320"/>
              </a:spcBef>
            </a:pPr>
            <a:r>
              <a:rPr sz="2200" spc="30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rebuchet MS"/>
                <a:cs typeface="Trebuchet MS"/>
              </a:rPr>
              <a:t>migration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rebuchet MS"/>
                <a:cs typeface="Trebuchet MS"/>
              </a:rPr>
              <a:t>would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rebuchet MS"/>
                <a:cs typeface="Trebuchet MS"/>
              </a:rPr>
              <a:t>be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14" dirty="0">
                <a:solidFill>
                  <a:srgbClr val="3E3E3E"/>
                </a:solidFill>
                <a:latin typeface="Trebuchet MS"/>
                <a:cs typeface="Trebuchet MS"/>
              </a:rPr>
              <a:t>smooth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Trebuchet MS"/>
                <a:cs typeface="Trebuchet MS"/>
              </a:rPr>
              <a:t>and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in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" dirty="0">
                <a:solidFill>
                  <a:srgbClr val="3E3E3E"/>
                </a:solidFill>
                <a:latin typeface="Trebuchet MS"/>
                <a:cs typeface="Trebuchet MS"/>
              </a:rPr>
              <a:t>parallel</a:t>
            </a:r>
            <a:r>
              <a:rPr sz="2200" spc="-5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" dirty="0">
                <a:solidFill>
                  <a:srgbClr val="3E3E3E"/>
                </a:solidFill>
                <a:latin typeface="Trebuchet MS"/>
                <a:cs typeface="Trebuchet MS"/>
              </a:rPr>
              <a:t>with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rebuchet MS"/>
                <a:cs typeface="Trebuchet MS"/>
              </a:rPr>
              <a:t>Helios</a:t>
            </a:r>
            <a:endParaRPr sz="2200">
              <a:latin typeface="Trebuchet MS"/>
              <a:cs typeface="Trebuchet MS"/>
            </a:endParaRPr>
          </a:p>
          <a:p>
            <a:pPr marL="12065" marR="5080" algn="ctr">
              <a:lnSpc>
                <a:spcPct val="150000"/>
              </a:lnSpc>
              <a:spcBef>
                <a:spcPts val="5"/>
              </a:spcBef>
            </a:pP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running,</a:t>
            </a:r>
            <a:r>
              <a:rPr sz="2200" spc="-5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Trebuchet MS"/>
                <a:cs typeface="Trebuchet MS"/>
              </a:rPr>
              <a:t>as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Kubernetes</a:t>
            </a:r>
            <a:r>
              <a:rPr sz="2200" spc="-6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Trebuchet MS"/>
                <a:cs typeface="Trebuchet MS"/>
              </a:rPr>
              <a:t>fits</a:t>
            </a:r>
            <a:r>
              <a:rPr sz="2200" spc="-6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5" dirty="0">
                <a:solidFill>
                  <a:srgbClr val="3E3E3E"/>
                </a:solidFill>
                <a:latin typeface="Trebuchet MS"/>
                <a:cs typeface="Trebuchet MS"/>
              </a:rPr>
              <a:t>very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5" dirty="0">
                <a:solidFill>
                  <a:srgbClr val="3E3E3E"/>
                </a:solidFill>
                <a:latin typeface="Trebuchet MS"/>
                <a:cs typeface="Trebuchet MS"/>
              </a:rPr>
              <a:t>nicely</a:t>
            </a:r>
            <a:r>
              <a:rPr sz="2200" spc="-3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Trebuchet MS"/>
                <a:cs typeface="Trebuchet MS"/>
              </a:rPr>
              <a:t>as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a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rebuchet MS"/>
                <a:cs typeface="Trebuchet MS"/>
              </a:rPr>
              <a:t>complement</a:t>
            </a:r>
            <a:r>
              <a:rPr sz="2200" spc="-4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Trebuchet MS"/>
                <a:cs typeface="Trebuchet MS"/>
              </a:rPr>
              <a:t>and </a:t>
            </a:r>
            <a:r>
              <a:rPr sz="2200" spc="-64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rebuchet MS"/>
                <a:cs typeface="Trebuchet MS"/>
              </a:rPr>
              <a:t>would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rebuchet MS"/>
                <a:cs typeface="Trebuchet MS"/>
              </a:rPr>
              <a:t>be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a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5" dirty="0">
                <a:solidFill>
                  <a:srgbClr val="3E3E3E"/>
                </a:solidFill>
                <a:latin typeface="Trebuchet MS"/>
                <a:cs typeface="Trebuchet MS"/>
              </a:rPr>
              <a:t>great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replacement</a:t>
            </a:r>
            <a:r>
              <a:rPr sz="2200" spc="-5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to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5" dirty="0">
                <a:solidFill>
                  <a:srgbClr val="3E3E3E"/>
                </a:solidFill>
                <a:latin typeface="Trebuchet MS"/>
                <a:cs typeface="Trebuchet MS"/>
              </a:rPr>
              <a:t>Helios.</a:t>
            </a:r>
            <a:endParaRPr sz="2200">
              <a:latin typeface="Trebuchet MS"/>
              <a:cs typeface="Trebuchet MS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1533144" y="3304032"/>
            <a:ext cx="2586355" cy="2484120"/>
            <a:chOff x="1533144" y="3304032"/>
            <a:chExt cx="2586355" cy="2484120"/>
          </a:xfrm>
        </p:grpSpPr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33144" y="3304032"/>
              <a:ext cx="2586228" cy="2484120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1636014" y="3405378"/>
              <a:ext cx="2385060" cy="2286000"/>
            </a:xfrm>
            <a:custGeom>
              <a:avLst/>
              <a:gdLst/>
              <a:ahLst/>
              <a:cxnLst/>
              <a:rect l="l" t="t" r="r" b="b"/>
              <a:pathLst>
                <a:path w="2385060" h="2286000">
                  <a:moveTo>
                    <a:pt x="1192530" y="0"/>
                  </a:moveTo>
                  <a:lnTo>
                    <a:pt x="1143373" y="953"/>
                  </a:lnTo>
                  <a:lnTo>
                    <a:pt x="1094723" y="3788"/>
                  </a:lnTo>
                  <a:lnTo>
                    <a:pt x="1046617" y="8469"/>
                  </a:lnTo>
                  <a:lnTo>
                    <a:pt x="999094" y="14958"/>
                  </a:lnTo>
                  <a:lnTo>
                    <a:pt x="952191" y="23219"/>
                  </a:lnTo>
                  <a:lnTo>
                    <a:pt x="905949" y="33215"/>
                  </a:lnTo>
                  <a:lnTo>
                    <a:pt x="860404" y="44909"/>
                  </a:lnTo>
                  <a:lnTo>
                    <a:pt x="815596" y="58265"/>
                  </a:lnTo>
                  <a:lnTo>
                    <a:pt x="771562" y="73246"/>
                  </a:lnTo>
                  <a:lnTo>
                    <a:pt x="728341" y="89814"/>
                  </a:lnTo>
                  <a:lnTo>
                    <a:pt x="685971" y="107934"/>
                  </a:lnTo>
                  <a:lnTo>
                    <a:pt x="644491" y="127569"/>
                  </a:lnTo>
                  <a:lnTo>
                    <a:pt x="603939" y="148681"/>
                  </a:lnTo>
                  <a:lnTo>
                    <a:pt x="564353" y="171234"/>
                  </a:lnTo>
                  <a:lnTo>
                    <a:pt x="525772" y="195191"/>
                  </a:lnTo>
                  <a:lnTo>
                    <a:pt x="488234" y="220516"/>
                  </a:lnTo>
                  <a:lnTo>
                    <a:pt x="451778" y="247172"/>
                  </a:lnTo>
                  <a:lnTo>
                    <a:pt x="416441" y="275121"/>
                  </a:lnTo>
                  <a:lnTo>
                    <a:pt x="382263" y="304328"/>
                  </a:lnTo>
                  <a:lnTo>
                    <a:pt x="349281" y="334756"/>
                  </a:lnTo>
                  <a:lnTo>
                    <a:pt x="317534" y="366367"/>
                  </a:lnTo>
                  <a:lnTo>
                    <a:pt x="287061" y="399125"/>
                  </a:lnTo>
                  <a:lnTo>
                    <a:pt x="257899" y="432993"/>
                  </a:lnTo>
                  <a:lnTo>
                    <a:pt x="230087" y="467935"/>
                  </a:lnTo>
                  <a:lnTo>
                    <a:pt x="203663" y="503913"/>
                  </a:lnTo>
                  <a:lnTo>
                    <a:pt x="178666" y="540891"/>
                  </a:lnTo>
                  <a:lnTo>
                    <a:pt x="155135" y="578833"/>
                  </a:lnTo>
                  <a:lnTo>
                    <a:pt x="133106" y="617701"/>
                  </a:lnTo>
                  <a:lnTo>
                    <a:pt x="112620" y="657458"/>
                  </a:lnTo>
                  <a:lnTo>
                    <a:pt x="93714" y="698069"/>
                  </a:lnTo>
                  <a:lnTo>
                    <a:pt x="76426" y="739496"/>
                  </a:lnTo>
                  <a:lnTo>
                    <a:pt x="60795" y="781702"/>
                  </a:lnTo>
                  <a:lnTo>
                    <a:pt x="46859" y="824651"/>
                  </a:lnTo>
                  <a:lnTo>
                    <a:pt x="34657" y="868305"/>
                  </a:lnTo>
                  <a:lnTo>
                    <a:pt x="24227" y="912629"/>
                  </a:lnTo>
                  <a:lnTo>
                    <a:pt x="15608" y="957585"/>
                  </a:lnTo>
                  <a:lnTo>
                    <a:pt x="8837" y="1003137"/>
                  </a:lnTo>
                  <a:lnTo>
                    <a:pt x="3953" y="1049248"/>
                  </a:lnTo>
                  <a:lnTo>
                    <a:pt x="994" y="1095881"/>
                  </a:lnTo>
                  <a:lnTo>
                    <a:pt x="0" y="1143000"/>
                  </a:lnTo>
                  <a:lnTo>
                    <a:pt x="994" y="1190118"/>
                  </a:lnTo>
                  <a:lnTo>
                    <a:pt x="3953" y="1236751"/>
                  </a:lnTo>
                  <a:lnTo>
                    <a:pt x="8837" y="1282862"/>
                  </a:lnTo>
                  <a:lnTo>
                    <a:pt x="15608" y="1328414"/>
                  </a:lnTo>
                  <a:lnTo>
                    <a:pt x="24227" y="1373370"/>
                  </a:lnTo>
                  <a:lnTo>
                    <a:pt x="34657" y="1417694"/>
                  </a:lnTo>
                  <a:lnTo>
                    <a:pt x="46859" y="1461348"/>
                  </a:lnTo>
                  <a:lnTo>
                    <a:pt x="60795" y="1504297"/>
                  </a:lnTo>
                  <a:lnTo>
                    <a:pt x="76426" y="1546503"/>
                  </a:lnTo>
                  <a:lnTo>
                    <a:pt x="93714" y="1587930"/>
                  </a:lnTo>
                  <a:lnTo>
                    <a:pt x="112620" y="1628541"/>
                  </a:lnTo>
                  <a:lnTo>
                    <a:pt x="133106" y="1668298"/>
                  </a:lnTo>
                  <a:lnTo>
                    <a:pt x="155135" y="1707166"/>
                  </a:lnTo>
                  <a:lnTo>
                    <a:pt x="178666" y="1745108"/>
                  </a:lnTo>
                  <a:lnTo>
                    <a:pt x="203663" y="1782086"/>
                  </a:lnTo>
                  <a:lnTo>
                    <a:pt x="230087" y="1818064"/>
                  </a:lnTo>
                  <a:lnTo>
                    <a:pt x="257899" y="1853006"/>
                  </a:lnTo>
                  <a:lnTo>
                    <a:pt x="287061" y="1886874"/>
                  </a:lnTo>
                  <a:lnTo>
                    <a:pt x="317534" y="1919632"/>
                  </a:lnTo>
                  <a:lnTo>
                    <a:pt x="349281" y="1951243"/>
                  </a:lnTo>
                  <a:lnTo>
                    <a:pt x="382263" y="1981671"/>
                  </a:lnTo>
                  <a:lnTo>
                    <a:pt x="416441" y="2010878"/>
                  </a:lnTo>
                  <a:lnTo>
                    <a:pt x="451778" y="2038827"/>
                  </a:lnTo>
                  <a:lnTo>
                    <a:pt x="488234" y="2065483"/>
                  </a:lnTo>
                  <a:lnTo>
                    <a:pt x="525772" y="2090808"/>
                  </a:lnTo>
                  <a:lnTo>
                    <a:pt x="564353" y="2114765"/>
                  </a:lnTo>
                  <a:lnTo>
                    <a:pt x="603939" y="2137318"/>
                  </a:lnTo>
                  <a:lnTo>
                    <a:pt x="644491" y="2158430"/>
                  </a:lnTo>
                  <a:lnTo>
                    <a:pt x="685971" y="2178065"/>
                  </a:lnTo>
                  <a:lnTo>
                    <a:pt x="728341" y="2196185"/>
                  </a:lnTo>
                  <a:lnTo>
                    <a:pt x="771562" y="2212753"/>
                  </a:lnTo>
                  <a:lnTo>
                    <a:pt x="815596" y="2227734"/>
                  </a:lnTo>
                  <a:lnTo>
                    <a:pt x="860404" y="2241090"/>
                  </a:lnTo>
                  <a:lnTo>
                    <a:pt x="905949" y="2252784"/>
                  </a:lnTo>
                  <a:lnTo>
                    <a:pt x="952191" y="2262780"/>
                  </a:lnTo>
                  <a:lnTo>
                    <a:pt x="999094" y="2271041"/>
                  </a:lnTo>
                  <a:lnTo>
                    <a:pt x="1046617" y="2277530"/>
                  </a:lnTo>
                  <a:lnTo>
                    <a:pt x="1094723" y="2282211"/>
                  </a:lnTo>
                  <a:lnTo>
                    <a:pt x="1143373" y="2285046"/>
                  </a:lnTo>
                  <a:lnTo>
                    <a:pt x="1192530" y="2286000"/>
                  </a:lnTo>
                  <a:lnTo>
                    <a:pt x="1241686" y="2285046"/>
                  </a:lnTo>
                  <a:lnTo>
                    <a:pt x="1290336" y="2282211"/>
                  </a:lnTo>
                  <a:lnTo>
                    <a:pt x="1338442" y="2277530"/>
                  </a:lnTo>
                  <a:lnTo>
                    <a:pt x="1385965" y="2271041"/>
                  </a:lnTo>
                  <a:lnTo>
                    <a:pt x="1432868" y="2262780"/>
                  </a:lnTo>
                  <a:lnTo>
                    <a:pt x="1479110" y="2252784"/>
                  </a:lnTo>
                  <a:lnTo>
                    <a:pt x="1524655" y="2241090"/>
                  </a:lnTo>
                  <a:lnTo>
                    <a:pt x="1569463" y="2227734"/>
                  </a:lnTo>
                  <a:lnTo>
                    <a:pt x="1613497" y="2212753"/>
                  </a:lnTo>
                  <a:lnTo>
                    <a:pt x="1656718" y="2196185"/>
                  </a:lnTo>
                  <a:lnTo>
                    <a:pt x="1699088" y="2178065"/>
                  </a:lnTo>
                  <a:lnTo>
                    <a:pt x="1740568" y="2158430"/>
                  </a:lnTo>
                  <a:lnTo>
                    <a:pt x="1781120" y="2137318"/>
                  </a:lnTo>
                  <a:lnTo>
                    <a:pt x="1820706" y="2114765"/>
                  </a:lnTo>
                  <a:lnTo>
                    <a:pt x="1859287" y="2090808"/>
                  </a:lnTo>
                  <a:lnTo>
                    <a:pt x="1896825" y="2065483"/>
                  </a:lnTo>
                  <a:lnTo>
                    <a:pt x="1933281" y="2038827"/>
                  </a:lnTo>
                  <a:lnTo>
                    <a:pt x="1968618" y="2010878"/>
                  </a:lnTo>
                  <a:lnTo>
                    <a:pt x="2002796" y="1981671"/>
                  </a:lnTo>
                  <a:lnTo>
                    <a:pt x="2035778" y="1951243"/>
                  </a:lnTo>
                  <a:lnTo>
                    <a:pt x="2067525" y="1919632"/>
                  </a:lnTo>
                  <a:lnTo>
                    <a:pt x="2097998" y="1886874"/>
                  </a:lnTo>
                  <a:lnTo>
                    <a:pt x="2127160" y="1853006"/>
                  </a:lnTo>
                  <a:lnTo>
                    <a:pt x="2154972" y="1818064"/>
                  </a:lnTo>
                  <a:lnTo>
                    <a:pt x="2181396" y="1782086"/>
                  </a:lnTo>
                  <a:lnTo>
                    <a:pt x="2206393" y="1745108"/>
                  </a:lnTo>
                  <a:lnTo>
                    <a:pt x="2229924" y="1707166"/>
                  </a:lnTo>
                  <a:lnTo>
                    <a:pt x="2251953" y="1668298"/>
                  </a:lnTo>
                  <a:lnTo>
                    <a:pt x="2272439" y="1628541"/>
                  </a:lnTo>
                  <a:lnTo>
                    <a:pt x="2291345" y="1587930"/>
                  </a:lnTo>
                  <a:lnTo>
                    <a:pt x="2308633" y="1546503"/>
                  </a:lnTo>
                  <a:lnTo>
                    <a:pt x="2324264" y="1504297"/>
                  </a:lnTo>
                  <a:lnTo>
                    <a:pt x="2338200" y="1461348"/>
                  </a:lnTo>
                  <a:lnTo>
                    <a:pt x="2350402" y="1417694"/>
                  </a:lnTo>
                  <a:lnTo>
                    <a:pt x="2360832" y="1373370"/>
                  </a:lnTo>
                  <a:lnTo>
                    <a:pt x="2369451" y="1328414"/>
                  </a:lnTo>
                  <a:lnTo>
                    <a:pt x="2376222" y="1282862"/>
                  </a:lnTo>
                  <a:lnTo>
                    <a:pt x="2381106" y="1236751"/>
                  </a:lnTo>
                  <a:lnTo>
                    <a:pt x="2384065" y="1190118"/>
                  </a:lnTo>
                  <a:lnTo>
                    <a:pt x="2385060" y="1143000"/>
                  </a:lnTo>
                  <a:lnTo>
                    <a:pt x="2384065" y="1095881"/>
                  </a:lnTo>
                  <a:lnTo>
                    <a:pt x="2381106" y="1049248"/>
                  </a:lnTo>
                  <a:lnTo>
                    <a:pt x="2376222" y="1003137"/>
                  </a:lnTo>
                  <a:lnTo>
                    <a:pt x="2369451" y="957585"/>
                  </a:lnTo>
                  <a:lnTo>
                    <a:pt x="2360832" y="912629"/>
                  </a:lnTo>
                  <a:lnTo>
                    <a:pt x="2350402" y="868305"/>
                  </a:lnTo>
                  <a:lnTo>
                    <a:pt x="2338200" y="824651"/>
                  </a:lnTo>
                  <a:lnTo>
                    <a:pt x="2324264" y="781702"/>
                  </a:lnTo>
                  <a:lnTo>
                    <a:pt x="2308633" y="739496"/>
                  </a:lnTo>
                  <a:lnTo>
                    <a:pt x="2291345" y="698069"/>
                  </a:lnTo>
                  <a:lnTo>
                    <a:pt x="2272439" y="657458"/>
                  </a:lnTo>
                  <a:lnTo>
                    <a:pt x="2251953" y="617701"/>
                  </a:lnTo>
                  <a:lnTo>
                    <a:pt x="2229924" y="578833"/>
                  </a:lnTo>
                  <a:lnTo>
                    <a:pt x="2206393" y="540891"/>
                  </a:lnTo>
                  <a:lnTo>
                    <a:pt x="2181396" y="503913"/>
                  </a:lnTo>
                  <a:lnTo>
                    <a:pt x="2154972" y="467935"/>
                  </a:lnTo>
                  <a:lnTo>
                    <a:pt x="2127160" y="432993"/>
                  </a:lnTo>
                  <a:lnTo>
                    <a:pt x="2097998" y="399125"/>
                  </a:lnTo>
                  <a:lnTo>
                    <a:pt x="2067525" y="366367"/>
                  </a:lnTo>
                  <a:lnTo>
                    <a:pt x="2035778" y="334756"/>
                  </a:lnTo>
                  <a:lnTo>
                    <a:pt x="2002796" y="304328"/>
                  </a:lnTo>
                  <a:lnTo>
                    <a:pt x="1968618" y="275121"/>
                  </a:lnTo>
                  <a:lnTo>
                    <a:pt x="1933281" y="247172"/>
                  </a:lnTo>
                  <a:lnTo>
                    <a:pt x="1896825" y="220516"/>
                  </a:lnTo>
                  <a:lnTo>
                    <a:pt x="1859287" y="195191"/>
                  </a:lnTo>
                  <a:lnTo>
                    <a:pt x="1820706" y="171234"/>
                  </a:lnTo>
                  <a:lnTo>
                    <a:pt x="1781120" y="148681"/>
                  </a:lnTo>
                  <a:lnTo>
                    <a:pt x="1740568" y="127569"/>
                  </a:lnTo>
                  <a:lnTo>
                    <a:pt x="1699088" y="107934"/>
                  </a:lnTo>
                  <a:lnTo>
                    <a:pt x="1656718" y="89814"/>
                  </a:lnTo>
                  <a:lnTo>
                    <a:pt x="1613497" y="73246"/>
                  </a:lnTo>
                  <a:lnTo>
                    <a:pt x="1569463" y="58265"/>
                  </a:lnTo>
                  <a:lnTo>
                    <a:pt x="1524655" y="44909"/>
                  </a:lnTo>
                  <a:lnTo>
                    <a:pt x="1479110" y="33215"/>
                  </a:lnTo>
                  <a:lnTo>
                    <a:pt x="1432868" y="23219"/>
                  </a:lnTo>
                  <a:lnTo>
                    <a:pt x="1385965" y="14958"/>
                  </a:lnTo>
                  <a:lnTo>
                    <a:pt x="1338442" y="8469"/>
                  </a:lnTo>
                  <a:lnTo>
                    <a:pt x="1290336" y="3788"/>
                  </a:lnTo>
                  <a:lnTo>
                    <a:pt x="1241686" y="953"/>
                  </a:lnTo>
                  <a:lnTo>
                    <a:pt x="119253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636014" y="3405378"/>
              <a:ext cx="2385060" cy="2286000"/>
            </a:xfrm>
            <a:custGeom>
              <a:avLst/>
              <a:gdLst/>
              <a:ahLst/>
              <a:cxnLst/>
              <a:rect l="l" t="t" r="r" b="b"/>
              <a:pathLst>
                <a:path w="2385060" h="2286000">
                  <a:moveTo>
                    <a:pt x="0" y="1143000"/>
                  </a:moveTo>
                  <a:lnTo>
                    <a:pt x="994" y="1095881"/>
                  </a:lnTo>
                  <a:lnTo>
                    <a:pt x="3953" y="1049248"/>
                  </a:lnTo>
                  <a:lnTo>
                    <a:pt x="8837" y="1003137"/>
                  </a:lnTo>
                  <a:lnTo>
                    <a:pt x="15608" y="957585"/>
                  </a:lnTo>
                  <a:lnTo>
                    <a:pt x="24227" y="912629"/>
                  </a:lnTo>
                  <a:lnTo>
                    <a:pt x="34657" y="868305"/>
                  </a:lnTo>
                  <a:lnTo>
                    <a:pt x="46859" y="824651"/>
                  </a:lnTo>
                  <a:lnTo>
                    <a:pt x="60795" y="781702"/>
                  </a:lnTo>
                  <a:lnTo>
                    <a:pt x="76426" y="739496"/>
                  </a:lnTo>
                  <a:lnTo>
                    <a:pt x="93714" y="698069"/>
                  </a:lnTo>
                  <a:lnTo>
                    <a:pt x="112620" y="657458"/>
                  </a:lnTo>
                  <a:lnTo>
                    <a:pt x="133106" y="617701"/>
                  </a:lnTo>
                  <a:lnTo>
                    <a:pt x="155135" y="578833"/>
                  </a:lnTo>
                  <a:lnTo>
                    <a:pt x="178666" y="540891"/>
                  </a:lnTo>
                  <a:lnTo>
                    <a:pt x="203663" y="503913"/>
                  </a:lnTo>
                  <a:lnTo>
                    <a:pt x="230087" y="467935"/>
                  </a:lnTo>
                  <a:lnTo>
                    <a:pt x="257899" y="432993"/>
                  </a:lnTo>
                  <a:lnTo>
                    <a:pt x="287061" y="399125"/>
                  </a:lnTo>
                  <a:lnTo>
                    <a:pt x="317534" y="366367"/>
                  </a:lnTo>
                  <a:lnTo>
                    <a:pt x="349281" y="334756"/>
                  </a:lnTo>
                  <a:lnTo>
                    <a:pt x="382263" y="304328"/>
                  </a:lnTo>
                  <a:lnTo>
                    <a:pt x="416441" y="275121"/>
                  </a:lnTo>
                  <a:lnTo>
                    <a:pt x="451778" y="247172"/>
                  </a:lnTo>
                  <a:lnTo>
                    <a:pt x="488234" y="220516"/>
                  </a:lnTo>
                  <a:lnTo>
                    <a:pt x="525772" y="195191"/>
                  </a:lnTo>
                  <a:lnTo>
                    <a:pt x="564353" y="171234"/>
                  </a:lnTo>
                  <a:lnTo>
                    <a:pt x="603939" y="148681"/>
                  </a:lnTo>
                  <a:lnTo>
                    <a:pt x="644491" y="127569"/>
                  </a:lnTo>
                  <a:lnTo>
                    <a:pt x="685971" y="107934"/>
                  </a:lnTo>
                  <a:lnTo>
                    <a:pt x="728341" y="89814"/>
                  </a:lnTo>
                  <a:lnTo>
                    <a:pt x="771562" y="73246"/>
                  </a:lnTo>
                  <a:lnTo>
                    <a:pt x="815596" y="58265"/>
                  </a:lnTo>
                  <a:lnTo>
                    <a:pt x="860404" y="44909"/>
                  </a:lnTo>
                  <a:lnTo>
                    <a:pt x="905949" y="33215"/>
                  </a:lnTo>
                  <a:lnTo>
                    <a:pt x="952191" y="23219"/>
                  </a:lnTo>
                  <a:lnTo>
                    <a:pt x="999094" y="14958"/>
                  </a:lnTo>
                  <a:lnTo>
                    <a:pt x="1046617" y="8469"/>
                  </a:lnTo>
                  <a:lnTo>
                    <a:pt x="1094723" y="3788"/>
                  </a:lnTo>
                  <a:lnTo>
                    <a:pt x="1143373" y="953"/>
                  </a:lnTo>
                  <a:lnTo>
                    <a:pt x="1192530" y="0"/>
                  </a:lnTo>
                  <a:lnTo>
                    <a:pt x="1241686" y="953"/>
                  </a:lnTo>
                  <a:lnTo>
                    <a:pt x="1290336" y="3788"/>
                  </a:lnTo>
                  <a:lnTo>
                    <a:pt x="1338442" y="8469"/>
                  </a:lnTo>
                  <a:lnTo>
                    <a:pt x="1385965" y="14958"/>
                  </a:lnTo>
                  <a:lnTo>
                    <a:pt x="1432868" y="23219"/>
                  </a:lnTo>
                  <a:lnTo>
                    <a:pt x="1479110" y="33215"/>
                  </a:lnTo>
                  <a:lnTo>
                    <a:pt x="1524655" y="44909"/>
                  </a:lnTo>
                  <a:lnTo>
                    <a:pt x="1569463" y="58265"/>
                  </a:lnTo>
                  <a:lnTo>
                    <a:pt x="1613497" y="73246"/>
                  </a:lnTo>
                  <a:lnTo>
                    <a:pt x="1656718" y="89814"/>
                  </a:lnTo>
                  <a:lnTo>
                    <a:pt x="1699088" y="107934"/>
                  </a:lnTo>
                  <a:lnTo>
                    <a:pt x="1740568" y="127569"/>
                  </a:lnTo>
                  <a:lnTo>
                    <a:pt x="1781120" y="148681"/>
                  </a:lnTo>
                  <a:lnTo>
                    <a:pt x="1820706" y="171234"/>
                  </a:lnTo>
                  <a:lnTo>
                    <a:pt x="1859287" y="195191"/>
                  </a:lnTo>
                  <a:lnTo>
                    <a:pt x="1896825" y="220516"/>
                  </a:lnTo>
                  <a:lnTo>
                    <a:pt x="1933281" y="247172"/>
                  </a:lnTo>
                  <a:lnTo>
                    <a:pt x="1968618" y="275121"/>
                  </a:lnTo>
                  <a:lnTo>
                    <a:pt x="2002796" y="304328"/>
                  </a:lnTo>
                  <a:lnTo>
                    <a:pt x="2035778" y="334756"/>
                  </a:lnTo>
                  <a:lnTo>
                    <a:pt x="2067525" y="366367"/>
                  </a:lnTo>
                  <a:lnTo>
                    <a:pt x="2097998" y="399125"/>
                  </a:lnTo>
                  <a:lnTo>
                    <a:pt x="2127160" y="432993"/>
                  </a:lnTo>
                  <a:lnTo>
                    <a:pt x="2154972" y="467935"/>
                  </a:lnTo>
                  <a:lnTo>
                    <a:pt x="2181396" y="503913"/>
                  </a:lnTo>
                  <a:lnTo>
                    <a:pt x="2206393" y="540891"/>
                  </a:lnTo>
                  <a:lnTo>
                    <a:pt x="2229924" y="578833"/>
                  </a:lnTo>
                  <a:lnTo>
                    <a:pt x="2251953" y="617701"/>
                  </a:lnTo>
                  <a:lnTo>
                    <a:pt x="2272439" y="657458"/>
                  </a:lnTo>
                  <a:lnTo>
                    <a:pt x="2291345" y="698069"/>
                  </a:lnTo>
                  <a:lnTo>
                    <a:pt x="2308633" y="739496"/>
                  </a:lnTo>
                  <a:lnTo>
                    <a:pt x="2324264" y="781702"/>
                  </a:lnTo>
                  <a:lnTo>
                    <a:pt x="2338200" y="824651"/>
                  </a:lnTo>
                  <a:lnTo>
                    <a:pt x="2350402" y="868305"/>
                  </a:lnTo>
                  <a:lnTo>
                    <a:pt x="2360832" y="912629"/>
                  </a:lnTo>
                  <a:lnTo>
                    <a:pt x="2369451" y="957585"/>
                  </a:lnTo>
                  <a:lnTo>
                    <a:pt x="2376222" y="1003137"/>
                  </a:lnTo>
                  <a:lnTo>
                    <a:pt x="2381106" y="1049248"/>
                  </a:lnTo>
                  <a:lnTo>
                    <a:pt x="2384065" y="1095881"/>
                  </a:lnTo>
                  <a:lnTo>
                    <a:pt x="2385060" y="1143000"/>
                  </a:lnTo>
                  <a:lnTo>
                    <a:pt x="2384065" y="1190118"/>
                  </a:lnTo>
                  <a:lnTo>
                    <a:pt x="2381106" y="1236751"/>
                  </a:lnTo>
                  <a:lnTo>
                    <a:pt x="2376222" y="1282862"/>
                  </a:lnTo>
                  <a:lnTo>
                    <a:pt x="2369451" y="1328414"/>
                  </a:lnTo>
                  <a:lnTo>
                    <a:pt x="2360832" y="1373370"/>
                  </a:lnTo>
                  <a:lnTo>
                    <a:pt x="2350402" y="1417694"/>
                  </a:lnTo>
                  <a:lnTo>
                    <a:pt x="2338200" y="1461348"/>
                  </a:lnTo>
                  <a:lnTo>
                    <a:pt x="2324264" y="1504297"/>
                  </a:lnTo>
                  <a:lnTo>
                    <a:pt x="2308633" y="1546503"/>
                  </a:lnTo>
                  <a:lnTo>
                    <a:pt x="2291345" y="1587930"/>
                  </a:lnTo>
                  <a:lnTo>
                    <a:pt x="2272439" y="1628541"/>
                  </a:lnTo>
                  <a:lnTo>
                    <a:pt x="2251953" y="1668298"/>
                  </a:lnTo>
                  <a:lnTo>
                    <a:pt x="2229924" y="1707166"/>
                  </a:lnTo>
                  <a:lnTo>
                    <a:pt x="2206393" y="1745108"/>
                  </a:lnTo>
                  <a:lnTo>
                    <a:pt x="2181396" y="1782086"/>
                  </a:lnTo>
                  <a:lnTo>
                    <a:pt x="2154972" y="1818064"/>
                  </a:lnTo>
                  <a:lnTo>
                    <a:pt x="2127160" y="1853006"/>
                  </a:lnTo>
                  <a:lnTo>
                    <a:pt x="2097998" y="1886874"/>
                  </a:lnTo>
                  <a:lnTo>
                    <a:pt x="2067525" y="1919632"/>
                  </a:lnTo>
                  <a:lnTo>
                    <a:pt x="2035778" y="1951243"/>
                  </a:lnTo>
                  <a:lnTo>
                    <a:pt x="2002796" y="1981671"/>
                  </a:lnTo>
                  <a:lnTo>
                    <a:pt x="1968618" y="2010878"/>
                  </a:lnTo>
                  <a:lnTo>
                    <a:pt x="1933281" y="2038827"/>
                  </a:lnTo>
                  <a:lnTo>
                    <a:pt x="1896825" y="2065483"/>
                  </a:lnTo>
                  <a:lnTo>
                    <a:pt x="1859287" y="2090808"/>
                  </a:lnTo>
                  <a:lnTo>
                    <a:pt x="1820706" y="2114765"/>
                  </a:lnTo>
                  <a:lnTo>
                    <a:pt x="1781120" y="2137318"/>
                  </a:lnTo>
                  <a:lnTo>
                    <a:pt x="1740568" y="2158430"/>
                  </a:lnTo>
                  <a:lnTo>
                    <a:pt x="1699088" y="2178065"/>
                  </a:lnTo>
                  <a:lnTo>
                    <a:pt x="1656718" y="2196185"/>
                  </a:lnTo>
                  <a:lnTo>
                    <a:pt x="1613497" y="2212753"/>
                  </a:lnTo>
                  <a:lnTo>
                    <a:pt x="1569463" y="2227734"/>
                  </a:lnTo>
                  <a:lnTo>
                    <a:pt x="1524655" y="2241090"/>
                  </a:lnTo>
                  <a:lnTo>
                    <a:pt x="1479110" y="2252784"/>
                  </a:lnTo>
                  <a:lnTo>
                    <a:pt x="1432868" y="2262780"/>
                  </a:lnTo>
                  <a:lnTo>
                    <a:pt x="1385965" y="2271041"/>
                  </a:lnTo>
                  <a:lnTo>
                    <a:pt x="1338442" y="2277530"/>
                  </a:lnTo>
                  <a:lnTo>
                    <a:pt x="1290336" y="2282211"/>
                  </a:lnTo>
                  <a:lnTo>
                    <a:pt x="1241686" y="2285046"/>
                  </a:lnTo>
                  <a:lnTo>
                    <a:pt x="1192530" y="2286000"/>
                  </a:lnTo>
                  <a:lnTo>
                    <a:pt x="1143373" y="2285046"/>
                  </a:lnTo>
                  <a:lnTo>
                    <a:pt x="1094723" y="2282211"/>
                  </a:lnTo>
                  <a:lnTo>
                    <a:pt x="1046617" y="2277530"/>
                  </a:lnTo>
                  <a:lnTo>
                    <a:pt x="999094" y="2271041"/>
                  </a:lnTo>
                  <a:lnTo>
                    <a:pt x="952191" y="2262780"/>
                  </a:lnTo>
                  <a:lnTo>
                    <a:pt x="905949" y="2252784"/>
                  </a:lnTo>
                  <a:lnTo>
                    <a:pt x="860404" y="2241090"/>
                  </a:lnTo>
                  <a:lnTo>
                    <a:pt x="815596" y="2227734"/>
                  </a:lnTo>
                  <a:lnTo>
                    <a:pt x="771562" y="2212753"/>
                  </a:lnTo>
                  <a:lnTo>
                    <a:pt x="728341" y="2196185"/>
                  </a:lnTo>
                  <a:lnTo>
                    <a:pt x="685971" y="2178065"/>
                  </a:lnTo>
                  <a:lnTo>
                    <a:pt x="644491" y="2158430"/>
                  </a:lnTo>
                  <a:lnTo>
                    <a:pt x="603939" y="2137318"/>
                  </a:lnTo>
                  <a:lnTo>
                    <a:pt x="564353" y="2114765"/>
                  </a:lnTo>
                  <a:lnTo>
                    <a:pt x="525772" y="2090808"/>
                  </a:lnTo>
                  <a:lnTo>
                    <a:pt x="488234" y="2065483"/>
                  </a:lnTo>
                  <a:lnTo>
                    <a:pt x="451778" y="2038827"/>
                  </a:lnTo>
                  <a:lnTo>
                    <a:pt x="416441" y="2010878"/>
                  </a:lnTo>
                  <a:lnTo>
                    <a:pt x="382263" y="1981671"/>
                  </a:lnTo>
                  <a:lnTo>
                    <a:pt x="349281" y="1951243"/>
                  </a:lnTo>
                  <a:lnTo>
                    <a:pt x="317534" y="1919632"/>
                  </a:lnTo>
                  <a:lnTo>
                    <a:pt x="287061" y="1886874"/>
                  </a:lnTo>
                  <a:lnTo>
                    <a:pt x="257899" y="1853006"/>
                  </a:lnTo>
                  <a:lnTo>
                    <a:pt x="230087" y="1818064"/>
                  </a:lnTo>
                  <a:lnTo>
                    <a:pt x="203663" y="1782086"/>
                  </a:lnTo>
                  <a:lnTo>
                    <a:pt x="178666" y="1745108"/>
                  </a:lnTo>
                  <a:lnTo>
                    <a:pt x="155135" y="1707166"/>
                  </a:lnTo>
                  <a:lnTo>
                    <a:pt x="133106" y="1668298"/>
                  </a:lnTo>
                  <a:lnTo>
                    <a:pt x="112620" y="1628541"/>
                  </a:lnTo>
                  <a:lnTo>
                    <a:pt x="93714" y="1587930"/>
                  </a:lnTo>
                  <a:lnTo>
                    <a:pt x="76426" y="1546503"/>
                  </a:lnTo>
                  <a:lnTo>
                    <a:pt x="60795" y="1504297"/>
                  </a:lnTo>
                  <a:lnTo>
                    <a:pt x="46859" y="1461348"/>
                  </a:lnTo>
                  <a:lnTo>
                    <a:pt x="34657" y="1417694"/>
                  </a:lnTo>
                  <a:lnTo>
                    <a:pt x="24227" y="1373370"/>
                  </a:lnTo>
                  <a:lnTo>
                    <a:pt x="15608" y="1328414"/>
                  </a:lnTo>
                  <a:lnTo>
                    <a:pt x="8837" y="1282862"/>
                  </a:lnTo>
                  <a:lnTo>
                    <a:pt x="3953" y="1236751"/>
                  </a:lnTo>
                  <a:lnTo>
                    <a:pt x="994" y="1190118"/>
                  </a:lnTo>
                  <a:lnTo>
                    <a:pt x="0" y="1143000"/>
                  </a:lnTo>
                  <a:close/>
                </a:path>
              </a:pathLst>
            </a:custGeom>
            <a:ln w="25400">
              <a:solidFill>
                <a:srgbClr val="756F6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31848" y="3535680"/>
              <a:ext cx="1991868" cy="1932432"/>
            </a:xfrm>
            <a:prstGeom prst="rect">
              <a:avLst/>
            </a:prstGeom>
          </p:spPr>
        </p:pic>
      </p:grpSp>
      <p:pic>
        <p:nvPicPr>
          <p:cNvPr id="14" name="object 1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684520" y="757427"/>
            <a:ext cx="4934712" cy="365759"/>
          </a:xfrm>
          <a:prstGeom prst="rect">
            <a:avLst/>
          </a:prstGeom>
        </p:spPr>
      </p:pic>
    </p:spTree>
  </p:cSld>
  <p:clrMapOvr>
    <a:masterClrMapping/>
  </p:clrMapOvr>
</p:sld>
</file>

<file path=ppt/slides/slide4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33820" y="306451"/>
            <a:ext cx="338772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40" dirty="0">
                <a:solidFill>
                  <a:srgbClr val="3E3E3E"/>
                </a:solidFill>
              </a:rPr>
              <a:t>Case</a:t>
            </a:r>
            <a:r>
              <a:rPr spc="-114" dirty="0">
                <a:solidFill>
                  <a:srgbClr val="3E3E3E"/>
                </a:solidFill>
              </a:rPr>
              <a:t> </a:t>
            </a:r>
            <a:r>
              <a:rPr spc="-70" dirty="0">
                <a:solidFill>
                  <a:srgbClr val="3E3E3E"/>
                </a:solidFill>
              </a:rPr>
              <a:t>Study:</a:t>
            </a:r>
            <a:r>
              <a:rPr spc="-105" dirty="0">
                <a:solidFill>
                  <a:srgbClr val="3E3E3E"/>
                </a:solidFill>
              </a:rPr>
              <a:t> </a:t>
            </a:r>
            <a:r>
              <a:rPr spc="-35" dirty="0">
                <a:solidFill>
                  <a:srgbClr val="3E3E3E"/>
                </a:solidFill>
              </a:rPr>
              <a:t>Spotify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975353" y="1578355"/>
            <a:ext cx="11238230" cy="65874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30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Trebuchet MS"/>
                <a:cs typeface="Trebuchet MS"/>
              </a:rPr>
              <a:t>impacts</a:t>
            </a:r>
            <a:r>
              <a:rPr sz="2200" spc="-6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of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rebuchet MS"/>
                <a:cs typeface="Trebuchet MS"/>
              </a:rPr>
              <a:t>adopting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Kubernetes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rebuchet MS"/>
                <a:cs typeface="Trebuchet MS"/>
              </a:rPr>
              <a:t>by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5" dirty="0">
                <a:solidFill>
                  <a:srgbClr val="3E3E3E"/>
                </a:solidFill>
                <a:latin typeface="Trebuchet MS"/>
                <a:cs typeface="Trebuchet MS"/>
              </a:rPr>
              <a:t>Spotify</a:t>
            </a:r>
            <a:r>
              <a:rPr sz="2200" spc="-5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are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given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" dirty="0">
                <a:solidFill>
                  <a:srgbClr val="3E3E3E"/>
                </a:solidFill>
                <a:latin typeface="Trebuchet MS"/>
                <a:cs typeface="Trebuchet MS"/>
              </a:rPr>
              <a:t>below:</a:t>
            </a:r>
            <a:endParaRPr sz="2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500">
              <a:latin typeface="Trebuchet MS"/>
              <a:cs typeface="Trebuchet MS"/>
            </a:endParaRPr>
          </a:p>
          <a:p>
            <a:pPr marL="3105150" marR="5080" indent="-368935">
              <a:lnSpc>
                <a:spcPct val="150000"/>
              </a:lnSpc>
              <a:buFont typeface="Tahoma"/>
              <a:buChar char="●"/>
              <a:tabLst>
                <a:tab pos="3105150" algn="l"/>
                <a:tab pos="3105785" algn="l"/>
              </a:tabLst>
            </a:pPr>
            <a:r>
              <a:rPr sz="2200" spc="85" dirty="0">
                <a:solidFill>
                  <a:srgbClr val="3E3E3E"/>
                </a:solidFill>
                <a:latin typeface="Trebuchet MS"/>
                <a:cs typeface="Trebuchet MS"/>
              </a:rPr>
              <a:t>Less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rebuchet MS"/>
                <a:cs typeface="Trebuchet MS"/>
              </a:rPr>
              <a:t>need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to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5" dirty="0">
                <a:solidFill>
                  <a:srgbClr val="3E3E3E"/>
                </a:solidFill>
                <a:latin typeface="Trebuchet MS"/>
                <a:cs typeface="Trebuchet MS"/>
              </a:rPr>
              <a:t>concentrate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45" dirty="0">
                <a:solidFill>
                  <a:srgbClr val="3E3E3E"/>
                </a:solidFill>
                <a:latin typeface="Trebuchet MS"/>
                <a:cs typeface="Trebuchet MS"/>
              </a:rPr>
              <a:t>on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rebuchet MS"/>
                <a:cs typeface="Trebuchet MS"/>
              </a:rPr>
              <a:t>manual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5" dirty="0">
                <a:solidFill>
                  <a:srgbClr val="3E3E3E"/>
                </a:solidFill>
                <a:latin typeface="Trebuchet MS"/>
                <a:cs typeface="Trebuchet MS"/>
              </a:rPr>
              <a:t>capacity</a:t>
            </a:r>
            <a:r>
              <a:rPr sz="2200" spc="-5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provisioning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Trebuchet MS"/>
                <a:cs typeface="Trebuchet MS"/>
              </a:rPr>
              <a:t>and </a:t>
            </a:r>
            <a:r>
              <a:rPr sz="2200" spc="-64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Trebuchet MS"/>
                <a:cs typeface="Trebuchet MS"/>
              </a:rPr>
              <a:t>more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5" dirty="0">
                <a:solidFill>
                  <a:srgbClr val="3E3E3E"/>
                </a:solidFill>
                <a:latin typeface="Trebuchet MS"/>
                <a:cs typeface="Trebuchet MS"/>
              </a:rPr>
              <a:t>time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to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focus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45" dirty="0">
                <a:solidFill>
                  <a:srgbClr val="3E3E3E"/>
                </a:solidFill>
                <a:latin typeface="Trebuchet MS"/>
                <a:cs typeface="Trebuchet MS"/>
              </a:rPr>
              <a:t>on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delivering</a:t>
            </a:r>
            <a:r>
              <a:rPr sz="2200" spc="-6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features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for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10" dirty="0">
                <a:solidFill>
                  <a:srgbClr val="3E3E3E"/>
                </a:solidFill>
                <a:latin typeface="Trebuchet MS"/>
                <a:cs typeface="Trebuchet MS"/>
              </a:rPr>
              <a:t>Spotify.</a:t>
            </a:r>
            <a:endParaRPr sz="2200">
              <a:latin typeface="Trebuchet MS"/>
              <a:cs typeface="Trebuchet MS"/>
            </a:endParaRPr>
          </a:p>
          <a:p>
            <a:pPr marL="3105150" marR="613410" indent="-368935">
              <a:lnSpc>
                <a:spcPct val="150000"/>
              </a:lnSpc>
              <a:spcBef>
                <a:spcPts val="2165"/>
              </a:spcBef>
              <a:buFont typeface="Tahoma"/>
              <a:buChar char="●"/>
              <a:tabLst>
                <a:tab pos="3105150" algn="l"/>
                <a:tab pos="3105785" algn="l"/>
              </a:tabLst>
            </a:pPr>
            <a:r>
              <a:rPr sz="2200" spc="30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5" dirty="0">
                <a:solidFill>
                  <a:srgbClr val="3E3E3E"/>
                </a:solidFill>
                <a:latin typeface="Trebuchet MS"/>
                <a:cs typeface="Trebuchet MS"/>
              </a:rPr>
              <a:t>largest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service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5" dirty="0">
                <a:solidFill>
                  <a:srgbClr val="3E3E3E"/>
                </a:solidFill>
                <a:latin typeface="Trebuchet MS"/>
                <a:cs typeface="Trebuchet MS"/>
              </a:rPr>
              <a:t>currently</a:t>
            </a:r>
            <a:r>
              <a:rPr sz="2200" spc="-5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rebuchet MS"/>
                <a:cs typeface="Trebuchet MS"/>
              </a:rPr>
              <a:t>running</a:t>
            </a:r>
            <a:r>
              <a:rPr sz="2200" spc="-5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45" dirty="0">
                <a:solidFill>
                  <a:srgbClr val="3E3E3E"/>
                </a:solidFill>
                <a:latin typeface="Trebuchet MS"/>
                <a:cs typeface="Trebuchet MS"/>
              </a:rPr>
              <a:t>on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Kubernetes</a:t>
            </a:r>
            <a:r>
              <a:rPr sz="2200" spc="-6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takes </a:t>
            </a:r>
            <a:r>
              <a:rPr sz="2200" spc="-65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Trebuchet MS"/>
                <a:cs typeface="Trebuchet MS"/>
              </a:rPr>
              <a:t>around </a:t>
            </a:r>
            <a:r>
              <a:rPr sz="2200" spc="100" dirty="0">
                <a:solidFill>
                  <a:srgbClr val="3E3E3E"/>
                </a:solidFill>
                <a:latin typeface="Trebuchet MS"/>
                <a:cs typeface="Trebuchet MS"/>
              </a:rPr>
              <a:t>10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million </a:t>
            </a:r>
            <a:r>
              <a:rPr sz="2200" spc="70" dirty="0">
                <a:solidFill>
                  <a:srgbClr val="3E3E3E"/>
                </a:solidFill>
                <a:latin typeface="Trebuchet MS"/>
                <a:cs typeface="Trebuchet MS"/>
              </a:rPr>
              <a:t>requests </a:t>
            </a:r>
            <a:r>
              <a:rPr sz="2200" spc="45" dirty="0">
                <a:solidFill>
                  <a:srgbClr val="3E3E3E"/>
                </a:solidFill>
                <a:latin typeface="Trebuchet MS"/>
                <a:cs typeface="Trebuchet MS"/>
              </a:rPr>
              <a:t>each </a:t>
            </a:r>
            <a:r>
              <a:rPr sz="2200" spc="85" dirty="0">
                <a:solidFill>
                  <a:srgbClr val="3E3E3E"/>
                </a:solidFill>
                <a:latin typeface="Trebuchet MS"/>
                <a:cs typeface="Trebuchet MS"/>
              </a:rPr>
              <a:t>second </a:t>
            </a:r>
            <a:r>
              <a:rPr sz="2200" spc="105" dirty="0">
                <a:solidFill>
                  <a:srgbClr val="3E3E3E"/>
                </a:solidFill>
                <a:latin typeface="Trebuchet MS"/>
                <a:cs typeface="Trebuchet MS"/>
              </a:rPr>
              <a:t>and </a:t>
            </a:r>
            <a:r>
              <a:rPr sz="2200" spc="30" dirty="0">
                <a:solidFill>
                  <a:srgbClr val="3E3E3E"/>
                </a:solidFill>
                <a:latin typeface="Trebuchet MS"/>
                <a:cs typeface="Trebuchet MS"/>
              </a:rPr>
              <a:t>benefits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" dirty="0">
                <a:solidFill>
                  <a:srgbClr val="3E3E3E"/>
                </a:solidFill>
                <a:latin typeface="Trebuchet MS"/>
                <a:cs typeface="Trebuchet MS"/>
              </a:rPr>
              <a:t>significantly</a:t>
            </a:r>
            <a:r>
              <a:rPr sz="2200" spc="-4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rebuchet MS"/>
                <a:cs typeface="Trebuchet MS"/>
              </a:rPr>
              <a:t>from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autoscaling.</a:t>
            </a:r>
            <a:endParaRPr sz="2200">
              <a:latin typeface="Trebuchet MS"/>
              <a:cs typeface="Trebuchet MS"/>
            </a:endParaRPr>
          </a:p>
          <a:p>
            <a:pPr marL="3105150" marR="6985" indent="-368935">
              <a:lnSpc>
                <a:spcPct val="150000"/>
              </a:lnSpc>
              <a:spcBef>
                <a:spcPts val="2160"/>
              </a:spcBef>
              <a:buFont typeface="Tahoma"/>
              <a:buChar char="●"/>
              <a:tabLst>
                <a:tab pos="3105150" algn="l"/>
                <a:tab pos="3105785" algn="l"/>
              </a:tabLst>
            </a:pPr>
            <a:r>
              <a:rPr sz="2200" spc="75" dirty="0">
                <a:solidFill>
                  <a:srgbClr val="3E3E3E"/>
                </a:solidFill>
                <a:latin typeface="Trebuchet MS"/>
                <a:cs typeface="Trebuchet MS"/>
              </a:rPr>
              <a:t>Teams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dirty="0">
                <a:solidFill>
                  <a:srgbClr val="3E3E3E"/>
                </a:solidFill>
                <a:latin typeface="Trebuchet MS"/>
                <a:cs typeface="Trebuchet MS"/>
              </a:rPr>
              <a:t>that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rebuchet MS"/>
                <a:cs typeface="Trebuchet MS"/>
              </a:rPr>
              <a:t>previously</a:t>
            </a:r>
            <a:r>
              <a:rPr sz="2200" spc="-6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10" dirty="0">
                <a:solidFill>
                  <a:srgbClr val="3E3E3E"/>
                </a:solidFill>
                <a:latin typeface="Trebuchet MS"/>
                <a:cs typeface="Trebuchet MS"/>
              </a:rPr>
              <a:t>had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to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10" dirty="0">
                <a:solidFill>
                  <a:srgbClr val="3E3E3E"/>
                </a:solidFill>
                <a:latin typeface="Trebuchet MS"/>
                <a:cs typeface="Trebuchet MS"/>
              </a:rPr>
              <a:t>wait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for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Trebuchet MS"/>
                <a:cs typeface="Trebuchet MS"/>
              </a:rPr>
              <a:t>an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14" dirty="0">
                <a:solidFill>
                  <a:srgbClr val="3E3E3E"/>
                </a:solidFill>
                <a:latin typeface="Trebuchet MS"/>
                <a:cs typeface="Trebuchet MS"/>
              </a:rPr>
              <a:t>hour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5" dirty="0">
                <a:solidFill>
                  <a:srgbClr val="3E3E3E"/>
                </a:solidFill>
                <a:latin typeface="Trebuchet MS"/>
                <a:cs typeface="Trebuchet MS"/>
              </a:rPr>
              <a:t>to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dirty="0">
                <a:solidFill>
                  <a:srgbClr val="3E3E3E"/>
                </a:solidFill>
                <a:latin typeface="Trebuchet MS"/>
                <a:cs typeface="Trebuchet MS"/>
              </a:rPr>
              <a:t>create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a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rebuchet MS"/>
                <a:cs typeface="Trebuchet MS"/>
              </a:rPr>
              <a:t>new </a:t>
            </a:r>
            <a:r>
              <a:rPr sz="2200" spc="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service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Trebuchet MS"/>
                <a:cs typeface="Trebuchet MS"/>
              </a:rPr>
              <a:t>and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" dirty="0">
                <a:solidFill>
                  <a:srgbClr val="3E3E3E"/>
                </a:solidFill>
                <a:latin typeface="Trebuchet MS"/>
                <a:cs typeface="Trebuchet MS"/>
              </a:rPr>
              <a:t>get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rebuchet MS"/>
                <a:cs typeface="Trebuchet MS"/>
              </a:rPr>
              <a:t>an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operational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rebuchet MS"/>
                <a:cs typeface="Trebuchet MS"/>
              </a:rPr>
              <a:t>host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to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Trebuchet MS"/>
                <a:cs typeface="Trebuchet MS"/>
              </a:rPr>
              <a:t>run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it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in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Trebuchet MS"/>
                <a:cs typeface="Trebuchet MS"/>
              </a:rPr>
              <a:t>production,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rebuchet MS"/>
                <a:cs typeface="Trebuchet MS"/>
              </a:rPr>
              <a:t>can </a:t>
            </a:r>
            <a:r>
              <a:rPr sz="2200" spc="-65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30" dirty="0">
                <a:solidFill>
                  <a:srgbClr val="3E3E3E"/>
                </a:solidFill>
                <a:latin typeface="Trebuchet MS"/>
                <a:cs typeface="Trebuchet MS"/>
              </a:rPr>
              <a:t>do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it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in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th</a:t>
            </a:r>
            <a:r>
              <a:rPr sz="2200" spc="25" dirty="0">
                <a:solidFill>
                  <a:srgbClr val="3E3E3E"/>
                </a:solidFill>
                <a:latin typeface="Trebuchet MS"/>
                <a:cs typeface="Trebuchet MS"/>
              </a:rPr>
              <a:t>e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Trebuchet MS"/>
                <a:cs typeface="Trebuchet MS"/>
              </a:rPr>
              <a:t>o</a:t>
            </a:r>
            <a:r>
              <a:rPr sz="2200" spc="80" dirty="0">
                <a:solidFill>
                  <a:srgbClr val="3E3E3E"/>
                </a:solidFill>
                <a:latin typeface="Trebuchet MS"/>
                <a:cs typeface="Trebuchet MS"/>
              </a:rPr>
              <a:t>r</a:t>
            </a:r>
            <a:r>
              <a:rPr sz="2200" spc="60" dirty="0">
                <a:solidFill>
                  <a:srgbClr val="3E3E3E"/>
                </a:solidFill>
                <a:latin typeface="Trebuchet MS"/>
                <a:cs typeface="Trebuchet MS"/>
              </a:rPr>
              <a:t>der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of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rebuchet MS"/>
                <a:cs typeface="Trebuchet MS"/>
              </a:rPr>
              <a:t>second</a:t>
            </a:r>
            <a:r>
              <a:rPr sz="2200" spc="80" dirty="0">
                <a:solidFill>
                  <a:srgbClr val="3E3E3E"/>
                </a:solidFill>
                <a:latin typeface="Trebuchet MS"/>
                <a:cs typeface="Trebuchet MS"/>
              </a:rPr>
              <a:t>s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rebuchet MS"/>
                <a:cs typeface="Trebuchet MS"/>
              </a:rPr>
              <a:t>an</a:t>
            </a:r>
            <a:r>
              <a:rPr sz="2200" spc="110" dirty="0">
                <a:solidFill>
                  <a:srgbClr val="3E3E3E"/>
                </a:solidFill>
                <a:latin typeface="Trebuchet MS"/>
                <a:cs typeface="Trebuchet MS"/>
              </a:rPr>
              <a:t>d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rebuchet MS"/>
                <a:cs typeface="Trebuchet MS"/>
              </a:rPr>
              <a:t>mi</a:t>
            </a:r>
            <a:r>
              <a:rPr sz="2200" spc="80" dirty="0">
                <a:solidFill>
                  <a:srgbClr val="3E3E3E"/>
                </a:solidFill>
                <a:latin typeface="Trebuchet MS"/>
                <a:cs typeface="Trebuchet MS"/>
              </a:rPr>
              <a:t>n</a:t>
            </a:r>
            <a:r>
              <a:rPr sz="2200" spc="55" dirty="0">
                <a:solidFill>
                  <a:srgbClr val="3E3E3E"/>
                </a:solidFill>
                <a:latin typeface="Trebuchet MS"/>
                <a:cs typeface="Trebuchet MS"/>
              </a:rPr>
              <a:t>utes</a:t>
            </a:r>
            <a:r>
              <a:rPr sz="2200" spc="-5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5" dirty="0">
                <a:solidFill>
                  <a:srgbClr val="3E3E3E"/>
                </a:solidFill>
                <a:latin typeface="Trebuchet MS"/>
                <a:cs typeface="Trebuchet MS"/>
              </a:rPr>
              <a:t>w</a:t>
            </a:r>
            <a:r>
              <a:rPr sz="2200" spc="-15" dirty="0">
                <a:solidFill>
                  <a:srgbClr val="3E3E3E"/>
                </a:solidFill>
                <a:latin typeface="Trebuchet MS"/>
                <a:cs typeface="Trebuchet MS"/>
              </a:rPr>
              <a:t>i</a:t>
            </a:r>
            <a:r>
              <a:rPr sz="2200" spc="15" dirty="0">
                <a:solidFill>
                  <a:srgbClr val="3E3E3E"/>
                </a:solidFill>
                <a:latin typeface="Trebuchet MS"/>
                <a:cs typeface="Trebuchet MS"/>
              </a:rPr>
              <a:t>t</a:t>
            </a:r>
            <a:r>
              <a:rPr sz="2200" spc="25" dirty="0">
                <a:solidFill>
                  <a:srgbClr val="3E3E3E"/>
                </a:solidFill>
                <a:latin typeface="Trebuchet MS"/>
                <a:cs typeface="Trebuchet MS"/>
              </a:rPr>
              <a:t>h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14" dirty="0">
                <a:solidFill>
                  <a:srgbClr val="3E3E3E"/>
                </a:solidFill>
                <a:latin typeface="Trebuchet MS"/>
                <a:cs typeface="Trebuchet MS"/>
              </a:rPr>
              <a:t>K</a:t>
            </a:r>
            <a:r>
              <a:rPr sz="2200" spc="100" dirty="0">
                <a:solidFill>
                  <a:srgbClr val="3E3E3E"/>
                </a:solidFill>
                <a:latin typeface="Trebuchet MS"/>
                <a:cs typeface="Trebuchet MS"/>
              </a:rPr>
              <a:t>u</a:t>
            </a:r>
            <a:r>
              <a:rPr sz="2200" spc="45" dirty="0">
                <a:solidFill>
                  <a:srgbClr val="3E3E3E"/>
                </a:solidFill>
                <a:latin typeface="Trebuchet MS"/>
                <a:cs typeface="Trebuchet MS"/>
              </a:rPr>
              <a:t>berne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t</a:t>
            </a:r>
            <a:r>
              <a:rPr sz="2200" spc="-20" dirty="0">
                <a:solidFill>
                  <a:srgbClr val="3E3E3E"/>
                </a:solidFill>
                <a:latin typeface="Trebuchet MS"/>
                <a:cs typeface="Trebuchet MS"/>
              </a:rPr>
              <a:t>es.</a:t>
            </a:r>
            <a:endParaRPr sz="2200">
              <a:latin typeface="Trebuchet MS"/>
              <a:cs typeface="Trebuchet MS"/>
            </a:endParaRPr>
          </a:p>
          <a:p>
            <a:pPr marL="3105150" marR="201295" indent="-368935">
              <a:lnSpc>
                <a:spcPct val="150000"/>
              </a:lnSpc>
              <a:spcBef>
                <a:spcPts val="2165"/>
              </a:spcBef>
              <a:buFont typeface="Tahoma"/>
              <a:buChar char="●"/>
              <a:tabLst>
                <a:tab pos="3105150" algn="l"/>
                <a:tab pos="3105785" algn="l"/>
              </a:tabLst>
            </a:pPr>
            <a:r>
              <a:rPr sz="2200" spc="30" dirty="0">
                <a:solidFill>
                  <a:srgbClr val="3E3E3E"/>
                </a:solidFill>
                <a:latin typeface="Trebuchet MS"/>
                <a:cs typeface="Trebuchet MS"/>
              </a:rPr>
              <a:t>With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114" dirty="0">
                <a:solidFill>
                  <a:srgbClr val="3E3E3E"/>
                </a:solidFill>
                <a:latin typeface="Trebuchet MS"/>
                <a:cs typeface="Trebuchet MS"/>
              </a:rPr>
              <a:t>it’s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bin-packing</a:t>
            </a:r>
            <a:r>
              <a:rPr sz="2200" spc="-3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Trebuchet MS"/>
                <a:cs typeface="Trebuchet MS"/>
              </a:rPr>
              <a:t>and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5" dirty="0">
                <a:solidFill>
                  <a:srgbClr val="3E3E3E"/>
                </a:solidFill>
                <a:latin typeface="Trebuchet MS"/>
                <a:cs typeface="Trebuchet MS"/>
              </a:rPr>
              <a:t>multi-tenancy</a:t>
            </a:r>
            <a:r>
              <a:rPr sz="2200" spc="-2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20" dirty="0">
                <a:solidFill>
                  <a:srgbClr val="3E3E3E"/>
                </a:solidFill>
                <a:latin typeface="Trebuchet MS"/>
                <a:cs typeface="Trebuchet MS"/>
              </a:rPr>
              <a:t>capacities,</a:t>
            </a:r>
            <a:r>
              <a:rPr sz="2200" spc="-3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Trebuchet MS"/>
                <a:cs typeface="Trebuchet MS"/>
              </a:rPr>
              <a:t>CPU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rebuchet MS"/>
                <a:cs typeface="Trebuchet MS"/>
              </a:rPr>
              <a:t>usage </a:t>
            </a:r>
            <a:r>
              <a:rPr sz="2200" spc="-64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20" dirty="0">
                <a:solidFill>
                  <a:srgbClr val="3E3E3E"/>
                </a:solidFill>
                <a:latin typeface="Trebuchet MS"/>
                <a:cs typeface="Trebuchet MS"/>
              </a:rPr>
              <a:t>has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rebuchet MS"/>
                <a:cs typeface="Trebuchet MS"/>
              </a:rPr>
              <a:t>enhanced</a:t>
            </a:r>
            <a:r>
              <a:rPr sz="2200" spc="-5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45" dirty="0">
                <a:solidFill>
                  <a:srgbClr val="3E3E3E"/>
                </a:solidFill>
                <a:latin typeface="Trebuchet MS"/>
                <a:cs typeface="Trebuchet MS"/>
              </a:rPr>
              <a:t>on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rebuchet MS"/>
                <a:cs typeface="Trebuchet MS"/>
              </a:rPr>
              <a:t>average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" dirty="0">
                <a:solidFill>
                  <a:srgbClr val="3E3E3E"/>
                </a:solidFill>
                <a:latin typeface="Trebuchet MS"/>
                <a:cs typeface="Trebuchet MS"/>
              </a:rPr>
              <a:t>two-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to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dirty="0">
                <a:solidFill>
                  <a:srgbClr val="3E3E3E"/>
                </a:solidFill>
                <a:latin typeface="Trebuchet MS"/>
                <a:cs typeface="Trebuchet MS"/>
              </a:rPr>
              <a:t>threefold.</a:t>
            </a:r>
            <a:endParaRPr sz="2200">
              <a:latin typeface="Trebuchet MS"/>
              <a:cs typeface="Trebuchet MS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52372" y="3785615"/>
            <a:ext cx="4358640" cy="2907792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684520" y="757427"/>
            <a:ext cx="4934712" cy="365759"/>
          </a:xfrm>
          <a:prstGeom prst="rect">
            <a:avLst/>
          </a:prstGeom>
        </p:spPr>
      </p:pic>
    </p:spTree>
  </p:cSld>
  <p:clrMapOvr>
    <a:masterClrMapping/>
  </p:clrMapOvr>
</p:sld>
</file>

<file path=ppt/slides/slide4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926073" y="4086225"/>
            <a:ext cx="440309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Kubernetes</a:t>
            </a:r>
            <a:r>
              <a:rPr spc="-120" dirty="0"/>
              <a:t> </a:t>
            </a:r>
            <a:r>
              <a:rPr spc="15" dirty="0"/>
              <a:t>Architecture</a:t>
            </a:r>
          </a:p>
        </p:txBody>
      </p:sp>
    </p:spTree>
  </p:cSld>
  <p:clrMapOvr>
    <a:masterClrMapping/>
  </p:clrMapOvr>
</p:sld>
</file>

<file path=ppt/slides/slide4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921755" y="306451"/>
            <a:ext cx="441071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>
                <a:solidFill>
                  <a:srgbClr val="3E3E3E"/>
                </a:solidFill>
              </a:rPr>
              <a:t>Kubernetes</a:t>
            </a:r>
            <a:r>
              <a:rPr spc="-140" dirty="0">
                <a:solidFill>
                  <a:srgbClr val="3E3E3E"/>
                </a:solidFill>
              </a:rPr>
              <a:t> </a:t>
            </a:r>
            <a:r>
              <a:rPr dirty="0">
                <a:solidFill>
                  <a:srgbClr val="3E3E3E"/>
                </a:solidFill>
              </a:rPr>
              <a:t>Components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516504" y="1621611"/>
            <a:ext cx="1121981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90" dirty="0">
                <a:solidFill>
                  <a:srgbClr val="3E3E3E"/>
                </a:solidFill>
                <a:latin typeface="Trebuchet MS"/>
                <a:cs typeface="Trebuchet MS"/>
              </a:rPr>
              <a:t>A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working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Kubernetes</a:t>
            </a:r>
            <a:r>
              <a:rPr sz="2200" spc="-5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rebuchet MS"/>
                <a:cs typeface="Trebuchet MS"/>
              </a:rPr>
              <a:t>deployment</a:t>
            </a:r>
            <a:r>
              <a:rPr sz="2200" spc="-4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is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10" dirty="0">
                <a:solidFill>
                  <a:srgbClr val="3E3E3E"/>
                </a:solidFill>
                <a:latin typeface="Trebuchet MS"/>
                <a:cs typeface="Trebuchet MS"/>
              </a:rPr>
              <a:t>called</a:t>
            </a:r>
            <a:r>
              <a:rPr sz="2200" spc="-5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a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15" dirty="0">
                <a:solidFill>
                  <a:srgbClr val="3E3E3E"/>
                </a:solidFill>
                <a:latin typeface="Trebuchet MS"/>
                <a:cs typeface="Trebuchet MS"/>
              </a:rPr>
              <a:t>cluster.</a:t>
            </a:r>
            <a:r>
              <a:rPr sz="2200" spc="-50" dirty="0">
                <a:solidFill>
                  <a:srgbClr val="3E3E3E"/>
                </a:solidFill>
                <a:latin typeface="Trebuchet MS"/>
                <a:cs typeface="Trebuchet MS"/>
              </a:rPr>
              <a:t> It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20" dirty="0">
                <a:solidFill>
                  <a:srgbClr val="3E3E3E"/>
                </a:solidFill>
                <a:latin typeface="Trebuchet MS"/>
                <a:cs typeface="Trebuchet MS"/>
              </a:rPr>
              <a:t>has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Trebuchet MS"/>
                <a:cs typeface="Trebuchet MS"/>
              </a:rPr>
              <a:t>following</a:t>
            </a:r>
            <a:r>
              <a:rPr sz="2200" spc="-5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rebuchet MS"/>
                <a:cs typeface="Trebuchet MS"/>
              </a:rPr>
              <a:t>components: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444495" y="2228088"/>
            <a:ext cx="11367770" cy="6148070"/>
          </a:xfrm>
          <a:custGeom>
            <a:avLst/>
            <a:gdLst/>
            <a:ahLst/>
            <a:cxnLst/>
            <a:rect l="l" t="t" r="r" b="b"/>
            <a:pathLst>
              <a:path w="11367769" h="6148070">
                <a:moveTo>
                  <a:pt x="10342880" y="0"/>
                </a:moveTo>
                <a:lnTo>
                  <a:pt x="1024636" y="0"/>
                </a:lnTo>
                <a:lnTo>
                  <a:pt x="976399" y="1115"/>
                </a:lnTo>
                <a:lnTo>
                  <a:pt x="928738" y="4428"/>
                </a:lnTo>
                <a:lnTo>
                  <a:pt x="881699" y="9889"/>
                </a:lnTo>
                <a:lnTo>
                  <a:pt x="835333" y="17449"/>
                </a:lnTo>
                <a:lnTo>
                  <a:pt x="789689" y="27060"/>
                </a:lnTo>
                <a:lnTo>
                  <a:pt x="744816" y="38671"/>
                </a:lnTo>
                <a:lnTo>
                  <a:pt x="700763" y="52234"/>
                </a:lnTo>
                <a:lnTo>
                  <a:pt x="657580" y="67700"/>
                </a:lnTo>
                <a:lnTo>
                  <a:pt x="615315" y="85018"/>
                </a:lnTo>
                <a:lnTo>
                  <a:pt x="574017" y="104141"/>
                </a:lnTo>
                <a:lnTo>
                  <a:pt x="533737" y="125019"/>
                </a:lnTo>
                <a:lnTo>
                  <a:pt x="494523" y="147602"/>
                </a:lnTo>
                <a:lnTo>
                  <a:pt x="456424" y="171842"/>
                </a:lnTo>
                <a:lnTo>
                  <a:pt x="419490" y="197689"/>
                </a:lnTo>
                <a:lnTo>
                  <a:pt x="383769" y="225094"/>
                </a:lnTo>
                <a:lnTo>
                  <a:pt x="349311" y="254008"/>
                </a:lnTo>
                <a:lnTo>
                  <a:pt x="316166" y="284382"/>
                </a:lnTo>
                <a:lnTo>
                  <a:pt x="284382" y="316166"/>
                </a:lnTo>
                <a:lnTo>
                  <a:pt x="254008" y="349311"/>
                </a:lnTo>
                <a:lnTo>
                  <a:pt x="225094" y="383769"/>
                </a:lnTo>
                <a:lnTo>
                  <a:pt x="197689" y="419490"/>
                </a:lnTo>
                <a:lnTo>
                  <a:pt x="171842" y="456424"/>
                </a:lnTo>
                <a:lnTo>
                  <a:pt x="147602" y="494523"/>
                </a:lnTo>
                <a:lnTo>
                  <a:pt x="125019" y="533737"/>
                </a:lnTo>
                <a:lnTo>
                  <a:pt x="104141" y="574017"/>
                </a:lnTo>
                <a:lnTo>
                  <a:pt x="85018" y="615315"/>
                </a:lnTo>
                <a:lnTo>
                  <a:pt x="67700" y="657580"/>
                </a:lnTo>
                <a:lnTo>
                  <a:pt x="52234" y="700763"/>
                </a:lnTo>
                <a:lnTo>
                  <a:pt x="38671" y="744816"/>
                </a:lnTo>
                <a:lnTo>
                  <a:pt x="27060" y="789689"/>
                </a:lnTo>
                <a:lnTo>
                  <a:pt x="17449" y="835333"/>
                </a:lnTo>
                <a:lnTo>
                  <a:pt x="9889" y="881699"/>
                </a:lnTo>
                <a:lnTo>
                  <a:pt x="4428" y="928738"/>
                </a:lnTo>
                <a:lnTo>
                  <a:pt x="1115" y="976399"/>
                </a:lnTo>
                <a:lnTo>
                  <a:pt x="0" y="1024635"/>
                </a:lnTo>
                <a:lnTo>
                  <a:pt x="0" y="5123180"/>
                </a:lnTo>
                <a:lnTo>
                  <a:pt x="1115" y="5171413"/>
                </a:lnTo>
                <a:lnTo>
                  <a:pt x="4428" y="5219074"/>
                </a:lnTo>
                <a:lnTo>
                  <a:pt x="9889" y="5266110"/>
                </a:lnTo>
                <a:lnTo>
                  <a:pt x="17449" y="5312475"/>
                </a:lnTo>
                <a:lnTo>
                  <a:pt x="27060" y="5358118"/>
                </a:lnTo>
                <a:lnTo>
                  <a:pt x="38671" y="5402990"/>
                </a:lnTo>
                <a:lnTo>
                  <a:pt x="52234" y="5447042"/>
                </a:lnTo>
                <a:lnTo>
                  <a:pt x="67700" y="5490225"/>
                </a:lnTo>
                <a:lnTo>
                  <a:pt x="85018" y="5532490"/>
                </a:lnTo>
                <a:lnTo>
                  <a:pt x="104141" y="5573787"/>
                </a:lnTo>
                <a:lnTo>
                  <a:pt x="125019" y="5614067"/>
                </a:lnTo>
                <a:lnTo>
                  <a:pt x="147602" y="5653281"/>
                </a:lnTo>
                <a:lnTo>
                  <a:pt x="171842" y="5691380"/>
                </a:lnTo>
                <a:lnTo>
                  <a:pt x="197689" y="5728314"/>
                </a:lnTo>
                <a:lnTo>
                  <a:pt x="225094" y="5764035"/>
                </a:lnTo>
                <a:lnTo>
                  <a:pt x="254008" y="5798493"/>
                </a:lnTo>
                <a:lnTo>
                  <a:pt x="284382" y="5831639"/>
                </a:lnTo>
                <a:lnTo>
                  <a:pt x="316166" y="5863424"/>
                </a:lnTo>
                <a:lnTo>
                  <a:pt x="349311" y="5893798"/>
                </a:lnTo>
                <a:lnTo>
                  <a:pt x="383769" y="5922713"/>
                </a:lnTo>
                <a:lnTo>
                  <a:pt x="419490" y="5950119"/>
                </a:lnTo>
                <a:lnTo>
                  <a:pt x="456424" y="5975967"/>
                </a:lnTo>
                <a:lnTo>
                  <a:pt x="494523" y="6000207"/>
                </a:lnTo>
                <a:lnTo>
                  <a:pt x="533737" y="6022791"/>
                </a:lnTo>
                <a:lnTo>
                  <a:pt x="574017" y="6043670"/>
                </a:lnTo>
                <a:lnTo>
                  <a:pt x="615315" y="6062793"/>
                </a:lnTo>
                <a:lnTo>
                  <a:pt x="657580" y="6080112"/>
                </a:lnTo>
                <a:lnTo>
                  <a:pt x="700763" y="6095578"/>
                </a:lnTo>
                <a:lnTo>
                  <a:pt x="744816" y="6109142"/>
                </a:lnTo>
                <a:lnTo>
                  <a:pt x="789689" y="6120754"/>
                </a:lnTo>
                <a:lnTo>
                  <a:pt x="835333" y="6130365"/>
                </a:lnTo>
                <a:lnTo>
                  <a:pt x="881699" y="6137926"/>
                </a:lnTo>
                <a:lnTo>
                  <a:pt x="928738" y="6143387"/>
                </a:lnTo>
                <a:lnTo>
                  <a:pt x="976399" y="6146700"/>
                </a:lnTo>
                <a:lnTo>
                  <a:pt x="1024636" y="6147815"/>
                </a:lnTo>
                <a:lnTo>
                  <a:pt x="10342880" y="6147815"/>
                </a:lnTo>
                <a:lnTo>
                  <a:pt x="10391116" y="6146700"/>
                </a:lnTo>
                <a:lnTo>
                  <a:pt x="10438777" y="6143387"/>
                </a:lnTo>
                <a:lnTo>
                  <a:pt x="10485816" y="6137926"/>
                </a:lnTo>
                <a:lnTo>
                  <a:pt x="10532182" y="6130365"/>
                </a:lnTo>
                <a:lnTo>
                  <a:pt x="10577826" y="6120754"/>
                </a:lnTo>
                <a:lnTo>
                  <a:pt x="10622699" y="6109142"/>
                </a:lnTo>
                <a:lnTo>
                  <a:pt x="10666752" y="6095578"/>
                </a:lnTo>
                <a:lnTo>
                  <a:pt x="10709935" y="6080112"/>
                </a:lnTo>
                <a:lnTo>
                  <a:pt x="10752200" y="6062793"/>
                </a:lnTo>
                <a:lnTo>
                  <a:pt x="10793498" y="6043670"/>
                </a:lnTo>
                <a:lnTo>
                  <a:pt x="10833778" y="6022791"/>
                </a:lnTo>
                <a:lnTo>
                  <a:pt x="10872992" y="6000207"/>
                </a:lnTo>
                <a:lnTo>
                  <a:pt x="10911091" y="5975967"/>
                </a:lnTo>
                <a:lnTo>
                  <a:pt x="10948025" y="5950119"/>
                </a:lnTo>
                <a:lnTo>
                  <a:pt x="10983746" y="5922713"/>
                </a:lnTo>
                <a:lnTo>
                  <a:pt x="11018204" y="5893798"/>
                </a:lnTo>
                <a:lnTo>
                  <a:pt x="11051349" y="5863424"/>
                </a:lnTo>
                <a:lnTo>
                  <a:pt x="11083133" y="5831639"/>
                </a:lnTo>
                <a:lnTo>
                  <a:pt x="11113507" y="5798493"/>
                </a:lnTo>
                <a:lnTo>
                  <a:pt x="11142421" y="5764035"/>
                </a:lnTo>
                <a:lnTo>
                  <a:pt x="11169826" y="5728314"/>
                </a:lnTo>
                <a:lnTo>
                  <a:pt x="11195673" y="5691380"/>
                </a:lnTo>
                <a:lnTo>
                  <a:pt x="11219913" y="5653281"/>
                </a:lnTo>
                <a:lnTo>
                  <a:pt x="11242496" y="5614067"/>
                </a:lnTo>
                <a:lnTo>
                  <a:pt x="11263374" y="5573787"/>
                </a:lnTo>
                <a:lnTo>
                  <a:pt x="11282497" y="5532490"/>
                </a:lnTo>
                <a:lnTo>
                  <a:pt x="11299815" y="5490225"/>
                </a:lnTo>
                <a:lnTo>
                  <a:pt x="11315281" y="5447042"/>
                </a:lnTo>
                <a:lnTo>
                  <a:pt x="11328844" y="5402990"/>
                </a:lnTo>
                <a:lnTo>
                  <a:pt x="11340455" y="5358118"/>
                </a:lnTo>
                <a:lnTo>
                  <a:pt x="11350066" y="5312475"/>
                </a:lnTo>
                <a:lnTo>
                  <a:pt x="11357626" y="5266110"/>
                </a:lnTo>
                <a:lnTo>
                  <a:pt x="11363087" y="5219074"/>
                </a:lnTo>
                <a:lnTo>
                  <a:pt x="11366400" y="5171413"/>
                </a:lnTo>
                <a:lnTo>
                  <a:pt x="11367516" y="5123180"/>
                </a:lnTo>
                <a:lnTo>
                  <a:pt x="11367516" y="1024635"/>
                </a:lnTo>
                <a:lnTo>
                  <a:pt x="11366400" y="976399"/>
                </a:lnTo>
                <a:lnTo>
                  <a:pt x="11363087" y="928738"/>
                </a:lnTo>
                <a:lnTo>
                  <a:pt x="11357626" y="881699"/>
                </a:lnTo>
                <a:lnTo>
                  <a:pt x="11350066" y="835333"/>
                </a:lnTo>
                <a:lnTo>
                  <a:pt x="11340455" y="789689"/>
                </a:lnTo>
                <a:lnTo>
                  <a:pt x="11328844" y="744816"/>
                </a:lnTo>
                <a:lnTo>
                  <a:pt x="11315281" y="700763"/>
                </a:lnTo>
                <a:lnTo>
                  <a:pt x="11299815" y="657580"/>
                </a:lnTo>
                <a:lnTo>
                  <a:pt x="11282497" y="615315"/>
                </a:lnTo>
                <a:lnTo>
                  <a:pt x="11263374" y="574017"/>
                </a:lnTo>
                <a:lnTo>
                  <a:pt x="11242496" y="533737"/>
                </a:lnTo>
                <a:lnTo>
                  <a:pt x="11219913" y="494523"/>
                </a:lnTo>
                <a:lnTo>
                  <a:pt x="11195673" y="456424"/>
                </a:lnTo>
                <a:lnTo>
                  <a:pt x="11169826" y="419490"/>
                </a:lnTo>
                <a:lnTo>
                  <a:pt x="11142421" y="383769"/>
                </a:lnTo>
                <a:lnTo>
                  <a:pt x="11113507" y="349311"/>
                </a:lnTo>
                <a:lnTo>
                  <a:pt x="11083133" y="316166"/>
                </a:lnTo>
                <a:lnTo>
                  <a:pt x="11051349" y="284382"/>
                </a:lnTo>
                <a:lnTo>
                  <a:pt x="11018204" y="254008"/>
                </a:lnTo>
                <a:lnTo>
                  <a:pt x="10983746" y="225094"/>
                </a:lnTo>
                <a:lnTo>
                  <a:pt x="10948025" y="197689"/>
                </a:lnTo>
                <a:lnTo>
                  <a:pt x="10911091" y="171842"/>
                </a:lnTo>
                <a:lnTo>
                  <a:pt x="10872992" y="147602"/>
                </a:lnTo>
                <a:lnTo>
                  <a:pt x="10833778" y="125019"/>
                </a:lnTo>
                <a:lnTo>
                  <a:pt x="10793498" y="104141"/>
                </a:lnTo>
                <a:lnTo>
                  <a:pt x="10752200" y="85018"/>
                </a:lnTo>
                <a:lnTo>
                  <a:pt x="10709935" y="67700"/>
                </a:lnTo>
                <a:lnTo>
                  <a:pt x="10666752" y="52234"/>
                </a:lnTo>
                <a:lnTo>
                  <a:pt x="10622699" y="38671"/>
                </a:lnTo>
                <a:lnTo>
                  <a:pt x="10577826" y="27060"/>
                </a:lnTo>
                <a:lnTo>
                  <a:pt x="10532182" y="17449"/>
                </a:lnTo>
                <a:lnTo>
                  <a:pt x="10485816" y="9889"/>
                </a:lnTo>
                <a:lnTo>
                  <a:pt x="10438777" y="4428"/>
                </a:lnTo>
                <a:lnTo>
                  <a:pt x="10391116" y="1115"/>
                </a:lnTo>
                <a:lnTo>
                  <a:pt x="10342880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444495" y="2228088"/>
            <a:ext cx="11367770" cy="6148070"/>
          </a:xfrm>
          <a:custGeom>
            <a:avLst/>
            <a:gdLst/>
            <a:ahLst/>
            <a:cxnLst/>
            <a:rect l="l" t="t" r="r" b="b"/>
            <a:pathLst>
              <a:path w="11367769" h="6148070">
                <a:moveTo>
                  <a:pt x="0" y="1024635"/>
                </a:moveTo>
                <a:lnTo>
                  <a:pt x="1115" y="976399"/>
                </a:lnTo>
                <a:lnTo>
                  <a:pt x="4428" y="928738"/>
                </a:lnTo>
                <a:lnTo>
                  <a:pt x="9889" y="881699"/>
                </a:lnTo>
                <a:lnTo>
                  <a:pt x="17449" y="835333"/>
                </a:lnTo>
                <a:lnTo>
                  <a:pt x="27060" y="789689"/>
                </a:lnTo>
                <a:lnTo>
                  <a:pt x="38671" y="744816"/>
                </a:lnTo>
                <a:lnTo>
                  <a:pt x="52234" y="700763"/>
                </a:lnTo>
                <a:lnTo>
                  <a:pt x="67700" y="657580"/>
                </a:lnTo>
                <a:lnTo>
                  <a:pt x="85018" y="615315"/>
                </a:lnTo>
                <a:lnTo>
                  <a:pt x="104141" y="574017"/>
                </a:lnTo>
                <a:lnTo>
                  <a:pt x="125019" y="533737"/>
                </a:lnTo>
                <a:lnTo>
                  <a:pt x="147602" y="494523"/>
                </a:lnTo>
                <a:lnTo>
                  <a:pt x="171842" y="456424"/>
                </a:lnTo>
                <a:lnTo>
                  <a:pt x="197689" y="419490"/>
                </a:lnTo>
                <a:lnTo>
                  <a:pt x="225094" y="383769"/>
                </a:lnTo>
                <a:lnTo>
                  <a:pt x="254008" y="349311"/>
                </a:lnTo>
                <a:lnTo>
                  <a:pt x="284382" y="316166"/>
                </a:lnTo>
                <a:lnTo>
                  <a:pt x="316166" y="284382"/>
                </a:lnTo>
                <a:lnTo>
                  <a:pt x="349311" y="254008"/>
                </a:lnTo>
                <a:lnTo>
                  <a:pt x="383769" y="225094"/>
                </a:lnTo>
                <a:lnTo>
                  <a:pt x="419490" y="197689"/>
                </a:lnTo>
                <a:lnTo>
                  <a:pt x="456424" y="171842"/>
                </a:lnTo>
                <a:lnTo>
                  <a:pt x="494523" y="147602"/>
                </a:lnTo>
                <a:lnTo>
                  <a:pt x="533737" y="125019"/>
                </a:lnTo>
                <a:lnTo>
                  <a:pt x="574017" y="104141"/>
                </a:lnTo>
                <a:lnTo>
                  <a:pt x="615315" y="85018"/>
                </a:lnTo>
                <a:lnTo>
                  <a:pt x="657580" y="67700"/>
                </a:lnTo>
                <a:lnTo>
                  <a:pt x="700763" y="52234"/>
                </a:lnTo>
                <a:lnTo>
                  <a:pt x="744816" y="38671"/>
                </a:lnTo>
                <a:lnTo>
                  <a:pt x="789689" y="27060"/>
                </a:lnTo>
                <a:lnTo>
                  <a:pt x="835333" y="17449"/>
                </a:lnTo>
                <a:lnTo>
                  <a:pt x="881699" y="9889"/>
                </a:lnTo>
                <a:lnTo>
                  <a:pt x="928738" y="4428"/>
                </a:lnTo>
                <a:lnTo>
                  <a:pt x="976399" y="1115"/>
                </a:lnTo>
                <a:lnTo>
                  <a:pt x="1024636" y="0"/>
                </a:lnTo>
                <a:lnTo>
                  <a:pt x="10342880" y="0"/>
                </a:lnTo>
                <a:lnTo>
                  <a:pt x="10391116" y="1115"/>
                </a:lnTo>
                <a:lnTo>
                  <a:pt x="10438777" y="4428"/>
                </a:lnTo>
                <a:lnTo>
                  <a:pt x="10485816" y="9889"/>
                </a:lnTo>
                <a:lnTo>
                  <a:pt x="10532182" y="17449"/>
                </a:lnTo>
                <a:lnTo>
                  <a:pt x="10577826" y="27060"/>
                </a:lnTo>
                <a:lnTo>
                  <a:pt x="10622699" y="38671"/>
                </a:lnTo>
                <a:lnTo>
                  <a:pt x="10666752" y="52234"/>
                </a:lnTo>
                <a:lnTo>
                  <a:pt x="10709935" y="67700"/>
                </a:lnTo>
                <a:lnTo>
                  <a:pt x="10752200" y="85018"/>
                </a:lnTo>
                <a:lnTo>
                  <a:pt x="10793498" y="104141"/>
                </a:lnTo>
                <a:lnTo>
                  <a:pt x="10833778" y="125019"/>
                </a:lnTo>
                <a:lnTo>
                  <a:pt x="10872992" y="147602"/>
                </a:lnTo>
                <a:lnTo>
                  <a:pt x="10911091" y="171842"/>
                </a:lnTo>
                <a:lnTo>
                  <a:pt x="10948025" y="197689"/>
                </a:lnTo>
                <a:lnTo>
                  <a:pt x="10983746" y="225094"/>
                </a:lnTo>
                <a:lnTo>
                  <a:pt x="11018204" y="254008"/>
                </a:lnTo>
                <a:lnTo>
                  <a:pt x="11051349" y="284382"/>
                </a:lnTo>
                <a:lnTo>
                  <a:pt x="11083133" y="316166"/>
                </a:lnTo>
                <a:lnTo>
                  <a:pt x="11113507" y="349311"/>
                </a:lnTo>
                <a:lnTo>
                  <a:pt x="11142421" y="383769"/>
                </a:lnTo>
                <a:lnTo>
                  <a:pt x="11169826" y="419490"/>
                </a:lnTo>
                <a:lnTo>
                  <a:pt x="11195673" y="456424"/>
                </a:lnTo>
                <a:lnTo>
                  <a:pt x="11219913" y="494523"/>
                </a:lnTo>
                <a:lnTo>
                  <a:pt x="11242496" y="533737"/>
                </a:lnTo>
                <a:lnTo>
                  <a:pt x="11263374" y="574017"/>
                </a:lnTo>
                <a:lnTo>
                  <a:pt x="11282497" y="615315"/>
                </a:lnTo>
                <a:lnTo>
                  <a:pt x="11299815" y="657580"/>
                </a:lnTo>
                <a:lnTo>
                  <a:pt x="11315281" y="700763"/>
                </a:lnTo>
                <a:lnTo>
                  <a:pt x="11328844" y="744816"/>
                </a:lnTo>
                <a:lnTo>
                  <a:pt x="11340455" y="789689"/>
                </a:lnTo>
                <a:lnTo>
                  <a:pt x="11350066" y="835333"/>
                </a:lnTo>
                <a:lnTo>
                  <a:pt x="11357626" y="881699"/>
                </a:lnTo>
                <a:lnTo>
                  <a:pt x="11363087" y="928738"/>
                </a:lnTo>
                <a:lnTo>
                  <a:pt x="11366400" y="976399"/>
                </a:lnTo>
                <a:lnTo>
                  <a:pt x="11367516" y="1024635"/>
                </a:lnTo>
                <a:lnTo>
                  <a:pt x="11367516" y="5123180"/>
                </a:lnTo>
                <a:lnTo>
                  <a:pt x="11366400" y="5171413"/>
                </a:lnTo>
                <a:lnTo>
                  <a:pt x="11363087" y="5219074"/>
                </a:lnTo>
                <a:lnTo>
                  <a:pt x="11357626" y="5266110"/>
                </a:lnTo>
                <a:lnTo>
                  <a:pt x="11350066" y="5312475"/>
                </a:lnTo>
                <a:lnTo>
                  <a:pt x="11340455" y="5358118"/>
                </a:lnTo>
                <a:lnTo>
                  <a:pt x="11328844" y="5402990"/>
                </a:lnTo>
                <a:lnTo>
                  <a:pt x="11315281" y="5447042"/>
                </a:lnTo>
                <a:lnTo>
                  <a:pt x="11299815" y="5490225"/>
                </a:lnTo>
                <a:lnTo>
                  <a:pt x="11282497" y="5532490"/>
                </a:lnTo>
                <a:lnTo>
                  <a:pt x="11263374" y="5573787"/>
                </a:lnTo>
                <a:lnTo>
                  <a:pt x="11242496" y="5614067"/>
                </a:lnTo>
                <a:lnTo>
                  <a:pt x="11219913" y="5653281"/>
                </a:lnTo>
                <a:lnTo>
                  <a:pt x="11195673" y="5691380"/>
                </a:lnTo>
                <a:lnTo>
                  <a:pt x="11169826" y="5728314"/>
                </a:lnTo>
                <a:lnTo>
                  <a:pt x="11142421" y="5764035"/>
                </a:lnTo>
                <a:lnTo>
                  <a:pt x="11113507" y="5798493"/>
                </a:lnTo>
                <a:lnTo>
                  <a:pt x="11083133" y="5831639"/>
                </a:lnTo>
                <a:lnTo>
                  <a:pt x="11051349" y="5863424"/>
                </a:lnTo>
                <a:lnTo>
                  <a:pt x="11018204" y="5893798"/>
                </a:lnTo>
                <a:lnTo>
                  <a:pt x="10983746" y="5922713"/>
                </a:lnTo>
                <a:lnTo>
                  <a:pt x="10948025" y="5950119"/>
                </a:lnTo>
                <a:lnTo>
                  <a:pt x="10911091" y="5975967"/>
                </a:lnTo>
                <a:lnTo>
                  <a:pt x="10872992" y="6000207"/>
                </a:lnTo>
                <a:lnTo>
                  <a:pt x="10833778" y="6022791"/>
                </a:lnTo>
                <a:lnTo>
                  <a:pt x="10793498" y="6043670"/>
                </a:lnTo>
                <a:lnTo>
                  <a:pt x="10752200" y="6062793"/>
                </a:lnTo>
                <a:lnTo>
                  <a:pt x="10709935" y="6080112"/>
                </a:lnTo>
                <a:lnTo>
                  <a:pt x="10666752" y="6095578"/>
                </a:lnTo>
                <a:lnTo>
                  <a:pt x="10622699" y="6109142"/>
                </a:lnTo>
                <a:lnTo>
                  <a:pt x="10577826" y="6120754"/>
                </a:lnTo>
                <a:lnTo>
                  <a:pt x="10532182" y="6130365"/>
                </a:lnTo>
                <a:lnTo>
                  <a:pt x="10485816" y="6137926"/>
                </a:lnTo>
                <a:lnTo>
                  <a:pt x="10438777" y="6143387"/>
                </a:lnTo>
                <a:lnTo>
                  <a:pt x="10391116" y="6146700"/>
                </a:lnTo>
                <a:lnTo>
                  <a:pt x="10342880" y="6147815"/>
                </a:lnTo>
                <a:lnTo>
                  <a:pt x="1024636" y="6147815"/>
                </a:lnTo>
                <a:lnTo>
                  <a:pt x="976399" y="6146700"/>
                </a:lnTo>
                <a:lnTo>
                  <a:pt x="928738" y="6143387"/>
                </a:lnTo>
                <a:lnTo>
                  <a:pt x="881699" y="6137926"/>
                </a:lnTo>
                <a:lnTo>
                  <a:pt x="835333" y="6130365"/>
                </a:lnTo>
                <a:lnTo>
                  <a:pt x="789689" y="6120754"/>
                </a:lnTo>
                <a:lnTo>
                  <a:pt x="744816" y="6109142"/>
                </a:lnTo>
                <a:lnTo>
                  <a:pt x="700763" y="6095578"/>
                </a:lnTo>
                <a:lnTo>
                  <a:pt x="657580" y="6080112"/>
                </a:lnTo>
                <a:lnTo>
                  <a:pt x="615315" y="6062793"/>
                </a:lnTo>
                <a:lnTo>
                  <a:pt x="574017" y="6043670"/>
                </a:lnTo>
                <a:lnTo>
                  <a:pt x="533737" y="6022791"/>
                </a:lnTo>
                <a:lnTo>
                  <a:pt x="494523" y="6000207"/>
                </a:lnTo>
                <a:lnTo>
                  <a:pt x="456424" y="5975967"/>
                </a:lnTo>
                <a:lnTo>
                  <a:pt x="419490" y="5950119"/>
                </a:lnTo>
                <a:lnTo>
                  <a:pt x="383769" y="5922713"/>
                </a:lnTo>
                <a:lnTo>
                  <a:pt x="349311" y="5893798"/>
                </a:lnTo>
                <a:lnTo>
                  <a:pt x="316166" y="5863424"/>
                </a:lnTo>
                <a:lnTo>
                  <a:pt x="284382" y="5831639"/>
                </a:lnTo>
                <a:lnTo>
                  <a:pt x="254008" y="5798493"/>
                </a:lnTo>
                <a:lnTo>
                  <a:pt x="225094" y="5764035"/>
                </a:lnTo>
                <a:lnTo>
                  <a:pt x="197689" y="5728314"/>
                </a:lnTo>
                <a:lnTo>
                  <a:pt x="171842" y="5691380"/>
                </a:lnTo>
                <a:lnTo>
                  <a:pt x="147602" y="5653281"/>
                </a:lnTo>
                <a:lnTo>
                  <a:pt x="125019" y="5614067"/>
                </a:lnTo>
                <a:lnTo>
                  <a:pt x="104141" y="5573787"/>
                </a:lnTo>
                <a:lnTo>
                  <a:pt x="85018" y="5532490"/>
                </a:lnTo>
                <a:lnTo>
                  <a:pt x="67700" y="5490225"/>
                </a:lnTo>
                <a:lnTo>
                  <a:pt x="52234" y="5447042"/>
                </a:lnTo>
                <a:lnTo>
                  <a:pt x="38671" y="5402990"/>
                </a:lnTo>
                <a:lnTo>
                  <a:pt x="27060" y="5358118"/>
                </a:lnTo>
                <a:lnTo>
                  <a:pt x="17449" y="5312475"/>
                </a:lnTo>
                <a:lnTo>
                  <a:pt x="9889" y="5266110"/>
                </a:lnTo>
                <a:lnTo>
                  <a:pt x="4428" y="5219074"/>
                </a:lnTo>
                <a:lnTo>
                  <a:pt x="1115" y="5171413"/>
                </a:lnTo>
                <a:lnTo>
                  <a:pt x="0" y="5123180"/>
                </a:lnTo>
                <a:lnTo>
                  <a:pt x="0" y="1024635"/>
                </a:lnTo>
                <a:close/>
              </a:path>
            </a:pathLst>
          </a:custGeom>
          <a:ln w="9525">
            <a:solidFill>
              <a:srgbClr val="4453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0385806" y="2448813"/>
            <a:ext cx="90487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spc="5" dirty="0">
                <a:solidFill>
                  <a:srgbClr val="3E3E3E"/>
                </a:solidFill>
                <a:latin typeface="Tahoma"/>
                <a:cs typeface="Tahoma"/>
              </a:rPr>
              <a:t>Nodes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316984" y="2434589"/>
            <a:ext cx="1917064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dirty="0">
                <a:solidFill>
                  <a:srgbClr val="3E3E3E"/>
                </a:solidFill>
                <a:latin typeface="Tahoma"/>
                <a:cs typeface="Tahoma"/>
              </a:rPr>
              <a:t>Control</a:t>
            </a:r>
            <a:r>
              <a:rPr sz="2200" b="1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b="1" spc="-10" dirty="0">
                <a:solidFill>
                  <a:srgbClr val="3E3E3E"/>
                </a:solidFill>
                <a:latin typeface="Tahoma"/>
                <a:cs typeface="Tahoma"/>
              </a:rPr>
              <a:t>Plane</a:t>
            </a:r>
            <a:endParaRPr sz="2200">
              <a:latin typeface="Tahoma"/>
              <a:cs typeface="Tahoma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3236976" y="2977895"/>
            <a:ext cx="4078604" cy="4742815"/>
            <a:chOff x="3236976" y="2977895"/>
            <a:chExt cx="4078604" cy="4742815"/>
          </a:xfrm>
        </p:grpSpPr>
        <p:sp>
          <p:nvSpPr>
            <p:cNvPr id="10" name="object 10"/>
            <p:cNvSpPr/>
            <p:nvPr/>
          </p:nvSpPr>
          <p:spPr>
            <a:xfrm>
              <a:off x="3236976" y="2977895"/>
              <a:ext cx="4078604" cy="4742815"/>
            </a:xfrm>
            <a:custGeom>
              <a:avLst/>
              <a:gdLst/>
              <a:ahLst/>
              <a:cxnLst/>
              <a:rect l="l" t="t" r="r" b="b"/>
              <a:pathLst>
                <a:path w="4078604" h="4742815">
                  <a:moveTo>
                    <a:pt x="4078224" y="0"/>
                  </a:moveTo>
                  <a:lnTo>
                    <a:pt x="0" y="0"/>
                  </a:lnTo>
                  <a:lnTo>
                    <a:pt x="0" y="4742688"/>
                  </a:lnTo>
                  <a:lnTo>
                    <a:pt x="4078224" y="4742688"/>
                  </a:lnTo>
                  <a:lnTo>
                    <a:pt x="407822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525012" y="3441191"/>
              <a:ext cx="3510279" cy="666115"/>
            </a:xfrm>
            <a:custGeom>
              <a:avLst/>
              <a:gdLst/>
              <a:ahLst/>
              <a:cxnLst/>
              <a:rect l="l" t="t" r="r" b="b"/>
              <a:pathLst>
                <a:path w="3510279" h="666114">
                  <a:moveTo>
                    <a:pt x="3398773" y="0"/>
                  </a:moveTo>
                  <a:lnTo>
                    <a:pt x="110998" y="0"/>
                  </a:lnTo>
                  <a:lnTo>
                    <a:pt x="67776" y="8717"/>
                  </a:lnTo>
                  <a:lnTo>
                    <a:pt x="32496" y="32496"/>
                  </a:lnTo>
                  <a:lnTo>
                    <a:pt x="8717" y="67776"/>
                  </a:lnTo>
                  <a:lnTo>
                    <a:pt x="0" y="110998"/>
                  </a:lnTo>
                  <a:lnTo>
                    <a:pt x="0" y="554990"/>
                  </a:lnTo>
                  <a:lnTo>
                    <a:pt x="8717" y="598211"/>
                  </a:lnTo>
                  <a:lnTo>
                    <a:pt x="32496" y="633491"/>
                  </a:lnTo>
                  <a:lnTo>
                    <a:pt x="67776" y="657270"/>
                  </a:lnTo>
                  <a:lnTo>
                    <a:pt x="110998" y="665988"/>
                  </a:lnTo>
                  <a:lnTo>
                    <a:pt x="3398773" y="665988"/>
                  </a:lnTo>
                  <a:lnTo>
                    <a:pt x="3441995" y="657270"/>
                  </a:lnTo>
                  <a:lnTo>
                    <a:pt x="3477275" y="633491"/>
                  </a:lnTo>
                  <a:lnTo>
                    <a:pt x="3501054" y="598211"/>
                  </a:lnTo>
                  <a:lnTo>
                    <a:pt x="3509771" y="554990"/>
                  </a:lnTo>
                  <a:lnTo>
                    <a:pt x="3509771" y="110998"/>
                  </a:lnTo>
                  <a:lnTo>
                    <a:pt x="3501054" y="67776"/>
                  </a:lnTo>
                  <a:lnTo>
                    <a:pt x="3477275" y="32496"/>
                  </a:lnTo>
                  <a:lnTo>
                    <a:pt x="3441995" y="8717"/>
                  </a:lnTo>
                  <a:lnTo>
                    <a:pt x="3398773" y="0"/>
                  </a:lnTo>
                  <a:close/>
                </a:path>
              </a:pathLst>
            </a:custGeom>
            <a:solidFill>
              <a:srgbClr val="9CC2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525012" y="3441191"/>
              <a:ext cx="3510279" cy="666115"/>
            </a:xfrm>
            <a:custGeom>
              <a:avLst/>
              <a:gdLst/>
              <a:ahLst/>
              <a:cxnLst/>
              <a:rect l="l" t="t" r="r" b="b"/>
              <a:pathLst>
                <a:path w="3510279" h="666114">
                  <a:moveTo>
                    <a:pt x="0" y="110998"/>
                  </a:moveTo>
                  <a:lnTo>
                    <a:pt x="8717" y="67776"/>
                  </a:lnTo>
                  <a:lnTo>
                    <a:pt x="32496" y="32496"/>
                  </a:lnTo>
                  <a:lnTo>
                    <a:pt x="67776" y="8717"/>
                  </a:lnTo>
                  <a:lnTo>
                    <a:pt x="110998" y="0"/>
                  </a:lnTo>
                  <a:lnTo>
                    <a:pt x="3398773" y="0"/>
                  </a:lnTo>
                  <a:lnTo>
                    <a:pt x="3441995" y="8717"/>
                  </a:lnTo>
                  <a:lnTo>
                    <a:pt x="3477275" y="32496"/>
                  </a:lnTo>
                  <a:lnTo>
                    <a:pt x="3501054" y="67776"/>
                  </a:lnTo>
                  <a:lnTo>
                    <a:pt x="3509771" y="110998"/>
                  </a:lnTo>
                  <a:lnTo>
                    <a:pt x="3509771" y="554990"/>
                  </a:lnTo>
                  <a:lnTo>
                    <a:pt x="3501054" y="598211"/>
                  </a:lnTo>
                  <a:lnTo>
                    <a:pt x="3477275" y="633491"/>
                  </a:lnTo>
                  <a:lnTo>
                    <a:pt x="3441995" y="657270"/>
                  </a:lnTo>
                  <a:lnTo>
                    <a:pt x="3398773" y="665988"/>
                  </a:lnTo>
                  <a:lnTo>
                    <a:pt x="110998" y="665988"/>
                  </a:lnTo>
                  <a:lnTo>
                    <a:pt x="67776" y="657270"/>
                  </a:lnTo>
                  <a:lnTo>
                    <a:pt x="32496" y="633491"/>
                  </a:lnTo>
                  <a:lnTo>
                    <a:pt x="8717" y="598211"/>
                  </a:lnTo>
                  <a:lnTo>
                    <a:pt x="0" y="554990"/>
                  </a:lnTo>
                  <a:lnTo>
                    <a:pt x="0" y="110998"/>
                  </a:lnTo>
                  <a:close/>
                </a:path>
              </a:pathLst>
            </a:custGeom>
            <a:ln w="9525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525012" y="4584191"/>
              <a:ext cx="3508375" cy="666115"/>
            </a:xfrm>
            <a:custGeom>
              <a:avLst/>
              <a:gdLst/>
              <a:ahLst/>
              <a:cxnLst/>
              <a:rect l="l" t="t" r="r" b="b"/>
              <a:pathLst>
                <a:path w="3508375" h="666114">
                  <a:moveTo>
                    <a:pt x="3397249" y="0"/>
                  </a:moveTo>
                  <a:lnTo>
                    <a:pt x="110998" y="0"/>
                  </a:lnTo>
                  <a:lnTo>
                    <a:pt x="67776" y="8717"/>
                  </a:lnTo>
                  <a:lnTo>
                    <a:pt x="32496" y="32496"/>
                  </a:lnTo>
                  <a:lnTo>
                    <a:pt x="8717" y="67776"/>
                  </a:lnTo>
                  <a:lnTo>
                    <a:pt x="0" y="110998"/>
                  </a:lnTo>
                  <a:lnTo>
                    <a:pt x="0" y="554990"/>
                  </a:lnTo>
                  <a:lnTo>
                    <a:pt x="8717" y="598211"/>
                  </a:lnTo>
                  <a:lnTo>
                    <a:pt x="32496" y="633491"/>
                  </a:lnTo>
                  <a:lnTo>
                    <a:pt x="67776" y="657270"/>
                  </a:lnTo>
                  <a:lnTo>
                    <a:pt x="110998" y="665988"/>
                  </a:lnTo>
                  <a:lnTo>
                    <a:pt x="3397249" y="665988"/>
                  </a:lnTo>
                  <a:lnTo>
                    <a:pt x="3440471" y="657270"/>
                  </a:lnTo>
                  <a:lnTo>
                    <a:pt x="3475751" y="633491"/>
                  </a:lnTo>
                  <a:lnTo>
                    <a:pt x="3499530" y="598211"/>
                  </a:lnTo>
                  <a:lnTo>
                    <a:pt x="3508247" y="554990"/>
                  </a:lnTo>
                  <a:lnTo>
                    <a:pt x="3508247" y="110998"/>
                  </a:lnTo>
                  <a:lnTo>
                    <a:pt x="3499530" y="67776"/>
                  </a:lnTo>
                  <a:lnTo>
                    <a:pt x="3475751" y="32496"/>
                  </a:lnTo>
                  <a:lnTo>
                    <a:pt x="3440471" y="8717"/>
                  </a:lnTo>
                  <a:lnTo>
                    <a:pt x="3397249" y="0"/>
                  </a:lnTo>
                  <a:close/>
                </a:path>
              </a:pathLst>
            </a:custGeom>
            <a:solidFill>
              <a:srgbClr val="9CC2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525012" y="4584191"/>
              <a:ext cx="3508375" cy="666115"/>
            </a:xfrm>
            <a:custGeom>
              <a:avLst/>
              <a:gdLst/>
              <a:ahLst/>
              <a:cxnLst/>
              <a:rect l="l" t="t" r="r" b="b"/>
              <a:pathLst>
                <a:path w="3508375" h="666114">
                  <a:moveTo>
                    <a:pt x="0" y="110998"/>
                  </a:moveTo>
                  <a:lnTo>
                    <a:pt x="8717" y="67776"/>
                  </a:lnTo>
                  <a:lnTo>
                    <a:pt x="32496" y="32496"/>
                  </a:lnTo>
                  <a:lnTo>
                    <a:pt x="67776" y="8717"/>
                  </a:lnTo>
                  <a:lnTo>
                    <a:pt x="110998" y="0"/>
                  </a:lnTo>
                  <a:lnTo>
                    <a:pt x="3397249" y="0"/>
                  </a:lnTo>
                  <a:lnTo>
                    <a:pt x="3440471" y="8717"/>
                  </a:lnTo>
                  <a:lnTo>
                    <a:pt x="3475751" y="32496"/>
                  </a:lnTo>
                  <a:lnTo>
                    <a:pt x="3499530" y="67776"/>
                  </a:lnTo>
                  <a:lnTo>
                    <a:pt x="3508247" y="110998"/>
                  </a:lnTo>
                  <a:lnTo>
                    <a:pt x="3508247" y="554990"/>
                  </a:lnTo>
                  <a:lnTo>
                    <a:pt x="3499530" y="598211"/>
                  </a:lnTo>
                  <a:lnTo>
                    <a:pt x="3475751" y="633491"/>
                  </a:lnTo>
                  <a:lnTo>
                    <a:pt x="3440471" y="657270"/>
                  </a:lnTo>
                  <a:lnTo>
                    <a:pt x="3397249" y="665988"/>
                  </a:lnTo>
                  <a:lnTo>
                    <a:pt x="110998" y="665988"/>
                  </a:lnTo>
                  <a:lnTo>
                    <a:pt x="67776" y="657270"/>
                  </a:lnTo>
                  <a:lnTo>
                    <a:pt x="32496" y="633491"/>
                  </a:lnTo>
                  <a:lnTo>
                    <a:pt x="8717" y="598211"/>
                  </a:lnTo>
                  <a:lnTo>
                    <a:pt x="0" y="554990"/>
                  </a:lnTo>
                  <a:lnTo>
                    <a:pt x="0" y="110998"/>
                  </a:lnTo>
                  <a:close/>
                </a:path>
              </a:pathLst>
            </a:custGeom>
            <a:ln w="9525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525012" y="5727191"/>
              <a:ext cx="3508375" cy="666115"/>
            </a:xfrm>
            <a:custGeom>
              <a:avLst/>
              <a:gdLst/>
              <a:ahLst/>
              <a:cxnLst/>
              <a:rect l="l" t="t" r="r" b="b"/>
              <a:pathLst>
                <a:path w="3508375" h="666114">
                  <a:moveTo>
                    <a:pt x="3397249" y="0"/>
                  </a:moveTo>
                  <a:lnTo>
                    <a:pt x="110998" y="0"/>
                  </a:lnTo>
                  <a:lnTo>
                    <a:pt x="67776" y="8717"/>
                  </a:lnTo>
                  <a:lnTo>
                    <a:pt x="32496" y="32496"/>
                  </a:lnTo>
                  <a:lnTo>
                    <a:pt x="8717" y="67776"/>
                  </a:lnTo>
                  <a:lnTo>
                    <a:pt x="0" y="110998"/>
                  </a:lnTo>
                  <a:lnTo>
                    <a:pt x="0" y="554990"/>
                  </a:lnTo>
                  <a:lnTo>
                    <a:pt x="8717" y="598211"/>
                  </a:lnTo>
                  <a:lnTo>
                    <a:pt x="32496" y="633491"/>
                  </a:lnTo>
                  <a:lnTo>
                    <a:pt x="67776" y="657270"/>
                  </a:lnTo>
                  <a:lnTo>
                    <a:pt x="110998" y="665988"/>
                  </a:lnTo>
                  <a:lnTo>
                    <a:pt x="3397249" y="665988"/>
                  </a:lnTo>
                  <a:lnTo>
                    <a:pt x="3440471" y="657270"/>
                  </a:lnTo>
                  <a:lnTo>
                    <a:pt x="3475751" y="633491"/>
                  </a:lnTo>
                  <a:lnTo>
                    <a:pt x="3499530" y="598211"/>
                  </a:lnTo>
                  <a:lnTo>
                    <a:pt x="3508247" y="554990"/>
                  </a:lnTo>
                  <a:lnTo>
                    <a:pt x="3508247" y="110998"/>
                  </a:lnTo>
                  <a:lnTo>
                    <a:pt x="3499530" y="67776"/>
                  </a:lnTo>
                  <a:lnTo>
                    <a:pt x="3475751" y="32496"/>
                  </a:lnTo>
                  <a:lnTo>
                    <a:pt x="3440471" y="8717"/>
                  </a:lnTo>
                  <a:lnTo>
                    <a:pt x="3397249" y="0"/>
                  </a:lnTo>
                  <a:close/>
                </a:path>
              </a:pathLst>
            </a:custGeom>
            <a:solidFill>
              <a:srgbClr val="9CC2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018788" y="6931151"/>
              <a:ext cx="1598930" cy="502920"/>
            </a:xfrm>
            <a:custGeom>
              <a:avLst/>
              <a:gdLst/>
              <a:ahLst/>
              <a:cxnLst/>
              <a:rect l="l" t="t" r="r" b="b"/>
              <a:pathLst>
                <a:path w="1598929" h="502920">
                  <a:moveTo>
                    <a:pt x="1598676" y="83820"/>
                  </a:moveTo>
                  <a:lnTo>
                    <a:pt x="1566747" y="107327"/>
                  </a:lnTo>
                  <a:lnTo>
                    <a:pt x="1512778" y="121631"/>
                  </a:lnTo>
                  <a:lnTo>
                    <a:pt x="1435788" y="134510"/>
                  </a:lnTo>
                  <a:lnTo>
                    <a:pt x="1389498" y="140328"/>
                  </a:lnTo>
                  <a:lnTo>
                    <a:pt x="1338458" y="145682"/>
                  </a:lnTo>
                  <a:lnTo>
                    <a:pt x="1283003" y="150540"/>
                  </a:lnTo>
                  <a:lnTo>
                    <a:pt x="1223468" y="154864"/>
                  </a:lnTo>
                  <a:lnTo>
                    <a:pt x="1160188" y="158621"/>
                  </a:lnTo>
                  <a:lnTo>
                    <a:pt x="1093498" y="161773"/>
                  </a:lnTo>
                  <a:lnTo>
                    <a:pt x="1023733" y="164287"/>
                  </a:lnTo>
                  <a:lnTo>
                    <a:pt x="951228" y="166126"/>
                  </a:lnTo>
                  <a:lnTo>
                    <a:pt x="876317" y="167255"/>
                  </a:lnTo>
                  <a:lnTo>
                    <a:pt x="799338" y="167640"/>
                  </a:lnTo>
                  <a:lnTo>
                    <a:pt x="722358" y="167255"/>
                  </a:lnTo>
                  <a:lnTo>
                    <a:pt x="647447" y="166126"/>
                  </a:lnTo>
                  <a:lnTo>
                    <a:pt x="574942" y="164287"/>
                  </a:lnTo>
                  <a:lnTo>
                    <a:pt x="505177" y="161773"/>
                  </a:lnTo>
                  <a:lnTo>
                    <a:pt x="438487" y="158621"/>
                  </a:lnTo>
                  <a:lnTo>
                    <a:pt x="375207" y="154864"/>
                  </a:lnTo>
                  <a:lnTo>
                    <a:pt x="315672" y="150540"/>
                  </a:lnTo>
                  <a:lnTo>
                    <a:pt x="260217" y="145682"/>
                  </a:lnTo>
                  <a:lnTo>
                    <a:pt x="209177" y="140328"/>
                  </a:lnTo>
                  <a:lnTo>
                    <a:pt x="162887" y="134510"/>
                  </a:lnTo>
                  <a:lnTo>
                    <a:pt x="121682" y="128266"/>
                  </a:lnTo>
                  <a:lnTo>
                    <a:pt x="55867" y="114639"/>
                  </a:lnTo>
                  <a:lnTo>
                    <a:pt x="14413" y="99730"/>
                  </a:lnTo>
                  <a:lnTo>
                    <a:pt x="3659" y="91882"/>
                  </a:lnTo>
                  <a:lnTo>
                    <a:pt x="0" y="83820"/>
                  </a:lnTo>
                </a:path>
                <a:path w="1598929" h="502920">
                  <a:moveTo>
                    <a:pt x="0" y="83820"/>
                  </a:moveTo>
                  <a:lnTo>
                    <a:pt x="31928" y="60266"/>
                  </a:lnTo>
                  <a:lnTo>
                    <a:pt x="85897" y="45952"/>
                  </a:lnTo>
                  <a:lnTo>
                    <a:pt x="162887" y="33074"/>
                  </a:lnTo>
                  <a:lnTo>
                    <a:pt x="209177" y="27261"/>
                  </a:lnTo>
                  <a:lnTo>
                    <a:pt x="260217" y="21912"/>
                  </a:lnTo>
                  <a:lnTo>
                    <a:pt x="315672" y="17061"/>
                  </a:lnTo>
                  <a:lnTo>
                    <a:pt x="375207" y="12744"/>
                  </a:lnTo>
                  <a:lnTo>
                    <a:pt x="438487" y="8995"/>
                  </a:lnTo>
                  <a:lnTo>
                    <a:pt x="505177" y="5850"/>
                  </a:lnTo>
                  <a:lnTo>
                    <a:pt x="574942" y="3343"/>
                  </a:lnTo>
                  <a:lnTo>
                    <a:pt x="647447" y="1509"/>
                  </a:lnTo>
                  <a:lnTo>
                    <a:pt x="722358" y="383"/>
                  </a:lnTo>
                  <a:lnTo>
                    <a:pt x="799338" y="0"/>
                  </a:lnTo>
                  <a:lnTo>
                    <a:pt x="876317" y="383"/>
                  </a:lnTo>
                  <a:lnTo>
                    <a:pt x="951228" y="1509"/>
                  </a:lnTo>
                  <a:lnTo>
                    <a:pt x="1023733" y="3343"/>
                  </a:lnTo>
                  <a:lnTo>
                    <a:pt x="1093498" y="5850"/>
                  </a:lnTo>
                  <a:lnTo>
                    <a:pt x="1160188" y="8995"/>
                  </a:lnTo>
                  <a:lnTo>
                    <a:pt x="1223468" y="12744"/>
                  </a:lnTo>
                  <a:lnTo>
                    <a:pt x="1283003" y="17061"/>
                  </a:lnTo>
                  <a:lnTo>
                    <a:pt x="1338458" y="21912"/>
                  </a:lnTo>
                  <a:lnTo>
                    <a:pt x="1389498" y="27261"/>
                  </a:lnTo>
                  <a:lnTo>
                    <a:pt x="1435788" y="33074"/>
                  </a:lnTo>
                  <a:lnTo>
                    <a:pt x="1476993" y="39316"/>
                  </a:lnTo>
                  <a:lnTo>
                    <a:pt x="1542808" y="52947"/>
                  </a:lnTo>
                  <a:lnTo>
                    <a:pt x="1584262" y="67875"/>
                  </a:lnTo>
                  <a:lnTo>
                    <a:pt x="1598676" y="83820"/>
                  </a:lnTo>
                  <a:lnTo>
                    <a:pt x="1598676" y="419100"/>
                  </a:lnTo>
                  <a:lnTo>
                    <a:pt x="1566747" y="442653"/>
                  </a:lnTo>
                  <a:lnTo>
                    <a:pt x="1512778" y="456967"/>
                  </a:lnTo>
                  <a:lnTo>
                    <a:pt x="1435788" y="469845"/>
                  </a:lnTo>
                  <a:lnTo>
                    <a:pt x="1389498" y="475658"/>
                  </a:lnTo>
                  <a:lnTo>
                    <a:pt x="1338458" y="481007"/>
                  </a:lnTo>
                  <a:lnTo>
                    <a:pt x="1283003" y="485858"/>
                  </a:lnTo>
                  <a:lnTo>
                    <a:pt x="1223468" y="490175"/>
                  </a:lnTo>
                  <a:lnTo>
                    <a:pt x="1160188" y="493924"/>
                  </a:lnTo>
                  <a:lnTo>
                    <a:pt x="1093498" y="497069"/>
                  </a:lnTo>
                  <a:lnTo>
                    <a:pt x="1023733" y="499576"/>
                  </a:lnTo>
                  <a:lnTo>
                    <a:pt x="951228" y="501410"/>
                  </a:lnTo>
                  <a:lnTo>
                    <a:pt x="876317" y="502536"/>
                  </a:lnTo>
                  <a:lnTo>
                    <a:pt x="799338" y="502920"/>
                  </a:lnTo>
                  <a:lnTo>
                    <a:pt x="722358" y="502536"/>
                  </a:lnTo>
                  <a:lnTo>
                    <a:pt x="647447" y="501410"/>
                  </a:lnTo>
                  <a:lnTo>
                    <a:pt x="574942" y="499576"/>
                  </a:lnTo>
                  <a:lnTo>
                    <a:pt x="505177" y="497069"/>
                  </a:lnTo>
                  <a:lnTo>
                    <a:pt x="438487" y="493924"/>
                  </a:lnTo>
                  <a:lnTo>
                    <a:pt x="375207" y="490175"/>
                  </a:lnTo>
                  <a:lnTo>
                    <a:pt x="315672" y="485858"/>
                  </a:lnTo>
                  <a:lnTo>
                    <a:pt x="260217" y="481007"/>
                  </a:lnTo>
                  <a:lnTo>
                    <a:pt x="209177" y="475658"/>
                  </a:lnTo>
                  <a:lnTo>
                    <a:pt x="162887" y="469845"/>
                  </a:lnTo>
                  <a:lnTo>
                    <a:pt x="121682" y="463603"/>
                  </a:lnTo>
                  <a:lnTo>
                    <a:pt x="55867" y="449972"/>
                  </a:lnTo>
                  <a:lnTo>
                    <a:pt x="14413" y="435044"/>
                  </a:lnTo>
                  <a:lnTo>
                    <a:pt x="0" y="419100"/>
                  </a:lnTo>
                  <a:lnTo>
                    <a:pt x="0" y="83820"/>
                  </a:lnTo>
                  <a:close/>
                </a:path>
              </a:pathLst>
            </a:custGeom>
            <a:ln w="9525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3236976" y="2977895"/>
            <a:ext cx="4078604" cy="4742815"/>
          </a:xfrm>
          <a:prstGeom prst="rect">
            <a:avLst/>
          </a:prstGeom>
          <a:ln w="9525">
            <a:solidFill>
              <a:srgbClr val="44536A"/>
            </a:solidFill>
          </a:ln>
        </p:spPr>
        <p:txBody>
          <a:bodyPr vert="horz" wrap="square" lIns="0" tIns="3810" rIns="0" bIns="0" rtlCol="0">
            <a:spAutoFit/>
          </a:bodyPr>
          <a:lstStyle/>
          <a:p>
            <a:pPr marL="1001394" marR="1074420" indent="32384">
              <a:lnSpc>
                <a:spcPts val="8930"/>
              </a:lnSpc>
              <a:spcBef>
                <a:spcPts val="30"/>
              </a:spcBef>
            </a:pPr>
            <a:r>
              <a:rPr sz="2200" spc="45" dirty="0">
                <a:solidFill>
                  <a:srgbClr val="3E3E3E"/>
                </a:solidFill>
                <a:latin typeface="Trebuchet MS"/>
                <a:cs typeface="Trebuchet MS"/>
              </a:rPr>
              <a:t>kube-apiserver </a:t>
            </a:r>
            <a:r>
              <a:rPr sz="2200" spc="-65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rebuchet MS"/>
                <a:cs typeface="Trebuchet MS"/>
              </a:rPr>
              <a:t>kube</a:t>
            </a:r>
            <a:r>
              <a:rPr sz="2200" spc="-12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rebuchet MS"/>
                <a:cs typeface="Trebuchet MS"/>
              </a:rPr>
              <a:t>scheduler</a:t>
            </a:r>
            <a:endParaRPr sz="2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3100">
              <a:latin typeface="Trebuchet MS"/>
              <a:cs typeface="Trebuchet MS"/>
            </a:endParaRPr>
          </a:p>
          <a:p>
            <a:pPr marL="412115">
              <a:lnSpc>
                <a:spcPct val="100000"/>
              </a:lnSpc>
              <a:spcBef>
                <a:spcPts val="5"/>
              </a:spcBef>
            </a:pP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kube-controller-</a:t>
            </a:r>
            <a:endParaRPr sz="2200">
              <a:latin typeface="Trebuchet MS"/>
              <a:cs typeface="Trebuchet MS"/>
            </a:endParaRPr>
          </a:p>
          <a:p>
            <a:pPr marL="355600">
              <a:lnSpc>
                <a:spcPct val="100000"/>
              </a:lnSpc>
              <a:tabLst>
                <a:tab pos="3728085" algn="l"/>
              </a:tabLst>
            </a:pPr>
            <a:r>
              <a:rPr sz="2200" u="sng" spc="-225" dirty="0">
                <a:solidFill>
                  <a:srgbClr val="3E3E3E"/>
                </a:solidFill>
                <a:uFill>
                  <a:solidFill>
                    <a:srgbClr val="44536A"/>
                  </a:solidFill>
                </a:uFill>
                <a:latin typeface="Trebuchet MS"/>
                <a:cs typeface="Trebuchet MS"/>
              </a:rPr>
              <a:t> </a:t>
            </a:r>
            <a:r>
              <a:rPr sz="2200" u="sng" spc="90" dirty="0">
                <a:solidFill>
                  <a:srgbClr val="3E3E3E"/>
                </a:solidFill>
                <a:uFill>
                  <a:solidFill>
                    <a:srgbClr val="44536A"/>
                  </a:solidFill>
                </a:uFill>
                <a:latin typeface="Trebuchet MS"/>
                <a:cs typeface="Trebuchet MS"/>
              </a:rPr>
              <a:t>manager	</a:t>
            </a:r>
            <a:endParaRPr sz="2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4100">
              <a:latin typeface="Trebuchet MS"/>
              <a:cs typeface="Trebuchet MS"/>
            </a:endParaRPr>
          </a:p>
          <a:p>
            <a:pPr marL="2552700">
              <a:lnSpc>
                <a:spcPct val="100000"/>
              </a:lnSpc>
            </a:pPr>
            <a:r>
              <a:rPr sz="2200" dirty="0">
                <a:solidFill>
                  <a:srgbClr val="3E3E3E"/>
                </a:solidFill>
                <a:latin typeface="Trebuchet MS"/>
                <a:cs typeface="Trebuchet MS"/>
              </a:rPr>
              <a:t>etcd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792848" y="7869428"/>
            <a:ext cx="267144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spc="-5" dirty="0">
                <a:solidFill>
                  <a:srgbClr val="3E3E3E"/>
                </a:solidFill>
                <a:latin typeface="Tahoma"/>
                <a:cs typeface="Tahoma"/>
              </a:rPr>
              <a:t>Kubernetes</a:t>
            </a:r>
            <a:r>
              <a:rPr sz="2200" b="1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b="1" dirty="0">
                <a:solidFill>
                  <a:srgbClr val="3E3E3E"/>
                </a:solidFill>
                <a:latin typeface="Tahoma"/>
                <a:cs typeface="Tahoma"/>
              </a:rPr>
              <a:t>cluster</a:t>
            </a:r>
            <a:endParaRPr sz="2200">
              <a:latin typeface="Tahoma"/>
              <a:cs typeface="Tahoma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8944165" y="2973133"/>
            <a:ext cx="4057650" cy="4752340"/>
            <a:chOff x="8944165" y="2973133"/>
            <a:chExt cx="4057650" cy="4752340"/>
          </a:xfrm>
        </p:grpSpPr>
        <p:sp>
          <p:nvSpPr>
            <p:cNvPr id="20" name="object 20"/>
            <p:cNvSpPr/>
            <p:nvPr/>
          </p:nvSpPr>
          <p:spPr>
            <a:xfrm>
              <a:off x="8948928" y="2977895"/>
              <a:ext cx="3618229" cy="4422775"/>
            </a:xfrm>
            <a:custGeom>
              <a:avLst/>
              <a:gdLst/>
              <a:ahLst/>
              <a:cxnLst/>
              <a:rect l="l" t="t" r="r" b="b"/>
              <a:pathLst>
                <a:path w="3618229" h="4422775">
                  <a:moveTo>
                    <a:pt x="3617976" y="0"/>
                  </a:moveTo>
                  <a:lnTo>
                    <a:pt x="0" y="0"/>
                  </a:lnTo>
                  <a:lnTo>
                    <a:pt x="0" y="4422648"/>
                  </a:lnTo>
                  <a:lnTo>
                    <a:pt x="3617976" y="4422648"/>
                  </a:lnTo>
                  <a:lnTo>
                    <a:pt x="361797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8948928" y="2977895"/>
              <a:ext cx="3618229" cy="4422775"/>
            </a:xfrm>
            <a:custGeom>
              <a:avLst/>
              <a:gdLst/>
              <a:ahLst/>
              <a:cxnLst/>
              <a:rect l="l" t="t" r="r" b="b"/>
              <a:pathLst>
                <a:path w="3618229" h="4422775">
                  <a:moveTo>
                    <a:pt x="0" y="4422648"/>
                  </a:moveTo>
                  <a:lnTo>
                    <a:pt x="3617976" y="4422648"/>
                  </a:lnTo>
                  <a:lnTo>
                    <a:pt x="3617976" y="0"/>
                  </a:lnTo>
                  <a:lnTo>
                    <a:pt x="0" y="0"/>
                  </a:lnTo>
                  <a:lnTo>
                    <a:pt x="0" y="4422648"/>
                  </a:lnTo>
                  <a:close/>
                </a:path>
              </a:pathLst>
            </a:custGeom>
            <a:ln w="9525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9160764" y="3209543"/>
              <a:ext cx="3580129" cy="4422775"/>
            </a:xfrm>
            <a:custGeom>
              <a:avLst/>
              <a:gdLst/>
              <a:ahLst/>
              <a:cxnLst/>
              <a:rect l="l" t="t" r="r" b="b"/>
              <a:pathLst>
                <a:path w="3580129" h="4422775">
                  <a:moveTo>
                    <a:pt x="3579876" y="0"/>
                  </a:moveTo>
                  <a:lnTo>
                    <a:pt x="0" y="0"/>
                  </a:lnTo>
                  <a:lnTo>
                    <a:pt x="0" y="4422648"/>
                  </a:lnTo>
                  <a:lnTo>
                    <a:pt x="3579876" y="4422648"/>
                  </a:lnTo>
                  <a:lnTo>
                    <a:pt x="357987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9160764" y="3209543"/>
              <a:ext cx="3580129" cy="4422775"/>
            </a:xfrm>
            <a:custGeom>
              <a:avLst/>
              <a:gdLst/>
              <a:ahLst/>
              <a:cxnLst/>
              <a:rect l="l" t="t" r="r" b="b"/>
              <a:pathLst>
                <a:path w="3580129" h="4422775">
                  <a:moveTo>
                    <a:pt x="0" y="4422648"/>
                  </a:moveTo>
                  <a:lnTo>
                    <a:pt x="3579876" y="4422648"/>
                  </a:lnTo>
                  <a:lnTo>
                    <a:pt x="3579876" y="0"/>
                  </a:lnTo>
                  <a:lnTo>
                    <a:pt x="0" y="0"/>
                  </a:lnTo>
                  <a:lnTo>
                    <a:pt x="0" y="4422648"/>
                  </a:lnTo>
                  <a:close/>
                </a:path>
              </a:pathLst>
            </a:custGeom>
            <a:ln w="9525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9378696" y="3428999"/>
              <a:ext cx="3618229" cy="4291965"/>
            </a:xfrm>
            <a:custGeom>
              <a:avLst/>
              <a:gdLst/>
              <a:ahLst/>
              <a:cxnLst/>
              <a:rect l="l" t="t" r="r" b="b"/>
              <a:pathLst>
                <a:path w="3618229" h="4291965">
                  <a:moveTo>
                    <a:pt x="3617976" y="0"/>
                  </a:moveTo>
                  <a:lnTo>
                    <a:pt x="0" y="0"/>
                  </a:lnTo>
                  <a:lnTo>
                    <a:pt x="0" y="4291584"/>
                  </a:lnTo>
                  <a:lnTo>
                    <a:pt x="3617976" y="4291584"/>
                  </a:lnTo>
                  <a:lnTo>
                    <a:pt x="361797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9378696" y="3428999"/>
              <a:ext cx="3618229" cy="4291965"/>
            </a:xfrm>
            <a:custGeom>
              <a:avLst/>
              <a:gdLst/>
              <a:ahLst/>
              <a:cxnLst/>
              <a:rect l="l" t="t" r="r" b="b"/>
              <a:pathLst>
                <a:path w="3618229" h="4291965">
                  <a:moveTo>
                    <a:pt x="0" y="4291584"/>
                  </a:moveTo>
                  <a:lnTo>
                    <a:pt x="3617976" y="4291584"/>
                  </a:lnTo>
                  <a:lnTo>
                    <a:pt x="3617976" y="0"/>
                  </a:lnTo>
                  <a:lnTo>
                    <a:pt x="0" y="0"/>
                  </a:lnTo>
                  <a:lnTo>
                    <a:pt x="0" y="4291584"/>
                  </a:lnTo>
                  <a:close/>
                </a:path>
              </a:pathLst>
            </a:custGeom>
            <a:ln w="9525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9617964" y="3765803"/>
              <a:ext cx="3107690" cy="428625"/>
            </a:xfrm>
            <a:custGeom>
              <a:avLst/>
              <a:gdLst/>
              <a:ahLst/>
              <a:cxnLst/>
              <a:rect l="l" t="t" r="r" b="b"/>
              <a:pathLst>
                <a:path w="3107690" h="428625">
                  <a:moveTo>
                    <a:pt x="3036061" y="0"/>
                  </a:moveTo>
                  <a:lnTo>
                    <a:pt x="71374" y="0"/>
                  </a:lnTo>
                  <a:lnTo>
                    <a:pt x="43612" y="5615"/>
                  </a:lnTo>
                  <a:lnTo>
                    <a:pt x="20923" y="20923"/>
                  </a:lnTo>
                  <a:lnTo>
                    <a:pt x="5615" y="43612"/>
                  </a:lnTo>
                  <a:lnTo>
                    <a:pt x="0" y="71374"/>
                  </a:lnTo>
                  <a:lnTo>
                    <a:pt x="0" y="356870"/>
                  </a:lnTo>
                  <a:lnTo>
                    <a:pt x="5615" y="384631"/>
                  </a:lnTo>
                  <a:lnTo>
                    <a:pt x="20923" y="407320"/>
                  </a:lnTo>
                  <a:lnTo>
                    <a:pt x="43612" y="422628"/>
                  </a:lnTo>
                  <a:lnTo>
                    <a:pt x="71374" y="428244"/>
                  </a:lnTo>
                  <a:lnTo>
                    <a:pt x="3036061" y="428244"/>
                  </a:lnTo>
                  <a:lnTo>
                    <a:pt x="3063823" y="422628"/>
                  </a:lnTo>
                  <a:lnTo>
                    <a:pt x="3086512" y="407320"/>
                  </a:lnTo>
                  <a:lnTo>
                    <a:pt x="3101820" y="384631"/>
                  </a:lnTo>
                  <a:lnTo>
                    <a:pt x="3107435" y="356870"/>
                  </a:lnTo>
                  <a:lnTo>
                    <a:pt x="3107435" y="71374"/>
                  </a:lnTo>
                  <a:lnTo>
                    <a:pt x="3101820" y="43612"/>
                  </a:lnTo>
                  <a:lnTo>
                    <a:pt x="3086512" y="20923"/>
                  </a:lnTo>
                  <a:lnTo>
                    <a:pt x="3063823" y="5615"/>
                  </a:lnTo>
                  <a:lnTo>
                    <a:pt x="3036061" y="0"/>
                  </a:lnTo>
                  <a:close/>
                </a:path>
              </a:pathLst>
            </a:custGeom>
            <a:solidFill>
              <a:srgbClr val="9CC2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9617964" y="3765803"/>
              <a:ext cx="3107690" cy="428625"/>
            </a:xfrm>
            <a:custGeom>
              <a:avLst/>
              <a:gdLst/>
              <a:ahLst/>
              <a:cxnLst/>
              <a:rect l="l" t="t" r="r" b="b"/>
              <a:pathLst>
                <a:path w="3107690" h="428625">
                  <a:moveTo>
                    <a:pt x="0" y="71374"/>
                  </a:moveTo>
                  <a:lnTo>
                    <a:pt x="5615" y="43612"/>
                  </a:lnTo>
                  <a:lnTo>
                    <a:pt x="20923" y="20923"/>
                  </a:lnTo>
                  <a:lnTo>
                    <a:pt x="43612" y="5615"/>
                  </a:lnTo>
                  <a:lnTo>
                    <a:pt x="71374" y="0"/>
                  </a:lnTo>
                  <a:lnTo>
                    <a:pt x="3036061" y="0"/>
                  </a:lnTo>
                  <a:lnTo>
                    <a:pt x="3063823" y="5615"/>
                  </a:lnTo>
                  <a:lnTo>
                    <a:pt x="3086512" y="20923"/>
                  </a:lnTo>
                  <a:lnTo>
                    <a:pt x="3101820" y="43612"/>
                  </a:lnTo>
                  <a:lnTo>
                    <a:pt x="3107435" y="71374"/>
                  </a:lnTo>
                  <a:lnTo>
                    <a:pt x="3107435" y="356870"/>
                  </a:lnTo>
                  <a:lnTo>
                    <a:pt x="3101820" y="384631"/>
                  </a:lnTo>
                  <a:lnTo>
                    <a:pt x="3086512" y="407320"/>
                  </a:lnTo>
                  <a:lnTo>
                    <a:pt x="3063823" y="422628"/>
                  </a:lnTo>
                  <a:lnTo>
                    <a:pt x="3036061" y="428244"/>
                  </a:lnTo>
                  <a:lnTo>
                    <a:pt x="71374" y="428244"/>
                  </a:lnTo>
                  <a:lnTo>
                    <a:pt x="43612" y="422628"/>
                  </a:lnTo>
                  <a:lnTo>
                    <a:pt x="20923" y="407320"/>
                  </a:lnTo>
                  <a:lnTo>
                    <a:pt x="5615" y="384631"/>
                  </a:lnTo>
                  <a:lnTo>
                    <a:pt x="0" y="356870"/>
                  </a:lnTo>
                  <a:lnTo>
                    <a:pt x="0" y="71374"/>
                  </a:lnTo>
                  <a:close/>
                </a:path>
              </a:pathLst>
            </a:custGeom>
            <a:ln w="9525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9617964" y="4415027"/>
              <a:ext cx="3107690" cy="429895"/>
            </a:xfrm>
            <a:custGeom>
              <a:avLst/>
              <a:gdLst/>
              <a:ahLst/>
              <a:cxnLst/>
              <a:rect l="l" t="t" r="r" b="b"/>
              <a:pathLst>
                <a:path w="3107690" h="429895">
                  <a:moveTo>
                    <a:pt x="3035807" y="0"/>
                  </a:moveTo>
                  <a:lnTo>
                    <a:pt x="71627" y="0"/>
                  </a:lnTo>
                  <a:lnTo>
                    <a:pt x="43773" y="5637"/>
                  </a:lnTo>
                  <a:lnTo>
                    <a:pt x="21002" y="21002"/>
                  </a:lnTo>
                  <a:lnTo>
                    <a:pt x="5637" y="43773"/>
                  </a:lnTo>
                  <a:lnTo>
                    <a:pt x="0" y="71627"/>
                  </a:lnTo>
                  <a:lnTo>
                    <a:pt x="0" y="358139"/>
                  </a:lnTo>
                  <a:lnTo>
                    <a:pt x="5637" y="385994"/>
                  </a:lnTo>
                  <a:lnTo>
                    <a:pt x="21002" y="408765"/>
                  </a:lnTo>
                  <a:lnTo>
                    <a:pt x="43773" y="424130"/>
                  </a:lnTo>
                  <a:lnTo>
                    <a:pt x="71627" y="429768"/>
                  </a:lnTo>
                  <a:lnTo>
                    <a:pt x="3035807" y="429768"/>
                  </a:lnTo>
                  <a:lnTo>
                    <a:pt x="3063662" y="424130"/>
                  </a:lnTo>
                  <a:lnTo>
                    <a:pt x="3086433" y="408765"/>
                  </a:lnTo>
                  <a:lnTo>
                    <a:pt x="3101798" y="385994"/>
                  </a:lnTo>
                  <a:lnTo>
                    <a:pt x="3107435" y="358139"/>
                  </a:lnTo>
                  <a:lnTo>
                    <a:pt x="3107435" y="71627"/>
                  </a:lnTo>
                  <a:lnTo>
                    <a:pt x="3101798" y="43773"/>
                  </a:lnTo>
                  <a:lnTo>
                    <a:pt x="3086433" y="21002"/>
                  </a:lnTo>
                  <a:lnTo>
                    <a:pt x="3063662" y="5637"/>
                  </a:lnTo>
                  <a:lnTo>
                    <a:pt x="3035807" y="0"/>
                  </a:lnTo>
                  <a:close/>
                </a:path>
              </a:pathLst>
            </a:custGeom>
            <a:solidFill>
              <a:srgbClr val="9CC2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9617964" y="4415027"/>
              <a:ext cx="3107690" cy="429895"/>
            </a:xfrm>
            <a:custGeom>
              <a:avLst/>
              <a:gdLst/>
              <a:ahLst/>
              <a:cxnLst/>
              <a:rect l="l" t="t" r="r" b="b"/>
              <a:pathLst>
                <a:path w="3107690" h="429895">
                  <a:moveTo>
                    <a:pt x="0" y="71627"/>
                  </a:moveTo>
                  <a:lnTo>
                    <a:pt x="5637" y="43773"/>
                  </a:lnTo>
                  <a:lnTo>
                    <a:pt x="21002" y="21002"/>
                  </a:lnTo>
                  <a:lnTo>
                    <a:pt x="43773" y="5637"/>
                  </a:lnTo>
                  <a:lnTo>
                    <a:pt x="71627" y="0"/>
                  </a:lnTo>
                  <a:lnTo>
                    <a:pt x="3035807" y="0"/>
                  </a:lnTo>
                  <a:lnTo>
                    <a:pt x="3063662" y="5637"/>
                  </a:lnTo>
                  <a:lnTo>
                    <a:pt x="3086433" y="21002"/>
                  </a:lnTo>
                  <a:lnTo>
                    <a:pt x="3101798" y="43773"/>
                  </a:lnTo>
                  <a:lnTo>
                    <a:pt x="3107435" y="71627"/>
                  </a:lnTo>
                  <a:lnTo>
                    <a:pt x="3107435" y="358139"/>
                  </a:lnTo>
                  <a:lnTo>
                    <a:pt x="3101798" y="385994"/>
                  </a:lnTo>
                  <a:lnTo>
                    <a:pt x="3086433" y="408765"/>
                  </a:lnTo>
                  <a:lnTo>
                    <a:pt x="3063662" y="424130"/>
                  </a:lnTo>
                  <a:lnTo>
                    <a:pt x="3035807" y="429768"/>
                  </a:lnTo>
                  <a:lnTo>
                    <a:pt x="71627" y="429768"/>
                  </a:lnTo>
                  <a:lnTo>
                    <a:pt x="43773" y="424130"/>
                  </a:lnTo>
                  <a:lnTo>
                    <a:pt x="21002" y="408765"/>
                  </a:lnTo>
                  <a:lnTo>
                    <a:pt x="5637" y="385994"/>
                  </a:lnTo>
                  <a:lnTo>
                    <a:pt x="0" y="358139"/>
                  </a:lnTo>
                  <a:lnTo>
                    <a:pt x="0" y="71627"/>
                  </a:lnTo>
                  <a:close/>
                </a:path>
              </a:pathLst>
            </a:custGeom>
            <a:ln w="9525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10422381" y="3785108"/>
            <a:ext cx="1501140" cy="101091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kubelet</a:t>
            </a:r>
            <a:endParaRPr sz="220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  <a:spcBef>
                <a:spcPts val="2485"/>
              </a:spcBef>
            </a:pPr>
            <a:r>
              <a:rPr sz="2200" spc="60" dirty="0">
                <a:solidFill>
                  <a:srgbClr val="3E3E3E"/>
                </a:solidFill>
                <a:latin typeface="Trebuchet MS"/>
                <a:cs typeface="Trebuchet MS"/>
              </a:rPr>
              <a:t>kube-proxy</a:t>
            </a:r>
            <a:endParaRPr sz="2200">
              <a:latin typeface="Trebuchet MS"/>
              <a:cs typeface="Trebuchet MS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9594913" y="5917501"/>
            <a:ext cx="3135630" cy="1482090"/>
            <a:chOff x="9594913" y="5917501"/>
            <a:chExt cx="3135630" cy="1482090"/>
          </a:xfrm>
        </p:grpSpPr>
        <p:sp>
          <p:nvSpPr>
            <p:cNvPr id="32" name="object 32"/>
            <p:cNvSpPr/>
            <p:nvPr/>
          </p:nvSpPr>
          <p:spPr>
            <a:xfrm>
              <a:off x="9752076" y="6237732"/>
              <a:ext cx="2973705" cy="1156970"/>
            </a:xfrm>
            <a:custGeom>
              <a:avLst/>
              <a:gdLst/>
              <a:ahLst/>
              <a:cxnLst/>
              <a:rect l="l" t="t" r="r" b="b"/>
              <a:pathLst>
                <a:path w="2973704" h="1156970">
                  <a:moveTo>
                    <a:pt x="2973324" y="0"/>
                  </a:moveTo>
                  <a:lnTo>
                    <a:pt x="0" y="0"/>
                  </a:lnTo>
                  <a:lnTo>
                    <a:pt x="0" y="1156715"/>
                  </a:lnTo>
                  <a:lnTo>
                    <a:pt x="2973324" y="1156715"/>
                  </a:lnTo>
                  <a:lnTo>
                    <a:pt x="2973324" y="0"/>
                  </a:lnTo>
                  <a:close/>
                </a:path>
              </a:pathLst>
            </a:custGeom>
            <a:solidFill>
              <a:srgbClr val="9CC2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9752076" y="6237732"/>
              <a:ext cx="2973705" cy="1156970"/>
            </a:xfrm>
            <a:custGeom>
              <a:avLst/>
              <a:gdLst/>
              <a:ahLst/>
              <a:cxnLst/>
              <a:rect l="l" t="t" r="r" b="b"/>
              <a:pathLst>
                <a:path w="2973704" h="1156970">
                  <a:moveTo>
                    <a:pt x="0" y="1156715"/>
                  </a:moveTo>
                  <a:lnTo>
                    <a:pt x="2973324" y="1156715"/>
                  </a:lnTo>
                  <a:lnTo>
                    <a:pt x="2973324" y="0"/>
                  </a:lnTo>
                  <a:lnTo>
                    <a:pt x="0" y="0"/>
                  </a:lnTo>
                  <a:lnTo>
                    <a:pt x="0" y="1156715"/>
                  </a:lnTo>
                  <a:close/>
                </a:path>
              </a:pathLst>
            </a:custGeom>
            <a:ln w="9525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9675876" y="6172200"/>
              <a:ext cx="2973705" cy="1156970"/>
            </a:xfrm>
            <a:custGeom>
              <a:avLst/>
              <a:gdLst/>
              <a:ahLst/>
              <a:cxnLst/>
              <a:rect l="l" t="t" r="r" b="b"/>
              <a:pathLst>
                <a:path w="2973704" h="1156970">
                  <a:moveTo>
                    <a:pt x="2973324" y="0"/>
                  </a:moveTo>
                  <a:lnTo>
                    <a:pt x="0" y="0"/>
                  </a:lnTo>
                  <a:lnTo>
                    <a:pt x="0" y="1156716"/>
                  </a:lnTo>
                  <a:lnTo>
                    <a:pt x="2973324" y="1156716"/>
                  </a:lnTo>
                  <a:lnTo>
                    <a:pt x="2973324" y="0"/>
                  </a:lnTo>
                  <a:close/>
                </a:path>
              </a:pathLst>
            </a:custGeom>
            <a:solidFill>
              <a:srgbClr val="9CC2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9675876" y="6172200"/>
              <a:ext cx="2973705" cy="1156970"/>
            </a:xfrm>
            <a:custGeom>
              <a:avLst/>
              <a:gdLst/>
              <a:ahLst/>
              <a:cxnLst/>
              <a:rect l="l" t="t" r="r" b="b"/>
              <a:pathLst>
                <a:path w="2973704" h="1156970">
                  <a:moveTo>
                    <a:pt x="0" y="1156716"/>
                  </a:moveTo>
                  <a:lnTo>
                    <a:pt x="2973324" y="1156716"/>
                  </a:lnTo>
                  <a:lnTo>
                    <a:pt x="2973324" y="0"/>
                  </a:lnTo>
                  <a:lnTo>
                    <a:pt x="0" y="0"/>
                  </a:lnTo>
                  <a:lnTo>
                    <a:pt x="0" y="1156716"/>
                  </a:lnTo>
                  <a:close/>
                </a:path>
              </a:pathLst>
            </a:custGeom>
            <a:ln w="9524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9599676" y="5922264"/>
              <a:ext cx="2973705" cy="1343025"/>
            </a:xfrm>
            <a:custGeom>
              <a:avLst/>
              <a:gdLst/>
              <a:ahLst/>
              <a:cxnLst/>
              <a:rect l="l" t="t" r="r" b="b"/>
              <a:pathLst>
                <a:path w="2973704" h="1343025">
                  <a:moveTo>
                    <a:pt x="2973324" y="0"/>
                  </a:moveTo>
                  <a:lnTo>
                    <a:pt x="0" y="0"/>
                  </a:lnTo>
                  <a:lnTo>
                    <a:pt x="0" y="1342644"/>
                  </a:lnTo>
                  <a:lnTo>
                    <a:pt x="2973324" y="1342644"/>
                  </a:lnTo>
                  <a:lnTo>
                    <a:pt x="2973324" y="0"/>
                  </a:lnTo>
                  <a:close/>
                </a:path>
              </a:pathLst>
            </a:custGeom>
            <a:solidFill>
              <a:srgbClr val="9CC2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9599676" y="5922264"/>
              <a:ext cx="2973705" cy="1343025"/>
            </a:xfrm>
            <a:custGeom>
              <a:avLst/>
              <a:gdLst/>
              <a:ahLst/>
              <a:cxnLst/>
              <a:rect l="l" t="t" r="r" b="b"/>
              <a:pathLst>
                <a:path w="2973704" h="1343025">
                  <a:moveTo>
                    <a:pt x="0" y="1342644"/>
                  </a:moveTo>
                  <a:lnTo>
                    <a:pt x="2973324" y="1342644"/>
                  </a:lnTo>
                  <a:lnTo>
                    <a:pt x="2973324" y="0"/>
                  </a:lnTo>
                  <a:lnTo>
                    <a:pt x="0" y="0"/>
                  </a:lnTo>
                  <a:lnTo>
                    <a:pt x="0" y="1342644"/>
                  </a:lnTo>
                  <a:close/>
                </a:path>
              </a:pathLst>
            </a:custGeom>
            <a:ln w="9525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9822180" y="6376416"/>
              <a:ext cx="425450" cy="367665"/>
            </a:xfrm>
            <a:custGeom>
              <a:avLst/>
              <a:gdLst/>
              <a:ahLst/>
              <a:cxnLst/>
              <a:rect l="l" t="t" r="r" b="b"/>
              <a:pathLst>
                <a:path w="425450" h="367665">
                  <a:moveTo>
                    <a:pt x="425196" y="0"/>
                  </a:moveTo>
                  <a:lnTo>
                    <a:pt x="0" y="0"/>
                  </a:lnTo>
                  <a:lnTo>
                    <a:pt x="0" y="367284"/>
                  </a:lnTo>
                  <a:lnTo>
                    <a:pt x="425196" y="367284"/>
                  </a:lnTo>
                  <a:lnTo>
                    <a:pt x="425196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9822180" y="6376416"/>
              <a:ext cx="425450" cy="367665"/>
            </a:xfrm>
            <a:custGeom>
              <a:avLst/>
              <a:gdLst/>
              <a:ahLst/>
              <a:cxnLst/>
              <a:rect l="l" t="t" r="r" b="b"/>
              <a:pathLst>
                <a:path w="425450" h="367665">
                  <a:moveTo>
                    <a:pt x="0" y="367284"/>
                  </a:moveTo>
                  <a:lnTo>
                    <a:pt x="425196" y="367284"/>
                  </a:lnTo>
                  <a:lnTo>
                    <a:pt x="425196" y="0"/>
                  </a:lnTo>
                  <a:lnTo>
                    <a:pt x="0" y="0"/>
                  </a:lnTo>
                  <a:lnTo>
                    <a:pt x="0" y="367284"/>
                  </a:lnTo>
                  <a:close/>
                </a:path>
              </a:pathLst>
            </a:custGeom>
            <a:ln w="9525">
              <a:solidFill>
                <a:srgbClr val="44536A"/>
              </a:solidFill>
              <a:prstDash val="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10584180" y="6376416"/>
              <a:ext cx="425450" cy="367665"/>
            </a:xfrm>
            <a:custGeom>
              <a:avLst/>
              <a:gdLst/>
              <a:ahLst/>
              <a:cxnLst/>
              <a:rect l="l" t="t" r="r" b="b"/>
              <a:pathLst>
                <a:path w="425450" h="367665">
                  <a:moveTo>
                    <a:pt x="425196" y="0"/>
                  </a:moveTo>
                  <a:lnTo>
                    <a:pt x="0" y="0"/>
                  </a:lnTo>
                  <a:lnTo>
                    <a:pt x="0" y="367284"/>
                  </a:lnTo>
                  <a:lnTo>
                    <a:pt x="425196" y="367284"/>
                  </a:lnTo>
                  <a:lnTo>
                    <a:pt x="425196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10584180" y="6376416"/>
              <a:ext cx="425450" cy="367665"/>
            </a:xfrm>
            <a:custGeom>
              <a:avLst/>
              <a:gdLst/>
              <a:ahLst/>
              <a:cxnLst/>
              <a:rect l="l" t="t" r="r" b="b"/>
              <a:pathLst>
                <a:path w="425450" h="367665">
                  <a:moveTo>
                    <a:pt x="0" y="367284"/>
                  </a:moveTo>
                  <a:lnTo>
                    <a:pt x="425196" y="367284"/>
                  </a:lnTo>
                  <a:lnTo>
                    <a:pt x="425196" y="0"/>
                  </a:lnTo>
                  <a:lnTo>
                    <a:pt x="0" y="0"/>
                  </a:lnTo>
                  <a:lnTo>
                    <a:pt x="0" y="367284"/>
                  </a:lnTo>
                  <a:close/>
                </a:path>
              </a:pathLst>
            </a:custGeom>
            <a:ln w="9525">
              <a:solidFill>
                <a:srgbClr val="44536A"/>
              </a:solidFill>
              <a:prstDash val="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11346180" y="6376416"/>
              <a:ext cx="425450" cy="367665"/>
            </a:xfrm>
            <a:custGeom>
              <a:avLst/>
              <a:gdLst/>
              <a:ahLst/>
              <a:cxnLst/>
              <a:rect l="l" t="t" r="r" b="b"/>
              <a:pathLst>
                <a:path w="425450" h="367665">
                  <a:moveTo>
                    <a:pt x="425196" y="0"/>
                  </a:moveTo>
                  <a:lnTo>
                    <a:pt x="0" y="0"/>
                  </a:lnTo>
                  <a:lnTo>
                    <a:pt x="0" y="367284"/>
                  </a:lnTo>
                  <a:lnTo>
                    <a:pt x="425196" y="367284"/>
                  </a:lnTo>
                  <a:lnTo>
                    <a:pt x="425196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11346180" y="6376416"/>
              <a:ext cx="425450" cy="367665"/>
            </a:xfrm>
            <a:custGeom>
              <a:avLst/>
              <a:gdLst/>
              <a:ahLst/>
              <a:cxnLst/>
              <a:rect l="l" t="t" r="r" b="b"/>
              <a:pathLst>
                <a:path w="425450" h="367665">
                  <a:moveTo>
                    <a:pt x="0" y="367284"/>
                  </a:moveTo>
                  <a:lnTo>
                    <a:pt x="425196" y="367284"/>
                  </a:lnTo>
                  <a:lnTo>
                    <a:pt x="425196" y="0"/>
                  </a:lnTo>
                  <a:lnTo>
                    <a:pt x="0" y="0"/>
                  </a:lnTo>
                  <a:lnTo>
                    <a:pt x="0" y="367284"/>
                  </a:lnTo>
                  <a:close/>
                </a:path>
              </a:pathLst>
            </a:custGeom>
            <a:ln w="9525">
              <a:solidFill>
                <a:srgbClr val="44536A"/>
              </a:solidFill>
              <a:prstDash val="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4" name="object 44"/>
          <p:cNvSpPr txBox="1"/>
          <p:nvPr/>
        </p:nvSpPr>
        <p:spPr>
          <a:xfrm>
            <a:off x="10719307" y="5987034"/>
            <a:ext cx="54991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spc="-20" dirty="0">
                <a:solidFill>
                  <a:srgbClr val="3E3E3E"/>
                </a:solidFill>
                <a:latin typeface="Tahoma"/>
                <a:cs typeface="Tahoma"/>
              </a:rPr>
              <a:t>Pod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10301985" y="6840169"/>
            <a:ext cx="135255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i="1" spc="-25" dirty="0">
                <a:solidFill>
                  <a:srgbClr val="3E3E3E"/>
                </a:solidFill>
                <a:latin typeface="Trebuchet MS"/>
                <a:cs typeface="Trebuchet MS"/>
              </a:rPr>
              <a:t>Containers</a:t>
            </a:r>
            <a:endParaRPr sz="2200">
              <a:latin typeface="Trebuchet MS"/>
              <a:cs typeface="Trebuchet MS"/>
            </a:endParaRPr>
          </a:p>
        </p:txBody>
      </p:sp>
      <p:grpSp>
        <p:nvGrpSpPr>
          <p:cNvPr id="46" name="object 46"/>
          <p:cNvGrpSpPr/>
          <p:nvPr/>
        </p:nvGrpSpPr>
        <p:grpSpPr>
          <a:xfrm>
            <a:off x="9613201" y="5126545"/>
            <a:ext cx="3117215" cy="439420"/>
            <a:chOff x="9613201" y="5126545"/>
            <a:chExt cx="3117215" cy="439420"/>
          </a:xfrm>
        </p:grpSpPr>
        <p:sp>
          <p:nvSpPr>
            <p:cNvPr id="47" name="object 47"/>
            <p:cNvSpPr/>
            <p:nvPr/>
          </p:nvSpPr>
          <p:spPr>
            <a:xfrm>
              <a:off x="9617964" y="5131308"/>
              <a:ext cx="3107690" cy="429895"/>
            </a:xfrm>
            <a:custGeom>
              <a:avLst/>
              <a:gdLst/>
              <a:ahLst/>
              <a:cxnLst/>
              <a:rect l="l" t="t" r="r" b="b"/>
              <a:pathLst>
                <a:path w="3107690" h="429895">
                  <a:moveTo>
                    <a:pt x="3035807" y="0"/>
                  </a:moveTo>
                  <a:lnTo>
                    <a:pt x="71627" y="0"/>
                  </a:lnTo>
                  <a:lnTo>
                    <a:pt x="43773" y="5637"/>
                  </a:lnTo>
                  <a:lnTo>
                    <a:pt x="21002" y="21002"/>
                  </a:lnTo>
                  <a:lnTo>
                    <a:pt x="5637" y="43773"/>
                  </a:lnTo>
                  <a:lnTo>
                    <a:pt x="0" y="71627"/>
                  </a:lnTo>
                  <a:lnTo>
                    <a:pt x="0" y="358139"/>
                  </a:lnTo>
                  <a:lnTo>
                    <a:pt x="5637" y="385994"/>
                  </a:lnTo>
                  <a:lnTo>
                    <a:pt x="21002" y="408765"/>
                  </a:lnTo>
                  <a:lnTo>
                    <a:pt x="43773" y="424130"/>
                  </a:lnTo>
                  <a:lnTo>
                    <a:pt x="71627" y="429767"/>
                  </a:lnTo>
                  <a:lnTo>
                    <a:pt x="3035807" y="429767"/>
                  </a:lnTo>
                  <a:lnTo>
                    <a:pt x="3063662" y="424130"/>
                  </a:lnTo>
                  <a:lnTo>
                    <a:pt x="3086433" y="408765"/>
                  </a:lnTo>
                  <a:lnTo>
                    <a:pt x="3101798" y="385994"/>
                  </a:lnTo>
                  <a:lnTo>
                    <a:pt x="3107435" y="358139"/>
                  </a:lnTo>
                  <a:lnTo>
                    <a:pt x="3107435" y="71627"/>
                  </a:lnTo>
                  <a:lnTo>
                    <a:pt x="3101798" y="43773"/>
                  </a:lnTo>
                  <a:lnTo>
                    <a:pt x="3086433" y="21002"/>
                  </a:lnTo>
                  <a:lnTo>
                    <a:pt x="3063662" y="5637"/>
                  </a:lnTo>
                  <a:lnTo>
                    <a:pt x="3035807" y="0"/>
                  </a:lnTo>
                  <a:close/>
                </a:path>
              </a:pathLst>
            </a:custGeom>
            <a:solidFill>
              <a:srgbClr val="9CC2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9617964" y="5131308"/>
              <a:ext cx="3107690" cy="429895"/>
            </a:xfrm>
            <a:custGeom>
              <a:avLst/>
              <a:gdLst/>
              <a:ahLst/>
              <a:cxnLst/>
              <a:rect l="l" t="t" r="r" b="b"/>
              <a:pathLst>
                <a:path w="3107690" h="429895">
                  <a:moveTo>
                    <a:pt x="0" y="71627"/>
                  </a:moveTo>
                  <a:lnTo>
                    <a:pt x="5637" y="43773"/>
                  </a:lnTo>
                  <a:lnTo>
                    <a:pt x="21002" y="21002"/>
                  </a:lnTo>
                  <a:lnTo>
                    <a:pt x="43773" y="5637"/>
                  </a:lnTo>
                  <a:lnTo>
                    <a:pt x="71627" y="0"/>
                  </a:lnTo>
                  <a:lnTo>
                    <a:pt x="3035807" y="0"/>
                  </a:lnTo>
                  <a:lnTo>
                    <a:pt x="3063662" y="5637"/>
                  </a:lnTo>
                  <a:lnTo>
                    <a:pt x="3086433" y="21002"/>
                  </a:lnTo>
                  <a:lnTo>
                    <a:pt x="3101798" y="43773"/>
                  </a:lnTo>
                  <a:lnTo>
                    <a:pt x="3107435" y="71627"/>
                  </a:lnTo>
                  <a:lnTo>
                    <a:pt x="3107435" y="358139"/>
                  </a:lnTo>
                  <a:lnTo>
                    <a:pt x="3101798" y="385994"/>
                  </a:lnTo>
                  <a:lnTo>
                    <a:pt x="3086433" y="408765"/>
                  </a:lnTo>
                  <a:lnTo>
                    <a:pt x="3063662" y="424130"/>
                  </a:lnTo>
                  <a:lnTo>
                    <a:pt x="3035807" y="429767"/>
                  </a:lnTo>
                  <a:lnTo>
                    <a:pt x="71627" y="429767"/>
                  </a:lnTo>
                  <a:lnTo>
                    <a:pt x="43773" y="424130"/>
                  </a:lnTo>
                  <a:lnTo>
                    <a:pt x="21002" y="408765"/>
                  </a:lnTo>
                  <a:lnTo>
                    <a:pt x="5637" y="385994"/>
                  </a:lnTo>
                  <a:lnTo>
                    <a:pt x="0" y="358139"/>
                  </a:lnTo>
                  <a:lnTo>
                    <a:pt x="0" y="71627"/>
                  </a:lnTo>
                  <a:close/>
                </a:path>
              </a:pathLst>
            </a:custGeom>
            <a:ln w="9525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9" name="object 49"/>
          <p:cNvSpPr txBox="1"/>
          <p:nvPr/>
        </p:nvSpPr>
        <p:spPr>
          <a:xfrm>
            <a:off x="9960356" y="5151501"/>
            <a:ext cx="242443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50" dirty="0">
                <a:solidFill>
                  <a:srgbClr val="3E3E3E"/>
                </a:solidFill>
                <a:latin typeface="Trebuchet MS"/>
                <a:cs typeface="Trebuchet MS"/>
              </a:rPr>
              <a:t>Container</a:t>
            </a:r>
            <a:r>
              <a:rPr sz="2200" spc="-10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rebuchet MS"/>
                <a:cs typeface="Trebuchet MS"/>
              </a:rPr>
              <a:t>runtime</a:t>
            </a:r>
            <a:endParaRPr sz="2200">
              <a:latin typeface="Trebuchet MS"/>
              <a:cs typeface="Trebuchet MS"/>
            </a:endParaRPr>
          </a:p>
        </p:txBody>
      </p:sp>
      <p:pic>
        <p:nvPicPr>
          <p:cNvPr id="50" name="object 5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867655" y="757427"/>
            <a:ext cx="6568440" cy="365759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6256635" cy="9144000"/>
            <a:chOff x="0" y="0"/>
            <a:chExt cx="16256635" cy="9144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6256507" cy="9143996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841753" y="1536953"/>
              <a:ext cx="12573000" cy="1085215"/>
            </a:xfrm>
            <a:custGeom>
              <a:avLst/>
              <a:gdLst/>
              <a:ahLst/>
              <a:cxnLst/>
              <a:rect l="l" t="t" r="r" b="b"/>
              <a:pathLst>
                <a:path w="12573000" h="1085214">
                  <a:moveTo>
                    <a:pt x="0" y="131191"/>
                  </a:moveTo>
                  <a:lnTo>
                    <a:pt x="10300" y="80099"/>
                  </a:lnTo>
                  <a:lnTo>
                    <a:pt x="38401" y="38401"/>
                  </a:lnTo>
                  <a:lnTo>
                    <a:pt x="80099" y="10300"/>
                  </a:lnTo>
                  <a:lnTo>
                    <a:pt x="131190" y="0"/>
                  </a:lnTo>
                  <a:lnTo>
                    <a:pt x="12441809" y="0"/>
                  </a:lnTo>
                  <a:lnTo>
                    <a:pt x="12492900" y="10300"/>
                  </a:lnTo>
                  <a:lnTo>
                    <a:pt x="12534598" y="38401"/>
                  </a:lnTo>
                  <a:lnTo>
                    <a:pt x="12562699" y="80099"/>
                  </a:lnTo>
                  <a:lnTo>
                    <a:pt x="12573000" y="131191"/>
                  </a:lnTo>
                  <a:lnTo>
                    <a:pt x="12573000" y="953897"/>
                  </a:lnTo>
                  <a:lnTo>
                    <a:pt x="12562699" y="1004988"/>
                  </a:lnTo>
                  <a:lnTo>
                    <a:pt x="12534598" y="1046686"/>
                  </a:lnTo>
                  <a:lnTo>
                    <a:pt x="12492900" y="1074787"/>
                  </a:lnTo>
                  <a:lnTo>
                    <a:pt x="12441809" y="1085088"/>
                  </a:lnTo>
                  <a:lnTo>
                    <a:pt x="131190" y="1085088"/>
                  </a:lnTo>
                  <a:lnTo>
                    <a:pt x="80099" y="1074787"/>
                  </a:lnTo>
                  <a:lnTo>
                    <a:pt x="38401" y="1046686"/>
                  </a:lnTo>
                  <a:lnTo>
                    <a:pt x="10300" y="1004988"/>
                  </a:lnTo>
                  <a:lnTo>
                    <a:pt x="0" y="953897"/>
                  </a:lnTo>
                  <a:lnTo>
                    <a:pt x="0" y="131191"/>
                  </a:lnTo>
                  <a:close/>
                </a:path>
              </a:pathLst>
            </a:custGeom>
            <a:ln w="25399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2367533" y="1659407"/>
            <a:ext cx="11517630" cy="7969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03070" marR="5080" indent="-1690370">
              <a:lnSpc>
                <a:spcPct val="114999"/>
              </a:lnSpc>
              <a:spcBef>
                <a:spcPts val="100"/>
              </a:spcBef>
            </a:pP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Traditional</a:t>
            </a:r>
            <a:r>
              <a:rPr sz="2200" spc="-7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development</a:t>
            </a:r>
            <a:r>
              <a:rPr sz="2200" spc="-8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approach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has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a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sequence</a:t>
            </a:r>
            <a:r>
              <a:rPr sz="2200" spc="-6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of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Tahoma"/>
                <a:cs typeface="Tahoma"/>
              </a:rPr>
              <a:t>activities</a:t>
            </a:r>
            <a:r>
              <a:rPr sz="2200" spc="-7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for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system</a:t>
            </a:r>
            <a:r>
              <a:rPr sz="2200" spc="-7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designers</a:t>
            </a:r>
            <a:r>
              <a:rPr sz="2200" spc="-7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and </a:t>
            </a:r>
            <a:r>
              <a:rPr sz="2200" spc="-67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developers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to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Tahoma"/>
                <a:cs typeface="Tahoma"/>
              </a:rPr>
              <a:t>plan,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ahoma"/>
                <a:cs typeface="Tahoma"/>
              </a:rPr>
              <a:t>create,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5" dirty="0">
                <a:solidFill>
                  <a:srgbClr val="3E3E3E"/>
                </a:solidFill>
                <a:latin typeface="Tahoma"/>
                <a:cs typeface="Tahoma"/>
              </a:rPr>
              <a:t>test,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and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deploy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a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software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Tahoma"/>
                <a:cs typeface="Tahoma"/>
              </a:rPr>
              <a:t>system.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6238747" y="306451"/>
            <a:ext cx="377634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5" dirty="0">
                <a:solidFill>
                  <a:srgbClr val="3E3E3E"/>
                </a:solidFill>
              </a:rPr>
              <a:t>Traditional</a:t>
            </a:r>
            <a:r>
              <a:rPr spc="-135" dirty="0">
                <a:solidFill>
                  <a:srgbClr val="3E3E3E"/>
                </a:solidFill>
              </a:rPr>
              <a:t> </a:t>
            </a:r>
            <a:r>
              <a:rPr spc="5" dirty="0">
                <a:solidFill>
                  <a:srgbClr val="3E3E3E"/>
                </a:solidFill>
              </a:rPr>
              <a:t>Approach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247138" y="2980182"/>
            <a:ext cx="2590800" cy="668020"/>
          </a:xfrm>
          <a:prstGeom prst="rect">
            <a:avLst/>
          </a:prstGeom>
          <a:ln w="19050">
            <a:solidFill>
              <a:srgbClr val="3E96C0"/>
            </a:solidFill>
          </a:ln>
        </p:spPr>
        <p:txBody>
          <a:bodyPr vert="horz" wrap="square" lIns="0" tIns="166370" rIns="0" bIns="0" rtlCol="0">
            <a:spAutoFit/>
          </a:bodyPr>
          <a:lstStyle/>
          <a:p>
            <a:pPr marL="459105">
              <a:lnSpc>
                <a:spcPct val="100000"/>
              </a:lnSpc>
              <a:spcBef>
                <a:spcPts val="1310"/>
              </a:spcBef>
            </a:pPr>
            <a:r>
              <a:rPr sz="2000" spc="75" dirty="0">
                <a:solidFill>
                  <a:srgbClr val="3E3E3E"/>
                </a:solidFill>
                <a:latin typeface="Tahoma"/>
                <a:cs typeface="Tahoma"/>
              </a:rPr>
              <a:t>Requirements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837938" y="3304413"/>
            <a:ext cx="573405" cy="629285"/>
          </a:xfrm>
          <a:custGeom>
            <a:avLst/>
            <a:gdLst/>
            <a:ahLst/>
            <a:cxnLst/>
            <a:rect l="l" t="t" r="r" b="b"/>
            <a:pathLst>
              <a:path w="573404" h="629285">
                <a:moveTo>
                  <a:pt x="525399" y="552576"/>
                </a:moveTo>
                <a:lnTo>
                  <a:pt x="496824" y="552576"/>
                </a:lnTo>
                <a:lnTo>
                  <a:pt x="534924" y="628776"/>
                </a:lnTo>
                <a:lnTo>
                  <a:pt x="566674" y="565276"/>
                </a:lnTo>
                <a:lnTo>
                  <a:pt x="525399" y="565276"/>
                </a:lnTo>
                <a:lnTo>
                  <a:pt x="525399" y="552576"/>
                </a:lnTo>
                <a:close/>
              </a:path>
              <a:path w="573404" h="629285">
                <a:moveTo>
                  <a:pt x="525399" y="9525"/>
                </a:moveTo>
                <a:lnTo>
                  <a:pt x="525399" y="565276"/>
                </a:lnTo>
                <a:lnTo>
                  <a:pt x="544449" y="565276"/>
                </a:lnTo>
                <a:lnTo>
                  <a:pt x="544449" y="19050"/>
                </a:lnTo>
                <a:lnTo>
                  <a:pt x="534924" y="19050"/>
                </a:lnTo>
                <a:lnTo>
                  <a:pt x="525399" y="9525"/>
                </a:lnTo>
                <a:close/>
              </a:path>
              <a:path w="573404" h="629285">
                <a:moveTo>
                  <a:pt x="573024" y="552576"/>
                </a:moveTo>
                <a:lnTo>
                  <a:pt x="544449" y="552576"/>
                </a:lnTo>
                <a:lnTo>
                  <a:pt x="544449" y="565276"/>
                </a:lnTo>
                <a:lnTo>
                  <a:pt x="566674" y="565276"/>
                </a:lnTo>
                <a:lnTo>
                  <a:pt x="573024" y="552576"/>
                </a:lnTo>
                <a:close/>
              </a:path>
              <a:path w="573404" h="629285">
                <a:moveTo>
                  <a:pt x="540131" y="0"/>
                </a:moveTo>
                <a:lnTo>
                  <a:pt x="0" y="0"/>
                </a:lnTo>
                <a:lnTo>
                  <a:pt x="0" y="19050"/>
                </a:lnTo>
                <a:lnTo>
                  <a:pt x="525399" y="19050"/>
                </a:lnTo>
                <a:lnTo>
                  <a:pt x="525399" y="9525"/>
                </a:lnTo>
                <a:lnTo>
                  <a:pt x="544449" y="9525"/>
                </a:lnTo>
                <a:lnTo>
                  <a:pt x="544449" y="4317"/>
                </a:lnTo>
                <a:lnTo>
                  <a:pt x="540131" y="0"/>
                </a:lnTo>
                <a:close/>
              </a:path>
              <a:path w="573404" h="629285">
                <a:moveTo>
                  <a:pt x="544449" y="9525"/>
                </a:moveTo>
                <a:lnTo>
                  <a:pt x="525399" y="9525"/>
                </a:lnTo>
                <a:lnTo>
                  <a:pt x="534924" y="19050"/>
                </a:lnTo>
                <a:lnTo>
                  <a:pt x="544449" y="19050"/>
                </a:lnTo>
                <a:lnTo>
                  <a:pt x="544449" y="9525"/>
                </a:lnTo>
                <a:close/>
              </a:path>
            </a:pathLst>
          </a:custGeom>
          <a:solidFill>
            <a:srgbClr val="3E96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4100321" y="3915917"/>
            <a:ext cx="2592705" cy="668020"/>
          </a:xfrm>
          <a:prstGeom prst="rect">
            <a:avLst/>
          </a:prstGeom>
          <a:ln w="19050">
            <a:solidFill>
              <a:srgbClr val="3E96C0"/>
            </a:solidFill>
          </a:ln>
        </p:spPr>
        <p:txBody>
          <a:bodyPr vert="horz" wrap="square" lIns="0" tIns="16700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315"/>
              </a:spcBef>
            </a:pPr>
            <a:r>
              <a:rPr sz="2000" spc="60" dirty="0">
                <a:solidFill>
                  <a:srgbClr val="3E3E3E"/>
                </a:solidFill>
                <a:latin typeface="Tahoma"/>
                <a:cs typeface="Tahoma"/>
              </a:rPr>
              <a:t>Design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692645" y="4240148"/>
            <a:ext cx="573405" cy="629285"/>
          </a:xfrm>
          <a:custGeom>
            <a:avLst/>
            <a:gdLst/>
            <a:ahLst/>
            <a:cxnLst/>
            <a:rect l="l" t="t" r="r" b="b"/>
            <a:pathLst>
              <a:path w="573404" h="629285">
                <a:moveTo>
                  <a:pt x="525399" y="552576"/>
                </a:moveTo>
                <a:lnTo>
                  <a:pt x="496824" y="552576"/>
                </a:lnTo>
                <a:lnTo>
                  <a:pt x="534924" y="628776"/>
                </a:lnTo>
                <a:lnTo>
                  <a:pt x="566674" y="565276"/>
                </a:lnTo>
                <a:lnTo>
                  <a:pt x="525399" y="565276"/>
                </a:lnTo>
                <a:lnTo>
                  <a:pt x="525399" y="552576"/>
                </a:lnTo>
                <a:close/>
              </a:path>
              <a:path w="573404" h="629285">
                <a:moveTo>
                  <a:pt x="525399" y="9525"/>
                </a:moveTo>
                <a:lnTo>
                  <a:pt x="525399" y="565276"/>
                </a:lnTo>
                <a:lnTo>
                  <a:pt x="544449" y="565276"/>
                </a:lnTo>
                <a:lnTo>
                  <a:pt x="544449" y="19050"/>
                </a:lnTo>
                <a:lnTo>
                  <a:pt x="534924" y="19050"/>
                </a:lnTo>
                <a:lnTo>
                  <a:pt x="525399" y="9525"/>
                </a:lnTo>
                <a:close/>
              </a:path>
              <a:path w="573404" h="629285">
                <a:moveTo>
                  <a:pt x="573024" y="552576"/>
                </a:moveTo>
                <a:lnTo>
                  <a:pt x="544449" y="552576"/>
                </a:lnTo>
                <a:lnTo>
                  <a:pt x="544449" y="565276"/>
                </a:lnTo>
                <a:lnTo>
                  <a:pt x="566674" y="565276"/>
                </a:lnTo>
                <a:lnTo>
                  <a:pt x="573024" y="552576"/>
                </a:lnTo>
                <a:close/>
              </a:path>
              <a:path w="573404" h="629285">
                <a:moveTo>
                  <a:pt x="540130" y="0"/>
                </a:moveTo>
                <a:lnTo>
                  <a:pt x="0" y="0"/>
                </a:lnTo>
                <a:lnTo>
                  <a:pt x="0" y="19050"/>
                </a:lnTo>
                <a:lnTo>
                  <a:pt x="525399" y="19050"/>
                </a:lnTo>
                <a:lnTo>
                  <a:pt x="525399" y="9525"/>
                </a:lnTo>
                <a:lnTo>
                  <a:pt x="544449" y="9525"/>
                </a:lnTo>
                <a:lnTo>
                  <a:pt x="544449" y="4317"/>
                </a:lnTo>
                <a:lnTo>
                  <a:pt x="540130" y="0"/>
                </a:lnTo>
                <a:close/>
              </a:path>
              <a:path w="573404" h="629285">
                <a:moveTo>
                  <a:pt x="544449" y="9525"/>
                </a:moveTo>
                <a:lnTo>
                  <a:pt x="525399" y="9525"/>
                </a:lnTo>
                <a:lnTo>
                  <a:pt x="534924" y="19050"/>
                </a:lnTo>
                <a:lnTo>
                  <a:pt x="544449" y="19050"/>
                </a:lnTo>
                <a:lnTo>
                  <a:pt x="544449" y="9525"/>
                </a:lnTo>
                <a:close/>
              </a:path>
            </a:pathLst>
          </a:custGeom>
          <a:solidFill>
            <a:srgbClr val="3E96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5906261" y="4869941"/>
            <a:ext cx="2590800" cy="668020"/>
          </a:xfrm>
          <a:prstGeom prst="rect">
            <a:avLst/>
          </a:prstGeom>
          <a:ln w="19050">
            <a:solidFill>
              <a:srgbClr val="3E96C0"/>
            </a:solidFill>
          </a:ln>
        </p:spPr>
        <p:txBody>
          <a:bodyPr vert="horz" wrap="square" lIns="0" tIns="165735" rIns="0" bIns="0" rtlCol="0">
            <a:spAutoFit/>
          </a:bodyPr>
          <a:lstStyle/>
          <a:p>
            <a:pPr marL="344170">
              <a:lnSpc>
                <a:spcPct val="100000"/>
              </a:lnSpc>
              <a:spcBef>
                <a:spcPts val="1305"/>
              </a:spcBef>
            </a:pPr>
            <a:r>
              <a:rPr sz="2000" spc="70" dirty="0">
                <a:solidFill>
                  <a:srgbClr val="3E3E3E"/>
                </a:solidFill>
                <a:latin typeface="Tahoma"/>
                <a:cs typeface="Tahoma"/>
              </a:rPr>
              <a:t>Implementation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8497061" y="5194172"/>
            <a:ext cx="573405" cy="629285"/>
          </a:xfrm>
          <a:custGeom>
            <a:avLst/>
            <a:gdLst/>
            <a:ahLst/>
            <a:cxnLst/>
            <a:rect l="l" t="t" r="r" b="b"/>
            <a:pathLst>
              <a:path w="573404" h="629285">
                <a:moveTo>
                  <a:pt x="525399" y="552576"/>
                </a:moveTo>
                <a:lnTo>
                  <a:pt x="496824" y="552576"/>
                </a:lnTo>
                <a:lnTo>
                  <a:pt x="534924" y="628776"/>
                </a:lnTo>
                <a:lnTo>
                  <a:pt x="566674" y="565276"/>
                </a:lnTo>
                <a:lnTo>
                  <a:pt x="525399" y="565276"/>
                </a:lnTo>
                <a:lnTo>
                  <a:pt x="525399" y="552576"/>
                </a:lnTo>
                <a:close/>
              </a:path>
              <a:path w="573404" h="629285">
                <a:moveTo>
                  <a:pt x="525399" y="9525"/>
                </a:moveTo>
                <a:lnTo>
                  <a:pt x="525399" y="565276"/>
                </a:lnTo>
                <a:lnTo>
                  <a:pt x="544449" y="565276"/>
                </a:lnTo>
                <a:lnTo>
                  <a:pt x="544449" y="19050"/>
                </a:lnTo>
                <a:lnTo>
                  <a:pt x="534924" y="19050"/>
                </a:lnTo>
                <a:lnTo>
                  <a:pt x="525399" y="9525"/>
                </a:lnTo>
                <a:close/>
              </a:path>
              <a:path w="573404" h="629285">
                <a:moveTo>
                  <a:pt x="573024" y="552576"/>
                </a:moveTo>
                <a:lnTo>
                  <a:pt x="544449" y="552576"/>
                </a:lnTo>
                <a:lnTo>
                  <a:pt x="544449" y="565276"/>
                </a:lnTo>
                <a:lnTo>
                  <a:pt x="566674" y="565276"/>
                </a:lnTo>
                <a:lnTo>
                  <a:pt x="573024" y="552576"/>
                </a:lnTo>
                <a:close/>
              </a:path>
              <a:path w="573404" h="629285">
                <a:moveTo>
                  <a:pt x="540131" y="0"/>
                </a:moveTo>
                <a:lnTo>
                  <a:pt x="0" y="0"/>
                </a:lnTo>
                <a:lnTo>
                  <a:pt x="0" y="19050"/>
                </a:lnTo>
                <a:lnTo>
                  <a:pt x="525399" y="19050"/>
                </a:lnTo>
                <a:lnTo>
                  <a:pt x="525399" y="9525"/>
                </a:lnTo>
                <a:lnTo>
                  <a:pt x="544449" y="9525"/>
                </a:lnTo>
                <a:lnTo>
                  <a:pt x="544449" y="4317"/>
                </a:lnTo>
                <a:lnTo>
                  <a:pt x="540131" y="0"/>
                </a:lnTo>
                <a:close/>
              </a:path>
              <a:path w="573404" h="629285">
                <a:moveTo>
                  <a:pt x="544449" y="9525"/>
                </a:moveTo>
                <a:lnTo>
                  <a:pt x="525399" y="9525"/>
                </a:lnTo>
                <a:lnTo>
                  <a:pt x="534924" y="19050"/>
                </a:lnTo>
                <a:lnTo>
                  <a:pt x="544449" y="19050"/>
                </a:lnTo>
                <a:lnTo>
                  <a:pt x="544449" y="9525"/>
                </a:lnTo>
                <a:close/>
              </a:path>
            </a:pathLst>
          </a:custGeom>
          <a:solidFill>
            <a:srgbClr val="3E96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7760969" y="5822441"/>
            <a:ext cx="2590800" cy="668020"/>
          </a:xfrm>
          <a:prstGeom prst="rect">
            <a:avLst/>
          </a:prstGeom>
          <a:ln w="19050">
            <a:solidFill>
              <a:srgbClr val="3E96C0"/>
            </a:solidFill>
          </a:ln>
        </p:spPr>
        <p:txBody>
          <a:bodyPr vert="horz" wrap="square" lIns="0" tIns="16700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315"/>
              </a:spcBef>
            </a:pPr>
            <a:r>
              <a:rPr sz="2000" spc="30" dirty="0">
                <a:solidFill>
                  <a:srgbClr val="3E3E3E"/>
                </a:solidFill>
                <a:latin typeface="Tahoma"/>
                <a:cs typeface="Tahoma"/>
              </a:rPr>
              <a:t>Testing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0351769" y="6146672"/>
            <a:ext cx="573405" cy="629285"/>
          </a:xfrm>
          <a:custGeom>
            <a:avLst/>
            <a:gdLst/>
            <a:ahLst/>
            <a:cxnLst/>
            <a:rect l="l" t="t" r="r" b="b"/>
            <a:pathLst>
              <a:path w="573404" h="629284">
                <a:moveTo>
                  <a:pt x="525399" y="552576"/>
                </a:moveTo>
                <a:lnTo>
                  <a:pt x="496824" y="552576"/>
                </a:lnTo>
                <a:lnTo>
                  <a:pt x="534924" y="628776"/>
                </a:lnTo>
                <a:lnTo>
                  <a:pt x="566674" y="565276"/>
                </a:lnTo>
                <a:lnTo>
                  <a:pt x="525399" y="565276"/>
                </a:lnTo>
                <a:lnTo>
                  <a:pt x="525399" y="552576"/>
                </a:lnTo>
                <a:close/>
              </a:path>
              <a:path w="573404" h="629284">
                <a:moveTo>
                  <a:pt x="525399" y="9525"/>
                </a:moveTo>
                <a:lnTo>
                  <a:pt x="525399" y="565276"/>
                </a:lnTo>
                <a:lnTo>
                  <a:pt x="544449" y="565276"/>
                </a:lnTo>
                <a:lnTo>
                  <a:pt x="544449" y="19050"/>
                </a:lnTo>
                <a:lnTo>
                  <a:pt x="534924" y="19050"/>
                </a:lnTo>
                <a:lnTo>
                  <a:pt x="525399" y="9525"/>
                </a:lnTo>
                <a:close/>
              </a:path>
              <a:path w="573404" h="629284">
                <a:moveTo>
                  <a:pt x="573024" y="552576"/>
                </a:moveTo>
                <a:lnTo>
                  <a:pt x="544449" y="552576"/>
                </a:lnTo>
                <a:lnTo>
                  <a:pt x="544449" y="565276"/>
                </a:lnTo>
                <a:lnTo>
                  <a:pt x="566674" y="565276"/>
                </a:lnTo>
                <a:lnTo>
                  <a:pt x="573024" y="552576"/>
                </a:lnTo>
                <a:close/>
              </a:path>
              <a:path w="573404" h="629284">
                <a:moveTo>
                  <a:pt x="540130" y="0"/>
                </a:moveTo>
                <a:lnTo>
                  <a:pt x="0" y="0"/>
                </a:lnTo>
                <a:lnTo>
                  <a:pt x="0" y="19050"/>
                </a:lnTo>
                <a:lnTo>
                  <a:pt x="525399" y="19050"/>
                </a:lnTo>
                <a:lnTo>
                  <a:pt x="525399" y="9525"/>
                </a:lnTo>
                <a:lnTo>
                  <a:pt x="544449" y="9525"/>
                </a:lnTo>
                <a:lnTo>
                  <a:pt x="544449" y="4318"/>
                </a:lnTo>
                <a:lnTo>
                  <a:pt x="540130" y="0"/>
                </a:lnTo>
                <a:close/>
              </a:path>
              <a:path w="573404" h="629284">
                <a:moveTo>
                  <a:pt x="544449" y="9525"/>
                </a:moveTo>
                <a:lnTo>
                  <a:pt x="525399" y="9525"/>
                </a:lnTo>
                <a:lnTo>
                  <a:pt x="534924" y="19050"/>
                </a:lnTo>
                <a:lnTo>
                  <a:pt x="544449" y="19050"/>
                </a:lnTo>
                <a:lnTo>
                  <a:pt x="544449" y="9525"/>
                </a:lnTo>
                <a:close/>
              </a:path>
            </a:pathLst>
          </a:custGeom>
          <a:solidFill>
            <a:srgbClr val="3E96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9565385" y="6774942"/>
            <a:ext cx="2590800" cy="668020"/>
          </a:xfrm>
          <a:prstGeom prst="rect">
            <a:avLst/>
          </a:prstGeom>
          <a:ln w="19050">
            <a:solidFill>
              <a:srgbClr val="3E96C0"/>
            </a:solidFill>
          </a:ln>
        </p:spPr>
        <p:txBody>
          <a:bodyPr vert="horz" wrap="square" lIns="0" tIns="167640" rIns="0" bIns="0" rtlCol="0">
            <a:spAutoFit/>
          </a:bodyPr>
          <a:lstStyle/>
          <a:p>
            <a:pPr marL="567055">
              <a:lnSpc>
                <a:spcPct val="100000"/>
              </a:lnSpc>
              <a:spcBef>
                <a:spcPts val="1320"/>
              </a:spcBef>
            </a:pPr>
            <a:r>
              <a:rPr sz="2000" spc="85" dirty="0">
                <a:solidFill>
                  <a:srgbClr val="3E3E3E"/>
                </a:solidFill>
                <a:latin typeface="Tahoma"/>
                <a:cs typeface="Tahoma"/>
              </a:rPr>
              <a:t>Deployment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2156185" y="7099172"/>
            <a:ext cx="573405" cy="629285"/>
          </a:xfrm>
          <a:custGeom>
            <a:avLst/>
            <a:gdLst/>
            <a:ahLst/>
            <a:cxnLst/>
            <a:rect l="l" t="t" r="r" b="b"/>
            <a:pathLst>
              <a:path w="573404" h="629284">
                <a:moveTo>
                  <a:pt x="525399" y="552576"/>
                </a:moveTo>
                <a:lnTo>
                  <a:pt x="496824" y="552576"/>
                </a:lnTo>
                <a:lnTo>
                  <a:pt x="534924" y="628776"/>
                </a:lnTo>
                <a:lnTo>
                  <a:pt x="566674" y="565276"/>
                </a:lnTo>
                <a:lnTo>
                  <a:pt x="525399" y="565276"/>
                </a:lnTo>
                <a:lnTo>
                  <a:pt x="525399" y="552576"/>
                </a:lnTo>
                <a:close/>
              </a:path>
              <a:path w="573404" h="629284">
                <a:moveTo>
                  <a:pt x="525399" y="9525"/>
                </a:moveTo>
                <a:lnTo>
                  <a:pt x="525399" y="565276"/>
                </a:lnTo>
                <a:lnTo>
                  <a:pt x="544449" y="565276"/>
                </a:lnTo>
                <a:lnTo>
                  <a:pt x="544449" y="19050"/>
                </a:lnTo>
                <a:lnTo>
                  <a:pt x="534924" y="19050"/>
                </a:lnTo>
                <a:lnTo>
                  <a:pt x="525399" y="9525"/>
                </a:lnTo>
                <a:close/>
              </a:path>
              <a:path w="573404" h="629284">
                <a:moveTo>
                  <a:pt x="573024" y="552576"/>
                </a:moveTo>
                <a:lnTo>
                  <a:pt x="544449" y="552576"/>
                </a:lnTo>
                <a:lnTo>
                  <a:pt x="544449" y="565276"/>
                </a:lnTo>
                <a:lnTo>
                  <a:pt x="566674" y="565276"/>
                </a:lnTo>
                <a:lnTo>
                  <a:pt x="573024" y="552576"/>
                </a:lnTo>
                <a:close/>
              </a:path>
              <a:path w="573404" h="629284">
                <a:moveTo>
                  <a:pt x="540131" y="0"/>
                </a:moveTo>
                <a:lnTo>
                  <a:pt x="0" y="0"/>
                </a:lnTo>
                <a:lnTo>
                  <a:pt x="0" y="19050"/>
                </a:lnTo>
                <a:lnTo>
                  <a:pt x="525399" y="19050"/>
                </a:lnTo>
                <a:lnTo>
                  <a:pt x="525399" y="9525"/>
                </a:lnTo>
                <a:lnTo>
                  <a:pt x="544449" y="9525"/>
                </a:lnTo>
                <a:lnTo>
                  <a:pt x="544449" y="4318"/>
                </a:lnTo>
                <a:lnTo>
                  <a:pt x="540131" y="0"/>
                </a:lnTo>
                <a:close/>
              </a:path>
              <a:path w="573404" h="629284">
                <a:moveTo>
                  <a:pt x="544449" y="9525"/>
                </a:moveTo>
                <a:lnTo>
                  <a:pt x="525399" y="9525"/>
                </a:lnTo>
                <a:lnTo>
                  <a:pt x="534924" y="19050"/>
                </a:lnTo>
                <a:lnTo>
                  <a:pt x="544449" y="19050"/>
                </a:lnTo>
                <a:lnTo>
                  <a:pt x="544449" y="9525"/>
                </a:lnTo>
                <a:close/>
              </a:path>
            </a:pathLst>
          </a:custGeom>
          <a:solidFill>
            <a:srgbClr val="3E96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11420093" y="7728966"/>
            <a:ext cx="2590800" cy="668020"/>
          </a:xfrm>
          <a:prstGeom prst="rect">
            <a:avLst/>
          </a:prstGeom>
          <a:ln w="19050">
            <a:solidFill>
              <a:srgbClr val="3E96C0"/>
            </a:solidFill>
          </a:ln>
        </p:spPr>
        <p:txBody>
          <a:bodyPr vert="horz" wrap="square" lIns="0" tIns="166370" rIns="0" bIns="0" rtlCol="0">
            <a:spAutoFit/>
          </a:bodyPr>
          <a:lstStyle/>
          <a:p>
            <a:pPr marL="523875">
              <a:lnSpc>
                <a:spcPct val="100000"/>
              </a:lnSpc>
              <a:spcBef>
                <a:spcPts val="1310"/>
              </a:spcBef>
            </a:pPr>
            <a:r>
              <a:rPr sz="2000" spc="85" dirty="0">
                <a:solidFill>
                  <a:srgbClr val="3E3E3E"/>
                </a:solidFill>
                <a:latin typeface="Tahoma"/>
                <a:cs typeface="Tahoma"/>
              </a:rPr>
              <a:t>Maintenance</a:t>
            </a:r>
            <a:endParaRPr sz="2000">
              <a:latin typeface="Tahoma"/>
              <a:cs typeface="Tahoma"/>
            </a:endParaRPr>
          </a:p>
        </p:txBody>
      </p:sp>
      <p:pic>
        <p:nvPicPr>
          <p:cNvPr id="18" name="object 1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166359" y="757427"/>
            <a:ext cx="5971032" cy="365759"/>
          </a:xfrm>
          <a:prstGeom prst="rect">
            <a:avLst/>
          </a:prstGeom>
        </p:spPr>
      </p:pic>
    </p:spTree>
  </p:cSld>
  <p:clrMapOvr>
    <a:masterClrMapping/>
  </p:clrMapOvr>
</p:sld>
</file>

<file path=ppt/slides/slide4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921755" y="306451"/>
            <a:ext cx="441071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>
                <a:solidFill>
                  <a:srgbClr val="3E3E3E"/>
                </a:solidFill>
              </a:rPr>
              <a:t>Kubernetes</a:t>
            </a:r>
            <a:r>
              <a:rPr spc="-140" dirty="0">
                <a:solidFill>
                  <a:srgbClr val="3E3E3E"/>
                </a:solidFill>
              </a:rPr>
              <a:t> </a:t>
            </a:r>
            <a:r>
              <a:rPr dirty="0">
                <a:solidFill>
                  <a:srgbClr val="3E3E3E"/>
                </a:solidFill>
              </a:rPr>
              <a:t>Components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125423" y="2279091"/>
            <a:ext cx="12870815" cy="19157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84200" indent="-572135">
              <a:lnSpc>
                <a:spcPct val="100000"/>
              </a:lnSpc>
              <a:spcBef>
                <a:spcPts val="95"/>
              </a:spcBef>
              <a:buFont typeface="Tahoma"/>
              <a:buChar char="•"/>
              <a:tabLst>
                <a:tab pos="583565" algn="l"/>
                <a:tab pos="584835" algn="l"/>
              </a:tabLst>
            </a:pPr>
            <a:r>
              <a:rPr sz="2200" b="1" spc="-35" dirty="0">
                <a:solidFill>
                  <a:srgbClr val="3E3E3E"/>
                </a:solidFill>
                <a:latin typeface="Tahoma"/>
                <a:cs typeface="Tahoma"/>
              </a:rPr>
              <a:t>Nodes</a:t>
            </a:r>
            <a:r>
              <a:rPr sz="2200" spc="-35" dirty="0">
                <a:solidFill>
                  <a:srgbClr val="3E3E3E"/>
                </a:solidFill>
                <a:latin typeface="Trebuchet MS"/>
                <a:cs typeface="Trebuchet MS"/>
              </a:rPr>
              <a:t>: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rebuchet MS"/>
                <a:cs typeface="Trebuchet MS"/>
              </a:rPr>
              <a:t>Sets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of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rebuchet MS"/>
                <a:cs typeface="Trebuchet MS"/>
              </a:rPr>
              <a:t>worker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rebuchet MS"/>
                <a:cs typeface="Trebuchet MS"/>
              </a:rPr>
              <a:t>machines</a:t>
            </a:r>
            <a:r>
              <a:rPr sz="2200" spc="-3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45" dirty="0">
                <a:solidFill>
                  <a:srgbClr val="3E3E3E"/>
                </a:solidFill>
                <a:latin typeface="Trebuchet MS"/>
                <a:cs typeface="Trebuchet MS"/>
              </a:rPr>
              <a:t>on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5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Kubernetes</a:t>
            </a:r>
            <a:r>
              <a:rPr sz="2200" spc="-5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5" dirty="0">
                <a:solidFill>
                  <a:srgbClr val="3E3E3E"/>
                </a:solidFill>
                <a:latin typeface="Trebuchet MS"/>
                <a:cs typeface="Trebuchet MS"/>
              </a:rPr>
              <a:t>cluster</a:t>
            </a:r>
            <a:r>
              <a:rPr sz="2200" spc="-5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dirty="0">
                <a:solidFill>
                  <a:srgbClr val="3E3E3E"/>
                </a:solidFill>
                <a:latin typeface="Trebuchet MS"/>
                <a:cs typeface="Trebuchet MS"/>
              </a:rPr>
              <a:t>that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Trebuchet MS"/>
                <a:cs typeface="Trebuchet MS"/>
              </a:rPr>
              <a:t>run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5" dirty="0">
                <a:solidFill>
                  <a:srgbClr val="3E3E3E"/>
                </a:solidFill>
                <a:latin typeface="Trebuchet MS"/>
                <a:cs typeface="Trebuchet MS"/>
              </a:rPr>
              <a:t>containerized</a:t>
            </a:r>
            <a:r>
              <a:rPr sz="2200" spc="-6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Trebuchet MS"/>
                <a:cs typeface="Trebuchet MS"/>
              </a:rPr>
              <a:t>applications</a:t>
            </a:r>
            <a:endParaRPr sz="2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buClr>
                <a:srgbClr val="3E3E3E"/>
              </a:buClr>
              <a:buFont typeface="Tahoma"/>
              <a:buChar char="•"/>
            </a:pPr>
            <a:endParaRPr sz="3000">
              <a:latin typeface="Trebuchet MS"/>
              <a:cs typeface="Trebuchet MS"/>
            </a:endParaRPr>
          </a:p>
          <a:p>
            <a:pPr marL="584200" indent="-572135">
              <a:lnSpc>
                <a:spcPct val="100000"/>
              </a:lnSpc>
              <a:buFont typeface="Tahoma"/>
              <a:buChar char="•"/>
              <a:tabLst>
                <a:tab pos="583565" algn="l"/>
                <a:tab pos="584835" algn="l"/>
              </a:tabLst>
            </a:pPr>
            <a:r>
              <a:rPr sz="2200" b="1" spc="-70" dirty="0">
                <a:solidFill>
                  <a:srgbClr val="3E3E3E"/>
                </a:solidFill>
                <a:latin typeface="Tahoma"/>
                <a:cs typeface="Tahoma"/>
              </a:rPr>
              <a:t>Pods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: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Trebuchet MS"/>
                <a:cs typeface="Trebuchet MS"/>
              </a:rPr>
              <a:t>Components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of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application</a:t>
            </a:r>
            <a:r>
              <a:rPr sz="2200" spc="-4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workload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dirty="0">
                <a:solidFill>
                  <a:srgbClr val="3E3E3E"/>
                </a:solidFill>
                <a:latin typeface="Trebuchet MS"/>
                <a:cs typeface="Trebuchet MS"/>
              </a:rPr>
              <a:t>that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Trebuchet MS"/>
                <a:cs typeface="Trebuchet MS"/>
              </a:rPr>
              <a:t>run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45" dirty="0">
                <a:solidFill>
                  <a:srgbClr val="3E3E3E"/>
                </a:solidFill>
                <a:latin typeface="Trebuchet MS"/>
                <a:cs typeface="Trebuchet MS"/>
              </a:rPr>
              <a:t>on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5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rebuchet MS"/>
                <a:cs typeface="Trebuchet MS"/>
              </a:rPr>
              <a:t>worker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20" dirty="0">
                <a:solidFill>
                  <a:srgbClr val="3E3E3E"/>
                </a:solidFill>
                <a:latin typeface="Trebuchet MS"/>
                <a:cs typeface="Trebuchet MS"/>
              </a:rPr>
              <a:t>nodes</a:t>
            </a:r>
            <a:endParaRPr sz="2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Clr>
                <a:srgbClr val="3E3E3E"/>
              </a:buClr>
              <a:buFont typeface="Tahoma"/>
              <a:buChar char="•"/>
            </a:pPr>
            <a:endParaRPr sz="2950">
              <a:latin typeface="Trebuchet MS"/>
              <a:cs typeface="Trebuchet MS"/>
            </a:endParaRPr>
          </a:p>
          <a:p>
            <a:pPr marL="584200" indent="-572135">
              <a:lnSpc>
                <a:spcPct val="100000"/>
              </a:lnSpc>
              <a:buFont typeface="Tahoma"/>
              <a:buChar char="•"/>
              <a:tabLst>
                <a:tab pos="583565" algn="l"/>
                <a:tab pos="584835" algn="l"/>
              </a:tabLst>
            </a:pPr>
            <a:r>
              <a:rPr sz="2200" b="1" dirty="0">
                <a:solidFill>
                  <a:srgbClr val="3E3E3E"/>
                </a:solidFill>
                <a:latin typeface="Tahoma"/>
                <a:cs typeface="Tahoma"/>
              </a:rPr>
              <a:t>Control</a:t>
            </a:r>
            <a:r>
              <a:rPr sz="2200" b="1" spc="-45" dirty="0">
                <a:solidFill>
                  <a:srgbClr val="3E3E3E"/>
                </a:solidFill>
                <a:latin typeface="Tahoma"/>
                <a:cs typeface="Tahoma"/>
              </a:rPr>
              <a:t> Plane</a:t>
            </a:r>
            <a:r>
              <a:rPr sz="2200" spc="-45" dirty="0">
                <a:solidFill>
                  <a:srgbClr val="3E3E3E"/>
                </a:solidFill>
                <a:latin typeface="Trebuchet MS"/>
                <a:cs typeface="Trebuchet MS"/>
              </a:rPr>
              <a:t>:</a:t>
            </a:r>
            <a:r>
              <a:rPr sz="2200" spc="-6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35" dirty="0">
                <a:solidFill>
                  <a:srgbClr val="3E3E3E"/>
                </a:solidFill>
                <a:latin typeface="Trebuchet MS"/>
                <a:cs typeface="Trebuchet MS"/>
              </a:rPr>
              <a:t>Manages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rebuchet MS"/>
                <a:cs typeface="Trebuchet MS"/>
              </a:rPr>
              <a:t>worker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20" dirty="0">
                <a:solidFill>
                  <a:srgbClr val="3E3E3E"/>
                </a:solidFill>
                <a:latin typeface="Trebuchet MS"/>
                <a:cs typeface="Trebuchet MS"/>
              </a:rPr>
              <a:t>nodes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Trebuchet MS"/>
                <a:cs typeface="Trebuchet MS"/>
              </a:rPr>
              <a:t>and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35" dirty="0">
                <a:solidFill>
                  <a:srgbClr val="3E3E3E"/>
                </a:solidFill>
                <a:latin typeface="Trebuchet MS"/>
                <a:cs typeface="Trebuchet MS"/>
              </a:rPr>
              <a:t>pods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in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5" dirty="0">
                <a:solidFill>
                  <a:srgbClr val="3E3E3E"/>
                </a:solidFill>
                <a:latin typeface="Trebuchet MS"/>
                <a:cs typeface="Trebuchet MS"/>
              </a:rPr>
              <a:t>cluster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492758" y="5499353"/>
            <a:ext cx="13271500" cy="1256030"/>
          </a:xfrm>
          <a:custGeom>
            <a:avLst/>
            <a:gdLst/>
            <a:ahLst/>
            <a:cxnLst/>
            <a:rect l="l" t="t" r="r" b="b"/>
            <a:pathLst>
              <a:path w="13271500" h="1256029">
                <a:moveTo>
                  <a:pt x="0" y="209296"/>
                </a:moveTo>
                <a:lnTo>
                  <a:pt x="5528" y="161312"/>
                </a:lnTo>
                <a:lnTo>
                  <a:pt x="21276" y="117262"/>
                </a:lnTo>
                <a:lnTo>
                  <a:pt x="45986" y="78400"/>
                </a:lnTo>
                <a:lnTo>
                  <a:pt x="78400" y="45986"/>
                </a:lnTo>
                <a:lnTo>
                  <a:pt x="117262" y="21276"/>
                </a:lnTo>
                <a:lnTo>
                  <a:pt x="161312" y="5528"/>
                </a:lnTo>
                <a:lnTo>
                  <a:pt x="209296" y="0"/>
                </a:lnTo>
                <a:lnTo>
                  <a:pt x="13061696" y="0"/>
                </a:lnTo>
                <a:lnTo>
                  <a:pt x="13109679" y="5528"/>
                </a:lnTo>
                <a:lnTo>
                  <a:pt x="13153729" y="21276"/>
                </a:lnTo>
                <a:lnTo>
                  <a:pt x="13192591" y="45986"/>
                </a:lnTo>
                <a:lnTo>
                  <a:pt x="13225005" y="78400"/>
                </a:lnTo>
                <a:lnTo>
                  <a:pt x="13249715" y="117262"/>
                </a:lnTo>
                <a:lnTo>
                  <a:pt x="13265463" y="161312"/>
                </a:lnTo>
                <a:lnTo>
                  <a:pt x="13270992" y="209296"/>
                </a:lnTo>
                <a:lnTo>
                  <a:pt x="13270992" y="1046480"/>
                </a:lnTo>
                <a:lnTo>
                  <a:pt x="13265463" y="1094463"/>
                </a:lnTo>
                <a:lnTo>
                  <a:pt x="13249715" y="1138513"/>
                </a:lnTo>
                <a:lnTo>
                  <a:pt x="13225005" y="1177375"/>
                </a:lnTo>
                <a:lnTo>
                  <a:pt x="13192591" y="1209789"/>
                </a:lnTo>
                <a:lnTo>
                  <a:pt x="13153729" y="1234499"/>
                </a:lnTo>
                <a:lnTo>
                  <a:pt x="13109679" y="1250247"/>
                </a:lnTo>
                <a:lnTo>
                  <a:pt x="13061696" y="1255776"/>
                </a:lnTo>
                <a:lnTo>
                  <a:pt x="209296" y="1255776"/>
                </a:lnTo>
                <a:lnTo>
                  <a:pt x="161312" y="1250247"/>
                </a:lnTo>
                <a:lnTo>
                  <a:pt x="117262" y="1234499"/>
                </a:lnTo>
                <a:lnTo>
                  <a:pt x="78400" y="1209789"/>
                </a:lnTo>
                <a:lnTo>
                  <a:pt x="45986" y="1177375"/>
                </a:lnTo>
                <a:lnTo>
                  <a:pt x="21276" y="1138513"/>
                </a:lnTo>
                <a:lnTo>
                  <a:pt x="5528" y="1094463"/>
                </a:lnTo>
                <a:lnTo>
                  <a:pt x="0" y="1046480"/>
                </a:lnTo>
                <a:lnTo>
                  <a:pt x="0" y="209296"/>
                </a:lnTo>
                <a:close/>
              </a:path>
            </a:pathLst>
          </a:custGeom>
          <a:ln w="2540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799082" y="5524759"/>
            <a:ext cx="12652375" cy="1031240"/>
          </a:xfrm>
          <a:prstGeom prst="rect">
            <a:avLst/>
          </a:prstGeom>
        </p:spPr>
        <p:txBody>
          <a:bodyPr vert="horz" wrap="square" lIns="0" tIns="17970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415"/>
              </a:spcBef>
            </a:pPr>
            <a:r>
              <a:rPr sz="2200" spc="70" dirty="0">
                <a:solidFill>
                  <a:srgbClr val="3E3E3E"/>
                </a:solidFill>
                <a:latin typeface="Trebuchet MS"/>
                <a:cs typeface="Trebuchet MS"/>
              </a:rPr>
              <a:t>In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rebuchet MS"/>
                <a:cs typeface="Trebuchet MS"/>
              </a:rPr>
              <a:t>production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Trebuchet MS"/>
                <a:cs typeface="Trebuchet MS"/>
              </a:rPr>
              <a:t>environments,</a:t>
            </a:r>
            <a:r>
              <a:rPr sz="2200" spc="-5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Trebuchet MS"/>
                <a:cs typeface="Trebuchet MS"/>
              </a:rPr>
              <a:t>control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rebuchet MS"/>
                <a:cs typeface="Trebuchet MS"/>
              </a:rPr>
              <a:t>plane</a:t>
            </a:r>
            <a:r>
              <a:rPr sz="2200" spc="-6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14" dirty="0">
                <a:solidFill>
                  <a:srgbClr val="3E3E3E"/>
                </a:solidFill>
                <a:latin typeface="Trebuchet MS"/>
                <a:cs typeface="Trebuchet MS"/>
              </a:rPr>
              <a:t>runs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rebuchet MS"/>
                <a:cs typeface="Trebuchet MS"/>
              </a:rPr>
              <a:t>across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5" dirty="0">
                <a:solidFill>
                  <a:srgbClr val="3E3E3E"/>
                </a:solidFill>
                <a:latin typeface="Trebuchet MS"/>
                <a:cs typeface="Trebuchet MS"/>
              </a:rPr>
              <a:t>multiple</a:t>
            </a:r>
            <a:r>
              <a:rPr sz="2200" spc="-3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rebuchet MS"/>
                <a:cs typeface="Trebuchet MS"/>
              </a:rPr>
              <a:t>computers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Trebuchet MS"/>
                <a:cs typeface="Trebuchet MS"/>
              </a:rPr>
              <a:t>and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a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5" dirty="0">
                <a:solidFill>
                  <a:srgbClr val="3E3E3E"/>
                </a:solidFill>
                <a:latin typeface="Trebuchet MS"/>
                <a:cs typeface="Trebuchet MS"/>
              </a:rPr>
              <a:t>cluster</a:t>
            </a:r>
            <a:r>
              <a:rPr sz="2200" spc="-5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14" dirty="0">
                <a:solidFill>
                  <a:srgbClr val="3E3E3E"/>
                </a:solidFill>
                <a:latin typeface="Trebuchet MS"/>
                <a:cs typeface="Trebuchet MS"/>
              </a:rPr>
              <a:t>runs</a:t>
            </a:r>
            <a:endParaRPr sz="2200">
              <a:latin typeface="Trebuchet MS"/>
              <a:cs typeface="Trebuchet MS"/>
            </a:endParaRPr>
          </a:p>
          <a:p>
            <a:pPr marL="1905" algn="ctr">
              <a:lnSpc>
                <a:spcPct val="100000"/>
              </a:lnSpc>
              <a:spcBef>
                <a:spcPts val="1320"/>
              </a:spcBef>
            </a:pPr>
            <a:r>
              <a:rPr sz="2200" spc="15" dirty="0">
                <a:solidFill>
                  <a:srgbClr val="3E3E3E"/>
                </a:solidFill>
                <a:latin typeface="Trebuchet MS"/>
                <a:cs typeface="Trebuchet MS"/>
              </a:rPr>
              <a:t>multiple</a:t>
            </a:r>
            <a:r>
              <a:rPr sz="2200" spc="-4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rebuchet MS"/>
                <a:cs typeface="Trebuchet MS"/>
              </a:rPr>
              <a:t>nodes,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rebuchet MS"/>
                <a:cs typeface="Trebuchet MS"/>
              </a:rPr>
              <a:t>providing</a:t>
            </a:r>
            <a:r>
              <a:rPr sz="2200" spc="-6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15" dirty="0">
                <a:solidFill>
                  <a:srgbClr val="3E3E3E"/>
                </a:solidFill>
                <a:latin typeface="Trebuchet MS"/>
                <a:cs typeface="Trebuchet MS"/>
              </a:rPr>
              <a:t>fault</a:t>
            </a:r>
            <a:r>
              <a:rPr sz="2200" spc="-6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5" dirty="0">
                <a:solidFill>
                  <a:srgbClr val="3E3E3E"/>
                </a:solidFill>
                <a:latin typeface="Trebuchet MS"/>
                <a:cs typeface="Trebuchet MS"/>
              </a:rPr>
              <a:t>tolerance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Trebuchet MS"/>
                <a:cs typeface="Trebuchet MS"/>
              </a:rPr>
              <a:t>and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rebuchet MS"/>
                <a:cs typeface="Trebuchet MS"/>
              </a:rPr>
              <a:t>high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Trebuchet MS"/>
                <a:cs typeface="Trebuchet MS"/>
              </a:rPr>
              <a:t>availability.</a:t>
            </a:r>
            <a:endParaRPr sz="2200">
              <a:latin typeface="Trebuchet MS"/>
              <a:cs typeface="Trebuchet MS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867655" y="757427"/>
            <a:ext cx="6568440" cy="365759"/>
          </a:xfrm>
          <a:prstGeom prst="rect">
            <a:avLst/>
          </a:prstGeom>
        </p:spPr>
      </p:pic>
    </p:spTree>
  </p:cSld>
  <p:clrMapOvr>
    <a:masterClrMapping/>
  </p:clrMapOvr>
</p:sld>
</file>

<file path=ppt/slides/slide4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926328" y="306451"/>
            <a:ext cx="440309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>
                <a:solidFill>
                  <a:srgbClr val="3E3E3E"/>
                </a:solidFill>
              </a:rPr>
              <a:t>Kubernetes</a:t>
            </a:r>
            <a:r>
              <a:rPr spc="-120" dirty="0">
                <a:solidFill>
                  <a:srgbClr val="3E3E3E"/>
                </a:solidFill>
              </a:rPr>
              <a:t> </a:t>
            </a:r>
            <a:r>
              <a:rPr spc="15" dirty="0">
                <a:solidFill>
                  <a:srgbClr val="3E3E3E"/>
                </a:solidFill>
              </a:rPr>
              <a:t>Architecture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12393" y="1787423"/>
            <a:ext cx="5567680" cy="1534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50000"/>
              </a:lnSpc>
              <a:spcBef>
                <a:spcPts val="100"/>
              </a:spcBef>
              <a:buFont typeface="Tahoma"/>
              <a:buChar char="•"/>
              <a:tabLst>
                <a:tab pos="354965" algn="l"/>
                <a:tab pos="355600" algn="l"/>
              </a:tabLst>
            </a:pPr>
            <a:r>
              <a:rPr sz="2200" spc="30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Kubernetes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5" dirty="0">
                <a:solidFill>
                  <a:srgbClr val="3E3E3E"/>
                </a:solidFill>
                <a:latin typeface="Trebuchet MS"/>
                <a:cs typeface="Trebuchet MS"/>
              </a:rPr>
              <a:t>cluster</a:t>
            </a:r>
            <a:r>
              <a:rPr sz="2200" spc="-6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rebuchet MS"/>
                <a:cs typeface="Trebuchet MS"/>
              </a:rPr>
              <a:t>contains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20" dirty="0">
                <a:solidFill>
                  <a:srgbClr val="3E3E3E"/>
                </a:solidFill>
                <a:latin typeface="Trebuchet MS"/>
                <a:cs typeface="Trebuchet MS"/>
              </a:rPr>
              <a:t>at</a:t>
            </a:r>
            <a:r>
              <a:rPr sz="2200" spc="-10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" dirty="0">
                <a:solidFill>
                  <a:srgbClr val="3E3E3E"/>
                </a:solidFill>
                <a:latin typeface="Trebuchet MS"/>
                <a:cs typeface="Trebuchet MS"/>
              </a:rPr>
              <a:t>least </a:t>
            </a:r>
            <a:r>
              <a:rPr sz="2200" spc="-64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Trebuchet MS"/>
                <a:cs typeface="Trebuchet MS"/>
              </a:rPr>
              <a:t>one </a:t>
            </a:r>
            <a:r>
              <a:rPr sz="2200" spc="30" dirty="0">
                <a:solidFill>
                  <a:srgbClr val="3E3E3E"/>
                </a:solidFill>
                <a:latin typeface="Trebuchet MS"/>
                <a:cs typeface="Trebuchet MS"/>
              </a:rPr>
              <a:t>control </a:t>
            </a:r>
            <a:r>
              <a:rPr sz="2200" spc="50" dirty="0">
                <a:solidFill>
                  <a:srgbClr val="3E3E3E"/>
                </a:solidFill>
                <a:latin typeface="Trebuchet MS"/>
                <a:cs typeface="Trebuchet MS"/>
              </a:rPr>
              <a:t>plane </a:t>
            </a:r>
            <a:r>
              <a:rPr sz="2200" spc="105" dirty="0">
                <a:solidFill>
                  <a:srgbClr val="3E3E3E"/>
                </a:solidFill>
                <a:latin typeface="Trebuchet MS"/>
                <a:cs typeface="Trebuchet MS"/>
              </a:rPr>
              <a:t>and one </a:t>
            </a:r>
            <a:r>
              <a:rPr sz="2200" spc="90" dirty="0">
                <a:solidFill>
                  <a:srgbClr val="3E3E3E"/>
                </a:solidFill>
                <a:latin typeface="Trebuchet MS"/>
                <a:cs typeface="Trebuchet MS"/>
              </a:rPr>
              <a:t>or </a:t>
            </a:r>
            <a:r>
              <a:rPr sz="2200" spc="105" dirty="0">
                <a:solidFill>
                  <a:srgbClr val="3E3E3E"/>
                </a:solidFill>
                <a:latin typeface="Trebuchet MS"/>
                <a:cs typeface="Trebuchet MS"/>
              </a:rPr>
              <a:t>more </a:t>
            </a:r>
            <a:r>
              <a:rPr sz="2200" spc="11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rebuchet MS"/>
                <a:cs typeface="Trebuchet MS"/>
              </a:rPr>
              <a:t>worker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rebuchet MS"/>
                <a:cs typeface="Trebuchet MS"/>
              </a:rPr>
              <a:t>nodes.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12393" y="3570884"/>
            <a:ext cx="5068570" cy="3043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50000"/>
              </a:lnSpc>
              <a:spcBef>
                <a:spcPts val="100"/>
              </a:spcBef>
              <a:buFont typeface="Tahoma"/>
              <a:buChar char="•"/>
              <a:tabLst>
                <a:tab pos="354965" algn="l"/>
                <a:tab pos="355600" algn="l"/>
              </a:tabLst>
            </a:pPr>
            <a:r>
              <a:rPr sz="2200" spc="50" dirty="0">
                <a:solidFill>
                  <a:srgbClr val="3E3E3E"/>
                </a:solidFill>
                <a:latin typeface="Trebuchet MS"/>
                <a:cs typeface="Trebuchet MS"/>
              </a:rPr>
              <a:t>Control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rebuchet MS"/>
                <a:cs typeface="Trebuchet MS"/>
              </a:rPr>
              <a:t>plane</a:t>
            </a:r>
            <a:r>
              <a:rPr sz="2200" spc="-6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rebuchet MS"/>
                <a:cs typeface="Trebuchet MS"/>
              </a:rPr>
              <a:t>contains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5" dirty="0">
                <a:solidFill>
                  <a:srgbClr val="3E3E3E"/>
                </a:solidFill>
                <a:latin typeface="Trebuchet MS"/>
                <a:cs typeface="Trebuchet MS"/>
              </a:rPr>
              <a:t>following </a:t>
            </a:r>
            <a:r>
              <a:rPr sz="2200" spc="-65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rebuchet MS"/>
                <a:cs typeface="Trebuchet MS"/>
              </a:rPr>
              <a:t>components:</a:t>
            </a:r>
            <a:endParaRPr sz="2200">
              <a:latin typeface="Trebuchet MS"/>
              <a:cs typeface="Trebuchet MS"/>
            </a:endParaRPr>
          </a:p>
          <a:p>
            <a:pPr marL="812800" lvl="1" indent="-343535">
              <a:lnSpc>
                <a:spcPct val="100000"/>
              </a:lnSpc>
              <a:spcBef>
                <a:spcPts val="1320"/>
              </a:spcBef>
              <a:buSzPct val="63636"/>
              <a:buFont typeface="Courier New"/>
              <a:buChar char="o"/>
              <a:tabLst>
                <a:tab pos="812165" algn="l"/>
                <a:tab pos="813435" algn="l"/>
              </a:tabLst>
            </a:pPr>
            <a:r>
              <a:rPr sz="2200" dirty="0">
                <a:solidFill>
                  <a:srgbClr val="3E3E3E"/>
                </a:solidFill>
                <a:latin typeface="Trebuchet MS"/>
                <a:cs typeface="Trebuchet MS"/>
              </a:rPr>
              <a:t>etcd</a:t>
            </a:r>
            <a:endParaRPr sz="2200">
              <a:latin typeface="Trebuchet MS"/>
              <a:cs typeface="Trebuchet MS"/>
            </a:endParaRPr>
          </a:p>
          <a:p>
            <a:pPr marL="812800" lvl="1" indent="-343535">
              <a:lnSpc>
                <a:spcPct val="100000"/>
              </a:lnSpc>
              <a:spcBef>
                <a:spcPts val="1320"/>
              </a:spcBef>
              <a:buSzPct val="63636"/>
              <a:buFont typeface="Courier New"/>
              <a:buChar char="o"/>
              <a:tabLst>
                <a:tab pos="812165" algn="l"/>
                <a:tab pos="813435" algn="l"/>
              </a:tabLst>
            </a:pPr>
            <a:r>
              <a:rPr sz="2200" spc="45" dirty="0">
                <a:solidFill>
                  <a:srgbClr val="3E3E3E"/>
                </a:solidFill>
                <a:latin typeface="Trebuchet MS"/>
                <a:cs typeface="Trebuchet MS"/>
              </a:rPr>
              <a:t>kube-apiserver</a:t>
            </a:r>
            <a:endParaRPr sz="2200">
              <a:latin typeface="Trebuchet MS"/>
              <a:cs typeface="Trebuchet MS"/>
            </a:endParaRPr>
          </a:p>
          <a:p>
            <a:pPr marL="812800" lvl="1" indent="-343535">
              <a:lnSpc>
                <a:spcPct val="100000"/>
              </a:lnSpc>
              <a:spcBef>
                <a:spcPts val="1320"/>
              </a:spcBef>
              <a:buSzPct val="63636"/>
              <a:buFont typeface="Courier New"/>
              <a:buChar char="o"/>
              <a:tabLst>
                <a:tab pos="812165" algn="l"/>
                <a:tab pos="813435" algn="l"/>
              </a:tabLst>
            </a:pPr>
            <a:r>
              <a:rPr sz="2200" spc="50" dirty="0">
                <a:solidFill>
                  <a:srgbClr val="3E3E3E"/>
                </a:solidFill>
                <a:latin typeface="Trebuchet MS"/>
                <a:cs typeface="Trebuchet MS"/>
              </a:rPr>
              <a:t>kube-scheduler</a:t>
            </a:r>
            <a:endParaRPr sz="2200">
              <a:latin typeface="Trebuchet MS"/>
              <a:cs typeface="Trebuchet MS"/>
            </a:endParaRPr>
          </a:p>
          <a:p>
            <a:pPr marL="812800" lvl="1" indent="-343535">
              <a:lnSpc>
                <a:spcPct val="100000"/>
              </a:lnSpc>
              <a:spcBef>
                <a:spcPts val="1320"/>
              </a:spcBef>
              <a:buSzPct val="63636"/>
              <a:buFont typeface="Courier New"/>
              <a:buChar char="o"/>
              <a:tabLst>
                <a:tab pos="812165" algn="l"/>
                <a:tab pos="813435" algn="l"/>
              </a:tabLst>
            </a:pP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kube-controller-manager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8897111" y="1758695"/>
            <a:ext cx="4264660" cy="2382520"/>
          </a:xfrm>
          <a:custGeom>
            <a:avLst/>
            <a:gdLst/>
            <a:ahLst/>
            <a:cxnLst/>
            <a:rect l="l" t="t" r="r" b="b"/>
            <a:pathLst>
              <a:path w="4264659" h="2382520">
                <a:moveTo>
                  <a:pt x="4264152" y="0"/>
                </a:moveTo>
                <a:lnTo>
                  <a:pt x="0" y="0"/>
                </a:lnTo>
                <a:lnTo>
                  <a:pt x="0" y="2382012"/>
                </a:lnTo>
                <a:lnTo>
                  <a:pt x="4264152" y="2382012"/>
                </a:lnTo>
                <a:lnTo>
                  <a:pt x="4264152" y="0"/>
                </a:lnTo>
                <a:close/>
              </a:path>
            </a:pathLst>
          </a:custGeom>
          <a:solidFill>
            <a:srgbClr val="FAE3D3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" name="object 7"/>
          <p:cNvGrpSpPr/>
          <p:nvPr/>
        </p:nvGrpSpPr>
        <p:grpSpPr>
          <a:xfrm>
            <a:off x="8890761" y="1752345"/>
            <a:ext cx="4277360" cy="2395220"/>
            <a:chOff x="8890761" y="1752345"/>
            <a:chExt cx="4277360" cy="2395220"/>
          </a:xfrm>
        </p:grpSpPr>
        <p:sp>
          <p:nvSpPr>
            <p:cNvPr id="8" name="object 8"/>
            <p:cNvSpPr/>
            <p:nvPr/>
          </p:nvSpPr>
          <p:spPr>
            <a:xfrm>
              <a:off x="8897111" y="1758695"/>
              <a:ext cx="4264660" cy="2382520"/>
            </a:xfrm>
            <a:custGeom>
              <a:avLst/>
              <a:gdLst/>
              <a:ahLst/>
              <a:cxnLst/>
              <a:rect l="l" t="t" r="r" b="b"/>
              <a:pathLst>
                <a:path w="4264659" h="2382520">
                  <a:moveTo>
                    <a:pt x="0" y="2382012"/>
                  </a:moveTo>
                  <a:lnTo>
                    <a:pt x="4264152" y="2382012"/>
                  </a:lnTo>
                  <a:lnTo>
                    <a:pt x="4264152" y="0"/>
                  </a:lnTo>
                  <a:lnTo>
                    <a:pt x="0" y="0"/>
                  </a:lnTo>
                  <a:lnTo>
                    <a:pt x="0" y="2382012"/>
                  </a:lnTo>
                  <a:close/>
                </a:path>
              </a:pathLst>
            </a:custGeom>
            <a:ln w="12699">
              <a:solidFill>
                <a:srgbClr val="39383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9221723" y="2500883"/>
              <a:ext cx="1430020" cy="388620"/>
            </a:xfrm>
            <a:custGeom>
              <a:avLst/>
              <a:gdLst/>
              <a:ahLst/>
              <a:cxnLst/>
              <a:rect l="l" t="t" r="r" b="b"/>
              <a:pathLst>
                <a:path w="1430020" h="388619">
                  <a:moveTo>
                    <a:pt x="1364742" y="0"/>
                  </a:moveTo>
                  <a:lnTo>
                    <a:pt x="64770" y="0"/>
                  </a:lnTo>
                  <a:lnTo>
                    <a:pt x="39540" y="5083"/>
                  </a:lnTo>
                  <a:lnTo>
                    <a:pt x="18954" y="18954"/>
                  </a:lnTo>
                  <a:lnTo>
                    <a:pt x="5083" y="39540"/>
                  </a:lnTo>
                  <a:lnTo>
                    <a:pt x="0" y="64770"/>
                  </a:lnTo>
                  <a:lnTo>
                    <a:pt x="0" y="323850"/>
                  </a:lnTo>
                  <a:lnTo>
                    <a:pt x="5083" y="349079"/>
                  </a:lnTo>
                  <a:lnTo>
                    <a:pt x="18954" y="369665"/>
                  </a:lnTo>
                  <a:lnTo>
                    <a:pt x="39540" y="383536"/>
                  </a:lnTo>
                  <a:lnTo>
                    <a:pt x="64770" y="388620"/>
                  </a:lnTo>
                  <a:lnTo>
                    <a:pt x="1364742" y="388620"/>
                  </a:lnTo>
                  <a:lnTo>
                    <a:pt x="1389971" y="383536"/>
                  </a:lnTo>
                  <a:lnTo>
                    <a:pt x="1410557" y="369665"/>
                  </a:lnTo>
                  <a:lnTo>
                    <a:pt x="1424428" y="349079"/>
                  </a:lnTo>
                  <a:lnTo>
                    <a:pt x="1429511" y="323850"/>
                  </a:lnTo>
                  <a:lnTo>
                    <a:pt x="1429511" y="64770"/>
                  </a:lnTo>
                  <a:lnTo>
                    <a:pt x="1424428" y="39540"/>
                  </a:lnTo>
                  <a:lnTo>
                    <a:pt x="1410557" y="18954"/>
                  </a:lnTo>
                  <a:lnTo>
                    <a:pt x="1389971" y="5083"/>
                  </a:lnTo>
                  <a:lnTo>
                    <a:pt x="136474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9221723" y="2500883"/>
              <a:ext cx="1430020" cy="388620"/>
            </a:xfrm>
            <a:custGeom>
              <a:avLst/>
              <a:gdLst/>
              <a:ahLst/>
              <a:cxnLst/>
              <a:rect l="l" t="t" r="r" b="b"/>
              <a:pathLst>
                <a:path w="1430020" h="388619">
                  <a:moveTo>
                    <a:pt x="0" y="64770"/>
                  </a:moveTo>
                  <a:lnTo>
                    <a:pt x="5083" y="39540"/>
                  </a:lnTo>
                  <a:lnTo>
                    <a:pt x="18954" y="18954"/>
                  </a:lnTo>
                  <a:lnTo>
                    <a:pt x="39540" y="5083"/>
                  </a:lnTo>
                  <a:lnTo>
                    <a:pt x="64770" y="0"/>
                  </a:lnTo>
                  <a:lnTo>
                    <a:pt x="1364742" y="0"/>
                  </a:lnTo>
                  <a:lnTo>
                    <a:pt x="1389971" y="5083"/>
                  </a:lnTo>
                  <a:lnTo>
                    <a:pt x="1410557" y="18954"/>
                  </a:lnTo>
                  <a:lnTo>
                    <a:pt x="1424428" y="39540"/>
                  </a:lnTo>
                  <a:lnTo>
                    <a:pt x="1429511" y="64770"/>
                  </a:lnTo>
                  <a:lnTo>
                    <a:pt x="1429511" y="323850"/>
                  </a:lnTo>
                  <a:lnTo>
                    <a:pt x="1424428" y="349079"/>
                  </a:lnTo>
                  <a:lnTo>
                    <a:pt x="1410557" y="369665"/>
                  </a:lnTo>
                  <a:lnTo>
                    <a:pt x="1389971" y="383536"/>
                  </a:lnTo>
                  <a:lnTo>
                    <a:pt x="1364742" y="388620"/>
                  </a:lnTo>
                  <a:lnTo>
                    <a:pt x="64770" y="388620"/>
                  </a:lnTo>
                  <a:lnTo>
                    <a:pt x="39540" y="383536"/>
                  </a:lnTo>
                  <a:lnTo>
                    <a:pt x="18954" y="369665"/>
                  </a:lnTo>
                  <a:lnTo>
                    <a:pt x="5083" y="349079"/>
                  </a:lnTo>
                  <a:lnTo>
                    <a:pt x="0" y="323850"/>
                  </a:lnTo>
                  <a:lnTo>
                    <a:pt x="0" y="64770"/>
                  </a:lnTo>
                  <a:close/>
                </a:path>
              </a:pathLst>
            </a:custGeom>
            <a:ln w="12700">
              <a:solidFill>
                <a:srgbClr val="39383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9393428" y="2584196"/>
            <a:ext cx="108648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20" dirty="0">
                <a:solidFill>
                  <a:srgbClr val="3E3E3E"/>
                </a:solidFill>
                <a:latin typeface="Trebuchet MS"/>
                <a:cs typeface="Trebuchet MS"/>
              </a:rPr>
              <a:t>kube-apiserver</a:t>
            </a:r>
            <a:endParaRPr sz="1200">
              <a:latin typeface="Trebuchet MS"/>
              <a:cs typeface="Trebuchet MS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11384026" y="1956561"/>
            <a:ext cx="1442720" cy="474980"/>
            <a:chOff x="11384026" y="1956561"/>
            <a:chExt cx="1442720" cy="474980"/>
          </a:xfrm>
        </p:grpSpPr>
        <p:sp>
          <p:nvSpPr>
            <p:cNvPr id="13" name="object 13"/>
            <p:cNvSpPr/>
            <p:nvPr/>
          </p:nvSpPr>
          <p:spPr>
            <a:xfrm>
              <a:off x="11390376" y="1962911"/>
              <a:ext cx="1430020" cy="462280"/>
            </a:xfrm>
            <a:custGeom>
              <a:avLst/>
              <a:gdLst/>
              <a:ahLst/>
              <a:cxnLst/>
              <a:rect l="l" t="t" r="r" b="b"/>
              <a:pathLst>
                <a:path w="1430020" h="462280">
                  <a:moveTo>
                    <a:pt x="1352550" y="0"/>
                  </a:moveTo>
                  <a:lnTo>
                    <a:pt x="76962" y="0"/>
                  </a:lnTo>
                  <a:lnTo>
                    <a:pt x="46988" y="6042"/>
                  </a:lnTo>
                  <a:lnTo>
                    <a:pt x="22526" y="22526"/>
                  </a:lnTo>
                  <a:lnTo>
                    <a:pt x="6042" y="46988"/>
                  </a:lnTo>
                  <a:lnTo>
                    <a:pt x="0" y="76962"/>
                  </a:lnTo>
                  <a:lnTo>
                    <a:pt x="0" y="384810"/>
                  </a:lnTo>
                  <a:lnTo>
                    <a:pt x="6042" y="414783"/>
                  </a:lnTo>
                  <a:lnTo>
                    <a:pt x="22526" y="439245"/>
                  </a:lnTo>
                  <a:lnTo>
                    <a:pt x="46988" y="455729"/>
                  </a:lnTo>
                  <a:lnTo>
                    <a:pt x="76962" y="461772"/>
                  </a:lnTo>
                  <a:lnTo>
                    <a:pt x="1352550" y="461772"/>
                  </a:lnTo>
                  <a:lnTo>
                    <a:pt x="1382523" y="455729"/>
                  </a:lnTo>
                  <a:lnTo>
                    <a:pt x="1406985" y="439245"/>
                  </a:lnTo>
                  <a:lnTo>
                    <a:pt x="1423469" y="414783"/>
                  </a:lnTo>
                  <a:lnTo>
                    <a:pt x="1429512" y="384810"/>
                  </a:lnTo>
                  <a:lnTo>
                    <a:pt x="1429512" y="76962"/>
                  </a:lnTo>
                  <a:lnTo>
                    <a:pt x="1423469" y="46988"/>
                  </a:lnTo>
                  <a:lnTo>
                    <a:pt x="1406985" y="22526"/>
                  </a:lnTo>
                  <a:lnTo>
                    <a:pt x="1382523" y="6042"/>
                  </a:lnTo>
                  <a:lnTo>
                    <a:pt x="13525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1390376" y="1962911"/>
              <a:ext cx="1430020" cy="462280"/>
            </a:xfrm>
            <a:custGeom>
              <a:avLst/>
              <a:gdLst/>
              <a:ahLst/>
              <a:cxnLst/>
              <a:rect l="l" t="t" r="r" b="b"/>
              <a:pathLst>
                <a:path w="1430020" h="462280">
                  <a:moveTo>
                    <a:pt x="0" y="76962"/>
                  </a:moveTo>
                  <a:lnTo>
                    <a:pt x="6042" y="46988"/>
                  </a:lnTo>
                  <a:lnTo>
                    <a:pt x="22526" y="22526"/>
                  </a:lnTo>
                  <a:lnTo>
                    <a:pt x="46988" y="6042"/>
                  </a:lnTo>
                  <a:lnTo>
                    <a:pt x="76962" y="0"/>
                  </a:lnTo>
                  <a:lnTo>
                    <a:pt x="1352550" y="0"/>
                  </a:lnTo>
                  <a:lnTo>
                    <a:pt x="1382523" y="6042"/>
                  </a:lnTo>
                  <a:lnTo>
                    <a:pt x="1406985" y="22526"/>
                  </a:lnTo>
                  <a:lnTo>
                    <a:pt x="1423469" y="46988"/>
                  </a:lnTo>
                  <a:lnTo>
                    <a:pt x="1429512" y="76962"/>
                  </a:lnTo>
                  <a:lnTo>
                    <a:pt x="1429512" y="384810"/>
                  </a:lnTo>
                  <a:lnTo>
                    <a:pt x="1423469" y="414783"/>
                  </a:lnTo>
                  <a:lnTo>
                    <a:pt x="1406985" y="439245"/>
                  </a:lnTo>
                  <a:lnTo>
                    <a:pt x="1382523" y="455729"/>
                  </a:lnTo>
                  <a:lnTo>
                    <a:pt x="1352550" y="461772"/>
                  </a:lnTo>
                  <a:lnTo>
                    <a:pt x="76962" y="461772"/>
                  </a:lnTo>
                  <a:lnTo>
                    <a:pt x="46988" y="455729"/>
                  </a:lnTo>
                  <a:lnTo>
                    <a:pt x="22526" y="439245"/>
                  </a:lnTo>
                  <a:lnTo>
                    <a:pt x="6042" y="414783"/>
                  </a:lnTo>
                  <a:lnTo>
                    <a:pt x="0" y="384810"/>
                  </a:lnTo>
                  <a:lnTo>
                    <a:pt x="0" y="76962"/>
                  </a:lnTo>
                  <a:close/>
                </a:path>
              </a:pathLst>
            </a:custGeom>
            <a:ln w="12700">
              <a:solidFill>
                <a:srgbClr val="39383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11524615" y="1990090"/>
            <a:ext cx="1163320" cy="39306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262255" marR="5080" indent="-250190">
              <a:lnSpc>
                <a:spcPct val="100800"/>
              </a:lnSpc>
              <a:spcBef>
                <a:spcPts val="85"/>
              </a:spcBef>
            </a:pPr>
            <a:r>
              <a:rPr sz="1200" spc="10" dirty="0">
                <a:solidFill>
                  <a:srgbClr val="3E3E3E"/>
                </a:solidFill>
                <a:latin typeface="Trebuchet MS"/>
                <a:cs typeface="Trebuchet MS"/>
              </a:rPr>
              <a:t>k</a:t>
            </a:r>
            <a:r>
              <a:rPr sz="1200" spc="75" dirty="0">
                <a:solidFill>
                  <a:srgbClr val="3E3E3E"/>
                </a:solidFill>
                <a:latin typeface="Trebuchet MS"/>
                <a:cs typeface="Trebuchet MS"/>
              </a:rPr>
              <a:t>u</a:t>
            </a:r>
            <a:r>
              <a:rPr sz="1200" spc="40" dirty="0">
                <a:solidFill>
                  <a:srgbClr val="3E3E3E"/>
                </a:solidFill>
                <a:latin typeface="Trebuchet MS"/>
                <a:cs typeface="Trebuchet MS"/>
              </a:rPr>
              <a:t>b</a:t>
            </a:r>
            <a:r>
              <a:rPr sz="1200" spc="35" dirty="0">
                <a:solidFill>
                  <a:srgbClr val="3E3E3E"/>
                </a:solidFill>
                <a:latin typeface="Trebuchet MS"/>
                <a:cs typeface="Trebuchet MS"/>
              </a:rPr>
              <a:t>e</a:t>
            </a:r>
            <a:r>
              <a:rPr sz="1200" spc="-60" dirty="0">
                <a:solidFill>
                  <a:srgbClr val="3E3E3E"/>
                </a:solidFill>
                <a:latin typeface="Trebuchet MS"/>
                <a:cs typeface="Trebuchet MS"/>
              </a:rPr>
              <a:t>-</a:t>
            </a:r>
            <a:r>
              <a:rPr sz="1200" spc="-25" dirty="0">
                <a:solidFill>
                  <a:srgbClr val="3E3E3E"/>
                </a:solidFill>
                <a:latin typeface="Trebuchet MS"/>
                <a:cs typeface="Trebuchet MS"/>
              </a:rPr>
              <a:t>c</a:t>
            </a:r>
            <a:r>
              <a:rPr sz="1200" spc="75" dirty="0">
                <a:solidFill>
                  <a:srgbClr val="3E3E3E"/>
                </a:solidFill>
                <a:latin typeface="Trebuchet MS"/>
                <a:cs typeface="Trebuchet MS"/>
              </a:rPr>
              <a:t>on</a:t>
            </a:r>
            <a:r>
              <a:rPr sz="1200" spc="15" dirty="0">
                <a:solidFill>
                  <a:srgbClr val="3E3E3E"/>
                </a:solidFill>
                <a:latin typeface="Trebuchet MS"/>
                <a:cs typeface="Trebuchet MS"/>
              </a:rPr>
              <a:t>tr</a:t>
            </a:r>
            <a:r>
              <a:rPr sz="1200" spc="10" dirty="0">
                <a:solidFill>
                  <a:srgbClr val="3E3E3E"/>
                </a:solidFill>
                <a:latin typeface="Trebuchet MS"/>
                <a:cs typeface="Trebuchet MS"/>
              </a:rPr>
              <a:t>o</a:t>
            </a:r>
            <a:r>
              <a:rPr sz="1200" spc="-55" dirty="0">
                <a:solidFill>
                  <a:srgbClr val="3E3E3E"/>
                </a:solidFill>
                <a:latin typeface="Trebuchet MS"/>
                <a:cs typeface="Trebuchet MS"/>
              </a:rPr>
              <a:t>l</a:t>
            </a:r>
            <a:r>
              <a:rPr sz="1200" spc="-65" dirty="0">
                <a:solidFill>
                  <a:srgbClr val="3E3E3E"/>
                </a:solidFill>
                <a:latin typeface="Trebuchet MS"/>
                <a:cs typeface="Trebuchet MS"/>
              </a:rPr>
              <a:t>l</a:t>
            </a:r>
            <a:r>
              <a:rPr sz="1200" spc="20" dirty="0">
                <a:solidFill>
                  <a:srgbClr val="3E3E3E"/>
                </a:solidFill>
                <a:latin typeface="Trebuchet MS"/>
                <a:cs typeface="Trebuchet MS"/>
              </a:rPr>
              <a:t>er</a:t>
            </a:r>
            <a:r>
              <a:rPr sz="1200" spc="-50" dirty="0">
                <a:solidFill>
                  <a:srgbClr val="3E3E3E"/>
                </a:solidFill>
                <a:latin typeface="Trebuchet MS"/>
                <a:cs typeface="Trebuchet MS"/>
              </a:rPr>
              <a:t>-  </a:t>
            </a:r>
            <a:r>
              <a:rPr sz="1200" spc="50" dirty="0">
                <a:solidFill>
                  <a:srgbClr val="3E3E3E"/>
                </a:solidFill>
                <a:latin typeface="Trebuchet MS"/>
                <a:cs typeface="Trebuchet MS"/>
              </a:rPr>
              <a:t>manager</a:t>
            </a:r>
            <a:endParaRPr sz="1200">
              <a:latin typeface="Trebuchet MS"/>
              <a:cs typeface="Trebuchet MS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11384026" y="2866389"/>
            <a:ext cx="1442720" cy="400050"/>
            <a:chOff x="11384026" y="2866389"/>
            <a:chExt cx="1442720" cy="400050"/>
          </a:xfrm>
        </p:grpSpPr>
        <p:sp>
          <p:nvSpPr>
            <p:cNvPr id="17" name="object 17"/>
            <p:cNvSpPr/>
            <p:nvPr/>
          </p:nvSpPr>
          <p:spPr>
            <a:xfrm>
              <a:off x="11390376" y="2872739"/>
              <a:ext cx="1430020" cy="387350"/>
            </a:xfrm>
            <a:custGeom>
              <a:avLst/>
              <a:gdLst/>
              <a:ahLst/>
              <a:cxnLst/>
              <a:rect l="l" t="t" r="r" b="b"/>
              <a:pathLst>
                <a:path w="1430020" h="387350">
                  <a:moveTo>
                    <a:pt x="1364996" y="0"/>
                  </a:moveTo>
                  <a:lnTo>
                    <a:pt x="64516" y="0"/>
                  </a:lnTo>
                  <a:lnTo>
                    <a:pt x="39379" y="5062"/>
                  </a:lnTo>
                  <a:lnTo>
                    <a:pt x="18875" y="18875"/>
                  </a:lnTo>
                  <a:lnTo>
                    <a:pt x="5062" y="39379"/>
                  </a:lnTo>
                  <a:lnTo>
                    <a:pt x="0" y="64515"/>
                  </a:lnTo>
                  <a:lnTo>
                    <a:pt x="0" y="322580"/>
                  </a:lnTo>
                  <a:lnTo>
                    <a:pt x="5062" y="347716"/>
                  </a:lnTo>
                  <a:lnTo>
                    <a:pt x="18875" y="368220"/>
                  </a:lnTo>
                  <a:lnTo>
                    <a:pt x="39379" y="382033"/>
                  </a:lnTo>
                  <a:lnTo>
                    <a:pt x="64516" y="387096"/>
                  </a:lnTo>
                  <a:lnTo>
                    <a:pt x="1364996" y="387096"/>
                  </a:lnTo>
                  <a:lnTo>
                    <a:pt x="1390132" y="382033"/>
                  </a:lnTo>
                  <a:lnTo>
                    <a:pt x="1410636" y="368220"/>
                  </a:lnTo>
                  <a:lnTo>
                    <a:pt x="1424449" y="347716"/>
                  </a:lnTo>
                  <a:lnTo>
                    <a:pt x="1429512" y="322580"/>
                  </a:lnTo>
                  <a:lnTo>
                    <a:pt x="1429512" y="64515"/>
                  </a:lnTo>
                  <a:lnTo>
                    <a:pt x="1424449" y="39379"/>
                  </a:lnTo>
                  <a:lnTo>
                    <a:pt x="1410636" y="18875"/>
                  </a:lnTo>
                  <a:lnTo>
                    <a:pt x="1390132" y="5062"/>
                  </a:lnTo>
                  <a:lnTo>
                    <a:pt x="136499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1390376" y="2872739"/>
              <a:ext cx="1430020" cy="387350"/>
            </a:xfrm>
            <a:custGeom>
              <a:avLst/>
              <a:gdLst/>
              <a:ahLst/>
              <a:cxnLst/>
              <a:rect l="l" t="t" r="r" b="b"/>
              <a:pathLst>
                <a:path w="1430020" h="387350">
                  <a:moveTo>
                    <a:pt x="0" y="64515"/>
                  </a:moveTo>
                  <a:lnTo>
                    <a:pt x="5062" y="39379"/>
                  </a:lnTo>
                  <a:lnTo>
                    <a:pt x="18875" y="18875"/>
                  </a:lnTo>
                  <a:lnTo>
                    <a:pt x="39379" y="5062"/>
                  </a:lnTo>
                  <a:lnTo>
                    <a:pt x="64516" y="0"/>
                  </a:lnTo>
                  <a:lnTo>
                    <a:pt x="1364996" y="0"/>
                  </a:lnTo>
                  <a:lnTo>
                    <a:pt x="1390132" y="5062"/>
                  </a:lnTo>
                  <a:lnTo>
                    <a:pt x="1410636" y="18875"/>
                  </a:lnTo>
                  <a:lnTo>
                    <a:pt x="1424449" y="39379"/>
                  </a:lnTo>
                  <a:lnTo>
                    <a:pt x="1429512" y="64515"/>
                  </a:lnTo>
                  <a:lnTo>
                    <a:pt x="1429512" y="322580"/>
                  </a:lnTo>
                  <a:lnTo>
                    <a:pt x="1424449" y="347716"/>
                  </a:lnTo>
                  <a:lnTo>
                    <a:pt x="1410636" y="368220"/>
                  </a:lnTo>
                  <a:lnTo>
                    <a:pt x="1390132" y="382033"/>
                  </a:lnTo>
                  <a:lnTo>
                    <a:pt x="1364996" y="387096"/>
                  </a:lnTo>
                  <a:lnTo>
                    <a:pt x="64516" y="387096"/>
                  </a:lnTo>
                  <a:lnTo>
                    <a:pt x="39379" y="382033"/>
                  </a:lnTo>
                  <a:lnTo>
                    <a:pt x="18875" y="368220"/>
                  </a:lnTo>
                  <a:lnTo>
                    <a:pt x="5062" y="347716"/>
                  </a:lnTo>
                  <a:lnTo>
                    <a:pt x="0" y="322580"/>
                  </a:lnTo>
                  <a:lnTo>
                    <a:pt x="0" y="64515"/>
                  </a:lnTo>
                  <a:close/>
                </a:path>
              </a:pathLst>
            </a:custGeom>
            <a:ln w="12700">
              <a:solidFill>
                <a:srgbClr val="39383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11545951" y="2955797"/>
            <a:ext cx="11207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25" dirty="0">
                <a:solidFill>
                  <a:srgbClr val="3E3E3E"/>
                </a:solidFill>
                <a:latin typeface="Trebuchet MS"/>
                <a:cs typeface="Trebuchet MS"/>
              </a:rPr>
              <a:t>kube-scheduler</a:t>
            </a:r>
            <a:endParaRPr sz="1200">
              <a:latin typeface="Trebuchet MS"/>
              <a:cs typeface="Trebuchet MS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10224261" y="3495802"/>
            <a:ext cx="1993900" cy="480695"/>
            <a:chOff x="10224261" y="3495802"/>
            <a:chExt cx="1993900" cy="480695"/>
          </a:xfrm>
        </p:grpSpPr>
        <p:sp>
          <p:nvSpPr>
            <p:cNvPr id="21" name="object 21"/>
            <p:cNvSpPr/>
            <p:nvPr/>
          </p:nvSpPr>
          <p:spPr>
            <a:xfrm>
              <a:off x="10230612" y="3502151"/>
              <a:ext cx="1981200" cy="467995"/>
            </a:xfrm>
            <a:custGeom>
              <a:avLst/>
              <a:gdLst/>
              <a:ahLst/>
              <a:cxnLst/>
              <a:rect l="l" t="t" r="r" b="b"/>
              <a:pathLst>
                <a:path w="1981200" h="467995">
                  <a:moveTo>
                    <a:pt x="1981200" y="58420"/>
                  </a:moveTo>
                  <a:lnTo>
                    <a:pt x="1930692" y="39966"/>
                  </a:lnTo>
                  <a:lnTo>
                    <a:pt x="1870633" y="31584"/>
                  </a:lnTo>
                  <a:lnTo>
                    <a:pt x="1790077" y="23926"/>
                  </a:lnTo>
                  <a:lnTo>
                    <a:pt x="1742744" y="20408"/>
                  </a:lnTo>
                  <a:lnTo>
                    <a:pt x="1691068" y="17119"/>
                  </a:lnTo>
                  <a:lnTo>
                    <a:pt x="1691068" y="99847"/>
                  </a:lnTo>
                  <a:lnTo>
                    <a:pt x="1635277" y="102895"/>
                  </a:lnTo>
                  <a:lnTo>
                    <a:pt x="1691055" y="99847"/>
                  </a:lnTo>
                  <a:lnTo>
                    <a:pt x="1691068" y="17119"/>
                  </a:lnTo>
                  <a:lnTo>
                    <a:pt x="1635277" y="14071"/>
                  </a:lnTo>
                  <a:lnTo>
                    <a:pt x="1575638" y="11277"/>
                  </a:lnTo>
                  <a:lnTo>
                    <a:pt x="1512404" y="8763"/>
                  </a:lnTo>
                  <a:lnTo>
                    <a:pt x="1445844" y="6527"/>
                  </a:lnTo>
                  <a:lnTo>
                    <a:pt x="1376184" y="4597"/>
                  </a:lnTo>
                  <a:lnTo>
                    <a:pt x="1303705" y="2984"/>
                  </a:lnTo>
                  <a:lnTo>
                    <a:pt x="1228648" y="1701"/>
                  </a:lnTo>
                  <a:lnTo>
                    <a:pt x="1151280" y="774"/>
                  </a:lnTo>
                  <a:lnTo>
                    <a:pt x="1071841" y="203"/>
                  </a:lnTo>
                  <a:lnTo>
                    <a:pt x="990600" y="0"/>
                  </a:lnTo>
                  <a:lnTo>
                    <a:pt x="909345" y="203"/>
                  </a:lnTo>
                  <a:lnTo>
                    <a:pt x="829906" y="774"/>
                  </a:lnTo>
                  <a:lnTo>
                    <a:pt x="752538" y="1701"/>
                  </a:lnTo>
                  <a:lnTo>
                    <a:pt x="677481" y="2984"/>
                  </a:lnTo>
                  <a:lnTo>
                    <a:pt x="605002" y="4597"/>
                  </a:lnTo>
                  <a:lnTo>
                    <a:pt x="535343" y="6527"/>
                  </a:lnTo>
                  <a:lnTo>
                    <a:pt x="468782" y="8763"/>
                  </a:lnTo>
                  <a:lnTo>
                    <a:pt x="405549" y="11277"/>
                  </a:lnTo>
                  <a:lnTo>
                    <a:pt x="345909" y="14071"/>
                  </a:lnTo>
                  <a:lnTo>
                    <a:pt x="290131" y="17119"/>
                  </a:lnTo>
                  <a:lnTo>
                    <a:pt x="238442" y="20408"/>
                  </a:lnTo>
                  <a:lnTo>
                    <a:pt x="191109" y="23926"/>
                  </a:lnTo>
                  <a:lnTo>
                    <a:pt x="148399" y="27660"/>
                  </a:lnTo>
                  <a:lnTo>
                    <a:pt x="77838" y="35687"/>
                  </a:lnTo>
                  <a:lnTo>
                    <a:pt x="28778" y="44386"/>
                  </a:lnTo>
                  <a:lnTo>
                    <a:pt x="0" y="58420"/>
                  </a:lnTo>
                  <a:lnTo>
                    <a:pt x="0" y="409448"/>
                  </a:lnTo>
                  <a:lnTo>
                    <a:pt x="50495" y="427913"/>
                  </a:lnTo>
                  <a:lnTo>
                    <a:pt x="110553" y="436295"/>
                  </a:lnTo>
                  <a:lnTo>
                    <a:pt x="191109" y="443953"/>
                  </a:lnTo>
                  <a:lnTo>
                    <a:pt x="238442" y="447471"/>
                  </a:lnTo>
                  <a:lnTo>
                    <a:pt x="290118" y="450761"/>
                  </a:lnTo>
                  <a:lnTo>
                    <a:pt x="345909" y="453809"/>
                  </a:lnTo>
                  <a:lnTo>
                    <a:pt x="405549" y="456603"/>
                  </a:lnTo>
                  <a:lnTo>
                    <a:pt x="468782" y="459117"/>
                  </a:lnTo>
                  <a:lnTo>
                    <a:pt x="535343" y="461352"/>
                  </a:lnTo>
                  <a:lnTo>
                    <a:pt x="605002" y="463283"/>
                  </a:lnTo>
                  <a:lnTo>
                    <a:pt x="677481" y="464896"/>
                  </a:lnTo>
                  <a:lnTo>
                    <a:pt x="752538" y="466178"/>
                  </a:lnTo>
                  <a:lnTo>
                    <a:pt x="829906" y="467106"/>
                  </a:lnTo>
                  <a:lnTo>
                    <a:pt x="909345" y="467677"/>
                  </a:lnTo>
                  <a:lnTo>
                    <a:pt x="990600" y="467868"/>
                  </a:lnTo>
                  <a:lnTo>
                    <a:pt x="1071841" y="467677"/>
                  </a:lnTo>
                  <a:lnTo>
                    <a:pt x="1151280" y="467106"/>
                  </a:lnTo>
                  <a:lnTo>
                    <a:pt x="1228648" y="466178"/>
                  </a:lnTo>
                  <a:lnTo>
                    <a:pt x="1303705" y="464896"/>
                  </a:lnTo>
                  <a:lnTo>
                    <a:pt x="1376184" y="463283"/>
                  </a:lnTo>
                  <a:lnTo>
                    <a:pt x="1445844" y="461352"/>
                  </a:lnTo>
                  <a:lnTo>
                    <a:pt x="1512404" y="459117"/>
                  </a:lnTo>
                  <a:lnTo>
                    <a:pt x="1575638" y="456603"/>
                  </a:lnTo>
                  <a:lnTo>
                    <a:pt x="1635277" y="453809"/>
                  </a:lnTo>
                  <a:lnTo>
                    <a:pt x="1691055" y="450761"/>
                  </a:lnTo>
                  <a:lnTo>
                    <a:pt x="1742744" y="447471"/>
                  </a:lnTo>
                  <a:lnTo>
                    <a:pt x="1790077" y="443953"/>
                  </a:lnTo>
                  <a:lnTo>
                    <a:pt x="1832787" y="440220"/>
                  </a:lnTo>
                  <a:lnTo>
                    <a:pt x="1903349" y="432193"/>
                  </a:lnTo>
                  <a:lnTo>
                    <a:pt x="1952409" y="423494"/>
                  </a:lnTo>
                  <a:lnTo>
                    <a:pt x="1981200" y="409448"/>
                  </a:lnTo>
                  <a:lnTo>
                    <a:pt x="1981200" y="5842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0230611" y="3502152"/>
              <a:ext cx="1981200" cy="467995"/>
            </a:xfrm>
            <a:custGeom>
              <a:avLst/>
              <a:gdLst/>
              <a:ahLst/>
              <a:cxnLst/>
              <a:rect l="l" t="t" r="r" b="b"/>
              <a:pathLst>
                <a:path w="1981200" h="467995">
                  <a:moveTo>
                    <a:pt x="1981200" y="58420"/>
                  </a:moveTo>
                  <a:lnTo>
                    <a:pt x="1930700" y="76944"/>
                  </a:lnTo>
                  <a:lnTo>
                    <a:pt x="1870635" y="85347"/>
                  </a:lnTo>
                  <a:lnTo>
                    <a:pt x="1790078" y="93018"/>
                  </a:lnTo>
                  <a:lnTo>
                    <a:pt x="1742752" y="96542"/>
                  </a:lnTo>
                  <a:lnTo>
                    <a:pt x="1691068" y="99837"/>
                  </a:lnTo>
                  <a:lnTo>
                    <a:pt x="1635281" y="102890"/>
                  </a:lnTo>
                  <a:lnTo>
                    <a:pt x="1575645" y="105685"/>
                  </a:lnTo>
                  <a:lnTo>
                    <a:pt x="1512415" y="108207"/>
                  </a:lnTo>
                  <a:lnTo>
                    <a:pt x="1445847" y="110441"/>
                  </a:lnTo>
                  <a:lnTo>
                    <a:pt x="1376195" y="112373"/>
                  </a:lnTo>
                  <a:lnTo>
                    <a:pt x="1303714" y="113987"/>
                  </a:lnTo>
                  <a:lnTo>
                    <a:pt x="1228660" y="115268"/>
                  </a:lnTo>
                  <a:lnTo>
                    <a:pt x="1151285" y="116202"/>
                  </a:lnTo>
                  <a:lnTo>
                    <a:pt x="1071847" y="116773"/>
                  </a:lnTo>
                  <a:lnTo>
                    <a:pt x="990600" y="116967"/>
                  </a:lnTo>
                  <a:lnTo>
                    <a:pt x="909352" y="116773"/>
                  </a:lnTo>
                  <a:lnTo>
                    <a:pt x="829914" y="116202"/>
                  </a:lnTo>
                  <a:lnTo>
                    <a:pt x="752539" y="115268"/>
                  </a:lnTo>
                  <a:lnTo>
                    <a:pt x="677485" y="113987"/>
                  </a:lnTo>
                  <a:lnTo>
                    <a:pt x="605004" y="112373"/>
                  </a:lnTo>
                  <a:lnTo>
                    <a:pt x="535352" y="110441"/>
                  </a:lnTo>
                  <a:lnTo>
                    <a:pt x="468784" y="108207"/>
                  </a:lnTo>
                  <a:lnTo>
                    <a:pt x="405554" y="105685"/>
                  </a:lnTo>
                  <a:lnTo>
                    <a:pt x="345918" y="102890"/>
                  </a:lnTo>
                  <a:lnTo>
                    <a:pt x="290131" y="99837"/>
                  </a:lnTo>
                  <a:lnTo>
                    <a:pt x="238447" y="96542"/>
                  </a:lnTo>
                  <a:lnTo>
                    <a:pt x="191121" y="93018"/>
                  </a:lnTo>
                  <a:lnTo>
                    <a:pt x="148409" y="89282"/>
                  </a:lnTo>
                  <a:lnTo>
                    <a:pt x="77843" y="81230"/>
                  </a:lnTo>
                  <a:lnTo>
                    <a:pt x="28788" y="72505"/>
                  </a:lnTo>
                  <a:lnTo>
                    <a:pt x="0" y="58420"/>
                  </a:lnTo>
                  <a:lnTo>
                    <a:pt x="3283" y="53629"/>
                  </a:lnTo>
                  <a:lnTo>
                    <a:pt x="50499" y="39957"/>
                  </a:lnTo>
                  <a:lnTo>
                    <a:pt x="110564" y="31575"/>
                  </a:lnTo>
                  <a:lnTo>
                    <a:pt x="191121" y="23920"/>
                  </a:lnTo>
                  <a:lnTo>
                    <a:pt x="238447" y="20403"/>
                  </a:lnTo>
                  <a:lnTo>
                    <a:pt x="290131" y="17113"/>
                  </a:lnTo>
                  <a:lnTo>
                    <a:pt x="345918" y="14064"/>
                  </a:lnTo>
                  <a:lnTo>
                    <a:pt x="405554" y="11273"/>
                  </a:lnTo>
                  <a:lnTo>
                    <a:pt x="468784" y="8754"/>
                  </a:lnTo>
                  <a:lnTo>
                    <a:pt x="535352" y="6521"/>
                  </a:lnTo>
                  <a:lnTo>
                    <a:pt x="605004" y="4591"/>
                  </a:lnTo>
                  <a:lnTo>
                    <a:pt x="677485" y="2978"/>
                  </a:lnTo>
                  <a:lnTo>
                    <a:pt x="752539" y="1698"/>
                  </a:lnTo>
                  <a:lnTo>
                    <a:pt x="829914" y="764"/>
                  </a:lnTo>
                  <a:lnTo>
                    <a:pt x="909352" y="193"/>
                  </a:lnTo>
                  <a:lnTo>
                    <a:pt x="990600" y="0"/>
                  </a:lnTo>
                  <a:lnTo>
                    <a:pt x="1071847" y="193"/>
                  </a:lnTo>
                  <a:lnTo>
                    <a:pt x="1151285" y="764"/>
                  </a:lnTo>
                  <a:lnTo>
                    <a:pt x="1228660" y="1698"/>
                  </a:lnTo>
                  <a:lnTo>
                    <a:pt x="1303714" y="2978"/>
                  </a:lnTo>
                  <a:lnTo>
                    <a:pt x="1376195" y="4591"/>
                  </a:lnTo>
                  <a:lnTo>
                    <a:pt x="1445847" y="6521"/>
                  </a:lnTo>
                  <a:lnTo>
                    <a:pt x="1512415" y="8754"/>
                  </a:lnTo>
                  <a:lnTo>
                    <a:pt x="1575645" y="11273"/>
                  </a:lnTo>
                  <a:lnTo>
                    <a:pt x="1635281" y="14064"/>
                  </a:lnTo>
                  <a:lnTo>
                    <a:pt x="1691068" y="17113"/>
                  </a:lnTo>
                  <a:lnTo>
                    <a:pt x="1742752" y="20403"/>
                  </a:lnTo>
                  <a:lnTo>
                    <a:pt x="1790078" y="23920"/>
                  </a:lnTo>
                  <a:lnTo>
                    <a:pt x="1832790" y="27649"/>
                  </a:lnTo>
                  <a:lnTo>
                    <a:pt x="1903356" y="35683"/>
                  </a:lnTo>
                  <a:lnTo>
                    <a:pt x="1952411" y="44383"/>
                  </a:lnTo>
                  <a:lnTo>
                    <a:pt x="1981200" y="58420"/>
                  </a:lnTo>
                  <a:lnTo>
                    <a:pt x="1981200" y="409448"/>
                  </a:lnTo>
                  <a:lnTo>
                    <a:pt x="1930700" y="427910"/>
                  </a:lnTo>
                  <a:lnTo>
                    <a:pt x="1870635" y="436292"/>
                  </a:lnTo>
                  <a:lnTo>
                    <a:pt x="1790078" y="443947"/>
                  </a:lnTo>
                  <a:lnTo>
                    <a:pt x="1742752" y="447464"/>
                  </a:lnTo>
                  <a:lnTo>
                    <a:pt x="1691068" y="450754"/>
                  </a:lnTo>
                  <a:lnTo>
                    <a:pt x="1635281" y="453803"/>
                  </a:lnTo>
                  <a:lnTo>
                    <a:pt x="1575645" y="456594"/>
                  </a:lnTo>
                  <a:lnTo>
                    <a:pt x="1512415" y="459113"/>
                  </a:lnTo>
                  <a:lnTo>
                    <a:pt x="1445847" y="461346"/>
                  </a:lnTo>
                  <a:lnTo>
                    <a:pt x="1376195" y="463276"/>
                  </a:lnTo>
                  <a:lnTo>
                    <a:pt x="1303714" y="464889"/>
                  </a:lnTo>
                  <a:lnTo>
                    <a:pt x="1228660" y="466169"/>
                  </a:lnTo>
                  <a:lnTo>
                    <a:pt x="1151285" y="467103"/>
                  </a:lnTo>
                  <a:lnTo>
                    <a:pt x="1071847" y="467674"/>
                  </a:lnTo>
                  <a:lnTo>
                    <a:pt x="990600" y="467868"/>
                  </a:lnTo>
                  <a:lnTo>
                    <a:pt x="909352" y="467674"/>
                  </a:lnTo>
                  <a:lnTo>
                    <a:pt x="829914" y="467103"/>
                  </a:lnTo>
                  <a:lnTo>
                    <a:pt x="752539" y="466169"/>
                  </a:lnTo>
                  <a:lnTo>
                    <a:pt x="677485" y="464889"/>
                  </a:lnTo>
                  <a:lnTo>
                    <a:pt x="605004" y="463276"/>
                  </a:lnTo>
                  <a:lnTo>
                    <a:pt x="535352" y="461346"/>
                  </a:lnTo>
                  <a:lnTo>
                    <a:pt x="468784" y="459113"/>
                  </a:lnTo>
                  <a:lnTo>
                    <a:pt x="405554" y="456594"/>
                  </a:lnTo>
                  <a:lnTo>
                    <a:pt x="345918" y="453803"/>
                  </a:lnTo>
                  <a:lnTo>
                    <a:pt x="290131" y="450754"/>
                  </a:lnTo>
                  <a:lnTo>
                    <a:pt x="238447" y="447464"/>
                  </a:lnTo>
                  <a:lnTo>
                    <a:pt x="191121" y="443947"/>
                  </a:lnTo>
                  <a:lnTo>
                    <a:pt x="148409" y="440218"/>
                  </a:lnTo>
                  <a:lnTo>
                    <a:pt x="77843" y="432184"/>
                  </a:lnTo>
                  <a:lnTo>
                    <a:pt x="28788" y="423484"/>
                  </a:lnTo>
                  <a:lnTo>
                    <a:pt x="0" y="409448"/>
                  </a:lnTo>
                  <a:lnTo>
                    <a:pt x="0" y="58420"/>
                  </a:lnTo>
                </a:path>
              </a:pathLst>
            </a:custGeom>
            <a:ln w="12700">
              <a:solidFill>
                <a:srgbClr val="39383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11055477" y="3652773"/>
            <a:ext cx="33083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0" dirty="0">
                <a:solidFill>
                  <a:srgbClr val="3E3E3E"/>
                </a:solidFill>
                <a:latin typeface="Trebuchet MS"/>
                <a:cs typeface="Trebuchet MS"/>
              </a:rPr>
              <a:t>et</a:t>
            </a:r>
            <a:r>
              <a:rPr sz="1200" spc="-25" dirty="0">
                <a:solidFill>
                  <a:srgbClr val="3E3E3E"/>
                </a:solidFill>
                <a:latin typeface="Trebuchet MS"/>
                <a:cs typeface="Trebuchet MS"/>
              </a:rPr>
              <a:t>c</a:t>
            </a:r>
            <a:r>
              <a:rPr sz="1200" spc="65" dirty="0">
                <a:solidFill>
                  <a:srgbClr val="3E3E3E"/>
                </a:solidFill>
                <a:latin typeface="Trebuchet MS"/>
                <a:cs typeface="Trebuchet MS"/>
              </a:rPr>
              <a:t>d</a:t>
            </a:r>
            <a:endParaRPr sz="1200">
              <a:latin typeface="Trebuchet MS"/>
              <a:cs typeface="Trebuchet MS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7317993" y="4998465"/>
            <a:ext cx="3807460" cy="2395220"/>
            <a:chOff x="7317993" y="4998465"/>
            <a:chExt cx="3807460" cy="2395220"/>
          </a:xfrm>
        </p:grpSpPr>
        <p:sp>
          <p:nvSpPr>
            <p:cNvPr id="25" name="object 25"/>
            <p:cNvSpPr/>
            <p:nvPr/>
          </p:nvSpPr>
          <p:spPr>
            <a:xfrm>
              <a:off x="7324343" y="5004815"/>
              <a:ext cx="3794760" cy="2382520"/>
            </a:xfrm>
            <a:custGeom>
              <a:avLst/>
              <a:gdLst/>
              <a:ahLst/>
              <a:cxnLst/>
              <a:rect l="l" t="t" r="r" b="b"/>
              <a:pathLst>
                <a:path w="3794759" h="2382520">
                  <a:moveTo>
                    <a:pt x="3794759" y="0"/>
                  </a:moveTo>
                  <a:lnTo>
                    <a:pt x="0" y="0"/>
                  </a:lnTo>
                  <a:lnTo>
                    <a:pt x="0" y="2382012"/>
                  </a:lnTo>
                  <a:lnTo>
                    <a:pt x="3794759" y="2382012"/>
                  </a:lnTo>
                  <a:lnTo>
                    <a:pt x="3794759" y="0"/>
                  </a:lnTo>
                  <a:close/>
                </a:path>
              </a:pathLst>
            </a:custGeom>
            <a:solidFill>
              <a:srgbClr val="DDEA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7324343" y="5004815"/>
              <a:ext cx="3794760" cy="2382520"/>
            </a:xfrm>
            <a:custGeom>
              <a:avLst/>
              <a:gdLst/>
              <a:ahLst/>
              <a:cxnLst/>
              <a:rect l="l" t="t" r="r" b="b"/>
              <a:pathLst>
                <a:path w="3794759" h="2382520">
                  <a:moveTo>
                    <a:pt x="0" y="2382012"/>
                  </a:moveTo>
                  <a:lnTo>
                    <a:pt x="3794759" y="2382012"/>
                  </a:lnTo>
                  <a:lnTo>
                    <a:pt x="3794759" y="0"/>
                  </a:lnTo>
                  <a:lnTo>
                    <a:pt x="0" y="0"/>
                  </a:lnTo>
                  <a:lnTo>
                    <a:pt x="0" y="2382012"/>
                  </a:lnTo>
                  <a:close/>
                </a:path>
              </a:pathLst>
            </a:custGeom>
            <a:ln w="12700">
              <a:solidFill>
                <a:srgbClr val="39383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7586471" y="5318759"/>
              <a:ext cx="887094" cy="387350"/>
            </a:xfrm>
            <a:custGeom>
              <a:avLst/>
              <a:gdLst/>
              <a:ahLst/>
              <a:cxnLst/>
              <a:rect l="l" t="t" r="r" b="b"/>
              <a:pathLst>
                <a:path w="887095" h="387350">
                  <a:moveTo>
                    <a:pt x="822451" y="0"/>
                  </a:moveTo>
                  <a:lnTo>
                    <a:pt x="64516" y="0"/>
                  </a:lnTo>
                  <a:lnTo>
                    <a:pt x="39379" y="5062"/>
                  </a:lnTo>
                  <a:lnTo>
                    <a:pt x="18875" y="18875"/>
                  </a:lnTo>
                  <a:lnTo>
                    <a:pt x="5062" y="39379"/>
                  </a:lnTo>
                  <a:lnTo>
                    <a:pt x="0" y="64515"/>
                  </a:lnTo>
                  <a:lnTo>
                    <a:pt x="0" y="322579"/>
                  </a:lnTo>
                  <a:lnTo>
                    <a:pt x="5062" y="347716"/>
                  </a:lnTo>
                  <a:lnTo>
                    <a:pt x="18875" y="368220"/>
                  </a:lnTo>
                  <a:lnTo>
                    <a:pt x="39379" y="382033"/>
                  </a:lnTo>
                  <a:lnTo>
                    <a:pt x="64516" y="387095"/>
                  </a:lnTo>
                  <a:lnTo>
                    <a:pt x="822451" y="387095"/>
                  </a:lnTo>
                  <a:lnTo>
                    <a:pt x="847588" y="382033"/>
                  </a:lnTo>
                  <a:lnTo>
                    <a:pt x="868092" y="368220"/>
                  </a:lnTo>
                  <a:lnTo>
                    <a:pt x="881905" y="347716"/>
                  </a:lnTo>
                  <a:lnTo>
                    <a:pt x="886968" y="322579"/>
                  </a:lnTo>
                  <a:lnTo>
                    <a:pt x="886968" y="64515"/>
                  </a:lnTo>
                  <a:lnTo>
                    <a:pt x="881905" y="39379"/>
                  </a:lnTo>
                  <a:lnTo>
                    <a:pt x="868092" y="18875"/>
                  </a:lnTo>
                  <a:lnTo>
                    <a:pt x="847588" y="5062"/>
                  </a:lnTo>
                  <a:lnTo>
                    <a:pt x="82245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7586471" y="5318759"/>
              <a:ext cx="887094" cy="387350"/>
            </a:xfrm>
            <a:custGeom>
              <a:avLst/>
              <a:gdLst/>
              <a:ahLst/>
              <a:cxnLst/>
              <a:rect l="l" t="t" r="r" b="b"/>
              <a:pathLst>
                <a:path w="887095" h="387350">
                  <a:moveTo>
                    <a:pt x="0" y="64515"/>
                  </a:moveTo>
                  <a:lnTo>
                    <a:pt x="5062" y="39379"/>
                  </a:lnTo>
                  <a:lnTo>
                    <a:pt x="18875" y="18875"/>
                  </a:lnTo>
                  <a:lnTo>
                    <a:pt x="39379" y="5062"/>
                  </a:lnTo>
                  <a:lnTo>
                    <a:pt x="64516" y="0"/>
                  </a:lnTo>
                  <a:lnTo>
                    <a:pt x="822451" y="0"/>
                  </a:lnTo>
                  <a:lnTo>
                    <a:pt x="847588" y="5062"/>
                  </a:lnTo>
                  <a:lnTo>
                    <a:pt x="868092" y="18875"/>
                  </a:lnTo>
                  <a:lnTo>
                    <a:pt x="881905" y="39379"/>
                  </a:lnTo>
                  <a:lnTo>
                    <a:pt x="886968" y="64515"/>
                  </a:lnTo>
                  <a:lnTo>
                    <a:pt x="886968" y="322579"/>
                  </a:lnTo>
                  <a:lnTo>
                    <a:pt x="881905" y="347716"/>
                  </a:lnTo>
                  <a:lnTo>
                    <a:pt x="868092" y="368220"/>
                  </a:lnTo>
                  <a:lnTo>
                    <a:pt x="847588" y="382033"/>
                  </a:lnTo>
                  <a:lnTo>
                    <a:pt x="822451" y="387095"/>
                  </a:lnTo>
                  <a:lnTo>
                    <a:pt x="64516" y="387095"/>
                  </a:lnTo>
                  <a:lnTo>
                    <a:pt x="39379" y="382033"/>
                  </a:lnTo>
                  <a:lnTo>
                    <a:pt x="18875" y="368220"/>
                  </a:lnTo>
                  <a:lnTo>
                    <a:pt x="5062" y="347716"/>
                  </a:lnTo>
                  <a:lnTo>
                    <a:pt x="0" y="322579"/>
                  </a:lnTo>
                  <a:lnTo>
                    <a:pt x="0" y="64515"/>
                  </a:lnTo>
                  <a:close/>
                </a:path>
              </a:pathLst>
            </a:custGeom>
            <a:ln w="12700">
              <a:solidFill>
                <a:srgbClr val="39383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7746872" y="5399659"/>
            <a:ext cx="5670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40" dirty="0">
                <a:solidFill>
                  <a:srgbClr val="3E3E3E"/>
                </a:solidFill>
                <a:latin typeface="Trebuchet MS"/>
                <a:cs typeface="Trebuchet MS"/>
              </a:rPr>
              <a:t>K</a:t>
            </a:r>
            <a:r>
              <a:rPr sz="1200" spc="75" dirty="0">
                <a:solidFill>
                  <a:srgbClr val="3E3E3E"/>
                </a:solidFill>
                <a:latin typeface="Trebuchet MS"/>
                <a:cs typeface="Trebuchet MS"/>
              </a:rPr>
              <a:t>u</a:t>
            </a:r>
            <a:r>
              <a:rPr sz="1200" spc="40" dirty="0">
                <a:solidFill>
                  <a:srgbClr val="3E3E3E"/>
                </a:solidFill>
                <a:latin typeface="Trebuchet MS"/>
                <a:cs typeface="Trebuchet MS"/>
              </a:rPr>
              <a:t>b</a:t>
            </a:r>
            <a:r>
              <a:rPr sz="1200" spc="35" dirty="0">
                <a:solidFill>
                  <a:srgbClr val="3E3E3E"/>
                </a:solidFill>
                <a:latin typeface="Trebuchet MS"/>
                <a:cs typeface="Trebuchet MS"/>
              </a:rPr>
              <a:t>e</a:t>
            </a:r>
            <a:r>
              <a:rPr sz="1200" spc="-15" dirty="0">
                <a:solidFill>
                  <a:srgbClr val="3E3E3E"/>
                </a:solidFill>
                <a:latin typeface="Trebuchet MS"/>
                <a:cs typeface="Trebuchet MS"/>
              </a:rPr>
              <a:t>l</a:t>
            </a:r>
            <a:r>
              <a:rPr sz="1200" spc="-30" dirty="0">
                <a:solidFill>
                  <a:srgbClr val="3E3E3E"/>
                </a:solidFill>
                <a:latin typeface="Trebuchet MS"/>
                <a:cs typeface="Trebuchet MS"/>
              </a:rPr>
              <a:t>e</a:t>
            </a:r>
            <a:r>
              <a:rPr sz="1200" spc="-55" dirty="0">
                <a:solidFill>
                  <a:srgbClr val="3E3E3E"/>
                </a:solidFill>
                <a:latin typeface="Trebuchet MS"/>
                <a:cs typeface="Trebuchet MS"/>
              </a:rPr>
              <a:t>t</a:t>
            </a:r>
            <a:endParaRPr sz="1200">
              <a:latin typeface="Trebuchet MS"/>
              <a:cs typeface="Trebuchet MS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9782302" y="5320029"/>
            <a:ext cx="1087120" cy="400050"/>
            <a:chOff x="9782302" y="5320029"/>
            <a:chExt cx="1087120" cy="400050"/>
          </a:xfrm>
        </p:grpSpPr>
        <p:sp>
          <p:nvSpPr>
            <p:cNvPr id="31" name="object 31"/>
            <p:cNvSpPr/>
            <p:nvPr/>
          </p:nvSpPr>
          <p:spPr>
            <a:xfrm>
              <a:off x="9788652" y="5326379"/>
              <a:ext cx="1074420" cy="387350"/>
            </a:xfrm>
            <a:custGeom>
              <a:avLst/>
              <a:gdLst/>
              <a:ahLst/>
              <a:cxnLst/>
              <a:rect l="l" t="t" r="r" b="b"/>
              <a:pathLst>
                <a:path w="1074420" h="387350">
                  <a:moveTo>
                    <a:pt x="1009903" y="0"/>
                  </a:moveTo>
                  <a:lnTo>
                    <a:pt x="64516" y="0"/>
                  </a:lnTo>
                  <a:lnTo>
                    <a:pt x="39379" y="5062"/>
                  </a:lnTo>
                  <a:lnTo>
                    <a:pt x="18875" y="18875"/>
                  </a:lnTo>
                  <a:lnTo>
                    <a:pt x="5062" y="39379"/>
                  </a:lnTo>
                  <a:lnTo>
                    <a:pt x="0" y="64516"/>
                  </a:lnTo>
                  <a:lnTo>
                    <a:pt x="0" y="322580"/>
                  </a:lnTo>
                  <a:lnTo>
                    <a:pt x="5062" y="347716"/>
                  </a:lnTo>
                  <a:lnTo>
                    <a:pt x="18875" y="368220"/>
                  </a:lnTo>
                  <a:lnTo>
                    <a:pt x="39379" y="382033"/>
                  </a:lnTo>
                  <a:lnTo>
                    <a:pt x="64516" y="387096"/>
                  </a:lnTo>
                  <a:lnTo>
                    <a:pt x="1009903" y="387096"/>
                  </a:lnTo>
                  <a:lnTo>
                    <a:pt x="1035040" y="382033"/>
                  </a:lnTo>
                  <a:lnTo>
                    <a:pt x="1055544" y="368220"/>
                  </a:lnTo>
                  <a:lnTo>
                    <a:pt x="1069357" y="347716"/>
                  </a:lnTo>
                  <a:lnTo>
                    <a:pt x="1074420" y="322580"/>
                  </a:lnTo>
                  <a:lnTo>
                    <a:pt x="1074420" y="64516"/>
                  </a:lnTo>
                  <a:lnTo>
                    <a:pt x="1069357" y="39379"/>
                  </a:lnTo>
                  <a:lnTo>
                    <a:pt x="1055544" y="18875"/>
                  </a:lnTo>
                  <a:lnTo>
                    <a:pt x="1035040" y="5062"/>
                  </a:lnTo>
                  <a:lnTo>
                    <a:pt x="100990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9788652" y="5326379"/>
              <a:ext cx="1074420" cy="387350"/>
            </a:xfrm>
            <a:custGeom>
              <a:avLst/>
              <a:gdLst/>
              <a:ahLst/>
              <a:cxnLst/>
              <a:rect l="l" t="t" r="r" b="b"/>
              <a:pathLst>
                <a:path w="1074420" h="387350">
                  <a:moveTo>
                    <a:pt x="0" y="64516"/>
                  </a:moveTo>
                  <a:lnTo>
                    <a:pt x="5062" y="39379"/>
                  </a:lnTo>
                  <a:lnTo>
                    <a:pt x="18875" y="18875"/>
                  </a:lnTo>
                  <a:lnTo>
                    <a:pt x="39379" y="5062"/>
                  </a:lnTo>
                  <a:lnTo>
                    <a:pt x="64516" y="0"/>
                  </a:lnTo>
                  <a:lnTo>
                    <a:pt x="1009903" y="0"/>
                  </a:lnTo>
                  <a:lnTo>
                    <a:pt x="1035040" y="5062"/>
                  </a:lnTo>
                  <a:lnTo>
                    <a:pt x="1055544" y="18875"/>
                  </a:lnTo>
                  <a:lnTo>
                    <a:pt x="1069357" y="39379"/>
                  </a:lnTo>
                  <a:lnTo>
                    <a:pt x="1074420" y="64516"/>
                  </a:lnTo>
                  <a:lnTo>
                    <a:pt x="1074420" y="322580"/>
                  </a:lnTo>
                  <a:lnTo>
                    <a:pt x="1069357" y="347716"/>
                  </a:lnTo>
                  <a:lnTo>
                    <a:pt x="1055544" y="368220"/>
                  </a:lnTo>
                  <a:lnTo>
                    <a:pt x="1035040" y="382033"/>
                  </a:lnTo>
                  <a:lnTo>
                    <a:pt x="1009903" y="387096"/>
                  </a:lnTo>
                  <a:lnTo>
                    <a:pt x="64516" y="387096"/>
                  </a:lnTo>
                  <a:lnTo>
                    <a:pt x="39379" y="382033"/>
                  </a:lnTo>
                  <a:lnTo>
                    <a:pt x="18875" y="368220"/>
                  </a:lnTo>
                  <a:lnTo>
                    <a:pt x="5062" y="347716"/>
                  </a:lnTo>
                  <a:lnTo>
                    <a:pt x="0" y="322580"/>
                  </a:lnTo>
                  <a:lnTo>
                    <a:pt x="0" y="64516"/>
                  </a:lnTo>
                  <a:close/>
                </a:path>
              </a:pathLst>
            </a:custGeom>
            <a:ln w="12700">
              <a:solidFill>
                <a:srgbClr val="39383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9906381" y="5409438"/>
            <a:ext cx="84010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40" dirty="0">
                <a:solidFill>
                  <a:srgbClr val="3E3E3E"/>
                </a:solidFill>
                <a:latin typeface="Trebuchet MS"/>
                <a:cs typeface="Trebuchet MS"/>
              </a:rPr>
              <a:t>K</a:t>
            </a:r>
            <a:r>
              <a:rPr sz="1200" spc="75" dirty="0">
                <a:solidFill>
                  <a:srgbClr val="3E3E3E"/>
                </a:solidFill>
                <a:latin typeface="Trebuchet MS"/>
                <a:cs typeface="Trebuchet MS"/>
              </a:rPr>
              <a:t>u</a:t>
            </a:r>
            <a:r>
              <a:rPr sz="1200" spc="40" dirty="0">
                <a:solidFill>
                  <a:srgbClr val="3E3E3E"/>
                </a:solidFill>
                <a:latin typeface="Trebuchet MS"/>
                <a:cs typeface="Trebuchet MS"/>
              </a:rPr>
              <a:t>b</a:t>
            </a:r>
            <a:r>
              <a:rPr sz="1200" spc="35" dirty="0">
                <a:solidFill>
                  <a:srgbClr val="3E3E3E"/>
                </a:solidFill>
                <a:latin typeface="Trebuchet MS"/>
                <a:cs typeface="Trebuchet MS"/>
              </a:rPr>
              <a:t>e</a:t>
            </a:r>
            <a:r>
              <a:rPr sz="1200" spc="-60" dirty="0">
                <a:solidFill>
                  <a:srgbClr val="3E3E3E"/>
                </a:solidFill>
                <a:latin typeface="Trebuchet MS"/>
                <a:cs typeface="Trebuchet MS"/>
              </a:rPr>
              <a:t>-</a:t>
            </a:r>
            <a:r>
              <a:rPr sz="1200" spc="45" dirty="0">
                <a:solidFill>
                  <a:srgbClr val="3E3E3E"/>
                </a:solidFill>
                <a:latin typeface="Trebuchet MS"/>
                <a:cs typeface="Trebuchet MS"/>
              </a:rPr>
              <a:t>Pro</a:t>
            </a:r>
            <a:r>
              <a:rPr sz="1200" spc="20" dirty="0">
                <a:solidFill>
                  <a:srgbClr val="3E3E3E"/>
                </a:solidFill>
                <a:latin typeface="Trebuchet MS"/>
                <a:cs typeface="Trebuchet MS"/>
              </a:rPr>
              <a:t>x</a:t>
            </a:r>
            <a:r>
              <a:rPr sz="1200" spc="10" dirty="0">
                <a:solidFill>
                  <a:srgbClr val="3E3E3E"/>
                </a:solidFill>
                <a:latin typeface="Trebuchet MS"/>
                <a:cs typeface="Trebuchet MS"/>
              </a:rPr>
              <a:t>y</a:t>
            </a:r>
            <a:endParaRPr sz="1200">
              <a:latin typeface="Trebuchet MS"/>
              <a:cs typeface="Trebuchet MS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7645654" y="5984494"/>
            <a:ext cx="1155700" cy="795020"/>
            <a:chOff x="7645654" y="5984494"/>
            <a:chExt cx="1155700" cy="795020"/>
          </a:xfrm>
        </p:grpSpPr>
        <p:sp>
          <p:nvSpPr>
            <p:cNvPr id="35" name="object 35"/>
            <p:cNvSpPr/>
            <p:nvPr/>
          </p:nvSpPr>
          <p:spPr>
            <a:xfrm>
              <a:off x="7652004" y="5990844"/>
              <a:ext cx="570230" cy="782320"/>
            </a:xfrm>
            <a:custGeom>
              <a:avLst/>
              <a:gdLst/>
              <a:ahLst/>
              <a:cxnLst/>
              <a:rect l="l" t="t" r="r" b="b"/>
              <a:pathLst>
                <a:path w="570229" h="782320">
                  <a:moveTo>
                    <a:pt x="474979" y="0"/>
                  </a:moveTo>
                  <a:lnTo>
                    <a:pt x="94996" y="0"/>
                  </a:lnTo>
                  <a:lnTo>
                    <a:pt x="58025" y="7467"/>
                  </a:lnTo>
                  <a:lnTo>
                    <a:pt x="27828" y="27828"/>
                  </a:lnTo>
                  <a:lnTo>
                    <a:pt x="7467" y="58025"/>
                  </a:lnTo>
                  <a:lnTo>
                    <a:pt x="0" y="94995"/>
                  </a:lnTo>
                  <a:lnTo>
                    <a:pt x="0" y="686815"/>
                  </a:lnTo>
                  <a:lnTo>
                    <a:pt x="7467" y="723786"/>
                  </a:lnTo>
                  <a:lnTo>
                    <a:pt x="27828" y="753983"/>
                  </a:lnTo>
                  <a:lnTo>
                    <a:pt x="58025" y="774344"/>
                  </a:lnTo>
                  <a:lnTo>
                    <a:pt x="94996" y="781811"/>
                  </a:lnTo>
                  <a:lnTo>
                    <a:pt x="474979" y="781811"/>
                  </a:lnTo>
                  <a:lnTo>
                    <a:pt x="511950" y="774344"/>
                  </a:lnTo>
                  <a:lnTo>
                    <a:pt x="542147" y="753983"/>
                  </a:lnTo>
                  <a:lnTo>
                    <a:pt x="562508" y="723786"/>
                  </a:lnTo>
                  <a:lnTo>
                    <a:pt x="569976" y="686815"/>
                  </a:lnTo>
                  <a:lnTo>
                    <a:pt x="569976" y="94995"/>
                  </a:lnTo>
                  <a:lnTo>
                    <a:pt x="562508" y="58025"/>
                  </a:lnTo>
                  <a:lnTo>
                    <a:pt x="542147" y="27828"/>
                  </a:lnTo>
                  <a:lnTo>
                    <a:pt x="511950" y="7467"/>
                  </a:lnTo>
                  <a:lnTo>
                    <a:pt x="47497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7652004" y="5990844"/>
              <a:ext cx="570230" cy="782320"/>
            </a:xfrm>
            <a:custGeom>
              <a:avLst/>
              <a:gdLst/>
              <a:ahLst/>
              <a:cxnLst/>
              <a:rect l="l" t="t" r="r" b="b"/>
              <a:pathLst>
                <a:path w="570229" h="782320">
                  <a:moveTo>
                    <a:pt x="0" y="94995"/>
                  </a:moveTo>
                  <a:lnTo>
                    <a:pt x="7467" y="58025"/>
                  </a:lnTo>
                  <a:lnTo>
                    <a:pt x="27828" y="27828"/>
                  </a:lnTo>
                  <a:lnTo>
                    <a:pt x="58025" y="7467"/>
                  </a:lnTo>
                  <a:lnTo>
                    <a:pt x="94996" y="0"/>
                  </a:lnTo>
                  <a:lnTo>
                    <a:pt x="474979" y="0"/>
                  </a:lnTo>
                  <a:lnTo>
                    <a:pt x="511950" y="7467"/>
                  </a:lnTo>
                  <a:lnTo>
                    <a:pt x="542147" y="27828"/>
                  </a:lnTo>
                  <a:lnTo>
                    <a:pt x="562508" y="58025"/>
                  </a:lnTo>
                  <a:lnTo>
                    <a:pt x="569976" y="94995"/>
                  </a:lnTo>
                  <a:lnTo>
                    <a:pt x="569976" y="686815"/>
                  </a:lnTo>
                  <a:lnTo>
                    <a:pt x="562508" y="723786"/>
                  </a:lnTo>
                  <a:lnTo>
                    <a:pt x="542147" y="753983"/>
                  </a:lnTo>
                  <a:lnTo>
                    <a:pt x="511950" y="774344"/>
                  </a:lnTo>
                  <a:lnTo>
                    <a:pt x="474979" y="781811"/>
                  </a:lnTo>
                  <a:lnTo>
                    <a:pt x="94996" y="781811"/>
                  </a:lnTo>
                  <a:lnTo>
                    <a:pt x="58025" y="774344"/>
                  </a:lnTo>
                  <a:lnTo>
                    <a:pt x="27828" y="753983"/>
                  </a:lnTo>
                  <a:lnTo>
                    <a:pt x="7467" y="723786"/>
                  </a:lnTo>
                  <a:lnTo>
                    <a:pt x="0" y="686815"/>
                  </a:lnTo>
                  <a:lnTo>
                    <a:pt x="0" y="94995"/>
                  </a:lnTo>
                  <a:close/>
                </a:path>
              </a:pathLst>
            </a:custGeom>
            <a:ln w="12700">
              <a:solidFill>
                <a:srgbClr val="39383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8226552" y="5990844"/>
              <a:ext cx="568960" cy="782320"/>
            </a:xfrm>
            <a:custGeom>
              <a:avLst/>
              <a:gdLst/>
              <a:ahLst/>
              <a:cxnLst/>
              <a:rect l="l" t="t" r="r" b="b"/>
              <a:pathLst>
                <a:path w="568959" h="782320">
                  <a:moveTo>
                    <a:pt x="473709" y="0"/>
                  </a:moveTo>
                  <a:lnTo>
                    <a:pt x="94742" y="0"/>
                  </a:lnTo>
                  <a:lnTo>
                    <a:pt x="57864" y="7445"/>
                  </a:lnTo>
                  <a:lnTo>
                    <a:pt x="27749" y="27749"/>
                  </a:lnTo>
                  <a:lnTo>
                    <a:pt x="7445" y="57864"/>
                  </a:lnTo>
                  <a:lnTo>
                    <a:pt x="0" y="94741"/>
                  </a:lnTo>
                  <a:lnTo>
                    <a:pt x="0" y="687069"/>
                  </a:lnTo>
                  <a:lnTo>
                    <a:pt x="7445" y="723947"/>
                  </a:lnTo>
                  <a:lnTo>
                    <a:pt x="27749" y="754062"/>
                  </a:lnTo>
                  <a:lnTo>
                    <a:pt x="57864" y="774366"/>
                  </a:lnTo>
                  <a:lnTo>
                    <a:pt x="94742" y="781811"/>
                  </a:lnTo>
                  <a:lnTo>
                    <a:pt x="473709" y="781811"/>
                  </a:lnTo>
                  <a:lnTo>
                    <a:pt x="510587" y="774366"/>
                  </a:lnTo>
                  <a:lnTo>
                    <a:pt x="540702" y="754062"/>
                  </a:lnTo>
                  <a:lnTo>
                    <a:pt x="561006" y="723947"/>
                  </a:lnTo>
                  <a:lnTo>
                    <a:pt x="568451" y="687069"/>
                  </a:lnTo>
                  <a:lnTo>
                    <a:pt x="568451" y="94741"/>
                  </a:lnTo>
                  <a:lnTo>
                    <a:pt x="561006" y="57864"/>
                  </a:lnTo>
                  <a:lnTo>
                    <a:pt x="540702" y="27749"/>
                  </a:lnTo>
                  <a:lnTo>
                    <a:pt x="510587" y="7445"/>
                  </a:lnTo>
                  <a:lnTo>
                    <a:pt x="47370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8226552" y="5990844"/>
              <a:ext cx="568960" cy="782320"/>
            </a:xfrm>
            <a:custGeom>
              <a:avLst/>
              <a:gdLst/>
              <a:ahLst/>
              <a:cxnLst/>
              <a:rect l="l" t="t" r="r" b="b"/>
              <a:pathLst>
                <a:path w="568959" h="782320">
                  <a:moveTo>
                    <a:pt x="0" y="94741"/>
                  </a:moveTo>
                  <a:lnTo>
                    <a:pt x="7445" y="57864"/>
                  </a:lnTo>
                  <a:lnTo>
                    <a:pt x="27749" y="27749"/>
                  </a:lnTo>
                  <a:lnTo>
                    <a:pt x="57864" y="7445"/>
                  </a:lnTo>
                  <a:lnTo>
                    <a:pt x="94742" y="0"/>
                  </a:lnTo>
                  <a:lnTo>
                    <a:pt x="473709" y="0"/>
                  </a:lnTo>
                  <a:lnTo>
                    <a:pt x="510587" y="7445"/>
                  </a:lnTo>
                  <a:lnTo>
                    <a:pt x="540702" y="27749"/>
                  </a:lnTo>
                  <a:lnTo>
                    <a:pt x="561006" y="57864"/>
                  </a:lnTo>
                  <a:lnTo>
                    <a:pt x="568451" y="94741"/>
                  </a:lnTo>
                  <a:lnTo>
                    <a:pt x="568451" y="687069"/>
                  </a:lnTo>
                  <a:lnTo>
                    <a:pt x="561006" y="723947"/>
                  </a:lnTo>
                  <a:lnTo>
                    <a:pt x="540702" y="754062"/>
                  </a:lnTo>
                  <a:lnTo>
                    <a:pt x="510587" y="774366"/>
                  </a:lnTo>
                  <a:lnTo>
                    <a:pt x="473709" y="781811"/>
                  </a:lnTo>
                  <a:lnTo>
                    <a:pt x="94742" y="781811"/>
                  </a:lnTo>
                  <a:lnTo>
                    <a:pt x="57864" y="774366"/>
                  </a:lnTo>
                  <a:lnTo>
                    <a:pt x="27749" y="754062"/>
                  </a:lnTo>
                  <a:lnTo>
                    <a:pt x="7445" y="723947"/>
                  </a:lnTo>
                  <a:lnTo>
                    <a:pt x="0" y="687069"/>
                  </a:lnTo>
                  <a:lnTo>
                    <a:pt x="0" y="94741"/>
                  </a:lnTo>
                  <a:close/>
                </a:path>
              </a:pathLst>
            </a:custGeom>
            <a:ln w="12700">
              <a:solidFill>
                <a:srgbClr val="39383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9" name="object 39"/>
          <p:cNvSpPr txBox="1"/>
          <p:nvPr/>
        </p:nvSpPr>
        <p:spPr>
          <a:xfrm>
            <a:off x="7787385" y="6271386"/>
            <a:ext cx="8763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86105" algn="l"/>
              </a:tabLst>
            </a:pPr>
            <a:r>
              <a:rPr sz="1200" spc="60" dirty="0">
                <a:solidFill>
                  <a:srgbClr val="3E3E3E"/>
                </a:solidFill>
                <a:latin typeface="Trebuchet MS"/>
                <a:cs typeface="Trebuchet MS"/>
              </a:rPr>
              <a:t>P</a:t>
            </a:r>
            <a:r>
              <a:rPr sz="1200" spc="55" dirty="0">
                <a:solidFill>
                  <a:srgbClr val="3E3E3E"/>
                </a:solidFill>
                <a:latin typeface="Trebuchet MS"/>
                <a:cs typeface="Trebuchet MS"/>
              </a:rPr>
              <a:t>o</a:t>
            </a:r>
            <a:r>
              <a:rPr sz="1200" spc="65" dirty="0">
                <a:solidFill>
                  <a:srgbClr val="3E3E3E"/>
                </a:solidFill>
                <a:latin typeface="Trebuchet MS"/>
                <a:cs typeface="Trebuchet MS"/>
              </a:rPr>
              <a:t>d</a:t>
            </a:r>
            <a:r>
              <a:rPr sz="1200" dirty="0">
                <a:solidFill>
                  <a:srgbClr val="3E3E3E"/>
                </a:solidFill>
                <a:latin typeface="Trebuchet MS"/>
                <a:cs typeface="Trebuchet MS"/>
              </a:rPr>
              <a:t>	</a:t>
            </a:r>
            <a:r>
              <a:rPr sz="1200" spc="60" dirty="0">
                <a:solidFill>
                  <a:srgbClr val="3E3E3E"/>
                </a:solidFill>
                <a:latin typeface="Trebuchet MS"/>
                <a:cs typeface="Trebuchet MS"/>
              </a:rPr>
              <a:t>P</a:t>
            </a:r>
            <a:r>
              <a:rPr sz="1200" spc="55" dirty="0">
                <a:solidFill>
                  <a:srgbClr val="3E3E3E"/>
                </a:solidFill>
                <a:latin typeface="Trebuchet MS"/>
                <a:cs typeface="Trebuchet MS"/>
              </a:rPr>
              <a:t>o</a:t>
            </a:r>
            <a:r>
              <a:rPr sz="1200" spc="65" dirty="0">
                <a:solidFill>
                  <a:srgbClr val="3E3E3E"/>
                </a:solidFill>
                <a:latin typeface="Trebuchet MS"/>
                <a:cs typeface="Trebuchet MS"/>
              </a:rPr>
              <a:t>d</a:t>
            </a:r>
            <a:endParaRPr sz="1200">
              <a:latin typeface="Trebuchet MS"/>
              <a:cs typeface="Trebuchet MS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9972802" y="5981446"/>
            <a:ext cx="581660" cy="795020"/>
            <a:chOff x="9972802" y="5981446"/>
            <a:chExt cx="581660" cy="795020"/>
          </a:xfrm>
        </p:grpSpPr>
        <p:sp>
          <p:nvSpPr>
            <p:cNvPr id="41" name="object 41"/>
            <p:cNvSpPr/>
            <p:nvPr/>
          </p:nvSpPr>
          <p:spPr>
            <a:xfrm>
              <a:off x="9979152" y="5987796"/>
              <a:ext cx="568960" cy="782320"/>
            </a:xfrm>
            <a:custGeom>
              <a:avLst/>
              <a:gdLst/>
              <a:ahLst/>
              <a:cxnLst/>
              <a:rect l="l" t="t" r="r" b="b"/>
              <a:pathLst>
                <a:path w="568959" h="782320">
                  <a:moveTo>
                    <a:pt x="473709" y="0"/>
                  </a:moveTo>
                  <a:lnTo>
                    <a:pt x="94742" y="0"/>
                  </a:lnTo>
                  <a:lnTo>
                    <a:pt x="57864" y="7445"/>
                  </a:lnTo>
                  <a:lnTo>
                    <a:pt x="27749" y="27749"/>
                  </a:lnTo>
                  <a:lnTo>
                    <a:pt x="7445" y="57864"/>
                  </a:lnTo>
                  <a:lnTo>
                    <a:pt x="0" y="94741"/>
                  </a:lnTo>
                  <a:lnTo>
                    <a:pt x="0" y="687069"/>
                  </a:lnTo>
                  <a:lnTo>
                    <a:pt x="7445" y="723947"/>
                  </a:lnTo>
                  <a:lnTo>
                    <a:pt x="27749" y="754062"/>
                  </a:lnTo>
                  <a:lnTo>
                    <a:pt x="57864" y="774366"/>
                  </a:lnTo>
                  <a:lnTo>
                    <a:pt x="94742" y="781811"/>
                  </a:lnTo>
                  <a:lnTo>
                    <a:pt x="473709" y="781811"/>
                  </a:lnTo>
                  <a:lnTo>
                    <a:pt x="510587" y="774366"/>
                  </a:lnTo>
                  <a:lnTo>
                    <a:pt x="540702" y="754062"/>
                  </a:lnTo>
                  <a:lnTo>
                    <a:pt x="561006" y="723947"/>
                  </a:lnTo>
                  <a:lnTo>
                    <a:pt x="568451" y="687069"/>
                  </a:lnTo>
                  <a:lnTo>
                    <a:pt x="568451" y="94741"/>
                  </a:lnTo>
                  <a:lnTo>
                    <a:pt x="561006" y="57864"/>
                  </a:lnTo>
                  <a:lnTo>
                    <a:pt x="540702" y="27749"/>
                  </a:lnTo>
                  <a:lnTo>
                    <a:pt x="510587" y="7445"/>
                  </a:lnTo>
                  <a:lnTo>
                    <a:pt x="47370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9979152" y="5987796"/>
              <a:ext cx="568960" cy="782320"/>
            </a:xfrm>
            <a:custGeom>
              <a:avLst/>
              <a:gdLst/>
              <a:ahLst/>
              <a:cxnLst/>
              <a:rect l="l" t="t" r="r" b="b"/>
              <a:pathLst>
                <a:path w="568959" h="782320">
                  <a:moveTo>
                    <a:pt x="0" y="94741"/>
                  </a:moveTo>
                  <a:lnTo>
                    <a:pt x="7445" y="57864"/>
                  </a:lnTo>
                  <a:lnTo>
                    <a:pt x="27749" y="27749"/>
                  </a:lnTo>
                  <a:lnTo>
                    <a:pt x="57864" y="7445"/>
                  </a:lnTo>
                  <a:lnTo>
                    <a:pt x="94742" y="0"/>
                  </a:lnTo>
                  <a:lnTo>
                    <a:pt x="473709" y="0"/>
                  </a:lnTo>
                  <a:lnTo>
                    <a:pt x="510587" y="7445"/>
                  </a:lnTo>
                  <a:lnTo>
                    <a:pt x="540702" y="27749"/>
                  </a:lnTo>
                  <a:lnTo>
                    <a:pt x="561006" y="57864"/>
                  </a:lnTo>
                  <a:lnTo>
                    <a:pt x="568451" y="94741"/>
                  </a:lnTo>
                  <a:lnTo>
                    <a:pt x="568451" y="687069"/>
                  </a:lnTo>
                  <a:lnTo>
                    <a:pt x="561006" y="723947"/>
                  </a:lnTo>
                  <a:lnTo>
                    <a:pt x="540702" y="754062"/>
                  </a:lnTo>
                  <a:lnTo>
                    <a:pt x="510587" y="774366"/>
                  </a:lnTo>
                  <a:lnTo>
                    <a:pt x="473709" y="781811"/>
                  </a:lnTo>
                  <a:lnTo>
                    <a:pt x="94742" y="781811"/>
                  </a:lnTo>
                  <a:lnTo>
                    <a:pt x="57864" y="774366"/>
                  </a:lnTo>
                  <a:lnTo>
                    <a:pt x="27749" y="754062"/>
                  </a:lnTo>
                  <a:lnTo>
                    <a:pt x="7445" y="723947"/>
                  </a:lnTo>
                  <a:lnTo>
                    <a:pt x="0" y="687069"/>
                  </a:lnTo>
                  <a:lnTo>
                    <a:pt x="0" y="94741"/>
                  </a:lnTo>
                  <a:close/>
                </a:path>
              </a:pathLst>
            </a:custGeom>
            <a:ln w="12700">
              <a:solidFill>
                <a:srgbClr val="39383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3" name="object 43"/>
          <p:cNvSpPr txBox="1"/>
          <p:nvPr/>
        </p:nvSpPr>
        <p:spPr>
          <a:xfrm>
            <a:off x="10113391" y="6268339"/>
            <a:ext cx="30226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60" dirty="0">
                <a:solidFill>
                  <a:srgbClr val="3E3E3E"/>
                </a:solidFill>
                <a:latin typeface="Trebuchet MS"/>
                <a:cs typeface="Trebuchet MS"/>
              </a:rPr>
              <a:t>P</a:t>
            </a:r>
            <a:r>
              <a:rPr sz="1200" spc="55" dirty="0">
                <a:solidFill>
                  <a:srgbClr val="3E3E3E"/>
                </a:solidFill>
                <a:latin typeface="Trebuchet MS"/>
                <a:cs typeface="Trebuchet MS"/>
              </a:rPr>
              <a:t>o</a:t>
            </a:r>
            <a:r>
              <a:rPr sz="1200" spc="65" dirty="0">
                <a:solidFill>
                  <a:srgbClr val="3E3E3E"/>
                </a:solidFill>
                <a:latin typeface="Trebuchet MS"/>
                <a:cs typeface="Trebuchet MS"/>
              </a:rPr>
              <a:t>d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9226422" y="6199123"/>
            <a:ext cx="1835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…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392161" y="7489063"/>
            <a:ext cx="130619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30" dirty="0">
                <a:latin typeface="Trebuchet MS"/>
                <a:cs typeface="Trebuchet MS"/>
              </a:rPr>
              <a:t>Ku</a:t>
            </a:r>
            <a:r>
              <a:rPr sz="1200" b="1" spc="40" dirty="0">
                <a:latin typeface="Trebuchet MS"/>
                <a:cs typeface="Trebuchet MS"/>
              </a:rPr>
              <a:t>b</a:t>
            </a:r>
            <a:r>
              <a:rPr sz="1200" b="1" dirty="0">
                <a:latin typeface="Trebuchet MS"/>
                <a:cs typeface="Trebuchet MS"/>
              </a:rPr>
              <a:t>e</a:t>
            </a:r>
            <a:r>
              <a:rPr sz="1200" b="1" spc="15" dirty="0">
                <a:latin typeface="Trebuchet MS"/>
                <a:cs typeface="Trebuchet MS"/>
              </a:rPr>
              <a:t>r</a:t>
            </a:r>
            <a:r>
              <a:rPr sz="1200" b="1" spc="20" dirty="0">
                <a:latin typeface="Trebuchet MS"/>
                <a:cs typeface="Trebuchet MS"/>
              </a:rPr>
              <a:t>n</a:t>
            </a:r>
            <a:r>
              <a:rPr sz="1200" b="1" dirty="0">
                <a:latin typeface="Trebuchet MS"/>
                <a:cs typeface="Trebuchet MS"/>
              </a:rPr>
              <a:t>e</a:t>
            </a:r>
            <a:r>
              <a:rPr sz="1200" b="1" spc="-10" dirty="0">
                <a:latin typeface="Trebuchet MS"/>
                <a:cs typeface="Trebuchet MS"/>
              </a:rPr>
              <a:t>t</a:t>
            </a:r>
            <a:r>
              <a:rPr sz="1200" b="1" dirty="0">
                <a:latin typeface="Trebuchet MS"/>
                <a:cs typeface="Trebuchet MS"/>
              </a:rPr>
              <a:t>e</a:t>
            </a:r>
            <a:r>
              <a:rPr sz="1200" b="1" spc="65" dirty="0">
                <a:latin typeface="Trebuchet MS"/>
                <a:cs typeface="Trebuchet MS"/>
              </a:rPr>
              <a:t>s</a:t>
            </a:r>
            <a:r>
              <a:rPr sz="1200" b="1" spc="-60" dirty="0">
                <a:latin typeface="Trebuchet MS"/>
                <a:cs typeface="Trebuchet MS"/>
              </a:rPr>
              <a:t> </a:t>
            </a:r>
            <a:r>
              <a:rPr sz="1200" b="1" spc="130" dirty="0">
                <a:latin typeface="Trebuchet MS"/>
                <a:cs typeface="Trebuchet MS"/>
              </a:rPr>
              <a:t>N</a:t>
            </a:r>
            <a:r>
              <a:rPr sz="1200" b="1" spc="50" dirty="0">
                <a:latin typeface="Trebuchet MS"/>
                <a:cs typeface="Trebuchet MS"/>
              </a:rPr>
              <a:t>o</a:t>
            </a:r>
            <a:r>
              <a:rPr sz="1200" b="1" spc="45" dirty="0">
                <a:latin typeface="Trebuchet MS"/>
                <a:cs typeface="Trebuchet MS"/>
              </a:rPr>
              <a:t>d</a:t>
            </a:r>
            <a:r>
              <a:rPr sz="1200" b="1" dirty="0">
                <a:latin typeface="Trebuchet MS"/>
                <a:cs typeface="Trebuchet MS"/>
              </a:rPr>
              <a:t>e</a:t>
            </a:r>
            <a:endParaRPr sz="1200">
              <a:latin typeface="Trebuchet MS"/>
              <a:cs typeface="Trebuchet MS"/>
            </a:endParaRPr>
          </a:p>
        </p:txBody>
      </p:sp>
      <p:grpSp>
        <p:nvGrpSpPr>
          <p:cNvPr id="46" name="object 46"/>
          <p:cNvGrpSpPr/>
          <p:nvPr/>
        </p:nvGrpSpPr>
        <p:grpSpPr>
          <a:xfrm>
            <a:off x="11918950" y="4998465"/>
            <a:ext cx="3806190" cy="2395220"/>
            <a:chOff x="11918950" y="4998465"/>
            <a:chExt cx="3806190" cy="2395220"/>
          </a:xfrm>
        </p:grpSpPr>
        <p:sp>
          <p:nvSpPr>
            <p:cNvPr id="47" name="object 47"/>
            <p:cNvSpPr/>
            <p:nvPr/>
          </p:nvSpPr>
          <p:spPr>
            <a:xfrm>
              <a:off x="11925300" y="5004815"/>
              <a:ext cx="3793490" cy="2382520"/>
            </a:xfrm>
            <a:custGeom>
              <a:avLst/>
              <a:gdLst/>
              <a:ahLst/>
              <a:cxnLst/>
              <a:rect l="l" t="t" r="r" b="b"/>
              <a:pathLst>
                <a:path w="3793490" h="2382520">
                  <a:moveTo>
                    <a:pt x="3793236" y="0"/>
                  </a:moveTo>
                  <a:lnTo>
                    <a:pt x="0" y="0"/>
                  </a:lnTo>
                  <a:lnTo>
                    <a:pt x="0" y="2382012"/>
                  </a:lnTo>
                  <a:lnTo>
                    <a:pt x="3793236" y="2382012"/>
                  </a:lnTo>
                  <a:lnTo>
                    <a:pt x="3793236" y="0"/>
                  </a:lnTo>
                  <a:close/>
                </a:path>
              </a:pathLst>
            </a:custGeom>
            <a:solidFill>
              <a:srgbClr val="E0EE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11925300" y="5004815"/>
              <a:ext cx="3793490" cy="2382520"/>
            </a:xfrm>
            <a:custGeom>
              <a:avLst/>
              <a:gdLst/>
              <a:ahLst/>
              <a:cxnLst/>
              <a:rect l="l" t="t" r="r" b="b"/>
              <a:pathLst>
                <a:path w="3793490" h="2382520">
                  <a:moveTo>
                    <a:pt x="0" y="2382012"/>
                  </a:moveTo>
                  <a:lnTo>
                    <a:pt x="3793236" y="2382012"/>
                  </a:lnTo>
                  <a:lnTo>
                    <a:pt x="3793236" y="0"/>
                  </a:lnTo>
                  <a:lnTo>
                    <a:pt x="0" y="0"/>
                  </a:lnTo>
                  <a:lnTo>
                    <a:pt x="0" y="2382012"/>
                  </a:lnTo>
                  <a:close/>
                </a:path>
              </a:pathLst>
            </a:custGeom>
            <a:ln w="12700">
              <a:solidFill>
                <a:srgbClr val="39383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12185904" y="5318759"/>
              <a:ext cx="887094" cy="387350"/>
            </a:xfrm>
            <a:custGeom>
              <a:avLst/>
              <a:gdLst/>
              <a:ahLst/>
              <a:cxnLst/>
              <a:rect l="l" t="t" r="r" b="b"/>
              <a:pathLst>
                <a:path w="887094" h="387350">
                  <a:moveTo>
                    <a:pt x="822451" y="0"/>
                  </a:moveTo>
                  <a:lnTo>
                    <a:pt x="64516" y="0"/>
                  </a:lnTo>
                  <a:lnTo>
                    <a:pt x="39379" y="5062"/>
                  </a:lnTo>
                  <a:lnTo>
                    <a:pt x="18875" y="18875"/>
                  </a:lnTo>
                  <a:lnTo>
                    <a:pt x="5062" y="39379"/>
                  </a:lnTo>
                  <a:lnTo>
                    <a:pt x="0" y="64515"/>
                  </a:lnTo>
                  <a:lnTo>
                    <a:pt x="0" y="322579"/>
                  </a:lnTo>
                  <a:lnTo>
                    <a:pt x="5062" y="347716"/>
                  </a:lnTo>
                  <a:lnTo>
                    <a:pt x="18875" y="368220"/>
                  </a:lnTo>
                  <a:lnTo>
                    <a:pt x="39379" y="382033"/>
                  </a:lnTo>
                  <a:lnTo>
                    <a:pt x="64516" y="387095"/>
                  </a:lnTo>
                  <a:lnTo>
                    <a:pt x="822451" y="387095"/>
                  </a:lnTo>
                  <a:lnTo>
                    <a:pt x="847588" y="382033"/>
                  </a:lnTo>
                  <a:lnTo>
                    <a:pt x="868092" y="368220"/>
                  </a:lnTo>
                  <a:lnTo>
                    <a:pt x="881905" y="347716"/>
                  </a:lnTo>
                  <a:lnTo>
                    <a:pt x="886967" y="322579"/>
                  </a:lnTo>
                  <a:lnTo>
                    <a:pt x="886967" y="64515"/>
                  </a:lnTo>
                  <a:lnTo>
                    <a:pt x="881905" y="39379"/>
                  </a:lnTo>
                  <a:lnTo>
                    <a:pt x="868092" y="18875"/>
                  </a:lnTo>
                  <a:lnTo>
                    <a:pt x="847588" y="5062"/>
                  </a:lnTo>
                  <a:lnTo>
                    <a:pt x="82245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12185904" y="5318759"/>
              <a:ext cx="887094" cy="387350"/>
            </a:xfrm>
            <a:custGeom>
              <a:avLst/>
              <a:gdLst/>
              <a:ahLst/>
              <a:cxnLst/>
              <a:rect l="l" t="t" r="r" b="b"/>
              <a:pathLst>
                <a:path w="887094" h="387350">
                  <a:moveTo>
                    <a:pt x="0" y="64515"/>
                  </a:moveTo>
                  <a:lnTo>
                    <a:pt x="5062" y="39379"/>
                  </a:lnTo>
                  <a:lnTo>
                    <a:pt x="18875" y="18875"/>
                  </a:lnTo>
                  <a:lnTo>
                    <a:pt x="39379" y="5062"/>
                  </a:lnTo>
                  <a:lnTo>
                    <a:pt x="64516" y="0"/>
                  </a:lnTo>
                  <a:lnTo>
                    <a:pt x="822451" y="0"/>
                  </a:lnTo>
                  <a:lnTo>
                    <a:pt x="847588" y="5062"/>
                  </a:lnTo>
                  <a:lnTo>
                    <a:pt x="868092" y="18875"/>
                  </a:lnTo>
                  <a:lnTo>
                    <a:pt x="881905" y="39379"/>
                  </a:lnTo>
                  <a:lnTo>
                    <a:pt x="886967" y="64515"/>
                  </a:lnTo>
                  <a:lnTo>
                    <a:pt x="886967" y="322579"/>
                  </a:lnTo>
                  <a:lnTo>
                    <a:pt x="881905" y="347716"/>
                  </a:lnTo>
                  <a:lnTo>
                    <a:pt x="868092" y="368220"/>
                  </a:lnTo>
                  <a:lnTo>
                    <a:pt x="847588" y="382033"/>
                  </a:lnTo>
                  <a:lnTo>
                    <a:pt x="822451" y="387095"/>
                  </a:lnTo>
                  <a:lnTo>
                    <a:pt x="64516" y="387095"/>
                  </a:lnTo>
                  <a:lnTo>
                    <a:pt x="39379" y="382033"/>
                  </a:lnTo>
                  <a:lnTo>
                    <a:pt x="18875" y="368220"/>
                  </a:lnTo>
                  <a:lnTo>
                    <a:pt x="5062" y="347716"/>
                  </a:lnTo>
                  <a:lnTo>
                    <a:pt x="0" y="322579"/>
                  </a:lnTo>
                  <a:lnTo>
                    <a:pt x="0" y="64515"/>
                  </a:lnTo>
                  <a:close/>
                </a:path>
              </a:pathLst>
            </a:custGeom>
            <a:ln w="12700">
              <a:solidFill>
                <a:srgbClr val="39383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1" name="object 51"/>
          <p:cNvSpPr txBox="1"/>
          <p:nvPr/>
        </p:nvSpPr>
        <p:spPr>
          <a:xfrm>
            <a:off x="12346940" y="5399659"/>
            <a:ext cx="5670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40" dirty="0">
                <a:solidFill>
                  <a:srgbClr val="3E3E3E"/>
                </a:solidFill>
                <a:latin typeface="Trebuchet MS"/>
                <a:cs typeface="Trebuchet MS"/>
              </a:rPr>
              <a:t>K</a:t>
            </a:r>
            <a:r>
              <a:rPr sz="1200" spc="75" dirty="0">
                <a:solidFill>
                  <a:srgbClr val="3E3E3E"/>
                </a:solidFill>
                <a:latin typeface="Trebuchet MS"/>
                <a:cs typeface="Trebuchet MS"/>
              </a:rPr>
              <a:t>u</a:t>
            </a:r>
            <a:r>
              <a:rPr sz="1200" spc="40" dirty="0">
                <a:solidFill>
                  <a:srgbClr val="3E3E3E"/>
                </a:solidFill>
                <a:latin typeface="Trebuchet MS"/>
                <a:cs typeface="Trebuchet MS"/>
              </a:rPr>
              <a:t>b</a:t>
            </a:r>
            <a:r>
              <a:rPr sz="1200" spc="35" dirty="0">
                <a:solidFill>
                  <a:srgbClr val="3E3E3E"/>
                </a:solidFill>
                <a:latin typeface="Trebuchet MS"/>
                <a:cs typeface="Trebuchet MS"/>
              </a:rPr>
              <a:t>e</a:t>
            </a:r>
            <a:r>
              <a:rPr sz="1200" spc="-15" dirty="0">
                <a:solidFill>
                  <a:srgbClr val="3E3E3E"/>
                </a:solidFill>
                <a:latin typeface="Trebuchet MS"/>
                <a:cs typeface="Trebuchet MS"/>
              </a:rPr>
              <a:t>l</a:t>
            </a:r>
            <a:r>
              <a:rPr sz="1200" spc="-30" dirty="0">
                <a:solidFill>
                  <a:srgbClr val="3E3E3E"/>
                </a:solidFill>
                <a:latin typeface="Trebuchet MS"/>
                <a:cs typeface="Trebuchet MS"/>
              </a:rPr>
              <a:t>e</a:t>
            </a:r>
            <a:r>
              <a:rPr sz="1200" spc="-55" dirty="0">
                <a:solidFill>
                  <a:srgbClr val="3E3E3E"/>
                </a:solidFill>
                <a:latin typeface="Trebuchet MS"/>
                <a:cs typeface="Trebuchet MS"/>
              </a:rPr>
              <a:t>t</a:t>
            </a:r>
            <a:endParaRPr sz="1200">
              <a:latin typeface="Trebuchet MS"/>
              <a:cs typeface="Trebuchet MS"/>
            </a:endParaRPr>
          </a:p>
        </p:txBody>
      </p:sp>
      <p:grpSp>
        <p:nvGrpSpPr>
          <p:cNvPr id="52" name="object 52"/>
          <p:cNvGrpSpPr/>
          <p:nvPr/>
        </p:nvGrpSpPr>
        <p:grpSpPr>
          <a:xfrm>
            <a:off x="14381734" y="5320029"/>
            <a:ext cx="1087120" cy="400050"/>
            <a:chOff x="14381734" y="5320029"/>
            <a:chExt cx="1087120" cy="400050"/>
          </a:xfrm>
        </p:grpSpPr>
        <p:sp>
          <p:nvSpPr>
            <p:cNvPr id="53" name="object 53"/>
            <p:cNvSpPr/>
            <p:nvPr/>
          </p:nvSpPr>
          <p:spPr>
            <a:xfrm>
              <a:off x="14388084" y="5326379"/>
              <a:ext cx="1074420" cy="387350"/>
            </a:xfrm>
            <a:custGeom>
              <a:avLst/>
              <a:gdLst/>
              <a:ahLst/>
              <a:cxnLst/>
              <a:rect l="l" t="t" r="r" b="b"/>
              <a:pathLst>
                <a:path w="1074419" h="387350">
                  <a:moveTo>
                    <a:pt x="1009903" y="0"/>
                  </a:moveTo>
                  <a:lnTo>
                    <a:pt x="64515" y="0"/>
                  </a:lnTo>
                  <a:lnTo>
                    <a:pt x="39379" y="5062"/>
                  </a:lnTo>
                  <a:lnTo>
                    <a:pt x="18875" y="18875"/>
                  </a:lnTo>
                  <a:lnTo>
                    <a:pt x="5062" y="39379"/>
                  </a:lnTo>
                  <a:lnTo>
                    <a:pt x="0" y="64516"/>
                  </a:lnTo>
                  <a:lnTo>
                    <a:pt x="0" y="322580"/>
                  </a:lnTo>
                  <a:lnTo>
                    <a:pt x="5062" y="347716"/>
                  </a:lnTo>
                  <a:lnTo>
                    <a:pt x="18875" y="368220"/>
                  </a:lnTo>
                  <a:lnTo>
                    <a:pt x="39379" y="382033"/>
                  </a:lnTo>
                  <a:lnTo>
                    <a:pt x="64515" y="387096"/>
                  </a:lnTo>
                  <a:lnTo>
                    <a:pt x="1009903" y="387096"/>
                  </a:lnTo>
                  <a:lnTo>
                    <a:pt x="1035040" y="382033"/>
                  </a:lnTo>
                  <a:lnTo>
                    <a:pt x="1055544" y="368220"/>
                  </a:lnTo>
                  <a:lnTo>
                    <a:pt x="1069357" y="347716"/>
                  </a:lnTo>
                  <a:lnTo>
                    <a:pt x="1074419" y="322580"/>
                  </a:lnTo>
                  <a:lnTo>
                    <a:pt x="1074419" y="64516"/>
                  </a:lnTo>
                  <a:lnTo>
                    <a:pt x="1069357" y="39379"/>
                  </a:lnTo>
                  <a:lnTo>
                    <a:pt x="1055544" y="18875"/>
                  </a:lnTo>
                  <a:lnTo>
                    <a:pt x="1035040" y="5062"/>
                  </a:lnTo>
                  <a:lnTo>
                    <a:pt x="100990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14388084" y="5326379"/>
              <a:ext cx="1074420" cy="387350"/>
            </a:xfrm>
            <a:custGeom>
              <a:avLst/>
              <a:gdLst/>
              <a:ahLst/>
              <a:cxnLst/>
              <a:rect l="l" t="t" r="r" b="b"/>
              <a:pathLst>
                <a:path w="1074419" h="387350">
                  <a:moveTo>
                    <a:pt x="0" y="64516"/>
                  </a:moveTo>
                  <a:lnTo>
                    <a:pt x="5062" y="39379"/>
                  </a:lnTo>
                  <a:lnTo>
                    <a:pt x="18875" y="18875"/>
                  </a:lnTo>
                  <a:lnTo>
                    <a:pt x="39379" y="5062"/>
                  </a:lnTo>
                  <a:lnTo>
                    <a:pt x="64515" y="0"/>
                  </a:lnTo>
                  <a:lnTo>
                    <a:pt x="1009903" y="0"/>
                  </a:lnTo>
                  <a:lnTo>
                    <a:pt x="1035040" y="5062"/>
                  </a:lnTo>
                  <a:lnTo>
                    <a:pt x="1055544" y="18875"/>
                  </a:lnTo>
                  <a:lnTo>
                    <a:pt x="1069357" y="39379"/>
                  </a:lnTo>
                  <a:lnTo>
                    <a:pt x="1074419" y="64516"/>
                  </a:lnTo>
                  <a:lnTo>
                    <a:pt x="1074419" y="322580"/>
                  </a:lnTo>
                  <a:lnTo>
                    <a:pt x="1069357" y="347716"/>
                  </a:lnTo>
                  <a:lnTo>
                    <a:pt x="1055544" y="368220"/>
                  </a:lnTo>
                  <a:lnTo>
                    <a:pt x="1035040" y="382033"/>
                  </a:lnTo>
                  <a:lnTo>
                    <a:pt x="1009903" y="387096"/>
                  </a:lnTo>
                  <a:lnTo>
                    <a:pt x="64515" y="387096"/>
                  </a:lnTo>
                  <a:lnTo>
                    <a:pt x="39379" y="382033"/>
                  </a:lnTo>
                  <a:lnTo>
                    <a:pt x="18875" y="368220"/>
                  </a:lnTo>
                  <a:lnTo>
                    <a:pt x="5062" y="347716"/>
                  </a:lnTo>
                  <a:lnTo>
                    <a:pt x="0" y="322580"/>
                  </a:lnTo>
                  <a:lnTo>
                    <a:pt x="0" y="64516"/>
                  </a:lnTo>
                  <a:close/>
                </a:path>
              </a:pathLst>
            </a:custGeom>
            <a:ln w="12700">
              <a:solidFill>
                <a:srgbClr val="39383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5" name="object 55"/>
          <p:cNvSpPr txBox="1"/>
          <p:nvPr/>
        </p:nvSpPr>
        <p:spPr>
          <a:xfrm>
            <a:off x="14506702" y="5409438"/>
            <a:ext cx="84010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40" dirty="0">
                <a:solidFill>
                  <a:srgbClr val="3E3E3E"/>
                </a:solidFill>
                <a:latin typeface="Trebuchet MS"/>
                <a:cs typeface="Trebuchet MS"/>
              </a:rPr>
              <a:t>K</a:t>
            </a:r>
            <a:r>
              <a:rPr sz="1200" spc="75" dirty="0">
                <a:solidFill>
                  <a:srgbClr val="3E3E3E"/>
                </a:solidFill>
                <a:latin typeface="Trebuchet MS"/>
                <a:cs typeface="Trebuchet MS"/>
              </a:rPr>
              <a:t>u</a:t>
            </a:r>
            <a:r>
              <a:rPr sz="1200" spc="40" dirty="0">
                <a:solidFill>
                  <a:srgbClr val="3E3E3E"/>
                </a:solidFill>
                <a:latin typeface="Trebuchet MS"/>
                <a:cs typeface="Trebuchet MS"/>
              </a:rPr>
              <a:t>b</a:t>
            </a:r>
            <a:r>
              <a:rPr sz="1200" spc="35" dirty="0">
                <a:solidFill>
                  <a:srgbClr val="3E3E3E"/>
                </a:solidFill>
                <a:latin typeface="Trebuchet MS"/>
                <a:cs typeface="Trebuchet MS"/>
              </a:rPr>
              <a:t>e</a:t>
            </a:r>
            <a:r>
              <a:rPr sz="1200" spc="-60" dirty="0">
                <a:solidFill>
                  <a:srgbClr val="3E3E3E"/>
                </a:solidFill>
                <a:latin typeface="Trebuchet MS"/>
                <a:cs typeface="Trebuchet MS"/>
              </a:rPr>
              <a:t>-</a:t>
            </a:r>
            <a:r>
              <a:rPr sz="1200" spc="45" dirty="0">
                <a:solidFill>
                  <a:srgbClr val="3E3E3E"/>
                </a:solidFill>
                <a:latin typeface="Trebuchet MS"/>
                <a:cs typeface="Trebuchet MS"/>
              </a:rPr>
              <a:t>Pro</a:t>
            </a:r>
            <a:r>
              <a:rPr sz="1200" spc="20" dirty="0">
                <a:solidFill>
                  <a:srgbClr val="3E3E3E"/>
                </a:solidFill>
                <a:latin typeface="Trebuchet MS"/>
                <a:cs typeface="Trebuchet MS"/>
              </a:rPr>
              <a:t>x</a:t>
            </a:r>
            <a:r>
              <a:rPr sz="1200" spc="10" dirty="0">
                <a:solidFill>
                  <a:srgbClr val="3E3E3E"/>
                </a:solidFill>
                <a:latin typeface="Trebuchet MS"/>
                <a:cs typeface="Trebuchet MS"/>
              </a:rPr>
              <a:t>y</a:t>
            </a:r>
            <a:endParaRPr sz="1200">
              <a:latin typeface="Trebuchet MS"/>
              <a:cs typeface="Trebuchet MS"/>
            </a:endParaRPr>
          </a:p>
        </p:txBody>
      </p:sp>
      <p:grpSp>
        <p:nvGrpSpPr>
          <p:cNvPr id="56" name="object 56"/>
          <p:cNvGrpSpPr/>
          <p:nvPr/>
        </p:nvGrpSpPr>
        <p:grpSpPr>
          <a:xfrm>
            <a:off x="12246609" y="5984494"/>
            <a:ext cx="1154430" cy="795020"/>
            <a:chOff x="12246609" y="5984494"/>
            <a:chExt cx="1154430" cy="795020"/>
          </a:xfrm>
        </p:grpSpPr>
        <p:sp>
          <p:nvSpPr>
            <p:cNvPr id="57" name="object 57"/>
            <p:cNvSpPr/>
            <p:nvPr/>
          </p:nvSpPr>
          <p:spPr>
            <a:xfrm>
              <a:off x="12252959" y="5990844"/>
              <a:ext cx="568960" cy="782320"/>
            </a:xfrm>
            <a:custGeom>
              <a:avLst/>
              <a:gdLst/>
              <a:ahLst/>
              <a:cxnLst/>
              <a:rect l="l" t="t" r="r" b="b"/>
              <a:pathLst>
                <a:path w="568959" h="782320">
                  <a:moveTo>
                    <a:pt x="473710" y="0"/>
                  </a:moveTo>
                  <a:lnTo>
                    <a:pt x="94742" y="0"/>
                  </a:lnTo>
                  <a:lnTo>
                    <a:pt x="57864" y="7445"/>
                  </a:lnTo>
                  <a:lnTo>
                    <a:pt x="27749" y="27749"/>
                  </a:lnTo>
                  <a:lnTo>
                    <a:pt x="7445" y="57864"/>
                  </a:lnTo>
                  <a:lnTo>
                    <a:pt x="0" y="94741"/>
                  </a:lnTo>
                  <a:lnTo>
                    <a:pt x="0" y="687069"/>
                  </a:lnTo>
                  <a:lnTo>
                    <a:pt x="7445" y="723947"/>
                  </a:lnTo>
                  <a:lnTo>
                    <a:pt x="27749" y="754062"/>
                  </a:lnTo>
                  <a:lnTo>
                    <a:pt x="57864" y="774366"/>
                  </a:lnTo>
                  <a:lnTo>
                    <a:pt x="94742" y="781811"/>
                  </a:lnTo>
                  <a:lnTo>
                    <a:pt x="473710" y="781811"/>
                  </a:lnTo>
                  <a:lnTo>
                    <a:pt x="510587" y="774366"/>
                  </a:lnTo>
                  <a:lnTo>
                    <a:pt x="540702" y="754062"/>
                  </a:lnTo>
                  <a:lnTo>
                    <a:pt x="561006" y="723947"/>
                  </a:lnTo>
                  <a:lnTo>
                    <a:pt x="568451" y="687069"/>
                  </a:lnTo>
                  <a:lnTo>
                    <a:pt x="568451" y="94741"/>
                  </a:lnTo>
                  <a:lnTo>
                    <a:pt x="561006" y="57864"/>
                  </a:lnTo>
                  <a:lnTo>
                    <a:pt x="540702" y="27749"/>
                  </a:lnTo>
                  <a:lnTo>
                    <a:pt x="510587" y="7445"/>
                  </a:lnTo>
                  <a:lnTo>
                    <a:pt x="47371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12252959" y="5990844"/>
              <a:ext cx="568960" cy="782320"/>
            </a:xfrm>
            <a:custGeom>
              <a:avLst/>
              <a:gdLst/>
              <a:ahLst/>
              <a:cxnLst/>
              <a:rect l="l" t="t" r="r" b="b"/>
              <a:pathLst>
                <a:path w="568959" h="782320">
                  <a:moveTo>
                    <a:pt x="0" y="94741"/>
                  </a:moveTo>
                  <a:lnTo>
                    <a:pt x="7445" y="57864"/>
                  </a:lnTo>
                  <a:lnTo>
                    <a:pt x="27749" y="27749"/>
                  </a:lnTo>
                  <a:lnTo>
                    <a:pt x="57864" y="7445"/>
                  </a:lnTo>
                  <a:lnTo>
                    <a:pt x="94742" y="0"/>
                  </a:lnTo>
                  <a:lnTo>
                    <a:pt x="473710" y="0"/>
                  </a:lnTo>
                  <a:lnTo>
                    <a:pt x="510587" y="7445"/>
                  </a:lnTo>
                  <a:lnTo>
                    <a:pt x="540702" y="27749"/>
                  </a:lnTo>
                  <a:lnTo>
                    <a:pt x="561006" y="57864"/>
                  </a:lnTo>
                  <a:lnTo>
                    <a:pt x="568451" y="94741"/>
                  </a:lnTo>
                  <a:lnTo>
                    <a:pt x="568451" y="687069"/>
                  </a:lnTo>
                  <a:lnTo>
                    <a:pt x="561006" y="723947"/>
                  </a:lnTo>
                  <a:lnTo>
                    <a:pt x="540702" y="754062"/>
                  </a:lnTo>
                  <a:lnTo>
                    <a:pt x="510587" y="774366"/>
                  </a:lnTo>
                  <a:lnTo>
                    <a:pt x="473710" y="781811"/>
                  </a:lnTo>
                  <a:lnTo>
                    <a:pt x="94742" y="781811"/>
                  </a:lnTo>
                  <a:lnTo>
                    <a:pt x="57864" y="774366"/>
                  </a:lnTo>
                  <a:lnTo>
                    <a:pt x="27749" y="754062"/>
                  </a:lnTo>
                  <a:lnTo>
                    <a:pt x="7445" y="723947"/>
                  </a:lnTo>
                  <a:lnTo>
                    <a:pt x="0" y="687069"/>
                  </a:lnTo>
                  <a:lnTo>
                    <a:pt x="0" y="94741"/>
                  </a:lnTo>
                  <a:close/>
                </a:path>
              </a:pathLst>
            </a:custGeom>
            <a:ln w="12700">
              <a:solidFill>
                <a:srgbClr val="39383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12825983" y="5990844"/>
              <a:ext cx="568960" cy="782320"/>
            </a:xfrm>
            <a:custGeom>
              <a:avLst/>
              <a:gdLst/>
              <a:ahLst/>
              <a:cxnLst/>
              <a:rect l="l" t="t" r="r" b="b"/>
              <a:pathLst>
                <a:path w="568959" h="782320">
                  <a:moveTo>
                    <a:pt x="473710" y="0"/>
                  </a:moveTo>
                  <a:lnTo>
                    <a:pt x="94742" y="0"/>
                  </a:lnTo>
                  <a:lnTo>
                    <a:pt x="57864" y="7445"/>
                  </a:lnTo>
                  <a:lnTo>
                    <a:pt x="27749" y="27749"/>
                  </a:lnTo>
                  <a:lnTo>
                    <a:pt x="7445" y="57864"/>
                  </a:lnTo>
                  <a:lnTo>
                    <a:pt x="0" y="94741"/>
                  </a:lnTo>
                  <a:lnTo>
                    <a:pt x="0" y="687069"/>
                  </a:lnTo>
                  <a:lnTo>
                    <a:pt x="7445" y="723947"/>
                  </a:lnTo>
                  <a:lnTo>
                    <a:pt x="27749" y="754062"/>
                  </a:lnTo>
                  <a:lnTo>
                    <a:pt x="57864" y="774366"/>
                  </a:lnTo>
                  <a:lnTo>
                    <a:pt x="94742" y="781811"/>
                  </a:lnTo>
                  <a:lnTo>
                    <a:pt x="473710" y="781811"/>
                  </a:lnTo>
                  <a:lnTo>
                    <a:pt x="510587" y="774366"/>
                  </a:lnTo>
                  <a:lnTo>
                    <a:pt x="540702" y="754062"/>
                  </a:lnTo>
                  <a:lnTo>
                    <a:pt x="561006" y="723947"/>
                  </a:lnTo>
                  <a:lnTo>
                    <a:pt x="568452" y="687069"/>
                  </a:lnTo>
                  <a:lnTo>
                    <a:pt x="568452" y="94741"/>
                  </a:lnTo>
                  <a:lnTo>
                    <a:pt x="561006" y="57864"/>
                  </a:lnTo>
                  <a:lnTo>
                    <a:pt x="540702" y="27749"/>
                  </a:lnTo>
                  <a:lnTo>
                    <a:pt x="510587" y="7445"/>
                  </a:lnTo>
                  <a:lnTo>
                    <a:pt x="47371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12825983" y="5990844"/>
              <a:ext cx="568960" cy="782320"/>
            </a:xfrm>
            <a:custGeom>
              <a:avLst/>
              <a:gdLst/>
              <a:ahLst/>
              <a:cxnLst/>
              <a:rect l="l" t="t" r="r" b="b"/>
              <a:pathLst>
                <a:path w="568959" h="782320">
                  <a:moveTo>
                    <a:pt x="0" y="94741"/>
                  </a:moveTo>
                  <a:lnTo>
                    <a:pt x="7445" y="57864"/>
                  </a:lnTo>
                  <a:lnTo>
                    <a:pt x="27749" y="27749"/>
                  </a:lnTo>
                  <a:lnTo>
                    <a:pt x="57864" y="7445"/>
                  </a:lnTo>
                  <a:lnTo>
                    <a:pt x="94742" y="0"/>
                  </a:lnTo>
                  <a:lnTo>
                    <a:pt x="473710" y="0"/>
                  </a:lnTo>
                  <a:lnTo>
                    <a:pt x="510587" y="7445"/>
                  </a:lnTo>
                  <a:lnTo>
                    <a:pt x="540702" y="27749"/>
                  </a:lnTo>
                  <a:lnTo>
                    <a:pt x="561006" y="57864"/>
                  </a:lnTo>
                  <a:lnTo>
                    <a:pt x="568452" y="94741"/>
                  </a:lnTo>
                  <a:lnTo>
                    <a:pt x="568452" y="687069"/>
                  </a:lnTo>
                  <a:lnTo>
                    <a:pt x="561006" y="723947"/>
                  </a:lnTo>
                  <a:lnTo>
                    <a:pt x="540702" y="754062"/>
                  </a:lnTo>
                  <a:lnTo>
                    <a:pt x="510587" y="774366"/>
                  </a:lnTo>
                  <a:lnTo>
                    <a:pt x="473710" y="781811"/>
                  </a:lnTo>
                  <a:lnTo>
                    <a:pt x="94742" y="781811"/>
                  </a:lnTo>
                  <a:lnTo>
                    <a:pt x="57864" y="774366"/>
                  </a:lnTo>
                  <a:lnTo>
                    <a:pt x="27749" y="754062"/>
                  </a:lnTo>
                  <a:lnTo>
                    <a:pt x="7445" y="723947"/>
                  </a:lnTo>
                  <a:lnTo>
                    <a:pt x="0" y="687069"/>
                  </a:lnTo>
                  <a:lnTo>
                    <a:pt x="0" y="94741"/>
                  </a:lnTo>
                  <a:close/>
                </a:path>
              </a:pathLst>
            </a:custGeom>
            <a:ln w="12699">
              <a:solidFill>
                <a:srgbClr val="39383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1" name="object 61"/>
          <p:cNvSpPr txBox="1"/>
          <p:nvPr/>
        </p:nvSpPr>
        <p:spPr>
          <a:xfrm>
            <a:off x="12387453" y="6271386"/>
            <a:ext cx="8763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86740" algn="l"/>
              </a:tabLst>
            </a:pPr>
            <a:r>
              <a:rPr sz="1200" spc="60" dirty="0">
                <a:solidFill>
                  <a:srgbClr val="3E3E3E"/>
                </a:solidFill>
                <a:latin typeface="Trebuchet MS"/>
                <a:cs typeface="Trebuchet MS"/>
              </a:rPr>
              <a:t>P</a:t>
            </a:r>
            <a:r>
              <a:rPr sz="1200" spc="55" dirty="0">
                <a:solidFill>
                  <a:srgbClr val="3E3E3E"/>
                </a:solidFill>
                <a:latin typeface="Trebuchet MS"/>
                <a:cs typeface="Trebuchet MS"/>
              </a:rPr>
              <a:t>o</a:t>
            </a:r>
            <a:r>
              <a:rPr sz="1200" spc="65" dirty="0">
                <a:solidFill>
                  <a:srgbClr val="3E3E3E"/>
                </a:solidFill>
                <a:latin typeface="Trebuchet MS"/>
                <a:cs typeface="Trebuchet MS"/>
              </a:rPr>
              <a:t>d</a:t>
            </a:r>
            <a:r>
              <a:rPr sz="1200" dirty="0">
                <a:solidFill>
                  <a:srgbClr val="3E3E3E"/>
                </a:solidFill>
                <a:latin typeface="Trebuchet MS"/>
                <a:cs typeface="Trebuchet MS"/>
              </a:rPr>
              <a:t>	</a:t>
            </a:r>
            <a:r>
              <a:rPr sz="1200" spc="60" dirty="0">
                <a:solidFill>
                  <a:srgbClr val="3E3E3E"/>
                </a:solidFill>
                <a:latin typeface="Trebuchet MS"/>
                <a:cs typeface="Trebuchet MS"/>
              </a:rPr>
              <a:t>P</a:t>
            </a:r>
            <a:r>
              <a:rPr sz="1200" spc="55" dirty="0">
                <a:solidFill>
                  <a:srgbClr val="3E3E3E"/>
                </a:solidFill>
                <a:latin typeface="Trebuchet MS"/>
                <a:cs typeface="Trebuchet MS"/>
              </a:rPr>
              <a:t>o</a:t>
            </a:r>
            <a:r>
              <a:rPr sz="1200" spc="65" dirty="0">
                <a:solidFill>
                  <a:srgbClr val="3E3E3E"/>
                </a:solidFill>
                <a:latin typeface="Trebuchet MS"/>
                <a:cs typeface="Trebuchet MS"/>
              </a:rPr>
              <a:t>d</a:t>
            </a:r>
            <a:endParaRPr sz="1200">
              <a:latin typeface="Trebuchet MS"/>
              <a:cs typeface="Trebuchet MS"/>
            </a:endParaRPr>
          </a:p>
        </p:txBody>
      </p:sp>
      <p:grpSp>
        <p:nvGrpSpPr>
          <p:cNvPr id="62" name="object 62"/>
          <p:cNvGrpSpPr/>
          <p:nvPr/>
        </p:nvGrpSpPr>
        <p:grpSpPr>
          <a:xfrm>
            <a:off x="14572234" y="5981446"/>
            <a:ext cx="581660" cy="795020"/>
            <a:chOff x="14572234" y="5981446"/>
            <a:chExt cx="581660" cy="795020"/>
          </a:xfrm>
        </p:grpSpPr>
        <p:sp>
          <p:nvSpPr>
            <p:cNvPr id="63" name="object 63"/>
            <p:cNvSpPr/>
            <p:nvPr/>
          </p:nvSpPr>
          <p:spPr>
            <a:xfrm>
              <a:off x="14578584" y="5987796"/>
              <a:ext cx="568960" cy="782320"/>
            </a:xfrm>
            <a:custGeom>
              <a:avLst/>
              <a:gdLst/>
              <a:ahLst/>
              <a:cxnLst/>
              <a:rect l="l" t="t" r="r" b="b"/>
              <a:pathLst>
                <a:path w="568959" h="782320">
                  <a:moveTo>
                    <a:pt x="473709" y="0"/>
                  </a:moveTo>
                  <a:lnTo>
                    <a:pt x="94742" y="0"/>
                  </a:lnTo>
                  <a:lnTo>
                    <a:pt x="57864" y="7445"/>
                  </a:lnTo>
                  <a:lnTo>
                    <a:pt x="27749" y="27749"/>
                  </a:lnTo>
                  <a:lnTo>
                    <a:pt x="7445" y="57864"/>
                  </a:lnTo>
                  <a:lnTo>
                    <a:pt x="0" y="94741"/>
                  </a:lnTo>
                  <a:lnTo>
                    <a:pt x="0" y="687069"/>
                  </a:lnTo>
                  <a:lnTo>
                    <a:pt x="7445" y="723947"/>
                  </a:lnTo>
                  <a:lnTo>
                    <a:pt x="27749" y="754062"/>
                  </a:lnTo>
                  <a:lnTo>
                    <a:pt x="57864" y="774366"/>
                  </a:lnTo>
                  <a:lnTo>
                    <a:pt x="94742" y="781811"/>
                  </a:lnTo>
                  <a:lnTo>
                    <a:pt x="473709" y="781811"/>
                  </a:lnTo>
                  <a:lnTo>
                    <a:pt x="510587" y="774366"/>
                  </a:lnTo>
                  <a:lnTo>
                    <a:pt x="540702" y="754062"/>
                  </a:lnTo>
                  <a:lnTo>
                    <a:pt x="561006" y="723947"/>
                  </a:lnTo>
                  <a:lnTo>
                    <a:pt x="568451" y="687069"/>
                  </a:lnTo>
                  <a:lnTo>
                    <a:pt x="568451" y="94741"/>
                  </a:lnTo>
                  <a:lnTo>
                    <a:pt x="561006" y="57864"/>
                  </a:lnTo>
                  <a:lnTo>
                    <a:pt x="540702" y="27749"/>
                  </a:lnTo>
                  <a:lnTo>
                    <a:pt x="510587" y="7445"/>
                  </a:lnTo>
                  <a:lnTo>
                    <a:pt x="47370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14578584" y="5987796"/>
              <a:ext cx="568960" cy="782320"/>
            </a:xfrm>
            <a:custGeom>
              <a:avLst/>
              <a:gdLst/>
              <a:ahLst/>
              <a:cxnLst/>
              <a:rect l="l" t="t" r="r" b="b"/>
              <a:pathLst>
                <a:path w="568959" h="782320">
                  <a:moveTo>
                    <a:pt x="0" y="94741"/>
                  </a:moveTo>
                  <a:lnTo>
                    <a:pt x="7445" y="57864"/>
                  </a:lnTo>
                  <a:lnTo>
                    <a:pt x="27749" y="27749"/>
                  </a:lnTo>
                  <a:lnTo>
                    <a:pt x="57864" y="7445"/>
                  </a:lnTo>
                  <a:lnTo>
                    <a:pt x="94742" y="0"/>
                  </a:lnTo>
                  <a:lnTo>
                    <a:pt x="473709" y="0"/>
                  </a:lnTo>
                  <a:lnTo>
                    <a:pt x="510587" y="7445"/>
                  </a:lnTo>
                  <a:lnTo>
                    <a:pt x="540702" y="27749"/>
                  </a:lnTo>
                  <a:lnTo>
                    <a:pt x="561006" y="57864"/>
                  </a:lnTo>
                  <a:lnTo>
                    <a:pt x="568451" y="94741"/>
                  </a:lnTo>
                  <a:lnTo>
                    <a:pt x="568451" y="687069"/>
                  </a:lnTo>
                  <a:lnTo>
                    <a:pt x="561006" y="723947"/>
                  </a:lnTo>
                  <a:lnTo>
                    <a:pt x="540702" y="754062"/>
                  </a:lnTo>
                  <a:lnTo>
                    <a:pt x="510587" y="774366"/>
                  </a:lnTo>
                  <a:lnTo>
                    <a:pt x="473709" y="781811"/>
                  </a:lnTo>
                  <a:lnTo>
                    <a:pt x="94742" y="781811"/>
                  </a:lnTo>
                  <a:lnTo>
                    <a:pt x="57864" y="774366"/>
                  </a:lnTo>
                  <a:lnTo>
                    <a:pt x="27749" y="754062"/>
                  </a:lnTo>
                  <a:lnTo>
                    <a:pt x="7445" y="723947"/>
                  </a:lnTo>
                  <a:lnTo>
                    <a:pt x="0" y="687069"/>
                  </a:lnTo>
                  <a:lnTo>
                    <a:pt x="0" y="94741"/>
                  </a:lnTo>
                  <a:close/>
                </a:path>
              </a:pathLst>
            </a:custGeom>
            <a:ln w="12700">
              <a:solidFill>
                <a:srgbClr val="39383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5" name="object 65"/>
          <p:cNvSpPr txBox="1"/>
          <p:nvPr/>
        </p:nvSpPr>
        <p:spPr>
          <a:xfrm>
            <a:off x="14713712" y="6268339"/>
            <a:ext cx="30226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60" dirty="0">
                <a:solidFill>
                  <a:srgbClr val="3E3E3E"/>
                </a:solidFill>
                <a:latin typeface="Trebuchet MS"/>
                <a:cs typeface="Trebuchet MS"/>
              </a:rPr>
              <a:t>P</a:t>
            </a:r>
            <a:r>
              <a:rPr sz="1200" spc="55" dirty="0">
                <a:solidFill>
                  <a:srgbClr val="3E3E3E"/>
                </a:solidFill>
                <a:latin typeface="Trebuchet MS"/>
                <a:cs typeface="Trebuchet MS"/>
              </a:rPr>
              <a:t>o</a:t>
            </a:r>
            <a:r>
              <a:rPr sz="1200" spc="65" dirty="0">
                <a:solidFill>
                  <a:srgbClr val="3E3E3E"/>
                </a:solidFill>
                <a:latin typeface="Trebuchet MS"/>
                <a:cs typeface="Trebuchet MS"/>
              </a:rPr>
              <a:t>d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13826743" y="6199123"/>
            <a:ext cx="1835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…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11992102" y="7489063"/>
            <a:ext cx="130619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30" dirty="0">
                <a:latin typeface="Trebuchet MS"/>
                <a:cs typeface="Trebuchet MS"/>
              </a:rPr>
              <a:t>Ku</a:t>
            </a:r>
            <a:r>
              <a:rPr sz="1200" b="1" spc="40" dirty="0">
                <a:latin typeface="Trebuchet MS"/>
                <a:cs typeface="Trebuchet MS"/>
              </a:rPr>
              <a:t>b</a:t>
            </a:r>
            <a:r>
              <a:rPr sz="1200" b="1" dirty="0">
                <a:latin typeface="Trebuchet MS"/>
                <a:cs typeface="Trebuchet MS"/>
              </a:rPr>
              <a:t>e</a:t>
            </a:r>
            <a:r>
              <a:rPr sz="1200" b="1" spc="15" dirty="0">
                <a:latin typeface="Trebuchet MS"/>
                <a:cs typeface="Trebuchet MS"/>
              </a:rPr>
              <a:t>r</a:t>
            </a:r>
            <a:r>
              <a:rPr sz="1200" b="1" spc="20" dirty="0">
                <a:latin typeface="Trebuchet MS"/>
                <a:cs typeface="Trebuchet MS"/>
              </a:rPr>
              <a:t>n</a:t>
            </a:r>
            <a:r>
              <a:rPr sz="1200" b="1" dirty="0">
                <a:latin typeface="Trebuchet MS"/>
                <a:cs typeface="Trebuchet MS"/>
              </a:rPr>
              <a:t>e</a:t>
            </a:r>
            <a:r>
              <a:rPr sz="1200" b="1" spc="-10" dirty="0">
                <a:latin typeface="Trebuchet MS"/>
                <a:cs typeface="Trebuchet MS"/>
              </a:rPr>
              <a:t>t</a:t>
            </a:r>
            <a:r>
              <a:rPr sz="1200" b="1" dirty="0">
                <a:latin typeface="Trebuchet MS"/>
                <a:cs typeface="Trebuchet MS"/>
              </a:rPr>
              <a:t>e</a:t>
            </a:r>
            <a:r>
              <a:rPr sz="1200" b="1" spc="65" dirty="0">
                <a:latin typeface="Trebuchet MS"/>
                <a:cs typeface="Trebuchet MS"/>
              </a:rPr>
              <a:t>s</a:t>
            </a:r>
            <a:r>
              <a:rPr sz="1200" b="1" spc="-60" dirty="0">
                <a:latin typeface="Trebuchet MS"/>
                <a:cs typeface="Trebuchet MS"/>
              </a:rPr>
              <a:t> </a:t>
            </a:r>
            <a:r>
              <a:rPr sz="1200" b="1" spc="130" dirty="0">
                <a:latin typeface="Trebuchet MS"/>
                <a:cs typeface="Trebuchet MS"/>
              </a:rPr>
              <a:t>N</a:t>
            </a:r>
            <a:r>
              <a:rPr sz="1200" b="1" spc="50" dirty="0">
                <a:latin typeface="Trebuchet MS"/>
                <a:cs typeface="Trebuchet MS"/>
              </a:rPr>
              <a:t>o</a:t>
            </a:r>
            <a:r>
              <a:rPr sz="1200" b="1" spc="45" dirty="0">
                <a:latin typeface="Trebuchet MS"/>
                <a:cs typeface="Trebuchet MS"/>
              </a:rPr>
              <a:t>d</a:t>
            </a:r>
            <a:r>
              <a:rPr sz="1200" b="1" dirty="0">
                <a:latin typeface="Trebuchet MS"/>
                <a:cs typeface="Trebuchet MS"/>
              </a:rPr>
              <a:t>e</a:t>
            </a:r>
            <a:endParaRPr sz="1200">
              <a:latin typeface="Trebuchet MS"/>
              <a:cs typeface="Trebuchet MS"/>
            </a:endParaRPr>
          </a:p>
        </p:txBody>
      </p:sp>
      <p:grpSp>
        <p:nvGrpSpPr>
          <p:cNvPr id="68" name="object 68"/>
          <p:cNvGrpSpPr/>
          <p:nvPr/>
        </p:nvGrpSpPr>
        <p:grpSpPr>
          <a:xfrm>
            <a:off x="7365238" y="6699250"/>
            <a:ext cx="8047355" cy="422909"/>
            <a:chOff x="7365238" y="6699250"/>
            <a:chExt cx="8047355" cy="422909"/>
          </a:xfrm>
        </p:grpSpPr>
        <p:sp>
          <p:nvSpPr>
            <p:cNvPr id="69" name="object 69"/>
            <p:cNvSpPr/>
            <p:nvPr/>
          </p:nvSpPr>
          <p:spPr>
            <a:xfrm>
              <a:off x="7371588" y="6705600"/>
              <a:ext cx="8034655" cy="410209"/>
            </a:xfrm>
            <a:custGeom>
              <a:avLst/>
              <a:gdLst/>
              <a:ahLst/>
              <a:cxnLst/>
              <a:rect l="l" t="t" r="r" b="b"/>
              <a:pathLst>
                <a:path w="8034655" h="410209">
                  <a:moveTo>
                    <a:pt x="7829550" y="0"/>
                  </a:moveTo>
                  <a:lnTo>
                    <a:pt x="7829550" y="102488"/>
                  </a:lnTo>
                  <a:lnTo>
                    <a:pt x="204977" y="102488"/>
                  </a:lnTo>
                  <a:lnTo>
                    <a:pt x="204977" y="0"/>
                  </a:lnTo>
                  <a:lnTo>
                    <a:pt x="0" y="204977"/>
                  </a:lnTo>
                  <a:lnTo>
                    <a:pt x="204977" y="409956"/>
                  </a:lnTo>
                  <a:lnTo>
                    <a:pt x="204977" y="307467"/>
                  </a:lnTo>
                  <a:lnTo>
                    <a:pt x="7829550" y="307467"/>
                  </a:lnTo>
                  <a:lnTo>
                    <a:pt x="7829550" y="409956"/>
                  </a:lnTo>
                  <a:lnTo>
                    <a:pt x="8034527" y="204977"/>
                  </a:lnTo>
                  <a:lnTo>
                    <a:pt x="78295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7371588" y="6705600"/>
              <a:ext cx="8034655" cy="410209"/>
            </a:xfrm>
            <a:custGeom>
              <a:avLst/>
              <a:gdLst/>
              <a:ahLst/>
              <a:cxnLst/>
              <a:rect l="l" t="t" r="r" b="b"/>
              <a:pathLst>
                <a:path w="8034655" h="410209">
                  <a:moveTo>
                    <a:pt x="0" y="204977"/>
                  </a:moveTo>
                  <a:lnTo>
                    <a:pt x="204977" y="0"/>
                  </a:lnTo>
                  <a:lnTo>
                    <a:pt x="204977" y="102488"/>
                  </a:lnTo>
                  <a:lnTo>
                    <a:pt x="7829550" y="102488"/>
                  </a:lnTo>
                  <a:lnTo>
                    <a:pt x="7829550" y="0"/>
                  </a:lnTo>
                  <a:lnTo>
                    <a:pt x="8034527" y="204977"/>
                  </a:lnTo>
                  <a:lnTo>
                    <a:pt x="7829550" y="409956"/>
                  </a:lnTo>
                  <a:lnTo>
                    <a:pt x="7829550" y="307467"/>
                  </a:lnTo>
                  <a:lnTo>
                    <a:pt x="204977" y="307467"/>
                  </a:lnTo>
                  <a:lnTo>
                    <a:pt x="204977" y="409956"/>
                  </a:lnTo>
                  <a:lnTo>
                    <a:pt x="0" y="204977"/>
                  </a:lnTo>
                  <a:close/>
                </a:path>
              </a:pathLst>
            </a:custGeom>
            <a:ln w="12700">
              <a:solidFill>
                <a:srgbClr val="39383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1" name="object 71"/>
          <p:cNvSpPr txBox="1"/>
          <p:nvPr/>
        </p:nvSpPr>
        <p:spPr>
          <a:xfrm>
            <a:off x="10040239" y="6808089"/>
            <a:ext cx="269938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45" dirty="0">
                <a:solidFill>
                  <a:srgbClr val="3E3E3E"/>
                </a:solidFill>
                <a:latin typeface="Trebuchet MS"/>
                <a:cs typeface="Trebuchet MS"/>
              </a:rPr>
              <a:t>P</a:t>
            </a:r>
            <a:r>
              <a:rPr sz="1100" spc="10" dirty="0">
                <a:solidFill>
                  <a:srgbClr val="3E3E3E"/>
                </a:solidFill>
                <a:latin typeface="Trebuchet MS"/>
                <a:cs typeface="Trebuchet MS"/>
              </a:rPr>
              <a:t>lu</a:t>
            </a:r>
            <a:r>
              <a:rPr sz="1100" spc="40" dirty="0">
                <a:solidFill>
                  <a:srgbClr val="3E3E3E"/>
                </a:solidFill>
                <a:latin typeface="Trebuchet MS"/>
                <a:cs typeface="Trebuchet MS"/>
              </a:rPr>
              <a:t>g</a:t>
            </a:r>
            <a:r>
              <a:rPr sz="1100" spc="20" dirty="0">
                <a:solidFill>
                  <a:srgbClr val="3E3E3E"/>
                </a:solidFill>
                <a:latin typeface="Trebuchet MS"/>
                <a:cs typeface="Trebuchet MS"/>
              </a:rPr>
              <a:t>in</a:t>
            </a:r>
            <a:r>
              <a:rPr sz="1100" spc="-5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1100" spc="125" dirty="0">
                <a:solidFill>
                  <a:srgbClr val="3E3E3E"/>
                </a:solidFill>
                <a:latin typeface="Trebuchet MS"/>
                <a:cs typeface="Trebuchet MS"/>
              </a:rPr>
              <a:t>N</a:t>
            </a:r>
            <a:r>
              <a:rPr sz="1100" spc="15" dirty="0">
                <a:solidFill>
                  <a:srgbClr val="3E3E3E"/>
                </a:solidFill>
                <a:latin typeface="Trebuchet MS"/>
                <a:cs typeface="Trebuchet MS"/>
              </a:rPr>
              <a:t>e</a:t>
            </a:r>
            <a:r>
              <a:rPr sz="1100" spc="-60" dirty="0">
                <a:solidFill>
                  <a:srgbClr val="3E3E3E"/>
                </a:solidFill>
                <a:latin typeface="Trebuchet MS"/>
                <a:cs typeface="Trebuchet MS"/>
              </a:rPr>
              <a:t>t</a:t>
            </a:r>
            <a:r>
              <a:rPr sz="1100" spc="40" dirty="0">
                <a:solidFill>
                  <a:srgbClr val="3E3E3E"/>
                </a:solidFill>
                <a:latin typeface="Trebuchet MS"/>
                <a:cs typeface="Trebuchet MS"/>
              </a:rPr>
              <a:t>w</a:t>
            </a:r>
            <a:r>
              <a:rPr sz="1100" spc="75" dirty="0">
                <a:solidFill>
                  <a:srgbClr val="3E3E3E"/>
                </a:solidFill>
                <a:latin typeface="Trebuchet MS"/>
                <a:cs typeface="Trebuchet MS"/>
              </a:rPr>
              <a:t>o</a:t>
            </a:r>
            <a:r>
              <a:rPr sz="1100" spc="20" dirty="0">
                <a:solidFill>
                  <a:srgbClr val="3E3E3E"/>
                </a:solidFill>
                <a:latin typeface="Trebuchet MS"/>
                <a:cs typeface="Trebuchet MS"/>
              </a:rPr>
              <a:t>rk</a:t>
            </a:r>
            <a:r>
              <a:rPr sz="11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1100" spc="-5" dirty="0">
                <a:solidFill>
                  <a:srgbClr val="3E3E3E"/>
                </a:solidFill>
                <a:latin typeface="Trebuchet MS"/>
                <a:cs typeface="Trebuchet MS"/>
              </a:rPr>
              <a:t>(eg</a:t>
            </a:r>
            <a:r>
              <a:rPr sz="1100" spc="-6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1100" spc="-20" dirty="0">
                <a:solidFill>
                  <a:srgbClr val="3E3E3E"/>
                </a:solidFill>
                <a:latin typeface="Trebuchet MS"/>
                <a:cs typeface="Trebuchet MS"/>
              </a:rPr>
              <a:t>F</a:t>
            </a:r>
            <a:r>
              <a:rPr sz="1100" spc="-5" dirty="0">
                <a:solidFill>
                  <a:srgbClr val="3E3E3E"/>
                </a:solidFill>
                <a:latin typeface="Trebuchet MS"/>
                <a:cs typeface="Trebuchet MS"/>
              </a:rPr>
              <a:t>l</a:t>
            </a:r>
            <a:r>
              <a:rPr sz="1100" spc="-20" dirty="0">
                <a:solidFill>
                  <a:srgbClr val="3E3E3E"/>
                </a:solidFill>
                <a:latin typeface="Trebuchet MS"/>
                <a:cs typeface="Trebuchet MS"/>
              </a:rPr>
              <a:t>a</a:t>
            </a:r>
            <a:r>
              <a:rPr sz="1100" spc="65" dirty="0">
                <a:solidFill>
                  <a:srgbClr val="3E3E3E"/>
                </a:solidFill>
                <a:latin typeface="Trebuchet MS"/>
                <a:cs typeface="Trebuchet MS"/>
              </a:rPr>
              <a:t>nn</a:t>
            </a:r>
            <a:r>
              <a:rPr sz="1100" spc="15" dirty="0">
                <a:solidFill>
                  <a:srgbClr val="3E3E3E"/>
                </a:solidFill>
                <a:latin typeface="Trebuchet MS"/>
                <a:cs typeface="Trebuchet MS"/>
              </a:rPr>
              <a:t>e</a:t>
            </a:r>
            <a:r>
              <a:rPr sz="1100" spc="-90" dirty="0">
                <a:solidFill>
                  <a:srgbClr val="3E3E3E"/>
                </a:solidFill>
                <a:latin typeface="Trebuchet MS"/>
                <a:cs typeface="Trebuchet MS"/>
              </a:rPr>
              <a:t>l,</a:t>
            </a:r>
            <a:r>
              <a:rPr sz="1100" spc="-5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1100" spc="45" dirty="0">
                <a:solidFill>
                  <a:srgbClr val="3E3E3E"/>
                </a:solidFill>
                <a:latin typeface="Trebuchet MS"/>
                <a:cs typeface="Trebuchet MS"/>
              </a:rPr>
              <a:t>Weav</a:t>
            </a:r>
            <a:r>
              <a:rPr sz="1100" spc="30" dirty="0">
                <a:solidFill>
                  <a:srgbClr val="3E3E3E"/>
                </a:solidFill>
                <a:latin typeface="Trebuchet MS"/>
                <a:cs typeface="Trebuchet MS"/>
              </a:rPr>
              <a:t>n</a:t>
            </a:r>
            <a:r>
              <a:rPr sz="1100" spc="15" dirty="0">
                <a:solidFill>
                  <a:srgbClr val="3E3E3E"/>
                </a:solidFill>
                <a:latin typeface="Trebuchet MS"/>
                <a:cs typeface="Trebuchet MS"/>
              </a:rPr>
              <a:t>e</a:t>
            </a:r>
            <a:r>
              <a:rPr sz="1100" spc="-60" dirty="0">
                <a:solidFill>
                  <a:srgbClr val="3E3E3E"/>
                </a:solidFill>
                <a:latin typeface="Trebuchet MS"/>
                <a:cs typeface="Trebuchet MS"/>
              </a:rPr>
              <a:t>t</a:t>
            </a:r>
            <a:r>
              <a:rPr sz="1100" spc="-135" dirty="0">
                <a:solidFill>
                  <a:srgbClr val="3E3E3E"/>
                </a:solidFill>
                <a:latin typeface="Trebuchet MS"/>
                <a:cs typeface="Trebuchet MS"/>
              </a:rPr>
              <a:t>,</a:t>
            </a:r>
            <a:r>
              <a:rPr sz="11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1100" spc="15" dirty="0">
                <a:solidFill>
                  <a:srgbClr val="3E3E3E"/>
                </a:solidFill>
                <a:latin typeface="Trebuchet MS"/>
                <a:cs typeface="Trebuchet MS"/>
              </a:rPr>
              <a:t>e</a:t>
            </a:r>
            <a:r>
              <a:rPr sz="1100" spc="-60" dirty="0">
                <a:solidFill>
                  <a:srgbClr val="3E3E3E"/>
                </a:solidFill>
                <a:latin typeface="Trebuchet MS"/>
                <a:cs typeface="Trebuchet MS"/>
              </a:rPr>
              <a:t>t</a:t>
            </a:r>
            <a:r>
              <a:rPr sz="1100" spc="-55" dirty="0">
                <a:solidFill>
                  <a:srgbClr val="3E3E3E"/>
                </a:solidFill>
                <a:latin typeface="Trebuchet MS"/>
                <a:cs typeface="Trebuchet MS"/>
              </a:rPr>
              <a:t>c)</a:t>
            </a:r>
            <a:endParaRPr sz="1100">
              <a:latin typeface="Trebuchet MS"/>
              <a:cs typeface="Trebuchet MS"/>
            </a:endParaRPr>
          </a:p>
        </p:txBody>
      </p:sp>
      <p:sp>
        <p:nvSpPr>
          <p:cNvPr id="72" name="object 72"/>
          <p:cNvSpPr txBox="1"/>
          <p:nvPr/>
        </p:nvSpPr>
        <p:spPr>
          <a:xfrm>
            <a:off x="11452986" y="6184519"/>
            <a:ext cx="1885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Calibri"/>
                <a:cs typeface="Calibri"/>
              </a:rPr>
              <a:t>…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73" name="object 73"/>
          <p:cNvGrpSpPr/>
          <p:nvPr/>
        </p:nvGrpSpPr>
        <p:grpSpPr>
          <a:xfrm>
            <a:off x="7693152" y="2146554"/>
            <a:ext cx="7406640" cy="3189605"/>
            <a:chOff x="7693152" y="2146554"/>
            <a:chExt cx="7406640" cy="3189605"/>
          </a:xfrm>
        </p:grpSpPr>
        <p:sp>
          <p:nvSpPr>
            <p:cNvPr id="74" name="object 74"/>
            <p:cNvSpPr/>
            <p:nvPr/>
          </p:nvSpPr>
          <p:spPr>
            <a:xfrm>
              <a:off x="7987792" y="4842509"/>
              <a:ext cx="4678045" cy="476884"/>
            </a:xfrm>
            <a:custGeom>
              <a:avLst/>
              <a:gdLst/>
              <a:ahLst/>
              <a:cxnLst/>
              <a:rect l="l" t="t" r="r" b="b"/>
              <a:pathLst>
                <a:path w="4678045" h="476885">
                  <a:moveTo>
                    <a:pt x="85725" y="364744"/>
                  </a:moveTo>
                  <a:lnTo>
                    <a:pt x="57150" y="364744"/>
                  </a:lnTo>
                  <a:lnTo>
                    <a:pt x="57150" y="0"/>
                  </a:lnTo>
                  <a:lnTo>
                    <a:pt x="28575" y="0"/>
                  </a:lnTo>
                  <a:lnTo>
                    <a:pt x="28575" y="364744"/>
                  </a:lnTo>
                  <a:lnTo>
                    <a:pt x="0" y="364744"/>
                  </a:lnTo>
                  <a:lnTo>
                    <a:pt x="42926" y="450469"/>
                  </a:lnTo>
                  <a:lnTo>
                    <a:pt x="78549" y="379095"/>
                  </a:lnTo>
                  <a:lnTo>
                    <a:pt x="85725" y="364744"/>
                  </a:lnTo>
                  <a:close/>
                </a:path>
                <a:path w="4678045" h="476885">
                  <a:moveTo>
                    <a:pt x="4677537" y="390652"/>
                  </a:moveTo>
                  <a:lnTo>
                    <a:pt x="4648962" y="390652"/>
                  </a:lnTo>
                  <a:lnTo>
                    <a:pt x="4648962" y="25908"/>
                  </a:lnTo>
                  <a:lnTo>
                    <a:pt x="4620387" y="25908"/>
                  </a:lnTo>
                  <a:lnTo>
                    <a:pt x="4620387" y="390652"/>
                  </a:lnTo>
                  <a:lnTo>
                    <a:pt x="4591812" y="390652"/>
                  </a:lnTo>
                  <a:lnTo>
                    <a:pt x="4634738" y="476377"/>
                  </a:lnTo>
                  <a:lnTo>
                    <a:pt x="4670361" y="405003"/>
                  </a:lnTo>
                  <a:lnTo>
                    <a:pt x="4677537" y="390652"/>
                  </a:lnTo>
                  <a:close/>
                </a:path>
              </a:pathLst>
            </a:custGeom>
            <a:solidFill>
              <a:srgbClr val="39383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10293604" y="4528565"/>
              <a:ext cx="4667250" cy="807720"/>
            </a:xfrm>
            <a:custGeom>
              <a:avLst/>
              <a:gdLst/>
              <a:ahLst/>
              <a:cxnLst/>
              <a:rect l="l" t="t" r="r" b="b"/>
              <a:pathLst>
                <a:path w="4667250" h="807720">
                  <a:moveTo>
                    <a:pt x="85725" y="721614"/>
                  </a:moveTo>
                  <a:lnTo>
                    <a:pt x="57150" y="721614"/>
                  </a:lnTo>
                  <a:lnTo>
                    <a:pt x="57150" y="9144"/>
                  </a:lnTo>
                  <a:lnTo>
                    <a:pt x="28575" y="9144"/>
                  </a:lnTo>
                  <a:lnTo>
                    <a:pt x="28575" y="721614"/>
                  </a:lnTo>
                  <a:lnTo>
                    <a:pt x="0" y="721614"/>
                  </a:lnTo>
                  <a:lnTo>
                    <a:pt x="42926" y="807339"/>
                  </a:lnTo>
                  <a:lnTo>
                    <a:pt x="78613" y="735838"/>
                  </a:lnTo>
                  <a:lnTo>
                    <a:pt x="85725" y="721614"/>
                  </a:lnTo>
                  <a:close/>
                </a:path>
                <a:path w="4667250" h="807720">
                  <a:moveTo>
                    <a:pt x="4666869" y="712470"/>
                  </a:moveTo>
                  <a:lnTo>
                    <a:pt x="4638294" y="712470"/>
                  </a:lnTo>
                  <a:lnTo>
                    <a:pt x="4638294" y="0"/>
                  </a:lnTo>
                  <a:lnTo>
                    <a:pt x="4609719" y="0"/>
                  </a:lnTo>
                  <a:lnTo>
                    <a:pt x="4609719" y="712470"/>
                  </a:lnTo>
                  <a:lnTo>
                    <a:pt x="4581144" y="712470"/>
                  </a:lnTo>
                  <a:lnTo>
                    <a:pt x="4624070" y="798195"/>
                  </a:lnTo>
                  <a:lnTo>
                    <a:pt x="4659757" y="726694"/>
                  </a:lnTo>
                  <a:lnTo>
                    <a:pt x="4666869" y="71247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8030718" y="4857750"/>
              <a:ext cx="4599940" cy="0"/>
            </a:xfrm>
            <a:custGeom>
              <a:avLst/>
              <a:gdLst/>
              <a:ahLst/>
              <a:cxnLst/>
              <a:rect l="l" t="t" r="r" b="b"/>
              <a:pathLst>
                <a:path w="4599940">
                  <a:moveTo>
                    <a:pt x="0" y="0"/>
                  </a:moveTo>
                  <a:lnTo>
                    <a:pt x="4599812" y="0"/>
                  </a:lnTo>
                </a:path>
              </a:pathLst>
            </a:custGeom>
            <a:ln w="28575">
              <a:solidFill>
                <a:srgbClr val="39383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10322814" y="4539233"/>
              <a:ext cx="4599940" cy="0"/>
            </a:xfrm>
            <a:custGeom>
              <a:avLst/>
              <a:gdLst/>
              <a:ahLst/>
              <a:cxnLst/>
              <a:rect l="l" t="t" r="r" b="b"/>
              <a:pathLst>
                <a:path w="4599940">
                  <a:moveTo>
                    <a:pt x="0" y="0"/>
                  </a:moveTo>
                  <a:lnTo>
                    <a:pt x="4599812" y="0"/>
                  </a:lnTo>
                </a:path>
              </a:pathLst>
            </a:custGeom>
            <a:ln w="28575">
              <a:solidFill>
                <a:srgbClr val="5B9B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9753219" y="2899410"/>
              <a:ext cx="85725" cy="1979295"/>
            </a:xfrm>
            <a:custGeom>
              <a:avLst/>
              <a:gdLst/>
              <a:ahLst/>
              <a:cxnLst/>
              <a:rect l="l" t="t" r="r" b="b"/>
              <a:pathLst>
                <a:path w="85725" h="1979295">
                  <a:moveTo>
                    <a:pt x="57119" y="85640"/>
                  </a:moveTo>
                  <a:lnTo>
                    <a:pt x="28545" y="85809"/>
                  </a:lnTo>
                  <a:lnTo>
                    <a:pt x="41401" y="1979294"/>
                  </a:lnTo>
                  <a:lnTo>
                    <a:pt x="69976" y="1979040"/>
                  </a:lnTo>
                  <a:lnTo>
                    <a:pt x="57119" y="85640"/>
                  </a:lnTo>
                  <a:close/>
                </a:path>
                <a:path w="85725" h="1979295">
                  <a:moveTo>
                    <a:pt x="42290" y="0"/>
                  </a:moveTo>
                  <a:lnTo>
                    <a:pt x="0" y="85978"/>
                  </a:lnTo>
                  <a:lnTo>
                    <a:pt x="28545" y="85809"/>
                  </a:lnTo>
                  <a:lnTo>
                    <a:pt x="28448" y="71500"/>
                  </a:lnTo>
                  <a:lnTo>
                    <a:pt x="78561" y="71374"/>
                  </a:lnTo>
                  <a:lnTo>
                    <a:pt x="42290" y="0"/>
                  </a:lnTo>
                  <a:close/>
                </a:path>
                <a:path w="85725" h="1979295">
                  <a:moveTo>
                    <a:pt x="57023" y="71374"/>
                  </a:moveTo>
                  <a:lnTo>
                    <a:pt x="28448" y="71500"/>
                  </a:lnTo>
                  <a:lnTo>
                    <a:pt x="28545" y="85809"/>
                  </a:lnTo>
                  <a:lnTo>
                    <a:pt x="57119" y="85640"/>
                  </a:lnTo>
                  <a:lnTo>
                    <a:pt x="57023" y="71374"/>
                  </a:lnTo>
                  <a:close/>
                </a:path>
                <a:path w="85725" h="1979295">
                  <a:moveTo>
                    <a:pt x="78561" y="71374"/>
                  </a:moveTo>
                  <a:lnTo>
                    <a:pt x="57023" y="71374"/>
                  </a:lnTo>
                  <a:lnTo>
                    <a:pt x="57119" y="85640"/>
                  </a:lnTo>
                  <a:lnTo>
                    <a:pt x="85725" y="85470"/>
                  </a:lnTo>
                  <a:lnTo>
                    <a:pt x="78561" y="71374"/>
                  </a:lnTo>
                  <a:close/>
                </a:path>
              </a:pathLst>
            </a:custGeom>
            <a:solidFill>
              <a:srgbClr val="39383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8347710" y="2653791"/>
              <a:ext cx="6052820" cy="1870075"/>
            </a:xfrm>
            <a:custGeom>
              <a:avLst/>
              <a:gdLst/>
              <a:ahLst/>
              <a:cxnLst/>
              <a:rect l="l" t="t" r="r" b="b"/>
              <a:pathLst>
                <a:path w="6052819" h="1870075">
                  <a:moveTo>
                    <a:pt x="897509" y="42926"/>
                  </a:moveTo>
                  <a:lnTo>
                    <a:pt x="811784" y="127"/>
                  </a:lnTo>
                  <a:lnTo>
                    <a:pt x="811784" y="28702"/>
                  </a:lnTo>
                  <a:lnTo>
                    <a:pt x="85725" y="28587"/>
                  </a:lnTo>
                  <a:lnTo>
                    <a:pt x="85725" y="0"/>
                  </a:lnTo>
                  <a:lnTo>
                    <a:pt x="0" y="42926"/>
                  </a:lnTo>
                  <a:lnTo>
                    <a:pt x="85725" y="85725"/>
                  </a:lnTo>
                  <a:lnTo>
                    <a:pt x="85725" y="57162"/>
                  </a:lnTo>
                  <a:lnTo>
                    <a:pt x="811784" y="57277"/>
                  </a:lnTo>
                  <a:lnTo>
                    <a:pt x="811784" y="85852"/>
                  </a:lnTo>
                  <a:lnTo>
                    <a:pt x="868845" y="57277"/>
                  </a:lnTo>
                  <a:lnTo>
                    <a:pt x="897509" y="42926"/>
                  </a:lnTo>
                  <a:close/>
                </a:path>
                <a:path w="6052819" h="1870075">
                  <a:moveTo>
                    <a:pt x="6052820" y="468122"/>
                  </a:moveTo>
                  <a:lnTo>
                    <a:pt x="6045593" y="454025"/>
                  </a:lnTo>
                  <a:lnTo>
                    <a:pt x="6009132" y="382778"/>
                  </a:lnTo>
                  <a:lnTo>
                    <a:pt x="5967095" y="468884"/>
                  </a:lnTo>
                  <a:lnTo>
                    <a:pt x="5995670" y="468630"/>
                  </a:lnTo>
                  <a:lnTo>
                    <a:pt x="6008243" y="1869948"/>
                  </a:lnTo>
                  <a:lnTo>
                    <a:pt x="6036818" y="1869694"/>
                  </a:lnTo>
                  <a:lnTo>
                    <a:pt x="6024245" y="468376"/>
                  </a:lnTo>
                  <a:lnTo>
                    <a:pt x="6052820" y="468122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10674858" y="2146553"/>
              <a:ext cx="716280" cy="923925"/>
            </a:xfrm>
            <a:custGeom>
              <a:avLst/>
              <a:gdLst/>
              <a:ahLst/>
              <a:cxnLst/>
              <a:rect l="l" t="t" r="r" b="b"/>
              <a:pathLst>
                <a:path w="716279" h="923925">
                  <a:moveTo>
                    <a:pt x="693420" y="0"/>
                  </a:moveTo>
                  <a:lnTo>
                    <a:pt x="599440" y="18669"/>
                  </a:lnTo>
                  <a:lnTo>
                    <a:pt x="616978" y="41275"/>
                  </a:lnTo>
                  <a:lnTo>
                    <a:pt x="58940" y="474332"/>
                  </a:lnTo>
                  <a:lnTo>
                    <a:pt x="41402" y="451751"/>
                  </a:lnTo>
                  <a:lnTo>
                    <a:pt x="0" y="538099"/>
                  </a:lnTo>
                  <a:lnTo>
                    <a:pt x="93980" y="519430"/>
                  </a:lnTo>
                  <a:lnTo>
                    <a:pt x="83223" y="505587"/>
                  </a:lnTo>
                  <a:lnTo>
                    <a:pt x="76428" y="496836"/>
                  </a:lnTo>
                  <a:lnTo>
                    <a:pt x="634530" y="63855"/>
                  </a:lnTo>
                  <a:lnTo>
                    <a:pt x="652018" y="86360"/>
                  </a:lnTo>
                  <a:lnTo>
                    <a:pt x="677824" y="32512"/>
                  </a:lnTo>
                  <a:lnTo>
                    <a:pt x="693420" y="0"/>
                  </a:lnTo>
                  <a:close/>
                </a:path>
                <a:path w="716279" h="923925">
                  <a:moveTo>
                    <a:pt x="715772" y="920750"/>
                  </a:moveTo>
                  <a:lnTo>
                    <a:pt x="702233" y="903859"/>
                  </a:lnTo>
                  <a:lnTo>
                    <a:pt x="655828" y="845947"/>
                  </a:lnTo>
                  <a:lnTo>
                    <a:pt x="643826" y="871969"/>
                  </a:lnTo>
                  <a:lnTo>
                    <a:pt x="97548" y="620280"/>
                  </a:lnTo>
                  <a:lnTo>
                    <a:pt x="100291" y="614299"/>
                  </a:lnTo>
                  <a:lnTo>
                    <a:pt x="109474" y="594360"/>
                  </a:lnTo>
                  <a:lnTo>
                    <a:pt x="13716" y="597408"/>
                  </a:lnTo>
                  <a:lnTo>
                    <a:pt x="73660" y="672211"/>
                  </a:lnTo>
                  <a:lnTo>
                    <a:pt x="85572" y="646303"/>
                  </a:lnTo>
                  <a:lnTo>
                    <a:pt x="631888" y="897877"/>
                  </a:lnTo>
                  <a:lnTo>
                    <a:pt x="619887" y="923925"/>
                  </a:lnTo>
                  <a:lnTo>
                    <a:pt x="715772" y="920750"/>
                  </a:lnTo>
                  <a:close/>
                </a:path>
              </a:pathLst>
            </a:custGeom>
            <a:solidFill>
              <a:srgbClr val="39383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1" name="object 8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93152" y="2474976"/>
              <a:ext cx="544068" cy="545591"/>
            </a:xfrm>
            <a:prstGeom prst="rect">
              <a:avLst/>
            </a:prstGeom>
          </p:spPr>
        </p:pic>
        <p:pic>
          <p:nvPicPr>
            <p:cNvPr id="82" name="object 8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554200" y="2150364"/>
              <a:ext cx="545592" cy="527304"/>
            </a:xfrm>
            <a:prstGeom prst="rect">
              <a:avLst/>
            </a:prstGeom>
          </p:spPr>
        </p:pic>
        <p:pic>
          <p:nvPicPr>
            <p:cNvPr id="83" name="object 8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633704" y="2177796"/>
              <a:ext cx="545592" cy="527303"/>
            </a:xfrm>
            <a:prstGeom prst="rect">
              <a:avLst/>
            </a:prstGeom>
          </p:spPr>
        </p:pic>
        <p:pic>
          <p:nvPicPr>
            <p:cNvPr id="84" name="object 8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097000" y="2410968"/>
              <a:ext cx="545592" cy="544067"/>
            </a:xfrm>
            <a:prstGeom prst="rect">
              <a:avLst/>
            </a:prstGeom>
          </p:spPr>
        </p:pic>
      </p:grpSp>
      <p:sp>
        <p:nvSpPr>
          <p:cNvPr id="85" name="object 85"/>
          <p:cNvSpPr txBox="1"/>
          <p:nvPr/>
        </p:nvSpPr>
        <p:spPr>
          <a:xfrm>
            <a:off x="7582661" y="3141726"/>
            <a:ext cx="753745" cy="3930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30" dirty="0">
                <a:latin typeface="Trebuchet MS"/>
                <a:cs typeface="Trebuchet MS"/>
              </a:rPr>
              <a:t>Developer</a:t>
            </a:r>
            <a:endParaRPr sz="1200">
              <a:latin typeface="Trebuchet MS"/>
              <a:cs typeface="Trebuchet MS"/>
            </a:endParaRPr>
          </a:p>
          <a:p>
            <a:pPr marL="22860">
              <a:lnSpc>
                <a:spcPct val="100000"/>
              </a:lnSpc>
              <a:spcBef>
                <a:spcPts val="10"/>
              </a:spcBef>
            </a:pPr>
            <a:r>
              <a:rPr sz="1200" spc="10" dirty="0">
                <a:latin typeface="Trebuchet MS"/>
                <a:cs typeface="Trebuchet MS"/>
              </a:rPr>
              <a:t>/Operator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86" name="object 86"/>
          <p:cNvSpPr txBox="1"/>
          <p:nvPr/>
        </p:nvSpPr>
        <p:spPr>
          <a:xfrm>
            <a:off x="14516481" y="3236214"/>
            <a:ext cx="4305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90" dirty="0">
                <a:latin typeface="Trebuchet MS"/>
                <a:cs typeface="Trebuchet MS"/>
              </a:rPr>
              <a:t>Us</a:t>
            </a:r>
            <a:r>
              <a:rPr sz="1200" spc="40" dirty="0">
                <a:latin typeface="Trebuchet MS"/>
                <a:cs typeface="Trebuchet MS"/>
              </a:rPr>
              <a:t>ers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87" name="object 87"/>
          <p:cNvSpPr txBox="1"/>
          <p:nvPr/>
        </p:nvSpPr>
        <p:spPr>
          <a:xfrm>
            <a:off x="8924925" y="1489329"/>
            <a:ext cx="102298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15" dirty="0">
                <a:latin typeface="Trebuchet MS"/>
                <a:cs typeface="Trebuchet MS"/>
              </a:rPr>
              <a:t>Control</a:t>
            </a:r>
            <a:r>
              <a:rPr sz="1200" b="1" spc="-65" dirty="0">
                <a:latin typeface="Trebuchet MS"/>
                <a:cs typeface="Trebuchet MS"/>
              </a:rPr>
              <a:t> </a:t>
            </a:r>
            <a:r>
              <a:rPr sz="1200" b="1" spc="20" dirty="0">
                <a:latin typeface="Trebuchet MS"/>
                <a:cs typeface="Trebuchet MS"/>
              </a:rPr>
              <a:t>Plane</a:t>
            </a:r>
            <a:endParaRPr sz="1200">
              <a:latin typeface="Trebuchet MS"/>
              <a:cs typeface="Trebuchet MS"/>
            </a:endParaRPr>
          </a:p>
        </p:txBody>
      </p:sp>
      <p:pic>
        <p:nvPicPr>
          <p:cNvPr id="88" name="object 8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867655" y="757427"/>
            <a:ext cx="6568440" cy="365759"/>
          </a:xfrm>
          <a:prstGeom prst="rect">
            <a:avLst/>
          </a:prstGeom>
        </p:spPr>
      </p:pic>
    </p:spTree>
  </p:cSld>
  <p:clrMapOvr>
    <a:masterClrMapping/>
  </p:clrMapOvr>
</p:sld>
</file>

<file path=ppt/slides/slide4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926328" y="306451"/>
            <a:ext cx="440309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>
                <a:solidFill>
                  <a:srgbClr val="3E3E3E"/>
                </a:solidFill>
              </a:rPr>
              <a:t>Kubernetes</a:t>
            </a:r>
            <a:r>
              <a:rPr spc="-120" dirty="0">
                <a:solidFill>
                  <a:srgbClr val="3E3E3E"/>
                </a:solidFill>
              </a:rPr>
              <a:t> </a:t>
            </a:r>
            <a:r>
              <a:rPr spc="15" dirty="0">
                <a:solidFill>
                  <a:srgbClr val="3E3E3E"/>
                </a:solidFill>
              </a:rPr>
              <a:t>Architecture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12393" y="3080664"/>
            <a:ext cx="5544820" cy="3043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50000"/>
              </a:lnSpc>
              <a:spcBef>
                <a:spcPts val="100"/>
              </a:spcBef>
              <a:buFont typeface="Tahoma"/>
              <a:buChar char="•"/>
              <a:tabLst>
                <a:tab pos="354965" algn="l"/>
                <a:tab pos="355600" algn="l"/>
              </a:tabLst>
            </a:pP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Kubernetes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10" dirty="0">
                <a:solidFill>
                  <a:srgbClr val="3E3E3E"/>
                </a:solidFill>
                <a:latin typeface="Trebuchet MS"/>
                <a:cs typeface="Trebuchet MS"/>
              </a:rPr>
              <a:t>node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rebuchet MS"/>
                <a:cs typeface="Trebuchet MS"/>
              </a:rPr>
              <a:t>contains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5" dirty="0">
                <a:solidFill>
                  <a:srgbClr val="3E3E3E"/>
                </a:solidFill>
                <a:latin typeface="Trebuchet MS"/>
                <a:cs typeface="Trebuchet MS"/>
              </a:rPr>
              <a:t>following </a:t>
            </a:r>
            <a:r>
              <a:rPr sz="2200" spc="-65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" dirty="0">
                <a:solidFill>
                  <a:srgbClr val="3E3E3E"/>
                </a:solidFill>
                <a:latin typeface="Trebuchet MS"/>
                <a:cs typeface="Trebuchet MS"/>
              </a:rPr>
              <a:t>architecture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rebuchet MS"/>
                <a:cs typeface="Trebuchet MS"/>
              </a:rPr>
              <a:t>components:</a:t>
            </a:r>
            <a:endParaRPr sz="2200">
              <a:latin typeface="Trebuchet MS"/>
              <a:cs typeface="Trebuchet MS"/>
            </a:endParaRPr>
          </a:p>
          <a:p>
            <a:pPr marL="812800" lvl="1" indent="-343535">
              <a:lnSpc>
                <a:spcPct val="100000"/>
              </a:lnSpc>
              <a:spcBef>
                <a:spcPts val="1320"/>
              </a:spcBef>
              <a:buSzPct val="63636"/>
              <a:buFont typeface="Courier New"/>
              <a:buChar char="o"/>
              <a:tabLst>
                <a:tab pos="812165" algn="l"/>
                <a:tab pos="813435" algn="l"/>
              </a:tabLst>
            </a:pP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kubelet</a:t>
            </a:r>
            <a:endParaRPr sz="2200">
              <a:latin typeface="Trebuchet MS"/>
              <a:cs typeface="Trebuchet MS"/>
            </a:endParaRPr>
          </a:p>
          <a:p>
            <a:pPr marL="812800" lvl="1" indent="-343535">
              <a:lnSpc>
                <a:spcPct val="100000"/>
              </a:lnSpc>
              <a:spcBef>
                <a:spcPts val="1320"/>
              </a:spcBef>
              <a:buSzPct val="63636"/>
              <a:buFont typeface="Courier New"/>
              <a:buChar char="o"/>
              <a:tabLst>
                <a:tab pos="812165" algn="l"/>
                <a:tab pos="813435" algn="l"/>
              </a:tabLst>
            </a:pPr>
            <a:r>
              <a:rPr sz="2200" spc="60" dirty="0">
                <a:solidFill>
                  <a:srgbClr val="3E3E3E"/>
                </a:solidFill>
                <a:latin typeface="Trebuchet MS"/>
                <a:cs typeface="Trebuchet MS"/>
              </a:rPr>
              <a:t>kube-proxy</a:t>
            </a:r>
            <a:endParaRPr sz="2200">
              <a:latin typeface="Trebuchet MS"/>
              <a:cs typeface="Trebuchet MS"/>
            </a:endParaRPr>
          </a:p>
          <a:p>
            <a:pPr marL="812800" lvl="1" indent="-343535">
              <a:lnSpc>
                <a:spcPct val="100000"/>
              </a:lnSpc>
              <a:spcBef>
                <a:spcPts val="1320"/>
              </a:spcBef>
              <a:buSzPct val="63636"/>
              <a:buFont typeface="Courier New"/>
              <a:buChar char="o"/>
              <a:tabLst>
                <a:tab pos="812165" algn="l"/>
                <a:tab pos="813435" algn="l"/>
              </a:tabLst>
            </a:pPr>
            <a:r>
              <a:rPr sz="2200" spc="114" dirty="0">
                <a:solidFill>
                  <a:srgbClr val="3E3E3E"/>
                </a:solidFill>
                <a:latin typeface="Trebuchet MS"/>
                <a:cs typeface="Trebuchet MS"/>
              </a:rPr>
              <a:t>Pod</a:t>
            </a:r>
            <a:endParaRPr sz="2200">
              <a:latin typeface="Trebuchet MS"/>
              <a:cs typeface="Trebuchet MS"/>
            </a:endParaRPr>
          </a:p>
          <a:p>
            <a:pPr marL="812800" lvl="1" indent="-343535">
              <a:lnSpc>
                <a:spcPct val="100000"/>
              </a:lnSpc>
              <a:spcBef>
                <a:spcPts val="1320"/>
              </a:spcBef>
              <a:buSzPct val="63636"/>
              <a:buFont typeface="Courier New"/>
              <a:buChar char="o"/>
              <a:tabLst>
                <a:tab pos="812165" algn="l"/>
                <a:tab pos="813435" algn="l"/>
              </a:tabLst>
            </a:pPr>
            <a:r>
              <a:rPr sz="2200" spc="50" dirty="0">
                <a:solidFill>
                  <a:srgbClr val="3E3E3E"/>
                </a:solidFill>
                <a:latin typeface="Trebuchet MS"/>
                <a:cs typeface="Trebuchet MS"/>
              </a:rPr>
              <a:t>Container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rebuchet MS"/>
                <a:cs typeface="Trebuchet MS"/>
              </a:rPr>
              <a:t>runtime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8897111" y="1758695"/>
            <a:ext cx="4264660" cy="2382520"/>
          </a:xfrm>
          <a:custGeom>
            <a:avLst/>
            <a:gdLst/>
            <a:ahLst/>
            <a:cxnLst/>
            <a:rect l="l" t="t" r="r" b="b"/>
            <a:pathLst>
              <a:path w="4264659" h="2382520">
                <a:moveTo>
                  <a:pt x="4264152" y="0"/>
                </a:moveTo>
                <a:lnTo>
                  <a:pt x="0" y="0"/>
                </a:lnTo>
                <a:lnTo>
                  <a:pt x="0" y="2382012"/>
                </a:lnTo>
                <a:lnTo>
                  <a:pt x="4264152" y="2382012"/>
                </a:lnTo>
                <a:lnTo>
                  <a:pt x="4264152" y="0"/>
                </a:lnTo>
                <a:close/>
              </a:path>
            </a:pathLst>
          </a:custGeom>
          <a:solidFill>
            <a:srgbClr val="FAE3D3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8890761" y="1752345"/>
            <a:ext cx="4277360" cy="2395220"/>
            <a:chOff x="8890761" y="1752345"/>
            <a:chExt cx="4277360" cy="2395220"/>
          </a:xfrm>
        </p:grpSpPr>
        <p:sp>
          <p:nvSpPr>
            <p:cNvPr id="7" name="object 7"/>
            <p:cNvSpPr/>
            <p:nvPr/>
          </p:nvSpPr>
          <p:spPr>
            <a:xfrm>
              <a:off x="8897111" y="1758695"/>
              <a:ext cx="4264660" cy="2382520"/>
            </a:xfrm>
            <a:custGeom>
              <a:avLst/>
              <a:gdLst/>
              <a:ahLst/>
              <a:cxnLst/>
              <a:rect l="l" t="t" r="r" b="b"/>
              <a:pathLst>
                <a:path w="4264659" h="2382520">
                  <a:moveTo>
                    <a:pt x="0" y="2382012"/>
                  </a:moveTo>
                  <a:lnTo>
                    <a:pt x="4264152" y="2382012"/>
                  </a:lnTo>
                  <a:lnTo>
                    <a:pt x="4264152" y="0"/>
                  </a:lnTo>
                  <a:lnTo>
                    <a:pt x="0" y="0"/>
                  </a:lnTo>
                  <a:lnTo>
                    <a:pt x="0" y="2382012"/>
                  </a:lnTo>
                  <a:close/>
                </a:path>
              </a:pathLst>
            </a:custGeom>
            <a:ln w="12699">
              <a:solidFill>
                <a:srgbClr val="39383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9221723" y="2500883"/>
              <a:ext cx="1430020" cy="388620"/>
            </a:xfrm>
            <a:custGeom>
              <a:avLst/>
              <a:gdLst/>
              <a:ahLst/>
              <a:cxnLst/>
              <a:rect l="l" t="t" r="r" b="b"/>
              <a:pathLst>
                <a:path w="1430020" h="388619">
                  <a:moveTo>
                    <a:pt x="1364742" y="0"/>
                  </a:moveTo>
                  <a:lnTo>
                    <a:pt x="64770" y="0"/>
                  </a:lnTo>
                  <a:lnTo>
                    <a:pt x="39540" y="5083"/>
                  </a:lnTo>
                  <a:lnTo>
                    <a:pt x="18954" y="18954"/>
                  </a:lnTo>
                  <a:lnTo>
                    <a:pt x="5083" y="39540"/>
                  </a:lnTo>
                  <a:lnTo>
                    <a:pt x="0" y="64770"/>
                  </a:lnTo>
                  <a:lnTo>
                    <a:pt x="0" y="323850"/>
                  </a:lnTo>
                  <a:lnTo>
                    <a:pt x="5083" y="349079"/>
                  </a:lnTo>
                  <a:lnTo>
                    <a:pt x="18954" y="369665"/>
                  </a:lnTo>
                  <a:lnTo>
                    <a:pt x="39540" y="383536"/>
                  </a:lnTo>
                  <a:lnTo>
                    <a:pt x="64770" y="388620"/>
                  </a:lnTo>
                  <a:lnTo>
                    <a:pt x="1364742" y="388620"/>
                  </a:lnTo>
                  <a:lnTo>
                    <a:pt x="1389971" y="383536"/>
                  </a:lnTo>
                  <a:lnTo>
                    <a:pt x="1410557" y="369665"/>
                  </a:lnTo>
                  <a:lnTo>
                    <a:pt x="1424428" y="349079"/>
                  </a:lnTo>
                  <a:lnTo>
                    <a:pt x="1429511" y="323850"/>
                  </a:lnTo>
                  <a:lnTo>
                    <a:pt x="1429511" y="64770"/>
                  </a:lnTo>
                  <a:lnTo>
                    <a:pt x="1424428" y="39540"/>
                  </a:lnTo>
                  <a:lnTo>
                    <a:pt x="1410557" y="18954"/>
                  </a:lnTo>
                  <a:lnTo>
                    <a:pt x="1389971" y="5083"/>
                  </a:lnTo>
                  <a:lnTo>
                    <a:pt x="136474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9221723" y="2500883"/>
              <a:ext cx="1430020" cy="388620"/>
            </a:xfrm>
            <a:custGeom>
              <a:avLst/>
              <a:gdLst/>
              <a:ahLst/>
              <a:cxnLst/>
              <a:rect l="l" t="t" r="r" b="b"/>
              <a:pathLst>
                <a:path w="1430020" h="388619">
                  <a:moveTo>
                    <a:pt x="0" y="64770"/>
                  </a:moveTo>
                  <a:lnTo>
                    <a:pt x="5083" y="39540"/>
                  </a:lnTo>
                  <a:lnTo>
                    <a:pt x="18954" y="18954"/>
                  </a:lnTo>
                  <a:lnTo>
                    <a:pt x="39540" y="5083"/>
                  </a:lnTo>
                  <a:lnTo>
                    <a:pt x="64770" y="0"/>
                  </a:lnTo>
                  <a:lnTo>
                    <a:pt x="1364742" y="0"/>
                  </a:lnTo>
                  <a:lnTo>
                    <a:pt x="1389971" y="5083"/>
                  </a:lnTo>
                  <a:lnTo>
                    <a:pt x="1410557" y="18954"/>
                  </a:lnTo>
                  <a:lnTo>
                    <a:pt x="1424428" y="39540"/>
                  </a:lnTo>
                  <a:lnTo>
                    <a:pt x="1429511" y="64770"/>
                  </a:lnTo>
                  <a:lnTo>
                    <a:pt x="1429511" y="323850"/>
                  </a:lnTo>
                  <a:lnTo>
                    <a:pt x="1424428" y="349079"/>
                  </a:lnTo>
                  <a:lnTo>
                    <a:pt x="1410557" y="369665"/>
                  </a:lnTo>
                  <a:lnTo>
                    <a:pt x="1389971" y="383536"/>
                  </a:lnTo>
                  <a:lnTo>
                    <a:pt x="1364742" y="388620"/>
                  </a:lnTo>
                  <a:lnTo>
                    <a:pt x="64770" y="388620"/>
                  </a:lnTo>
                  <a:lnTo>
                    <a:pt x="39540" y="383536"/>
                  </a:lnTo>
                  <a:lnTo>
                    <a:pt x="18954" y="369665"/>
                  </a:lnTo>
                  <a:lnTo>
                    <a:pt x="5083" y="349079"/>
                  </a:lnTo>
                  <a:lnTo>
                    <a:pt x="0" y="323850"/>
                  </a:lnTo>
                  <a:lnTo>
                    <a:pt x="0" y="64770"/>
                  </a:lnTo>
                  <a:close/>
                </a:path>
              </a:pathLst>
            </a:custGeom>
            <a:ln w="12700">
              <a:solidFill>
                <a:srgbClr val="39383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9393428" y="2584196"/>
            <a:ext cx="108648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20" dirty="0">
                <a:solidFill>
                  <a:srgbClr val="3E3E3E"/>
                </a:solidFill>
                <a:latin typeface="Trebuchet MS"/>
                <a:cs typeface="Trebuchet MS"/>
              </a:rPr>
              <a:t>kube-apiserver</a:t>
            </a:r>
            <a:endParaRPr sz="1200">
              <a:latin typeface="Trebuchet MS"/>
              <a:cs typeface="Trebuchet MS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11384026" y="1956561"/>
            <a:ext cx="1442720" cy="474980"/>
            <a:chOff x="11384026" y="1956561"/>
            <a:chExt cx="1442720" cy="474980"/>
          </a:xfrm>
        </p:grpSpPr>
        <p:sp>
          <p:nvSpPr>
            <p:cNvPr id="12" name="object 12"/>
            <p:cNvSpPr/>
            <p:nvPr/>
          </p:nvSpPr>
          <p:spPr>
            <a:xfrm>
              <a:off x="11390376" y="1962911"/>
              <a:ext cx="1430020" cy="462280"/>
            </a:xfrm>
            <a:custGeom>
              <a:avLst/>
              <a:gdLst/>
              <a:ahLst/>
              <a:cxnLst/>
              <a:rect l="l" t="t" r="r" b="b"/>
              <a:pathLst>
                <a:path w="1430020" h="462280">
                  <a:moveTo>
                    <a:pt x="1352550" y="0"/>
                  </a:moveTo>
                  <a:lnTo>
                    <a:pt x="76962" y="0"/>
                  </a:lnTo>
                  <a:lnTo>
                    <a:pt x="46988" y="6042"/>
                  </a:lnTo>
                  <a:lnTo>
                    <a:pt x="22526" y="22526"/>
                  </a:lnTo>
                  <a:lnTo>
                    <a:pt x="6042" y="46988"/>
                  </a:lnTo>
                  <a:lnTo>
                    <a:pt x="0" y="76962"/>
                  </a:lnTo>
                  <a:lnTo>
                    <a:pt x="0" y="384810"/>
                  </a:lnTo>
                  <a:lnTo>
                    <a:pt x="6042" y="414783"/>
                  </a:lnTo>
                  <a:lnTo>
                    <a:pt x="22526" y="439245"/>
                  </a:lnTo>
                  <a:lnTo>
                    <a:pt x="46988" y="455729"/>
                  </a:lnTo>
                  <a:lnTo>
                    <a:pt x="76962" y="461772"/>
                  </a:lnTo>
                  <a:lnTo>
                    <a:pt x="1352550" y="461772"/>
                  </a:lnTo>
                  <a:lnTo>
                    <a:pt x="1382523" y="455729"/>
                  </a:lnTo>
                  <a:lnTo>
                    <a:pt x="1406985" y="439245"/>
                  </a:lnTo>
                  <a:lnTo>
                    <a:pt x="1423469" y="414783"/>
                  </a:lnTo>
                  <a:lnTo>
                    <a:pt x="1429512" y="384810"/>
                  </a:lnTo>
                  <a:lnTo>
                    <a:pt x="1429512" y="76962"/>
                  </a:lnTo>
                  <a:lnTo>
                    <a:pt x="1423469" y="46988"/>
                  </a:lnTo>
                  <a:lnTo>
                    <a:pt x="1406985" y="22526"/>
                  </a:lnTo>
                  <a:lnTo>
                    <a:pt x="1382523" y="6042"/>
                  </a:lnTo>
                  <a:lnTo>
                    <a:pt x="13525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1390376" y="1962911"/>
              <a:ext cx="1430020" cy="462280"/>
            </a:xfrm>
            <a:custGeom>
              <a:avLst/>
              <a:gdLst/>
              <a:ahLst/>
              <a:cxnLst/>
              <a:rect l="l" t="t" r="r" b="b"/>
              <a:pathLst>
                <a:path w="1430020" h="462280">
                  <a:moveTo>
                    <a:pt x="0" y="76962"/>
                  </a:moveTo>
                  <a:lnTo>
                    <a:pt x="6042" y="46988"/>
                  </a:lnTo>
                  <a:lnTo>
                    <a:pt x="22526" y="22526"/>
                  </a:lnTo>
                  <a:lnTo>
                    <a:pt x="46988" y="6042"/>
                  </a:lnTo>
                  <a:lnTo>
                    <a:pt x="76962" y="0"/>
                  </a:lnTo>
                  <a:lnTo>
                    <a:pt x="1352550" y="0"/>
                  </a:lnTo>
                  <a:lnTo>
                    <a:pt x="1382523" y="6042"/>
                  </a:lnTo>
                  <a:lnTo>
                    <a:pt x="1406985" y="22526"/>
                  </a:lnTo>
                  <a:lnTo>
                    <a:pt x="1423469" y="46988"/>
                  </a:lnTo>
                  <a:lnTo>
                    <a:pt x="1429512" y="76962"/>
                  </a:lnTo>
                  <a:lnTo>
                    <a:pt x="1429512" y="384810"/>
                  </a:lnTo>
                  <a:lnTo>
                    <a:pt x="1423469" y="414783"/>
                  </a:lnTo>
                  <a:lnTo>
                    <a:pt x="1406985" y="439245"/>
                  </a:lnTo>
                  <a:lnTo>
                    <a:pt x="1382523" y="455729"/>
                  </a:lnTo>
                  <a:lnTo>
                    <a:pt x="1352550" y="461772"/>
                  </a:lnTo>
                  <a:lnTo>
                    <a:pt x="76962" y="461772"/>
                  </a:lnTo>
                  <a:lnTo>
                    <a:pt x="46988" y="455729"/>
                  </a:lnTo>
                  <a:lnTo>
                    <a:pt x="22526" y="439245"/>
                  </a:lnTo>
                  <a:lnTo>
                    <a:pt x="6042" y="414783"/>
                  </a:lnTo>
                  <a:lnTo>
                    <a:pt x="0" y="384810"/>
                  </a:lnTo>
                  <a:lnTo>
                    <a:pt x="0" y="76962"/>
                  </a:lnTo>
                  <a:close/>
                </a:path>
              </a:pathLst>
            </a:custGeom>
            <a:ln w="12700">
              <a:solidFill>
                <a:srgbClr val="39383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11524615" y="1990090"/>
            <a:ext cx="1163320" cy="39306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262255" marR="5080" indent="-250190">
              <a:lnSpc>
                <a:spcPct val="100800"/>
              </a:lnSpc>
              <a:spcBef>
                <a:spcPts val="85"/>
              </a:spcBef>
            </a:pPr>
            <a:r>
              <a:rPr sz="1200" spc="10" dirty="0">
                <a:solidFill>
                  <a:srgbClr val="3E3E3E"/>
                </a:solidFill>
                <a:latin typeface="Trebuchet MS"/>
                <a:cs typeface="Trebuchet MS"/>
              </a:rPr>
              <a:t>k</a:t>
            </a:r>
            <a:r>
              <a:rPr sz="1200" spc="75" dirty="0">
                <a:solidFill>
                  <a:srgbClr val="3E3E3E"/>
                </a:solidFill>
                <a:latin typeface="Trebuchet MS"/>
                <a:cs typeface="Trebuchet MS"/>
              </a:rPr>
              <a:t>u</a:t>
            </a:r>
            <a:r>
              <a:rPr sz="1200" spc="40" dirty="0">
                <a:solidFill>
                  <a:srgbClr val="3E3E3E"/>
                </a:solidFill>
                <a:latin typeface="Trebuchet MS"/>
                <a:cs typeface="Trebuchet MS"/>
              </a:rPr>
              <a:t>b</a:t>
            </a:r>
            <a:r>
              <a:rPr sz="1200" spc="35" dirty="0">
                <a:solidFill>
                  <a:srgbClr val="3E3E3E"/>
                </a:solidFill>
                <a:latin typeface="Trebuchet MS"/>
                <a:cs typeface="Trebuchet MS"/>
              </a:rPr>
              <a:t>e</a:t>
            </a:r>
            <a:r>
              <a:rPr sz="1200" spc="-60" dirty="0">
                <a:solidFill>
                  <a:srgbClr val="3E3E3E"/>
                </a:solidFill>
                <a:latin typeface="Trebuchet MS"/>
                <a:cs typeface="Trebuchet MS"/>
              </a:rPr>
              <a:t>-</a:t>
            </a:r>
            <a:r>
              <a:rPr sz="1200" spc="-25" dirty="0">
                <a:solidFill>
                  <a:srgbClr val="3E3E3E"/>
                </a:solidFill>
                <a:latin typeface="Trebuchet MS"/>
                <a:cs typeface="Trebuchet MS"/>
              </a:rPr>
              <a:t>c</a:t>
            </a:r>
            <a:r>
              <a:rPr sz="1200" spc="75" dirty="0">
                <a:solidFill>
                  <a:srgbClr val="3E3E3E"/>
                </a:solidFill>
                <a:latin typeface="Trebuchet MS"/>
                <a:cs typeface="Trebuchet MS"/>
              </a:rPr>
              <a:t>on</a:t>
            </a:r>
            <a:r>
              <a:rPr sz="1200" spc="15" dirty="0">
                <a:solidFill>
                  <a:srgbClr val="3E3E3E"/>
                </a:solidFill>
                <a:latin typeface="Trebuchet MS"/>
                <a:cs typeface="Trebuchet MS"/>
              </a:rPr>
              <a:t>tr</a:t>
            </a:r>
            <a:r>
              <a:rPr sz="1200" spc="10" dirty="0">
                <a:solidFill>
                  <a:srgbClr val="3E3E3E"/>
                </a:solidFill>
                <a:latin typeface="Trebuchet MS"/>
                <a:cs typeface="Trebuchet MS"/>
              </a:rPr>
              <a:t>o</a:t>
            </a:r>
            <a:r>
              <a:rPr sz="1200" spc="-55" dirty="0">
                <a:solidFill>
                  <a:srgbClr val="3E3E3E"/>
                </a:solidFill>
                <a:latin typeface="Trebuchet MS"/>
                <a:cs typeface="Trebuchet MS"/>
              </a:rPr>
              <a:t>l</a:t>
            </a:r>
            <a:r>
              <a:rPr sz="1200" spc="-65" dirty="0">
                <a:solidFill>
                  <a:srgbClr val="3E3E3E"/>
                </a:solidFill>
                <a:latin typeface="Trebuchet MS"/>
                <a:cs typeface="Trebuchet MS"/>
              </a:rPr>
              <a:t>l</a:t>
            </a:r>
            <a:r>
              <a:rPr sz="1200" spc="20" dirty="0">
                <a:solidFill>
                  <a:srgbClr val="3E3E3E"/>
                </a:solidFill>
                <a:latin typeface="Trebuchet MS"/>
                <a:cs typeface="Trebuchet MS"/>
              </a:rPr>
              <a:t>er</a:t>
            </a:r>
            <a:r>
              <a:rPr sz="1200" spc="-50" dirty="0">
                <a:solidFill>
                  <a:srgbClr val="3E3E3E"/>
                </a:solidFill>
                <a:latin typeface="Trebuchet MS"/>
                <a:cs typeface="Trebuchet MS"/>
              </a:rPr>
              <a:t>-  </a:t>
            </a:r>
            <a:r>
              <a:rPr sz="1200" spc="50" dirty="0">
                <a:solidFill>
                  <a:srgbClr val="3E3E3E"/>
                </a:solidFill>
                <a:latin typeface="Trebuchet MS"/>
                <a:cs typeface="Trebuchet MS"/>
              </a:rPr>
              <a:t>manager</a:t>
            </a:r>
            <a:endParaRPr sz="1200">
              <a:latin typeface="Trebuchet MS"/>
              <a:cs typeface="Trebuchet MS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11384026" y="2866389"/>
            <a:ext cx="1442720" cy="400050"/>
            <a:chOff x="11384026" y="2866389"/>
            <a:chExt cx="1442720" cy="400050"/>
          </a:xfrm>
        </p:grpSpPr>
        <p:sp>
          <p:nvSpPr>
            <p:cNvPr id="16" name="object 16"/>
            <p:cNvSpPr/>
            <p:nvPr/>
          </p:nvSpPr>
          <p:spPr>
            <a:xfrm>
              <a:off x="11390376" y="2872739"/>
              <a:ext cx="1430020" cy="387350"/>
            </a:xfrm>
            <a:custGeom>
              <a:avLst/>
              <a:gdLst/>
              <a:ahLst/>
              <a:cxnLst/>
              <a:rect l="l" t="t" r="r" b="b"/>
              <a:pathLst>
                <a:path w="1430020" h="387350">
                  <a:moveTo>
                    <a:pt x="1364996" y="0"/>
                  </a:moveTo>
                  <a:lnTo>
                    <a:pt x="64516" y="0"/>
                  </a:lnTo>
                  <a:lnTo>
                    <a:pt x="39379" y="5062"/>
                  </a:lnTo>
                  <a:lnTo>
                    <a:pt x="18875" y="18875"/>
                  </a:lnTo>
                  <a:lnTo>
                    <a:pt x="5062" y="39379"/>
                  </a:lnTo>
                  <a:lnTo>
                    <a:pt x="0" y="64515"/>
                  </a:lnTo>
                  <a:lnTo>
                    <a:pt x="0" y="322580"/>
                  </a:lnTo>
                  <a:lnTo>
                    <a:pt x="5062" y="347716"/>
                  </a:lnTo>
                  <a:lnTo>
                    <a:pt x="18875" y="368220"/>
                  </a:lnTo>
                  <a:lnTo>
                    <a:pt x="39379" y="382033"/>
                  </a:lnTo>
                  <a:lnTo>
                    <a:pt x="64516" y="387096"/>
                  </a:lnTo>
                  <a:lnTo>
                    <a:pt x="1364996" y="387096"/>
                  </a:lnTo>
                  <a:lnTo>
                    <a:pt x="1390132" y="382033"/>
                  </a:lnTo>
                  <a:lnTo>
                    <a:pt x="1410636" y="368220"/>
                  </a:lnTo>
                  <a:lnTo>
                    <a:pt x="1424449" y="347716"/>
                  </a:lnTo>
                  <a:lnTo>
                    <a:pt x="1429512" y="322580"/>
                  </a:lnTo>
                  <a:lnTo>
                    <a:pt x="1429512" y="64515"/>
                  </a:lnTo>
                  <a:lnTo>
                    <a:pt x="1424449" y="39379"/>
                  </a:lnTo>
                  <a:lnTo>
                    <a:pt x="1410636" y="18875"/>
                  </a:lnTo>
                  <a:lnTo>
                    <a:pt x="1390132" y="5062"/>
                  </a:lnTo>
                  <a:lnTo>
                    <a:pt x="136499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1390376" y="2872739"/>
              <a:ext cx="1430020" cy="387350"/>
            </a:xfrm>
            <a:custGeom>
              <a:avLst/>
              <a:gdLst/>
              <a:ahLst/>
              <a:cxnLst/>
              <a:rect l="l" t="t" r="r" b="b"/>
              <a:pathLst>
                <a:path w="1430020" h="387350">
                  <a:moveTo>
                    <a:pt x="0" y="64515"/>
                  </a:moveTo>
                  <a:lnTo>
                    <a:pt x="5062" y="39379"/>
                  </a:lnTo>
                  <a:lnTo>
                    <a:pt x="18875" y="18875"/>
                  </a:lnTo>
                  <a:lnTo>
                    <a:pt x="39379" y="5062"/>
                  </a:lnTo>
                  <a:lnTo>
                    <a:pt x="64516" y="0"/>
                  </a:lnTo>
                  <a:lnTo>
                    <a:pt x="1364996" y="0"/>
                  </a:lnTo>
                  <a:lnTo>
                    <a:pt x="1390132" y="5062"/>
                  </a:lnTo>
                  <a:lnTo>
                    <a:pt x="1410636" y="18875"/>
                  </a:lnTo>
                  <a:lnTo>
                    <a:pt x="1424449" y="39379"/>
                  </a:lnTo>
                  <a:lnTo>
                    <a:pt x="1429512" y="64515"/>
                  </a:lnTo>
                  <a:lnTo>
                    <a:pt x="1429512" y="322580"/>
                  </a:lnTo>
                  <a:lnTo>
                    <a:pt x="1424449" y="347716"/>
                  </a:lnTo>
                  <a:lnTo>
                    <a:pt x="1410636" y="368220"/>
                  </a:lnTo>
                  <a:lnTo>
                    <a:pt x="1390132" y="382033"/>
                  </a:lnTo>
                  <a:lnTo>
                    <a:pt x="1364996" y="387096"/>
                  </a:lnTo>
                  <a:lnTo>
                    <a:pt x="64516" y="387096"/>
                  </a:lnTo>
                  <a:lnTo>
                    <a:pt x="39379" y="382033"/>
                  </a:lnTo>
                  <a:lnTo>
                    <a:pt x="18875" y="368220"/>
                  </a:lnTo>
                  <a:lnTo>
                    <a:pt x="5062" y="347716"/>
                  </a:lnTo>
                  <a:lnTo>
                    <a:pt x="0" y="322580"/>
                  </a:lnTo>
                  <a:lnTo>
                    <a:pt x="0" y="64515"/>
                  </a:lnTo>
                  <a:close/>
                </a:path>
              </a:pathLst>
            </a:custGeom>
            <a:ln w="12700">
              <a:solidFill>
                <a:srgbClr val="39383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11545951" y="2955797"/>
            <a:ext cx="11207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25" dirty="0">
                <a:solidFill>
                  <a:srgbClr val="3E3E3E"/>
                </a:solidFill>
                <a:latin typeface="Trebuchet MS"/>
                <a:cs typeface="Trebuchet MS"/>
              </a:rPr>
              <a:t>kube-scheduler</a:t>
            </a:r>
            <a:endParaRPr sz="1200">
              <a:latin typeface="Trebuchet MS"/>
              <a:cs typeface="Trebuchet MS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10224261" y="3495802"/>
            <a:ext cx="1993900" cy="480695"/>
            <a:chOff x="10224261" y="3495802"/>
            <a:chExt cx="1993900" cy="480695"/>
          </a:xfrm>
        </p:grpSpPr>
        <p:sp>
          <p:nvSpPr>
            <p:cNvPr id="20" name="object 20"/>
            <p:cNvSpPr/>
            <p:nvPr/>
          </p:nvSpPr>
          <p:spPr>
            <a:xfrm>
              <a:off x="10230612" y="3502151"/>
              <a:ext cx="1981200" cy="467995"/>
            </a:xfrm>
            <a:custGeom>
              <a:avLst/>
              <a:gdLst/>
              <a:ahLst/>
              <a:cxnLst/>
              <a:rect l="l" t="t" r="r" b="b"/>
              <a:pathLst>
                <a:path w="1981200" h="467995">
                  <a:moveTo>
                    <a:pt x="1981200" y="58420"/>
                  </a:moveTo>
                  <a:lnTo>
                    <a:pt x="1930692" y="39966"/>
                  </a:lnTo>
                  <a:lnTo>
                    <a:pt x="1870633" y="31584"/>
                  </a:lnTo>
                  <a:lnTo>
                    <a:pt x="1790077" y="23926"/>
                  </a:lnTo>
                  <a:lnTo>
                    <a:pt x="1742744" y="20408"/>
                  </a:lnTo>
                  <a:lnTo>
                    <a:pt x="1691068" y="17119"/>
                  </a:lnTo>
                  <a:lnTo>
                    <a:pt x="1691068" y="99847"/>
                  </a:lnTo>
                  <a:lnTo>
                    <a:pt x="1635277" y="102895"/>
                  </a:lnTo>
                  <a:lnTo>
                    <a:pt x="1691055" y="99847"/>
                  </a:lnTo>
                  <a:lnTo>
                    <a:pt x="1691068" y="17119"/>
                  </a:lnTo>
                  <a:lnTo>
                    <a:pt x="1635277" y="14071"/>
                  </a:lnTo>
                  <a:lnTo>
                    <a:pt x="1575638" y="11277"/>
                  </a:lnTo>
                  <a:lnTo>
                    <a:pt x="1512404" y="8763"/>
                  </a:lnTo>
                  <a:lnTo>
                    <a:pt x="1445844" y="6527"/>
                  </a:lnTo>
                  <a:lnTo>
                    <a:pt x="1376184" y="4597"/>
                  </a:lnTo>
                  <a:lnTo>
                    <a:pt x="1303705" y="2984"/>
                  </a:lnTo>
                  <a:lnTo>
                    <a:pt x="1228648" y="1701"/>
                  </a:lnTo>
                  <a:lnTo>
                    <a:pt x="1151280" y="774"/>
                  </a:lnTo>
                  <a:lnTo>
                    <a:pt x="1071841" y="203"/>
                  </a:lnTo>
                  <a:lnTo>
                    <a:pt x="990600" y="0"/>
                  </a:lnTo>
                  <a:lnTo>
                    <a:pt x="909345" y="203"/>
                  </a:lnTo>
                  <a:lnTo>
                    <a:pt x="829906" y="774"/>
                  </a:lnTo>
                  <a:lnTo>
                    <a:pt x="752538" y="1701"/>
                  </a:lnTo>
                  <a:lnTo>
                    <a:pt x="677481" y="2984"/>
                  </a:lnTo>
                  <a:lnTo>
                    <a:pt x="605002" y="4597"/>
                  </a:lnTo>
                  <a:lnTo>
                    <a:pt x="535343" y="6527"/>
                  </a:lnTo>
                  <a:lnTo>
                    <a:pt x="468782" y="8763"/>
                  </a:lnTo>
                  <a:lnTo>
                    <a:pt x="405549" y="11277"/>
                  </a:lnTo>
                  <a:lnTo>
                    <a:pt x="345909" y="14071"/>
                  </a:lnTo>
                  <a:lnTo>
                    <a:pt x="290131" y="17119"/>
                  </a:lnTo>
                  <a:lnTo>
                    <a:pt x="238442" y="20408"/>
                  </a:lnTo>
                  <a:lnTo>
                    <a:pt x="191109" y="23926"/>
                  </a:lnTo>
                  <a:lnTo>
                    <a:pt x="148399" y="27660"/>
                  </a:lnTo>
                  <a:lnTo>
                    <a:pt x="77838" y="35687"/>
                  </a:lnTo>
                  <a:lnTo>
                    <a:pt x="28778" y="44386"/>
                  </a:lnTo>
                  <a:lnTo>
                    <a:pt x="0" y="58420"/>
                  </a:lnTo>
                  <a:lnTo>
                    <a:pt x="0" y="409448"/>
                  </a:lnTo>
                  <a:lnTo>
                    <a:pt x="50495" y="427913"/>
                  </a:lnTo>
                  <a:lnTo>
                    <a:pt x="110553" y="436295"/>
                  </a:lnTo>
                  <a:lnTo>
                    <a:pt x="191109" y="443953"/>
                  </a:lnTo>
                  <a:lnTo>
                    <a:pt x="238442" y="447471"/>
                  </a:lnTo>
                  <a:lnTo>
                    <a:pt x="290118" y="450761"/>
                  </a:lnTo>
                  <a:lnTo>
                    <a:pt x="345909" y="453809"/>
                  </a:lnTo>
                  <a:lnTo>
                    <a:pt x="405549" y="456603"/>
                  </a:lnTo>
                  <a:lnTo>
                    <a:pt x="468782" y="459117"/>
                  </a:lnTo>
                  <a:lnTo>
                    <a:pt x="535343" y="461352"/>
                  </a:lnTo>
                  <a:lnTo>
                    <a:pt x="605002" y="463283"/>
                  </a:lnTo>
                  <a:lnTo>
                    <a:pt x="677481" y="464896"/>
                  </a:lnTo>
                  <a:lnTo>
                    <a:pt x="752538" y="466178"/>
                  </a:lnTo>
                  <a:lnTo>
                    <a:pt x="829906" y="467106"/>
                  </a:lnTo>
                  <a:lnTo>
                    <a:pt x="909345" y="467677"/>
                  </a:lnTo>
                  <a:lnTo>
                    <a:pt x="990600" y="467868"/>
                  </a:lnTo>
                  <a:lnTo>
                    <a:pt x="1071841" y="467677"/>
                  </a:lnTo>
                  <a:lnTo>
                    <a:pt x="1151280" y="467106"/>
                  </a:lnTo>
                  <a:lnTo>
                    <a:pt x="1228648" y="466178"/>
                  </a:lnTo>
                  <a:lnTo>
                    <a:pt x="1303705" y="464896"/>
                  </a:lnTo>
                  <a:lnTo>
                    <a:pt x="1376184" y="463283"/>
                  </a:lnTo>
                  <a:lnTo>
                    <a:pt x="1445844" y="461352"/>
                  </a:lnTo>
                  <a:lnTo>
                    <a:pt x="1512404" y="459117"/>
                  </a:lnTo>
                  <a:lnTo>
                    <a:pt x="1575638" y="456603"/>
                  </a:lnTo>
                  <a:lnTo>
                    <a:pt x="1635277" y="453809"/>
                  </a:lnTo>
                  <a:lnTo>
                    <a:pt x="1691055" y="450761"/>
                  </a:lnTo>
                  <a:lnTo>
                    <a:pt x="1742744" y="447471"/>
                  </a:lnTo>
                  <a:lnTo>
                    <a:pt x="1790077" y="443953"/>
                  </a:lnTo>
                  <a:lnTo>
                    <a:pt x="1832787" y="440220"/>
                  </a:lnTo>
                  <a:lnTo>
                    <a:pt x="1903349" y="432193"/>
                  </a:lnTo>
                  <a:lnTo>
                    <a:pt x="1952409" y="423494"/>
                  </a:lnTo>
                  <a:lnTo>
                    <a:pt x="1981200" y="409448"/>
                  </a:lnTo>
                  <a:lnTo>
                    <a:pt x="1981200" y="5842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0230611" y="3502152"/>
              <a:ext cx="1981200" cy="467995"/>
            </a:xfrm>
            <a:custGeom>
              <a:avLst/>
              <a:gdLst/>
              <a:ahLst/>
              <a:cxnLst/>
              <a:rect l="l" t="t" r="r" b="b"/>
              <a:pathLst>
                <a:path w="1981200" h="467995">
                  <a:moveTo>
                    <a:pt x="1981200" y="58420"/>
                  </a:moveTo>
                  <a:lnTo>
                    <a:pt x="1930700" y="76944"/>
                  </a:lnTo>
                  <a:lnTo>
                    <a:pt x="1870635" y="85347"/>
                  </a:lnTo>
                  <a:lnTo>
                    <a:pt x="1790078" y="93018"/>
                  </a:lnTo>
                  <a:lnTo>
                    <a:pt x="1742752" y="96542"/>
                  </a:lnTo>
                  <a:lnTo>
                    <a:pt x="1691068" y="99837"/>
                  </a:lnTo>
                  <a:lnTo>
                    <a:pt x="1635281" y="102890"/>
                  </a:lnTo>
                  <a:lnTo>
                    <a:pt x="1575645" y="105685"/>
                  </a:lnTo>
                  <a:lnTo>
                    <a:pt x="1512415" y="108207"/>
                  </a:lnTo>
                  <a:lnTo>
                    <a:pt x="1445847" y="110441"/>
                  </a:lnTo>
                  <a:lnTo>
                    <a:pt x="1376195" y="112373"/>
                  </a:lnTo>
                  <a:lnTo>
                    <a:pt x="1303714" y="113987"/>
                  </a:lnTo>
                  <a:lnTo>
                    <a:pt x="1228660" y="115268"/>
                  </a:lnTo>
                  <a:lnTo>
                    <a:pt x="1151285" y="116202"/>
                  </a:lnTo>
                  <a:lnTo>
                    <a:pt x="1071847" y="116773"/>
                  </a:lnTo>
                  <a:lnTo>
                    <a:pt x="990600" y="116967"/>
                  </a:lnTo>
                  <a:lnTo>
                    <a:pt x="909352" y="116773"/>
                  </a:lnTo>
                  <a:lnTo>
                    <a:pt x="829914" y="116202"/>
                  </a:lnTo>
                  <a:lnTo>
                    <a:pt x="752539" y="115268"/>
                  </a:lnTo>
                  <a:lnTo>
                    <a:pt x="677485" y="113987"/>
                  </a:lnTo>
                  <a:lnTo>
                    <a:pt x="605004" y="112373"/>
                  </a:lnTo>
                  <a:lnTo>
                    <a:pt x="535352" y="110441"/>
                  </a:lnTo>
                  <a:lnTo>
                    <a:pt x="468784" y="108207"/>
                  </a:lnTo>
                  <a:lnTo>
                    <a:pt x="405554" y="105685"/>
                  </a:lnTo>
                  <a:lnTo>
                    <a:pt x="345918" y="102890"/>
                  </a:lnTo>
                  <a:lnTo>
                    <a:pt x="290131" y="99837"/>
                  </a:lnTo>
                  <a:lnTo>
                    <a:pt x="238447" y="96542"/>
                  </a:lnTo>
                  <a:lnTo>
                    <a:pt x="191121" y="93018"/>
                  </a:lnTo>
                  <a:lnTo>
                    <a:pt x="148409" y="89282"/>
                  </a:lnTo>
                  <a:lnTo>
                    <a:pt x="77843" y="81230"/>
                  </a:lnTo>
                  <a:lnTo>
                    <a:pt x="28788" y="72505"/>
                  </a:lnTo>
                  <a:lnTo>
                    <a:pt x="0" y="58420"/>
                  </a:lnTo>
                  <a:lnTo>
                    <a:pt x="3283" y="53629"/>
                  </a:lnTo>
                  <a:lnTo>
                    <a:pt x="50499" y="39957"/>
                  </a:lnTo>
                  <a:lnTo>
                    <a:pt x="110564" y="31575"/>
                  </a:lnTo>
                  <a:lnTo>
                    <a:pt x="191121" y="23920"/>
                  </a:lnTo>
                  <a:lnTo>
                    <a:pt x="238447" y="20403"/>
                  </a:lnTo>
                  <a:lnTo>
                    <a:pt x="290131" y="17113"/>
                  </a:lnTo>
                  <a:lnTo>
                    <a:pt x="345918" y="14064"/>
                  </a:lnTo>
                  <a:lnTo>
                    <a:pt x="405554" y="11273"/>
                  </a:lnTo>
                  <a:lnTo>
                    <a:pt x="468784" y="8754"/>
                  </a:lnTo>
                  <a:lnTo>
                    <a:pt x="535352" y="6521"/>
                  </a:lnTo>
                  <a:lnTo>
                    <a:pt x="605004" y="4591"/>
                  </a:lnTo>
                  <a:lnTo>
                    <a:pt x="677485" y="2978"/>
                  </a:lnTo>
                  <a:lnTo>
                    <a:pt x="752539" y="1698"/>
                  </a:lnTo>
                  <a:lnTo>
                    <a:pt x="829914" y="764"/>
                  </a:lnTo>
                  <a:lnTo>
                    <a:pt x="909352" y="193"/>
                  </a:lnTo>
                  <a:lnTo>
                    <a:pt x="990600" y="0"/>
                  </a:lnTo>
                  <a:lnTo>
                    <a:pt x="1071847" y="193"/>
                  </a:lnTo>
                  <a:lnTo>
                    <a:pt x="1151285" y="764"/>
                  </a:lnTo>
                  <a:lnTo>
                    <a:pt x="1228660" y="1698"/>
                  </a:lnTo>
                  <a:lnTo>
                    <a:pt x="1303714" y="2978"/>
                  </a:lnTo>
                  <a:lnTo>
                    <a:pt x="1376195" y="4591"/>
                  </a:lnTo>
                  <a:lnTo>
                    <a:pt x="1445847" y="6521"/>
                  </a:lnTo>
                  <a:lnTo>
                    <a:pt x="1512415" y="8754"/>
                  </a:lnTo>
                  <a:lnTo>
                    <a:pt x="1575645" y="11273"/>
                  </a:lnTo>
                  <a:lnTo>
                    <a:pt x="1635281" y="14064"/>
                  </a:lnTo>
                  <a:lnTo>
                    <a:pt x="1691068" y="17113"/>
                  </a:lnTo>
                  <a:lnTo>
                    <a:pt x="1742752" y="20403"/>
                  </a:lnTo>
                  <a:lnTo>
                    <a:pt x="1790078" y="23920"/>
                  </a:lnTo>
                  <a:lnTo>
                    <a:pt x="1832790" y="27649"/>
                  </a:lnTo>
                  <a:lnTo>
                    <a:pt x="1903356" y="35683"/>
                  </a:lnTo>
                  <a:lnTo>
                    <a:pt x="1952411" y="44383"/>
                  </a:lnTo>
                  <a:lnTo>
                    <a:pt x="1981200" y="58420"/>
                  </a:lnTo>
                  <a:lnTo>
                    <a:pt x="1981200" y="409448"/>
                  </a:lnTo>
                  <a:lnTo>
                    <a:pt x="1930700" y="427910"/>
                  </a:lnTo>
                  <a:lnTo>
                    <a:pt x="1870635" y="436292"/>
                  </a:lnTo>
                  <a:lnTo>
                    <a:pt x="1790078" y="443947"/>
                  </a:lnTo>
                  <a:lnTo>
                    <a:pt x="1742752" y="447464"/>
                  </a:lnTo>
                  <a:lnTo>
                    <a:pt x="1691068" y="450754"/>
                  </a:lnTo>
                  <a:lnTo>
                    <a:pt x="1635281" y="453803"/>
                  </a:lnTo>
                  <a:lnTo>
                    <a:pt x="1575645" y="456594"/>
                  </a:lnTo>
                  <a:lnTo>
                    <a:pt x="1512415" y="459113"/>
                  </a:lnTo>
                  <a:lnTo>
                    <a:pt x="1445847" y="461346"/>
                  </a:lnTo>
                  <a:lnTo>
                    <a:pt x="1376195" y="463276"/>
                  </a:lnTo>
                  <a:lnTo>
                    <a:pt x="1303714" y="464889"/>
                  </a:lnTo>
                  <a:lnTo>
                    <a:pt x="1228660" y="466169"/>
                  </a:lnTo>
                  <a:lnTo>
                    <a:pt x="1151285" y="467103"/>
                  </a:lnTo>
                  <a:lnTo>
                    <a:pt x="1071847" y="467674"/>
                  </a:lnTo>
                  <a:lnTo>
                    <a:pt x="990600" y="467868"/>
                  </a:lnTo>
                  <a:lnTo>
                    <a:pt x="909352" y="467674"/>
                  </a:lnTo>
                  <a:lnTo>
                    <a:pt x="829914" y="467103"/>
                  </a:lnTo>
                  <a:lnTo>
                    <a:pt x="752539" y="466169"/>
                  </a:lnTo>
                  <a:lnTo>
                    <a:pt x="677485" y="464889"/>
                  </a:lnTo>
                  <a:lnTo>
                    <a:pt x="605004" y="463276"/>
                  </a:lnTo>
                  <a:lnTo>
                    <a:pt x="535352" y="461346"/>
                  </a:lnTo>
                  <a:lnTo>
                    <a:pt x="468784" y="459113"/>
                  </a:lnTo>
                  <a:lnTo>
                    <a:pt x="405554" y="456594"/>
                  </a:lnTo>
                  <a:lnTo>
                    <a:pt x="345918" y="453803"/>
                  </a:lnTo>
                  <a:lnTo>
                    <a:pt x="290131" y="450754"/>
                  </a:lnTo>
                  <a:lnTo>
                    <a:pt x="238447" y="447464"/>
                  </a:lnTo>
                  <a:lnTo>
                    <a:pt x="191121" y="443947"/>
                  </a:lnTo>
                  <a:lnTo>
                    <a:pt x="148409" y="440218"/>
                  </a:lnTo>
                  <a:lnTo>
                    <a:pt x="77843" y="432184"/>
                  </a:lnTo>
                  <a:lnTo>
                    <a:pt x="28788" y="423484"/>
                  </a:lnTo>
                  <a:lnTo>
                    <a:pt x="0" y="409448"/>
                  </a:lnTo>
                  <a:lnTo>
                    <a:pt x="0" y="58420"/>
                  </a:lnTo>
                </a:path>
              </a:pathLst>
            </a:custGeom>
            <a:ln w="12700">
              <a:solidFill>
                <a:srgbClr val="39383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11055477" y="3652773"/>
            <a:ext cx="33083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0" dirty="0">
                <a:solidFill>
                  <a:srgbClr val="3E3E3E"/>
                </a:solidFill>
                <a:latin typeface="Trebuchet MS"/>
                <a:cs typeface="Trebuchet MS"/>
              </a:rPr>
              <a:t>et</a:t>
            </a:r>
            <a:r>
              <a:rPr sz="1200" spc="-25" dirty="0">
                <a:solidFill>
                  <a:srgbClr val="3E3E3E"/>
                </a:solidFill>
                <a:latin typeface="Trebuchet MS"/>
                <a:cs typeface="Trebuchet MS"/>
              </a:rPr>
              <a:t>c</a:t>
            </a:r>
            <a:r>
              <a:rPr sz="1200" spc="65" dirty="0">
                <a:solidFill>
                  <a:srgbClr val="3E3E3E"/>
                </a:solidFill>
                <a:latin typeface="Trebuchet MS"/>
                <a:cs typeface="Trebuchet MS"/>
              </a:rPr>
              <a:t>d</a:t>
            </a:r>
            <a:endParaRPr sz="1200">
              <a:latin typeface="Trebuchet MS"/>
              <a:cs typeface="Trebuchet MS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7317993" y="4998465"/>
            <a:ext cx="3807460" cy="2395220"/>
            <a:chOff x="7317993" y="4998465"/>
            <a:chExt cx="3807460" cy="2395220"/>
          </a:xfrm>
        </p:grpSpPr>
        <p:sp>
          <p:nvSpPr>
            <p:cNvPr id="24" name="object 24"/>
            <p:cNvSpPr/>
            <p:nvPr/>
          </p:nvSpPr>
          <p:spPr>
            <a:xfrm>
              <a:off x="7324343" y="5004815"/>
              <a:ext cx="3794760" cy="2382520"/>
            </a:xfrm>
            <a:custGeom>
              <a:avLst/>
              <a:gdLst/>
              <a:ahLst/>
              <a:cxnLst/>
              <a:rect l="l" t="t" r="r" b="b"/>
              <a:pathLst>
                <a:path w="3794759" h="2382520">
                  <a:moveTo>
                    <a:pt x="3794759" y="0"/>
                  </a:moveTo>
                  <a:lnTo>
                    <a:pt x="0" y="0"/>
                  </a:lnTo>
                  <a:lnTo>
                    <a:pt x="0" y="2382012"/>
                  </a:lnTo>
                  <a:lnTo>
                    <a:pt x="3794759" y="2382012"/>
                  </a:lnTo>
                  <a:lnTo>
                    <a:pt x="3794759" y="0"/>
                  </a:lnTo>
                  <a:close/>
                </a:path>
              </a:pathLst>
            </a:custGeom>
            <a:solidFill>
              <a:srgbClr val="DDEA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7324343" y="5004815"/>
              <a:ext cx="3794760" cy="2382520"/>
            </a:xfrm>
            <a:custGeom>
              <a:avLst/>
              <a:gdLst/>
              <a:ahLst/>
              <a:cxnLst/>
              <a:rect l="l" t="t" r="r" b="b"/>
              <a:pathLst>
                <a:path w="3794759" h="2382520">
                  <a:moveTo>
                    <a:pt x="0" y="2382012"/>
                  </a:moveTo>
                  <a:lnTo>
                    <a:pt x="3794759" y="2382012"/>
                  </a:lnTo>
                  <a:lnTo>
                    <a:pt x="3794759" y="0"/>
                  </a:lnTo>
                  <a:lnTo>
                    <a:pt x="0" y="0"/>
                  </a:lnTo>
                  <a:lnTo>
                    <a:pt x="0" y="2382012"/>
                  </a:lnTo>
                  <a:close/>
                </a:path>
              </a:pathLst>
            </a:custGeom>
            <a:ln w="12700">
              <a:solidFill>
                <a:srgbClr val="39383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7586471" y="5318759"/>
              <a:ext cx="887094" cy="387350"/>
            </a:xfrm>
            <a:custGeom>
              <a:avLst/>
              <a:gdLst/>
              <a:ahLst/>
              <a:cxnLst/>
              <a:rect l="l" t="t" r="r" b="b"/>
              <a:pathLst>
                <a:path w="887095" h="387350">
                  <a:moveTo>
                    <a:pt x="822451" y="0"/>
                  </a:moveTo>
                  <a:lnTo>
                    <a:pt x="64516" y="0"/>
                  </a:lnTo>
                  <a:lnTo>
                    <a:pt x="39379" y="5062"/>
                  </a:lnTo>
                  <a:lnTo>
                    <a:pt x="18875" y="18875"/>
                  </a:lnTo>
                  <a:lnTo>
                    <a:pt x="5062" y="39379"/>
                  </a:lnTo>
                  <a:lnTo>
                    <a:pt x="0" y="64515"/>
                  </a:lnTo>
                  <a:lnTo>
                    <a:pt x="0" y="322579"/>
                  </a:lnTo>
                  <a:lnTo>
                    <a:pt x="5062" y="347716"/>
                  </a:lnTo>
                  <a:lnTo>
                    <a:pt x="18875" y="368220"/>
                  </a:lnTo>
                  <a:lnTo>
                    <a:pt x="39379" y="382033"/>
                  </a:lnTo>
                  <a:lnTo>
                    <a:pt x="64516" y="387095"/>
                  </a:lnTo>
                  <a:lnTo>
                    <a:pt x="822451" y="387095"/>
                  </a:lnTo>
                  <a:lnTo>
                    <a:pt x="847588" y="382033"/>
                  </a:lnTo>
                  <a:lnTo>
                    <a:pt x="868092" y="368220"/>
                  </a:lnTo>
                  <a:lnTo>
                    <a:pt x="881905" y="347716"/>
                  </a:lnTo>
                  <a:lnTo>
                    <a:pt x="886968" y="322579"/>
                  </a:lnTo>
                  <a:lnTo>
                    <a:pt x="886968" y="64515"/>
                  </a:lnTo>
                  <a:lnTo>
                    <a:pt x="881905" y="39379"/>
                  </a:lnTo>
                  <a:lnTo>
                    <a:pt x="868092" y="18875"/>
                  </a:lnTo>
                  <a:lnTo>
                    <a:pt x="847588" y="5062"/>
                  </a:lnTo>
                  <a:lnTo>
                    <a:pt x="82245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7586471" y="5318759"/>
              <a:ext cx="887094" cy="387350"/>
            </a:xfrm>
            <a:custGeom>
              <a:avLst/>
              <a:gdLst/>
              <a:ahLst/>
              <a:cxnLst/>
              <a:rect l="l" t="t" r="r" b="b"/>
              <a:pathLst>
                <a:path w="887095" h="387350">
                  <a:moveTo>
                    <a:pt x="0" y="64515"/>
                  </a:moveTo>
                  <a:lnTo>
                    <a:pt x="5062" y="39379"/>
                  </a:lnTo>
                  <a:lnTo>
                    <a:pt x="18875" y="18875"/>
                  </a:lnTo>
                  <a:lnTo>
                    <a:pt x="39379" y="5062"/>
                  </a:lnTo>
                  <a:lnTo>
                    <a:pt x="64516" y="0"/>
                  </a:lnTo>
                  <a:lnTo>
                    <a:pt x="822451" y="0"/>
                  </a:lnTo>
                  <a:lnTo>
                    <a:pt x="847588" y="5062"/>
                  </a:lnTo>
                  <a:lnTo>
                    <a:pt x="868092" y="18875"/>
                  </a:lnTo>
                  <a:lnTo>
                    <a:pt x="881905" y="39379"/>
                  </a:lnTo>
                  <a:lnTo>
                    <a:pt x="886968" y="64515"/>
                  </a:lnTo>
                  <a:lnTo>
                    <a:pt x="886968" y="322579"/>
                  </a:lnTo>
                  <a:lnTo>
                    <a:pt x="881905" y="347716"/>
                  </a:lnTo>
                  <a:lnTo>
                    <a:pt x="868092" y="368220"/>
                  </a:lnTo>
                  <a:lnTo>
                    <a:pt x="847588" y="382033"/>
                  </a:lnTo>
                  <a:lnTo>
                    <a:pt x="822451" y="387095"/>
                  </a:lnTo>
                  <a:lnTo>
                    <a:pt x="64516" y="387095"/>
                  </a:lnTo>
                  <a:lnTo>
                    <a:pt x="39379" y="382033"/>
                  </a:lnTo>
                  <a:lnTo>
                    <a:pt x="18875" y="368220"/>
                  </a:lnTo>
                  <a:lnTo>
                    <a:pt x="5062" y="347716"/>
                  </a:lnTo>
                  <a:lnTo>
                    <a:pt x="0" y="322579"/>
                  </a:lnTo>
                  <a:lnTo>
                    <a:pt x="0" y="64515"/>
                  </a:lnTo>
                  <a:close/>
                </a:path>
              </a:pathLst>
            </a:custGeom>
            <a:ln w="12700">
              <a:solidFill>
                <a:srgbClr val="39383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7746618" y="5399659"/>
            <a:ext cx="5670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40" dirty="0">
                <a:solidFill>
                  <a:srgbClr val="3E3E3E"/>
                </a:solidFill>
                <a:latin typeface="Trebuchet MS"/>
                <a:cs typeface="Trebuchet MS"/>
              </a:rPr>
              <a:t>K</a:t>
            </a:r>
            <a:r>
              <a:rPr sz="1200" spc="75" dirty="0">
                <a:solidFill>
                  <a:srgbClr val="3E3E3E"/>
                </a:solidFill>
                <a:latin typeface="Trebuchet MS"/>
                <a:cs typeface="Trebuchet MS"/>
              </a:rPr>
              <a:t>u</a:t>
            </a:r>
            <a:r>
              <a:rPr sz="1200" spc="40" dirty="0">
                <a:solidFill>
                  <a:srgbClr val="3E3E3E"/>
                </a:solidFill>
                <a:latin typeface="Trebuchet MS"/>
                <a:cs typeface="Trebuchet MS"/>
              </a:rPr>
              <a:t>b</a:t>
            </a:r>
            <a:r>
              <a:rPr sz="1200" spc="35" dirty="0">
                <a:solidFill>
                  <a:srgbClr val="3E3E3E"/>
                </a:solidFill>
                <a:latin typeface="Trebuchet MS"/>
                <a:cs typeface="Trebuchet MS"/>
              </a:rPr>
              <a:t>e</a:t>
            </a:r>
            <a:r>
              <a:rPr sz="1200" spc="-15" dirty="0">
                <a:solidFill>
                  <a:srgbClr val="3E3E3E"/>
                </a:solidFill>
                <a:latin typeface="Trebuchet MS"/>
                <a:cs typeface="Trebuchet MS"/>
              </a:rPr>
              <a:t>l</a:t>
            </a:r>
            <a:r>
              <a:rPr sz="1200" spc="-30" dirty="0">
                <a:solidFill>
                  <a:srgbClr val="3E3E3E"/>
                </a:solidFill>
                <a:latin typeface="Trebuchet MS"/>
                <a:cs typeface="Trebuchet MS"/>
              </a:rPr>
              <a:t>e</a:t>
            </a:r>
            <a:r>
              <a:rPr sz="1200" spc="-55" dirty="0">
                <a:solidFill>
                  <a:srgbClr val="3E3E3E"/>
                </a:solidFill>
                <a:latin typeface="Trebuchet MS"/>
                <a:cs typeface="Trebuchet MS"/>
              </a:rPr>
              <a:t>t</a:t>
            </a:r>
            <a:endParaRPr sz="1200">
              <a:latin typeface="Trebuchet MS"/>
              <a:cs typeface="Trebuchet MS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9782302" y="5320029"/>
            <a:ext cx="1087120" cy="400050"/>
            <a:chOff x="9782302" y="5320029"/>
            <a:chExt cx="1087120" cy="400050"/>
          </a:xfrm>
        </p:grpSpPr>
        <p:sp>
          <p:nvSpPr>
            <p:cNvPr id="30" name="object 30"/>
            <p:cNvSpPr/>
            <p:nvPr/>
          </p:nvSpPr>
          <p:spPr>
            <a:xfrm>
              <a:off x="9788652" y="5326379"/>
              <a:ext cx="1074420" cy="387350"/>
            </a:xfrm>
            <a:custGeom>
              <a:avLst/>
              <a:gdLst/>
              <a:ahLst/>
              <a:cxnLst/>
              <a:rect l="l" t="t" r="r" b="b"/>
              <a:pathLst>
                <a:path w="1074420" h="387350">
                  <a:moveTo>
                    <a:pt x="1009903" y="0"/>
                  </a:moveTo>
                  <a:lnTo>
                    <a:pt x="64516" y="0"/>
                  </a:lnTo>
                  <a:lnTo>
                    <a:pt x="39379" y="5062"/>
                  </a:lnTo>
                  <a:lnTo>
                    <a:pt x="18875" y="18875"/>
                  </a:lnTo>
                  <a:lnTo>
                    <a:pt x="5062" y="39379"/>
                  </a:lnTo>
                  <a:lnTo>
                    <a:pt x="0" y="64516"/>
                  </a:lnTo>
                  <a:lnTo>
                    <a:pt x="0" y="322580"/>
                  </a:lnTo>
                  <a:lnTo>
                    <a:pt x="5062" y="347716"/>
                  </a:lnTo>
                  <a:lnTo>
                    <a:pt x="18875" y="368220"/>
                  </a:lnTo>
                  <a:lnTo>
                    <a:pt x="39379" y="382033"/>
                  </a:lnTo>
                  <a:lnTo>
                    <a:pt x="64516" y="387096"/>
                  </a:lnTo>
                  <a:lnTo>
                    <a:pt x="1009903" y="387096"/>
                  </a:lnTo>
                  <a:lnTo>
                    <a:pt x="1035040" y="382033"/>
                  </a:lnTo>
                  <a:lnTo>
                    <a:pt x="1055544" y="368220"/>
                  </a:lnTo>
                  <a:lnTo>
                    <a:pt x="1069357" y="347716"/>
                  </a:lnTo>
                  <a:lnTo>
                    <a:pt x="1074420" y="322580"/>
                  </a:lnTo>
                  <a:lnTo>
                    <a:pt x="1074420" y="64516"/>
                  </a:lnTo>
                  <a:lnTo>
                    <a:pt x="1069357" y="39379"/>
                  </a:lnTo>
                  <a:lnTo>
                    <a:pt x="1055544" y="18875"/>
                  </a:lnTo>
                  <a:lnTo>
                    <a:pt x="1035040" y="5062"/>
                  </a:lnTo>
                  <a:lnTo>
                    <a:pt x="100990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9788652" y="5326379"/>
              <a:ext cx="1074420" cy="387350"/>
            </a:xfrm>
            <a:custGeom>
              <a:avLst/>
              <a:gdLst/>
              <a:ahLst/>
              <a:cxnLst/>
              <a:rect l="l" t="t" r="r" b="b"/>
              <a:pathLst>
                <a:path w="1074420" h="387350">
                  <a:moveTo>
                    <a:pt x="0" y="64516"/>
                  </a:moveTo>
                  <a:lnTo>
                    <a:pt x="5062" y="39379"/>
                  </a:lnTo>
                  <a:lnTo>
                    <a:pt x="18875" y="18875"/>
                  </a:lnTo>
                  <a:lnTo>
                    <a:pt x="39379" y="5062"/>
                  </a:lnTo>
                  <a:lnTo>
                    <a:pt x="64516" y="0"/>
                  </a:lnTo>
                  <a:lnTo>
                    <a:pt x="1009903" y="0"/>
                  </a:lnTo>
                  <a:lnTo>
                    <a:pt x="1035040" y="5062"/>
                  </a:lnTo>
                  <a:lnTo>
                    <a:pt x="1055544" y="18875"/>
                  </a:lnTo>
                  <a:lnTo>
                    <a:pt x="1069357" y="39379"/>
                  </a:lnTo>
                  <a:lnTo>
                    <a:pt x="1074420" y="64516"/>
                  </a:lnTo>
                  <a:lnTo>
                    <a:pt x="1074420" y="322580"/>
                  </a:lnTo>
                  <a:lnTo>
                    <a:pt x="1069357" y="347716"/>
                  </a:lnTo>
                  <a:lnTo>
                    <a:pt x="1055544" y="368220"/>
                  </a:lnTo>
                  <a:lnTo>
                    <a:pt x="1035040" y="382033"/>
                  </a:lnTo>
                  <a:lnTo>
                    <a:pt x="1009903" y="387096"/>
                  </a:lnTo>
                  <a:lnTo>
                    <a:pt x="64516" y="387096"/>
                  </a:lnTo>
                  <a:lnTo>
                    <a:pt x="39379" y="382033"/>
                  </a:lnTo>
                  <a:lnTo>
                    <a:pt x="18875" y="368220"/>
                  </a:lnTo>
                  <a:lnTo>
                    <a:pt x="5062" y="347716"/>
                  </a:lnTo>
                  <a:lnTo>
                    <a:pt x="0" y="322580"/>
                  </a:lnTo>
                  <a:lnTo>
                    <a:pt x="0" y="64516"/>
                  </a:lnTo>
                  <a:close/>
                </a:path>
              </a:pathLst>
            </a:custGeom>
            <a:ln w="12700">
              <a:solidFill>
                <a:srgbClr val="39383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9906381" y="5409438"/>
            <a:ext cx="84010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40" dirty="0">
                <a:solidFill>
                  <a:srgbClr val="3E3E3E"/>
                </a:solidFill>
                <a:latin typeface="Trebuchet MS"/>
                <a:cs typeface="Trebuchet MS"/>
              </a:rPr>
              <a:t>K</a:t>
            </a:r>
            <a:r>
              <a:rPr sz="1200" spc="75" dirty="0">
                <a:solidFill>
                  <a:srgbClr val="3E3E3E"/>
                </a:solidFill>
                <a:latin typeface="Trebuchet MS"/>
                <a:cs typeface="Trebuchet MS"/>
              </a:rPr>
              <a:t>u</a:t>
            </a:r>
            <a:r>
              <a:rPr sz="1200" spc="40" dirty="0">
                <a:solidFill>
                  <a:srgbClr val="3E3E3E"/>
                </a:solidFill>
                <a:latin typeface="Trebuchet MS"/>
                <a:cs typeface="Trebuchet MS"/>
              </a:rPr>
              <a:t>b</a:t>
            </a:r>
            <a:r>
              <a:rPr sz="1200" spc="35" dirty="0">
                <a:solidFill>
                  <a:srgbClr val="3E3E3E"/>
                </a:solidFill>
                <a:latin typeface="Trebuchet MS"/>
                <a:cs typeface="Trebuchet MS"/>
              </a:rPr>
              <a:t>e</a:t>
            </a:r>
            <a:r>
              <a:rPr sz="1200" spc="-60" dirty="0">
                <a:solidFill>
                  <a:srgbClr val="3E3E3E"/>
                </a:solidFill>
                <a:latin typeface="Trebuchet MS"/>
                <a:cs typeface="Trebuchet MS"/>
              </a:rPr>
              <a:t>-</a:t>
            </a:r>
            <a:r>
              <a:rPr sz="1200" spc="45" dirty="0">
                <a:solidFill>
                  <a:srgbClr val="3E3E3E"/>
                </a:solidFill>
                <a:latin typeface="Trebuchet MS"/>
                <a:cs typeface="Trebuchet MS"/>
              </a:rPr>
              <a:t>Pro</a:t>
            </a:r>
            <a:r>
              <a:rPr sz="1200" spc="20" dirty="0">
                <a:solidFill>
                  <a:srgbClr val="3E3E3E"/>
                </a:solidFill>
                <a:latin typeface="Trebuchet MS"/>
                <a:cs typeface="Trebuchet MS"/>
              </a:rPr>
              <a:t>x</a:t>
            </a:r>
            <a:r>
              <a:rPr sz="1200" spc="10" dirty="0">
                <a:solidFill>
                  <a:srgbClr val="3E3E3E"/>
                </a:solidFill>
                <a:latin typeface="Trebuchet MS"/>
                <a:cs typeface="Trebuchet MS"/>
              </a:rPr>
              <a:t>y</a:t>
            </a:r>
            <a:endParaRPr sz="1200">
              <a:latin typeface="Trebuchet MS"/>
              <a:cs typeface="Trebuchet MS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7645654" y="5984494"/>
            <a:ext cx="1155700" cy="795020"/>
            <a:chOff x="7645654" y="5984494"/>
            <a:chExt cx="1155700" cy="795020"/>
          </a:xfrm>
        </p:grpSpPr>
        <p:sp>
          <p:nvSpPr>
            <p:cNvPr id="34" name="object 34"/>
            <p:cNvSpPr/>
            <p:nvPr/>
          </p:nvSpPr>
          <p:spPr>
            <a:xfrm>
              <a:off x="7652004" y="5990844"/>
              <a:ext cx="570230" cy="782320"/>
            </a:xfrm>
            <a:custGeom>
              <a:avLst/>
              <a:gdLst/>
              <a:ahLst/>
              <a:cxnLst/>
              <a:rect l="l" t="t" r="r" b="b"/>
              <a:pathLst>
                <a:path w="570229" h="782320">
                  <a:moveTo>
                    <a:pt x="474979" y="0"/>
                  </a:moveTo>
                  <a:lnTo>
                    <a:pt x="94996" y="0"/>
                  </a:lnTo>
                  <a:lnTo>
                    <a:pt x="58025" y="7467"/>
                  </a:lnTo>
                  <a:lnTo>
                    <a:pt x="27828" y="27828"/>
                  </a:lnTo>
                  <a:lnTo>
                    <a:pt x="7467" y="58025"/>
                  </a:lnTo>
                  <a:lnTo>
                    <a:pt x="0" y="94995"/>
                  </a:lnTo>
                  <a:lnTo>
                    <a:pt x="0" y="686815"/>
                  </a:lnTo>
                  <a:lnTo>
                    <a:pt x="7467" y="723786"/>
                  </a:lnTo>
                  <a:lnTo>
                    <a:pt x="27828" y="753983"/>
                  </a:lnTo>
                  <a:lnTo>
                    <a:pt x="58025" y="774344"/>
                  </a:lnTo>
                  <a:lnTo>
                    <a:pt x="94996" y="781811"/>
                  </a:lnTo>
                  <a:lnTo>
                    <a:pt x="474979" y="781811"/>
                  </a:lnTo>
                  <a:lnTo>
                    <a:pt x="511950" y="774344"/>
                  </a:lnTo>
                  <a:lnTo>
                    <a:pt x="542147" y="753983"/>
                  </a:lnTo>
                  <a:lnTo>
                    <a:pt x="562508" y="723786"/>
                  </a:lnTo>
                  <a:lnTo>
                    <a:pt x="569976" y="686815"/>
                  </a:lnTo>
                  <a:lnTo>
                    <a:pt x="569976" y="94995"/>
                  </a:lnTo>
                  <a:lnTo>
                    <a:pt x="562508" y="58025"/>
                  </a:lnTo>
                  <a:lnTo>
                    <a:pt x="542147" y="27828"/>
                  </a:lnTo>
                  <a:lnTo>
                    <a:pt x="511950" y="7467"/>
                  </a:lnTo>
                  <a:lnTo>
                    <a:pt x="47497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7652004" y="5990844"/>
              <a:ext cx="570230" cy="782320"/>
            </a:xfrm>
            <a:custGeom>
              <a:avLst/>
              <a:gdLst/>
              <a:ahLst/>
              <a:cxnLst/>
              <a:rect l="l" t="t" r="r" b="b"/>
              <a:pathLst>
                <a:path w="570229" h="782320">
                  <a:moveTo>
                    <a:pt x="0" y="94995"/>
                  </a:moveTo>
                  <a:lnTo>
                    <a:pt x="7467" y="58025"/>
                  </a:lnTo>
                  <a:lnTo>
                    <a:pt x="27828" y="27828"/>
                  </a:lnTo>
                  <a:lnTo>
                    <a:pt x="58025" y="7467"/>
                  </a:lnTo>
                  <a:lnTo>
                    <a:pt x="94996" y="0"/>
                  </a:lnTo>
                  <a:lnTo>
                    <a:pt x="474979" y="0"/>
                  </a:lnTo>
                  <a:lnTo>
                    <a:pt x="511950" y="7467"/>
                  </a:lnTo>
                  <a:lnTo>
                    <a:pt x="542147" y="27828"/>
                  </a:lnTo>
                  <a:lnTo>
                    <a:pt x="562508" y="58025"/>
                  </a:lnTo>
                  <a:lnTo>
                    <a:pt x="569976" y="94995"/>
                  </a:lnTo>
                  <a:lnTo>
                    <a:pt x="569976" y="686815"/>
                  </a:lnTo>
                  <a:lnTo>
                    <a:pt x="562508" y="723786"/>
                  </a:lnTo>
                  <a:lnTo>
                    <a:pt x="542147" y="753983"/>
                  </a:lnTo>
                  <a:lnTo>
                    <a:pt x="511950" y="774344"/>
                  </a:lnTo>
                  <a:lnTo>
                    <a:pt x="474979" y="781811"/>
                  </a:lnTo>
                  <a:lnTo>
                    <a:pt x="94996" y="781811"/>
                  </a:lnTo>
                  <a:lnTo>
                    <a:pt x="58025" y="774344"/>
                  </a:lnTo>
                  <a:lnTo>
                    <a:pt x="27828" y="753983"/>
                  </a:lnTo>
                  <a:lnTo>
                    <a:pt x="7467" y="723786"/>
                  </a:lnTo>
                  <a:lnTo>
                    <a:pt x="0" y="686815"/>
                  </a:lnTo>
                  <a:lnTo>
                    <a:pt x="0" y="94995"/>
                  </a:lnTo>
                  <a:close/>
                </a:path>
              </a:pathLst>
            </a:custGeom>
            <a:ln w="12700">
              <a:solidFill>
                <a:srgbClr val="39383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8226552" y="5990844"/>
              <a:ext cx="568960" cy="782320"/>
            </a:xfrm>
            <a:custGeom>
              <a:avLst/>
              <a:gdLst/>
              <a:ahLst/>
              <a:cxnLst/>
              <a:rect l="l" t="t" r="r" b="b"/>
              <a:pathLst>
                <a:path w="568959" h="782320">
                  <a:moveTo>
                    <a:pt x="473709" y="0"/>
                  </a:moveTo>
                  <a:lnTo>
                    <a:pt x="94742" y="0"/>
                  </a:lnTo>
                  <a:lnTo>
                    <a:pt x="57864" y="7445"/>
                  </a:lnTo>
                  <a:lnTo>
                    <a:pt x="27749" y="27749"/>
                  </a:lnTo>
                  <a:lnTo>
                    <a:pt x="7445" y="57864"/>
                  </a:lnTo>
                  <a:lnTo>
                    <a:pt x="0" y="94741"/>
                  </a:lnTo>
                  <a:lnTo>
                    <a:pt x="0" y="687069"/>
                  </a:lnTo>
                  <a:lnTo>
                    <a:pt x="7445" y="723947"/>
                  </a:lnTo>
                  <a:lnTo>
                    <a:pt x="27749" y="754062"/>
                  </a:lnTo>
                  <a:lnTo>
                    <a:pt x="57864" y="774366"/>
                  </a:lnTo>
                  <a:lnTo>
                    <a:pt x="94742" y="781811"/>
                  </a:lnTo>
                  <a:lnTo>
                    <a:pt x="473709" y="781811"/>
                  </a:lnTo>
                  <a:lnTo>
                    <a:pt x="510587" y="774366"/>
                  </a:lnTo>
                  <a:lnTo>
                    <a:pt x="540702" y="754062"/>
                  </a:lnTo>
                  <a:lnTo>
                    <a:pt x="561006" y="723947"/>
                  </a:lnTo>
                  <a:lnTo>
                    <a:pt x="568451" y="687069"/>
                  </a:lnTo>
                  <a:lnTo>
                    <a:pt x="568451" y="94741"/>
                  </a:lnTo>
                  <a:lnTo>
                    <a:pt x="561006" y="57864"/>
                  </a:lnTo>
                  <a:lnTo>
                    <a:pt x="540702" y="27749"/>
                  </a:lnTo>
                  <a:lnTo>
                    <a:pt x="510587" y="7445"/>
                  </a:lnTo>
                  <a:lnTo>
                    <a:pt x="47370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8226552" y="5990844"/>
              <a:ext cx="568960" cy="782320"/>
            </a:xfrm>
            <a:custGeom>
              <a:avLst/>
              <a:gdLst/>
              <a:ahLst/>
              <a:cxnLst/>
              <a:rect l="l" t="t" r="r" b="b"/>
              <a:pathLst>
                <a:path w="568959" h="782320">
                  <a:moveTo>
                    <a:pt x="0" y="94741"/>
                  </a:moveTo>
                  <a:lnTo>
                    <a:pt x="7445" y="57864"/>
                  </a:lnTo>
                  <a:lnTo>
                    <a:pt x="27749" y="27749"/>
                  </a:lnTo>
                  <a:lnTo>
                    <a:pt x="57864" y="7445"/>
                  </a:lnTo>
                  <a:lnTo>
                    <a:pt x="94742" y="0"/>
                  </a:lnTo>
                  <a:lnTo>
                    <a:pt x="473709" y="0"/>
                  </a:lnTo>
                  <a:lnTo>
                    <a:pt x="510587" y="7445"/>
                  </a:lnTo>
                  <a:lnTo>
                    <a:pt x="540702" y="27749"/>
                  </a:lnTo>
                  <a:lnTo>
                    <a:pt x="561006" y="57864"/>
                  </a:lnTo>
                  <a:lnTo>
                    <a:pt x="568451" y="94741"/>
                  </a:lnTo>
                  <a:lnTo>
                    <a:pt x="568451" y="687069"/>
                  </a:lnTo>
                  <a:lnTo>
                    <a:pt x="561006" y="723947"/>
                  </a:lnTo>
                  <a:lnTo>
                    <a:pt x="540702" y="754062"/>
                  </a:lnTo>
                  <a:lnTo>
                    <a:pt x="510587" y="774366"/>
                  </a:lnTo>
                  <a:lnTo>
                    <a:pt x="473709" y="781811"/>
                  </a:lnTo>
                  <a:lnTo>
                    <a:pt x="94742" y="781811"/>
                  </a:lnTo>
                  <a:lnTo>
                    <a:pt x="57864" y="774366"/>
                  </a:lnTo>
                  <a:lnTo>
                    <a:pt x="27749" y="754062"/>
                  </a:lnTo>
                  <a:lnTo>
                    <a:pt x="7445" y="723947"/>
                  </a:lnTo>
                  <a:lnTo>
                    <a:pt x="0" y="687069"/>
                  </a:lnTo>
                  <a:lnTo>
                    <a:pt x="0" y="94741"/>
                  </a:lnTo>
                  <a:close/>
                </a:path>
              </a:pathLst>
            </a:custGeom>
            <a:ln w="12700">
              <a:solidFill>
                <a:srgbClr val="39383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7787385" y="6271005"/>
            <a:ext cx="8763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86105" algn="l"/>
              </a:tabLst>
            </a:pPr>
            <a:r>
              <a:rPr sz="1200" spc="60" dirty="0">
                <a:solidFill>
                  <a:srgbClr val="3E3E3E"/>
                </a:solidFill>
                <a:latin typeface="Trebuchet MS"/>
                <a:cs typeface="Trebuchet MS"/>
              </a:rPr>
              <a:t>P</a:t>
            </a:r>
            <a:r>
              <a:rPr sz="1200" spc="55" dirty="0">
                <a:solidFill>
                  <a:srgbClr val="3E3E3E"/>
                </a:solidFill>
                <a:latin typeface="Trebuchet MS"/>
                <a:cs typeface="Trebuchet MS"/>
              </a:rPr>
              <a:t>o</a:t>
            </a:r>
            <a:r>
              <a:rPr sz="1200" spc="65" dirty="0">
                <a:solidFill>
                  <a:srgbClr val="3E3E3E"/>
                </a:solidFill>
                <a:latin typeface="Trebuchet MS"/>
                <a:cs typeface="Trebuchet MS"/>
              </a:rPr>
              <a:t>d</a:t>
            </a:r>
            <a:r>
              <a:rPr sz="1200" dirty="0">
                <a:solidFill>
                  <a:srgbClr val="3E3E3E"/>
                </a:solidFill>
                <a:latin typeface="Trebuchet MS"/>
                <a:cs typeface="Trebuchet MS"/>
              </a:rPr>
              <a:t>	</a:t>
            </a:r>
            <a:r>
              <a:rPr sz="1200" spc="60" dirty="0">
                <a:solidFill>
                  <a:srgbClr val="3E3E3E"/>
                </a:solidFill>
                <a:latin typeface="Trebuchet MS"/>
                <a:cs typeface="Trebuchet MS"/>
              </a:rPr>
              <a:t>P</a:t>
            </a:r>
            <a:r>
              <a:rPr sz="1200" spc="55" dirty="0">
                <a:solidFill>
                  <a:srgbClr val="3E3E3E"/>
                </a:solidFill>
                <a:latin typeface="Trebuchet MS"/>
                <a:cs typeface="Trebuchet MS"/>
              </a:rPr>
              <a:t>o</a:t>
            </a:r>
            <a:r>
              <a:rPr sz="1200" spc="65" dirty="0">
                <a:solidFill>
                  <a:srgbClr val="3E3E3E"/>
                </a:solidFill>
                <a:latin typeface="Trebuchet MS"/>
                <a:cs typeface="Trebuchet MS"/>
              </a:rPr>
              <a:t>d</a:t>
            </a:r>
            <a:endParaRPr sz="1200">
              <a:latin typeface="Trebuchet MS"/>
              <a:cs typeface="Trebuchet MS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9972802" y="5981446"/>
            <a:ext cx="581660" cy="795020"/>
            <a:chOff x="9972802" y="5981446"/>
            <a:chExt cx="581660" cy="795020"/>
          </a:xfrm>
        </p:grpSpPr>
        <p:sp>
          <p:nvSpPr>
            <p:cNvPr id="40" name="object 40"/>
            <p:cNvSpPr/>
            <p:nvPr/>
          </p:nvSpPr>
          <p:spPr>
            <a:xfrm>
              <a:off x="9979152" y="5987796"/>
              <a:ext cx="568960" cy="782320"/>
            </a:xfrm>
            <a:custGeom>
              <a:avLst/>
              <a:gdLst/>
              <a:ahLst/>
              <a:cxnLst/>
              <a:rect l="l" t="t" r="r" b="b"/>
              <a:pathLst>
                <a:path w="568959" h="782320">
                  <a:moveTo>
                    <a:pt x="473709" y="0"/>
                  </a:moveTo>
                  <a:lnTo>
                    <a:pt x="94742" y="0"/>
                  </a:lnTo>
                  <a:lnTo>
                    <a:pt x="57864" y="7445"/>
                  </a:lnTo>
                  <a:lnTo>
                    <a:pt x="27749" y="27749"/>
                  </a:lnTo>
                  <a:lnTo>
                    <a:pt x="7445" y="57864"/>
                  </a:lnTo>
                  <a:lnTo>
                    <a:pt x="0" y="94741"/>
                  </a:lnTo>
                  <a:lnTo>
                    <a:pt x="0" y="687069"/>
                  </a:lnTo>
                  <a:lnTo>
                    <a:pt x="7445" y="723947"/>
                  </a:lnTo>
                  <a:lnTo>
                    <a:pt x="27749" y="754062"/>
                  </a:lnTo>
                  <a:lnTo>
                    <a:pt x="57864" y="774366"/>
                  </a:lnTo>
                  <a:lnTo>
                    <a:pt x="94742" y="781811"/>
                  </a:lnTo>
                  <a:lnTo>
                    <a:pt x="473709" y="781811"/>
                  </a:lnTo>
                  <a:lnTo>
                    <a:pt x="510587" y="774366"/>
                  </a:lnTo>
                  <a:lnTo>
                    <a:pt x="540702" y="754062"/>
                  </a:lnTo>
                  <a:lnTo>
                    <a:pt x="561006" y="723947"/>
                  </a:lnTo>
                  <a:lnTo>
                    <a:pt x="568451" y="687069"/>
                  </a:lnTo>
                  <a:lnTo>
                    <a:pt x="568451" y="94741"/>
                  </a:lnTo>
                  <a:lnTo>
                    <a:pt x="561006" y="57864"/>
                  </a:lnTo>
                  <a:lnTo>
                    <a:pt x="540702" y="27749"/>
                  </a:lnTo>
                  <a:lnTo>
                    <a:pt x="510587" y="7445"/>
                  </a:lnTo>
                  <a:lnTo>
                    <a:pt x="47370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9979152" y="5987796"/>
              <a:ext cx="568960" cy="782320"/>
            </a:xfrm>
            <a:custGeom>
              <a:avLst/>
              <a:gdLst/>
              <a:ahLst/>
              <a:cxnLst/>
              <a:rect l="l" t="t" r="r" b="b"/>
              <a:pathLst>
                <a:path w="568959" h="782320">
                  <a:moveTo>
                    <a:pt x="0" y="94741"/>
                  </a:moveTo>
                  <a:lnTo>
                    <a:pt x="7445" y="57864"/>
                  </a:lnTo>
                  <a:lnTo>
                    <a:pt x="27749" y="27749"/>
                  </a:lnTo>
                  <a:lnTo>
                    <a:pt x="57864" y="7445"/>
                  </a:lnTo>
                  <a:lnTo>
                    <a:pt x="94742" y="0"/>
                  </a:lnTo>
                  <a:lnTo>
                    <a:pt x="473709" y="0"/>
                  </a:lnTo>
                  <a:lnTo>
                    <a:pt x="510587" y="7445"/>
                  </a:lnTo>
                  <a:lnTo>
                    <a:pt x="540702" y="27749"/>
                  </a:lnTo>
                  <a:lnTo>
                    <a:pt x="561006" y="57864"/>
                  </a:lnTo>
                  <a:lnTo>
                    <a:pt x="568451" y="94741"/>
                  </a:lnTo>
                  <a:lnTo>
                    <a:pt x="568451" y="687069"/>
                  </a:lnTo>
                  <a:lnTo>
                    <a:pt x="561006" y="723947"/>
                  </a:lnTo>
                  <a:lnTo>
                    <a:pt x="540702" y="754062"/>
                  </a:lnTo>
                  <a:lnTo>
                    <a:pt x="510587" y="774366"/>
                  </a:lnTo>
                  <a:lnTo>
                    <a:pt x="473709" y="781811"/>
                  </a:lnTo>
                  <a:lnTo>
                    <a:pt x="94742" y="781811"/>
                  </a:lnTo>
                  <a:lnTo>
                    <a:pt x="57864" y="774366"/>
                  </a:lnTo>
                  <a:lnTo>
                    <a:pt x="27749" y="754062"/>
                  </a:lnTo>
                  <a:lnTo>
                    <a:pt x="7445" y="723947"/>
                  </a:lnTo>
                  <a:lnTo>
                    <a:pt x="0" y="687069"/>
                  </a:lnTo>
                  <a:lnTo>
                    <a:pt x="0" y="94741"/>
                  </a:lnTo>
                  <a:close/>
                </a:path>
              </a:pathLst>
            </a:custGeom>
            <a:ln w="12700">
              <a:solidFill>
                <a:srgbClr val="39383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2" name="object 42"/>
          <p:cNvSpPr txBox="1"/>
          <p:nvPr/>
        </p:nvSpPr>
        <p:spPr>
          <a:xfrm>
            <a:off x="10113391" y="6267957"/>
            <a:ext cx="30226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60" dirty="0">
                <a:solidFill>
                  <a:srgbClr val="3E3E3E"/>
                </a:solidFill>
                <a:latin typeface="Trebuchet MS"/>
                <a:cs typeface="Trebuchet MS"/>
              </a:rPr>
              <a:t>P</a:t>
            </a:r>
            <a:r>
              <a:rPr sz="1200" spc="55" dirty="0">
                <a:solidFill>
                  <a:srgbClr val="3E3E3E"/>
                </a:solidFill>
                <a:latin typeface="Trebuchet MS"/>
                <a:cs typeface="Trebuchet MS"/>
              </a:rPr>
              <a:t>o</a:t>
            </a:r>
            <a:r>
              <a:rPr sz="1200" spc="65" dirty="0">
                <a:solidFill>
                  <a:srgbClr val="3E3E3E"/>
                </a:solidFill>
                <a:latin typeface="Trebuchet MS"/>
                <a:cs typeface="Trebuchet MS"/>
              </a:rPr>
              <a:t>d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9226422" y="6199123"/>
            <a:ext cx="1835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…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7392161" y="7489063"/>
            <a:ext cx="130619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30" dirty="0">
                <a:latin typeface="Trebuchet MS"/>
                <a:cs typeface="Trebuchet MS"/>
              </a:rPr>
              <a:t>Ku</a:t>
            </a:r>
            <a:r>
              <a:rPr sz="1200" b="1" spc="40" dirty="0">
                <a:latin typeface="Trebuchet MS"/>
                <a:cs typeface="Trebuchet MS"/>
              </a:rPr>
              <a:t>b</a:t>
            </a:r>
            <a:r>
              <a:rPr sz="1200" b="1" dirty="0">
                <a:latin typeface="Trebuchet MS"/>
                <a:cs typeface="Trebuchet MS"/>
              </a:rPr>
              <a:t>e</a:t>
            </a:r>
            <a:r>
              <a:rPr sz="1200" b="1" spc="15" dirty="0">
                <a:latin typeface="Trebuchet MS"/>
                <a:cs typeface="Trebuchet MS"/>
              </a:rPr>
              <a:t>r</a:t>
            </a:r>
            <a:r>
              <a:rPr sz="1200" b="1" spc="20" dirty="0">
                <a:latin typeface="Trebuchet MS"/>
                <a:cs typeface="Trebuchet MS"/>
              </a:rPr>
              <a:t>n</a:t>
            </a:r>
            <a:r>
              <a:rPr sz="1200" b="1" dirty="0">
                <a:latin typeface="Trebuchet MS"/>
                <a:cs typeface="Trebuchet MS"/>
              </a:rPr>
              <a:t>e</a:t>
            </a:r>
            <a:r>
              <a:rPr sz="1200" b="1" spc="-10" dirty="0">
                <a:latin typeface="Trebuchet MS"/>
                <a:cs typeface="Trebuchet MS"/>
              </a:rPr>
              <a:t>t</a:t>
            </a:r>
            <a:r>
              <a:rPr sz="1200" b="1" dirty="0">
                <a:latin typeface="Trebuchet MS"/>
                <a:cs typeface="Trebuchet MS"/>
              </a:rPr>
              <a:t>e</a:t>
            </a:r>
            <a:r>
              <a:rPr sz="1200" b="1" spc="65" dirty="0">
                <a:latin typeface="Trebuchet MS"/>
                <a:cs typeface="Trebuchet MS"/>
              </a:rPr>
              <a:t>s</a:t>
            </a:r>
            <a:r>
              <a:rPr sz="1200" b="1" spc="-60" dirty="0">
                <a:latin typeface="Trebuchet MS"/>
                <a:cs typeface="Trebuchet MS"/>
              </a:rPr>
              <a:t> </a:t>
            </a:r>
            <a:r>
              <a:rPr sz="1200" b="1" spc="130" dirty="0">
                <a:latin typeface="Trebuchet MS"/>
                <a:cs typeface="Trebuchet MS"/>
              </a:rPr>
              <a:t>N</a:t>
            </a:r>
            <a:r>
              <a:rPr sz="1200" b="1" spc="50" dirty="0">
                <a:latin typeface="Trebuchet MS"/>
                <a:cs typeface="Trebuchet MS"/>
              </a:rPr>
              <a:t>o</a:t>
            </a:r>
            <a:r>
              <a:rPr sz="1200" b="1" spc="45" dirty="0">
                <a:latin typeface="Trebuchet MS"/>
                <a:cs typeface="Trebuchet MS"/>
              </a:rPr>
              <a:t>d</a:t>
            </a:r>
            <a:r>
              <a:rPr sz="1200" b="1" dirty="0">
                <a:latin typeface="Trebuchet MS"/>
                <a:cs typeface="Trebuchet MS"/>
              </a:rPr>
              <a:t>e</a:t>
            </a:r>
            <a:endParaRPr sz="1200">
              <a:latin typeface="Trebuchet MS"/>
              <a:cs typeface="Trebuchet MS"/>
            </a:endParaRPr>
          </a:p>
        </p:txBody>
      </p:sp>
      <p:grpSp>
        <p:nvGrpSpPr>
          <p:cNvPr id="45" name="object 45"/>
          <p:cNvGrpSpPr/>
          <p:nvPr/>
        </p:nvGrpSpPr>
        <p:grpSpPr>
          <a:xfrm>
            <a:off x="11918950" y="4998465"/>
            <a:ext cx="3806190" cy="2395220"/>
            <a:chOff x="11918950" y="4998465"/>
            <a:chExt cx="3806190" cy="2395220"/>
          </a:xfrm>
        </p:grpSpPr>
        <p:sp>
          <p:nvSpPr>
            <p:cNvPr id="46" name="object 46"/>
            <p:cNvSpPr/>
            <p:nvPr/>
          </p:nvSpPr>
          <p:spPr>
            <a:xfrm>
              <a:off x="11925300" y="5004815"/>
              <a:ext cx="3793490" cy="2382520"/>
            </a:xfrm>
            <a:custGeom>
              <a:avLst/>
              <a:gdLst/>
              <a:ahLst/>
              <a:cxnLst/>
              <a:rect l="l" t="t" r="r" b="b"/>
              <a:pathLst>
                <a:path w="3793490" h="2382520">
                  <a:moveTo>
                    <a:pt x="3793236" y="0"/>
                  </a:moveTo>
                  <a:lnTo>
                    <a:pt x="0" y="0"/>
                  </a:lnTo>
                  <a:lnTo>
                    <a:pt x="0" y="2382012"/>
                  </a:lnTo>
                  <a:lnTo>
                    <a:pt x="3793236" y="2382012"/>
                  </a:lnTo>
                  <a:lnTo>
                    <a:pt x="3793236" y="0"/>
                  </a:lnTo>
                  <a:close/>
                </a:path>
              </a:pathLst>
            </a:custGeom>
            <a:solidFill>
              <a:srgbClr val="E0EE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11925300" y="5004815"/>
              <a:ext cx="3793490" cy="2382520"/>
            </a:xfrm>
            <a:custGeom>
              <a:avLst/>
              <a:gdLst/>
              <a:ahLst/>
              <a:cxnLst/>
              <a:rect l="l" t="t" r="r" b="b"/>
              <a:pathLst>
                <a:path w="3793490" h="2382520">
                  <a:moveTo>
                    <a:pt x="0" y="2382012"/>
                  </a:moveTo>
                  <a:lnTo>
                    <a:pt x="3793236" y="2382012"/>
                  </a:lnTo>
                  <a:lnTo>
                    <a:pt x="3793236" y="0"/>
                  </a:lnTo>
                  <a:lnTo>
                    <a:pt x="0" y="0"/>
                  </a:lnTo>
                  <a:lnTo>
                    <a:pt x="0" y="2382012"/>
                  </a:lnTo>
                  <a:close/>
                </a:path>
              </a:pathLst>
            </a:custGeom>
            <a:ln w="12700">
              <a:solidFill>
                <a:srgbClr val="39383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12185904" y="5318759"/>
              <a:ext cx="887094" cy="387350"/>
            </a:xfrm>
            <a:custGeom>
              <a:avLst/>
              <a:gdLst/>
              <a:ahLst/>
              <a:cxnLst/>
              <a:rect l="l" t="t" r="r" b="b"/>
              <a:pathLst>
                <a:path w="887094" h="387350">
                  <a:moveTo>
                    <a:pt x="822451" y="0"/>
                  </a:moveTo>
                  <a:lnTo>
                    <a:pt x="64516" y="0"/>
                  </a:lnTo>
                  <a:lnTo>
                    <a:pt x="39379" y="5062"/>
                  </a:lnTo>
                  <a:lnTo>
                    <a:pt x="18875" y="18875"/>
                  </a:lnTo>
                  <a:lnTo>
                    <a:pt x="5062" y="39379"/>
                  </a:lnTo>
                  <a:lnTo>
                    <a:pt x="0" y="64515"/>
                  </a:lnTo>
                  <a:lnTo>
                    <a:pt x="0" y="322579"/>
                  </a:lnTo>
                  <a:lnTo>
                    <a:pt x="5062" y="347716"/>
                  </a:lnTo>
                  <a:lnTo>
                    <a:pt x="18875" y="368220"/>
                  </a:lnTo>
                  <a:lnTo>
                    <a:pt x="39379" y="382033"/>
                  </a:lnTo>
                  <a:lnTo>
                    <a:pt x="64516" y="387095"/>
                  </a:lnTo>
                  <a:lnTo>
                    <a:pt x="822451" y="387095"/>
                  </a:lnTo>
                  <a:lnTo>
                    <a:pt x="847588" y="382033"/>
                  </a:lnTo>
                  <a:lnTo>
                    <a:pt x="868092" y="368220"/>
                  </a:lnTo>
                  <a:lnTo>
                    <a:pt x="881905" y="347716"/>
                  </a:lnTo>
                  <a:lnTo>
                    <a:pt x="886967" y="322579"/>
                  </a:lnTo>
                  <a:lnTo>
                    <a:pt x="886967" y="64515"/>
                  </a:lnTo>
                  <a:lnTo>
                    <a:pt x="881905" y="39379"/>
                  </a:lnTo>
                  <a:lnTo>
                    <a:pt x="868092" y="18875"/>
                  </a:lnTo>
                  <a:lnTo>
                    <a:pt x="847588" y="5062"/>
                  </a:lnTo>
                  <a:lnTo>
                    <a:pt x="82245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12185904" y="5318759"/>
              <a:ext cx="887094" cy="387350"/>
            </a:xfrm>
            <a:custGeom>
              <a:avLst/>
              <a:gdLst/>
              <a:ahLst/>
              <a:cxnLst/>
              <a:rect l="l" t="t" r="r" b="b"/>
              <a:pathLst>
                <a:path w="887094" h="387350">
                  <a:moveTo>
                    <a:pt x="0" y="64515"/>
                  </a:moveTo>
                  <a:lnTo>
                    <a:pt x="5062" y="39379"/>
                  </a:lnTo>
                  <a:lnTo>
                    <a:pt x="18875" y="18875"/>
                  </a:lnTo>
                  <a:lnTo>
                    <a:pt x="39379" y="5062"/>
                  </a:lnTo>
                  <a:lnTo>
                    <a:pt x="64516" y="0"/>
                  </a:lnTo>
                  <a:lnTo>
                    <a:pt x="822451" y="0"/>
                  </a:lnTo>
                  <a:lnTo>
                    <a:pt x="847588" y="5062"/>
                  </a:lnTo>
                  <a:lnTo>
                    <a:pt x="868092" y="18875"/>
                  </a:lnTo>
                  <a:lnTo>
                    <a:pt x="881905" y="39379"/>
                  </a:lnTo>
                  <a:lnTo>
                    <a:pt x="886967" y="64515"/>
                  </a:lnTo>
                  <a:lnTo>
                    <a:pt x="886967" y="322579"/>
                  </a:lnTo>
                  <a:lnTo>
                    <a:pt x="881905" y="347716"/>
                  </a:lnTo>
                  <a:lnTo>
                    <a:pt x="868092" y="368220"/>
                  </a:lnTo>
                  <a:lnTo>
                    <a:pt x="847588" y="382033"/>
                  </a:lnTo>
                  <a:lnTo>
                    <a:pt x="822451" y="387095"/>
                  </a:lnTo>
                  <a:lnTo>
                    <a:pt x="64516" y="387095"/>
                  </a:lnTo>
                  <a:lnTo>
                    <a:pt x="39379" y="382033"/>
                  </a:lnTo>
                  <a:lnTo>
                    <a:pt x="18875" y="368220"/>
                  </a:lnTo>
                  <a:lnTo>
                    <a:pt x="5062" y="347716"/>
                  </a:lnTo>
                  <a:lnTo>
                    <a:pt x="0" y="322579"/>
                  </a:lnTo>
                  <a:lnTo>
                    <a:pt x="0" y="64515"/>
                  </a:lnTo>
                  <a:close/>
                </a:path>
              </a:pathLst>
            </a:custGeom>
            <a:ln w="12700">
              <a:solidFill>
                <a:srgbClr val="39383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0" name="object 50"/>
          <p:cNvSpPr txBox="1"/>
          <p:nvPr/>
        </p:nvSpPr>
        <p:spPr>
          <a:xfrm>
            <a:off x="12346940" y="5399659"/>
            <a:ext cx="5670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40" dirty="0">
                <a:solidFill>
                  <a:srgbClr val="3E3E3E"/>
                </a:solidFill>
                <a:latin typeface="Trebuchet MS"/>
                <a:cs typeface="Trebuchet MS"/>
              </a:rPr>
              <a:t>K</a:t>
            </a:r>
            <a:r>
              <a:rPr sz="1200" spc="75" dirty="0">
                <a:solidFill>
                  <a:srgbClr val="3E3E3E"/>
                </a:solidFill>
                <a:latin typeface="Trebuchet MS"/>
                <a:cs typeface="Trebuchet MS"/>
              </a:rPr>
              <a:t>u</a:t>
            </a:r>
            <a:r>
              <a:rPr sz="1200" spc="40" dirty="0">
                <a:solidFill>
                  <a:srgbClr val="3E3E3E"/>
                </a:solidFill>
                <a:latin typeface="Trebuchet MS"/>
                <a:cs typeface="Trebuchet MS"/>
              </a:rPr>
              <a:t>b</a:t>
            </a:r>
            <a:r>
              <a:rPr sz="1200" spc="35" dirty="0">
                <a:solidFill>
                  <a:srgbClr val="3E3E3E"/>
                </a:solidFill>
                <a:latin typeface="Trebuchet MS"/>
                <a:cs typeface="Trebuchet MS"/>
              </a:rPr>
              <a:t>e</a:t>
            </a:r>
            <a:r>
              <a:rPr sz="1200" spc="-15" dirty="0">
                <a:solidFill>
                  <a:srgbClr val="3E3E3E"/>
                </a:solidFill>
                <a:latin typeface="Trebuchet MS"/>
                <a:cs typeface="Trebuchet MS"/>
              </a:rPr>
              <a:t>l</a:t>
            </a:r>
            <a:r>
              <a:rPr sz="1200" spc="-30" dirty="0">
                <a:solidFill>
                  <a:srgbClr val="3E3E3E"/>
                </a:solidFill>
                <a:latin typeface="Trebuchet MS"/>
                <a:cs typeface="Trebuchet MS"/>
              </a:rPr>
              <a:t>e</a:t>
            </a:r>
            <a:r>
              <a:rPr sz="1200" spc="-55" dirty="0">
                <a:solidFill>
                  <a:srgbClr val="3E3E3E"/>
                </a:solidFill>
                <a:latin typeface="Trebuchet MS"/>
                <a:cs typeface="Trebuchet MS"/>
              </a:rPr>
              <a:t>t</a:t>
            </a:r>
            <a:endParaRPr sz="1200">
              <a:latin typeface="Trebuchet MS"/>
              <a:cs typeface="Trebuchet MS"/>
            </a:endParaRPr>
          </a:p>
        </p:txBody>
      </p:sp>
      <p:grpSp>
        <p:nvGrpSpPr>
          <p:cNvPr id="51" name="object 51"/>
          <p:cNvGrpSpPr/>
          <p:nvPr/>
        </p:nvGrpSpPr>
        <p:grpSpPr>
          <a:xfrm>
            <a:off x="14381734" y="5320029"/>
            <a:ext cx="1087120" cy="400050"/>
            <a:chOff x="14381734" y="5320029"/>
            <a:chExt cx="1087120" cy="400050"/>
          </a:xfrm>
        </p:grpSpPr>
        <p:sp>
          <p:nvSpPr>
            <p:cNvPr id="52" name="object 52"/>
            <p:cNvSpPr/>
            <p:nvPr/>
          </p:nvSpPr>
          <p:spPr>
            <a:xfrm>
              <a:off x="14388084" y="5326379"/>
              <a:ext cx="1074420" cy="387350"/>
            </a:xfrm>
            <a:custGeom>
              <a:avLst/>
              <a:gdLst/>
              <a:ahLst/>
              <a:cxnLst/>
              <a:rect l="l" t="t" r="r" b="b"/>
              <a:pathLst>
                <a:path w="1074419" h="387350">
                  <a:moveTo>
                    <a:pt x="1009903" y="0"/>
                  </a:moveTo>
                  <a:lnTo>
                    <a:pt x="64515" y="0"/>
                  </a:lnTo>
                  <a:lnTo>
                    <a:pt x="39379" y="5062"/>
                  </a:lnTo>
                  <a:lnTo>
                    <a:pt x="18875" y="18875"/>
                  </a:lnTo>
                  <a:lnTo>
                    <a:pt x="5062" y="39379"/>
                  </a:lnTo>
                  <a:lnTo>
                    <a:pt x="0" y="64516"/>
                  </a:lnTo>
                  <a:lnTo>
                    <a:pt x="0" y="322580"/>
                  </a:lnTo>
                  <a:lnTo>
                    <a:pt x="5062" y="347716"/>
                  </a:lnTo>
                  <a:lnTo>
                    <a:pt x="18875" y="368220"/>
                  </a:lnTo>
                  <a:lnTo>
                    <a:pt x="39379" y="382033"/>
                  </a:lnTo>
                  <a:lnTo>
                    <a:pt x="64515" y="387096"/>
                  </a:lnTo>
                  <a:lnTo>
                    <a:pt x="1009903" y="387096"/>
                  </a:lnTo>
                  <a:lnTo>
                    <a:pt x="1035040" y="382033"/>
                  </a:lnTo>
                  <a:lnTo>
                    <a:pt x="1055544" y="368220"/>
                  </a:lnTo>
                  <a:lnTo>
                    <a:pt x="1069357" y="347716"/>
                  </a:lnTo>
                  <a:lnTo>
                    <a:pt x="1074419" y="322580"/>
                  </a:lnTo>
                  <a:lnTo>
                    <a:pt x="1074419" y="64516"/>
                  </a:lnTo>
                  <a:lnTo>
                    <a:pt x="1069357" y="39379"/>
                  </a:lnTo>
                  <a:lnTo>
                    <a:pt x="1055544" y="18875"/>
                  </a:lnTo>
                  <a:lnTo>
                    <a:pt x="1035040" y="5062"/>
                  </a:lnTo>
                  <a:lnTo>
                    <a:pt x="100990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14388084" y="5326379"/>
              <a:ext cx="1074420" cy="387350"/>
            </a:xfrm>
            <a:custGeom>
              <a:avLst/>
              <a:gdLst/>
              <a:ahLst/>
              <a:cxnLst/>
              <a:rect l="l" t="t" r="r" b="b"/>
              <a:pathLst>
                <a:path w="1074419" h="387350">
                  <a:moveTo>
                    <a:pt x="0" y="64516"/>
                  </a:moveTo>
                  <a:lnTo>
                    <a:pt x="5062" y="39379"/>
                  </a:lnTo>
                  <a:lnTo>
                    <a:pt x="18875" y="18875"/>
                  </a:lnTo>
                  <a:lnTo>
                    <a:pt x="39379" y="5062"/>
                  </a:lnTo>
                  <a:lnTo>
                    <a:pt x="64515" y="0"/>
                  </a:lnTo>
                  <a:lnTo>
                    <a:pt x="1009903" y="0"/>
                  </a:lnTo>
                  <a:lnTo>
                    <a:pt x="1035040" y="5062"/>
                  </a:lnTo>
                  <a:lnTo>
                    <a:pt x="1055544" y="18875"/>
                  </a:lnTo>
                  <a:lnTo>
                    <a:pt x="1069357" y="39379"/>
                  </a:lnTo>
                  <a:lnTo>
                    <a:pt x="1074419" y="64516"/>
                  </a:lnTo>
                  <a:lnTo>
                    <a:pt x="1074419" y="322580"/>
                  </a:lnTo>
                  <a:lnTo>
                    <a:pt x="1069357" y="347716"/>
                  </a:lnTo>
                  <a:lnTo>
                    <a:pt x="1055544" y="368220"/>
                  </a:lnTo>
                  <a:lnTo>
                    <a:pt x="1035040" y="382033"/>
                  </a:lnTo>
                  <a:lnTo>
                    <a:pt x="1009903" y="387096"/>
                  </a:lnTo>
                  <a:lnTo>
                    <a:pt x="64515" y="387096"/>
                  </a:lnTo>
                  <a:lnTo>
                    <a:pt x="39379" y="382033"/>
                  </a:lnTo>
                  <a:lnTo>
                    <a:pt x="18875" y="368220"/>
                  </a:lnTo>
                  <a:lnTo>
                    <a:pt x="5062" y="347716"/>
                  </a:lnTo>
                  <a:lnTo>
                    <a:pt x="0" y="322580"/>
                  </a:lnTo>
                  <a:lnTo>
                    <a:pt x="0" y="64516"/>
                  </a:lnTo>
                  <a:close/>
                </a:path>
              </a:pathLst>
            </a:custGeom>
            <a:ln w="12700">
              <a:solidFill>
                <a:srgbClr val="39383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4" name="object 54"/>
          <p:cNvSpPr txBox="1"/>
          <p:nvPr/>
        </p:nvSpPr>
        <p:spPr>
          <a:xfrm>
            <a:off x="14506702" y="5409438"/>
            <a:ext cx="84010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40" dirty="0">
                <a:solidFill>
                  <a:srgbClr val="3E3E3E"/>
                </a:solidFill>
                <a:latin typeface="Trebuchet MS"/>
                <a:cs typeface="Trebuchet MS"/>
              </a:rPr>
              <a:t>K</a:t>
            </a:r>
            <a:r>
              <a:rPr sz="1200" spc="75" dirty="0">
                <a:solidFill>
                  <a:srgbClr val="3E3E3E"/>
                </a:solidFill>
                <a:latin typeface="Trebuchet MS"/>
                <a:cs typeface="Trebuchet MS"/>
              </a:rPr>
              <a:t>u</a:t>
            </a:r>
            <a:r>
              <a:rPr sz="1200" spc="40" dirty="0">
                <a:solidFill>
                  <a:srgbClr val="3E3E3E"/>
                </a:solidFill>
                <a:latin typeface="Trebuchet MS"/>
                <a:cs typeface="Trebuchet MS"/>
              </a:rPr>
              <a:t>b</a:t>
            </a:r>
            <a:r>
              <a:rPr sz="1200" spc="35" dirty="0">
                <a:solidFill>
                  <a:srgbClr val="3E3E3E"/>
                </a:solidFill>
                <a:latin typeface="Trebuchet MS"/>
                <a:cs typeface="Trebuchet MS"/>
              </a:rPr>
              <a:t>e</a:t>
            </a:r>
            <a:r>
              <a:rPr sz="1200" spc="-60" dirty="0">
                <a:solidFill>
                  <a:srgbClr val="3E3E3E"/>
                </a:solidFill>
                <a:latin typeface="Trebuchet MS"/>
                <a:cs typeface="Trebuchet MS"/>
              </a:rPr>
              <a:t>-</a:t>
            </a:r>
            <a:r>
              <a:rPr sz="1200" spc="45" dirty="0">
                <a:solidFill>
                  <a:srgbClr val="3E3E3E"/>
                </a:solidFill>
                <a:latin typeface="Trebuchet MS"/>
                <a:cs typeface="Trebuchet MS"/>
              </a:rPr>
              <a:t>Pro</a:t>
            </a:r>
            <a:r>
              <a:rPr sz="1200" spc="20" dirty="0">
                <a:solidFill>
                  <a:srgbClr val="3E3E3E"/>
                </a:solidFill>
                <a:latin typeface="Trebuchet MS"/>
                <a:cs typeface="Trebuchet MS"/>
              </a:rPr>
              <a:t>x</a:t>
            </a:r>
            <a:r>
              <a:rPr sz="1200" spc="10" dirty="0">
                <a:solidFill>
                  <a:srgbClr val="3E3E3E"/>
                </a:solidFill>
                <a:latin typeface="Trebuchet MS"/>
                <a:cs typeface="Trebuchet MS"/>
              </a:rPr>
              <a:t>y</a:t>
            </a:r>
            <a:endParaRPr sz="1200">
              <a:latin typeface="Trebuchet MS"/>
              <a:cs typeface="Trebuchet MS"/>
            </a:endParaRPr>
          </a:p>
        </p:txBody>
      </p:sp>
      <p:grpSp>
        <p:nvGrpSpPr>
          <p:cNvPr id="55" name="object 55"/>
          <p:cNvGrpSpPr/>
          <p:nvPr/>
        </p:nvGrpSpPr>
        <p:grpSpPr>
          <a:xfrm>
            <a:off x="12246609" y="5984494"/>
            <a:ext cx="1154430" cy="795020"/>
            <a:chOff x="12246609" y="5984494"/>
            <a:chExt cx="1154430" cy="795020"/>
          </a:xfrm>
        </p:grpSpPr>
        <p:sp>
          <p:nvSpPr>
            <p:cNvPr id="56" name="object 56"/>
            <p:cNvSpPr/>
            <p:nvPr/>
          </p:nvSpPr>
          <p:spPr>
            <a:xfrm>
              <a:off x="12252959" y="5990844"/>
              <a:ext cx="568960" cy="782320"/>
            </a:xfrm>
            <a:custGeom>
              <a:avLst/>
              <a:gdLst/>
              <a:ahLst/>
              <a:cxnLst/>
              <a:rect l="l" t="t" r="r" b="b"/>
              <a:pathLst>
                <a:path w="568959" h="782320">
                  <a:moveTo>
                    <a:pt x="473710" y="0"/>
                  </a:moveTo>
                  <a:lnTo>
                    <a:pt x="94742" y="0"/>
                  </a:lnTo>
                  <a:lnTo>
                    <a:pt x="57864" y="7445"/>
                  </a:lnTo>
                  <a:lnTo>
                    <a:pt x="27749" y="27749"/>
                  </a:lnTo>
                  <a:lnTo>
                    <a:pt x="7445" y="57864"/>
                  </a:lnTo>
                  <a:lnTo>
                    <a:pt x="0" y="94741"/>
                  </a:lnTo>
                  <a:lnTo>
                    <a:pt x="0" y="687069"/>
                  </a:lnTo>
                  <a:lnTo>
                    <a:pt x="7445" y="723947"/>
                  </a:lnTo>
                  <a:lnTo>
                    <a:pt x="27749" y="754062"/>
                  </a:lnTo>
                  <a:lnTo>
                    <a:pt x="57864" y="774366"/>
                  </a:lnTo>
                  <a:lnTo>
                    <a:pt x="94742" y="781811"/>
                  </a:lnTo>
                  <a:lnTo>
                    <a:pt x="473710" y="781811"/>
                  </a:lnTo>
                  <a:lnTo>
                    <a:pt x="510587" y="774366"/>
                  </a:lnTo>
                  <a:lnTo>
                    <a:pt x="540702" y="754062"/>
                  </a:lnTo>
                  <a:lnTo>
                    <a:pt x="561006" y="723947"/>
                  </a:lnTo>
                  <a:lnTo>
                    <a:pt x="568451" y="687069"/>
                  </a:lnTo>
                  <a:lnTo>
                    <a:pt x="568451" y="94741"/>
                  </a:lnTo>
                  <a:lnTo>
                    <a:pt x="561006" y="57864"/>
                  </a:lnTo>
                  <a:lnTo>
                    <a:pt x="540702" y="27749"/>
                  </a:lnTo>
                  <a:lnTo>
                    <a:pt x="510587" y="7445"/>
                  </a:lnTo>
                  <a:lnTo>
                    <a:pt x="47371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12252959" y="5990844"/>
              <a:ext cx="568960" cy="782320"/>
            </a:xfrm>
            <a:custGeom>
              <a:avLst/>
              <a:gdLst/>
              <a:ahLst/>
              <a:cxnLst/>
              <a:rect l="l" t="t" r="r" b="b"/>
              <a:pathLst>
                <a:path w="568959" h="782320">
                  <a:moveTo>
                    <a:pt x="0" y="94741"/>
                  </a:moveTo>
                  <a:lnTo>
                    <a:pt x="7445" y="57864"/>
                  </a:lnTo>
                  <a:lnTo>
                    <a:pt x="27749" y="27749"/>
                  </a:lnTo>
                  <a:lnTo>
                    <a:pt x="57864" y="7445"/>
                  </a:lnTo>
                  <a:lnTo>
                    <a:pt x="94742" y="0"/>
                  </a:lnTo>
                  <a:lnTo>
                    <a:pt x="473710" y="0"/>
                  </a:lnTo>
                  <a:lnTo>
                    <a:pt x="510587" y="7445"/>
                  </a:lnTo>
                  <a:lnTo>
                    <a:pt x="540702" y="27749"/>
                  </a:lnTo>
                  <a:lnTo>
                    <a:pt x="561006" y="57864"/>
                  </a:lnTo>
                  <a:lnTo>
                    <a:pt x="568451" y="94741"/>
                  </a:lnTo>
                  <a:lnTo>
                    <a:pt x="568451" y="687069"/>
                  </a:lnTo>
                  <a:lnTo>
                    <a:pt x="561006" y="723947"/>
                  </a:lnTo>
                  <a:lnTo>
                    <a:pt x="540702" y="754062"/>
                  </a:lnTo>
                  <a:lnTo>
                    <a:pt x="510587" y="774366"/>
                  </a:lnTo>
                  <a:lnTo>
                    <a:pt x="473710" y="781811"/>
                  </a:lnTo>
                  <a:lnTo>
                    <a:pt x="94742" y="781811"/>
                  </a:lnTo>
                  <a:lnTo>
                    <a:pt x="57864" y="774366"/>
                  </a:lnTo>
                  <a:lnTo>
                    <a:pt x="27749" y="754062"/>
                  </a:lnTo>
                  <a:lnTo>
                    <a:pt x="7445" y="723947"/>
                  </a:lnTo>
                  <a:lnTo>
                    <a:pt x="0" y="687069"/>
                  </a:lnTo>
                  <a:lnTo>
                    <a:pt x="0" y="94741"/>
                  </a:lnTo>
                  <a:close/>
                </a:path>
              </a:pathLst>
            </a:custGeom>
            <a:ln w="12700">
              <a:solidFill>
                <a:srgbClr val="39383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12825983" y="5990844"/>
              <a:ext cx="568960" cy="782320"/>
            </a:xfrm>
            <a:custGeom>
              <a:avLst/>
              <a:gdLst/>
              <a:ahLst/>
              <a:cxnLst/>
              <a:rect l="l" t="t" r="r" b="b"/>
              <a:pathLst>
                <a:path w="568959" h="782320">
                  <a:moveTo>
                    <a:pt x="473710" y="0"/>
                  </a:moveTo>
                  <a:lnTo>
                    <a:pt x="94742" y="0"/>
                  </a:lnTo>
                  <a:lnTo>
                    <a:pt x="57864" y="7445"/>
                  </a:lnTo>
                  <a:lnTo>
                    <a:pt x="27749" y="27749"/>
                  </a:lnTo>
                  <a:lnTo>
                    <a:pt x="7445" y="57864"/>
                  </a:lnTo>
                  <a:lnTo>
                    <a:pt x="0" y="94741"/>
                  </a:lnTo>
                  <a:lnTo>
                    <a:pt x="0" y="687069"/>
                  </a:lnTo>
                  <a:lnTo>
                    <a:pt x="7445" y="723947"/>
                  </a:lnTo>
                  <a:lnTo>
                    <a:pt x="27749" y="754062"/>
                  </a:lnTo>
                  <a:lnTo>
                    <a:pt x="57864" y="774366"/>
                  </a:lnTo>
                  <a:lnTo>
                    <a:pt x="94742" y="781811"/>
                  </a:lnTo>
                  <a:lnTo>
                    <a:pt x="473710" y="781811"/>
                  </a:lnTo>
                  <a:lnTo>
                    <a:pt x="510587" y="774366"/>
                  </a:lnTo>
                  <a:lnTo>
                    <a:pt x="540702" y="754062"/>
                  </a:lnTo>
                  <a:lnTo>
                    <a:pt x="561006" y="723947"/>
                  </a:lnTo>
                  <a:lnTo>
                    <a:pt x="568452" y="687069"/>
                  </a:lnTo>
                  <a:lnTo>
                    <a:pt x="568452" y="94741"/>
                  </a:lnTo>
                  <a:lnTo>
                    <a:pt x="561006" y="57864"/>
                  </a:lnTo>
                  <a:lnTo>
                    <a:pt x="540702" y="27749"/>
                  </a:lnTo>
                  <a:lnTo>
                    <a:pt x="510587" y="7445"/>
                  </a:lnTo>
                  <a:lnTo>
                    <a:pt x="47371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12825983" y="5990844"/>
              <a:ext cx="568960" cy="782320"/>
            </a:xfrm>
            <a:custGeom>
              <a:avLst/>
              <a:gdLst/>
              <a:ahLst/>
              <a:cxnLst/>
              <a:rect l="l" t="t" r="r" b="b"/>
              <a:pathLst>
                <a:path w="568959" h="782320">
                  <a:moveTo>
                    <a:pt x="0" y="94741"/>
                  </a:moveTo>
                  <a:lnTo>
                    <a:pt x="7445" y="57864"/>
                  </a:lnTo>
                  <a:lnTo>
                    <a:pt x="27749" y="27749"/>
                  </a:lnTo>
                  <a:lnTo>
                    <a:pt x="57864" y="7445"/>
                  </a:lnTo>
                  <a:lnTo>
                    <a:pt x="94742" y="0"/>
                  </a:lnTo>
                  <a:lnTo>
                    <a:pt x="473710" y="0"/>
                  </a:lnTo>
                  <a:lnTo>
                    <a:pt x="510587" y="7445"/>
                  </a:lnTo>
                  <a:lnTo>
                    <a:pt x="540702" y="27749"/>
                  </a:lnTo>
                  <a:lnTo>
                    <a:pt x="561006" y="57864"/>
                  </a:lnTo>
                  <a:lnTo>
                    <a:pt x="568452" y="94741"/>
                  </a:lnTo>
                  <a:lnTo>
                    <a:pt x="568452" y="687069"/>
                  </a:lnTo>
                  <a:lnTo>
                    <a:pt x="561006" y="723947"/>
                  </a:lnTo>
                  <a:lnTo>
                    <a:pt x="540702" y="754062"/>
                  </a:lnTo>
                  <a:lnTo>
                    <a:pt x="510587" y="774366"/>
                  </a:lnTo>
                  <a:lnTo>
                    <a:pt x="473710" y="781811"/>
                  </a:lnTo>
                  <a:lnTo>
                    <a:pt x="94742" y="781811"/>
                  </a:lnTo>
                  <a:lnTo>
                    <a:pt x="57864" y="774366"/>
                  </a:lnTo>
                  <a:lnTo>
                    <a:pt x="27749" y="754062"/>
                  </a:lnTo>
                  <a:lnTo>
                    <a:pt x="7445" y="723947"/>
                  </a:lnTo>
                  <a:lnTo>
                    <a:pt x="0" y="687069"/>
                  </a:lnTo>
                  <a:lnTo>
                    <a:pt x="0" y="94741"/>
                  </a:lnTo>
                  <a:close/>
                </a:path>
              </a:pathLst>
            </a:custGeom>
            <a:ln w="12699">
              <a:solidFill>
                <a:srgbClr val="39383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0" name="object 60"/>
          <p:cNvSpPr txBox="1"/>
          <p:nvPr/>
        </p:nvSpPr>
        <p:spPr>
          <a:xfrm>
            <a:off x="12387453" y="6271005"/>
            <a:ext cx="8763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86740" algn="l"/>
              </a:tabLst>
            </a:pPr>
            <a:r>
              <a:rPr sz="1200" spc="60" dirty="0">
                <a:solidFill>
                  <a:srgbClr val="3E3E3E"/>
                </a:solidFill>
                <a:latin typeface="Trebuchet MS"/>
                <a:cs typeface="Trebuchet MS"/>
              </a:rPr>
              <a:t>P</a:t>
            </a:r>
            <a:r>
              <a:rPr sz="1200" spc="55" dirty="0">
                <a:solidFill>
                  <a:srgbClr val="3E3E3E"/>
                </a:solidFill>
                <a:latin typeface="Trebuchet MS"/>
                <a:cs typeface="Trebuchet MS"/>
              </a:rPr>
              <a:t>o</a:t>
            </a:r>
            <a:r>
              <a:rPr sz="1200" spc="65" dirty="0">
                <a:solidFill>
                  <a:srgbClr val="3E3E3E"/>
                </a:solidFill>
                <a:latin typeface="Trebuchet MS"/>
                <a:cs typeface="Trebuchet MS"/>
              </a:rPr>
              <a:t>d</a:t>
            </a:r>
            <a:r>
              <a:rPr sz="1200" dirty="0">
                <a:solidFill>
                  <a:srgbClr val="3E3E3E"/>
                </a:solidFill>
                <a:latin typeface="Trebuchet MS"/>
                <a:cs typeface="Trebuchet MS"/>
              </a:rPr>
              <a:t>	</a:t>
            </a:r>
            <a:r>
              <a:rPr sz="1200" spc="60" dirty="0">
                <a:solidFill>
                  <a:srgbClr val="3E3E3E"/>
                </a:solidFill>
                <a:latin typeface="Trebuchet MS"/>
                <a:cs typeface="Trebuchet MS"/>
              </a:rPr>
              <a:t>P</a:t>
            </a:r>
            <a:r>
              <a:rPr sz="1200" spc="55" dirty="0">
                <a:solidFill>
                  <a:srgbClr val="3E3E3E"/>
                </a:solidFill>
                <a:latin typeface="Trebuchet MS"/>
                <a:cs typeface="Trebuchet MS"/>
              </a:rPr>
              <a:t>o</a:t>
            </a:r>
            <a:r>
              <a:rPr sz="1200" spc="65" dirty="0">
                <a:solidFill>
                  <a:srgbClr val="3E3E3E"/>
                </a:solidFill>
                <a:latin typeface="Trebuchet MS"/>
                <a:cs typeface="Trebuchet MS"/>
              </a:rPr>
              <a:t>d</a:t>
            </a:r>
            <a:endParaRPr sz="1200">
              <a:latin typeface="Trebuchet MS"/>
              <a:cs typeface="Trebuchet MS"/>
            </a:endParaRPr>
          </a:p>
        </p:txBody>
      </p:sp>
      <p:grpSp>
        <p:nvGrpSpPr>
          <p:cNvPr id="61" name="object 61"/>
          <p:cNvGrpSpPr/>
          <p:nvPr/>
        </p:nvGrpSpPr>
        <p:grpSpPr>
          <a:xfrm>
            <a:off x="14572234" y="5981446"/>
            <a:ext cx="581660" cy="795020"/>
            <a:chOff x="14572234" y="5981446"/>
            <a:chExt cx="581660" cy="795020"/>
          </a:xfrm>
        </p:grpSpPr>
        <p:sp>
          <p:nvSpPr>
            <p:cNvPr id="62" name="object 62"/>
            <p:cNvSpPr/>
            <p:nvPr/>
          </p:nvSpPr>
          <p:spPr>
            <a:xfrm>
              <a:off x="14578584" y="5987796"/>
              <a:ext cx="568960" cy="782320"/>
            </a:xfrm>
            <a:custGeom>
              <a:avLst/>
              <a:gdLst/>
              <a:ahLst/>
              <a:cxnLst/>
              <a:rect l="l" t="t" r="r" b="b"/>
              <a:pathLst>
                <a:path w="568959" h="782320">
                  <a:moveTo>
                    <a:pt x="473709" y="0"/>
                  </a:moveTo>
                  <a:lnTo>
                    <a:pt x="94742" y="0"/>
                  </a:lnTo>
                  <a:lnTo>
                    <a:pt x="57864" y="7445"/>
                  </a:lnTo>
                  <a:lnTo>
                    <a:pt x="27749" y="27749"/>
                  </a:lnTo>
                  <a:lnTo>
                    <a:pt x="7445" y="57864"/>
                  </a:lnTo>
                  <a:lnTo>
                    <a:pt x="0" y="94741"/>
                  </a:lnTo>
                  <a:lnTo>
                    <a:pt x="0" y="687069"/>
                  </a:lnTo>
                  <a:lnTo>
                    <a:pt x="7445" y="723947"/>
                  </a:lnTo>
                  <a:lnTo>
                    <a:pt x="27749" y="754062"/>
                  </a:lnTo>
                  <a:lnTo>
                    <a:pt x="57864" y="774366"/>
                  </a:lnTo>
                  <a:lnTo>
                    <a:pt x="94742" y="781811"/>
                  </a:lnTo>
                  <a:lnTo>
                    <a:pt x="473709" y="781811"/>
                  </a:lnTo>
                  <a:lnTo>
                    <a:pt x="510587" y="774366"/>
                  </a:lnTo>
                  <a:lnTo>
                    <a:pt x="540702" y="754062"/>
                  </a:lnTo>
                  <a:lnTo>
                    <a:pt x="561006" y="723947"/>
                  </a:lnTo>
                  <a:lnTo>
                    <a:pt x="568451" y="687069"/>
                  </a:lnTo>
                  <a:lnTo>
                    <a:pt x="568451" y="94741"/>
                  </a:lnTo>
                  <a:lnTo>
                    <a:pt x="561006" y="57864"/>
                  </a:lnTo>
                  <a:lnTo>
                    <a:pt x="540702" y="27749"/>
                  </a:lnTo>
                  <a:lnTo>
                    <a:pt x="510587" y="7445"/>
                  </a:lnTo>
                  <a:lnTo>
                    <a:pt x="47370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14578584" y="5987796"/>
              <a:ext cx="568960" cy="782320"/>
            </a:xfrm>
            <a:custGeom>
              <a:avLst/>
              <a:gdLst/>
              <a:ahLst/>
              <a:cxnLst/>
              <a:rect l="l" t="t" r="r" b="b"/>
              <a:pathLst>
                <a:path w="568959" h="782320">
                  <a:moveTo>
                    <a:pt x="0" y="94741"/>
                  </a:moveTo>
                  <a:lnTo>
                    <a:pt x="7445" y="57864"/>
                  </a:lnTo>
                  <a:lnTo>
                    <a:pt x="27749" y="27749"/>
                  </a:lnTo>
                  <a:lnTo>
                    <a:pt x="57864" y="7445"/>
                  </a:lnTo>
                  <a:lnTo>
                    <a:pt x="94742" y="0"/>
                  </a:lnTo>
                  <a:lnTo>
                    <a:pt x="473709" y="0"/>
                  </a:lnTo>
                  <a:lnTo>
                    <a:pt x="510587" y="7445"/>
                  </a:lnTo>
                  <a:lnTo>
                    <a:pt x="540702" y="27749"/>
                  </a:lnTo>
                  <a:lnTo>
                    <a:pt x="561006" y="57864"/>
                  </a:lnTo>
                  <a:lnTo>
                    <a:pt x="568451" y="94741"/>
                  </a:lnTo>
                  <a:lnTo>
                    <a:pt x="568451" y="687069"/>
                  </a:lnTo>
                  <a:lnTo>
                    <a:pt x="561006" y="723947"/>
                  </a:lnTo>
                  <a:lnTo>
                    <a:pt x="540702" y="754062"/>
                  </a:lnTo>
                  <a:lnTo>
                    <a:pt x="510587" y="774366"/>
                  </a:lnTo>
                  <a:lnTo>
                    <a:pt x="473709" y="781811"/>
                  </a:lnTo>
                  <a:lnTo>
                    <a:pt x="94742" y="781811"/>
                  </a:lnTo>
                  <a:lnTo>
                    <a:pt x="57864" y="774366"/>
                  </a:lnTo>
                  <a:lnTo>
                    <a:pt x="27749" y="754062"/>
                  </a:lnTo>
                  <a:lnTo>
                    <a:pt x="7445" y="723947"/>
                  </a:lnTo>
                  <a:lnTo>
                    <a:pt x="0" y="687069"/>
                  </a:lnTo>
                  <a:lnTo>
                    <a:pt x="0" y="94741"/>
                  </a:lnTo>
                  <a:close/>
                </a:path>
              </a:pathLst>
            </a:custGeom>
            <a:ln w="12700">
              <a:solidFill>
                <a:srgbClr val="39383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4" name="object 64"/>
          <p:cNvSpPr txBox="1"/>
          <p:nvPr/>
        </p:nvSpPr>
        <p:spPr>
          <a:xfrm>
            <a:off x="14713712" y="6267957"/>
            <a:ext cx="30226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60" dirty="0">
                <a:solidFill>
                  <a:srgbClr val="3E3E3E"/>
                </a:solidFill>
                <a:latin typeface="Trebuchet MS"/>
                <a:cs typeface="Trebuchet MS"/>
              </a:rPr>
              <a:t>P</a:t>
            </a:r>
            <a:r>
              <a:rPr sz="1200" spc="55" dirty="0">
                <a:solidFill>
                  <a:srgbClr val="3E3E3E"/>
                </a:solidFill>
                <a:latin typeface="Trebuchet MS"/>
                <a:cs typeface="Trebuchet MS"/>
              </a:rPr>
              <a:t>o</a:t>
            </a:r>
            <a:r>
              <a:rPr sz="1200" spc="65" dirty="0">
                <a:solidFill>
                  <a:srgbClr val="3E3E3E"/>
                </a:solidFill>
                <a:latin typeface="Trebuchet MS"/>
                <a:cs typeface="Trebuchet MS"/>
              </a:rPr>
              <a:t>d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13826743" y="6199123"/>
            <a:ext cx="1835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…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11992102" y="7489063"/>
            <a:ext cx="130619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30" dirty="0">
                <a:latin typeface="Trebuchet MS"/>
                <a:cs typeface="Trebuchet MS"/>
              </a:rPr>
              <a:t>Ku</a:t>
            </a:r>
            <a:r>
              <a:rPr sz="1200" b="1" spc="40" dirty="0">
                <a:latin typeface="Trebuchet MS"/>
                <a:cs typeface="Trebuchet MS"/>
              </a:rPr>
              <a:t>b</a:t>
            </a:r>
            <a:r>
              <a:rPr sz="1200" b="1" dirty="0">
                <a:latin typeface="Trebuchet MS"/>
                <a:cs typeface="Trebuchet MS"/>
              </a:rPr>
              <a:t>e</a:t>
            </a:r>
            <a:r>
              <a:rPr sz="1200" b="1" spc="15" dirty="0">
                <a:latin typeface="Trebuchet MS"/>
                <a:cs typeface="Trebuchet MS"/>
              </a:rPr>
              <a:t>r</a:t>
            </a:r>
            <a:r>
              <a:rPr sz="1200" b="1" spc="20" dirty="0">
                <a:latin typeface="Trebuchet MS"/>
                <a:cs typeface="Trebuchet MS"/>
              </a:rPr>
              <a:t>n</a:t>
            </a:r>
            <a:r>
              <a:rPr sz="1200" b="1" dirty="0">
                <a:latin typeface="Trebuchet MS"/>
                <a:cs typeface="Trebuchet MS"/>
              </a:rPr>
              <a:t>e</a:t>
            </a:r>
            <a:r>
              <a:rPr sz="1200" b="1" spc="-10" dirty="0">
                <a:latin typeface="Trebuchet MS"/>
                <a:cs typeface="Trebuchet MS"/>
              </a:rPr>
              <a:t>t</a:t>
            </a:r>
            <a:r>
              <a:rPr sz="1200" b="1" dirty="0">
                <a:latin typeface="Trebuchet MS"/>
                <a:cs typeface="Trebuchet MS"/>
              </a:rPr>
              <a:t>e</a:t>
            </a:r>
            <a:r>
              <a:rPr sz="1200" b="1" spc="65" dirty="0">
                <a:latin typeface="Trebuchet MS"/>
                <a:cs typeface="Trebuchet MS"/>
              </a:rPr>
              <a:t>s</a:t>
            </a:r>
            <a:r>
              <a:rPr sz="1200" b="1" spc="-60" dirty="0">
                <a:latin typeface="Trebuchet MS"/>
                <a:cs typeface="Trebuchet MS"/>
              </a:rPr>
              <a:t> </a:t>
            </a:r>
            <a:r>
              <a:rPr sz="1200" b="1" spc="130" dirty="0">
                <a:latin typeface="Trebuchet MS"/>
                <a:cs typeface="Trebuchet MS"/>
              </a:rPr>
              <a:t>N</a:t>
            </a:r>
            <a:r>
              <a:rPr sz="1200" b="1" spc="50" dirty="0">
                <a:latin typeface="Trebuchet MS"/>
                <a:cs typeface="Trebuchet MS"/>
              </a:rPr>
              <a:t>o</a:t>
            </a:r>
            <a:r>
              <a:rPr sz="1200" b="1" spc="45" dirty="0">
                <a:latin typeface="Trebuchet MS"/>
                <a:cs typeface="Trebuchet MS"/>
              </a:rPr>
              <a:t>d</a:t>
            </a:r>
            <a:r>
              <a:rPr sz="1200" b="1" dirty="0">
                <a:latin typeface="Trebuchet MS"/>
                <a:cs typeface="Trebuchet MS"/>
              </a:rPr>
              <a:t>e</a:t>
            </a:r>
            <a:endParaRPr sz="1200">
              <a:latin typeface="Trebuchet MS"/>
              <a:cs typeface="Trebuchet MS"/>
            </a:endParaRPr>
          </a:p>
        </p:txBody>
      </p:sp>
      <p:grpSp>
        <p:nvGrpSpPr>
          <p:cNvPr id="67" name="object 67"/>
          <p:cNvGrpSpPr/>
          <p:nvPr/>
        </p:nvGrpSpPr>
        <p:grpSpPr>
          <a:xfrm>
            <a:off x="7365238" y="6699250"/>
            <a:ext cx="8047355" cy="422909"/>
            <a:chOff x="7365238" y="6699250"/>
            <a:chExt cx="8047355" cy="422909"/>
          </a:xfrm>
        </p:grpSpPr>
        <p:sp>
          <p:nvSpPr>
            <p:cNvPr id="68" name="object 68"/>
            <p:cNvSpPr/>
            <p:nvPr/>
          </p:nvSpPr>
          <p:spPr>
            <a:xfrm>
              <a:off x="7371588" y="6705600"/>
              <a:ext cx="8034655" cy="410209"/>
            </a:xfrm>
            <a:custGeom>
              <a:avLst/>
              <a:gdLst/>
              <a:ahLst/>
              <a:cxnLst/>
              <a:rect l="l" t="t" r="r" b="b"/>
              <a:pathLst>
                <a:path w="8034655" h="410209">
                  <a:moveTo>
                    <a:pt x="7829550" y="0"/>
                  </a:moveTo>
                  <a:lnTo>
                    <a:pt x="7829550" y="102488"/>
                  </a:lnTo>
                  <a:lnTo>
                    <a:pt x="204977" y="102488"/>
                  </a:lnTo>
                  <a:lnTo>
                    <a:pt x="204977" y="0"/>
                  </a:lnTo>
                  <a:lnTo>
                    <a:pt x="0" y="204977"/>
                  </a:lnTo>
                  <a:lnTo>
                    <a:pt x="204977" y="409956"/>
                  </a:lnTo>
                  <a:lnTo>
                    <a:pt x="204977" y="307467"/>
                  </a:lnTo>
                  <a:lnTo>
                    <a:pt x="7829550" y="307467"/>
                  </a:lnTo>
                  <a:lnTo>
                    <a:pt x="7829550" y="409956"/>
                  </a:lnTo>
                  <a:lnTo>
                    <a:pt x="8034527" y="204977"/>
                  </a:lnTo>
                  <a:lnTo>
                    <a:pt x="78295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7371588" y="6705600"/>
              <a:ext cx="8034655" cy="410209"/>
            </a:xfrm>
            <a:custGeom>
              <a:avLst/>
              <a:gdLst/>
              <a:ahLst/>
              <a:cxnLst/>
              <a:rect l="l" t="t" r="r" b="b"/>
              <a:pathLst>
                <a:path w="8034655" h="410209">
                  <a:moveTo>
                    <a:pt x="0" y="204977"/>
                  </a:moveTo>
                  <a:lnTo>
                    <a:pt x="204977" y="0"/>
                  </a:lnTo>
                  <a:lnTo>
                    <a:pt x="204977" y="102488"/>
                  </a:lnTo>
                  <a:lnTo>
                    <a:pt x="7829550" y="102488"/>
                  </a:lnTo>
                  <a:lnTo>
                    <a:pt x="7829550" y="0"/>
                  </a:lnTo>
                  <a:lnTo>
                    <a:pt x="8034527" y="204977"/>
                  </a:lnTo>
                  <a:lnTo>
                    <a:pt x="7829550" y="409956"/>
                  </a:lnTo>
                  <a:lnTo>
                    <a:pt x="7829550" y="307467"/>
                  </a:lnTo>
                  <a:lnTo>
                    <a:pt x="204977" y="307467"/>
                  </a:lnTo>
                  <a:lnTo>
                    <a:pt x="204977" y="409956"/>
                  </a:lnTo>
                  <a:lnTo>
                    <a:pt x="0" y="204977"/>
                  </a:lnTo>
                  <a:close/>
                </a:path>
              </a:pathLst>
            </a:custGeom>
            <a:ln w="12700">
              <a:solidFill>
                <a:srgbClr val="39383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0" name="object 70"/>
          <p:cNvSpPr txBox="1"/>
          <p:nvPr/>
        </p:nvSpPr>
        <p:spPr>
          <a:xfrm>
            <a:off x="10040493" y="6808089"/>
            <a:ext cx="269938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45" dirty="0">
                <a:solidFill>
                  <a:srgbClr val="3E3E3E"/>
                </a:solidFill>
                <a:latin typeface="Trebuchet MS"/>
                <a:cs typeface="Trebuchet MS"/>
              </a:rPr>
              <a:t>P</a:t>
            </a:r>
            <a:r>
              <a:rPr sz="1100" spc="10" dirty="0">
                <a:solidFill>
                  <a:srgbClr val="3E3E3E"/>
                </a:solidFill>
                <a:latin typeface="Trebuchet MS"/>
                <a:cs typeface="Trebuchet MS"/>
              </a:rPr>
              <a:t>lu</a:t>
            </a:r>
            <a:r>
              <a:rPr sz="1100" spc="40" dirty="0">
                <a:solidFill>
                  <a:srgbClr val="3E3E3E"/>
                </a:solidFill>
                <a:latin typeface="Trebuchet MS"/>
                <a:cs typeface="Trebuchet MS"/>
              </a:rPr>
              <a:t>g</a:t>
            </a:r>
            <a:r>
              <a:rPr sz="1100" spc="20" dirty="0">
                <a:solidFill>
                  <a:srgbClr val="3E3E3E"/>
                </a:solidFill>
                <a:latin typeface="Trebuchet MS"/>
                <a:cs typeface="Trebuchet MS"/>
              </a:rPr>
              <a:t>in</a:t>
            </a:r>
            <a:r>
              <a:rPr sz="1100" spc="-5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1100" spc="125" dirty="0">
                <a:solidFill>
                  <a:srgbClr val="3E3E3E"/>
                </a:solidFill>
                <a:latin typeface="Trebuchet MS"/>
                <a:cs typeface="Trebuchet MS"/>
              </a:rPr>
              <a:t>N</a:t>
            </a:r>
            <a:r>
              <a:rPr sz="1100" spc="15" dirty="0">
                <a:solidFill>
                  <a:srgbClr val="3E3E3E"/>
                </a:solidFill>
                <a:latin typeface="Trebuchet MS"/>
                <a:cs typeface="Trebuchet MS"/>
              </a:rPr>
              <a:t>e</a:t>
            </a:r>
            <a:r>
              <a:rPr sz="1100" spc="-60" dirty="0">
                <a:solidFill>
                  <a:srgbClr val="3E3E3E"/>
                </a:solidFill>
                <a:latin typeface="Trebuchet MS"/>
                <a:cs typeface="Trebuchet MS"/>
              </a:rPr>
              <a:t>t</a:t>
            </a:r>
            <a:r>
              <a:rPr sz="1100" spc="40" dirty="0">
                <a:solidFill>
                  <a:srgbClr val="3E3E3E"/>
                </a:solidFill>
                <a:latin typeface="Trebuchet MS"/>
                <a:cs typeface="Trebuchet MS"/>
              </a:rPr>
              <a:t>w</a:t>
            </a:r>
            <a:r>
              <a:rPr sz="1100" spc="75" dirty="0">
                <a:solidFill>
                  <a:srgbClr val="3E3E3E"/>
                </a:solidFill>
                <a:latin typeface="Trebuchet MS"/>
                <a:cs typeface="Trebuchet MS"/>
              </a:rPr>
              <a:t>o</a:t>
            </a:r>
            <a:r>
              <a:rPr sz="1100" spc="20" dirty="0">
                <a:solidFill>
                  <a:srgbClr val="3E3E3E"/>
                </a:solidFill>
                <a:latin typeface="Trebuchet MS"/>
                <a:cs typeface="Trebuchet MS"/>
              </a:rPr>
              <a:t>rk</a:t>
            </a:r>
            <a:r>
              <a:rPr sz="11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1100" spc="-5" dirty="0">
                <a:solidFill>
                  <a:srgbClr val="3E3E3E"/>
                </a:solidFill>
                <a:latin typeface="Trebuchet MS"/>
                <a:cs typeface="Trebuchet MS"/>
              </a:rPr>
              <a:t>(eg</a:t>
            </a:r>
            <a:r>
              <a:rPr sz="1100" spc="-6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1100" spc="-20" dirty="0">
                <a:solidFill>
                  <a:srgbClr val="3E3E3E"/>
                </a:solidFill>
                <a:latin typeface="Trebuchet MS"/>
                <a:cs typeface="Trebuchet MS"/>
              </a:rPr>
              <a:t>F</a:t>
            </a:r>
            <a:r>
              <a:rPr sz="1100" spc="-5" dirty="0">
                <a:solidFill>
                  <a:srgbClr val="3E3E3E"/>
                </a:solidFill>
                <a:latin typeface="Trebuchet MS"/>
                <a:cs typeface="Trebuchet MS"/>
              </a:rPr>
              <a:t>l</a:t>
            </a:r>
            <a:r>
              <a:rPr sz="1100" spc="-20" dirty="0">
                <a:solidFill>
                  <a:srgbClr val="3E3E3E"/>
                </a:solidFill>
                <a:latin typeface="Trebuchet MS"/>
                <a:cs typeface="Trebuchet MS"/>
              </a:rPr>
              <a:t>a</a:t>
            </a:r>
            <a:r>
              <a:rPr sz="1100" spc="65" dirty="0">
                <a:solidFill>
                  <a:srgbClr val="3E3E3E"/>
                </a:solidFill>
                <a:latin typeface="Trebuchet MS"/>
                <a:cs typeface="Trebuchet MS"/>
              </a:rPr>
              <a:t>nn</a:t>
            </a:r>
            <a:r>
              <a:rPr sz="1100" spc="15" dirty="0">
                <a:solidFill>
                  <a:srgbClr val="3E3E3E"/>
                </a:solidFill>
                <a:latin typeface="Trebuchet MS"/>
                <a:cs typeface="Trebuchet MS"/>
              </a:rPr>
              <a:t>e</a:t>
            </a:r>
            <a:r>
              <a:rPr sz="1100" spc="-90" dirty="0">
                <a:solidFill>
                  <a:srgbClr val="3E3E3E"/>
                </a:solidFill>
                <a:latin typeface="Trebuchet MS"/>
                <a:cs typeface="Trebuchet MS"/>
              </a:rPr>
              <a:t>l,</a:t>
            </a:r>
            <a:r>
              <a:rPr sz="1100" spc="-5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1100" spc="45" dirty="0">
                <a:solidFill>
                  <a:srgbClr val="3E3E3E"/>
                </a:solidFill>
                <a:latin typeface="Trebuchet MS"/>
                <a:cs typeface="Trebuchet MS"/>
              </a:rPr>
              <a:t>Weav</a:t>
            </a:r>
            <a:r>
              <a:rPr sz="1100" spc="30" dirty="0">
                <a:solidFill>
                  <a:srgbClr val="3E3E3E"/>
                </a:solidFill>
                <a:latin typeface="Trebuchet MS"/>
                <a:cs typeface="Trebuchet MS"/>
              </a:rPr>
              <a:t>n</a:t>
            </a:r>
            <a:r>
              <a:rPr sz="1100" spc="15" dirty="0">
                <a:solidFill>
                  <a:srgbClr val="3E3E3E"/>
                </a:solidFill>
                <a:latin typeface="Trebuchet MS"/>
                <a:cs typeface="Trebuchet MS"/>
              </a:rPr>
              <a:t>e</a:t>
            </a:r>
            <a:r>
              <a:rPr sz="1100" spc="-60" dirty="0">
                <a:solidFill>
                  <a:srgbClr val="3E3E3E"/>
                </a:solidFill>
                <a:latin typeface="Trebuchet MS"/>
                <a:cs typeface="Trebuchet MS"/>
              </a:rPr>
              <a:t>t</a:t>
            </a:r>
            <a:r>
              <a:rPr sz="1100" spc="-135" dirty="0">
                <a:solidFill>
                  <a:srgbClr val="3E3E3E"/>
                </a:solidFill>
                <a:latin typeface="Trebuchet MS"/>
                <a:cs typeface="Trebuchet MS"/>
              </a:rPr>
              <a:t>,</a:t>
            </a:r>
            <a:r>
              <a:rPr sz="11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1100" spc="15" dirty="0">
                <a:solidFill>
                  <a:srgbClr val="3E3E3E"/>
                </a:solidFill>
                <a:latin typeface="Trebuchet MS"/>
                <a:cs typeface="Trebuchet MS"/>
              </a:rPr>
              <a:t>e</a:t>
            </a:r>
            <a:r>
              <a:rPr sz="1100" spc="-60" dirty="0">
                <a:solidFill>
                  <a:srgbClr val="3E3E3E"/>
                </a:solidFill>
                <a:latin typeface="Trebuchet MS"/>
                <a:cs typeface="Trebuchet MS"/>
              </a:rPr>
              <a:t>t</a:t>
            </a:r>
            <a:r>
              <a:rPr sz="1100" spc="-55" dirty="0">
                <a:solidFill>
                  <a:srgbClr val="3E3E3E"/>
                </a:solidFill>
                <a:latin typeface="Trebuchet MS"/>
                <a:cs typeface="Trebuchet MS"/>
              </a:rPr>
              <a:t>c)</a:t>
            </a:r>
            <a:endParaRPr sz="1100">
              <a:latin typeface="Trebuchet MS"/>
              <a:cs typeface="Trebuchet MS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11452986" y="6184519"/>
            <a:ext cx="1885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Calibri"/>
                <a:cs typeface="Calibri"/>
              </a:rPr>
              <a:t>…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72" name="object 72"/>
          <p:cNvGrpSpPr/>
          <p:nvPr/>
        </p:nvGrpSpPr>
        <p:grpSpPr>
          <a:xfrm>
            <a:off x="7693152" y="2146554"/>
            <a:ext cx="7406640" cy="3189605"/>
            <a:chOff x="7693152" y="2146554"/>
            <a:chExt cx="7406640" cy="3189605"/>
          </a:xfrm>
        </p:grpSpPr>
        <p:sp>
          <p:nvSpPr>
            <p:cNvPr id="73" name="object 73"/>
            <p:cNvSpPr/>
            <p:nvPr/>
          </p:nvSpPr>
          <p:spPr>
            <a:xfrm>
              <a:off x="7987792" y="4842509"/>
              <a:ext cx="4678045" cy="476884"/>
            </a:xfrm>
            <a:custGeom>
              <a:avLst/>
              <a:gdLst/>
              <a:ahLst/>
              <a:cxnLst/>
              <a:rect l="l" t="t" r="r" b="b"/>
              <a:pathLst>
                <a:path w="4678045" h="476885">
                  <a:moveTo>
                    <a:pt x="85725" y="364871"/>
                  </a:moveTo>
                  <a:lnTo>
                    <a:pt x="57150" y="364871"/>
                  </a:lnTo>
                  <a:lnTo>
                    <a:pt x="57150" y="0"/>
                  </a:lnTo>
                  <a:lnTo>
                    <a:pt x="28575" y="0"/>
                  </a:lnTo>
                  <a:lnTo>
                    <a:pt x="28575" y="364871"/>
                  </a:lnTo>
                  <a:lnTo>
                    <a:pt x="0" y="364871"/>
                  </a:lnTo>
                  <a:lnTo>
                    <a:pt x="42926" y="450596"/>
                  </a:lnTo>
                  <a:lnTo>
                    <a:pt x="78549" y="379222"/>
                  </a:lnTo>
                  <a:lnTo>
                    <a:pt x="85725" y="364871"/>
                  </a:lnTo>
                  <a:close/>
                </a:path>
                <a:path w="4678045" h="476885">
                  <a:moveTo>
                    <a:pt x="4677537" y="390779"/>
                  </a:moveTo>
                  <a:lnTo>
                    <a:pt x="4648962" y="390779"/>
                  </a:lnTo>
                  <a:lnTo>
                    <a:pt x="4648962" y="25908"/>
                  </a:lnTo>
                  <a:lnTo>
                    <a:pt x="4620387" y="25908"/>
                  </a:lnTo>
                  <a:lnTo>
                    <a:pt x="4620387" y="390779"/>
                  </a:lnTo>
                  <a:lnTo>
                    <a:pt x="4591812" y="390779"/>
                  </a:lnTo>
                  <a:lnTo>
                    <a:pt x="4634738" y="476504"/>
                  </a:lnTo>
                  <a:lnTo>
                    <a:pt x="4670361" y="405130"/>
                  </a:lnTo>
                  <a:lnTo>
                    <a:pt x="4677537" y="390779"/>
                  </a:lnTo>
                  <a:close/>
                </a:path>
              </a:pathLst>
            </a:custGeom>
            <a:solidFill>
              <a:srgbClr val="39383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10293604" y="4528565"/>
              <a:ext cx="4667250" cy="807085"/>
            </a:xfrm>
            <a:custGeom>
              <a:avLst/>
              <a:gdLst/>
              <a:ahLst/>
              <a:cxnLst/>
              <a:rect l="l" t="t" r="r" b="b"/>
              <a:pathLst>
                <a:path w="4667250" h="807085">
                  <a:moveTo>
                    <a:pt x="85725" y="721360"/>
                  </a:moveTo>
                  <a:lnTo>
                    <a:pt x="57150" y="721360"/>
                  </a:lnTo>
                  <a:lnTo>
                    <a:pt x="57150" y="9144"/>
                  </a:lnTo>
                  <a:lnTo>
                    <a:pt x="28575" y="9144"/>
                  </a:lnTo>
                  <a:lnTo>
                    <a:pt x="28575" y="721360"/>
                  </a:lnTo>
                  <a:lnTo>
                    <a:pt x="0" y="721360"/>
                  </a:lnTo>
                  <a:lnTo>
                    <a:pt x="42926" y="807085"/>
                  </a:lnTo>
                  <a:lnTo>
                    <a:pt x="78549" y="735711"/>
                  </a:lnTo>
                  <a:lnTo>
                    <a:pt x="85725" y="721360"/>
                  </a:lnTo>
                  <a:close/>
                </a:path>
                <a:path w="4667250" h="807085">
                  <a:moveTo>
                    <a:pt x="4666869" y="712216"/>
                  </a:moveTo>
                  <a:lnTo>
                    <a:pt x="4638294" y="712216"/>
                  </a:lnTo>
                  <a:lnTo>
                    <a:pt x="4638294" y="0"/>
                  </a:lnTo>
                  <a:lnTo>
                    <a:pt x="4609719" y="0"/>
                  </a:lnTo>
                  <a:lnTo>
                    <a:pt x="4609719" y="712216"/>
                  </a:lnTo>
                  <a:lnTo>
                    <a:pt x="4581144" y="712216"/>
                  </a:lnTo>
                  <a:lnTo>
                    <a:pt x="4624070" y="797941"/>
                  </a:lnTo>
                  <a:lnTo>
                    <a:pt x="4659693" y="726567"/>
                  </a:lnTo>
                  <a:lnTo>
                    <a:pt x="4666869" y="712216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8030718" y="4857750"/>
              <a:ext cx="4599940" cy="0"/>
            </a:xfrm>
            <a:custGeom>
              <a:avLst/>
              <a:gdLst/>
              <a:ahLst/>
              <a:cxnLst/>
              <a:rect l="l" t="t" r="r" b="b"/>
              <a:pathLst>
                <a:path w="4599940">
                  <a:moveTo>
                    <a:pt x="0" y="0"/>
                  </a:moveTo>
                  <a:lnTo>
                    <a:pt x="4599939" y="0"/>
                  </a:lnTo>
                </a:path>
              </a:pathLst>
            </a:custGeom>
            <a:ln w="28575">
              <a:solidFill>
                <a:srgbClr val="39383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10322814" y="4539233"/>
              <a:ext cx="4599940" cy="0"/>
            </a:xfrm>
            <a:custGeom>
              <a:avLst/>
              <a:gdLst/>
              <a:ahLst/>
              <a:cxnLst/>
              <a:rect l="l" t="t" r="r" b="b"/>
              <a:pathLst>
                <a:path w="4599940">
                  <a:moveTo>
                    <a:pt x="0" y="0"/>
                  </a:moveTo>
                  <a:lnTo>
                    <a:pt x="4599939" y="0"/>
                  </a:lnTo>
                </a:path>
              </a:pathLst>
            </a:custGeom>
            <a:ln w="28575">
              <a:solidFill>
                <a:srgbClr val="5B9B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9753219" y="2899410"/>
              <a:ext cx="85725" cy="1979295"/>
            </a:xfrm>
            <a:custGeom>
              <a:avLst/>
              <a:gdLst/>
              <a:ahLst/>
              <a:cxnLst/>
              <a:rect l="l" t="t" r="r" b="b"/>
              <a:pathLst>
                <a:path w="85725" h="1979295">
                  <a:moveTo>
                    <a:pt x="57120" y="85640"/>
                  </a:moveTo>
                  <a:lnTo>
                    <a:pt x="28546" y="85809"/>
                  </a:lnTo>
                  <a:lnTo>
                    <a:pt x="41528" y="1979167"/>
                  </a:lnTo>
                  <a:lnTo>
                    <a:pt x="70103" y="1979040"/>
                  </a:lnTo>
                  <a:lnTo>
                    <a:pt x="57120" y="85640"/>
                  </a:lnTo>
                  <a:close/>
                </a:path>
                <a:path w="85725" h="1979295">
                  <a:moveTo>
                    <a:pt x="42290" y="0"/>
                  </a:moveTo>
                  <a:lnTo>
                    <a:pt x="0" y="85978"/>
                  </a:lnTo>
                  <a:lnTo>
                    <a:pt x="28546" y="85809"/>
                  </a:lnTo>
                  <a:lnTo>
                    <a:pt x="28448" y="71500"/>
                  </a:lnTo>
                  <a:lnTo>
                    <a:pt x="78561" y="71374"/>
                  </a:lnTo>
                  <a:lnTo>
                    <a:pt x="42290" y="0"/>
                  </a:lnTo>
                  <a:close/>
                </a:path>
                <a:path w="85725" h="1979295">
                  <a:moveTo>
                    <a:pt x="57023" y="71374"/>
                  </a:moveTo>
                  <a:lnTo>
                    <a:pt x="28448" y="71500"/>
                  </a:lnTo>
                  <a:lnTo>
                    <a:pt x="28546" y="85809"/>
                  </a:lnTo>
                  <a:lnTo>
                    <a:pt x="57120" y="85640"/>
                  </a:lnTo>
                  <a:lnTo>
                    <a:pt x="57023" y="71374"/>
                  </a:lnTo>
                  <a:close/>
                </a:path>
                <a:path w="85725" h="1979295">
                  <a:moveTo>
                    <a:pt x="78561" y="71374"/>
                  </a:moveTo>
                  <a:lnTo>
                    <a:pt x="57023" y="71374"/>
                  </a:lnTo>
                  <a:lnTo>
                    <a:pt x="57120" y="85640"/>
                  </a:lnTo>
                  <a:lnTo>
                    <a:pt x="85725" y="85470"/>
                  </a:lnTo>
                  <a:lnTo>
                    <a:pt x="78561" y="71374"/>
                  </a:lnTo>
                  <a:close/>
                </a:path>
              </a:pathLst>
            </a:custGeom>
            <a:solidFill>
              <a:srgbClr val="39383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8347710" y="2653791"/>
              <a:ext cx="6052820" cy="1870075"/>
            </a:xfrm>
            <a:custGeom>
              <a:avLst/>
              <a:gdLst/>
              <a:ahLst/>
              <a:cxnLst/>
              <a:rect l="l" t="t" r="r" b="b"/>
              <a:pathLst>
                <a:path w="6052819" h="1870075">
                  <a:moveTo>
                    <a:pt x="897636" y="42926"/>
                  </a:moveTo>
                  <a:lnTo>
                    <a:pt x="811911" y="127"/>
                  </a:lnTo>
                  <a:lnTo>
                    <a:pt x="811911" y="28702"/>
                  </a:lnTo>
                  <a:lnTo>
                    <a:pt x="85725" y="28587"/>
                  </a:lnTo>
                  <a:lnTo>
                    <a:pt x="85725" y="0"/>
                  </a:lnTo>
                  <a:lnTo>
                    <a:pt x="0" y="42926"/>
                  </a:lnTo>
                  <a:lnTo>
                    <a:pt x="85725" y="85725"/>
                  </a:lnTo>
                  <a:lnTo>
                    <a:pt x="85725" y="57162"/>
                  </a:lnTo>
                  <a:lnTo>
                    <a:pt x="811911" y="57277"/>
                  </a:lnTo>
                  <a:lnTo>
                    <a:pt x="811911" y="85852"/>
                  </a:lnTo>
                  <a:lnTo>
                    <a:pt x="868972" y="57277"/>
                  </a:lnTo>
                  <a:lnTo>
                    <a:pt x="897636" y="42926"/>
                  </a:lnTo>
                  <a:close/>
                </a:path>
                <a:path w="6052819" h="1870075">
                  <a:moveTo>
                    <a:pt x="6052820" y="468122"/>
                  </a:moveTo>
                  <a:lnTo>
                    <a:pt x="6045593" y="454025"/>
                  </a:lnTo>
                  <a:lnTo>
                    <a:pt x="6009132" y="382778"/>
                  </a:lnTo>
                  <a:lnTo>
                    <a:pt x="5967095" y="468884"/>
                  </a:lnTo>
                  <a:lnTo>
                    <a:pt x="5995670" y="468630"/>
                  </a:lnTo>
                  <a:lnTo>
                    <a:pt x="6008370" y="1869948"/>
                  </a:lnTo>
                  <a:lnTo>
                    <a:pt x="6036945" y="1869694"/>
                  </a:lnTo>
                  <a:lnTo>
                    <a:pt x="6024245" y="468376"/>
                  </a:lnTo>
                  <a:lnTo>
                    <a:pt x="6052820" y="468122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10674858" y="2146553"/>
              <a:ext cx="716280" cy="923925"/>
            </a:xfrm>
            <a:custGeom>
              <a:avLst/>
              <a:gdLst/>
              <a:ahLst/>
              <a:cxnLst/>
              <a:rect l="l" t="t" r="r" b="b"/>
              <a:pathLst>
                <a:path w="716279" h="923925">
                  <a:moveTo>
                    <a:pt x="693293" y="0"/>
                  </a:moveTo>
                  <a:lnTo>
                    <a:pt x="599313" y="18669"/>
                  </a:lnTo>
                  <a:lnTo>
                    <a:pt x="616839" y="41287"/>
                  </a:lnTo>
                  <a:lnTo>
                    <a:pt x="58940" y="474332"/>
                  </a:lnTo>
                  <a:lnTo>
                    <a:pt x="41402" y="451751"/>
                  </a:lnTo>
                  <a:lnTo>
                    <a:pt x="0" y="538226"/>
                  </a:lnTo>
                  <a:lnTo>
                    <a:pt x="93980" y="519430"/>
                  </a:lnTo>
                  <a:lnTo>
                    <a:pt x="83324" y="505714"/>
                  </a:lnTo>
                  <a:lnTo>
                    <a:pt x="76479" y="496912"/>
                  </a:lnTo>
                  <a:lnTo>
                    <a:pt x="634365" y="63893"/>
                  </a:lnTo>
                  <a:lnTo>
                    <a:pt x="651891" y="86487"/>
                  </a:lnTo>
                  <a:lnTo>
                    <a:pt x="677722" y="32512"/>
                  </a:lnTo>
                  <a:lnTo>
                    <a:pt x="693293" y="0"/>
                  </a:lnTo>
                  <a:close/>
                </a:path>
                <a:path w="716279" h="923925">
                  <a:moveTo>
                    <a:pt x="715772" y="920750"/>
                  </a:moveTo>
                  <a:lnTo>
                    <a:pt x="702233" y="903859"/>
                  </a:lnTo>
                  <a:lnTo>
                    <a:pt x="655828" y="845947"/>
                  </a:lnTo>
                  <a:lnTo>
                    <a:pt x="643826" y="871969"/>
                  </a:lnTo>
                  <a:lnTo>
                    <a:pt x="97548" y="620280"/>
                  </a:lnTo>
                  <a:lnTo>
                    <a:pt x="100291" y="614299"/>
                  </a:lnTo>
                  <a:lnTo>
                    <a:pt x="109474" y="594360"/>
                  </a:lnTo>
                  <a:lnTo>
                    <a:pt x="13716" y="597408"/>
                  </a:lnTo>
                  <a:lnTo>
                    <a:pt x="73660" y="672211"/>
                  </a:lnTo>
                  <a:lnTo>
                    <a:pt x="85572" y="646303"/>
                  </a:lnTo>
                  <a:lnTo>
                    <a:pt x="631888" y="897877"/>
                  </a:lnTo>
                  <a:lnTo>
                    <a:pt x="619887" y="923925"/>
                  </a:lnTo>
                  <a:lnTo>
                    <a:pt x="715772" y="920750"/>
                  </a:lnTo>
                  <a:close/>
                </a:path>
              </a:pathLst>
            </a:custGeom>
            <a:solidFill>
              <a:srgbClr val="39383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0" name="object 8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93152" y="2474976"/>
              <a:ext cx="544068" cy="545591"/>
            </a:xfrm>
            <a:prstGeom prst="rect">
              <a:avLst/>
            </a:prstGeom>
          </p:spPr>
        </p:pic>
        <p:pic>
          <p:nvPicPr>
            <p:cNvPr id="81" name="object 8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554200" y="2150364"/>
              <a:ext cx="545592" cy="527304"/>
            </a:xfrm>
            <a:prstGeom prst="rect">
              <a:avLst/>
            </a:prstGeom>
          </p:spPr>
        </p:pic>
        <p:pic>
          <p:nvPicPr>
            <p:cNvPr id="82" name="object 8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633704" y="2177796"/>
              <a:ext cx="545592" cy="527303"/>
            </a:xfrm>
            <a:prstGeom prst="rect">
              <a:avLst/>
            </a:prstGeom>
          </p:spPr>
        </p:pic>
        <p:pic>
          <p:nvPicPr>
            <p:cNvPr id="83" name="object 8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097000" y="2410968"/>
              <a:ext cx="545592" cy="544067"/>
            </a:xfrm>
            <a:prstGeom prst="rect">
              <a:avLst/>
            </a:prstGeom>
          </p:spPr>
        </p:pic>
      </p:grpSp>
      <p:sp>
        <p:nvSpPr>
          <p:cNvPr id="84" name="object 84"/>
          <p:cNvSpPr txBox="1"/>
          <p:nvPr/>
        </p:nvSpPr>
        <p:spPr>
          <a:xfrm>
            <a:off x="7582661" y="3141726"/>
            <a:ext cx="753745" cy="3930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30" dirty="0">
                <a:latin typeface="Trebuchet MS"/>
                <a:cs typeface="Trebuchet MS"/>
              </a:rPr>
              <a:t>Developer</a:t>
            </a:r>
            <a:endParaRPr sz="1200">
              <a:latin typeface="Trebuchet MS"/>
              <a:cs typeface="Trebuchet MS"/>
            </a:endParaRPr>
          </a:p>
          <a:p>
            <a:pPr marL="22860">
              <a:lnSpc>
                <a:spcPct val="100000"/>
              </a:lnSpc>
              <a:spcBef>
                <a:spcPts val="10"/>
              </a:spcBef>
            </a:pPr>
            <a:r>
              <a:rPr sz="1200" spc="10" dirty="0">
                <a:latin typeface="Trebuchet MS"/>
                <a:cs typeface="Trebuchet MS"/>
              </a:rPr>
              <a:t>/Operator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85" name="object 85"/>
          <p:cNvSpPr txBox="1"/>
          <p:nvPr/>
        </p:nvSpPr>
        <p:spPr>
          <a:xfrm>
            <a:off x="14516481" y="3236214"/>
            <a:ext cx="4305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90" dirty="0">
                <a:latin typeface="Trebuchet MS"/>
                <a:cs typeface="Trebuchet MS"/>
              </a:rPr>
              <a:t>Us</a:t>
            </a:r>
            <a:r>
              <a:rPr sz="1200" spc="40" dirty="0">
                <a:latin typeface="Trebuchet MS"/>
                <a:cs typeface="Trebuchet MS"/>
              </a:rPr>
              <a:t>ers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86" name="object 86"/>
          <p:cNvSpPr txBox="1"/>
          <p:nvPr/>
        </p:nvSpPr>
        <p:spPr>
          <a:xfrm>
            <a:off x="8924925" y="1489329"/>
            <a:ext cx="102298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15" dirty="0">
                <a:latin typeface="Trebuchet MS"/>
                <a:cs typeface="Trebuchet MS"/>
              </a:rPr>
              <a:t>Control</a:t>
            </a:r>
            <a:r>
              <a:rPr sz="1200" b="1" spc="-65" dirty="0">
                <a:latin typeface="Trebuchet MS"/>
                <a:cs typeface="Trebuchet MS"/>
              </a:rPr>
              <a:t> </a:t>
            </a:r>
            <a:r>
              <a:rPr sz="1200" b="1" spc="20" dirty="0">
                <a:latin typeface="Trebuchet MS"/>
                <a:cs typeface="Trebuchet MS"/>
              </a:rPr>
              <a:t>Plane</a:t>
            </a:r>
            <a:endParaRPr sz="1200">
              <a:latin typeface="Trebuchet MS"/>
              <a:cs typeface="Trebuchet MS"/>
            </a:endParaRPr>
          </a:p>
        </p:txBody>
      </p:sp>
      <p:pic>
        <p:nvPicPr>
          <p:cNvPr id="87" name="object 8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867655" y="757427"/>
            <a:ext cx="6568440" cy="365759"/>
          </a:xfrm>
          <a:prstGeom prst="rect">
            <a:avLst/>
          </a:prstGeom>
        </p:spPr>
      </p:pic>
    </p:spTree>
  </p:cSld>
  <p:clrMapOvr>
    <a:masterClrMapping/>
  </p:clrMapOvr>
</p:sld>
</file>

<file path=ppt/slides/slide4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672076" y="306451"/>
            <a:ext cx="691007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>
                <a:solidFill>
                  <a:srgbClr val="3E3E3E"/>
                </a:solidFill>
              </a:rPr>
              <a:t>Kubernetes</a:t>
            </a:r>
            <a:r>
              <a:rPr spc="-95" dirty="0">
                <a:solidFill>
                  <a:srgbClr val="3E3E3E"/>
                </a:solidFill>
              </a:rPr>
              <a:t> </a:t>
            </a:r>
            <a:r>
              <a:rPr spc="5" dirty="0">
                <a:solidFill>
                  <a:srgbClr val="3E3E3E"/>
                </a:solidFill>
              </a:rPr>
              <a:t>Control</a:t>
            </a:r>
            <a:r>
              <a:rPr spc="-75" dirty="0">
                <a:solidFill>
                  <a:srgbClr val="3E3E3E"/>
                </a:solidFill>
              </a:rPr>
              <a:t> </a:t>
            </a:r>
            <a:r>
              <a:rPr spc="-10" dirty="0">
                <a:solidFill>
                  <a:srgbClr val="3E3E3E"/>
                </a:solidFill>
              </a:rPr>
              <a:t>Plane</a:t>
            </a:r>
            <a:r>
              <a:rPr spc="-95" dirty="0">
                <a:solidFill>
                  <a:srgbClr val="3E3E3E"/>
                </a:solidFill>
              </a:rPr>
              <a:t> </a:t>
            </a:r>
            <a:r>
              <a:rPr dirty="0">
                <a:solidFill>
                  <a:srgbClr val="3E3E3E"/>
                </a:solidFill>
              </a:rPr>
              <a:t>Components</a:t>
            </a:r>
          </a:p>
        </p:txBody>
      </p:sp>
      <p:sp>
        <p:nvSpPr>
          <p:cNvPr id="4" name="object 4"/>
          <p:cNvSpPr/>
          <p:nvPr/>
        </p:nvSpPr>
        <p:spPr>
          <a:xfrm>
            <a:off x="5580888" y="3320796"/>
            <a:ext cx="9711055" cy="3225165"/>
          </a:xfrm>
          <a:custGeom>
            <a:avLst/>
            <a:gdLst/>
            <a:ahLst/>
            <a:cxnLst/>
            <a:rect l="l" t="t" r="r" b="b"/>
            <a:pathLst>
              <a:path w="9711055" h="3225165">
                <a:moveTo>
                  <a:pt x="9173464" y="0"/>
                </a:moveTo>
                <a:lnTo>
                  <a:pt x="537463" y="0"/>
                </a:lnTo>
                <a:lnTo>
                  <a:pt x="488548" y="2196"/>
                </a:lnTo>
                <a:lnTo>
                  <a:pt x="440863" y="8660"/>
                </a:lnTo>
                <a:lnTo>
                  <a:pt x="394596" y="19201"/>
                </a:lnTo>
                <a:lnTo>
                  <a:pt x="349939" y="33629"/>
                </a:lnTo>
                <a:lnTo>
                  <a:pt x="307080" y="51754"/>
                </a:lnTo>
                <a:lnTo>
                  <a:pt x="266210" y="73387"/>
                </a:lnTo>
                <a:lnTo>
                  <a:pt x="227519" y="98337"/>
                </a:lnTo>
                <a:lnTo>
                  <a:pt x="191196" y="126416"/>
                </a:lnTo>
                <a:lnTo>
                  <a:pt x="157432" y="157432"/>
                </a:lnTo>
                <a:lnTo>
                  <a:pt x="126416" y="191196"/>
                </a:lnTo>
                <a:lnTo>
                  <a:pt x="98337" y="227519"/>
                </a:lnTo>
                <a:lnTo>
                  <a:pt x="73387" y="266210"/>
                </a:lnTo>
                <a:lnTo>
                  <a:pt x="51754" y="307080"/>
                </a:lnTo>
                <a:lnTo>
                  <a:pt x="33629" y="349939"/>
                </a:lnTo>
                <a:lnTo>
                  <a:pt x="19201" y="394596"/>
                </a:lnTo>
                <a:lnTo>
                  <a:pt x="8660" y="440863"/>
                </a:lnTo>
                <a:lnTo>
                  <a:pt x="2196" y="488548"/>
                </a:lnTo>
                <a:lnTo>
                  <a:pt x="0" y="537463"/>
                </a:lnTo>
                <a:lnTo>
                  <a:pt x="0" y="2687320"/>
                </a:lnTo>
                <a:lnTo>
                  <a:pt x="2196" y="2736235"/>
                </a:lnTo>
                <a:lnTo>
                  <a:pt x="8660" y="2783920"/>
                </a:lnTo>
                <a:lnTo>
                  <a:pt x="19201" y="2830187"/>
                </a:lnTo>
                <a:lnTo>
                  <a:pt x="33629" y="2874844"/>
                </a:lnTo>
                <a:lnTo>
                  <a:pt x="51754" y="2917703"/>
                </a:lnTo>
                <a:lnTo>
                  <a:pt x="73387" y="2958573"/>
                </a:lnTo>
                <a:lnTo>
                  <a:pt x="98337" y="2997264"/>
                </a:lnTo>
                <a:lnTo>
                  <a:pt x="126416" y="3033587"/>
                </a:lnTo>
                <a:lnTo>
                  <a:pt x="157432" y="3067351"/>
                </a:lnTo>
                <a:lnTo>
                  <a:pt x="191196" y="3098367"/>
                </a:lnTo>
                <a:lnTo>
                  <a:pt x="227519" y="3126446"/>
                </a:lnTo>
                <a:lnTo>
                  <a:pt x="266210" y="3151396"/>
                </a:lnTo>
                <a:lnTo>
                  <a:pt x="307080" y="3173029"/>
                </a:lnTo>
                <a:lnTo>
                  <a:pt x="349939" y="3191154"/>
                </a:lnTo>
                <a:lnTo>
                  <a:pt x="394596" y="3205582"/>
                </a:lnTo>
                <a:lnTo>
                  <a:pt x="440863" y="3216123"/>
                </a:lnTo>
                <a:lnTo>
                  <a:pt x="488548" y="3222587"/>
                </a:lnTo>
                <a:lnTo>
                  <a:pt x="537463" y="3224784"/>
                </a:lnTo>
                <a:lnTo>
                  <a:pt x="9173464" y="3224784"/>
                </a:lnTo>
                <a:lnTo>
                  <a:pt x="9222379" y="3222587"/>
                </a:lnTo>
                <a:lnTo>
                  <a:pt x="9270064" y="3216123"/>
                </a:lnTo>
                <a:lnTo>
                  <a:pt x="9316331" y="3205582"/>
                </a:lnTo>
                <a:lnTo>
                  <a:pt x="9360988" y="3191154"/>
                </a:lnTo>
                <a:lnTo>
                  <a:pt x="9403847" y="3173029"/>
                </a:lnTo>
                <a:lnTo>
                  <a:pt x="9444717" y="3151396"/>
                </a:lnTo>
                <a:lnTo>
                  <a:pt x="9483408" y="3126446"/>
                </a:lnTo>
                <a:lnTo>
                  <a:pt x="9519731" y="3098367"/>
                </a:lnTo>
                <a:lnTo>
                  <a:pt x="9553495" y="3067351"/>
                </a:lnTo>
                <a:lnTo>
                  <a:pt x="9584511" y="3033587"/>
                </a:lnTo>
                <a:lnTo>
                  <a:pt x="9612590" y="2997264"/>
                </a:lnTo>
                <a:lnTo>
                  <a:pt x="9637540" y="2958573"/>
                </a:lnTo>
                <a:lnTo>
                  <a:pt x="9659173" y="2917703"/>
                </a:lnTo>
                <a:lnTo>
                  <a:pt x="9677298" y="2874844"/>
                </a:lnTo>
                <a:lnTo>
                  <a:pt x="9691726" y="2830187"/>
                </a:lnTo>
                <a:lnTo>
                  <a:pt x="9702267" y="2783920"/>
                </a:lnTo>
                <a:lnTo>
                  <a:pt x="9708731" y="2736235"/>
                </a:lnTo>
                <a:lnTo>
                  <a:pt x="9710927" y="2687320"/>
                </a:lnTo>
                <a:lnTo>
                  <a:pt x="9710927" y="537463"/>
                </a:lnTo>
                <a:lnTo>
                  <a:pt x="9708731" y="488548"/>
                </a:lnTo>
                <a:lnTo>
                  <a:pt x="9702267" y="440863"/>
                </a:lnTo>
                <a:lnTo>
                  <a:pt x="9691726" y="394596"/>
                </a:lnTo>
                <a:lnTo>
                  <a:pt x="9677298" y="349939"/>
                </a:lnTo>
                <a:lnTo>
                  <a:pt x="9659173" y="307080"/>
                </a:lnTo>
                <a:lnTo>
                  <a:pt x="9637540" y="266210"/>
                </a:lnTo>
                <a:lnTo>
                  <a:pt x="9612590" y="227519"/>
                </a:lnTo>
                <a:lnTo>
                  <a:pt x="9584511" y="191196"/>
                </a:lnTo>
                <a:lnTo>
                  <a:pt x="9553495" y="157432"/>
                </a:lnTo>
                <a:lnTo>
                  <a:pt x="9519731" y="126416"/>
                </a:lnTo>
                <a:lnTo>
                  <a:pt x="9483408" y="98337"/>
                </a:lnTo>
                <a:lnTo>
                  <a:pt x="9444717" y="73387"/>
                </a:lnTo>
                <a:lnTo>
                  <a:pt x="9403847" y="51754"/>
                </a:lnTo>
                <a:lnTo>
                  <a:pt x="9360988" y="33629"/>
                </a:lnTo>
                <a:lnTo>
                  <a:pt x="9316331" y="19201"/>
                </a:lnTo>
                <a:lnTo>
                  <a:pt x="9270064" y="8660"/>
                </a:lnTo>
                <a:lnTo>
                  <a:pt x="9222379" y="2196"/>
                </a:lnTo>
                <a:lnTo>
                  <a:pt x="917346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580888" y="3320796"/>
            <a:ext cx="9711055" cy="3225165"/>
          </a:xfrm>
          <a:custGeom>
            <a:avLst/>
            <a:gdLst/>
            <a:ahLst/>
            <a:cxnLst/>
            <a:rect l="l" t="t" r="r" b="b"/>
            <a:pathLst>
              <a:path w="9711055" h="3225165">
                <a:moveTo>
                  <a:pt x="0" y="537463"/>
                </a:moveTo>
                <a:lnTo>
                  <a:pt x="2196" y="488548"/>
                </a:lnTo>
                <a:lnTo>
                  <a:pt x="8660" y="440863"/>
                </a:lnTo>
                <a:lnTo>
                  <a:pt x="19201" y="394596"/>
                </a:lnTo>
                <a:lnTo>
                  <a:pt x="33629" y="349939"/>
                </a:lnTo>
                <a:lnTo>
                  <a:pt x="51754" y="307080"/>
                </a:lnTo>
                <a:lnTo>
                  <a:pt x="73387" y="266210"/>
                </a:lnTo>
                <a:lnTo>
                  <a:pt x="98337" y="227519"/>
                </a:lnTo>
                <a:lnTo>
                  <a:pt x="126416" y="191196"/>
                </a:lnTo>
                <a:lnTo>
                  <a:pt x="157432" y="157432"/>
                </a:lnTo>
                <a:lnTo>
                  <a:pt x="191196" y="126416"/>
                </a:lnTo>
                <a:lnTo>
                  <a:pt x="227519" y="98337"/>
                </a:lnTo>
                <a:lnTo>
                  <a:pt x="266210" y="73387"/>
                </a:lnTo>
                <a:lnTo>
                  <a:pt x="307080" y="51754"/>
                </a:lnTo>
                <a:lnTo>
                  <a:pt x="349939" y="33629"/>
                </a:lnTo>
                <a:lnTo>
                  <a:pt x="394596" y="19201"/>
                </a:lnTo>
                <a:lnTo>
                  <a:pt x="440863" y="8660"/>
                </a:lnTo>
                <a:lnTo>
                  <a:pt x="488548" y="2196"/>
                </a:lnTo>
                <a:lnTo>
                  <a:pt x="537463" y="0"/>
                </a:lnTo>
                <a:lnTo>
                  <a:pt x="9173464" y="0"/>
                </a:lnTo>
                <a:lnTo>
                  <a:pt x="9222379" y="2196"/>
                </a:lnTo>
                <a:lnTo>
                  <a:pt x="9270064" y="8660"/>
                </a:lnTo>
                <a:lnTo>
                  <a:pt x="9316331" y="19201"/>
                </a:lnTo>
                <a:lnTo>
                  <a:pt x="9360988" y="33629"/>
                </a:lnTo>
                <a:lnTo>
                  <a:pt x="9403847" y="51754"/>
                </a:lnTo>
                <a:lnTo>
                  <a:pt x="9444717" y="73387"/>
                </a:lnTo>
                <a:lnTo>
                  <a:pt x="9483408" y="98337"/>
                </a:lnTo>
                <a:lnTo>
                  <a:pt x="9519731" y="126416"/>
                </a:lnTo>
                <a:lnTo>
                  <a:pt x="9553495" y="157432"/>
                </a:lnTo>
                <a:lnTo>
                  <a:pt x="9584511" y="191196"/>
                </a:lnTo>
                <a:lnTo>
                  <a:pt x="9612590" y="227519"/>
                </a:lnTo>
                <a:lnTo>
                  <a:pt x="9637540" y="266210"/>
                </a:lnTo>
                <a:lnTo>
                  <a:pt x="9659173" y="307080"/>
                </a:lnTo>
                <a:lnTo>
                  <a:pt x="9677298" y="349939"/>
                </a:lnTo>
                <a:lnTo>
                  <a:pt x="9691726" y="394596"/>
                </a:lnTo>
                <a:lnTo>
                  <a:pt x="9702267" y="440863"/>
                </a:lnTo>
                <a:lnTo>
                  <a:pt x="9708731" y="488548"/>
                </a:lnTo>
                <a:lnTo>
                  <a:pt x="9710927" y="537463"/>
                </a:lnTo>
                <a:lnTo>
                  <a:pt x="9710927" y="2687320"/>
                </a:lnTo>
                <a:lnTo>
                  <a:pt x="9708731" y="2736235"/>
                </a:lnTo>
                <a:lnTo>
                  <a:pt x="9702267" y="2783920"/>
                </a:lnTo>
                <a:lnTo>
                  <a:pt x="9691726" y="2830187"/>
                </a:lnTo>
                <a:lnTo>
                  <a:pt x="9677298" y="2874844"/>
                </a:lnTo>
                <a:lnTo>
                  <a:pt x="9659173" y="2917703"/>
                </a:lnTo>
                <a:lnTo>
                  <a:pt x="9637540" y="2958573"/>
                </a:lnTo>
                <a:lnTo>
                  <a:pt x="9612590" y="2997264"/>
                </a:lnTo>
                <a:lnTo>
                  <a:pt x="9584511" y="3033587"/>
                </a:lnTo>
                <a:lnTo>
                  <a:pt x="9553495" y="3067351"/>
                </a:lnTo>
                <a:lnTo>
                  <a:pt x="9519731" y="3098367"/>
                </a:lnTo>
                <a:lnTo>
                  <a:pt x="9483408" y="3126446"/>
                </a:lnTo>
                <a:lnTo>
                  <a:pt x="9444717" y="3151396"/>
                </a:lnTo>
                <a:lnTo>
                  <a:pt x="9403847" y="3173029"/>
                </a:lnTo>
                <a:lnTo>
                  <a:pt x="9360988" y="3191154"/>
                </a:lnTo>
                <a:lnTo>
                  <a:pt x="9316331" y="3205582"/>
                </a:lnTo>
                <a:lnTo>
                  <a:pt x="9270064" y="3216123"/>
                </a:lnTo>
                <a:lnTo>
                  <a:pt x="9222379" y="3222587"/>
                </a:lnTo>
                <a:lnTo>
                  <a:pt x="9173464" y="3224784"/>
                </a:lnTo>
                <a:lnTo>
                  <a:pt x="537463" y="3224784"/>
                </a:lnTo>
                <a:lnTo>
                  <a:pt x="488548" y="3222587"/>
                </a:lnTo>
                <a:lnTo>
                  <a:pt x="440863" y="3216123"/>
                </a:lnTo>
                <a:lnTo>
                  <a:pt x="394596" y="3205582"/>
                </a:lnTo>
                <a:lnTo>
                  <a:pt x="349939" y="3191154"/>
                </a:lnTo>
                <a:lnTo>
                  <a:pt x="307080" y="3173029"/>
                </a:lnTo>
                <a:lnTo>
                  <a:pt x="266210" y="3151396"/>
                </a:lnTo>
                <a:lnTo>
                  <a:pt x="227519" y="3126446"/>
                </a:lnTo>
                <a:lnTo>
                  <a:pt x="191196" y="3098367"/>
                </a:lnTo>
                <a:lnTo>
                  <a:pt x="157432" y="3067351"/>
                </a:lnTo>
                <a:lnTo>
                  <a:pt x="126416" y="3033587"/>
                </a:lnTo>
                <a:lnTo>
                  <a:pt x="98337" y="2997264"/>
                </a:lnTo>
                <a:lnTo>
                  <a:pt x="73387" y="2958573"/>
                </a:lnTo>
                <a:lnTo>
                  <a:pt x="51754" y="2917703"/>
                </a:lnTo>
                <a:lnTo>
                  <a:pt x="33629" y="2874844"/>
                </a:lnTo>
                <a:lnTo>
                  <a:pt x="19201" y="2830187"/>
                </a:lnTo>
                <a:lnTo>
                  <a:pt x="8660" y="2783920"/>
                </a:lnTo>
                <a:lnTo>
                  <a:pt x="2196" y="2736235"/>
                </a:lnTo>
                <a:lnTo>
                  <a:pt x="0" y="2687320"/>
                </a:lnTo>
                <a:lnTo>
                  <a:pt x="0" y="537463"/>
                </a:lnTo>
                <a:close/>
              </a:path>
            </a:pathLst>
          </a:custGeom>
          <a:ln w="1270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6076315" y="3708933"/>
            <a:ext cx="8467725" cy="1031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635" marR="5080" indent="-369570">
              <a:lnSpc>
                <a:spcPct val="150000"/>
              </a:lnSpc>
              <a:spcBef>
                <a:spcPts val="100"/>
              </a:spcBef>
              <a:buFont typeface="Tahoma"/>
              <a:buChar char="●"/>
              <a:tabLst>
                <a:tab pos="381635" algn="l"/>
                <a:tab pos="382270" algn="l"/>
              </a:tabLst>
            </a:pPr>
            <a:r>
              <a:rPr sz="2200" spc="45" dirty="0">
                <a:solidFill>
                  <a:srgbClr val="3E3E3E"/>
                </a:solidFill>
                <a:latin typeface="Trebuchet MS"/>
                <a:cs typeface="Trebuchet MS"/>
              </a:rPr>
              <a:t>kube-apiserver</a:t>
            </a:r>
            <a:r>
              <a:rPr sz="2200" spc="-5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Trebuchet MS"/>
                <a:cs typeface="Trebuchet MS"/>
              </a:rPr>
              <a:t>supports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Kubernetes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rebuchet MS"/>
                <a:cs typeface="Trebuchet MS"/>
              </a:rPr>
              <a:t>API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10" dirty="0">
                <a:solidFill>
                  <a:srgbClr val="3E3E3E"/>
                </a:solidFill>
                <a:latin typeface="Trebuchet MS"/>
                <a:cs typeface="Trebuchet MS"/>
              </a:rPr>
              <a:t>and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rebuchet MS"/>
                <a:cs typeface="Trebuchet MS"/>
              </a:rPr>
              <a:t>processes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Trebuchet MS"/>
                <a:cs typeface="Trebuchet MS"/>
              </a:rPr>
              <a:t>all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the </a:t>
            </a:r>
            <a:r>
              <a:rPr sz="2200" spc="-64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rebuchet MS"/>
                <a:cs typeface="Trebuchet MS"/>
              </a:rPr>
              <a:t>requests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rebuchet MS"/>
                <a:cs typeface="Trebuchet MS"/>
              </a:rPr>
              <a:t>from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rebuchet MS"/>
                <a:cs typeface="Trebuchet MS"/>
              </a:rPr>
              <a:t>various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rebuchet MS"/>
                <a:cs typeface="Trebuchet MS"/>
              </a:rPr>
              <a:t>components.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076315" y="4988839"/>
            <a:ext cx="8805545" cy="1031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635" marR="5080" indent="-369570">
              <a:lnSpc>
                <a:spcPct val="150100"/>
              </a:lnSpc>
              <a:spcBef>
                <a:spcPts val="100"/>
              </a:spcBef>
              <a:buFont typeface="Tahoma"/>
              <a:buChar char="●"/>
              <a:tabLst>
                <a:tab pos="381635" algn="l"/>
                <a:tab pos="382270" algn="l"/>
              </a:tabLst>
            </a:pPr>
            <a:r>
              <a:rPr sz="2200" spc="-50" dirty="0">
                <a:solidFill>
                  <a:srgbClr val="3E3E3E"/>
                </a:solidFill>
                <a:latin typeface="Trebuchet MS"/>
                <a:cs typeface="Trebuchet MS"/>
              </a:rPr>
              <a:t>It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rebuchet MS"/>
                <a:cs typeface="Trebuchet MS"/>
              </a:rPr>
              <a:t>handles</a:t>
            </a:r>
            <a:r>
              <a:rPr sz="2200" spc="-6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Trebuchet MS"/>
                <a:cs typeface="Trebuchet MS"/>
              </a:rPr>
              <a:t>REST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rebuchet MS"/>
                <a:cs typeface="Trebuchet MS"/>
              </a:rPr>
              <a:t>requests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Trebuchet MS"/>
                <a:cs typeface="Trebuchet MS"/>
              </a:rPr>
              <a:t>and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JSON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rebuchet MS"/>
                <a:cs typeface="Trebuchet MS"/>
              </a:rPr>
              <a:t>requests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Trebuchet MS"/>
                <a:cs typeface="Trebuchet MS"/>
              </a:rPr>
              <a:t>and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rebuchet MS"/>
                <a:cs typeface="Trebuchet MS"/>
              </a:rPr>
              <a:t>updates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the </a:t>
            </a:r>
            <a:r>
              <a:rPr sz="2200" spc="-64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" dirty="0">
                <a:solidFill>
                  <a:srgbClr val="3E3E3E"/>
                </a:solidFill>
                <a:latin typeface="Trebuchet MS"/>
                <a:cs typeface="Trebuchet MS"/>
              </a:rPr>
              <a:t>state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of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Trebuchet MS"/>
                <a:cs typeface="Trebuchet MS"/>
              </a:rPr>
              <a:t>each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20" dirty="0">
                <a:solidFill>
                  <a:srgbClr val="3E3E3E"/>
                </a:solidFill>
                <a:latin typeface="Trebuchet MS"/>
                <a:cs typeface="Trebuchet MS"/>
              </a:rPr>
              <a:t>object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in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Trebuchet MS"/>
                <a:cs typeface="Trebuchet MS"/>
              </a:rPr>
              <a:t>etcd.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914131" y="3070860"/>
            <a:ext cx="4285615" cy="515620"/>
          </a:xfrm>
          <a:custGeom>
            <a:avLst/>
            <a:gdLst/>
            <a:ahLst/>
            <a:cxnLst/>
            <a:rect l="l" t="t" r="r" b="b"/>
            <a:pathLst>
              <a:path w="4285615" h="515620">
                <a:moveTo>
                  <a:pt x="4199636" y="0"/>
                </a:moveTo>
                <a:lnTo>
                  <a:pt x="85851" y="0"/>
                </a:lnTo>
                <a:lnTo>
                  <a:pt x="52452" y="6752"/>
                </a:lnTo>
                <a:lnTo>
                  <a:pt x="25161" y="25161"/>
                </a:lnTo>
                <a:lnTo>
                  <a:pt x="6752" y="52452"/>
                </a:lnTo>
                <a:lnTo>
                  <a:pt x="0" y="85851"/>
                </a:lnTo>
                <a:lnTo>
                  <a:pt x="0" y="429260"/>
                </a:lnTo>
                <a:lnTo>
                  <a:pt x="6752" y="462659"/>
                </a:lnTo>
                <a:lnTo>
                  <a:pt x="25161" y="489950"/>
                </a:lnTo>
                <a:lnTo>
                  <a:pt x="52452" y="508359"/>
                </a:lnTo>
                <a:lnTo>
                  <a:pt x="85851" y="515112"/>
                </a:lnTo>
                <a:lnTo>
                  <a:pt x="4199636" y="515112"/>
                </a:lnTo>
                <a:lnTo>
                  <a:pt x="4233035" y="508359"/>
                </a:lnTo>
                <a:lnTo>
                  <a:pt x="4260326" y="489950"/>
                </a:lnTo>
                <a:lnTo>
                  <a:pt x="4278735" y="462659"/>
                </a:lnTo>
                <a:lnTo>
                  <a:pt x="4285488" y="429260"/>
                </a:lnTo>
                <a:lnTo>
                  <a:pt x="4285488" y="85851"/>
                </a:lnTo>
                <a:lnTo>
                  <a:pt x="4278735" y="52452"/>
                </a:lnTo>
                <a:lnTo>
                  <a:pt x="4260326" y="25161"/>
                </a:lnTo>
                <a:lnTo>
                  <a:pt x="4233035" y="6752"/>
                </a:lnTo>
                <a:lnTo>
                  <a:pt x="4199636" y="0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8899017" y="3111246"/>
            <a:ext cx="23164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5" dirty="0">
                <a:solidFill>
                  <a:srgbClr val="FFFFFF"/>
                </a:solidFill>
                <a:latin typeface="Tahoma"/>
                <a:cs typeface="Tahoma"/>
              </a:rPr>
              <a:t>kube-apiserver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902332" y="2282189"/>
            <a:ext cx="1917064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dirty="0">
                <a:solidFill>
                  <a:srgbClr val="3E3E3E"/>
                </a:solidFill>
                <a:latin typeface="Tahoma"/>
                <a:cs typeface="Tahoma"/>
              </a:rPr>
              <a:t>Control</a:t>
            </a:r>
            <a:r>
              <a:rPr sz="2200" b="1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b="1" spc="-10" dirty="0">
                <a:solidFill>
                  <a:srgbClr val="3E3E3E"/>
                </a:solidFill>
                <a:latin typeface="Tahoma"/>
                <a:cs typeface="Tahoma"/>
              </a:rPr>
              <a:t>Plane</a:t>
            </a:r>
            <a:endParaRPr sz="2200">
              <a:latin typeface="Tahoma"/>
              <a:cs typeface="Tahoma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959929" y="2778061"/>
            <a:ext cx="4020820" cy="4624705"/>
            <a:chOff x="959929" y="2778061"/>
            <a:chExt cx="4020820" cy="4624705"/>
          </a:xfrm>
        </p:grpSpPr>
        <p:sp>
          <p:nvSpPr>
            <p:cNvPr id="12" name="object 12"/>
            <p:cNvSpPr/>
            <p:nvPr/>
          </p:nvSpPr>
          <p:spPr>
            <a:xfrm>
              <a:off x="964691" y="2782823"/>
              <a:ext cx="4011295" cy="4615180"/>
            </a:xfrm>
            <a:custGeom>
              <a:avLst/>
              <a:gdLst/>
              <a:ahLst/>
              <a:cxnLst/>
              <a:rect l="l" t="t" r="r" b="b"/>
              <a:pathLst>
                <a:path w="4011295" h="4615180">
                  <a:moveTo>
                    <a:pt x="3342640" y="0"/>
                  </a:moveTo>
                  <a:lnTo>
                    <a:pt x="668528" y="0"/>
                  </a:lnTo>
                  <a:lnTo>
                    <a:pt x="620784" y="1678"/>
                  </a:lnTo>
                  <a:lnTo>
                    <a:pt x="573947" y="6639"/>
                  </a:lnTo>
                  <a:lnTo>
                    <a:pt x="528129" y="14768"/>
                  </a:lnTo>
                  <a:lnTo>
                    <a:pt x="483443" y="25954"/>
                  </a:lnTo>
                  <a:lnTo>
                    <a:pt x="440003" y="40081"/>
                  </a:lnTo>
                  <a:lnTo>
                    <a:pt x="397921" y="57038"/>
                  </a:lnTo>
                  <a:lnTo>
                    <a:pt x="357310" y="76711"/>
                  </a:lnTo>
                  <a:lnTo>
                    <a:pt x="318285" y="98987"/>
                  </a:lnTo>
                  <a:lnTo>
                    <a:pt x="280957" y="123753"/>
                  </a:lnTo>
                  <a:lnTo>
                    <a:pt x="245440" y="150895"/>
                  </a:lnTo>
                  <a:lnTo>
                    <a:pt x="211847" y="180301"/>
                  </a:lnTo>
                  <a:lnTo>
                    <a:pt x="180292" y="211857"/>
                  </a:lnTo>
                  <a:lnTo>
                    <a:pt x="150887" y="245451"/>
                  </a:lnTo>
                  <a:lnTo>
                    <a:pt x="123746" y="280968"/>
                  </a:lnTo>
                  <a:lnTo>
                    <a:pt x="98981" y="318296"/>
                  </a:lnTo>
                  <a:lnTo>
                    <a:pt x="76706" y="357322"/>
                  </a:lnTo>
                  <a:lnTo>
                    <a:pt x="57034" y="397932"/>
                  </a:lnTo>
                  <a:lnTo>
                    <a:pt x="40078" y="440013"/>
                  </a:lnTo>
                  <a:lnTo>
                    <a:pt x="25952" y="483452"/>
                  </a:lnTo>
                  <a:lnTo>
                    <a:pt x="14767" y="528137"/>
                  </a:lnTo>
                  <a:lnTo>
                    <a:pt x="6638" y="573953"/>
                  </a:lnTo>
                  <a:lnTo>
                    <a:pt x="1678" y="620787"/>
                  </a:lnTo>
                  <a:lnTo>
                    <a:pt x="0" y="668527"/>
                  </a:lnTo>
                  <a:lnTo>
                    <a:pt x="0" y="3946144"/>
                  </a:lnTo>
                  <a:lnTo>
                    <a:pt x="1678" y="3993884"/>
                  </a:lnTo>
                  <a:lnTo>
                    <a:pt x="6638" y="4040718"/>
                  </a:lnTo>
                  <a:lnTo>
                    <a:pt x="14767" y="4086534"/>
                  </a:lnTo>
                  <a:lnTo>
                    <a:pt x="25952" y="4131219"/>
                  </a:lnTo>
                  <a:lnTo>
                    <a:pt x="40078" y="4174658"/>
                  </a:lnTo>
                  <a:lnTo>
                    <a:pt x="57034" y="4216739"/>
                  </a:lnTo>
                  <a:lnTo>
                    <a:pt x="76706" y="4257349"/>
                  </a:lnTo>
                  <a:lnTo>
                    <a:pt x="98981" y="4296375"/>
                  </a:lnTo>
                  <a:lnTo>
                    <a:pt x="123746" y="4333703"/>
                  </a:lnTo>
                  <a:lnTo>
                    <a:pt x="150887" y="4369220"/>
                  </a:lnTo>
                  <a:lnTo>
                    <a:pt x="180292" y="4402814"/>
                  </a:lnTo>
                  <a:lnTo>
                    <a:pt x="211847" y="4434370"/>
                  </a:lnTo>
                  <a:lnTo>
                    <a:pt x="245440" y="4463776"/>
                  </a:lnTo>
                  <a:lnTo>
                    <a:pt x="280957" y="4490918"/>
                  </a:lnTo>
                  <a:lnTo>
                    <a:pt x="318285" y="4515684"/>
                  </a:lnTo>
                  <a:lnTo>
                    <a:pt x="357310" y="4537960"/>
                  </a:lnTo>
                  <a:lnTo>
                    <a:pt x="397921" y="4557633"/>
                  </a:lnTo>
                  <a:lnTo>
                    <a:pt x="440003" y="4574590"/>
                  </a:lnTo>
                  <a:lnTo>
                    <a:pt x="483443" y="4588717"/>
                  </a:lnTo>
                  <a:lnTo>
                    <a:pt x="528129" y="4599903"/>
                  </a:lnTo>
                  <a:lnTo>
                    <a:pt x="573947" y="4608032"/>
                  </a:lnTo>
                  <a:lnTo>
                    <a:pt x="620784" y="4612993"/>
                  </a:lnTo>
                  <a:lnTo>
                    <a:pt x="668528" y="4614672"/>
                  </a:lnTo>
                  <a:lnTo>
                    <a:pt x="3342640" y="4614672"/>
                  </a:lnTo>
                  <a:lnTo>
                    <a:pt x="3390380" y="4612993"/>
                  </a:lnTo>
                  <a:lnTo>
                    <a:pt x="3437214" y="4608032"/>
                  </a:lnTo>
                  <a:lnTo>
                    <a:pt x="3483030" y="4599903"/>
                  </a:lnTo>
                  <a:lnTo>
                    <a:pt x="3527715" y="4588717"/>
                  </a:lnTo>
                  <a:lnTo>
                    <a:pt x="3571154" y="4574590"/>
                  </a:lnTo>
                  <a:lnTo>
                    <a:pt x="3613235" y="4557633"/>
                  </a:lnTo>
                  <a:lnTo>
                    <a:pt x="3653845" y="4537960"/>
                  </a:lnTo>
                  <a:lnTo>
                    <a:pt x="3692871" y="4515684"/>
                  </a:lnTo>
                  <a:lnTo>
                    <a:pt x="3730199" y="4490918"/>
                  </a:lnTo>
                  <a:lnTo>
                    <a:pt x="3765716" y="4463776"/>
                  </a:lnTo>
                  <a:lnTo>
                    <a:pt x="3799310" y="4434370"/>
                  </a:lnTo>
                  <a:lnTo>
                    <a:pt x="3830866" y="4402814"/>
                  </a:lnTo>
                  <a:lnTo>
                    <a:pt x="3860272" y="4369220"/>
                  </a:lnTo>
                  <a:lnTo>
                    <a:pt x="3887414" y="4333703"/>
                  </a:lnTo>
                  <a:lnTo>
                    <a:pt x="3912180" y="4296375"/>
                  </a:lnTo>
                  <a:lnTo>
                    <a:pt x="3934456" y="4257349"/>
                  </a:lnTo>
                  <a:lnTo>
                    <a:pt x="3954129" y="4216739"/>
                  </a:lnTo>
                  <a:lnTo>
                    <a:pt x="3971086" y="4174658"/>
                  </a:lnTo>
                  <a:lnTo>
                    <a:pt x="3985213" y="4131219"/>
                  </a:lnTo>
                  <a:lnTo>
                    <a:pt x="3996399" y="4086534"/>
                  </a:lnTo>
                  <a:lnTo>
                    <a:pt x="4004528" y="4040718"/>
                  </a:lnTo>
                  <a:lnTo>
                    <a:pt x="4009489" y="3993884"/>
                  </a:lnTo>
                  <a:lnTo>
                    <a:pt x="4011168" y="3946144"/>
                  </a:lnTo>
                  <a:lnTo>
                    <a:pt x="4011168" y="668527"/>
                  </a:lnTo>
                  <a:lnTo>
                    <a:pt x="4009489" y="620787"/>
                  </a:lnTo>
                  <a:lnTo>
                    <a:pt x="4004528" y="573953"/>
                  </a:lnTo>
                  <a:lnTo>
                    <a:pt x="3996399" y="528137"/>
                  </a:lnTo>
                  <a:lnTo>
                    <a:pt x="3985213" y="483452"/>
                  </a:lnTo>
                  <a:lnTo>
                    <a:pt x="3971086" y="440013"/>
                  </a:lnTo>
                  <a:lnTo>
                    <a:pt x="3954129" y="397932"/>
                  </a:lnTo>
                  <a:lnTo>
                    <a:pt x="3934456" y="357322"/>
                  </a:lnTo>
                  <a:lnTo>
                    <a:pt x="3912180" y="318296"/>
                  </a:lnTo>
                  <a:lnTo>
                    <a:pt x="3887414" y="280968"/>
                  </a:lnTo>
                  <a:lnTo>
                    <a:pt x="3860272" y="245451"/>
                  </a:lnTo>
                  <a:lnTo>
                    <a:pt x="3830866" y="211857"/>
                  </a:lnTo>
                  <a:lnTo>
                    <a:pt x="3799310" y="180301"/>
                  </a:lnTo>
                  <a:lnTo>
                    <a:pt x="3765716" y="150895"/>
                  </a:lnTo>
                  <a:lnTo>
                    <a:pt x="3730199" y="123753"/>
                  </a:lnTo>
                  <a:lnTo>
                    <a:pt x="3692871" y="98987"/>
                  </a:lnTo>
                  <a:lnTo>
                    <a:pt x="3653845" y="76711"/>
                  </a:lnTo>
                  <a:lnTo>
                    <a:pt x="3613235" y="57038"/>
                  </a:lnTo>
                  <a:lnTo>
                    <a:pt x="3571154" y="40081"/>
                  </a:lnTo>
                  <a:lnTo>
                    <a:pt x="3527715" y="25954"/>
                  </a:lnTo>
                  <a:lnTo>
                    <a:pt x="3483030" y="14768"/>
                  </a:lnTo>
                  <a:lnTo>
                    <a:pt x="3437214" y="6639"/>
                  </a:lnTo>
                  <a:lnTo>
                    <a:pt x="3390380" y="1678"/>
                  </a:lnTo>
                  <a:lnTo>
                    <a:pt x="334264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964691" y="2782823"/>
              <a:ext cx="4011295" cy="4615180"/>
            </a:xfrm>
            <a:custGeom>
              <a:avLst/>
              <a:gdLst/>
              <a:ahLst/>
              <a:cxnLst/>
              <a:rect l="l" t="t" r="r" b="b"/>
              <a:pathLst>
                <a:path w="4011295" h="4615180">
                  <a:moveTo>
                    <a:pt x="0" y="668527"/>
                  </a:moveTo>
                  <a:lnTo>
                    <a:pt x="1678" y="620787"/>
                  </a:lnTo>
                  <a:lnTo>
                    <a:pt x="6638" y="573953"/>
                  </a:lnTo>
                  <a:lnTo>
                    <a:pt x="14767" y="528137"/>
                  </a:lnTo>
                  <a:lnTo>
                    <a:pt x="25952" y="483452"/>
                  </a:lnTo>
                  <a:lnTo>
                    <a:pt x="40078" y="440013"/>
                  </a:lnTo>
                  <a:lnTo>
                    <a:pt x="57034" y="397932"/>
                  </a:lnTo>
                  <a:lnTo>
                    <a:pt x="76706" y="357322"/>
                  </a:lnTo>
                  <a:lnTo>
                    <a:pt x="98981" y="318296"/>
                  </a:lnTo>
                  <a:lnTo>
                    <a:pt x="123746" y="280968"/>
                  </a:lnTo>
                  <a:lnTo>
                    <a:pt x="150887" y="245451"/>
                  </a:lnTo>
                  <a:lnTo>
                    <a:pt x="180292" y="211857"/>
                  </a:lnTo>
                  <a:lnTo>
                    <a:pt x="211847" y="180301"/>
                  </a:lnTo>
                  <a:lnTo>
                    <a:pt x="245440" y="150895"/>
                  </a:lnTo>
                  <a:lnTo>
                    <a:pt x="280957" y="123753"/>
                  </a:lnTo>
                  <a:lnTo>
                    <a:pt x="318285" y="98987"/>
                  </a:lnTo>
                  <a:lnTo>
                    <a:pt x="357310" y="76711"/>
                  </a:lnTo>
                  <a:lnTo>
                    <a:pt x="397921" y="57038"/>
                  </a:lnTo>
                  <a:lnTo>
                    <a:pt x="440003" y="40081"/>
                  </a:lnTo>
                  <a:lnTo>
                    <a:pt x="483443" y="25954"/>
                  </a:lnTo>
                  <a:lnTo>
                    <a:pt x="528129" y="14768"/>
                  </a:lnTo>
                  <a:lnTo>
                    <a:pt x="573947" y="6639"/>
                  </a:lnTo>
                  <a:lnTo>
                    <a:pt x="620784" y="1678"/>
                  </a:lnTo>
                  <a:lnTo>
                    <a:pt x="668528" y="0"/>
                  </a:lnTo>
                  <a:lnTo>
                    <a:pt x="3342640" y="0"/>
                  </a:lnTo>
                  <a:lnTo>
                    <a:pt x="3390380" y="1678"/>
                  </a:lnTo>
                  <a:lnTo>
                    <a:pt x="3437214" y="6639"/>
                  </a:lnTo>
                  <a:lnTo>
                    <a:pt x="3483030" y="14768"/>
                  </a:lnTo>
                  <a:lnTo>
                    <a:pt x="3527715" y="25954"/>
                  </a:lnTo>
                  <a:lnTo>
                    <a:pt x="3571154" y="40081"/>
                  </a:lnTo>
                  <a:lnTo>
                    <a:pt x="3613235" y="57038"/>
                  </a:lnTo>
                  <a:lnTo>
                    <a:pt x="3653845" y="76711"/>
                  </a:lnTo>
                  <a:lnTo>
                    <a:pt x="3692871" y="98987"/>
                  </a:lnTo>
                  <a:lnTo>
                    <a:pt x="3730199" y="123753"/>
                  </a:lnTo>
                  <a:lnTo>
                    <a:pt x="3765716" y="150895"/>
                  </a:lnTo>
                  <a:lnTo>
                    <a:pt x="3799310" y="180301"/>
                  </a:lnTo>
                  <a:lnTo>
                    <a:pt x="3830866" y="211857"/>
                  </a:lnTo>
                  <a:lnTo>
                    <a:pt x="3860272" y="245451"/>
                  </a:lnTo>
                  <a:lnTo>
                    <a:pt x="3887414" y="280968"/>
                  </a:lnTo>
                  <a:lnTo>
                    <a:pt x="3912180" y="318296"/>
                  </a:lnTo>
                  <a:lnTo>
                    <a:pt x="3934456" y="357322"/>
                  </a:lnTo>
                  <a:lnTo>
                    <a:pt x="3954129" y="397932"/>
                  </a:lnTo>
                  <a:lnTo>
                    <a:pt x="3971086" y="440013"/>
                  </a:lnTo>
                  <a:lnTo>
                    <a:pt x="3985213" y="483452"/>
                  </a:lnTo>
                  <a:lnTo>
                    <a:pt x="3996399" y="528137"/>
                  </a:lnTo>
                  <a:lnTo>
                    <a:pt x="4004528" y="573953"/>
                  </a:lnTo>
                  <a:lnTo>
                    <a:pt x="4009489" y="620787"/>
                  </a:lnTo>
                  <a:lnTo>
                    <a:pt x="4011168" y="668527"/>
                  </a:lnTo>
                  <a:lnTo>
                    <a:pt x="4011168" y="3946144"/>
                  </a:lnTo>
                  <a:lnTo>
                    <a:pt x="4009489" y="3993884"/>
                  </a:lnTo>
                  <a:lnTo>
                    <a:pt x="4004528" y="4040718"/>
                  </a:lnTo>
                  <a:lnTo>
                    <a:pt x="3996399" y="4086534"/>
                  </a:lnTo>
                  <a:lnTo>
                    <a:pt x="3985213" y="4131219"/>
                  </a:lnTo>
                  <a:lnTo>
                    <a:pt x="3971086" y="4174658"/>
                  </a:lnTo>
                  <a:lnTo>
                    <a:pt x="3954129" y="4216739"/>
                  </a:lnTo>
                  <a:lnTo>
                    <a:pt x="3934456" y="4257349"/>
                  </a:lnTo>
                  <a:lnTo>
                    <a:pt x="3912180" y="4296375"/>
                  </a:lnTo>
                  <a:lnTo>
                    <a:pt x="3887414" y="4333703"/>
                  </a:lnTo>
                  <a:lnTo>
                    <a:pt x="3860272" y="4369220"/>
                  </a:lnTo>
                  <a:lnTo>
                    <a:pt x="3830866" y="4402814"/>
                  </a:lnTo>
                  <a:lnTo>
                    <a:pt x="3799310" y="4434370"/>
                  </a:lnTo>
                  <a:lnTo>
                    <a:pt x="3765716" y="4463776"/>
                  </a:lnTo>
                  <a:lnTo>
                    <a:pt x="3730199" y="4490918"/>
                  </a:lnTo>
                  <a:lnTo>
                    <a:pt x="3692871" y="4515684"/>
                  </a:lnTo>
                  <a:lnTo>
                    <a:pt x="3653845" y="4537960"/>
                  </a:lnTo>
                  <a:lnTo>
                    <a:pt x="3613235" y="4557633"/>
                  </a:lnTo>
                  <a:lnTo>
                    <a:pt x="3571154" y="4574590"/>
                  </a:lnTo>
                  <a:lnTo>
                    <a:pt x="3527715" y="4588717"/>
                  </a:lnTo>
                  <a:lnTo>
                    <a:pt x="3483030" y="4599903"/>
                  </a:lnTo>
                  <a:lnTo>
                    <a:pt x="3437214" y="4608032"/>
                  </a:lnTo>
                  <a:lnTo>
                    <a:pt x="3390380" y="4612993"/>
                  </a:lnTo>
                  <a:lnTo>
                    <a:pt x="3342640" y="4614672"/>
                  </a:lnTo>
                  <a:lnTo>
                    <a:pt x="668528" y="4614672"/>
                  </a:lnTo>
                  <a:lnTo>
                    <a:pt x="620784" y="4612993"/>
                  </a:lnTo>
                  <a:lnTo>
                    <a:pt x="573947" y="4608032"/>
                  </a:lnTo>
                  <a:lnTo>
                    <a:pt x="528129" y="4599903"/>
                  </a:lnTo>
                  <a:lnTo>
                    <a:pt x="483443" y="4588717"/>
                  </a:lnTo>
                  <a:lnTo>
                    <a:pt x="440003" y="4574590"/>
                  </a:lnTo>
                  <a:lnTo>
                    <a:pt x="397921" y="4557633"/>
                  </a:lnTo>
                  <a:lnTo>
                    <a:pt x="357310" y="4537960"/>
                  </a:lnTo>
                  <a:lnTo>
                    <a:pt x="318285" y="4515684"/>
                  </a:lnTo>
                  <a:lnTo>
                    <a:pt x="280957" y="4490918"/>
                  </a:lnTo>
                  <a:lnTo>
                    <a:pt x="245440" y="4463776"/>
                  </a:lnTo>
                  <a:lnTo>
                    <a:pt x="211847" y="4434370"/>
                  </a:lnTo>
                  <a:lnTo>
                    <a:pt x="180292" y="4402814"/>
                  </a:lnTo>
                  <a:lnTo>
                    <a:pt x="150887" y="4369220"/>
                  </a:lnTo>
                  <a:lnTo>
                    <a:pt x="123746" y="4333703"/>
                  </a:lnTo>
                  <a:lnTo>
                    <a:pt x="98981" y="4296375"/>
                  </a:lnTo>
                  <a:lnTo>
                    <a:pt x="76706" y="4257349"/>
                  </a:lnTo>
                  <a:lnTo>
                    <a:pt x="57034" y="4216739"/>
                  </a:lnTo>
                  <a:lnTo>
                    <a:pt x="40078" y="4174658"/>
                  </a:lnTo>
                  <a:lnTo>
                    <a:pt x="25952" y="4131219"/>
                  </a:lnTo>
                  <a:lnTo>
                    <a:pt x="14767" y="4086534"/>
                  </a:lnTo>
                  <a:lnTo>
                    <a:pt x="6638" y="4040718"/>
                  </a:lnTo>
                  <a:lnTo>
                    <a:pt x="1678" y="3993884"/>
                  </a:lnTo>
                  <a:lnTo>
                    <a:pt x="0" y="3946144"/>
                  </a:lnTo>
                  <a:lnTo>
                    <a:pt x="0" y="668527"/>
                  </a:lnTo>
                  <a:close/>
                </a:path>
              </a:pathLst>
            </a:custGeom>
            <a:ln w="9525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142999" y="4277867"/>
              <a:ext cx="3660775" cy="619125"/>
            </a:xfrm>
            <a:custGeom>
              <a:avLst/>
              <a:gdLst/>
              <a:ahLst/>
              <a:cxnLst/>
              <a:rect l="l" t="t" r="r" b="b"/>
              <a:pathLst>
                <a:path w="3660775" h="619125">
                  <a:moveTo>
                    <a:pt x="3557524" y="0"/>
                  </a:moveTo>
                  <a:lnTo>
                    <a:pt x="103124" y="0"/>
                  </a:lnTo>
                  <a:lnTo>
                    <a:pt x="62986" y="8112"/>
                  </a:lnTo>
                  <a:lnTo>
                    <a:pt x="30206" y="30225"/>
                  </a:lnTo>
                  <a:lnTo>
                    <a:pt x="8104" y="63007"/>
                  </a:lnTo>
                  <a:lnTo>
                    <a:pt x="0" y="103124"/>
                  </a:lnTo>
                  <a:lnTo>
                    <a:pt x="0" y="515620"/>
                  </a:lnTo>
                  <a:lnTo>
                    <a:pt x="8104" y="555736"/>
                  </a:lnTo>
                  <a:lnTo>
                    <a:pt x="30206" y="588518"/>
                  </a:lnTo>
                  <a:lnTo>
                    <a:pt x="62986" y="610631"/>
                  </a:lnTo>
                  <a:lnTo>
                    <a:pt x="103124" y="618744"/>
                  </a:lnTo>
                  <a:lnTo>
                    <a:pt x="3557524" y="618744"/>
                  </a:lnTo>
                  <a:lnTo>
                    <a:pt x="3597640" y="610631"/>
                  </a:lnTo>
                  <a:lnTo>
                    <a:pt x="3630422" y="588518"/>
                  </a:lnTo>
                  <a:lnTo>
                    <a:pt x="3652535" y="555736"/>
                  </a:lnTo>
                  <a:lnTo>
                    <a:pt x="3660648" y="515620"/>
                  </a:lnTo>
                  <a:lnTo>
                    <a:pt x="3660648" y="103124"/>
                  </a:lnTo>
                  <a:lnTo>
                    <a:pt x="3652535" y="63007"/>
                  </a:lnTo>
                  <a:lnTo>
                    <a:pt x="3630422" y="30226"/>
                  </a:lnTo>
                  <a:lnTo>
                    <a:pt x="3597640" y="8112"/>
                  </a:lnTo>
                  <a:lnTo>
                    <a:pt x="3557524" y="0"/>
                  </a:lnTo>
                  <a:close/>
                </a:path>
              </a:pathLst>
            </a:custGeom>
            <a:solidFill>
              <a:srgbClr val="9CC2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142999" y="4277867"/>
              <a:ext cx="3660775" cy="619125"/>
            </a:xfrm>
            <a:custGeom>
              <a:avLst/>
              <a:gdLst/>
              <a:ahLst/>
              <a:cxnLst/>
              <a:rect l="l" t="t" r="r" b="b"/>
              <a:pathLst>
                <a:path w="3660775" h="619125">
                  <a:moveTo>
                    <a:pt x="0" y="103124"/>
                  </a:moveTo>
                  <a:lnTo>
                    <a:pt x="8104" y="63007"/>
                  </a:lnTo>
                  <a:lnTo>
                    <a:pt x="30206" y="30225"/>
                  </a:lnTo>
                  <a:lnTo>
                    <a:pt x="62986" y="8112"/>
                  </a:lnTo>
                  <a:lnTo>
                    <a:pt x="103124" y="0"/>
                  </a:lnTo>
                  <a:lnTo>
                    <a:pt x="3557524" y="0"/>
                  </a:lnTo>
                  <a:lnTo>
                    <a:pt x="3597640" y="8112"/>
                  </a:lnTo>
                  <a:lnTo>
                    <a:pt x="3630422" y="30226"/>
                  </a:lnTo>
                  <a:lnTo>
                    <a:pt x="3652535" y="63007"/>
                  </a:lnTo>
                  <a:lnTo>
                    <a:pt x="3660648" y="103124"/>
                  </a:lnTo>
                  <a:lnTo>
                    <a:pt x="3660648" y="515620"/>
                  </a:lnTo>
                  <a:lnTo>
                    <a:pt x="3652535" y="555736"/>
                  </a:lnTo>
                  <a:lnTo>
                    <a:pt x="3630422" y="588518"/>
                  </a:lnTo>
                  <a:lnTo>
                    <a:pt x="3597640" y="610631"/>
                  </a:lnTo>
                  <a:lnTo>
                    <a:pt x="3557524" y="618744"/>
                  </a:lnTo>
                  <a:lnTo>
                    <a:pt x="103124" y="618744"/>
                  </a:lnTo>
                  <a:lnTo>
                    <a:pt x="62986" y="610631"/>
                  </a:lnTo>
                  <a:lnTo>
                    <a:pt x="30206" y="588518"/>
                  </a:lnTo>
                  <a:lnTo>
                    <a:pt x="8104" y="555736"/>
                  </a:lnTo>
                  <a:lnTo>
                    <a:pt x="0" y="515620"/>
                  </a:lnTo>
                  <a:lnTo>
                    <a:pt x="0" y="103124"/>
                  </a:lnTo>
                  <a:close/>
                </a:path>
              </a:pathLst>
            </a:custGeom>
            <a:ln w="9525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142999" y="5340095"/>
              <a:ext cx="3660775" cy="619125"/>
            </a:xfrm>
            <a:custGeom>
              <a:avLst/>
              <a:gdLst/>
              <a:ahLst/>
              <a:cxnLst/>
              <a:rect l="l" t="t" r="r" b="b"/>
              <a:pathLst>
                <a:path w="3660775" h="619125">
                  <a:moveTo>
                    <a:pt x="3557524" y="0"/>
                  </a:moveTo>
                  <a:lnTo>
                    <a:pt x="103124" y="0"/>
                  </a:lnTo>
                  <a:lnTo>
                    <a:pt x="62986" y="8112"/>
                  </a:lnTo>
                  <a:lnTo>
                    <a:pt x="30206" y="30225"/>
                  </a:lnTo>
                  <a:lnTo>
                    <a:pt x="8104" y="63007"/>
                  </a:lnTo>
                  <a:lnTo>
                    <a:pt x="0" y="103124"/>
                  </a:lnTo>
                  <a:lnTo>
                    <a:pt x="0" y="515619"/>
                  </a:lnTo>
                  <a:lnTo>
                    <a:pt x="8104" y="555736"/>
                  </a:lnTo>
                  <a:lnTo>
                    <a:pt x="30206" y="588517"/>
                  </a:lnTo>
                  <a:lnTo>
                    <a:pt x="62986" y="610631"/>
                  </a:lnTo>
                  <a:lnTo>
                    <a:pt x="103124" y="618743"/>
                  </a:lnTo>
                  <a:lnTo>
                    <a:pt x="3557524" y="618743"/>
                  </a:lnTo>
                  <a:lnTo>
                    <a:pt x="3597640" y="610631"/>
                  </a:lnTo>
                  <a:lnTo>
                    <a:pt x="3630422" y="588517"/>
                  </a:lnTo>
                  <a:lnTo>
                    <a:pt x="3652535" y="555736"/>
                  </a:lnTo>
                  <a:lnTo>
                    <a:pt x="3660648" y="515619"/>
                  </a:lnTo>
                  <a:lnTo>
                    <a:pt x="3660648" y="103124"/>
                  </a:lnTo>
                  <a:lnTo>
                    <a:pt x="3652535" y="63007"/>
                  </a:lnTo>
                  <a:lnTo>
                    <a:pt x="3630422" y="30225"/>
                  </a:lnTo>
                  <a:lnTo>
                    <a:pt x="3597640" y="8112"/>
                  </a:lnTo>
                  <a:lnTo>
                    <a:pt x="3557524" y="0"/>
                  </a:lnTo>
                  <a:close/>
                </a:path>
              </a:pathLst>
            </a:custGeom>
            <a:solidFill>
              <a:srgbClr val="9CC2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142999" y="5340095"/>
              <a:ext cx="3660775" cy="619125"/>
            </a:xfrm>
            <a:custGeom>
              <a:avLst/>
              <a:gdLst/>
              <a:ahLst/>
              <a:cxnLst/>
              <a:rect l="l" t="t" r="r" b="b"/>
              <a:pathLst>
                <a:path w="3660775" h="619125">
                  <a:moveTo>
                    <a:pt x="0" y="103124"/>
                  </a:moveTo>
                  <a:lnTo>
                    <a:pt x="8104" y="63007"/>
                  </a:lnTo>
                  <a:lnTo>
                    <a:pt x="30206" y="30225"/>
                  </a:lnTo>
                  <a:lnTo>
                    <a:pt x="62986" y="8112"/>
                  </a:lnTo>
                  <a:lnTo>
                    <a:pt x="103124" y="0"/>
                  </a:lnTo>
                  <a:lnTo>
                    <a:pt x="3557524" y="0"/>
                  </a:lnTo>
                  <a:lnTo>
                    <a:pt x="3597640" y="8112"/>
                  </a:lnTo>
                  <a:lnTo>
                    <a:pt x="3630422" y="30225"/>
                  </a:lnTo>
                  <a:lnTo>
                    <a:pt x="3652535" y="63007"/>
                  </a:lnTo>
                  <a:lnTo>
                    <a:pt x="3660648" y="103124"/>
                  </a:lnTo>
                  <a:lnTo>
                    <a:pt x="3660648" y="515619"/>
                  </a:lnTo>
                  <a:lnTo>
                    <a:pt x="3652535" y="555736"/>
                  </a:lnTo>
                  <a:lnTo>
                    <a:pt x="3630422" y="588517"/>
                  </a:lnTo>
                  <a:lnTo>
                    <a:pt x="3597640" y="610631"/>
                  </a:lnTo>
                  <a:lnTo>
                    <a:pt x="3557524" y="618743"/>
                  </a:lnTo>
                  <a:lnTo>
                    <a:pt x="103124" y="618743"/>
                  </a:lnTo>
                  <a:lnTo>
                    <a:pt x="62986" y="610631"/>
                  </a:lnTo>
                  <a:lnTo>
                    <a:pt x="30206" y="588517"/>
                  </a:lnTo>
                  <a:lnTo>
                    <a:pt x="8104" y="555736"/>
                  </a:lnTo>
                  <a:lnTo>
                    <a:pt x="0" y="515619"/>
                  </a:lnTo>
                  <a:lnTo>
                    <a:pt x="0" y="103124"/>
                  </a:lnTo>
                  <a:close/>
                </a:path>
              </a:pathLst>
            </a:custGeom>
            <a:ln w="9525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1333246" y="5455158"/>
            <a:ext cx="328041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kube-controller-manager</a:t>
            </a:r>
            <a:endParaRPr sz="2200">
              <a:latin typeface="Trebuchet MS"/>
              <a:cs typeface="Trebuchet MS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1138237" y="3209353"/>
            <a:ext cx="3670300" cy="3722370"/>
            <a:chOff x="1138237" y="3209353"/>
            <a:chExt cx="3670300" cy="3722370"/>
          </a:xfrm>
        </p:grpSpPr>
        <p:sp>
          <p:nvSpPr>
            <p:cNvPr id="20" name="object 20"/>
            <p:cNvSpPr/>
            <p:nvPr/>
          </p:nvSpPr>
          <p:spPr>
            <a:xfrm>
              <a:off x="1691640" y="6458711"/>
              <a:ext cx="1487805" cy="467995"/>
            </a:xfrm>
            <a:custGeom>
              <a:avLst/>
              <a:gdLst/>
              <a:ahLst/>
              <a:cxnLst/>
              <a:rect l="l" t="t" r="r" b="b"/>
              <a:pathLst>
                <a:path w="1487805" h="467995">
                  <a:moveTo>
                    <a:pt x="1487424" y="77977"/>
                  </a:moveTo>
                  <a:lnTo>
                    <a:pt x="1453986" y="101161"/>
                  </a:lnTo>
                  <a:lnTo>
                    <a:pt x="1397657" y="115141"/>
                  </a:lnTo>
                  <a:lnTo>
                    <a:pt x="1317588" y="127573"/>
                  </a:lnTo>
                  <a:lnTo>
                    <a:pt x="1269587" y="133111"/>
                  </a:lnTo>
                  <a:lnTo>
                    <a:pt x="1216772" y="138145"/>
                  </a:lnTo>
                  <a:lnTo>
                    <a:pt x="1159518" y="142635"/>
                  </a:lnTo>
                  <a:lnTo>
                    <a:pt x="1098199" y="146541"/>
                  </a:lnTo>
                  <a:lnTo>
                    <a:pt x="1033188" y="149826"/>
                  </a:lnTo>
                  <a:lnTo>
                    <a:pt x="964860" y="152449"/>
                  </a:lnTo>
                  <a:lnTo>
                    <a:pt x="893589" y="154371"/>
                  </a:lnTo>
                  <a:lnTo>
                    <a:pt x="819748" y="155553"/>
                  </a:lnTo>
                  <a:lnTo>
                    <a:pt x="743712" y="155956"/>
                  </a:lnTo>
                  <a:lnTo>
                    <a:pt x="667675" y="155553"/>
                  </a:lnTo>
                  <a:lnTo>
                    <a:pt x="593834" y="154371"/>
                  </a:lnTo>
                  <a:lnTo>
                    <a:pt x="522563" y="152449"/>
                  </a:lnTo>
                  <a:lnTo>
                    <a:pt x="454235" y="149826"/>
                  </a:lnTo>
                  <a:lnTo>
                    <a:pt x="389224" y="146541"/>
                  </a:lnTo>
                  <a:lnTo>
                    <a:pt x="327905" y="142635"/>
                  </a:lnTo>
                  <a:lnTo>
                    <a:pt x="270651" y="138145"/>
                  </a:lnTo>
                  <a:lnTo>
                    <a:pt x="217836" y="133111"/>
                  </a:lnTo>
                  <a:lnTo>
                    <a:pt x="169835" y="127573"/>
                  </a:lnTo>
                  <a:lnTo>
                    <a:pt x="127020" y="121570"/>
                  </a:lnTo>
                  <a:lnTo>
                    <a:pt x="58447" y="108325"/>
                  </a:lnTo>
                  <a:lnTo>
                    <a:pt x="15110" y="93689"/>
                  </a:lnTo>
                  <a:lnTo>
                    <a:pt x="3839" y="85948"/>
                  </a:lnTo>
                  <a:lnTo>
                    <a:pt x="0" y="77977"/>
                  </a:lnTo>
                </a:path>
                <a:path w="1487805" h="467995">
                  <a:moveTo>
                    <a:pt x="0" y="77977"/>
                  </a:moveTo>
                  <a:lnTo>
                    <a:pt x="33437" y="54794"/>
                  </a:lnTo>
                  <a:lnTo>
                    <a:pt x="89766" y="40814"/>
                  </a:lnTo>
                  <a:lnTo>
                    <a:pt x="169835" y="28382"/>
                  </a:lnTo>
                  <a:lnTo>
                    <a:pt x="217836" y="22844"/>
                  </a:lnTo>
                  <a:lnTo>
                    <a:pt x="270651" y="17810"/>
                  </a:lnTo>
                  <a:lnTo>
                    <a:pt x="327905" y="13320"/>
                  </a:lnTo>
                  <a:lnTo>
                    <a:pt x="389224" y="9414"/>
                  </a:lnTo>
                  <a:lnTo>
                    <a:pt x="454235" y="6129"/>
                  </a:lnTo>
                  <a:lnTo>
                    <a:pt x="522563" y="3506"/>
                  </a:lnTo>
                  <a:lnTo>
                    <a:pt x="593834" y="1584"/>
                  </a:lnTo>
                  <a:lnTo>
                    <a:pt x="667675" y="402"/>
                  </a:lnTo>
                  <a:lnTo>
                    <a:pt x="743712" y="0"/>
                  </a:lnTo>
                  <a:lnTo>
                    <a:pt x="819748" y="402"/>
                  </a:lnTo>
                  <a:lnTo>
                    <a:pt x="893589" y="1584"/>
                  </a:lnTo>
                  <a:lnTo>
                    <a:pt x="964860" y="3506"/>
                  </a:lnTo>
                  <a:lnTo>
                    <a:pt x="1033188" y="6129"/>
                  </a:lnTo>
                  <a:lnTo>
                    <a:pt x="1098199" y="9414"/>
                  </a:lnTo>
                  <a:lnTo>
                    <a:pt x="1159518" y="13320"/>
                  </a:lnTo>
                  <a:lnTo>
                    <a:pt x="1216772" y="17810"/>
                  </a:lnTo>
                  <a:lnTo>
                    <a:pt x="1269587" y="22844"/>
                  </a:lnTo>
                  <a:lnTo>
                    <a:pt x="1317588" y="28382"/>
                  </a:lnTo>
                  <a:lnTo>
                    <a:pt x="1360403" y="34385"/>
                  </a:lnTo>
                  <a:lnTo>
                    <a:pt x="1428976" y="47630"/>
                  </a:lnTo>
                  <a:lnTo>
                    <a:pt x="1472313" y="62266"/>
                  </a:lnTo>
                  <a:lnTo>
                    <a:pt x="1487424" y="77977"/>
                  </a:lnTo>
                  <a:lnTo>
                    <a:pt x="1487424" y="389889"/>
                  </a:lnTo>
                  <a:lnTo>
                    <a:pt x="1453986" y="413073"/>
                  </a:lnTo>
                  <a:lnTo>
                    <a:pt x="1397657" y="427053"/>
                  </a:lnTo>
                  <a:lnTo>
                    <a:pt x="1317588" y="439485"/>
                  </a:lnTo>
                  <a:lnTo>
                    <a:pt x="1269587" y="445023"/>
                  </a:lnTo>
                  <a:lnTo>
                    <a:pt x="1216772" y="450057"/>
                  </a:lnTo>
                  <a:lnTo>
                    <a:pt x="1159518" y="454547"/>
                  </a:lnTo>
                  <a:lnTo>
                    <a:pt x="1098199" y="458453"/>
                  </a:lnTo>
                  <a:lnTo>
                    <a:pt x="1033188" y="461738"/>
                  </a:lnTo>
                  <a:lnTo>
                    <a:pt x="964860" y="464361"/>
                  </a:lnTo>
                  <a:lnTo>
                    <a:pt x="893589" y="466283"/>
                  </a:lnTo>
                  <a:lnTo>
                    <a:pt x="819748" y="467465"/>
                  </a:lnTo>
                  <a:lnTo>
                    <a:pt x="743712" y="467868"/>
                  </a:lnTo>
                  <a:lnTo>
                    <a:pt x="667675" y="467465"/>
                  </a:lnTo>
                  <a:lnTo>
                    <a:pt x="593834" y="466283"/>
                  </a:lnTo>
                  <a:lnTo>
                    <a:pt x="522563" y="464361"/>
                  </a:lnTo>
                  <a:lnTo>
                    <a:pt x="454235" y="461738"/>
                  </a:lnTo>
                  <a:lnTo>
                    <a:pt x="389224" y="458453"/>
                  </a:lnTo>
                  <a:lnTo>
                    <a:pt x="327905" y="454547"/>
                  </a:lnTo>
                  <a:lnTo>
                    <a:pt x="270651" y="450057"/>
                  </a:lnTo>
                  <a:lnTo>
                    <a:pt x="217836" y="445023"/>
                  </a:lnTo>
                  <a:lnTo>
                    <a:pt x="169835" y="439485"/>
                  </a:lnTo>
                  <a:lnTo>
                    <a:pt x="127020" y="433482"/>
                  </a:lnTo>
                  <a:lnTo>
                    <a:pt x="58447" y="420237"/>
                  </a:lnTo>
                  <a:lnTo>
                    <a:pt x="15110" y="405601"/>
                  </a:lnTo>
                  <a:lnTo>
                    <a:pt x="0" y="389889"/>
                  </a:lnTo>
                  <a:lnTo>
                    <a:pt x="0" y="77977"/>
                  </a:lnTo>
                  <a:close/>
                </a:path>
              </a:pathLst>
            </a:custGeom>
            <a:ln w="9525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143000" y="3214116"/>
              <a:ext cx="3660775" cy="619125"/>
            </a:xfrm>
            <a:custGeom>
              <a:avLst/>
              <a:gdLst/>
              <a:ahLst/>
              <a:cxnLst/>
              <a:rect l="l" t="t" r="r" b="b"/>
              <a:pathLst>
                <a:path w="3660775" h="619125">
                  <a:moveTo>
                    <a:pt x="3557524" y="0"/>
                  </a:moveTo>
                  <a:lnTo>
                    <a:pt x="103124" y="0"/>
                  </a:lnTo>
                  <a:lnTo>
                    <a:pt x="62986" y="8112"/>
                  </a:lnTo>
                  <a:lnTo>
                    <a:pt x="30206" y="30225"/>
                  </a:lnTo>
                  <a:lnTo>
                    <a:pt x="8104" y="63007"/>
                  </a:lnTo>
                  <a:lnTo>
                    <a:pt x="0" y="103124"/>
                  </a:lnTo>
                  <a:lnTo>
                    <a:pt x="0" y="515620"/>
                  </a:lnTo>
                  <a:lnTo>
                    <a:pt x="8104" y="555736"/>
                  </a:lnTo>
                  <a:lnTo>
                    <a:pt x="30206" y="588518"/>
                  </a:lnTo>
                  <a:lnTo>
                    <a:pt x="62986" y="610631"/>
                  </a:lnTo>
                  <a:lnTo>
                    <a:pt x="103124" y="618744"/>
                  </a:lnTo>
                  <a:lnTo>
                    <a:pt x="3557524" y="618744"/>
                  </a:lnTo>
                  <a:lnTo>
                    <a:pt x="3597640" y="610631"/>
                  </a:lnTo>
                  <a:lnTo>
                    <a:pt x="3630422" y="588518"/>
                  </a:lnTo>
                  <a:lnTo>
                    <a:pt x="3652535" y="555736"/>
                  </a:lnTo>
                  <a:lnTo>
                    <a:pt x="3660648" y="515620"/>
                  </a:lnTo>
                  <a:lnTo>
                    <a:pt x="3660648" y="103124"/>
                  </a:lnTo>
                  <a:lnTo>
                    <a:pt x="3652535" y="63007"/>
                  </a:lnTo>
                  <a:lnTo>
                    <a:pt x="3630422" y="30226"/>
                  </a:lnTo>
                  <a:lnTo>
                    <a:pt x="3597640" y="8112"/>
                  </a:lnTo>
                  <a:lnTo>
                    <a:pt x="3557524" y="0"/>
                  </a:lnTo>
                  <a:close/>
                </a:path>
              </a:pathLst>
            </a:custGeom>
            <a:solidFill>
              <a:srgbClr val="9CC2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143000" y="3214116"/>
              <a:ext cx="3660775" cy="619125"/>
            </a:xfrm>
            <a:custGeom>
              <a:avLst/>
              <a:gdLst/>
              <a:ahLst/>
              <a:cxnLst/>
              <a:rect l="l" t="t" r="r" b="b"/>
              <a:pathLst>
                <a:path w="3660775" h="619125">
                  <a:moveTo>
                    <a:pt x="0" y="103124"/>
                  </a:moveTo>
                  <a:lnTo>
                    <a:pt x="8104" y="63007"/>
                  </a:lnTo>
                  <a:lnTo>
                    <a:pt x="30206" y="30225"/>
                  </a:lnTo>
                  <a:lnTo>
                    <a:pt x="62986" y="8112"/>
                  </a:lnTo>
                  <a:lnTo>
                    <a:pt x="103124" y="0"/>
                  </a:lnTo>
                  <a:lnTo>
                    <a:pt x="3557524" y="0"/>
                  </a:lnTo>
                  <a:lnTo>
                    <a:pt x="3597640" y="8112"/>
                  </a:lnTo>
                  <a:lnTo>
                    <a:pt x="3630422" y="30226"/>
                  </a:lnTo>
                  <a:lnTo>
                    <a:pt x="3652535" y="63007"/>
                  </a:lnTo>
                  <a:lnTo>
                    <a:pt x="3660648" y="103124"/>
                  </a:lnTo>
                  <a:lnTo>
                    <a:pt x="3660648" y="515620"/>
                  </a:lnTo>
                  <a:lnTo>
                    <a:pt x="3652535" y="555736"/>
                  </a:lnTo>
                  <a:lnTo>
                    <a:pt x="3630422" y="588518"/>
                  </a:lnTo>
                  <a:lnTo>
                    <a:pt x="3597640" y="610631"/>
                  </a:lnTo>
                  <a:lnTo>
                    <a:pt x="3557524" y="618744"/>
                  </a:lnTo>
                  <a:lnTo>
                    <a:pt x="103124" y="618744"/>
                  </a:lnTo>
                  <a:lnTo>
                    <a:pt x="62986" y="610631"/>
                  </a:lnTo>
                  <a:lnTo>
                    <a:pt x="30206" y="588518"/>
                  </a:lnTo>
                  <a:lnTo>
                    <a:pt x="8104" y="555736"/>
                  </a:lnTo>
                  <a:lnTo>
                    <a:pt x="0" y="515620"/>
                  </a:lnTo>
                  <a:lnTo>
                    <a:pt x="0" y="103124"/>
                  </a:lnTo>
                  <a:close/>
                </a:path>
              </a:pathLst>
            </a:custGeom>
            <a:ln w="9525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1987676" y="3363848"/>
            <a:ext cx="197040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45" dirty="0">
                <a:solidFill>
                  <a:srgbClr val="3E3E3E"/>
                </a:solidFill>
                <a:latin typeface="Trebuchet MS"/>
                <a:cs typeface="Trebuchet MS"/>
              </a:rPr>
              <a:t>kube-apiserver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962404" y="4418838"/>
            <a:ext cx="201993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80" dirty="0">
                <a:solidFill>
                  <a:srgbClr val="3E3E3E"/>
                </a:solidFill>
                <a:latin typeface="Trebuchet MS"/>
                <a:cs typeface="Trebuchet MS"/>
              </a:rPr>
              <a:t>kube</a:t>
            </a:r>
            <a:r>
              <a:rPr sz="2200" spc="-12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rebuchet MS"/>
                <a:cs typeface="Trebuchet MS"/>
              </a:rPr>
              <a:t>scheduler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304794" y="6507226"/>
            <a:ext cx="58483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45" dirty="0">
                <a:solidFill>
                  <a:srgbClr val="3E3E3E"/>
                </a:solidFill>
                <a:latin typeface="Trebuchet MS"/>
                <a:cs typeface="Trebuchet MS"/>
              </a:rPr>
              <a:t>e</a:t>
            </a:r>
            <a:r>
              <a:rPr sz="2200" spc="-25" dirty="0">
                <a:solidFill>
                  <a:srgbClr val="3E3E3E"/>
                </a:solidFill>
                <a:latin typeface="Trebuchet MS"/>
                <a:cs typeface="Trebuchet MS"/>
              </a:rPr>
              <a:t>t</a:t>
            </a:r>
            <a:r>
              <a:rPr sz="2200" spc="30" dirty="0">
                <a:solidFill>
                  <a:srgbClr val="3E3E3E"/>
                </a:solidFill>
                <a:latin typeface="Trebuchet MS"/>
                <a:cs typeface="Trebuchet MS"/>
              </a:rPr>
              <a:t>cd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1143761" y="3059429"/>
            <a:ext cx="3660775" cy="970915"/>
          </a:xfrm>
          <a:custGeom>
            <a:avLst/>
            <a:gdLst/>
            <a:ahLst/>
            <a:cxnLst/>
            <a:rect l="l" t="t" r="r" b="b"/>
            <a:pathLst>
              <a:path w="3660775" h="970914">
                <a:moveTo>
                  <a:pt x="0" y="161798"/>
                </a:moveTo>
                <a:lnTo>
                  <a:pt x="5779" y="118768"/>
                </a:lnTo>
                <a:lnTo>
                  <a:pt x="22090" y="80113"/>
                </a:lnTo>
                <a:lnTo>
                  <a:pt x="47390" y="47370"/>
                </a:lnTo>
                <a:lnTo>
                  <a:pt x="80136" y="22079"/>
                </a:lnTo>
                <a:lnTo>
                  <a:pt x="118786" y="5776"/>
                </a:lnTo>
                <a:lnTo>
                  <a:pt x="161797" y="0"/>
                </a:lnTo>
                <a:lnTo>
                  <a:pt x="3498850" y="0"/>
                </a:lnTo>
                <a:lnTo>
                  <a:pt x="3541879" y="5776"/>
                </a:lnTo>
                <a:lnTo>
                  <a:pt x="3580534" y="22079"/>
                </a:lnTo>
                <a:lnTo>
                  <a:pt x="3613277" y="47371"/>
                </a:lnTo>
                <a:lnTo>
                  <a:pt x="3638568" y="80113"/>
                </a:lnTo>
                <a:lnTo>
                  <a:pt x="3654871" y="118768"/>
                </a:lnTo>
                <a:lnTo>
                  <a:pt x="3660648" y="161798"/>
                </a:lnTo>
                <a:lnTo>
                  <a:pt x="3660648" y="808990"/>
                </a:lnTo>
                <a:lnTo>
                  <a:pt x="3654871" y="852019"/>
                </a:lnTo>
                <a:lnTo>
                  <a:pt x="3638568" y="890674"/>
                </a:lnTo>
                <a:lnTo>
                  <a:pt x="3613277" y="923416"/>
                </a:lnTo>
                <a:lnTo>
                  <a:pt x="3580534" y="948708"/>
                </a:lnTo>
                <a:lnTo>
                  <a:pt x="3541879" y="965011"/>
                </a:lnTo>
                <a:lnTo>
                  <a:pt x="3498850" y="970788"/>
                </a:lnTo>
                <a:lnTo>
                  <a:pt x="161797" y="970788"/>
                </a:lnTo>
                <a:lnTo>
                  <a:pt x="118786" y="965011"/>
                </a:lnTo>
                <a:lnTo>
                  <a:pt x="80136" y="948708"/>
                </a:lnTo>
                <a:lnTo>
                  <a:pt x="47390" y="923417"/>
                </a:lnTo>
                <a:lnTo>
                  <a:pt x="22090" y="890674"/>
                </a:lnTo>
                <a:lnTo>
                  <a:pt x="5779" y="852019"/>
                </a:lnTo>
                <a:lnTo>
                  <a:pt x="0" y="808990"/>
                </a:lnTo>
                <a:lnTo>
                  <a:pt x="0" y="161798"/>
                </a:lnTo>
                <a:close/>
              </a:path>
            </a:pathLst>
          </a:custGeom>
          <a:ln w="28575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7" name="object 2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342132" y="757427"/>
            <a:ext cx="9619488" cy="365759"/>
          </a:xfrm>
          <a:prstGeom prst="rect">
            <a:avLst/>
          </a:prstGeom>
        </p:spPr>
      </p:pic>
    </p:spTree>
  </p:cSld>
  <p:clrMapOvr>
    <a:masterClrMapping/>
  </p:clrMapOvr>
</p:sld>
</file>

<file path=ppt/slides/slide4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672076" y="306451"/>
            <a:ext cx="691007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>
                <a:solidFill>
                  <a:srgbClr val="3E3E3E"/>
                </a:solidFill>
              </a:rPr>
              <a:t>Kubernetes</a:t>
            </a:r>
            <a:r>
              <a:rPr spc="-95" dirty="0">
                <a:solidFill>
                  <a:srgbClr val="3E3E3E"/>
                </a:solidFill>
              </a:rPr>
              <a:t> </a:t>
            </a:r>
            <a:r>
              <a:rPr spc="5" dirty="0">
                <a:solidFill>
                  <a:srgbClr val="3E3E3E"/>
                </a:solidFill>
              </a:rPr>
              <a:t>Control</a:t>
            </a:r>
            <a:r>
              <a:rPr spc="-75" dirty="0">
                <a:solidFill>
                  <a:srgbClr val="3E3E3E"/>
                </a:solidFill>
              </a:rPr>
              <a:t> </a:t>
            </a:r>
            <a:r>
              <a:rPr spc="-10" dirty="0">
                <a:solidFill>
                  <a:srgbClr val="3E3E3E"/>
                </a:solidFill>
              </a:rPr>
              <a:t>Plane</a:t>
            </a:r>
            <a:r>
              <a:rPr spc="-95" dirty="0">
                <a:solidFill>
                  <a:srgbClr val="3E3E3E"/>
                </a:solidFill>
              </a:rPr>
              <a:t> </a:t>
            </a:r>
            <a:r>
              <a:rPr dirty="0">
                <a:solidFill>
                  <a:srgbClr val="3E3E3E"/>
                </a:solidFill>
              </a:rPr>
              <a:t>Components</a:t>
            </a:r>
          </a:p>
        </p:txBody>
      </p:sp>
      <p:sp>
        <p:nvSpPr>
          <p:cNvPr id="4" name="object 4"/>
          <p:cNvSpPr/>
          <p:nvPr/>
        </p:nvSpPr>
        <p:spPr>
          <a:xfrm>
            <a:off x="5580888" y="3044951"/>
            <a:ext cx="9711055" cy="3822700"/>
          </a:xfrm>
          <a:custGeom>
            <a:avLst/>
            <a:gdLst/>
            <a:ahLst/>
            <a:cxnLst/>
            <a:rect l="l" t="t" r="r" b="b"/>
            <a:pathLst>
              <a:path w="9711055" h="3822700">
                <a:moveTo>
                  <a:pt x="9073896" y="0"/>
                </a:moveTo>
                <a:lnTo>
                  <a:pt x="637032" y="0"/>
                </a:lnTo>
                <a:lnTo>
                  <a:pt x="589493" y="1747"/>
                </a:lnTo>
                <a:lnTo>
                  <a:pt x="542903" y="6907"/>
                </a:lnTo>
                <a:lnTo>
                  <a:pt x="497384" y="15357"/>
                </a:lnTo>
                <a:lnTo>
                  <a:pt x="453060" y="26973"/>
                </a:lnTo>
                <a:lnTo>
                  <a:pt x="410054" y="41633"/>
                </a:lnTo>
                <a:lnTo>
                  <a:pt x="368489" y="59212"/>
                </a:lnTo>
                <a:lnTo>
                  <a:pt x="328489" y="79588"/>
                </a:lnTo>
                <a:lnTo>
                  <a:pt x="290176" y="102638"/>
                </a:lnTo>
                <a:lnTo>
                  <a:pt x="253673" y="128237"/>
                </a:lnTo>
                <a:lnTo>
                  <a:pt x="219105" y="156264"/>
                </a:lnTo>
                <a:lnTo>
                  <a:pt x="186594" y="186594"/>
                </a:lnTo>
                <a:lnTo>
                  <a:pt x="156264" y="219105"/>
                </a:lnTo>
                <a:lnTo>
                  <a:pt x="128237" y="253673"/>
                </a:lnTo>
                <a:lnTo>
                  <a:pt x="102638" y="290176"/>
                </a:lnTo>
                <a:lnTo>
                  <a:pt x="79588" y="328489"/>
                </a:lnTo>
                <a:lnTo>
                  <a:pt x="59212" y="368489"/>
                </a:lnTo>
                <a:lnTo>
                  <a:pt x="41633" y="410054"/>
                </a:lnTo>
                <a:lnTo>
                  <a:pt x="26973" y="453060"/>
                </a:lnTo>
                <a:lnTo>
                  <a:pt x="15357" y="497384"/>
                </a:lnTo>
                <a:lnTo>
                  <a:pt x="6907" y="542903"/>
                </a:lnTo>
                <a:lnTo>
                  <a:pt x="1747" y="589493"/>
                </a:lnTo>
                <a:lnTo>
                  <a:pt x="0" y="637032"/>
                </a:lnTo>
                <a:lnTo>
                  <a:pt x="0" y="3185160"/>
                </a:lnTo>
                <a:lnTo>
                  <a:pt x="1747" y="3232698"/>
                </a:lnTo>
                <a:lnTo>
                  <a:pt x="6907" y="3279288"/>
                </a:lnTo>
                <a:lnTo>
                  <a:pt x="15357" y="3324807"/>
                </a:lnTo>
                <a:lnTo>
                  <a:pt x="26973" y="3369131"/>
                </a:lnTo>
                <a:lnTo>
                  <a:pt x="41633" y="3412137"/>
                </a:lnTo>
                <a:lnTo>
                  <a:pt x="59212" y="3453702"/>
                </a:lnTo>
                <a:lnTo>
                  <a:pt x="79588" y="3493702"/>
                </a:lnTo>
                <a:lnTo>
                  <a:pt x="102638" y="3532015"/>
                </a:lnTo>
                <a:lnTo>
                  <a:pt x="128237" y="3568518"/>
                </a:lnTo>
                <a:lnTo>
                  <a:pt x="156264" y="3603086"/>
                </a:lnTo>
                <a:lnTo>
                  <a:pt x="186594" y="3635597"/>
                </a:lnTo>
                <a:lnTo>
                  <a:pt x="219105" y="3665927"/>
                </a:lnTo>
                <a:lnTo>
                  <a:pt x="253673" y="3693954"/>
                </a:lnTo>
                <a:lnTo>
                  <a:pt x="290176" y="3719553"/>
                </a:lnTo>
                <a:lnTo>
                  <a:pt x="328489" y="3742603"/>
                </a:lnTo>
                <a:lnTo>
                  <a:pt x="368489" y="3762979"/>
                </a:lnTo>
                <a:lnTo>
                  <a:pt x="410054" y="3780558"/>
                </a:lnTo>
                <a:lnTo>
                  <a:pt x="453060" y="3795218"/>
                </a:lnTo>
                <a:lnTo>
                  <a:pt x="497384" y="3806834"/>
                </a:lnTo>
                <a:lnTo>
                  <a:pt x="542903" y="3815284"/>
                </a:lnTo>
                <a:lnTo>
                  <a:pt x="589493" y="3820444"/>
                </a:lnTo>
                <a:lnTo>
                  <a:pt x="637032" y="3822192"/>
                </a:lnTo>
                <a:lnTo>
                  <a:pt x="9073896" y="3822192"/>
                </a:lnTo>
                <a:lnTo>
                  <a:pt x="9121434" y="3820444"/>
                </a:lnTo>
                <a:lnTo>
                  <a:pt x="9168024" y="3815284"/>
                </a:lnTo>
                <a:lnTo>
                  <a:pt x="9213543" y="3806834"/>
                </a:lnTo>
                <a:lnTo>
                  <a:pt x="9257867" y="3795218"/>
                </a:lnTo>
                <a:lnTo>
                  <a:pt x="9300873" y="3780558"/>
                </a:lnTo>
                <a:lnTo>
                  <a:pt x="9342438" y="3762979"/>
                </a:lnTo>
                <a:lnTo>
                  <a:pt x="9382438" y="3742603"/>
                </a:lnTo>
                <a:lnTo>
                  <a:pt x="9420751" y="3719553"/>
                </a:lnTo>
                <a:lnTo>
                  <a:pt x="9457254" y="3693954"/>
                </a:lnTo>
                <a:lnTo>
                  <a:pt x="9491822" y="3665927"/>
                </a:lnTo>
                <a:lnTo>
                  <a:pt x="9524333" y="3635597"/>
                </a:lnTo>
                <a:lnTo>
                  <a:pt x="9554663" y="3603086"/>
                </a:lnTo>
                <a:lnTo>
                  <a:pt x="9582690" y="3568518"/>
                </a:lnTo>
                <a:lnTo>
                  <a:pt x="9608289" y="3532015"/>
                </a:lnTo>
                <a:lnTo>
                  <a:pt x="9631339" y="3493702"/>
                </a:lnTo>
                <a:lnTo>
                  <a:pt x="9651715" y="3453702"/>
                </a:lnTo>
                <a:lnTo>
                  <a:pt x="9669294" y="3412137"/>
                </a:lnTo>
                <a:lnTo>
                  <a:pt x="9683954" y="3369131"/>
                </a:lnTo>
                <a:lnTo>
                  <a:pt x="9695570" y="3324807"/>
                </a:lnTo>
                <a:lnTo>
                  <a:pt x="9704020" y="3279288"/>
                </a:lnTo>
                <a:lnTo>
                  <a:pt x="9709180" y="3232698"/>
                </a:lnTo>
                <a:lnTo>
                  <a:pt x="9710927" y="3185160"/>
                </a:lnTo>
                <a:lnTo>
                  <a:pt x="9710927" y="637032"/>
                </a:lnTo>
                <a:lnTo>
                  <a:pt x="9709180" y="589493"/>
                </a:lnTo>
                <a:lnTo>
                  <a:pt x="9704020" y="542903"/>
                </a:lnTo>
                <a:lnTo>
                  <a:pt x="9695570" y="497384"/>
                </a:lnTo>
                <a:lnTo>
                  <a:pt x="9683954" y="453060"/>
                </a:lnTo>
                <a:lnTo>
                  <a:pt x="9669294" y="410054"/>
                </a:lnTo>
                <a:lnTo>
                  <a:pt x="9651715" y="368489"/>
                </a:lnTo>
                <a:lnTo>
                  <a:pt x="9631339" y="328489"/>
                </a:lnTo>
                <a:lnTo>
                  <a:pt x="9608289" y="290176"/>
                </a:lnTo>
                <a:lnTo>
                  <a:pt x="9582690" y="253673"/>
                </a:lnTo>
                <a:lnTo>
                  <a:pt x="9554663" y="219105"/>
                </a:lnTo>
                <a:lnTo>
                  <a:pt x="9524333" y="186594"/>
                </a:lnTo>
                <a:lnTo>
                  <a:pt x="9491822" y="156264"/>
                </a:lnTo>
                <a:lnTo>
                  <a:pt x="9457254" y="128237"/>
                </a:lnTo>
                <a:lnTo>
                  <a:pt x="9420751" y="102638"/>
                </a:lnTo>
                <a:lnTo>
                  <a:pt x="9382438" y="79588"/>
                </a:lnTo>
                <a:lnTo>
                  <a:pt x="9342438" y="59212"/>
                </a:lnTo>
                <a:lnTo>
                  <a:pt x="9300873" y="41633"/>
                </a:lnTo>
                <a:lnTo>
                  <a:pt x="9257867" y="26973"/>
                </a:lnTo>
                <a:lnTo>
                  <a:pt x="9213543" y="15357"/>
                </a:lnTo>
                <a:lnTo>
                  <a:pt x="9168024" y="6907"/>
                </a:lnTo>
                <a:lnTo>
                  <a:pt x="9121434" y="1747"/>
                </a:lnTo>
                <a:lnTo>
                  <a:pt x="907389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580888" y="3044951"/>
            <a:ext cx="9711055" cy="3822700"/>
          </a:xfrm>
          <a:custGeom>
            <a:avLst/>
            <a:gdLst/>
            <a:ahLst/>
            <a:cxnLst/>
            <a:rect l="l" t="t" r="r" b="b"/>
            <a:pathLst>
              <a:path w="9711055" h="3822700">
                <a:moveTo>
                  <a:pt x="0" y="637032"/>
                </a:moveTo>
                <a:lnTo>
                  <a:pt x="1747" y="589493"/>
                </a:lnTo>
                <a:lnTo>
                  <a:pt x="6907" y="542903"/>
                </a:lnTo>
                <a:lnTo>
                  <a:pt x="15357" y="497384"/>
                </a:lnTo>
                <a:lnTo>
                  <a:pt x="26973" y="453060"/>
                </a:lnTo>
                <a:lnTo>
                  <a:pt x="41633" y="410054"/>
                </a:lnTo>
                <a:lnTo>
                  <a:pt x="59212" y="368489"/>
                </a:lnTo>
                <a:lnTo>
                  <a:pt x="79588" y="328489"/>
                </a:lnTo>
                <a:lnTo>
                  <a:pt x="102638" y="290176"/>
                </a:lnTo>
                <a:lnTo>
                  <a:pt x="128237" y="253673"/>
                </a:lnTo>
                <a:lnTo>
                  <a:pt x="156264" y="219105"/>
                </a:lnTo>
                <a:lnTo>
                  <a:pt x="186594" y="186594"/>
                </a:lnTo>
                <a:lnTo>
                  <a:pt x="219105" y="156264"/>
                </a:lnTo>
                <a:lnTo>
                  <a:pt x="253673" y="128237"/>
                </a:lnTo>
                <a:lnTo>
                  <a:pt x="290176" y="102638"/>
                </a:lnTo>
                <a:lnTo>
                  <a:pt x="328489" y="79588"/>
                </a:lnTo>
                <a:lnTo>
                  <a:pt x="368489" y="59212"/>
                </a:lnTo>
                <a:lnTo>
                  <a:pt x="410054" y="41633"/>
                </a:lnTo>
                <a:lnTo>
                  <a:pt x="453060" y="26973"/>
                </a:lnTo>
                <a:lnTo>
                  <a:pt x="497384" y="15357"/>
                </a:lnTo>
                <a:lnTo>
                  <a:pt x="542903" y="6907"/>
                </a:lnTo>
                <a:lnTo>
                  <a:pt x="589493" y="1747"/>
                </a:lnTo>
                <a:lnTo>
                  <a:pt x="637032" y="0"/>
                </a:lnTo>
                <a:lnTo>
                  <a:pt x="9073896" y="0"/>
                </a:lnTo>
                <a:lnTo>
                  <a:pt x="9121434" y="1747"/>
                </a:lnTo>
                <a:lnTo>
                  <a:pt x="9168024" y="6907"/>
                </a:lnTo>
                <a:lnTo>
                  <a:pt x="9213543" y="15357"/>
                </a:lnTo>
                <a:lnTo>
                  <a:pt x="9257867" y="26973"/>
                </a:lnTo>
                <a:lnTo>
                  <a:pt x="9300873" y="41633"/>
                </a:lnTo>
                <a:lnTo>
                  <a:pt x="9342438" y="59212"/>
                </a:lnTo>
                <a:lnTo>
                  <a:pt x="9382438" y="79588"/>
                </a:lnTo>
                <a:lnTo>
                  <a:pt x="9420751" y="102638"/>
                </a:lnTo>
                <a:lnTo>
                  <a:pt x="9457254" y="128237"/>
                </a:lnTo>
                <a:lnTo>
                  <a:pt x="9491822" y="156264"/>
                </a:lnTo>
                <a:lnTo>
                  <a:pt x="9524333" y="186594"/>
                </a:lnTo>
                <a:lnTo>
                  <a:pt x="9554663" y="219105"/>
                </a:lnTo>
                <a:lnTo>
                  <a:pt x="9582690" y="253673"/>
                </a:lnTo>
                <a:lnTo>
                  <a:pt x="9608289" y="290176"/>
                </a:lnTo>
                <a:lnTo>
                  <a:pt x="9631339" y="328489"/>
                </a:lnTo>
                <a:lnTo>
                  <a:pt x="9651715" y="368489"/>
                </a:lnTo>
                <a:lnTo>
                  <a:pt x="9669294" y="410054"/>
                </a:lnTo>
                <a:lnTo>
                  <a:pt x="9683954" y="453060"/>
                </a:lnTo>
                <a:lnTo>
                  <a:pt x="9695570" y="497384"/>
                </a:lnTo>
                <a:lnTo>
                  <a:pt x="9704020" y="542903"/>
                </a:lnTo>
                <a:lnTo>
                  <a:pt x="9709180" y="589493"/>
                </a:lnTo>
                <a:lnTo>
                  <a:pt x="9710927" y="637032"/>
                </a:lnTo>
                <a:lnTo>
                  <a:pt x="9710927" y="3185160"/>
                </a:lnTo>
                <a:lnTo>
                  <a:pt x="9709180" y="3232698"/>
                </a:lnTo>
                <a:lnTo>
                  <a:pt x="9704020" y="3279288"/>
                </a:lnTo>
                <a:lnTo>
                  <a:pt x="9695570" y="3324807"/>
                </a:lnTo>
                <a:lnTo>
                  <a:pt x="9683954" y="3369131"/>
                </a:lnTo>
                <a:lnTo>
                  <a:pt x="9669294" y="3412137"/>
                </a:lnTo>
                <a:lnTo>
                  <a:pt x="9651715" y="3453702"/>
                </a:lnTo>
                <a:lnTo>
                  <a:pt x="9631339" y="3493702"/>
                </a:lnTo>
                <a:lnTo>
                  <a:pt x="9608289" y="3532015"/>
                </a:lnTo>
                <a:lnTo>
                  <a:pt x="9582690" y="3568518"/>
                </a:lnTo>
                <a:lnTo>
                  <a:pt x="9554663" y="3603086"/>
                </a:lnTo>
                <a:lnTo>
                  <a:pt x="9524333" y="3635597"/>
                </a:lnTo>
                <a:lnTo>
                  <a:pt x="9491822" y="3665927"/>
                </a:lnTo>
                <a:lnTo>
                  <a:pt x="9457254" y="3693954"/>
                </a:lnTo>
                <a:lnTo>
                  <a:pt x="9420751" y="3719553"/>
                </a:lnTo>
                <a:lnTo>
                  <a:pt x="9382438" y="3742603"/>
                </a:lnTo>
                <a:lnTo>
                  <a:pt x="9342438" y="3762979"/>
                </a:lnTo>
                <a:lnTo>
                  <a:pt x="9300873" y="3780558"/>
                </a:lnTo>
                <a:lnTo>
                  <a:pt x="9257867" y="3795218"/>
                </a:lnTo>
                <a:lnTo>
                  <a:pt x="9213543" y="3806834"/>
                </a:lnTo>
                <a:lnTo>
                  <a:pt x="9168024" y="3815284"/>
                </a:lnTo>
                <a:lnTo>
                  <a:pt x="9121434" y="3820444"/>
                </a:lnTo>
                <a:lnTo>
                  <a:pt x="9073896" y="3822192"/>
                </a:lnTo>
                <a:lnTo>
                  <a:pt x="637032" y="3822192"/>
                </a:lnTo>
                <a:lnTo>
                  <a:pt x="589493" y="3820444"/>
                </a:lnTo>
                <a:lnTo>
                  <a:pt x="542903" y="3815284"/>
                </a:lnTo>
                <a:lnTo>
                  <a:pt x="497384" y="3806834"/>
                </a:lnTo>
                <a:lnTo>
                  <a:pt x="453060" y="3795218"/>
                </a:lnTo>
                <a:lnTo>
                  <a:pt x="410054" y="3780558"/>
                </a:lnTo>
                <a:lnTo>
                  <a:pt x="368489" y="3762979"/>
                </a:lnTo>
                <a:lnTo>
                  <a:pt x="328489" y="3742603"/>
                </a:lnTo>
                <a:lnTo>
                  <a:pt x="290176" y="3719553"/>
                </a:lnTo>
                <a:lnTo>
                  <a:pt x="253673" y="3693954"/>
                </a:lnTo>
                <a:lnTo>
                  <a:pt x="219105" y="3665927"/>
                </a:lnTo>
                <a:lnTo>
                  <a:pt x="186594" y="3635597"/>
                </a:lnTo>
                <a:lnTo>
                  <a:pt x="156264" y="3603086"/>
                </a:lnTo>
                <a:lnTo>
                  <a:pt x="128237" y="3568518"/>
                </a:lnTo>
                <a:lnTo>
                  <a:pt x="102638" y="3532015"/>
                </a:lnTo>
                <a:lnTo>
                  <a:pt x="79588" y="3493702"/>
                </a:lnTo>
                <a:lnTo>
                  <a:pt x="59212" y="3453702"/>
                </a:lnTo>
                <a:lnTo>
                  <a:pt x="41633" y="3412137"/>
                </a:lnTo>
                <a:lnTo>
                  <a:pt x="26973" y="3369131"/>
                </a:lnTo>
                <a:lnTo>
                  <a:pt x="15357" y="3324807"/>
                </a:lnTo>
                <a:lnTo>
                  <a:pt x="6907" y="3279288"/>
                </a:lnTo>
                <a:lnTo>
                  <a:pt x="1747" y="3232698"/>
                </a:lnTo>
                <a:lnTo>
                  <a:pt x="0" y="3185160"/>
                </a:lnTo>
                <a:lnTo>
                  <a:pt x="0" y="637032"/>
                </a:lnTo>
                <a:close/>
              </a:path>
            </a:pathLst>
          </a:custGeom>
          <a:ln w="1270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6033642" y="3480821"/>
            <a:ext cx="8717915" cy="1031240"/>
          </a:xfrm>
          <a:prstGeom prst="rect">
            <a:avLst/>
          </a:prstGeom>
        </p:spPr>
        <p:txBody>
          <a:bodyPr vert="horz" wrap="square" lIns="0" tIns="179705" rIns="0" bIns="0" rtlCol="0">
            <a:spAutoFit/>
          </a:bodyPr>
          <a:lstStyle/>
          <a:p>
            <a:pPr marL="381000" indent="-368935">
              <a:lnSpc>
                <a:spcPct val="100000"/>
              </a:lnSpc>
              <a:spcBef>
                <a:spcPts val="1415"/>
              </a:spcBef>
              <a:buFont typeface="Tahoma"/>
              <a:buChar char="●"/>
              <a:tabLst>
                <a:tab pos="381000" algn="l"/>
                <a:tab pos="381635" algn="l"/>
              </a:tabLst>
            </a:pPr>
            <a:r>
              <a:rPr sz="2200" spc="50" dirty="0">
                <a:solidFill>
                  <a:srgbClr val="3E3E3E"/>
                </a:solidFill>
                <a:latin typeface="Trebuchet MS"/>
                <a:cs typeface="Trebuchet MS"/>
              </a:rPr>
              <a:t>kube-scheduler</a:t>
            </a:r>
            <a:r>
              <a:rPr sz="2200" spc="-3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is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rebuchet MS"/>
                <a:cs typeface="Trebuchet MS"/>
              </a:rPr>
              <a:t>component</a:t>
            </a:r>
            <a:r>
              <a:rPr sz="2200" spc="-5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of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Kubernetes</a:t>
            </a:r>
            <a:r>
              <a:rPr sz="2200" spc="-5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responsible</a:t>
            </a:r>
            <a:r>
              <a:rPr sz="2200" spc="-4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for</a:t>
            </a:r>
            <a:endParaRPr sz="2200">
              <a:latin typeface="Trebuchet MS"/>
              <a:cs typeface="Trebuchet MS"/>
            </a:endParaRPr>
          </a:p>
          <a:p>
            <a:pPr marL="381000">
              <a:lnSpc>
                <a:spcPct val="100000"/>
              </a:lnSpc>
              <a:spcBef>
                <a:spcPts val="1320"/>
              </a:spcBef>
            </a:pPr>
            <a:r>
              <a:rPr sz="2200" spc="90" dirty="0">
                <a:solidFill>
                  <a:srgbClr val="3E3E3E"/>
                </a:solidFill>
                <a:latin typeface="Trebuchet MS"/>
                <a:cs typeface="Trebuchet MS"/>
              </a:rPr>
              <a:t>managing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rebuchet MS"/>
                <a:cs typeface="Trebuchet MS"/>
              </a:rPr>
              <a:t>workloads</a:t>
            </a:r>
            <a:r>
              <a:rPr sz="2200" spc="-10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in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a</a:t>
            </a:r>
            <a:r>
              <a:rPr sz="2200" spc="-10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15" dirty="0">
                <a:solidFill>
                  <a:srgbClr val="3E3E3E"/>
                </a:solidFill>
                <a:latin typeface="Trebuchet MS"/>
                <a:cs typeface="Trebuchet MS"/>
              </a:rPr>
              <a:t>cluster.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033642" y="4760747"/>
            <a:ext cx="8891270" cy="1031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0" marR="5080" indent="-368935">
              <a:lnSpc>
                <a:spcPct val="150000"/>
              </a:lnSpc>
              <a:spcBef>
                <a:spcPts val="100"/>
              </a:spcBef>
              <a:buFont typeface="Tahoma"/>
              <a:buChar char="●"/>
              <a:tabLst>
                <a:tab pos="381000" algn="l"/>
                <a:tab pos="381635" algn="l"/>
              </a:tabLst>
            </a:pPr>
            <a:r>
              <a:rPr sz="2200" spc="-50" dirty="0">
                <a:solidFill>
                  <a:srgbClr val="3E3E3E"/>
                </a:solidFill>
                <a:latin typeface="Trebuchet MS"/>
                <a:cs typeface="Trebuchet MS"/>
              </a:rPr>
              <a:t>It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" dirty="0">
                <a:solidFill>
                  <a:srgbClr val="3E3E3E"/>
                </a:solidFill>
                <a:latin typeface="Trebuchet MS"/>
                <a:cs typeface="Trebuchet MS"/>
              </a:rPr>
              <a:t>identifies</a:t>
            </a:r>
            <a:r>
              <a:rPr sz="2200" spc="-4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unutilized</a:t>
            </a:r>
            <a:r>
              <a:rPr sz="2200" spc="-3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10" dirty="0">
                <a:solidFill>
                  <a:srgbClr val="3E3E3E"/>
                </a:solidFill>
                <a:latin typeface="Trebuchet MS"/>
                <a:cs typeface="Trebuchet MS"/>
              </a:rPr>
              <a:t>node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Trebuchet MS"/>
                <a:cs typeface="Trebuchet MS"/>
              </a:rPr>
              <a:t>and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rebuchet MS"/>
                <a:cs typeface="Trebuchet MS"/>
              </a:rPr>
              <a:t>process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to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rebuchet MS"/>
                <a:cs typeface="Trebuchet MS"/>
              </a:rPr>
              <a:t>schedule</a:t>
            </a:r>
            <a:r>
              <a:rPr sz="2200" spc="-5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35" dirty="0">
                <a:solidFill>
                  <a:srgbClr val="3E3E3E"/>
                </a:solidFill>
                <a:latin typeface="Trebuchet MS"/>
                <a:cs typeface="Trebuchet MS"/>
              </a:rPr>
              <a:t>pods </a:t>
            </a:r>
            <a:r>
              <a:rPr sz="2200" spc="-65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45" dirty="0">
                <a:solidFill>
                  <a:srgbClr val="3E3E3E"/>
                </a:solidFill>
                <a:latin typeface="Trebuchet MS"/>
                <a:cs typeface="Trebuchet MS"/>
              </a:rPr>
              <a:t>on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5" dirty="0">
                <a:solidFill>
                  <a:srgbClr val="3E3E3E"/>
                </a:solidFill>
                <a:latin typeface="Trebuchet MS"/>
                <a:cs typeface="Trebuchet MS"/>
              </a:rPr>
              <a:t>unutilized</a:t>
            </a:r>
            <a:r>
              <a:rPr sz="2200" spc="-4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20" dirty="0">
                <a:solidFill>
                  <a:srgbClr val="3E3E3E"/>
                </a:solidFill>
                <a:latin typeface="Trebuchet MS"/>
                <a:cs typeface="Trebuchet MS"/>
              </a:rPr>
              <a:t>nodes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Trebuchet MS"/>
                <a:cs typeface="Trebuchet MS"/>
              </a:rPr>
              <a:t>based</a:t>
            </a:r>
            <a:r>
              <a:rPr sz="2200" spc="-6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45" dirty="0">
                <a:solidFill>
                  <a:srgbClr val="3E3E3E"/>
                </a:solidFill>
                <a:latin typeface="Trebuchet MS"/>
                <a:cs typeface="Trebuchet MS"/>
              </a:rPr>
              <a:t>on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5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requirements.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033642" y="6209538"/>
            <a:ext cx="757428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0" indent="-368935">
              <a:lnSpc>
                <a:spcPct val="100000"/>
              </a:lnSpc>
              <a:spcBef>
                <a:spcPts val="95"/>
              </a:spcBef>
              <a:buFont typeface="Tahoma"/>
              <a:buChar char="●"/>
              <a:tabLst>
                <a:tab pos="381000" algn="l"/>
                <a:tab pos="381635" algn="l"/>
              </a:tabLst>
            </a:pPr>
            <a:r>
              <a:rPr sz="2200" spc="-50" dirty="0">
                <a:solidFill>
                  <a:srgbClr val="3E3E3E"/>
                </a:solidFill>
                <a:latin typeface="Trebuchet MS"/>
                <a:cs typeface="Trebuchet MS"/>
              </a:rPr>
              <a:t>It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rebuchet MS"/>
                <a:cs typeface="Trebuchet MS"/>
              </a:rPr>
              <a:t>helps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to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Trebuchet MS"/>
                <a:cs typeface="Trebuchet MS"/>
              </a:rPr>
              <a:t>manage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Trebuchet MS"/>
                <a:cs typeface="Trebuchet MS"/>
              </a:rPr>
              <a:t>all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Kubernetes</a:t>
            </a:r>
            <a:r>
              <a:rPr sz="2200" spc="-5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rebuchet MS"/>
                <a:cs typeface="Trebuchet MS"/>
              </a:rPr>
              <a:t>resources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Trebuchet MS"/>
                <a:cs typeface="Trebuchet MS"/>
              </a:rPr>
              <a:t>effectively.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914131" y="2749295"/>
            <a:ext cx="4285615" cy="609600"/>
          </a:xfrm>
          <a:custGeom>
            <a:avLst/>
            <a:gdLst/>
            <a:ahLst/>
            <a:cxnLst/>
            <a:rect l="l" t="t" r="r" b="b"/>
            <a:pathLst>
              <a:path w="4285615" h="609600">
                <a:moveTo>
                  <a:pt x="4183888" y="0"/>
                </a:moveTo>
                <a:lnTo>
                  <a:pt x="101600" y="0"/>
                </a:lnTo>
                <a:lnTo>
                  <a:pt x="62043" y="7981"/>
                </a:lnTo>
                <a:lnTo>
                  <a:pt x="29749" y="29749"/>
                </a:lnTo>
                <a:lnTo>
                  <a:pt x="7981" y="62043"/>
                </a:lnTo>
                <a:lnTo>
                  <a:pt x="0" y="101600"/>
                </a:lnTo>
                <a:lnTo>
                  <a:pt x="0" y="508000"/>
                </a:lnTo>
                <a:lnTo>
                  <a:pt x="7981" y="547556"/>
                </a:lnTo>
                <a:lnTo>
                  <a:pt x="29749" y="579850"/>
                </a:lnTo>
                <a:lnTo>
                  <a:pt x="62043" y="601618"/>
                </a:lnTo>
                <a:lnTo>
                  <a:pt x="101600" y="609600"/>
                </a:lnTo>
                <a:lnTo>
                  <a:pt x="4183888" y="609600"/>
                </a:lnTo>
                <a:lnTo>
                  <a:pt x="4223444" y="601618"/>
                </a:lnTo>
                <a:lnTo>
                  <a:pt x="4255738" y="579850"/>
                </a:lnTo>
                <a:lnTo>
                  <a:pt x="4277506" y="547556"/>
                </a:lnTo>
                <a:lnTo>
                  <a:pt x="4285488" y="508000"/>
                </a:lnTo>
                <a:lnTo>
                  <a:pt x="4285488" y="101600"/>
                </a:lnTo>
                <a:lnTo>
                  <a:pt x="4277506" y="62043"/>
                </a:lnTo>
                <a:lnTo>
                  <a:pt x="4255738" y="29749"/>
                </a:lnTo>
                <a:lnTo>
                  <a:pt x="4223444" y="7981"/>
                </a:lnTo>
                <a:lnTo>
                  <a:pt x="4183888" y="0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8868918" y="2794508"/>
            <a:ext cx="23780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5" dirty="0">
                <a:solidFill>
                  <a:srgbClr val="FFFFFF"/>
                </a:solidFill>
                <a:latin typeface="Tahoma"/>
                <a:cs typeface="Tahoma"/>
              </a:rPr>
              <a:t>kube-scheduler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902332" y="2282189"/>
            <a:ext cx="1917064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dirty="0">
                <a:solidFill>
                  <a:srgbClr val="3E3E3E"/>
                </a:solidFill>
                <a:latin typeface="Tahoma"/>
                <a:cs typeface="Tahoma"/>
              </a:rPr>
              <a:t>Control</a:t>
            </a:r>
            <a:r>
              <a:rPr sz="2200" b="1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b="1" spc="-10" dirty="0">
                <a:solidFill>
                  <a:srgbClr val="3E3E3E"/>
                </a:solidFill>
                <a:latin typeface="Tahoma"/>
                <a:cs typeface="Tahoma"/>
              </a:rPr>
              <a:t>Plane</a:t>
            </a:r>
            <a:endParaRPr sz="2200">
              <a:latin typeface="Tahoma"/>
              <a:cs typeface="Tahoma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959929" y="2778061"/>
            <a:ext cx="4020820" cy="4624705"/>
            <a:chOff x="959929" y="2778061"/>
            <a:chExt cx="4020820" cy="4624705"/>
          </a:xfrm>
        </p:grpSpPr>
        <p:sp>
          <p:nvSpPr>
            <p:cNvPr id="13" name="object 13"/>
            <p:cNvSpPr/>
            <p:nvPr/>
          </p:nvSpPr>
          <p:spPr>
            <a:xfrm>
              <a:off x="964691" y="2782823"/>
              <a:ext cx="4011295" cy="4615180"/>
            </a:xfrm>
            <a:custGeom>
              <a:avLst/>
              <a:gdLst/>
              <a:ahLst/>
              <a:cxnLst/>
              <a:rect l="l" t="t" r="r" b="b"/>
              <a:pathLst>
                <a:path w="4011295" h="4615180">
                  <a:moveTo>
                    <a:pt x="3342640" y="0"/>
                  </a:moveTo>
                  <a:lnTo>
                    <a:pt x="668528" y="0"/>
                  </a:lnTo>
                  <a:lnTo>
                    <a:pt x="620784" y="1678"/>
                  </a:lnTo>
                  <a:lnTo>
                    <a:pt x="573947" y="6639"/>
                  </a:lnTo>
                  <a:lnTo>
                    <a:pt x="528129" y="14768"/>
                  </a:lnTo>
                  <a:lnTo>
                    <a:pt x="483443" y="25954"/>
                  </a:lnTo>
                  <a:lnTo>
                    <a:pt x="440003" y="40081"/>
                  </a:lnTo>
                  <a:lnTo>
                    <a:pt x="397921" y="57038"/>
                  </a:lnTo>
                  <a:lnTo>
                    <a:pt x="357310" y="76711"/>
                  </a:lnTo>
                  <a:lnTo>
                    <a:pt x="318285" y="98987"/>
                  </a:lnTo>
                  <a:lnTo>
                    <a:pt x="280957" y="123753"/>
                  </a:lnTo>
                  <a:lnTo>
                    <a:pt x="245440" y="150895"/>
                  </a:lnTo>
                  <a:lnTo>
                    <a:pt x="211847" y="180301"/>
                  </a:lnTo>
                  <a:lnTo>
                    <a:pt x="180292" y="211857"/>
                  </a:lnTo>
                  <a:lnTo>
                    <a:pt x="150887" y="245451"/>
                  </a:lnTo>
                  <a:lnTo>
                    <a:pt x="123746" y="280968"/>
                  </a:lnTo>
                  <a:lnTo>
                    <a:pt x="98981" y="318296"/>
                  </a:lnTo>
                  <a:lnTo>
                    <a:pt x="76706" y="357322"/>
                  </a:lnTo>
                  <a:lnTo>
                    <a:pt x="57034" y="397932"/>
                  </a:lnTo>
                  <a:lnTo>
                    <a:pt x="40078" y="440013"/>
                  </a:lnTo>
                  <a:lnTo>
                    <a:pt x="25952" y="483452"/>
                  </a:lnTo>
                  <a:lnTo>
                    <a:pt x="14767" y="528137"/>
                  </a:lnTo>
                  <a:lnTo>
                    <a:pt x="6638" y="573953"/>
                  </a:lnTo>
                  <a:lnTo>
                    <a:pt x="1678" y="620787"/>
                  </a:lnTo>
                  <a:lnTo>
                    <a:pt x="0" y="668527"/>
                  </a:lnTo>
                  <a:lnTo>
                    <a:pt x="0" y="3946144"/>
                  </a:lnTo>
                  <a:lnTo>
                    <a:pt x="1678" y="3993884"/>
                  </a:lnTo>
                  <a:lnTo>
                    <a:pt x="6638" y="4040718"/>
                  </a:lnTo>
                  <a:lnTo>
                    <a:pt x="14767" y="4086534"/>
                  </a:lnTo>
                  <a:lnTo>
                    <a:pt x="25952" y="4131219"/>
                  </a:lnTo>
                  <a:lnTo>
                    <a:pt x="40078" y="4174658"/>
                  </a:lnTo>
                  <a:lnTo>
                    <a:pt x="57034" y="4216739"/>
                  </a:lnTo>
                  <a:lnTo>
                    <a:pt x="76706" y="4257349"/>
                  </a:lnTo>
                  <a:lnTo>
                    <a:pt x="98981" y="4296375"/>
                  </a:lnTo>
                  <a:lnTo>
                    <a:pt x="123746" y="4333703"/>
                  </a:lnTo>
                  <a:lnTo>
                    <a:pt x="150887" y="4369220"/>
                  </a:lnTo>
                  <a:lnTo>
                    <a:pt x="180292" y="4402814"/>
                  </a:lnTo>
                  <a:lnTo>
                    <a:pt x="211847" y="4434370"/>
                  </a:lnTo>
                  <a:lnTo>
                    <a:pt x="245440" y="4463776"/>
                  </a:lnTo>
                  <a:lnTo>
                    <a:pt x="280957" y="4490918"/>
                  </a:lnTo>
                  <a:lnTo>
                    <a:pt x="318285" y="4515684"/>
                  </a:lnTo>
                  <a:lnTo>
                    <a:pt x="357310" y="4537960"/>
                  </a:lnTo>
                  <a:lnTo>
                    <a:pt x="397921" y="4557633"/>
                  </a:lnTo>
                  <a:lnTo>
                    <a:pt x="440003" y="4574590"/>
                  </a:lnTo>
                  <a:lnTo>
                    <a:pt x="483443" y="4588717"/>
                  </a:lnTo>
                  <a:lnTo>
                    <a:pt x="528129" y="4599903"/>
                  </a:lnTo>
                  <a:lnTo>
                    <a:pt x="573947" y="4608032"/>
                  </a:lnTo>
                  <a:lnTo>
                    <a:pt x="620784" y="4612993"/>
                  </a:lnTo>
                  <a:lnTo>
                    <a:pt x="668528" y="4614672"/>
                  </a:lnTo>
                  <a:lnTo>
                    <a:pt x="3342640" y="4614672"/>
                  </a:lnTo>
                  <a:lnTo>
                    <a:pt x="3390380" y="4612993"/>
                  </a:lnTo>
                  <a:lnTo>
                    <a:pt x="3437214" y="4608032"/>
                  </a:lnTo>
                  <a:lnTo>
                    <a:pt x="3483030" y="4599903"/>
                  </a:lnTo>
                  <a:lnTo>
                    <a:pt x="3527715" y="4588717"/>
                  </a:lnTo>
                  <a:lnTo>
                    <a:pt x="3571154" y="4574590"/>
                  </a:lnTo>
                  <a:lnTo>
                    <a:pt x="3613235" y="4557633"/>
                  </a:lnTo>
                  <a:lnTo>
                    <a:pt x="3653845" y="4537960"/>
                  </a:lnTo>
                  <a:lnTo>
                    <a:pt x="3692871" y="4515684"/>
                  </a:lnTo>
                  <a:lnTo>
                    <a:pt x="3730199" y="4490918"/>
                  </a:lnTo>
                  <a:lnTo>
                    <a:pt x="3765716" y="4463776"/>
                  </a:lnTo>
                  <a:lnTo>
                    <a:pt x="3799310" y="4434370"/>
                  </a:lnTo>
                  <a:lnTo>
                    <a:pt x="3830866" y="4402814"/>
                  </a:lnTo>
                  <a:lnTo>
                    <a:pt x="3860272" y="4369220"/>
                  </a:lnTo>
                  <a:lnTo>
                    <a:pt x="3887414" y="4333703"/>
                  </a:lnTo>
                  <a:lnTo>
                    <a:pt x="3912180" y="4296375"/>
                  </a:lnTo>
                  <a:lnTo>
                    <a:pt x="3934456" y="4257349"/>
                  </a:lnTo>
                  <a:lnTo>
                    <a:pt x="3954129" y="4216739"/>
                  </a:lnTo>
                  <a:lnTo>
                    <a:pt x="3971086" y="4174658"/>
                  </a:lnTo>
                  <a:lnTo>
                    <a:pt x="3985213" y="4131219"/>
                  </a:lnTo>
                  <a:lnTo>
                    <a:pt x="3996399" y="4086534"/>
                  </a:lnTo>
                  <a:lnTo>
                    <a:pt x="4004528" y="4040718"/>
                  </a:lnTo>
                  <a:lnTo>
                    <a:pt x="4009489" y="3993884"/>
                  </a:lnTo>
                  <a:lnTo>
                    <a:pt x="4011168" y="3946144"/>
                  </a:lnTo>
                  <a:lnTo>
                    <a:pt x="4011168" y="668527"/>
                  </a:lnTo>
                  <a:lnTo>
                    <a:pt x="4009489" y="620787"/>
                  </a:lnTo>
                  <a:lnTo>
                    <a:pt x="4004528" y="573953"/>
                  </a:lnTo>
                  <a:lnTo>
                    <a:pt x="3996399" y="528137"/>
                  </a:lnTo>
                  <a:lnTo>
                    <a:pt x="3985213" y="483452"/>
                  </a:lnTo>
                  <a:lnTo>
                    <a:pt x="3971086" y="440013"/>
                  </a:lnTo>
                  <a:lnTo>
                    <a:pt x="3954129" y="397932"/>
                  </a:lnTo>
                  <a:lnTo>
                    <a:pt x="3934456" y="357322"/>
                  </a:lnTo>
                  <a:lnTo>
                    <a:pt x="3912180" y="318296"/>
                  </a:lnTo>
                  <a:lnTo>
                    <a:pt x="3887414" y="280968"/>
                  </a:lnTo>
                  <a:lnTo>
                    <a:pt x="3860272" y="245451"/>
                  </a:lnTo>
                  <a:lnTo>
                    <a:pt x="3830866" y="211857"/>
                  </a:lnTo>
                  <a:lnTo>
                    <a:pt x="3799310" y="180301"/>
                  </a:lnTo>
                  <a:lnTo>
                    <a:pt x="3765716" y="150895"/>
                  </a:lnTo>
                  <a:lnTo>
                    <a:pt x="3730199" y="123753"/>
                  </a:lnTo>
                  <a:lnTo>
                    <a:pt x="3692871" y="98987"/>
                  </a:lnTo>
                  <a:lnTo>
                    <a:pt x="3653845" y="76711"/>
                  </a:lnTo>
                  <a:lnTo>
                    <a:pt x="3613235" y="57038"/>
                  </a:lnTo>
                  <a:lnTo>
                    <a:pt x="3571154" y="40081"/>
                  </a:lnTo>
                  <a:lnTo>
                    <a:pt x="3527715" y="25954"/>
                  </a:lnTo>
                  <a:lnTo>
                    <a:pt x="3483030" y="14768"/>
                  </a:lnTo>
                  <a:lnTo>
                    <a:pt x="3437214" y="6639"/>
                  </a:lnTo>
                  <a:lnTo>
                    <a:pt x="3390380" y="1678"/>
                  </a:lnTo>
                  <a:lnTo>
                    <a:pt x="334264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964691" y="2782823"/>
              <a:ext cx="4011295" cy="4615180"/>
            </a:xfrm>
            <a:custGeom>
              <a:avLst/>
              <a:gdLst/>
              <a:ahLst/>
              <a:cxnLst/>
              <a:rect l="l" t="t" r="r" b="b"/>
              <a:pathLst>
                <a:path w="4011295" h="4615180">
                  <a:moveTo>
                    <a:pt x="0" y="668527"/>
                  </a:moveTo>
                  <a:lnTo>
                    <a:pt x="1678" y="620787"/>
                  </a:lnTo>
                  <a:lnTo>
                    <a:pt x="6638" y="573953"/>
                  </a:lnTo>
                  <a:lnTo>
                    <a:pt x="14767" y="528137"/>
                  </a:lnTo>
                  <a:lnTo>
                    <a:pt x="25952" y="483452"/>
                  </a:lnTo>
                  <a:lnTo>
                    <a:pt x="40078" y="440013"/>
                  </a:lnTo>
                  <a:lnTo>
                    <a:pt x="57034" y="397932"/>
                  </a:lnTo>
                  <a:lnTo>
                    <a:pt x="76706" y="357322"/>
                  </a:lnTo>
                  <a:lnTo>
                    <a:pt x="98981" y="318296"/>
                  </a:lnTo>
                  <a:lnTo>
                    <a:pt x="123746" y="280968"/>
                  </a:lnTo>
                  <a:lnTo>
                    <a:pt x="150887" y="245451"/>
                  </a:lnTo>
                  <a:lnTo>
                    <a:pt x="180292" y="211857"/>
                  </a:lnTo>
                  <a:lnTo>
                    <a:pt x="211847" y="180301"/>
                  </a:lnTo>
                  <a:lnTo>
                    <a:pt x="245440" y="150895"/>
                  </a:lnTo>
                  <a:lnTo>
                    <a:pt x="280957" y="123753"/>
                  </a:lnTo>
                  <a:lnTo>
                    <a:pt x="318285" y="98987"/>
                  </a:lnTo>
                  <a:lnTo>
                    <a:pt x="357310" y="76711"/>
                  </a:lnTo>
                  <a:lnTo>
                    <a:pt x="397921" y="57038"/>
                  </a:lnTo>
                  <a:lnTo>
                    <a:pt x="440003" y="40081"/>
                  </a:lnTo>
                  <a:lnTo>
                    <a:pt x="483443" y="25954"/>
                  </a:lnTo>
                  <a:lnTo>
                    <a:pt x="528129" y="14768"/>
                  </a:lnTo>
                  <a:lnTo>
                    <a:pt x="573947" y="6639"/>
                  </a:lnTo>
                  <a:lnTo>
                    <a:pt x="620784" y="1678"/>
                  </a:lnTo>
                  <a:lnTo>
                    <a:pt x="668528" y="0"/>
                  </a:lnTo>
                  <a:lnTo>
                    <a:pt x="3342640" y="0"/>
                  </a:lnTo>
                  <a:lnTo>
                    <a:pt x="3390380" y="1678"/>
                  </a:lnTo>
                  <a:lnTo>
                    <a:pt x="3437214" y="6639"/>
                  </a:lnTo>
                  <a:lnTo>
                    <a:pt x="3483030" y="14768"/>
                  </a:lnTo>
                  <a:lnTo>
                    <a:pt x="3527715" y="25954"/>
                  </a:lnTo>
                  <a:lnTo>
                    <a:pt x="3571154" y="40081"/>
                  </a:lnTo>
                  <a:lnTo>
                    <a:pt x="3613235" y="57038"/>
                  </a:lnTo>
                  <a:lnTo>
                    <a:pt x="3653845" y="76711"/>
                  </a:lnTo>
                  <a:lnTo>
                    <a:pt x="3692871" y="98987"/>
                  </a:lnTo>
                  <a:lnTo>
                    <a:pt x="3730199" y="123753"/>
                  </a:lnTo>
                  <a:lnTo>
                    <a:pt x="3765716" y="150895"/>
                  </a:lnTo>
                  <a:lnTo>
                    <a:pt x="3799310" y="180301"/>
                  </a:lnTo>
                  <a:lnTo>
                    <a:pt x="3830866" y="211857"/>
                  </a:lnTo>
                  <a:lnTo>
                    <a:pt x="3860272" y="245451"/>
                  </a:lnTo>
                  <a:lnTo>
                    <a:pt x="3887414" y="280968"/>
                  </a:lnTo>
                  <a:lnTo>
                    <a:pt x="3912180" y="318296"/>
                  </a:lnTo>
                  <a:lnTo>
                    <a:pt x="3934456" y="357322"/>
                  </a:lnTo>
                  <a:lnTo>
                    <a:pt x="3954129" y="397932"/>
                  </a:lnTo>
                  <a:lnTo>
                    <a:pt x="3971086" y="440013"/>
                  </a:lnTo>
                  <a:lnTo>
                    <a:pt x="3985213" y="483452"/>
                  </a:lnTo>
                  <a:lnTo>
                    <a:pt x="3996399" y="528137"/>
                  </a:lnTo>
                  <a:lnTo>
                    <a:pt x="4004528" y="573953"/>
                  </a:lnTo>
                  <a:lnTo>
                    <a:pt x="4009489" y="620787"/>
                  </a:lnTo>
                  <a:lnTo>
                    <a:pt x="4011168" y="668527"/>
                  </a:lnTo>
                  <a:lnTo>
                    <a:pt x="4011168" y="3946144"/>
                  </a:lnTo>
                  <a:lnTo>
                    <a:pt x="4009489" y="3993884"/>
                  </a:lnTo>
                  <a:lnTo>
                    <a:pt x="4004528" y="4040718"/>
                  </a:lnTo>
                  <a:lnTo>
                    <a:pt x="3996399" y="4086534"/>
                  </a:lnTo>
                  <a:lnTo>
                    <a:pt x="3985213" y="4131219"/>
                  </a:lnTo>
                  <a:lnTo>
                    <a:pt x="3971086" y="4174658"/>
                  </a:lnTo>
                  <a:lnTo>
                    <a:pt x="3954129" y="4216739"/>
                  </a:lnTo>
                  <a:lnTo>
                    <a:pt x="3934456" y="4257349"/>
                  </a:lnTo>
                  <a:lnTo>
                    <a:pt x="3912180" y="4296375"/>
                  </a:lnTo>
                  <a:lnTo>
                    <a:pt x="3887414" y="4333703"/>
                  </a:lnTo>
                  <a:lnTo>
                    <a:pt x="3860272" y="4369220"/>
                  </a:lnTo>
                  <a:lnTo>
                    <a:pt x="3830866" y="4402814"/>
                  </a:lnTo>
                  <a:lnTo>
                    <a:pt x="3799310" y="4434370"/>
                  </a:lnTo>
                  <a:lnTo>
                    <a:pt x="3765716" y="4463776"/>
                  </a:lnTo>
                  <a:lnTo>
                    <a:pt x="3730199" y="4490918"/>
                  </a:lnTo>
                  <a:lnTo>
                    <a:pt x="3692871" y="4515684"/>
                  </a:lnTo>
                  <a:lnTo>
                    <a:pt x="3653845" y="4537960"/>
                  </a:lnTo>
                  <a:lnTo>
                    <a:pt x="3613235" y="4557633"/>
                  </a:lnTo>
                  <a:lnTo>
                    <a:pt x="3571154" y="4574590"/>
                  </a:lnTo>
                  <a:lnTo>
                    <a:pt x="3527715" y="4588717"/>
                  </a:lnTo>
                  <a:lnTo>
                    <a:pt x="3483030" y="4599903"/>
                  </a:lnTo>
                  <a:lnTo>
                    <a:pt x="3437214" y="4608032"/>
                  </a:lnTo>
                  <a:lnTo>
                    <a:pt x="3390380" y="4612993"/>
                  </a:lnTo>
                  <a:lnTo>
                    <a:pt x="3342640" y="4614672"/>
                  </a:lnTo>
                  <a:lnTo>
                    <a:pt x="668528" y="4614672"/>
                  </a:lnTo>
                  <a:lnTo>
                    <a:pt x="620784" y="4612993"/>
                  </a:lnTo>
                  <a:lnTo>
                    <a:pt x="573947" y="4608032"/>
                  </a:lnTo>
                  <a:lnTo>
                    <a:pt x="528129" y="4599903"/>
                  </a:lnTo>
                  <a:lnTo>
                    <a:pt x="483443" y="4588717"/>
                  </a:lnTo>
                  <a:lnTo>
                    <a:pt x="440003" y="4574590"/>
                  </a:lnTo>
                  <a:lnTo>
                    <a:pt x="397921" y="4557633"/>
                  </a:lnTo>
                  <a:lnTo>
                    <a:pt x="357310" y="4537960"/>
                  </a:lnTo>
                  <a:lnTo>
                    <a:pt x="318285" y="4515684"/>
                  </a:lnTo>
                  <a:lnTo>
                    <a:pt x="280957" y="4490918"/>
                  </a:lnTo>
                  <a:lnTo>
                    <a:pt x="245440" y="4463776"/>
                  </a:lnTo>
                  <a:lnTo>
                    <a:pt x="211847" y="4434370"/>
                  </a:lnTo>
                  <a:lnTo>
                    <a:pt x="180292" y="4402814"/>
                  </a:lnTo>
                  <a:lnTo>
                    <a:pt x="150887" y="4369220"/>
                  </a:lnTo>
                  <a:lnTo>
                    <a:pt x="123746" y="4333703"/>
                  </a:lnTo>
                  <a:lnTo>
                    <a:pt x="98981" y="4296375"/>
                  </a:lnTo>
                  <a:lnTo>
                    <a:pt x="76706" y="4257349"/>
                  </a:lnTo>
                  <a:lnTo>
                    <a:pt x="57034" y="4216739"/>
                  </a:lnTo>
                  <a:lnTo>
                    <a:pt x="40078" y="4174658"/>
                  </a:lnTo>
                  <a:lnTo>
                    <a:pt x="25952" y="4131219"/>
                  </a:lnTo>
                  <a:lnTo>
                    <a:pt x="14767" y="4086534"/>
                  </a:lnTo>
                  <a:lnTo>
                    <a:pt x="6638" y="4040718"/>
                  </a:lnTo>
                  <a:lnTo>
                    <a:pt x="1678" y="3993884"/>
                  </a:lnTo>
                  <a:lnTo>
                    <a:pt x="0" y="3946144"/>
                  </a:lnTo>
                  <a:lnTo>
                    <a:pt x="0" y="668527"/>
                  </a:lnTo>
                  <a:close/>
                </a:path>
              </a:pathLst>
            </a:custGeom>
            <a:ln w="9525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142999" y="4277867"/>
              <a:ext cx="3660775" cy="619125"/>
            </a:xfrm>
            <a:custGeom>
              <a:avLst/>
              <a:gdLst/>
              <a:ahLst/>
              <a:cxnLst/>
              <a:rect l="l" t="t" r="r" b="b"/>
              <a:pathLst>
                <a:path w="3660775" h="619125">
                  <a:moveTo>
                    <a:pt x="3557524" y="0"/>
                  </a:moveTo>
                  <a:lnTo>
                    <a:pt x="103124" y="0"/>
                  </a:lnTo>
                  <a:lnTo>
                    <a:pt x="62986" y="8112"/>
                  </a:lnTo>
                  <a:lnTo>
                    <a:pt x="30206" y="30225"/>
                  </a:lnTo>
                  <a:lnTo>
                    <a:pt x="8104" y="63007"/>
                  </a:lnTo>
                  <a:lnTo>
                    <a:pt x="0" y="103124"/>
                  </a:lnTo>
                  <a:lnTo>
                    <a:pt x="0" y="515620"/>
                  </a:lnTo>
                  <a:lnTo>
                    <a:pt x="8104" y="555736"/>
                  </a:lnTo>
                  <a:lnTo>
                    <a:pt x="30206" y="588518"/>
                  </a:lnTo>
                  <a:lnTo>
                    <a:pt x="62986" y="610631"/>
                  </a:lnTo>
                  <a:lnTo>
                    <a:pt x="103124" y="618744"/>
                  </a:lnTo>
                  <a:lnTo>
                    <a:pt x="3557524" y="618744"/>
                  </a:lnTo>
                  <a:lnTo>
                    <a:pt x="3597640" y="610631"/>
                  </a:lnTo>
                  <a:lnTo>
                    <a:pt x="3630422" y="588518"/>
                  </a:lnTo>
                  <a:lnTo>
                    <a:pt x="3652535" y="555736"/>
                  </a:lnTo>
                  <a:lnTo>
                    <a:pt x="3660648" y="515620"/>
                  </a:lnTo>
                  <a:lnTo>
                    <a:pt x="3660648" y="103124"/>
                  </a:lnTo>
                  <a:lnTo>
                    <a:pt x="3652535" y="63007"/>
                  </a:lnTo>
                  <a:lnTo>
                    <a:pt x="3630422" y="30226"/>
                  </a:lnTo>
                  <a:lnTo>
                    <a:pt x="3597640" y="8112"/>
                  </a:lnTo>
                  <a:lnTo>
                    <a:pt x="3557524" y="0"/>
                  </a:lnTo>
                  <a:close/>
                </a:path>
              </a:pathLst>
            </a:custGeom>
            <a:solidFill>
              <a:srgbClr val="9CC2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142999" y="4277867"/>
              <a:ext cx="3660775" cy="619125"/>
            </a:xfrm>
            <a:custGeom>
              <a:avLst/>
              <a:gdLst/>
              <a:ahLst/>
              <a:cxnLst/>
              <a:rect l="l" t="t" r="r" b="b"/>
              <a:pathLst>
                <a:path w="3660775" h="619125">
                  <a:moveTo>
                    <a:pt x="0" y="103124"/>
                  </a:moveTo>
                  <a:lnTo>
                    <a:pt x="8104" y="63007"/>
                  </a:lnTo>
                  <a:lnTo>
                    <a:pt x="30206" y="30225"/>
                  </a:lnTo>
                  <a:lnTo>
                    <a:pt x="62986" y="8112"/>
                  </a:lnTo>
                  <a:lnTo>
                    <a:pt x="103124" y="0"/>
                  </a:lnTo>
                  <a:lnTo>
                    <a:pt x="3557524" y="0"/>
                  </a:lnTo>
                  <a:lnTo>
                    <a:pt x="3597640" y="8112"/>
                  </a:lnTo>
                  <a:lnTo>
                    <a:pt x="3630422" y="30226"/>
                  </a:lnTo>
                  <a:lnTo>
                    <a:pt x="3652535" y="63007"/>
                  </a:lnTo>
                  <a:lnTo>
                    <a:pt x="3660648" y="103124"/>
                  </a:lnTo>
                  <a:lnTo>
                    <a:pt x="3660648" y="515620"/>
                  </a:lnTo>
                  <a:lnTo>
                    <a:pt x="3652535" y="555736"/>
                  </a:lnTo>
                  <a:lnTo>
                    <a:pt x="3630422" y="588518"/>
                  </a:lnTo>
                  <a:lnTo>
                    <a:pt x="3597640" y="610631"/>
                  </a:lnTo>
                  <a:lnTo>
                    <a:pt x="3557524" y="618744"/>
                  </a:lnTo>
                  <a:lnTo>
                    <a:pt x="103124" y="618744"/>
                  </a:lnTo>
                  <a:lnTo>
                    <a:pt x="62986" y="610631"/>
                  </a:lnTo>
                  <a:lnTo>
                    <a:pt x="30206" y="588518"/>
                  </a:lnTo>
                  <a:lnTo>
                    <a:pt x="8104" y="555736"/>
                  </a:lnTo>
                  <a:lnTo>
                    <a:pt x="0" y="515620"/>
                  </a:lnTo>
                  <a:lnTo>
                    <a:pt x="0" y="103124"/>
                  </a:lnTo>
                  <a:close/>
                </a:path>
              </a:pathLst>
            </a:custGeom>
            <a:ln w="9525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142999" y="5340095"/>
              <a:ext cx="3660775" cy="619125"/>
            </a:xfrm>
            <a:custGeom>
              <a:avLst/>
              <a:gdLst/>
              <a:ahLst/>
              <a:cxnLst/>
              <a:rect l="l" t="t" r="r" b="b"/>
              <a:pathLst>
                <a:path w="3660775" h="619125">
                  <a:moveTo>
                    <a:pt x="3557524" y="0"/>
                  </a:moveTo>
                  <a:lnTo>
                    <a:pt x="103124" y="0"/>
                  </a:lnTo>
                  <a:lnTo>
                    <a:pt x="62986" y="8112"/>
                  </a:lnTo>
                  <a:lnTo>
                    <a:pt x="30206" y="30225"/>
                  </a:lnTo>
                  <a:lnTo>
                    <a:pt x="8104" y="63007"/>
                  </a:lnTo>
                  <a:lnTo>
                    <a:pt x="0" y="103124"/>
                  </a:lnTo>
                  <a:lnTo>
                    <a:pt x="0" y="515619"/>
                  </a:lnTo>
                  <a:lnTo>
                    <a:pt x="8104" y="555736"/>
                  </a:lnTo>
                  <a:lnTo>
                    <a:pt x="30206" y="588517"/>
                  </a:lnTo>
                  <a:lnTo>
                    <a:pt x="62986" y="610631"/>
                  </a:lnTo>
                  <a:lnTo>
                    <a:pt x="103124" y="618743"/>
                  </a:lnTo>
                  <a:lnTo>
                    <a:pt x="3557524" y="618743"/>
                  </a:lnTo>
                  <a:lnTo>
                    <a:pt x="3597640" y="610631"/>
                  </a:lnTo>
                  <a:lnTo>
                    <a:pt x="3630422" y="588517"/>
                  </a:lnTo>
                  <a:lnTo>
                    <a:pt x="3652535" y="555736"/>
                  </a:lnTo>
                  <a:lnTo>
                    <a:pt x="3660648" y="515619"/>
                  </a:lnTo>
                  <a:lnTo>
                    <a:pt x="3660648" y="103124"/>
                  </a:lnTo>
                  <a:lnTo>
                    <a:pt x="3652535" y="63007"/>
                  </a:lnTo>
                  <a:lnTo>
                    <a:pt x="3630422" y="30225"/>
                  </a:lnTo>
                  <a:lnTo>
                    <a:pt x="3597640" y="8112"/>
                  </a:lnTo>
                  <a:lnTo>
                    <a:pt x="3557524" y="0"/>
                  </a:lnTo>
                  <a:close/>
                </a:path>
              </a:pathLst>
            </a:custGeom>
            <a:solidFill>
              <a:srgbClr val="9CC2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142999" y="5340095"/>
              <a:ext cx="3660775" cy="619125"/>
            </a:xfrm>
            <a:custGeom>
              <a:avLst/>
              <a:gdLst/>
              <a:ahLst/>
              <a:cxnLst/>
              <a:rect l="l" t="t" r="r" b="b"/>
              <a:pathLst>
                <a:path w="3660775" h="619125">
                  <a:moveTo>
                    <a:pt x="0" y="103124"/>
                  </a:moveTo>
                  <a:lnTo>
                    <a:pt x="8104" y="63007"/>
                  </a:lnTo>
                  <a:lnTo>
                    <a:pt x="30206" y="30225"/>
                  </a:lnTo>
                  <a:lnTo>
                    <a:pt x="62986" y="8112"/>
                  </a:lnTo>
                  <a:lnTo>
                    <a:pt x="103124" y="0"/>
                  </a:lnTo>
                  <a:lnTo>
                    <a:pt x="3557524" y="0"/>
                  </a:lnTo>
                  <a:lnTo>
                    <a:pt x="3597640" y="8112"/>
                  </a:lnTo>
                  <a:lnTo>
                    <a:pt x="3630422" y="30225"/>
                  </a:lnTo>
                  <a:lnTo>
                    <a:pt x="3652535" y="63007"/>
                  </a:lnTo>
                  <a:lnTo>
                    <a:pt x="3660648" y="103124"/>
                  </a:lnTo>
                  <a:lnTo>
                    <a:pt x="3660648" y="515619"/>
                  </a:lnTo>
                  <a:lnTo>
                    <a:pt x="3652535" y="555736"/>
                  </a:lnTo>
                  <a:lnTo>
                    <a:pt x="3630422" y="588517"/>
                  </a:lnTo>
                  <a:lnTo>
                    <a:pt x="3597640" y="610631"/>
                  </a:lnTo>
                  <a:lnTo>
                    <a:pt x="3557524" y="618743"/>
                  </a:lnTo>
                  <a:lnTo>
                    <a:pt x="103124" y="618743"/>
                  </a:lnTo>
                  <a:lnTo>
                    <a:pt x="62986" y="610631"/>
                  </a:lnTo>
                  <a:lnTo>
                    <a:pt x="30206" y="588517"/>
                  </a:lnTo>
                  <a:lnTo>
                    <a:pt x="8104" y="555736"/>
                  </a:lnTo>
                  <a:lnTo>
                    <a:pt x="0" y="515619"/>
                  </a:lnTo>
                  <a:lnTo>
                    <a:pt x="0" y="103124"/>
                  </a:lnTo>
                  <a:close/>
                </a:path>
              </a:pathLst>
            </a:custGeom>
            <a:ln w="9525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1332991" y="5455158"/>
            <a:ext cx="328041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kube-controller-manager</a:t>
            </a:r>
            <a:endParaRPr sz="2200">
              <a:latin typeface="Trebuchet MS"/>
              <a:cs typeface="Trebuchet MS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1138237" y="3209353"/>
            <a:ext cx="3670300" cy="3722370"/>
            <a:chOff x="1138237" y="3209353"/>
            <a:chExt cx="3670300" cy="3722370"/>
          </a:xfrm>
        </p:grpSpPr>
        <p:sp>
          <p:nvSpPr>
            <p:cNvPr id="21" name="object 21"/>
            <p:cNvSpPr/>
            <p:nvPr/>
          </p:nvSpPr>
          <p:spPr>
            <a:xfrm>
              <a:off x="1691640" y="6458711"/>
              <a:ext cx="1487805" cy="467995"/>
            </a:xfrm>
            <a:custGeom>
              <a:avLst/>
              <a:gdLst/>
              <a:ahLst/>
              <a:cxnLst/>
              <a:rect l="l" t="t" r="r" b="b"/>
              <a:pathLst>
                <a:path w="1487805" h="467995">
                  <a:moveTo>
                    <a:pt x="1487424" y="77977"/>
                  </a:moveTo>
                  <a:lnTo>
                    <a:pt x="1453986" y="101161"/>
                  </a:lnTo>
                  <a:lnTo>
                    <a:pt x="1397657" y="115141"/>
                  </a:lnTo>
                  <a:lnTo>
                    <a:pt x="1317588" y="127573"/>
                  </a:lnTo>
                  <a:lnTo>
                    <a:pt x="1269587" y="133111"/>
                  </a:lnTo>
                  <a:lnTo>
                    <a:pt x="1216772" y="138145"/>
                  </a:lnTo>
                  <a:lnTo>
                    <a:pt x="1159518" y="142635"/>
                  </a:lnTo>
                  <a:lnTo>
                    <a:pt x="1098199" y="146541"/>
                  </a:lnTo>
                  <a:lnTo>
                    <a:pt x="1033188" y="149826"/>
                  </a:lnTo>
                  <a:lnTo>
                    <a:pt x="964860" y="152449"/>
                  </a:lnTo>
                  <a:lnTo>
                    <a:pt x="893589" y="154371"/>
                  </a:lnTo>
                  <a:lnTo>
                    <a:pt x="819748" y="155553"/>
                  </a:lnTo>
                  <a:lnTo>
                    <a:pt x="743712" y="155956"/>
                  </a:lnTo>
                  <a:lnTo>
                    <a:pt x="667675" y="155553"/>
                  </a:lnTo>
                  <a:lnTo>
                    <a:pt x="593834" y="154371"/>
                  </a:lnTo>
                  <a:lnTo>
                    <a:pt x="522563" y="152449"/>
                  </a:lnTo>
                  <a:lnTo>
                    <a:pt x="454235" y="149826"/>
                  </a:lnTo>
                  <a:lnTo>
                    <a:pt x="389224" y="146541"/>
                  </a:lnTo>
                  <a:lnTo>
                    <a:pt x="327905" y="142635"/>
                  </a:lnTo>
                  <a:lnTo>
                    <a:pt x="270651" y="138145"/>
                  </a:lnTo>
                  <a:lnTo>
                    <a:pt x="217836" y="133111"/>
                  </a:lnTo>
                  <a:lnTo>
                    <a:pt x="169835" y="127573"/>
                  </a:lnTo>
                  <a:lnTo>
                    <a:pt x="127020" y="121570"/>
                  </a:lnTo>
                  <a:lnTo>
                    <a:pt x="58447" y="108325"/>
                  </a:lnTo>
                  <a:lnTo>
                    <a:pt x="15110" y="93689"/>
                  </a:lnTo>
                  <a:lnTo>
                    <a:pt x="3839" y="85948"/>
                  </a:lnTo>
                  <a:lnTo>
                    <a:pt x="0" y="77977"/>
                  </a:lnTo>
                </a:path>
                <a:path w="1487805" h="467995">
                  <a:moveTo>
                    <a:pt x="0" y="77977"/>
                  </a:moveTo>
                  <a:lnTo>
                    <a:pt x="33437" y="54794"/>
                  </a:lnTo>
                  <a:lnTo>
                    <a:pt x="89766" y="40814"/>
                  </a:lnTo>
                  <a:lnTo>
                    <a:pt x="169835" y="28382"/>
                  </a:lnTo>
                  <a:lnTo>
                    <a:pt x="217836" y="22844"/>
                  </a:lnTo>
                  <a:lnTo>
                    <a:pt x="270651" y="17810"/>
                  </a:lnTo>
                  <a:lnTo>
                    <a:pt x="327905" y="13320"/>
                  </a:lnTo>
                  <a:lnTo>
                    <a:pt x="389224" y="9414"/>
                  </a:lnTo>
                  <a:lnTo>
                    <a:pt x="454235" y="6129"/>
                  </a:lnTo>
                  <a:lnTo>
                    <a:pt x="522563" y="3506"/>
                  </a:lnTo>
                  <a:lnTo>
                    <a:pt x="593834" y="1584"/>
                  </a:lnTo>
                  <a:lnTo>
                    <a:pt x="667675" y="402"/>
                  </a:lnTo>
                  <a:lnTo>
                    <a:pt x="743712" y="0"/>
                  </a:lnTo>
                  <a:lnTo>
                    <a:pt x="819748" y="402"/>
                  </a:lnTo>
                  <a:lnTo>
                    <a:pt x="893589" y="1584"/>
                  </a:lnTo>
                  <a:lnTo>
                    <a:pt x="964860" y="3506"/>
                  </a:lnTo>
                  <a:lnTo>
                    <a:pt x="1033188" y="6129"/>
                  </a:lnTo>
                  <a:lnTo>
                    <a:pt x="1098199" y="9414"/>
                  </a:lnTo>
                  <a:lnTo>
                    <a:pt x="1159518" y="13320"/>
                  </a:lnTo>
                  <a:lnTo>
                    <a:pt x="1216772" y="17810"/>
                  </a:lnTo>
                  <a:lnTo>
                    <a:pt x="1269587" y="22844"/>
                  </a:lnTo>
                  <a:lnTo>
                    <a:pt x="1317588" y="28382"/>
                  </a:lnTo>
                  <a:lnTo>
                    <a:pt x="1360403" y="34385"/>
                  </a:lnTo>
                  <a:lnTo>
                    <a:pt x="1428976" y="47630"/>
                  </a:lnTo>
                  <a:lnTo>
                    <a:pt x="1472313" y="62266"/>
                  </a:lnTo>
                  <a:lnTo>
                    <a:pt x="1487424" y="77977"/>
                  </a:lnTo>
                  <a:lnTo>
                    <a:pt x="1487424" y="389889"/>
                  </a:lnTo>
                  <a:lnTo>
                    <a:pt x="1453986" y="413073"/>
                  </a:lnTo>
                  <a:lnTo>
                    <a:pt x="1397657" y="427053"/>
                  </a:lnTo>
                  <a:lnTo>
                    <a:pt x="1317588" y="439485"/>
                  </a:lnTo>
                  <a:lnTo>
                    <a:pt x="1269587" y="445023"/>
                  </a:lnTo>
                  <a:lnTo>
                    <a:pt x="1216772" y="450057"/>
                  </a:lnTo>
                  <a:lnTo>
                    <a:pt x="1159518" y="454547"/>
                  </a:lnTo>
                  <a:lnTo>
                    <a:pt x="1098199" y="458453"/>
                  </a:lnTo>
                  <a:lnTo>
                    <a:pt x="1033188" y="461738"/>
                  </a:lnTo>
                  <a:lnTo>
                    <a:pt x="964860" y="464361"/>
                  </a:lnTo>
                  <a:lnTo>
                    <a:pt x="893589" y="466283"/>
                  </a:lnTo>
                  <a:lnTo>
                    <a:pt x="819748" y="467465"/>
                  </a:lnTo>
                  <a:lnTo>
                    <a:pt x="743712" y="467868"/>
                  </a:lnTo>
                  <a:lnTo>
                    <a:pt x="667675" y="467465"/>
                  </a:lnTo>
                  <a:lnTo>
                    <a:pt x="593834" y="466283"/>
                  </a:lnTo>
                  <a:lnTo>
                    <a:pt x="522563" y="464361"/>
                  </a:lnTo>
                  <a:lnTo>
                    <a:pt x="454235" y="461738"/>
                  </a:lnTo>
                  <a:lnTo>
                    <a:pt x="389224" y="458453"/>
                  </a:lnTo>
                  <a:lnTo>
                    <a:pt x="327905" y="454547"/>
                  </a:lnTo>
                  <a:lnTo>
                    <a:pt x="270651" y="450057"/>
                  </a:lnTo>
                  <a:lnTo>
                    <a:pt x="217836" y="445023"/>
                  </a:lnTo>
                  <a:lnTo>
                    <a:pt x="169835" y="439485"/>
                  </a:lnTo>
                  <a:lnTo>
                    <a:pt x="127020" y="433482"/>
                  </a:lnTo>
                  <a:lnTo>
                    <a:pt x="58447" y="420237"/>
                  </a:lnTo>
                  <a:lnTo>
                    <a:pt x="15110" y="405601"/>
                  </a:lnTo>
                  <a:lnTo>
                    <a:pt x="0" y="389889"/>
                  </a:lnTo>
                  <a:lnTo>
                    <a:pt x="0" y="77977"/>
                  </a:lnTo>
                  <a:close/>
                </a:path>
              </a:pathLst>
            </a:custGeom>
            <a:ln w="9525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143000" y="3214116"/>
              <a:ext cx="3660775" cy="619125"/>
            </a:xfrm>
            <a:custGeom>
              <a:avLst/>
              <a:gdLst/>
              <a:ahLst/>
              <a:cxnLst/>
              <a:rect l="l" t="t" r="r" b="b"/>
              <a:pathLst>
                <a:path w="3660775" h="619125">
                  <a:moveTo>
                    <a:pt x="3557524" y="0"/>
                  </a:moveTo>
                  <a:lnTo>
                    <a:pt x="103124" y="0"/>
                  </a:lnTo>
                  <a:lnTo>
                    <a:pt x="62986" y="8112"/>
                  </a:lnTo>
                  <a:lnTo>
                    <a:pt x="30206" y="30225"/>
                  </a:lnTo>
                  <a:lnTo>
                    <a:pt x="8104" y="63007"/>
                  </a:lnTo>
                  <a:lnTo>
                    <a:pt x="0" y="103124"/>
                  </a:lnTo>
                  <a:lnTo>
                    <a:pt x="0" y="515620"/>
                  </a:lnTo>
                  <a:lnTo>
                    <a:pt x="8104" y="555736"/>
                  </a:lnTo>
                  <a:lnTo>
                    <a:pt x="30206" y="588518"/>
                  </a:lnTo>
                  <a:lnTo>
                    <a:pt x="62986" y="610631"/>
                  </a:lnTo>
                  <a:lnTo>
                    <a:pt x="103124" y="618744"/>
                  </a:lnTo>
                  <a:lnTo>
                    <a:pt x="3557524" y="618744"/>
                  </a:lnTo>
                  <a:lnTo>
                    <a:pt x="3597640" y="610631"/>
                  </a:lnTo>
                  <a:lnTo>
                    <a:pt x="3630422" y="588518"/>
                  </a:lnTo>
                  <a:lnTo>
                    <a:pt x="3652535" y="555736"/>
                  </a:lnTo>
                  <a:lnTo>
                    <a:pt x="3660648" y="515620"/>
                  </a:lnTo>
                  <a:lnTo>
                    <a:pt x="3660648" y="103124"/>
                  </a:lnTo>
                  <a:lnTo>
                    <a:pt x="3652535" y="63007"/>
                  </a:lnTo>
                  <a:lnTo>
                    <a:pt x="3630422" y="30226"/>
                  </a:lnTo>
                  <a:lnTo>
                    <a:pt x="3597640" y="8112"/>
                  </a:lnTo>
                  <a:lnTo>
                    <a:pt x="3557524" y="0"/>
                  </a:lnTo>
                  <a:close/>
                </a:path>
              </a:pathLst>
            </a:custGeom>
            <a:solidFill>
              <a:srgbClr val="9CC2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143000" y="3214116"/>
              <a:ext cx="3660775" cy="619125"/>
            </a:xfrm>
            <a:custGeom>
              <a:avLst/>
              <a:gdLst/>
              <a:ahLst/>
              <a:cxnLst/>
              <a:rect l="l" t="t" r="r" b="b"/>
              <a:pathLst>
                <a:path w="3660775" h="619125">
                  <a:moveTo>
                    <a:pt x="0" y="103124"/>
                  </a:moveTo>
                  <a:lnTo>
                    <a:pt x="8104" y="63007"/>
                  </a:lnTo>
                  <a:lnTo>
                    <a:pt x="30206" y="30225"/>
                  </a:lnTo>
                  <a:lnTo>
                    <a:pt x="62986" y="8112"/>
                  </a:lnTo>
                  <a:lnTo>
                    <a:pt x="103124" y="0"/>
                  </a:lnTo>
                  <a:lnTo>
                    <a:pt x="3557524" y="0"/>
                  </a:lnTo>
                  <a:lnTo>
                    <a:pt x="3597640" y="8112"/>
                  </a:lnTo>
                  <a:lnTo>
                    <a:pt x="3630422" y="30226"/>
                  </a:lnTo>
                  <a:lnTo>
                    <a:pt x="3652535" y="63007"/>
                  </a:lnTo>
                  <a:lnTo>
                    <a:pt x="3660648" y="103124"/>
                  </a:lnTo>
                  <a:lnTo>
                    <a:pt x="3660648" y="515620"/>
                  </a:lnTo>
                  <a:lnTo>
                    <a:pt x="3652535" y="555736"/>
                  </a:lnTo>
                  <a:lnTo>
                    <a:pt x="3630422" y="588518"/>
                  </a:lnTo>
                  <a:lnTo>
                    <a:pt x="3597640" y="610631"/>
                  </a:lnTo>
                  <a:lnTo>
                    <a:pt x="3557524" y="618744"/>
                  </a:lnTo>
                  <a:lnTo>
                    <a:pt x="103124" y="618744"/>
                  </a:lnTo>
                  <a:lnTo>
                    <a:pt x="62986" y="610631"/>
                  </a:lnTo>
                  <a:lnTo>
                    <a:pt x="30206" y="588518"/>
                  </a:lnTo>
                  <a:lnTo>
                    <a:pt x="8104" y="555736"/>
                  </a:lnTo>
                  <a:lnTo>
                    <a:pt x="0" y="515620"/>
                  </a:lnTo>
                  <a:lnTo>
                    <a:pt x="0" y="103124"/>
                  </a:lnTo>
                  <a:close/>
                </a:path>
              </a:pathLst>
            </a:custGeom>
            <a:ln w="9525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1987423" y="3363848"/>
            <a:ext cx="1971039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45" dirty="0">
                <a:solidFill>
                  <a:srgbClr val="3E3E3E"/>
                </a:solidFill>
                <a:latin typeface="Trebuchet MS"/>
                <a:cs typeface="Trebuchet MS"/>
              </a:rPr>
              <a:t>kube-apiserver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962404" y="4418838"/>
            <a:ext cx="201993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80" dirty="0">
                <a:solidFill>
                  <a:srgbClr val="3E3E3E"/>
                </a:solidFill>
                <a:latin typeface="Trebuchet MS"/>
                <a:cs typeface="Trebuchet MS"/>
              </a:rPr>
              <a:t>kube</a:t>
            </a:r>
            <a:r>
              <a:rPr sz="2200" spc="-12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rebuchet MS"/>
                <a:cs typeface="Trebuchet MS"/>
              </a:rPr>
              <a:t>scheduler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3304413" y="6507226"/>
            <a:ext cx="58483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45" dirty="0">
                <a:solidFill>
                  <a:srgbClr val="3E3E3E"/>
                </a:solidFill>
                <a:latin typeface="Trebuchet MS"/>
                <a:cs typeface="Trebuchet MS"/>
              </a:rPr>
              <a:t>e</a:t>
            </a:r>
            <a:r>
              <a:rPr sz="2200" spc="-25" dirty="0">
                <a:solidFill>
                  <a:srgbClr val="3E3E3E"/>
                </a:solidFill>
                <a:latin typeface="Trebuchet MS"/>
                <a:cs typeface="Trebuchet MS"/>
              </a:rPr>
              <a:t>t</a:t>
            </a:r>
            <a:r>
              <a:rPr sz="2200" spc="30" dirty="0">
                <a:solidFill>
                  <a:srgbClr val="3E3E3E"/>
                </a:solidFill>
                <a:latin typeface="Trebuchet MS"/>
                <a:cs typeface="Trebuchet MS"/>
              </a:rPr>
              <a:t>cd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1143761" y="4126229"/>
            <a:ext cx="3660775" cy="970915"/>
          </a:xfrm>
          <a:custGeom>
            <a:avLst/>
            <a:gdLst/>
            <a:ahLst/>
            <a:cxnLst/>
            <a:rect l="l" t="t" r="r" b="b"/>
            <a:pathLst>
              <a:path w="3660775" h="970914">
                <a:moveTo>
                  <a:pt x="0" y="161798"/>
                </a:moveTo>
                <a:lnTo>
                  <a:pt x="5779" y="118768"/>
                </a:lnTo>
                <a:lnTo>
                  <a:pt x="22090" y="80113"/>
                </a:lnTo>
                <a:lnTo>
                  <a:pt x="47390" y="47370"/>
                </a:lnTo>
                <a:lnTo>
                  <a:pt x="80136" y="22079"/>
                </a:lnTo>
                <a:lnTo>
                  <a:pt x="118786" y="5776"/>
                </a:lnTo>
                <a:lnTo>
                  <a:pt x="161797" y="0"/>
                </a:lnTo>
                <a:lnTo>
                  <a:pt x="3498850" y="0"/>
                </a:lnTo>
                <a:lnTo>
                  <a:pt x="3541879" y="5776"/>
                </a:lnTo>
                <a:lnTo>
                  <a:pt x="3580534" y="22079"/>
                </a:lnTo>
                <a:lnTo>
                  <a:pt x="3613277" y="47371"/>
                </a:lnTo>
                <a:lnTo>
                  <a:pt x="3638568" y="80113"/>
                </a:lnTo>
                <a:lnTo>
                  <a:pt x="3654871" y="118768"/>
                </a:lnTo>
                <a:lnTo>
                  <a:pt x="3660648" y="161798"/>
                </a:lnTo>
                <a:lnTo>
                  <a:pt x="3660648" y="808990"/>
                </a:lnTo>
                <a:lnTo>
                  <a:pt x="3654871" y="852019"/>
                </a:lnTo>
                <a:lnTo>
                  <a:pt x="3638568" y="890674"/>
                </a:lnTo>
                <a:lnTo>
                  <a:pt x="3613277" y="923416"/>
                </a:lnTo>
                <a:lnTo>
                  <a:pt x="3580534" y="948708"/>
                </a:lnTo>
                <a:lnTo>
                  <a:pt x="3541879" y="965011"/>
                </a:lnTo>
                <a:lnTo>
                  <a:pt x="3498850" y="970788"/>
                </a:lnTo>
                <a:lnTo>
                  <a:pt x="161797" y="970788"/>
                </a:lnTo>
                <a:lnTo>
                  <a:pt x="118786" y="965011"/>
                </a:lnTo>
                <a:lnTo>
                  <a:pt x="80136" y="948708"/>
                </a:lnTo>
                <a:lnTo>
                  <a:pt x="47390" y="923417"/>
                </a:lnTo>
                <a:lnTo>
                  <a:pt x="22090" y="890674"/>
                </a:lnTo>
                <a:lnTo>
                  <a:pt x="5779" y="852019"/>
                </a:lnTo>
                <a:lnTo>
                  <a:pt x="0" y="808990"/>
                </a:lnTo>
                <a:lnTo>
                  <a:pt x="0" y="161798"/>
                </a:lnTo>
                <a:close/>
              </a:path>
            </a:pathLst>
          </a:custGeom>
          <a:ln w="28575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8" name="object 2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342132" y="757427"/>
            <a:ext cx="9619488" cy="365759"/>
          </a:xfrm>
          <a:prstGeom prst="rect">
            <a:avLst/>
          </a:prstGeom>
        </p:spPr>
      </p:pic>
    </p:spTree>
  </p:cSld>
  <p:clrMapOvr>
    <a:masterClrMapping/>
  </p:clrMapOvr>
</p:sld>
</file>

<file path=ppt/slides/slide4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672076" y="306451"/>
            <a:ext cx="691007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>
                <a:solidFill>
                  <a:srgbClr val="3E3E3E"/>
                </a:solidFill>
              </a:rPr>
              <a:t>Kubernetes</a:t>
            </a:r>
            <a:r>
              <a:rPr spc="-95" dirty="0">
                <a:solidFill>
                  <a:srgbClr val="3E3E3E"/>
                </a:solidFill>
              </a:rPr>
              <a:t> </a:t>
            </a:r>
            <a:r>
              <a:rPr spc="5" dirty="0">
                <a:solidFill>
                  <a:srgbClr val="3E3E3E"/>
                </a:solidFill>
              </a:rPr>
              <a:t>Control</a:t>
            </a:r>
            <a:r>
              <a:rPr spc="-75" dirty="0">
                <a:solidFill>
                  <a:srgbClr val="3E3E3E"/>
                </a:solidFill>
              </a:rPr>
              <a:t> </a:t>
            </a:r>
            <a:r>
              <a:rPr spc="-10" dirty="0">
                <a:solidFill>
                  <a:srgbClr val="3E3E3E"/>
                </a:solidFill>
              </a:rPr>
              <a:t>Plane</a:t>
            </a:r>
            <a:r>
              <a:rPr spc="-95" dirty="0">
                <a:solidFill>
                  <a:srgbClr val="3E3E3E"/>
                </a:solidFill>
              </a:rPr>
              <a:t> </a:t>
            </a:r>
            <a:r>
              <a:rPr dirty="0">
                <a:solidFill>
                  <a:srgbClr val="3E3E3E"/>
                </a:solidFill>
              </a:rPr>
              <a:t>Components</a:t>
            </a:r>
          </a:p>
        </p:txBody>
      </p:sp>
      <p:sp>
        <p:nvSpPr>
          <p:cNvPr id="4" name="object 4"/>
          <p:cNvSpPr/>
          <p:nvPr/>
        </p:nvSpPr>
        <p:spPr>
          <a:xfrm>
            <a:off x="5580888" y="3320796"/>
            <a:ext cx="9711055" cy="3225165"/>
          </a:xfrm>
          <a:custGeom>
            <a:avLst/>
            <a:gdLst/>
            <a:ahLst/>
            <a:cxnLst/>
            <a:rect l="l" t="t" r="r" b="b"/>
            <a:pathLst>
              <a:path w="9711055" h="3225165">
                <a:moveTo>
                  <a:pt x="9173464" y="0"/>
                </a:moveTo>
                <a:lnTo>
                  <a:pt x="537463" y="0"/>
                </a:lnTo>
                <a:lnTo>
                  <a:pt x="488548" y="2196"/>
                </a:lnTo>
                <a:lnTo>
                  <a:pt x="440863" y="8660"/>
                </a:lnTo>
                <a:lnTo>
                  <a:pt x="394596" y="19201"/>
                </a:lnTo>
                <a:lnTo>
                  <a:pt x="349939" y="33629"/>
                </a:lnTo>
                <a:lnTo>
                  <a:pt x="307080" y="51754"/>
                </a:lnTo>
                <a:lnTo>
                  <a:pt x="266210" y="73387"/>
                </a:lnTo>
                <a:lnTo>
                  <a:pt x="227519" y="98337"/>
                </a:lnTo>
                <a:lnTo>
                  <a:pt x="191196" y="126416"/>
                </a:lnTo>
                <a:lnTo>
                  <a:pt x="157432" y="157432"/>
                </a:lnTo>
                <a:lnTo>
                  <a:pt x="126416" y="191196"/>
                </a:lnTo>
                <a:lnTo>
                  <a:pt x="98337" y="227519"/>
                </a:lnTo>
                <a:lnTo>
                  <a:pt x="73387" y="266210"/>
                </a:lnTo>
                <a:lnTo>
                  <a:pt x="51754" y="307080"/>
                </a:lnTo>
                <a:lnTo>
                  <a:pt x="33629" y="349939"/>
                </a:lnTo>
                <a:lnTo>
                  <a:pt x="19201" y="394596"/>
                </a:lnTo>
                <a:lnTo>
                  <a:pt x="8660" y="440863"/>
                </a:lnTo>
                <a:lnTo>
                  <a:pt x="2196" y="488548"/>
                </a:lnTo>
                <a:lnTo>
                  <a:pt x="0" y="537463"/>
                </a:lnTo>
                <a:lnTo>
                  <a:pt x="0" y="2687320"/>
                </a:lnTo>
                <a:lnTo>
                  <a:pt x="2196" y="2736235"/>
                </a:lnTo>
                <a:lnTo>
                  <a:pt x="8660" y="2783920"/>
                </a:lnTo>
                <a:lnTo>
                  <a:pt x="19201" y="2830187"/>
                </a:lnTo>
                <a:lnTo>
                  <a:pt x="33629" y="2874844"/>
                </a:lnTo>
                <a:lnTo>
                  <a:pt x="51754" y="2917703"/>
                </a:lnTo>
                <a:lnTo>
                  <a:pt x="73387" y="2958573"/>
                </a:lnTo>
                <a:lnTo>
                  <a:pt x="98337" y="2997264"/>
                </a:lnTo>
                <a:lnTo>
                  <a:pt x="126416" y="3033587"/>
                </a:lnTo>
                <a:lnTo>
                  <a:pt x="157432" y="3067351"/>
                </a:lnTo>
                <a:lnTo>
                  <a:pt x="191196" y="3098367"/>
                </a:lnTo>
                <a:lnTo>
                  <a:pt x="227519" y="3126446"/>
                </a:lnTo>
                <a:lnTo>
                  <a:pt x="266210" y="3151396"/>
                </a:lnTo>
                <a:lnTo>
                  <a:pt x="307080" y="3173029"/>
                </a:lnTo>
                <a:lnTo>
                  <a:pt x="349939" y="3191154"/>
                </a:lnTo>
                <a:lnTo>
                  <a:pt x="394596" y="3205582"/>
                </a:lnTo>
                <a:lnTo>
                  <a:pt x="440863" y="3216123"/>
                </a:lnTo>
                <a:lnTo>
                  <a:pt x="488548" y="3222587"/>
                </a:lnTo>
                <a:lnTo>
                  <a:pt x="537463" y="3224784"/>
                </a:lnTo>
                <a:lnTo>
                  <a:pt x="9173464" y="3224784"/>
                </a:lnTo>
                <a:lnTo>
                  <a:pt x="9222379" y="3222587"/>
                </a:lnTo>
                <a:lnTo>
                  <a:pt x="9270064" y="3216123"/>
                </a:lnTo>
                <a:lnTo>
                  <a:pt x="9316331" y="3205582"/>
                </a:lnTo>
                <a:lnTo>
                  <a:pt x="9360988" y="3191154"/>
                </a:lnTo>
                <a:lnTo>
                  <a:pt x="9403847" y="3173029"/>
                </a:lnTo>
                <a:lnTo>
                  <a:pt x="9444717" y="3151396"/>
                </a:lnTo>
                <a:lnTo>
                  <a:pt x="9483408" y="3126446"/>
                </a:lnTo>
                <a:lnTo>
                  <a:pt x="9519731" y="3098367"/>
                </a:lnTo>
                <a:lnTo>
                  <a:pt x="9553495" y="3067351"/>
                </a:lnTo>
                <a:lnTo>
                  <a:pt x="9584511" y="3033587"/>
                </a:lnTo>
                <a:lnTo>
                  <a:pt x="9612590" y="2997264"/>
                </a:lnTo>
                <a:lnTo>
                  <a:pt x="9637540" y="2958573"/>
                </a:lnTo>
                <a:lnTo>
                  <a:pt x="9659173" y="2917703"/>
                </a:lnTo>
                <a:lnTo>
                  <a:pt x="9677298" y="2874844"/>
                </a:lnTo>
                <a:lnTo>
                  <a:pt x="9691726" y="2830187"/>
                </a:lnTo>
                <a:lnTo>
                  <a:pt x="9702267" y="2783920"/>
                </a:lnTo>
                <a:lnTo>
                  <a:pt x="9708731" y="2736235"/>
                </a:lnTo>
                <a:lnTo>
                  <a:pt x="9710927" y="2687320"/>
                </a:lnTo>
                <a:lnTo>
                  <a:pt x="9710927" y="537463"/>
                </a:lnTo>
                <a:lnTo>
                  <a:pt x="9708731" y="488548"/>
                </a:lnTo>
                <a:lnTo>
                  <a:pt x="9702267" y="440863"/>
                </a:lnTo>
                <a:lnTo>
                  <a:pt x="9691726" y="394596"/>
                </a:lnTo>
                <a:lnTo>
                  <a:pt x="9677298" y="349939"/>
                </a:lnTo>
                <a:lnTo>
                  <a:pt x="9659173" y="307080"/>
                </a:lnTo>
                <a:lnTo>
                  <a:pt x="9637540" y="266210"/>
                </a:lnTo>
                <a:lnTo>
                  <a:pt x="9612590" y="227519"/>
                </a:lnTo>
                <a:lnTo>
                  <a:pt x="9584511" y="191196"/>
                </a:lnTo>
                <a:lnTo>
                  <a:pt x="9553495" y="157432"/>
                </a:lnTo>
                <a:lnTo>
                  <a:pt x="9519731" y="126416"/>
                </a:lnTo>
                <a:lnTo>
                  <a:pt x="9483408" y="98337"/>
                </a:lnTo>
                <a:lnTo>
                  <a:pt x="9444717" y="73387"/>
                </a:lnTo>
                <a:lnTo>
                  <a:pt x="9403847" y="51754"/>
                </a:lnTo>
                <a:lnTo>
                  <a:pt x="9360988" y="33629"/>
                </a:lnTo>
                <a:lnTo>
                  <a:pt x="9316331" y="19201"/>
                </a:lnTo>
                <a:lnTo>
                  <a:pt x="9270064" y="8660"/>
                </a:lnTo>
                <a:lnTo>
                  <a:pt x="9222379" y="2196"/>
                </a:lnTo>
                <a:lnTo>
                  <a:pt x="917346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580888" y="3320796"/>
            <a:ext cx="9711055" cy="3225165"/>
          </a:xfrm>
          <a:custGeom>
            <a:avLst/>
            <a:gdLst/>
            <a:ahLst/>
            <a:cxnLst/>
            <a:rect l="l" t="t" r="r" b="b"/>
            <a:pathLst>
              <a:path w="9711055" h="3225165">
                <a:moveTo>
                  <a:pt x="0" y="537463"/>
                </a:moveTo>
                <a:lnTo>
                  <a:pt x="2196" y="488548"/>
                </a:lnTo>
                <a:lnTo>
                  <a:pt x="8660" y="440863"/>
                </a:lnTo>
                <a:lnTo>
                  <a:pt x="19201" y="394596"/>
                </a:lnTo>
                <a:lnTo>
                  <a:pt x="33629" y="349939"/>
                </a:lnTo>
                <a:lnTo>
                  <a:pt x="51754" y="307080"/>
                </a:lnTo>
                <a:lnTo>
                  <a:pt x="73387" y="266210"/>
                </a:lnTo>
                <a:lnTo>
                  <a:pt x="98337" y="227519"/>
                </a:lnTo>
                <a:lnTo>
                  <a:pt x="126416" y="191196"/>
                </a:lnTo>
                <a:lnTo>
                  <a:pt x="157432" y="157432"/>
                </a:lnTo>
                <a:lnTo>
                  <a:pt x="191196" y="126416"/>
                </a:lnTo>
                <a:lnTo>
                  <a:pt x="227519" y="98337"/>
                </a:lnTo>
                <a:lnTo>
                  <a:pt x="266210" y="73387"/>
                </a:lnTo>
                <a:lnTo>
                  <a:pt x="307080" y="51754"/>
                </a:lnTo>
                <a:lnTo>
                  <a:pt x="349939" y="33629"/>
                </a:lnTo>
                <a:lnTo>
                  <a:pt x="394596" y="19201"/>
                </a:lnTo>
                <a:lnTo>
                  <a:pt x="440863" y="8660"/>
                </a:lnTo>
                <a:lnTo>
                  <a:pt x="488548" y="2196"/>
                </a:lnTo>
                <a:lnTo>
                  <a:pt x="537463" y="0"/>
                </a:lnTo>
                <a:lnTo>
                  <a:pt x="9173464" y="0"/>
                </a:lnTo>
                <a:lnTo>
                  <a:pt x="9222379" y="2196"/>
                </a:lnTo>
                <a:lnTo>
                  <a:pt x="9270064" y="8660"/>
                </a:lnTo>
                <a:lnTo>
                  <a:pt x="9316331" y="19201"/>
                </a:lnTo>
                <a:lnTo>
                  <a:pt x="9360988" y="33629"/>
                </a:lnTo>
                <a:lnTo>
                  <a:pt x="9403847" y="51754"/>
                </a:lnTo>
                <a:lnTo>
                  <a:pt x="9444717" y="73387"/>
                </a:lnTo>
                <a:lnTo>
                  <a:pt x="9483408" y="98337"/>
                </a:lnTo>
                <a:lnTo>
                  <a:pt x="9519731" y="126416"/>
                </a:lnTo>
                <a:lnTo>
                  <a:pt x="9553495" y="157432"/>
                </a:lnTo>
                <a:lnTo>
                  <a:pt x="9584511" y="191196"/>
                </a:lnTo>
                <a:lnTo>
                  <a:pt x="9612590" y="227519"/>
                </a:lnTo>
                <a:lnTo>
                  <a:pt x="9637540" y="266210"/>
                </a:lnTo>
                <a:lnTo>
                  <a:pt x="9659173" y="307080"/>
                </a:lnTo>
                <a:lnTo>
                  <a:pt x="9677298" y="349939"/>
                </a:lnTo>
                <a:lnTo>
                  <a:pt x="9691726" y="394596"/>
                </a:lnTo>
                <a:lnTo>
                  <a:pt x="9702267" y="440863"/>
                </a:lnTo>
                <a:lnTo>
                  <a:pt x="9708731" y="488548"/>
                </a:lnTo>
                <a:lnTo>
                  <a:pt x="9710927" y="537463"/>
                </a:lnTo>
                <a:lnTo>
                  <a:pt x="9710927" y="2687320"/>
                </a:lnTo>
                <a:lnTo>
                  <a:pt x="9708731" y="2736235"/>
                </a:lnTo>
                <a:lnTo>
                  <a:pt x="9702267" y="2783920"/>
                </a:lnTo>
                <a:lnTo>
                  <a:pt x="9691726" y="2830187"/>
                </a:lnTo>
                <a:lnTo>
                  <a:pt x="9677298" y="2874844"/>
                </a:lnTo>
                <a:lnTo>
                  <a:pt x="9659173" y="2917703"/>
                </a:lnTo>
                <a:lnTo>
                  <a:pt x="9637540" y="2958573"/>
                </a:lnTo>
                <a:lnTo>
                  <a:pt x="9612590" y="2997264"/>
                </a:lnTo>
                <a:lnTo>
                  <a:pt x="9584511" y="3033587"/>
                </a:lnTo>
                <a:lnTo>
                  <a:pt x="9553495" y="3067351"/>
                </a:lnTo>
                <a:lnTo>
                  <a:pt x="9519731" y="3098367"/>
                </a:lnTo>
                <a:lnTo>
                  <a:pt x="9483408" y="3126446"/>
                </a:lnTo>
                <a:lnTo>
                  <a:pt x="9444717" y="3151396"/>
                </a:lnTo>
                <a:lnTo>
                  <a:pt x="9403847" y="3173029"/>
                </a:lnTo>
                <a:lnTo>
                  <a:pt x="9360988" y="3191154"/>
                </a:lnTo>
                <a:lnTo>
                  <a:pt x="9316331" y="3205582"/>
                </a:lnTo>
                <a:lnTo>
                  <a:pt x="9270064" y="3216123"/>
                </a:lnTo>
                <a:lnTo>
                  <a:pt x="9222379" y="3222587"/>
                </a:lnTo>
                <a:lnTo>
                  <a:pt x="9173464" y="3224784"/>
                </a:lnTo>
                <a:lnTo>
                  <a:pt x="537463" y="3224784"/>
                </a:lnTo>
                <a:lnTo>
                  <a:pt x="488548" y="3222587"/>
                </a:lnTo>
                <a:lnTo>
                  <a:pt x="440863" y="3216123"/>
                </a:lnTo>
                <a:lnTo>
                  <a:pt x="394596" y="3205582"/>
                </a:lnTo>
                <a:lnTo>
                  <a:pt x="349939" y="3191154"/>
                </a:lnTo>
                <a:lnTo>
                  <a:pt x="307080" y="3173029"/>
                </a:lnTo>
                <a:lnTo>
                  <a:pt x="266210" y="3151396"/>
                </a:lnTo>
                <a:lnTo>
                  <a:pt x="227519" y="3126446"/>
                </a:lnTo>
                <a:lnTo>
                  <a:pt x="191196" y="3098367"/>
                </a:lnTo>
                <a:lnTo>
                  <a:pt x="157432" y="3067351"/>
                </a:lnTo>
                <a:lnTo>
                  <a:pt x="126416" y="3033587"/>
                </a:lnTo>
                <a:lnTo>
                  <a:pt x="98337" y="2997264"/>
                </a:lnTo>
                <a:lnTo>
                  <a:pt x="73387" y="2958573"/>
                </a:lnTo>
                <a:lnTo>
                  <a:pt x="51754" y="2917703"/>
                </a:lnTo>
                <a:lnTo>
                  <a:pt x="33629" y="2874844"/>
                </a:lnTo>
                <a:lnTo>
                  <a:pt x="19201" y="2830187"/>
                </a:lnTo>
                <a:lnTo>
                  <a:pt x="8660" y="2783920"/>
                </a:lnTo>
                <a:lnTo>
                  <a:pt x="2196" y="2736235"/>
                </a:lnTo>
                <a:lnTo>
                  <a:pt x="0" y="2687320"/>
                </a:lnTo>
                <a:lnTo>
                  <a:pt x="0" y="537463"/>
                </a:lnTo>
                <a:close/>
              </a:path>
            </a:pathLst>
          </a:custGeom>
          <a:ln w="1270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6154292" y="3708933"/>
            <a:ext cx="8647430" cy="1031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0" marR="5080" indent="-368935">
              <a:lnSpc>
                <a:spcPct val="150000"/>
              </a:lnSpc>
              <a:spcBef>
                <a:spcPts val="100"/>
              </a:spcBef>
              <a:buFont typeface="Tahoma"/>
              <a:buChar char="●"/>
              <a:tabLst>
                <a:tab pos="381000" algn="l"/>
                <a:tab pos="381635" algn="l"/>
              </a:tabLst>
            </a:pP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kube-controller-manager</a:t>
            </a:r>
            <a:r>
              <a:rPr sz="2200" spc="-2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Trebuchet MS"/>
                <a:cs typeface="Trebuchet MS"/>
              </a:rPr>
              <a:t>manages</a:t>
            </a:r>
            <a:r>
              <a:rPr sz="2200" spc="-6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Trebuchet MS"/>
                <a:cs typeface="Trebuchet MS"/>
              </a:rPr>
              <a:t>all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Trebuchet MS"/>
                <a:cs typeface="Trebuchet MS"/>
              </a:rPr>
              <a:t>controllers</a:t>
            </a:r>
            <a:r>
              <a:rPr sz="2200" spc="-6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in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Kubernetes </a:t>
            </a:r>
            <a:r>
              <a:rPr sz="2200" spc="-65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Trebuchet MS"/>
                <a:cs typeface="Trebuchet MS"/>
              </a:rPr>
              <a:t>such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Trebuchet MS"/>
                <a:cs typeface="Trebuchet MS"/>
              </a:rPr>
              <a:t>as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rebuchet MS"/>
                <a:cs typeface="Trebuchet MS"/>
              </a:rPr>
              <a:t>DaemonSet</a:t>
            </a:r>
            <a:r>
              <a:rPr sz="2200" spc="-6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Trebuchet MS"/>
                <a:cs typeface="Trebuchet MS"/>
              </a:rPr>
              <a:t>and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" dirty="0">
                <a:solidFill>
                  <a:srgbClr val="3E3E3E"/>
                </a:solidFill>
                <a:latin typeface="Trebuchet MS"/>
                <a:cs typeface="Trebuchet MS"/>
              </a:rPr>
              <a:t>ReplicationController.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154292" y="4988839"/>
            <a:ext cx="8221345" cy="1031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0" marR="5080" indent="-368935">
              <a:lnSpc>
                <a:spcPct val="150100"/>
              </a:lnSpc>
              <a:spcBef>
                <a:spcPts val="100"/>
              </a:spcBef>
              <a:buFont typeface="Tahoma"/>
              <a:buChar char="●"/>
              <a:tabLst>
                <a:tab pos="381000" algn="l"/>
                <a:tab pos="381635" algn="l"/>
              </a:tabLst>
            </a:pPr>
            <a:r>
              <a:rPr sz="2200" spc="-50" dirty="0">
                <a:solidFill>
                  <a:srgbClr val="3E3E3E"/>
                </a:solidFill>
                <a:latin typeface="Trebuchet MS"/>
                <a:cs typeface="Trebuchet MS"/>
              </a:rPr>
              <a:t>It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" dirty="0">
                <a:solidFill>
                  <a:srgbClr val="3E3E3E"/>
                </a:solidFill>
                <a:latin typeface="Trebuchet MS"/>
                <a:cs typeface="Trebuchet MS"/>
              </a:rPr>
              <a:t>interacts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" dirty="0">
                <a:solidFill>
                  <a:srgbClr val="3E3E3E"/>
                </a:solidFill>
                <a:latin typeface="Trebuchet MS"/>
                <a:cs typeface="Trebuchet MS"/>
              </a:rPr>
              <a:t>with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rebuchet MS"/>
                <a:cs typeface="Trebuchet MS"/>
              </a:rPr>
              <a:t>API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rebuchet MS"/>
                <a:cs typeface="Trebuchet MS"/>
              </a:rPr>
              <a:t>server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to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Trebuchet MS"/>
                <a:cs typeface="Trebuchet MS"/>
              </a:rPr>
              <a:t>create,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edit,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Trebuchet MS"/>
                <a:cs typeface="Trebuchet MS"/>
              </a:rPr>
              <a:t>and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dirty="0">
                <a:solidFill>
                  <a:srgbClr val="3E3E3E"/>
                </a:solidFill>
                <a:latin typeface="Trebuchet MS"/>
                <a:cs typeface="Trebuchet MS"/>
              </a:rPr>
              <a:t>delete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rebuchet MS"/>
                <a:cs typeface="Trebuchet MS"/>
              </a:rPr>
              <a:t>any </a:t>
            </a:r>
            <a:r>
              <a:rPr sz="2200" spc="-64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rebuchet MS"/>
                <a:cs typeface="Trebuchet MS"/>
              </a:rPr>
              <a:t>resources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being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rebuchet MS"/>
                <a:cs typeface="Trebuchet MS"/>
              </a:rPr>
              <a:t>managed.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914131" y="3070860"/>
            <a:ext cx="4285615" cy="515620"/>
          </a:xfrm>
          <a:custGeom>
            <a:avLst/>
            <a:gdLst/>
            <a:ahLst/>
            <a:cxnLst/>
            <a:rect l="l" t="t" r="r" b="b"/>
            <a:pathLst>
              <a:path w="4285615" h="515620">
                <a:moveTo>
                  <a:pt x="4199636" y="0"/>
                </a:moveTo>
                <a:lnTo>
                  <a:pt x="85851" y="0"/>
                </a:lnTo>
                <a:lnTo>
                  <a:pt x="52452" y="6752"/>
                </a:lnTo>
                <a:lnTo>
                  <a:pt x="25161" y="25161"/>
                </a:lnTo>
                <a:lnTo>
                  <a:pt x="6752" y="52452"/>
                </a:lnTo>
                <a:lnTo>
                  <a:pt x="0" y="85851"/>
                </a:lnTo>
                <a:lnTo>
                  <a:pt x="0" y="429260"/>
                </a:lnTo>
                <a:lnTo>
                  <a:pt x="6752" y="462659"/>
                </a:lnTo>
                <a:lnTo>
                  <a:pt x="25161" y="489950"/>
                </a:lnTo>
                <a:lnTo>
                  <a:pt x="52452" y="508359"/>
                </a:lnTo>
                <a:lnTo>
                  <a:pt x="85851" y="515112"/>
                </a:lnTo>
                <a:lnTo>
                  <a:pt x="4199636" y="515112"/>
                </a:lnTo>
                <a:lnTo>
                  <a:pt x="4233035" y="508359"/>
                </a:lnTo>
                <a:lnTo>
                  <a:pt x="4260326" y="489950"/>
                </a:lnTo>
                <a:lnTo>
                  <a:pt x="4278735" y="462659"/>
                </a:lnTo>
                <a:lnTo>
                  <a:pt x="4285488" y="429260"/>
                </a:lnTo>
                <a:lnTo>
                  <a:pt x="4285488" y="85851"/>
                </a:lnTo>
                <a:lnTo>
                  <a:pt x="4278735" y="52452"/>
                </a:lnTo>
                <a:lnTo>
                  <a:pt x="4260326" y="25161"/>
                </a:lnTo>
                <a:lnTo>
                  <a:pt x="4233035" y="6752"/>
                </a:lnTo>
                <a:lnTo>
                  <a:pt x="4199636" y="0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8132444" y="3111246"/>
            <a:ext cx="38506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5" dirty="0">
                <a:solidFill>
                  <a:srgbClr val="FFFFFF"/>
                </a:solidFill>
                <a:latin typeface="Tahoma"/>
                <a:cs typeface="Tahoma"/>
              </a:rPr>
              <a:t>kube-controller-manager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902332" y="2282189"/>
            <a:ext cx="1917064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dirty="0">
                <a:solidFill>
                  <a:srgbClr val="3E3E3E"/>
                </a:solidFill>
                <a:latin typeface="Tahoma"/>
                <a:cs typeface="Tahoma"/>
              </a:rPr>
              <a:t>Control</a:t>
            </a:r>
            <a:r>
              <a:rPr sz="2200" b="1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b="1" spc="-10" dirty="0">
                <a:solidFill>
                  <a:srgbClr val="3E3E3E"/>
                </a:solidFill>
                <a:latin typeface="Tahoma"/>
                <a:cs typeface="Tahoma"/>
              </a:rPr>
              <a:t>Plane</a:t>
            </a:r>
            <a:endParaRPr sz="2200">
              <a:latin typeface="Tahoma"/>
              <a:cs typeface="Tahoma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959929" y="2778061"/>
            <a:ext cx="4020820" cy="4624705"/>
            <a:chOff x="959929" y="2778061"/>
            <a:chExt cx="4020820" cy="4624705"/>
          </a:xfrm>
        </p:grpSpPr>
        <p:sp>
          <p:nvSpPr>
            <p:cNvPr id="12" name="object 12"/>
            <p:cNvSpPr/>
            <p:nvPr/>
          </p:nvSpPr>
          <p:spPr>
            <a:xfrm>
              <a:off x="964691" y="2782823"/>
              <a:ext cx="4011295" cy="4615180"/>
            </a:xfrm>
            <a:custGeom>
              <a:avLst/>
              <a:gdLst/>
              <a:ahLst/>
              <a:cxnLst/>
              <a:rect l="l" t="t" r="r" b="b"/>
              <a:pathLst>
                <a:path w="4011295" h="4615180">
                  <a:moveTo>
                    <a:pt x="3342640" y="0"/>
                  </a:moveTo>
                  <a:lnTo>
                    <a:pt x="668528" y="0"/>
                  </a:lnTo>
                  <a:lnTo>
                    <a:pt x="620784" y="1678"/>
                  </a:lnTo>
                  <a:lnTo>
                    <a:pt x="573947" y="6639"/>
                  </a:lnTo>
                  <a:lnTo>
                    <a:pt x="528129" y="14768"/>
                  </a:lnTo>
                  <a:lnTo>
                    <a:pt x="483443" y="25954"/>
                  </a:lnTo>
                  <a:lnTo>
                    <a:pt x="440003" y="40081"/>
                  </a:lnTo>
                  <a:lnTo>
                    <a:pt x="397921" y="57038"/>
                  </a:lnTo>
                  <a:lnTo>
                    <a:pt x="357310" y="76711"/>
                  </a:lnTo>
                  <a:lnTo>
                    <a:pt x="318285" y="98987"/>
                  </a:lnTo>
                  <a:lnTo>
                    <a:pt x="280957" y="123753"/>
                  </a:lnTo>
                  <a:lnTo>
                    <a:pt x="245440" y="150895"/>
                  </a:lnTo>
                  <a:lnTo>
                    <a:pt x="211847" y="180301"/>
                  </a:lnTo>
                  <a:lnTo>
                    <a:pt x="180292" y="211857"/>
                  </a:lnTo>
                  <a:lnTo>
                    <a:pt x="150887" y="245451"/>
                  </a:lnTo>
                  <a:lnTo>
                    <a:pt x="123746" y="280968"/>
                  </a:lnTo>
                  <a:lnTo>
                    <a:pt x="98981" y="318296"/>
                  </a:lnTo>
                  <a:lnTo>
                    <a:pt x="76706" y="357322"/>
                  </a:lnTo>
                  <a:lnTo>
                    <a:pt x="57034" y="397932"/>
                  </a:lnTo>
                  <a:lnTo>
                    <a:pt x="40078" y="440013"/>
                  </a:lnTo>
                  <a:lnTo>
                    <a:pt x="25952" y="483452"/>
                  </a:lnTo>
                  <a:lnTo>
                    <a:pt x="14767" y="528137"/>
                  </a:lnTo>
                  <a:lnTo>
                    <a:pt x="6638" y="573953"/>
                  </a:lnTo>
                  <a:lnTo>
                    <a:pt x="1678" y="620787"/>
                  </a:lnTo>
                  <a:lnTo>
                    <a:pt x="0" y="668527"/>
                  </a:lnTo>
                  <a:lnTo>
                    <a:pt x="0" y="3946144"/>
                  </a:lnTo>
                  <a:lnTo>
                    <a:pt x="1678" y="3993884"/>
                  </a:lnTo>
                  <a:lnTo>
                    <a:pt x="6638" y="4040718"/>
                  </a:lnTo>
                  <a:lnTo>
                    <a:pt x="14767" y="4086534"/>
                  </a:lnTo>
                  <a:lnTo>
                    <a:pt x="25952" y="4131219"/>
                  </a:lnTo>
                  <a:lnTo>
                    <a:pt x="40078" y="4174658"/>
                  </a:lnTo>
                  <a:lnTo>
                    <a:pt x="57034" y="4216739"/>
                  </a:lnTo>
                  <a:lnTo>
                    <a:pt x="76706" y="4257349"/>
                  </a:lnTo>
                  <a:lnTo>
                    <a:pt x="98981" y="4296375"/>
                  </a:lnTo>
                  <a:lnTo>
                    <a:pt x="123746" y="4333703"/>
                  </a:lnTo>
                  <a:lnTo>
                    <a:pt x="150887" y="4369220"/>
                  </a:lnTo>
                  <a:lnTo>
                    <a:pt x="180292" y="4402814"/>
                  </a:lnTo>
                  <a:lnTo>
                    <a:pt x="211847" y="4434370"/>
                  </a:lnTo>
                  <a:lnTo>
                    <a:pt x="245440" y="4463776"/>
                  </a:lnTo>
                  <a:lnTo>
                    <a:pt x="280957" y="4490918"/>
                  </a:lnTo>
                  <a:lnTo>
                    <a:pt x="318285" y="4515684"/>
                  </a:lnTo>
                  <a:lnTo>
                    <a:pt x="357310" y="4537960"/>
                  </a:lnTo>
                  <a:lnTo>
                    <a:pt x="397921" y="4557633"/>
                  </a:lnTo>
                  <a:lnTo>
                    <a:pt x="440003" y="4574590"/>
                  </a:lnTo>
                  <a:lnTo>
                    <a:pt x="483443" y="4588717"/>
                  </a:lnTo>
                  <a:lnTo>
                    <a:pt x="528129" y="4599903"/>
                  </a:lnTo>
                  <a:lnTo>
                    <a:pt x="573947" y="4608032"/>
                  </a:lnTo>
                  <a:lnTo>
                    <a:pt x="620784" y="4612993"/>
                  </a:lnTo>
                  <a:lnTo>
                    <a:pt x="668528" y="4614672"/>
                  </a:lnTo>
                  <a:lnTo>
                    <a:pt x="3342640" y="4614672"/>
                  </a:lnTo>
                  <a:lnTo>
                    <a:pt x="3390380" y="4612993"/>
                  </a:lnTo>
                  <a:lnTo>
                    <a:pt x="3437214" y="4608032"/>
                  </a:lnTo>
                  <a:lnTo>
                    <a:pt x="3483030" y="4599903"/>
                  </a:lnTo>
                  <a:lnTo>
                    <a:pt x="3527715" y="4588717"/>
                  </a:lnTo>
                  <a:lnTo>
                    <a:pt x="3571154" y="4574590"/>
                  </a:lnTo>
                  <a:lnTo>
                    <a:pt x="3613235" y="4557633"/>
                  </a:lnTo>
                  <a:lnTo>
                    <a:pt x="3653845" y="4537960"/>
                  </a:lnTo>
                  <a:lnTo>
                    <a:pt x="3692871" y="4515684"/>
                  </a:lnTo>
                  <a:lnTo>
                    <a:pt x="3730199" y="4490918"/>
                  </a:lnTo>
                  <a:lnTo>
                    <a:pt x="3765716" y="4463776"/>
                  </a:lnTo>
                  <a:lnTo>
                    <a:pt x="3799310" y="4434370"/>
                  </a:lnTo>
                  <a:lnTo>
                    <a:pt x="3830866" y="4402814"/>
                  </a:lnTo>
                  <a:lnTo>
                    <a:pt x="3860272" y="4369220"/>
                  </a:lnTo>
                  <a:lnTo>
                    <a:pt x="3887414" y="4333703"/>
                  </a:lnTo>
                  <a:lnTo>
                    <a:pt x="3912180" y="4296375"/>
                  </a:lnTo>
                  <a:lnTo>
                    <a:pt x="3934456" y="4257349"/>
                  </a:lnTo>
                  <a:lnTo>
                    <a:pt x="3954129" y="4216739"/>
                  </a:lnTo>
                  <a:lnTo>
                    <a:pt x="3971086" y="4174658"/>
                  </a:lnTo>
                  <a:lnTo>
                    <a:pt x="3985213" y="4131219"/>
                  </a:lnTo>
                  <a:lnTo>
                    <a:pt x="3996399" y="4086534"/>
                  </a:lnTo>
                  <a:lnTo>
                    <a:pt x="4004528" y="4040718"/>
                  </a:lnTo>
                  <a:lnTo>
                    <a:pt x="4009489" y="3993884"/>
                  </a:lnTo>
                  <a:lnTo>
                    <a:pt x="4011168" y="3946144"/>
                  </a:lnTo>
                  <a:lnTo>
                    <a:pt x="4011168" y="668527"/>
                  </a:lnTo>
                  <a:lnTo>
                    <a:pt x="4009489" y="620787"/>
                  </a:lnTo>
                  <a:lnTo>
                    <a:pt x="4004528" y="573953"/>
                  </a:lnTo>
                  <a:lnTo>
                    <a:pt x="3996399" y="528137"/>
                  </a:lnTo>
                  <a:lnTo>
                    <a:pt x="3985213" y="483452"/>
                  </a:lnTo>
                  <a:lnTo>
                    <a:pt x="3971086" y="440013"/>
                  </a:lnTo>
                  <a:lnTo>
                    <a:pt x="3954129" y="397932"/>
                  </a:lnTo>
                  <a:lnTo>
                    <a:pt x="3934456" y="357322"/>
                  </a:lnTo>
                  <a:lnTo>
                    <a:pt x="3912180" y="318296"/>
                  </a:lnTo>
                  <a:lnTo>
                    <a:pt x="3887414" y="280968"/>
                  </a:lnTo>
                  <a:lnTo>
                    <a:pt x="3860272" y="245451"/>
                  </a:lnTo>
                  <a:lnTo>
                    <a:pt x="3830866" y="211857"/>
                  </a:lnTo>
                  <a:lnTo>
                    <a:pt x="3799310" y="180301"/>
                  </a:lnTo>
                  <a:lnTo>
                    <a:pt x="3765716" y="150895"/>
                  </a:lnTo>
                  <a:lnTo>
                    <a:pt x="3730199" y="123753"/>
                  </a:lnTo>
                  <a:lnTo>
                    <a:pt x="3692871" y="98987"/>
                  </a:lnTo>
                  <a:lnTo>
                    <a:pt x="3653845" y="76711"/>
                  </a:lnTo>
                  <a:lnTo>
                    <a:pt x="3613235" y="57038"/>
                  </a:lnTo>
                  <a:lnTo>
                    <a:pt x="3571154" y="40081"/>
                  </a:lnTo>
                  <a:lnTo>
                    <a:pt x="3527715" y="25954"/>
                  </a:lnTo>
                  <a:lnTo>
                    <a:pt x="3483030" y="14768"/>
                  </a:lnTo>
                  <a:lnTo>
                    <a:pt x="3437214" y="6639"/>
                  </a:lnTo>
                  <a:lnTo>
                    <a:pt x="3390380" y="1678"/>
                  </a:lnTo>
                  <a:lnTo>
                    <a:pt x="334264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964691" y="2782823"/>
              <a:ext cx="4011295" cy="4615180"/>
            </a:xfrm>
            <a:custGeom>
              <a:avLst/>
              <a:gdLst/>
              <a:ahLst/>
              <a:cxnLst/>
              <a:rect l="l" t="t" r="r" b="b"/>
              <a:pathLst>
                <a:path w="4011295" h="4615180">
                  <a:moveTo>
                    <a:pt x="0" y="668527"/>
                  </a:moveTo>
                  <a:lnTo>
                    <a:pt x="1678" y="620787"/>
                  </a:lnTo>
                  <a:lnTo>
                    <a:pt x="6638" y="573953"/>
                  </a:lnTo>
                  <a:lnTo>
                    <a:pt x="14767" y="528137"/>
                  </a:lnTo>
                  <a:lnTo>
                    <a:pt x="25952" y="483452"/>
                  </a:lnTo>
                  <a:lnTo>
                    <a:pt x="40078" y="440013"/>
                  </a:lnTo>
                  <a:lnTo>
                    <a:pt x="57034" y="397932"/>
                  </a:lnTo>
                  <a:lnTo>
                    <a:pt x="76706" y="357322"/>
                  </a:lnTo>
                  <a:lnTo>
                    <a:pt x="98981" y="318296"/>
                  </a:lnTo>
                  <a:lnTo>
                    <a:pt x="123746" y="280968"/>
                  </a:lnTo>
                  <a:lnTo>
                    <a:pt x="150887" y="245451"/>
                  </a:lnTo>
                  <a:lnTo>
                    <a:pt x="180292" y="211857"/>
                  </a:lnTo>
                  <a:lnTo>
                    <a:pt x="211847" y="180301"/>
                  </a:lnTo>
                  <a:lnTo>
                    <a:pt x="245440" y="150895"/>
                  </a:lnTo>
                  <a:lnTo>
                    <a:pt x="280957" y="123753"/>
                  </a:lnTo>
                  <a:lnTo>
                    <a:pt x="318285" y="98987"/>
                  </a:lnTo>
                  <a:lnTo>
                    <a:pt x="357310" y="76711"/>
                  </a:lnTo>
                  <a:lnTo>
                    <a:pt x="397921" y="57038"/>
                  </a:lnTo>
                  <a:lnTo>
                    <a:pt x="440003" y="40081"/>
                  </a:lnTo>
                  <a:lnTo>
                    <a:pt x="483443" y="25954"/>
                  </a:lnTo>
                  <a:lnTo>
                    <a:pt x="528129" y="14768"/>
                  </a:lnTo>
                  <a:lnTo>
                    <a:pt x="573947" y="6639"/>
                  </a:lnTo>
                  <a:lnTo>
                    <a:pt x="620784" y="1678"/>
                  </a:lnTo>
                  <a:lnTo>
                    <a:pt x="668528" y="0"/>
                  </a:lnTo>
                  <a:lnTo>
                    <a:pt x="3342640" y="0"/>
                  </a:lnTo>
                  <a:lnTo>
                    <a:pt x="3390380" y="1678"/>
                  </a:lnTo>
                  <a:lnTo>
                    <a:pt x="3437214" y="6639"/>
                  </a:lnTo>
                  <a:lnTo>
                    <a:pt x="3483030" y="14768"/>
                  </a:lnTo>
                  <a:lnTo>
                    <a:pt x="3527715" y="25954"/>
                  </a:lnTo>
                  <a:lnTo>
                    <a:pt x="3571154" y="40081"/>
                  </a:lnTo>
                  <a:lnTo>
                    <a:pt x="3613235" y="57038"/>
                  </a:lnTo>
                  <a:lnTo>
                    <a:pt x="3653845" y="76711"/>
                  </a:lnTo>
                  <a:lnTo>
                    <a:pt x="3692871" y="98987"/>
                  </a:lnTo>
                  <a:lnTo>
                    <a:pt x="3730199" y="123753"/>
                  </a:lnTo>
                  <a:lnTo>
                    <a:pt x="3765716" y="150895"/>
                  </a:lnTo>
                  <a:lnTo>
                    <a:pt x="3799310" y="180301"/>
                  </a:lnTo>
                  <a:lnTo>
                    <a:pt x="3830866" y="211857"/>
                  </a:lnTo>
                  <a:lnTo>
                    <a:pt x="3860272" y="245451"/>
                  </a:lnTo>
                  <a:lnTo>
                    <a:pt x="3887414" y="280968"/>
                  </a:lnTo>
                  <a:lnTo>
                    <a:pt x="3912180" y="318296"/>
                  </a:lnTo>
                  <a:lnTo>
                    <a:pt x="3934456" y="357322"/>
                  </a:lnTo>
                  <a:lnTo>
                    <a:pt x="3954129" y="397932"/>
                  </a:lnTo>
                  <a:lnTo>
                    <a:pt x="3971086" y="440013"/>
                  </a:lnTo>
                  <a:lnTo>
                    <a:pt x="3985213" y="483452"/>
                  </a:lnTo>
                  <a:lnTo>
                    <a:pt x="3996399" y="528137"/>
                  </a:lnTo>
                  <a:lnTo>
                    <a:pt x="4004528" y="573953"/>
                  </a:lnTo>
                  <a:lnTo>
                    <a:pt x="4009489" y="620787"/>
                  </a:lnTo>
                  <a:lnTo>
                    <a:pt x="4011168" y="668527"/>
                  </a:lnTo>
                  <a:lnTo>
                    <a:pt x="4011168" y="3946144"/>
                  </a:lnTo>
                  <a:lnTo>
                    <a:pt x="4009489" y="3993884"/>
                  </a:lnTo>
                  <a:lnTo>
                    <a:pt x="4004528" y="4040718"/>
                  </a:lnTo>
                  <a:lnTo>
                    <a:pt x="3996399" y="4086534"/>
                  </a:lnTo>
                  <a:lnTo>
                    <a:pt x="3985213" y="4131219"/>
                  </a:lnTo>
                  <a:lnTo>
                    <a:pt x="3971086" y="4174658"/>
                  </a:lnTo>
                  <a:lnTo>
                    <a:pt x="3954129" y="4216739"/>
                  </a:lnTo>
                  <a:lnTo>
                    <a:pt x="3934456" y="4257349"/>
                  </a:lnTo>
                  <a:lnTo>
                    <a:pt x="3912180" y="4296375"/>
                  </a:lnTo>
                  <a:lnTo>
                    <a:pt x="3887414" y="4333703"/>
                  </a:lnTo>
                  <a:lnTo>
                    <a:pt x="3860272" y="4369220"/>
                  </a:lnTo>
                  <a:lnTo>
                    <a:pt x="3830866" y="4402814"/>
                  </a:lnTo>
                  <a:lnTo>
                    <a:pt x="3799310" y="4434370"/>
                  </a:lnTo>
                  <a:lnTo>
                    <a:pt x="3765716" y="4463776"/>
                  </a:lnTo>
                  <a:lnTo>
                    <a:pt x="3730199" y="4490918"/>
                  </a:lnTo>
                  <a:lnTo>
                    <a:pt x="3692871" y="4515684"/>
                  </a:lnTo>
                  <a:lnTo>
                    <a:pt x="3653845" y="4537960"/>
                  </a:lnTo>
                  <a:lnTo>
                    <a:pt x="3613235" y="4557633"/>
                  </a:lnTo>
                  <a:lnTo>
                    <a:pt x="3571154" y="4574590"/>
                  </a:lnTo>
                  <a:lnTo>
                    <a:pt x="3527715" y="4588717"/>
                  </a:lnTo>
                  <a:lnTo>
                    <a:pt x="3483030" y="4599903"/>
                  </a:lnTo>
                  <a:lnTo>
                    <a:pt x="3437214" y="4608032"/>
                  </a:lnTo>
                  <a:lnTo>
                    <a:pt x="3390380" y="4612993"/>
                  </a:lnTo>
                  <a:lnTo>
                    <a:pt x="3342640" y="4614672"/>
                  </a:lnTo>
                  <a:lnTo>
                    <a:pt x="668528" y="4614672"/>
                  </a:lnTo>
                  <a:lnTo>
                    <a:pt x="620784" y="4612993"/>
                  </a:lnTo>
                  <a:lnTo>
                    <a:pt x="573947" y="4608032"/>
                  </a:lnTo>
                  <a:lnTo>
                    <a:pt x="528129" y="4599903"/>
                  </a:lnTo>
                  <a:lnTo>
                    <a:pt x="483443" y="4588717"/>
                  </a:lnTo>
                  <a:lnTo>
                    <a:pt x="440003" y="4574590"/>
                  </a:lnTo>
                  <a:lnTo>
                    <a:pt x="397921" y="4557633"/>
                  </a:lnTo>
                  <a:lnTo>
                    <a:pt x="357310" y="4537960"/>
                  </a:lnTo>
                  <a:lnTo>
                    <a:pt x="318285" y="4515684"/>
                  </a:lnTo>
                  <a:lnTo>
                    <a:pt x="280957" y="4490918"/>
                  </a:lnTo>
                  <a:lnTo>
                    <a:pt x="245440" y="4463776"/>
                  </a:lnTo>
                  <a:lnTo>
                    <a:pt x="211847" y="4434370"/>
                  </a:lnTo>
                  <a:lnTo>
                    <a:pt x="180292" y="4402814"/>
                  </a:lnTo>
                  <a:lnTo>
                    <a:pt x="150887" y="4369220"/>
                  </a:lnTo>
                  <a:lnTo>
                    <a:pt x="123746" y="4333703"/>
                  </a:lnTo>
                  <a:lnTo>
                    <a:pt x="98981" y="4296375"/>
                  </a:lnTo>
                  <a:lnTo>
                    <a:pt x="76706" y="4257349"/>
                  </a:lnTo>
                  <a:lnTo>
                    <a:pt x="57034" y="4216739"/>
                  </a:lnTo>
                  <a:lnTo>
                    <a:pt x="40078" y="4174658"/>
                  </a:lnTo>
                  <a:lnTo>
                    <a:pt x="25952" y="4131219"/>
                  </a:lnTo>
                  <a:lnTo>
                    <a:pt x="14767" y="4086534"/>
                  </a:lnTo>
                  <a:lnTo>
                    <a:pt x="6638" y="4040718"/>
                  </a:lnTo>
                  <a:lnTo>
                    <a:pt x="1678" y="3993884"/>
                  </a:lnTo>
                  <a:lnTo>
                    <a:pt x="0" y="3946144"/>
                  </a:lnTo>
                  <a:lnTo>
                    <a:pt x="0" y="668527"/>
                  </a:lnTo>
                  <a:close/>
                </a:path>
              </a:pathLst>
            </a:custGeom>
            <a:ln w="9525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142999" y="4277867"/>
              <a:ext cx="3660775" cy="619125"/>
            </a:xfrm>
            <a:custGeom>
              <a:avLst/>
              <a:gdLst/>
              <a:ahLst/>
              <a:cxnLst/>
              <a:rect l="l" t="t" r="r" b="b"/>
              <a:pathLst>
                <a:path w="3660775" h="619125">
                  <a:moveTo>
                    <a:pt x="3557524" y="0"/>
                  </a:moveTo>
                  <a:lnTo>
                    <a:pt x="103124" y="0"/>
                  </a:lnTo>
                  <a:lnTo>
                    <a:pt x="62986" y="8112"/>
                  </a:lnTo>
                  <a:lnTo>
                    <a:pt x="30206" y="30225"/>
                  </a:lnTo>
                  <a:lnTo>
                    <a:pt x="8104" y="63007"/>
                  </a:lnTo>
                  <a:lnTo>
                    <a:pt x="0" y="103124"/>
                  </a:lnTo>
                  <a:lnTo>
                    <a:pt x="0" y="515620"/>
                  </a:lnTo>
                  <a:lnTo>
                    <a:pt x="8104" y="555736"/>
                  </a:lnTo>
                  <a:lnTo>
                    <a:pt x="30206" y="588518"/>
                  </a:lnTo>
                  <a:lnTo>
                    <a:pt x="62986" y="610631"/>
                  </a:lnTo>
                  <a:lnTo>
                    <a:pt x="103124" y="618744"/>
                  </a:lnTo>
                  <a:lnTo>
                    <a:pt x="3557524" y="618744"/>
                  </a:lnTo>
                  <a:lnTo>
                    <a:pt x="3597640" y="610631"/>
                  </a:lnTo>
                  <a:lnTo>
                    <a:pt x="3630422" y="588518"/>
                  </a:lnTo>
                  <a:lnTo>
                    <a:pt x="3652535" y="555736"/>
                  </a:lnTo>
                  <a:lnTo>
                    <a:pt x="3660648" y="515620"/>
                  </a:lnTo>
                  <a:lnTo>
                    <a:pt x="3660648" y="103124"/>
                  </a:lnTo>
                  <a:lnTo>
                    <a:pt x="3652535" y="63007"/>
                  </a:lnTo>
                  <a:lnTo>
                    <a:pt x="3630422" y="30226"/>
                  </a:lnTo>
                  <a:lnTo>
                    <a:pt x="3597640" y="8112"/>
                  </a:lnTo>
                  <a:lnTo>
                    <a:pt x="3557524" y="0"/>
                  </a:lnTo>
                  <a:close/>
                </a:path>
              </a:pathLst>
            </a:custGeom>
            <a:solidFill>
              <a:srgbClr val="9CC2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142999" y="4277867"/>
              <a:ext cx="3660775" cy="619125"/>
            </a:xfrm>
            <a:custGeom>
              <a:avLst/>
              <a:gdLst/>
              <a:ahLst/>
              <a:cxnLst/>
              <a:rect l="l" t="t" r="r" b="b"/>
              <a:pathLst>
                <a:path w="3660775" h="619125">
                  <a:moveTo>
                    <a:pt x="0" y="103124"/>
                  </a:moveTo>
                  <a:lnTo>
                    <a:pt x="8104" y="63007"/>
                  </a:lnTo>
                  <a:lnTo>
                    <a:pt x="30206" y="30225"/>
                  </a:lnTo>
                  <a:lnTo>
                    <a:pt x="62986" y="8112"/>
                  </a:lnTo>
                  <a:lnTo>
                    <a:pt x="103124" y="0"/>
                  </a:lnTo>
                  <a:lnTo>
                    <a:pt x="3557524" y="0"/>
                  </a:lnTo>
                  <a:lnTo>
                    <a:pt x="3597640" y="8112"/>
                  </a:lnTo>
                  <a:lnTo>
                    <a:pt x="3630422" y="30226"/>
                  </a:lnTo>
                  <a:lnTo>
                    <a:pt x="3652535" y="63007"/>
                  </a:lnTo>
                  <a:lnTo>
                    <a:pt x="3660648" y="103124"/>
                  </a:lnTo>
                  <a:lnTo>
                    <a:pt x="3660648" y="515620"/>
                  </a:lnTo>
                  <a:lnTo>
                    <a:pt x="3652535" y="555736"/>
                  </a:lnTo>
                  <a:lnTo>
                    <a:pt x="3630422" y="588518"/>
                  </a:lnTo>
                  <a:lnTo>
                    <a:pt x="3597640" y="610631"/>
                  </a:lnTo>
                  <a:lnTo>
                    <a:pt x="3557524" y="618744"/>
                  </a:lnTo>
                  <a:lnTo>
                    <a:pt x="103124" y="618744"/>
                  </a:lnTo>
                  <a:lnTo>
                    <a:pt x="62986" y="610631"/>
                  </a:lnTo>
                  <a:lnTo>
                    <a:pt x="30206" y="588518"/>
                  </a:lnTo>
                  <a:lnTo>
                    <a:pt x="8104" y="555736"/>
                  </a:lnTo>
                  <a:lnTo>
                    <a:pt x="0" y="515620"/>
                  </a:lnTo>
                  <a:lnTo>
                    <a:pt x="0" y="103124"/>
                  </a:lnTo>
                  <a:close/>
                </a:path>
              </a:pathLst>
            </a:custGeom>
            <a:ln w="9525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142999" y="5340095"/>
              <a:ext cx="3660775" cy="619125"/>
            </a:xfrm>
            <a:custGeom>
              <a:avLst/>
              <a:gdLst/>
              <a:ahLst/>
              <a:cxnLst/>
              <a:rect l="l" t="t" r="r" b="b"/>
              <a:pathLst>
                <a:path w="3660775" h="619125">
                  <a:moveTo>
                    <a:pt x="3557524" y="0"/>
                  </a:moveTo>
                  <a:lnTo>
                    <a:pt x="103124" y="0"/>
                  </a:lnTo>
                  <a:lnTo>
                    <a:pt x="62986" y="8112"/>
                  </a:lnTo>
                  <a:lnTo>
                    <a:pt x="30206" y="30225"/>
                  </a:lnTo>
                  <a:lnTo>
                    <a:pt x="8104" y="63007"/>
                  </a:lnTo>
                  <a:lnTo>
                    <a:pt x="0" y="103124"/>
                  </a:lnTo>
                  <a:lnTo>
                    <a:pt x="0" y="515619"/>
                  </a:lnTo>
                  <a:lnTo>
                    <a:pt x="8104" y="555736"/>
                  </a:lnTo>
                  <a:lnTo>
                    <a:pt x="30206" y="588517"/>
                  </a:lnTo>
                  <a:lnTo>
                    <a:pt x="62986" y="610631"/>
                  </a:lnTo>
                  <a:lnTo>
                    <a:pt x="103124" y="618743"/>
                  </a:lnTo>
                  <a:lnTo>
                    <a:pt x="3557524" y="618743"/>
                  </a:lnTo>
                  <a:lnTo>
                    <a:pt x="3597640" y="610631"/>
                  </a:lnTo>
                  <a:lnTo>
                    <a:pt x="3630422" y="588517"/>
                  </a:lnTo>
                  <a:lnTo>
                    <a:pt x="3652535" y="555736"/>
                  </a:lnTo>
                  <a:lnTo>
                    <a:pt x="3660648" y="515619"/>
                  </a:lnTo>
                  <a:lnTo>
                    <a:pt x="3660648" y="103124"/>
                  </a:lnTo>
                  <a:lnTo>
                    <a:pt x="3652535" y="63007"/>
                  </a:lnTo>
                  <a:lnTo>
                    <a:pt x="3630422" y="30225"/>
                  </a:lnTo>
                  <a:lnTo>
                    <a:pt x="3597640" y="8112"/>
                  </a:lnTo>
                  <a:lnTo>
                    <a:pt x="3557524" y="0"/>
                  </a:lnTo>
                  <a:close/>
                </a:path>
              </a:pathLst>
            </a:custGeom>
            <a:solidFill>
              <a:srgbClr val="9CC2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142999" y="5340095"/>
              <a:ext cx="3660775" cy="619125"/>
            </a:xfrm>
            <a:custGeom>
              <a:avLst/>
              <a:gdLst/>
              <a:ahLst/>
              <a:cxnLst/>
              <a:rect l="l" t="t" r="r" b="b"/>
              <a:pathLst>
                <a:path w="3660775" h="619125">
                  <a:moveTo>
                    <a:pt x="0" y="103124"/>
                  </a:moveTo>
                  <a:lnTo>
                    <a:pt x="8104" y="63007"/>
                  </a:lnTo>
                  <a:lnTo>
                    <a:pt x="30206" y="30225"/>
                  </a:lnTo>
                  <a:lnTo>
                    <a:pt x="62986" y="8112"/>
                  </a:lnTo>
                  <a:lnTo>
                    <a:pt x="103124" y="0"/>
                  </a:lnTo>
                  <a:lnTo>
                    <a:pt x="3557524" y="0"/>
                  </a:lnTo>
                  <a:lnTo>
                    <a:pt x="3597640" y="8112"/>
                  </a:lnTo>
                  <a:lnTo>
                    <a:pt x="3630422" y="30225"/>
                  </a:lnTo>
                  <a:lnTo>
                    <a:pt x="3652535" y="63007"/>
                  </a:lnTo>
                  <a:lnTo>
                    <a:pt x="3660648" y="103124"/>
                  </a:lnTo>
                  <a:lnTo>
                    <a:pt x="3660648" y="515619"/>
                  </a:lnTo>
                  <a:lnTo>
                    <a:pt x="3652535" y="555736"/>
                  </a:lnTo>
                  <a:lnTo>
                    <a:pt x="3630422" y="588517"/>
                  </a:lnTo>
                  <a:lnTo>
                    <a:pt x="3597640" y="610631"/>
                  </a:lnTo>
                  <a:lnTo>
                    <a:pt x="3557524" y="618743"/>
                  </a:lnTo>
                  <a:lnTo>
                    <a:pt x="103124" y="618743"/>
                  </a:lnTo>
                  <a:lnTo>
                    <a:pt x="62986" y="610631"/>
                  </a:lnTo>
                  <a:lnTo>
                    <a:pt x="30206" y="588517"/>
                  </a:lnTo>
                  <a:lnTo>
                    <a:pt x="8104" y="555736"/>
                  </a:lnTo>
                  <a:lnTo>
                    <a:pt x="0" y="515619"/>
                  </a:lnTo>
                  <a:lnTo>
                    <a:pt x="0" y="103124"/>
                  </a:lnTo>
                  <a:close/>
                </a:path>
              </a:pathLst>
            </a:custGeom>
            <a:ln w="9525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1333246" y="5455158"/>
            <a:ext cx="328041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kube-controller-manager</a:t>
            </a:r>
            <a:endParaRPr sz="2200">
              <a:latin typeface="Trebuchet MS"/>
              <a:cs typeface="Trebuchet MS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1138237" y="3209353"/>
            <a:ext cx="3670300" cy="3722370"/>
            <a:chOff x="1138237" y="3209353"/>
            <a:chExt cx="3670300" cy="3722370"/>
          </a:xfrm>
        </p:grpSpPr>
        <p:sp>
          <p:nvSpPr>
            <p:cNvPr id="20" name="object 20"/>
            <p:cNvSpPr/>
            <p:nvPr/>
          </p:nvSpPr>
          <p:spPr>
            <a:xfrm>
              <a:off x="1691640" y="6458711"/>
              <a:ext cx="1487805" cy="467995"/>
            </a:xfrm>
            <a:custGeom>
              <a:avLst/>
              <a:gdLst/>
              <a:ahLst/>
              <a:cxnLst/>
              <a:rect l="l" t="t" r="r" b="b"/>
              <a:pathLst>
                <a:path w="1487805" h="467995">
                  <a:moveTo>
                    <a:pt x="1487424" y="77977"/>
                  </a:moveTo>
                  <a:lnTo>
                    <a:pt x="1453986" y="101161"/>
                  </a:lnTo>
                  <a:lnTo>
                    <a:pt x="1397657" y="115141"/>
                  </a:lnTo>
                  <a:lnTo>
                    <a:pt x="1317588" y="127573"/>
                  </a:lnTo>
                  <a:lnTo>
                    <a:pt x="1269587" y="133111"/>
                  </a:lnTo>
                  <a:lnTo>
                    <a:pt x="1216772" y="138145"/>
                  </a:lnTo>
                  <a:lnTo>
                    <a:pt x="1159518" y="142635"/>
                  </a:lnTo>
                  <a:lnTo>
                    <a:pt x="1098199" y="146541"/>
                  </a:lnTo>
                  <a:lnTo>
                    <a:pt x="1033188" y="149826"/>
                  </a:lnTo>
                  <a:lnTo>
                    <a:pt x="964860" y="152449"/>
                  </a:lnTo>
                  <a:lnTo>
                    <a:pt x="893589" y="154371"/>
                  </a:lnTo>
                  <a:lnTo>
                    <a:pt x="819748" y="155553"/>
                  </a:lnTo>
                  <a:lnTo>
                    <a:pt x="743712" y="155956"/>
                  </a:lnTo>
                  <a:lnTo>
                    <a:pt x="667675" y="155553"/>
                  </a:lnTo>
                  <a:lnTo>
                    <a:pt x="593834" y="154371"/>
                  </a:lnTo>
                  <a:lnTo>
                    <a:pt x="522563" y="152449"/>
                  </a:lnTo>
                  <a:lnTo>
                    <a:pt x="454235" y="149826"/>
                  </a:lnTo>
                  <a:lnTo>
                    <a:pt x="389224" y="146541"/>
                  </a:lnTo>
                  <a:lnTo>
                    <a:pt x="327905" y="142635"/>
                  </a:lnTo>
                  <a:lnTo>
                    <a:pt x="270651" y="138145"/>
                  </a:lnTo>
                  <a:lnTo>
                    <a:pt x="217836" y="133111"/>
                  </a:lnTo>
                  <a:lnTo>
                    <a:pt x="169835" y="127573"/>
                  </a:lnTo>
                  <a:lnTo>
                    <a:pt x="127020" y="121570"/>
                  </a:lnTo>
                  <a:lnTo>
                    <a:pt x="58447" y="108325"/>
                  </a:lnTo>
                  <a:lnTo>
                    <a:pt x="15110" y="93689"/>
                  </a:lnTo>
                  <a:lnTo>
                    <a:pt x="3839" y="85948"/>
                  </a:lnTo>
                  <a:lnTo>
                    <a:pt x="0" y="77977"/>
                  </a:lnTo>
                </a:path>
                <a:path w="1487805" h="467995">
                  <a:moveTo>
                    <a:pt x="0" y="77977"/>
                  </a:moveTo>
                  <a:lnTo>
                    <a:pt x="33437" y="54794"/>
                  </a:lnTo>
                  <a:lnTo>
                    <a:pt x="89766" y="40814"/>
                  </a:lnTo>
                  <a:lnTo>
                    <a:pt x="169835" y="28382"/>
                  </a:lnTo>
                  <a:lnTo>
                    <a:pt x="217836" y="22844"/>
                  </a:lnTo>
                  <a:lnTo>
                    <a:pt x="270651" y="17810"/>
                  </a:lnTo>
                  <a:lnTo>
                    <a:pt x="327905" y="13320"/>
                  </a:lnTo>
                  <a:lnTo>
                    <a:pt x="389224" y="9414"/>
                  </a:lnTo>
                  <a:lnTo>
                    <a:pt x="454235" y="6129"/>
                  </a:lnTo>
                  <a:lnTo>
                    <a:pt x="522563" y="3506"/>
                  </a:lnTo>
                  <a:lnTo>
                    <a:pt x="593834" y="1584"/>
                  </a:lnTo>
                  <a:lnTo>
                    <a:pt x="667675" y="402"/>
                  </a:lnTo>
                  <a:lnTo>
                    <a:pt x="743712" y="0"/>
                  </a:lnTo>
                  <a:lnTo>
                    <a:pt x="819748" y="402"/>
                  </a:lnTo>
                  <a:lnTo>
                    <a:pt x="893589" y="1584"/>
                  </a:lnTo>
                  <a:lnTo>
                    <a:pt x="964860" y="3506"/>
                  </a:lnTo>
                  <a:lnTo>
                    <a:pt x="1033188" y="6129"/>
                  </a:lnTo>
                  <a:lnTo>
                    <a:pt x="1098199" y="9414"/>
                  </a:lnTo>
                  <a:lnTo>
                    <a:pt x="1159518" y="13320"/>
                  </a:lnTo>
                  <a:lnTo>
                    <a:pt x="1216772" y="17810"/>
                  </a:lnTo>
                  <a:lnTo>
                    <a:pt x="1269587" y="22844"/>
                  </a:lnTo>
                  <a:lnTo>
                    <a:pt x="1317588" y="28382"/>
                  </a:lnTo>
                  <a:lnTo>
                    <a:pt x="1360403" y="34385"/>
                  </a:lnTo>
                  <a:lnTo>
                    <a:pt x="1428976" y="47630"/>
                  </a:lnTo>
                  <a:lnTo>
                    <a:pt x="1472313" y="62266"/>
                  </a:lnTo>
                  <a:lnTo>
                    <a:pt x="1487424" y="77977"/>
                  </a:lnTo>
                  <a:lnTo>
                    <a:pt x="1487424" y="389889"/>
                  </a:lnTo>
                  <a:lnTo>
                    <a:pt x="1453986" y="413073"/>
                  </a:lnTo>
                  <a:lnTo>
                    <a:pt x="1397657" y="427053"/>
                  </a:lnTo>
                  <a:lnTo>
                    <a:pt x="1317588" y="439485"/>
                  </a:lnTo>
                  <a:lnTo>
                    <a:pt x="1269587" y="445023"/>
                  </a:lnTo>
                  <a:lnTo>
                    <a:pt x="1216772" y="450057"/>
                  </a:lnTo>
                  <a:lnTo>
                    <a:pt x="1159518" y="454547"/>
                  </a:lnTo>
                  <a:lnTo>
                    <a:pt x="1098199" y="458453"/>
                  </a:lnTo>
                  <a:lnTo>
                    <a:pt x="1033188" y="461738"/>
                  </a:lnTo>
                  <a:lnTo>
                    <a:pt x="964860" y="464361"/>
                  </a:lnTo>
                  <a:lnTo>
                    <a:pt x="893589" y="466283"/>
                  </a:lnTo>
                  <a:lnTo>
                    <a:pt x="819748" y="467465"/>
                  </a:lnTo>
                  <a:lnTo>
                    <a:pt x="743712" y="467868"/>
                  </a:lnTo>
                  <a:lnTo>
                    <a:pt x="667675" y="467465"/>
                  </a:lnTo>
                  <a:lnTo>
                    <a:pt x="593834" y="466283"/>
                  </a:lnTo>
                  <a:lnTo>
                    <a:pt x="522563" y="464361"/>
                  </a:lnTo>
                  <a:lnTo>
                    <a:pt x="454235" y="461738"/>
                  </a:lnTo>
                  <a:lnTo>
                    <a:pt x="389224" y="458453"/>
                  </a:lnTo>
                  <a:lnTo>
                    <a:pt x="327905" y="454547"/>
                  </a:lnTo>
                  <a:lnTo>
                    <a:pt x="270651" y="450057"/>
                  </a:lnTo>
                  <a:lnTo>
                    <a:pt x="217836" y="445023"/>
                  </a:lnTo>
                  <a:lnTo>
                    <a:pt x="169835" y="439485"/>
                  </a:lnTo>
                  <a:lnTo>
                    <a:pt x="127020" y="433482"/>
                  </a:lnTo>
                  <a:lnTo>
                    <a:pt x="58447" y="420237"/>
                  </a:lnTo>
                  <a:lnTo>
                    <a:pt x="15110" y="405601"/>
                  </a:lnTo>
                  <a:lnTo>
                    <a:pt x="0" y="389889"/>
                  </a:lnTo>
                  <a:lnTo>
                    <a:pt x="0" y="77977"/>
                  </a:lnTo>
                  <a:close/>
                </a:path>
              </a:pathLst>
            </a:custGeom>
            <a:ln w="9525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143000" y="3214116"/>
              <a:ext cx="3660775" cy="619125"/>
            </a:xfrm>
            <a:custGeom>
              <a:avLst/>
              <a:gdLst/>
              <a:ahLst/>
              <a:cxnLst/>
              <a:rect l="l" t="t" r="r" b="b"/>
              <a:pathLst>
                <a:path w="3660775" h="619125">
                  <a:moveTo>
                    <a:pt x="3557524" y="0"/>
                  </a:moveTo>
                  <a:lnTo>
                    <a:pt x="103124" y="0"/>
                  </a:lnTo>
                  <a:lnTo>
                    <a:pt x="62986" y="8112"/>
                  </a:lnTo>
                  <a:lnTo>
                    <a:pt x="30206" y="30225"/>
                  </a:lnTo>
                  <a:lnTo>
                    <a:pt x="8104" y="63007"/>
                  </a:lnTo>
                  <a:lnTo>
                    <a:pt x="0" y="103124"/>
                  </a:lnTo>
                  <a:lnTo>
                    <a:pt x="0" y="515620"/>
                  </a:lnTo>
                  <a:lnTo>
                    <a:pt x="8104" y="555736"/>
                  </a:lnTo>
                  <a:lnTo>
                    <a:pt x="30206" y="588518"/>
                  </a:lnTo>
                  <a:lnTo>
                    <a:pt x="62986" y="610631"/>
                  </a:lnTo>
                  <a:lnTo>
                    <a:pt x="103124" y="618744"/>
                  </a:lnTo>
                  <a:lnTo>
                    <a:pt x="3557524" y="618744"/>
                  </a:lnTo>
                  <a:lnTo>
                    <a:pt x="3597640" y="610631"/>
                  </a:lnTo>
                  <a:lnTo>
                    <a:pt x="3630422" y="588518"/>
                  </a:lnTo>
                  <a:lnTo>
                    <a:pt x="3652535" y="555736"/>
                  </a:lnTo>
                  <a:lnTo>
                    <a:pt x="3660648" y="515620"/>
                  </a:lnTo>
                  <a:lnTo>
                    <a:pt x="3660648" y="103124"/>
                  </a:lnTo>
                  <a:lnTo>
                    <a:pt x="3652535" y="63007"/>
                  </a:lnTo>
                  <a:lnTo>
                    <a:pt x="3630422" y="30226"/>
                  </a:lnTo>
                  <a:lnTo>
                    <a:pt x="3597640" y="8112"/>
                  </a:lnTo>
                  <a:lnTo>
                    <a:pt x="3557524" y="0"/>
                  </a:lnTo>
                  <a:close/>
                </a:path>
              </a:pathLst>
            </a:custGeom>
            <a:solidFill>
              <a:srgbClr val="9CC2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143000" y="3214116"/>
              <a:ext cx="3660775" cy="619125"/>
            </a:xfrm>
            <a:custGeom>
              <a:avLst/>
              <a:gdLst/>
              <a:ahLst/>
              <a:cxnLst/>
              <a:rect l="l" t="t" r="r" b="b"/>
              <a:pathLst>
                <a:path w="3660775" h="619125">
                  <a:moveTo>
                    <a:pt x="0" y="103124"/>
                  </a:moveTo>
                  <a:lnTo>
                    <a:pt x="8104" y="63007"/>
                  </a:lnTo>
                  <a:lnTo>
                    <a:pt x="30206" y="30225"/>
                  </a:lnTo>
                  <a:lnTo>
                    <a:pt x="62986" y="8112"/>
                  </a:lnTo>
                  <a:lnTo>
                    <a:pt x="103124" y="0"/>
                  </a:lnTo>
                  <a:lnTo>
                    <a:pt x="3557524" y="0"/>
                  </a:lnTo>
                  <a:lnTo>
                    <a:pt x="3597640" y="8112"/>
                  </a:lnTo>
                  <a:lnTo>
                    <a:pt x="3630422" y="30226"/>
                  </a:lnTo>
                  <a:lnTo>
                    <a:pt x="3652535" y="63007"/>
                  </a:lnTo>
                  <a:lnTo>
                    <a:pt x="3660648" y="103124"/>
                  </a:lnTo>
                  <a:lnTo>
                    <a:pt x="3660648" y="515620"/>
                  </a:lnTo>
                  <a:lnTo>
                    <a:pt x="3652535" y="555736"/>
                  </a:lnTo>
                  <a:lnTo>
                    <a:pt x="3630422" y="588518"/>
                  </a:lnTo>
                  <a:lnTo>
                    <a:pt x="3597640" y="610631"/>
                  </a:lnTo>
                  <a:lnTo>
                    <a:pt x="3557524" y="618744"/>
                  </a:lnTo>
                  <a:lnTo>
                    <a:pt x="103124" y="618744"/>
                  </a:lnTo>
                  <a:lnTo>
                    <a:pt x="62986" y="610631"/>
                  </a:lnTo>
                  <a:lnTo>
                    <a:pt x="30206" y="588518"/>
                  </a:lnTo>
                  <a:lnTo>
                    <a:pt x="8104" y="555736"/>
                  </a:lnTo>
                  <a:lnTo>
                    <a:pt x="0" y="515620"/>
                  </a:lnTo>
                  <a:lnTo>
                    <a:pt x="0" y="103124"/>
                  </a:lnTo>
                  <a:close/>
                </a:path>
              </a:pathLst>
            </a:custGeom>
            <a:ln w="9525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1987676" y="3363848"/>
            <a:ext cx="197040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45" dirty="0">
                <a:solidFill>
                  <a:srgbClr val="3E3E3E"/>
                </a:solidFill>
                <a:latin typeface="Trebuchet MS"/>
                <a:cs typeface="Trebuchet MS"/>
              </a:rPr>
              <a:t>kube-apiserver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962404" y="4418838"/>
            <a:ext cx="201993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80" dirty="0">
                <a:solidFill>
                  <a:srgbClr val="3E3E3E"/>
                </a:solidFill>
                <a:latin typeface="Trebuchet MS"/>
                <a:cs typeface="Trebuchet MS"/>
              </a:rPr>
              <a:t>kube</a:t>
            </a:r>
            <a:r>
              <a:rPr sz="2200" spc="-12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rebuchet MS"/>
                <a:cs typeface="Trebuchet MS"/>
              </a:rPr>
              <a:t>scheduler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304794" y="6507226"/>
            <a:ext cx="58483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45" dirty="0">
                <a:solidFill>
                  <a:srgbClr val="3E3E3E"/>
                </a:solidFill>
                <a:latin typeface="Trebuchet MS"/>
                <a:cs typeface="Trebuchet MS"/>
              </a:rPr>
              <a:t>e</a:t>
            </a:r>
            <a:r>
              <a:rPr sz="2200" spc="-25" dirty="0">
                <a:solidFill>
                  <a:srgbClr val="3E3E3E"/>
                </a:solidFill>
                <a:latin typeface="Trebuchet MS"/>
                <a:cs typeface="Trebuchet MS"/>
              </a:rPr>
              <a:t>t</a:t>
            </a:r>
            <a:r>
              <a:rPr sz="2200" spc="30" dirty="0">
                <a:solidFill>
                  <a:srgbClr val="3E3E3E"/>
                </a:solidFill>
                <a:latin typeface="Trebuchet MS"/>
                <a:cs typeface="Trebuchet MS"/>
              </a:rPr>
              <a:t>cd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1143761" y="5193029"/>
            <a:ext cx="3660775" cy="970915"/>
          </a:xfrm>
          <a:custGeom>
            <a:avLst/>
            <a:gdLst/>
            <a:ahLst/>
            <a:cxnLst/>
            <a:rect l="l" t="t" r="r" b="b"/>
            <a:pathLst>
              <a:path w="3660775" h="970914">
                <a:moveTo>
                  <a:pt x="0" y="161798"/>
                </a:moveTo>
                <a:lnTo>
                  <a:pt x="5779" y="118768"/>
                </a:lnTo>
                <a:lnTo>
                  <a:pt x="22090" y="80113"/>
                </a:lnTo>
                <a:lnTo>
                  <a:pt x="47390" y="47370"/>
                </a:lnTo>
                <a:lnTo>
                  <a:pt x="80136" y="22079"/>
                </a:lnTo>
                <a:lnTo>
                  <a:pt x="118786" y="5776"/>
                </a:lnTo>
                <a:lnTo>
                  <a:pt x="161797" y="0"/>
                </a:lnTo>
                <a:lnTo>
                  <a:pt x="3498850" y="0"/>
                </a:lnTo>
                <a:lnTo>
                  <a:pt x="3541879" y="5776"/>
                </a:lnTo>
                <a:lnTo>
                  <a:pt x="3580534" y="22079"/>
                </a:lnTo>
                <a:lnTo>
                  <a:pt x="3613277" y="47371"/>
                </a:lnTo>
                <a:lnTo>
                  <a:pt x="3638568" y="80113"/>
                </a:lnTo>
                <a:lnTo>
                  <a:pt x="3654871" y="118768"/>
                </a:lnTo>
                <a:lnTo>
                  <a:pt x="3660648" y="161798"/>
                </a:lnTo>
                <a:lnTo>
                  <a:pt x="3660648" y="808990"/>
                </a:lnTo>
                <a:lnTo>
                  <a:pt x="3654871" y="852019"/>
                </a:lnTo>
                <a:lnTo>
                  <a:pt x="3638568" y="890674"/>
                </a:lnTo>
                <a:lnTo>
                  <a:pt x="3613277" y="923417"/>
                </a:lnTo>
                <a:lnTo>
                  <a:pt x="3580534" y="948708"/>
                </a:lnTo>
                <a:lnTo>
                  <a:pt x="3541879" y="965011"/>
                </a:lnTo>
                <a:lnTo>
                  <a:pt x="3498850" y="970788"/>
                </a:lnTo>
                <a:lnTo>
                  <a:pt x="161797" y="970788"/>
                </a:lnTo>
                <a:lnTo>
                  <a:pt x="118786" y="965011"/>
                </a:lnTo>
                <a:lnTo>
                  <a:pt x="80136" y="948708"/>
                </a:lnTo>
                <a:lnTo>
                  <a:pt x="47390" y="923417"/>
                </a:lnTo>
                <a:lnTo>
                  <a:pt x="22090" y="890674"/>
                </a:lnTo>
                <a:lnTo>
                  <a:pt x="5779" y="852019"/>
                </a:lnTo>
                <a:lnTo>
                  <a:pt x="0" y="808990"/>
                </a:lnTo>
                <a:lnTo>
                  <a:pt x="0" y="161798"/>
                </a:lnTo>
                <a:close/>
              </a:path>
            </a:pathLst>
          </a:custGeom>
          <a:ln w="28575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7" name="object 2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342132" y="757427"/>
            <a:ext cx="9619488" cy="365759"/>
          </a:xfrm>
          <a:prstGeom prst="rect">
            <a:avLst/>
          </a:prstGeom>
        </p:spPr>
      </p:pic>
    </p:spTree>
  </p:cSld>
  <p:clrMapOvr>
    <a:masterClrMapping/>
  </p:clrMapOvr>
</p:sld>
</file>

<file path=ppt/slides/slide4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672076" y="306451"/>
            <a:ext cx="691007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>
                <a:solidFill>
                  <a:srgbClr val="3E3E3E"/>
                </a:solidFill>
              </a:rPr>
              <a:t>Kubernetes</a:t>
            </a:r>
            <a:r>
              <a:rPr spc="-95" dirty="0">
                <a:solidFill>
                  <a:srgbClr val="3E3E3E"/>
                </a:solidFill>
              </a:rPr>
              <a:t> </a:t>
            </a:r>
            <a:r>
              <a:rPr spc="5" dirty="0">
                <a:solidFill>
                  <a:srgbClr val="3E3E3E"/>
                </a:solidFill>
              </a:rPr>
              <a:t>Control</a:t>
            </a:r>
            <a:r>
              <a:rPr spc="-75" dirty="0">
                <a:solidFill>
                  <a:srgbClr val="3E3E3E"/>
                </a:solidFill>
              </a:rPr>
              <a:t> </a:t>
            </a:r>
            <a:r>
              <a:rPr spc="-10" dirty="0">
                <a:solidFill>
                  <a:srgbClr val="3E3E3E"/>
                </a:solidFill>
              </a:rPr>
              <a:t>Plane</a:t>
            </a:r>
            <a:r>
              <a:rPr spc="-95" dirty="0">
                <a:solidFill>
                  <a:srgbClr val="3E3E3E"/>
                </a:solidFill>
              </a:rPr>
              <a:t> </a:t>
            </a:r>
            <a:r>
              <a:rPr dirty="0">
                <a:solidFill>
                  <a:srgbClr val="3E3E3E"/>
                </a:solidFill>
              </a:rPr>
              <a:t>Components</a:t>
            </a:r>
          </a:p>
        </p:txBody>
      </p:sp>
      <p:sp>
        <p:nvSpPr>
          <p:cNvPr id="4" name="object 4"/>
          <p:cNvSpPr/>
          <p:nvPr/>
        </p:nvSpPr>
        <p:spPr>
          <a:xfrm>
            <a:off x="5515355" y="2852927"/>
            <a:ext cx="9840595" cy="4615180"/>
          </a:xfrm>
          <a:custGeom>
            <a:avLst/>
            <a:gdLst/>
            <a:ahLst/>
            <a:cxnLst/>
            <a:rect l="l" t="t" r="r" b="b"/>
            <a:pathLst>
              <a:path w="9840594" h="4615180">
                <a:moveTo>
                  <a:pt x="9071356" y="0"/>
                </a:moveTo>
                <a:lnTo>
                  <a:pt x="769112" y="0"/>
                </a:lnTo>
                <a:lnTo>
                  <a:pt x="720467" y="1512"/>
                </a:lnTo>
                <a:lnTo>
                  <a:pt x="672627" y="5991"/>
                </a:lnTo>
                <a:lnTo>
                  <a:pt x="625681" y="13346"/>
                </a:lnTo>
                <a:lnTo>
                  <a:pt x="579721" y="23486"/>
                </a:lnTo>
                <a:lnTo>
                  <a:pt x="534835" y="36322"/>
                </a:lnTo>
                <a:lnTo>
                  <a:pt x="491114" y="51764"/>
                </a:lnTo>
                <a:lnTo>
                  <a:pt x="448648" y="69721"/>
                </a:lnTo>
                <a:lnTo>
                  <a:pt x="407528" y="90104"/>
                </a:lnTo>
                <a:lnTo>
                  <a:pt x="367842" y="112822"/>
                </a:lnTo>
                <a:lnTo>
                  <a:pt x="329681" y="137786"/>
                </a:lnTo>
                <a:lnTo>
                  <a:pt x="293135" y="164905"/>
                </a:lnTo>
                <a:lnTo>
                  <a:pt x="258295" y="194090"/>
                </a:lnTo>
                <a:lnTo>
                  <a:pt x="225250" y="225250"/>
                </a:lnTo>
                <a:lnTo>
                  <a:pt x="194090" y="258295"/>
                </a:lnTo>
                <a:lnTo>
                  <a:pt x="164905" y="293135"/>
                </a:lnTo>
                <a:lnTo>
                  <a:pt x="137786" y="329681"/>
                </a:lnTo>
                <a:lnTo>
                  <a:pt x="112822" y="367842"/>
                </a:lnTo>
                <a:lnTo>
                  <a:pt x="90104" y="407528"/>
                </a:lnTo>
                <a:lnTo>
                  <a:pt x="69721" y="448648"/>
                </a:lnTo>
                <a:lnTo>
                  <a:pt x="51764" y="491114"/>
                </a:lnTo>
                <a:lnTo>
                  <a:pt x="36322" y="534835"/>
                </a:lnTo>
                <a:lnTo>
                  <a:pt x="23486" y="579721"/>
                </a:lnTo>
                <a:lnTo>
                  <a:pt x="13346" y="625681"/>
                </a:lnTo>
                <a:lnTo>
                  <a:pt x="5991" y="672627"/>
                </a:lnTo>
                <a:lnTo>
                  <a:pt x="1512" y="720467"/>
                </a:lnTo>
                <a:lnTo>
                  <a:pt x="0" y="769112"/>
                </a:lnTo>
                <a:lnTo>
                  <a:pt x="0" y="3845560"/>
                </a:lnTo>
                <a:lnTo>
                  <a:pt x="1512" y="3894204"/>
                </a:lnTo>
                <a:lnTo>
                  <a:pt x="5991" y="3942044"/>
                </a:lnTo>
                <a:lnTo>
                  <a:pt x="13346" y="3988990"/>
                </a:lnTo>
                <a:lnTo>
                  <a:pt x="23486" y="4034950"/>
                </a:lnTo>
                <a:lnTo>
                  <a:pt x="36322" y="4079836"/>
                </a:lnTo>
                <a:lnTo>
                  <a:pt x="51764" y="4123557"/>
                </a:lnTo>
                <a:lnTo>
                  <a:pt x="69721" y="4166023"/>
                </a:lnTo>
                <a:lnTo>
                  <a:pt x="90104" y="4207143"/>
                </a:lnTo>
                <a:lnTo>
                  <a:pt x="112822" y="4246829"/>
                </a:lnTo>
                <a:lnTo>
                  <a:pt x="137786" y="4284990"/>
                </a:lnTo>
                <a:lnTo>
                  <a:pt x="164905" y="4321536"/>
                </a:lnTo>
                <a:lnTo>
                  <a:pt x="194090" y="4356376"/>
                </a:lnTo>
                <a:lnTo>
                  <a:pt x="225250" y="4389421"/>
                </a:lnTo>
                <a:lnTo>
                  <a:pt x="258295" y="4420581"/>
                </a:lnTo>
                <a:lnTo>
                  <a:pt x="293135" y="4449766"/>
                </a:lnTo>
                <a:lnTo>
                  <a:pt x="329681" y="4476885"/>
                </a:lnTo>
                <a:lnTo>
                  <a:pt x="367842" y="4501849"/>
                </a:lnTo>
                <a:lnTo>
                  <a:pt x="407528" y="4524567"/>
                </a:lnTo>
                <a:lnTo>
                  <a:pt x="448648" y="4544950"/>
                </a:lnTo>
                <a:lnTo>
                  <a:pt x="491114" y="4562907"/>
                </a:lnTo>
                <a:lnTo>
                  <a:pt x="534835" y="4578349"/>
                </a:lnTo>
                <a:lnTo>
                  <a:pt x="579721" y="4591185"/>
                </a:lnTo>
                <a:lnTo>
                  <a:pt x="625681" y="4601325"/>
                </a:lnTo>
                <a:lnTo>
                  <a:pt x="672627" y="4608680"/>
                </a:lnTo>
                <a:lnTo>
                  <a:pt x="720467" y="4613159"/>
                </a:lnTo>
                <a:lnTo>
                  <a:pt x="769112" y="4614672"/>
                </a:lnTo>
                <a:lnTo>
                  <a:pt x="9071356" y="4614672"/>
                </a:lnTo>
                <a:lnTo>
                  <a:pt x="9120000" y="4613159"/>
                </a:lnTo>
                <a:lnTo>
                  <a:pt x="9167840" y="4608680"/>
                </a:lnTo>
                <a:lnTo>
                  <a:pt x="9214786" y="4601325"/>
                </a:lnTo>
                <a:lnTo>
                  <a:pt x="9260746" y="4591185"/>
                </a:lnTo>
                <a:lnTo>
                  <a:pt x="9305632" y="4578349"/>
                </a:lnTo>
                <a:lnTo>
                  <a:pt x="9349353" y="4562907"/>
                </a:lnTo>
                <a:lnTo>
                  <a:pt x="9391819" y="4544950"/>
                </a:lnTo>
                <a:lnTo>
                  <a:pt x="9432939" y="4524567"/>
                </a:lnTo>
                <a:lnTo>
                  <a:pt x="9472625" y="4501849"/>
                </a:lnTo>
                <a:lnTo>
                  <a:pt x="9510786" y="4476885"/>
                </a:lnTo>
                <a:lnTo>
                  <a:pt x="9547332" y="4449766"/>
                </a:lnTo>
                <a:lnTo>
                  <a:pt x="9582172" y="4420581"/>
                </a:lnTo>
                <a:lnTo>
                  <a:pt x="9615217" y="4389421"/>
                </a:lnTo>
                <a:lnTo>
                  <a:pt x="9646377" y="4356376"/>
                </a:lnTo>
                <a:lnTo>
                  <a:pt x="9675562" y="4321536"/>
                </a:lnTo>
                <a:lnTo>
                  <a:pt x="9702681" y="4284990"/>
                </a:lnTo>
                <a:lnTo>
                  <a:pt x="9727645" y="4246829"/>
                </a:lnTo>
                <a:lnTo>
                  <a:pt x="9750363" y="4207143"/>
                </a:lnTo>
                <a:lnTo>
                  <a:pt x="9770746" y="4166023"/>
                </a:lnTo>
                <a:lnTo>
                  <a:pt x="9788703" y="4123557"/>
                </a:lnTo>
                <a:lnTo>
                  <a:pt x="9804145" y="4079836"/>
                </a:lnTo>
                <a:lnTo>
                  <a:pt x="9816981" y="4034950"/>
                </a:lnTo>
                <a:lnTo>
                  <a:pt x="9827121" y="3988990"/>
                </a:lnTo>
                <a:lnTo>
                  <a:pt x="9834476" y="3942044"/>
                </a:lnTo>
                <a:lnTo>
                  <a:pt x="9838955" y="3894204"/>
                </a:lnTo>
                <a:lnTo>
                  <a:pt x="9840467" y="3845560"/>
                </a:lnTo>
                <a:lnTo>
                  <a:pt x="9840467" y="769112"/>
                </a:lnTo>
                <a:lnTo>
                  <a:pt x="9838955" y="720467"/>
                </a:lnTo>
                <a:lnTo>
                  <a:pt x="9834476" y="672627"/>
                </a:lnTo>
                <a:lnTo>
                  <a:pt x="9827121" y="625681"/>
                </a:lnTo>
                <a:lnTo>
                  <a:pt x="9816981" y="579721"/>
                </a:lnTo>
                <a:lnTo>
                  <a:pt x="9804145" y="534835"/>
                </a:lnTo>
                <a:lnTo>
                  <a:pt x="9788703" y="491114"/>
                </a:lnTo>
                <a:lnTo>
                  <a:pt x="9770746" y="448648"/>
                </a:lnTo>
                <a:lnTo>
                  <a:pt x="9750363" y="407528"/>
                </a:lnTo>
                <a:lnTo>
                  <a:pt x="9727645" y="367842"/>
                </a:lnTo>
                <a:lnTo>
                  <a:pt x="9702681" y="329681"/>
                </a:lnTo>
                <a:lnTo>
                  <a:pt x="9675562" y="293135"/>
                </a:lnTo>
                <a:lnTo>
                  <a:pt x="9646377" y="258295"/>
                </a:lnTo>
                <a:lnTo>
                  <a:pt x="9615217" y="225250"/>
                </a:lnTo>
                <a:lnTo>
                  <a:pt x="9582172" y="194090"/>
                </a:lnTo>
                <a:lnTo>
                  <a:pt x="9547332" y="164905"/>
                </a:lnTo>
                <a:lnTo>
                  <a:pt x="9510786" y="137786"/>
                </a:lnTo>
                <a:lnTo>
                  <a:pt x="9472625" y="112822"/>
                </a:lnTo>
                <a:lnTo>
                  <a:pt x="9432939" y="90104"/>
                </a:lnTo>
                <a:lnTo>
                  <a:pt x="9391819" y="69721"/>
                </a:lnTo>
                <a:lnTo>
                  <a:pt x="9349353" y="51764"/>
                </a:lnTo>
                <a:lnTo>
                  <a:pt x="9305632" y="36322"/>
                </a:lnTo>
                <a:lnTo>
                  <a:pt x="9260746" y="23486"/>
                </a:lnTo>
                <a:lnTo>
                  <a:pt x="9214786" y="13346"/>
                </a:lnTo>
                <a:lnTo>
                  <a:pt x="9167840" y="5991"/>
                </a:lnTo>
                <a:lnTo>
                  <a:pt x="9120000" y="1512"/>
                </a:lnTo>
                <a:lnTo>
                  <a:pt x="907135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515355" y="2852927"/>
            <a:ext cx="9840595" cy="4615180"/>
          </a:xfrm>
          <a:custGeom>
            <a:avLst/>
            <a:gdLst/>
            <a:ahLst/>
            <a:cxnLst/>
            <a:rect l="l" t="t" r="r" b="b"/>
            <a:pathLst>
              <a:path w="9840594" h="4615180">
                <a:moveTo>
                  <a:pt x="0" y="769112"/>
                </a:moveTo>
                <a:lnTo>
                  <a:pt x="1512" y="720467"/>
                </a:lnTo>
                <a:lnTo>
                  <a:pt x="5991" y="672627"/>
                </a:lnTo>
                <a:lnTo>
                  <a:pt x="13346" y="625681"/>
                </a:lnTo>
                <a:lnTo>
                  <a:pt x="23486" y="579721"/>
                </a:lnTo>
                <a:lnTo>
                  <a:pt x="36322" y="534835"/>
                </a:lnTo>
                <a:lnTo>
                  <a:pt x="51764" y="491114"/>
                </a:lnTo>
                <a:lnTo>
                  <a:pt x="69721" y="448648"/>
                </a:lnTo>
                <a:lnTo>
                  <a:pt x="90104" y="407528"/>
                </a:lnTo>
                <a:lnTo>
                  <a:pt x="112822" y="367842"/>
                </a:lnTo>
                <a:lnTo>
                  <a:pt x="137786" y="329681"/>
                </a:lnTo>
                <a:lnTo>
                  <a:pt x="164905" y="293135"/>
                </a:lnTo>
                <a:lnTo>
                  <a:pt x="194090" y="258295"/>
                </a:lnTo>
                <a:lnTo>
                  <a:pt x="225250" y="225250"/>
                </a:lnTo>
                <a:lnTo>
                  <a:pt x="258295" y="194090"/>
                </a:lnTo>
                <a:lnTo>
                  <a:pt x="293135" y="164905"/>
                </a:lnTo>
                <a:lnTo>
                  <a:pt x="329681" y="137786"/>
                </a:lnTo>
                <a:lnTo>
                  <a:pt x="367842" y="112822"/>
                </a:lnTo>
                <a:lnTo>
                  <a:pt x="407528" y="90104"/>
                </a:lnTo>
                <a:lnTo>
                  <a:pt x="448648" y="69721"/>
                </a:lnTo>
                <a:lnTo>
                  <a:pt x="491114" y="51764"/>
                </a:lnTo>
                <a:lnTo>
                  <a:pt x="534835" y="36322"/>
                </a:lnTo>
                <a:lnTo>
                  <a:pt x="579721" y="23486"/>
                </a:lnTo>
                <a:lnTo>
                  <a:pt x="625681" y="13346"/>
                </a:lnTo>
                <a:lnTo>
                  <a:pt x="672627" y="5991"/>
                </a:lnTo>
                <a:lnTo>
                  <a:pt x="720467" y="1512"/>
                </a:lnTo>
                <a:lnTo>
                  <a:pt x="769112" y="0"/>
                </a:lnTo>
                <a:lnTo>
                  <a:pt x="9071356" y="0"/>
                </a:lnTo>
                <a:lnTo>
                  <a:pt x="9120000" y="1512"/>
                </a:lnTo>
                <a:lnTo>
                  <a:pt x="9167840" y="5991"/>
                </a:lnTo>
                <a:lnTo>
                  <a:pt x="9214786" y="13346"/>
                </a:lnTo>
                <a:lnTo>
                  <a:pt x="9260746" y="23486"/>
                </a:lnTo>
                <a:lnTo>
                  <a:pt x="9305632" y="36322"/>
                </a:lnTo>
                <a:lnTo>
                  <a:pt x="9349353" y="51764"/>
                </a:lnTo>
                <a:lnTo>
                  <a:pt x="9391819" y="69721"/>
                </a:lnTo>
                <a:lnTo>
                  <a:pt x="9432939" y="90104"/>
                </a:lnTo>
                <a:lnTo>
                  <a:pt x="9472625" y="112822"/>
                </a:lnTo>
                <a:lnTo>
                  <a:pt x="9510786" y="137786"/>
                </a:lnTo>
                <a:lnTo>
                  <a:pt x="9547332" y="164905"/>
                </a:lnTo>
                <a:lnTo>
                  <a:pt x="9582172" y="194090"/>
                </a:lnTo>
                <a:lnTo>
                  <a:pt x="9615217" y="225250"/>
                </a:lnTo>
                <a:lnTo>
                  <a:pt x="9646377" y="258295"/>
                </a:lnTo>
                <a:lnTo>
                  <a:pt x="9675562" y="293135"/>
                </a:lnTo>
                <a:lnTo>
                  <a:pt x="9702681" y="329681"/>
                </a:lnTo>
                <a:lnTo>
                  <a:pt x="9727645" y="367842"/>
                </a:lnTo>
                <a:lnTo>
                  <a:pt x="9750363" y="407528"/>
                </a:lnTo>
                <a:lnTo>
                  <a:pt x="9770746" y="448648"/>
                </a:lnTo>
                <a:lnTo>
                  <a:pt x="9788703" y="491114"/>
                </a:lnTo>
                <a:lnTo>
                  <a:pt x="9804145" y="534835"/>
                </a:lnTo>
                <a:lnTo>
                  <a:pt x="9816981" y="579721"/>
                </a:lnTo>
                <a:lnTo>
                  <a:pt x="9827121" y="625681"/>
                </a:lnTo>
                <a:lnTo>
                  <a:pt x="9834476" y="672627"/>
                </a:lnTo>
                <a:lnTo>
                  <a:pt x="9838955" y="720467"/>
                </a:lnTo>
                <a:lnTo>
                  <a:pt x="9840467" y="769112"/>
                </a:lnTo>
                <a:lnTo>
                  <a:pt x="9840467" y="3845560"/>
                </a:lnTo>
                <a:lnTo>
                  <a:pt x="9838955" y="3894204"/>
                </a:lnTo>
                <a:lnTo>
                  <a:pt x="9834476" y="3942044"/>
                </a:lnTo>
                <a:lnTo>
                  <a:pt x="9827121" y="3988990"/>
                </a:lnTo>
                <a:lnTo>
                  <a:pt x="9816981" y="4034950"/>
                </a:lnTo>
                <a:lnTo>
                  <a:pt x="9804145" y="4079836"/>
                </a:lnTo>
                <a:lnTo>
                  <a:pt x="9788703" y="4123557"/>
                </a:lnTo>
                <a:lnTo>
                  <a:pt x="9770746" y="4166023"/>
                </a:lnTo>
                <a:lnTo>
                  <a:pt x="9750363" y="4207143"/>
                </a:lnTo>
                <a:lnTo>
                  <a:pt x="9727645" y="4246829"/>
                </a:lnTo>
                <a:lnTo>
                  <a:pt x="9702681" y="4284990"/>
                </a:lnTo>
                <a:lnTo>
                  <a:pt x="9675562" y="4321536"/>
                </a:lnTo>
                <a:lnTo>
                  <a:pt x="9646377" y="4356376"/>
                </a:lnTo>
                <a:lnTo>
                  <a:pt x="9615217" y="4389421"/>
                </a:lnTo>
                <a:lnTo>
                  <a:pt x="9582172" y="4420581"/>
                </a:lnTo>
                <a:lnTo>
                  <a:pt x="9547332" y="4449766"/>
                </a:lnTo>
                <a:lnTo>
                  <a:pt x="9510786" y="4476885"/>
                </a:lnTo>
                <a:lnTo>
                  <a:pt x="9472625" y="4501849"/>
                </a:lnTo>
                <a:lnTo>
                  <a:pt x="9432939" y="4524567"/>
                </a:lnTo>
                <a:lnTo>
                  <a:pt x="9391819" y="4544950"/>
                </a:lnTo>
                <a:lnTo>
                  <a:pt x="9349353" y="4562907"/>
                </a:lnTo>
                <a:lnTo>
                  <a:pt x="9305632" y="4578349"/>
                </a:lnTo>
                <a:lnTo>
                  <a:pt x="9260746" y="4591185"/>
                </a:lnTo>
                <a:lnTo>
                  <a:pt x="9214786" y="4601325"/>
                </a:lnTo>
                <a:lnTo>
                  <a:pt x="9167840" y="4608680"/>
                </a:lnTo>
                <a:lnTo>
                  <a:pt x="9120000" y="4613159"/>
                </a:lnTo>
                <a:lnTo>
                  <a:pt x="9071356" y="4614672"/>
                </a:lnTo>
                <a:lnTo>
                  <a:pt x="769112" y="4614672"/>
                </a:lnTo>
                <a:lnTo>
                  <a:pt x="720467" y="4613159"/>
                </a:lnTo>
                <a:lnTo>
                  <a:pt x="672627" y="4608680"/>
                </a:lnTo>
                <a:lnTo>
                  <a:pt x="625681" y="4601325"/>
                </a:lnTo>
                <a:lnTo>
                  <a:pt x="579721" y="4591185"/>
                </a:lnTo>
                <a:lnTo>
                  <a:pt x="534835" y="4578349"/>
                </a:lnTo>
                <a:lnTo>
                  <a:pt x="491114" y="4562907"/>
                </a:lnTo>
                <a:lnTo>
                  <a:pt x="448648" y="4544950"/>
                </a:lnTo>
                <a:lnTo>
                  <a:pt x="407528" y="4524567"/>
                </a:lnTo>
                <a:lnTo>
                  <a:pt x="367842" y="4501849"/>
                </a:lnTo>
                <a:lnTo>
                  <a:pt x="329681" y="4476885"/>
                </a:lnTo>
                <a:lnTo>
                  <a:pt x="293135" y="4449766"/>
                </a:lnTo>
                <a:lnTo>
                  <a:pt x="258295" y="4420581"/>
                </a:lnTo>
                <a:lnTo>
                  <a:pt x="225250" y="4389421"/>
                </a:lnTo>
                <a:lnTo>
                  <a:pt x="194090" y="4356376"/>
                </a:lnTo>
                <a:lnTo>
                  <a:pt x="164905" y="4321536"/>
                </a:lnTo>
                <a:lnTo>
                  <a:pt x="137786" y="4284990"/>
                </a:lnTo>
                <a:lnTo>
                  <a:pt x="112822" y="4246829"/>
                </a:lnTo>
                <a:lnTo>
                  <a:pt x="90104" y="4207143"/>
                </a:lnTo>
                <a:lnTo>
                  <a:pt x="69721" y="4166023"/>
                </a:lnTo>
                <a:lnTo>
                  <a:pt x="51764" y="4123557"/>
                </a:lnTo>
                <a:lnTo>
                  <a:pt x="36322" y="4079836"/>
                </a:lnTo>
                <a:lnTo>
                  <a:pt x="23486" y="4034950"/>
                </a:lnTo>
                <a:lnTo>
                  <a:pt x="13346" y="3988990"/>
                </a:lnTo>
                <a:lnTo>
                  <a:pt x="5991" y="3942044"/>
                </a:lnTo>
                <a:lnTo>
                  <a:pt x="1512" y="3894204"/>
                </a:lnTo>
                <a:lnTo>
                  <a:pt x="0" y="3845560"/>
                </a:lnTo>
                <a:lnTo>
                  <a:pt x="0" y="769112"/>
                </a:lnTo>
                <a:close/>
              </a:path>
            </a:pathLst>
          </a:custGeom>
          <a:ln w="1270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6042152" y="4104513"/>
            <a:ext cx="887158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0" indent="-368935">
              <a:lnSpc>
                <a:spcPct val="100000"/>
              </a:lnSpc>
              <a:spcBef>
                <a:spcPts val="95"/>
              </a:spcBef>
              <a:buFont typeface="Tahoma"/>
              <a:buChar char="●"/>
              <a:tabLst>
                <a:tab pos="381000" algn="l"/>
                <a:tab pos="381635" algn="l"/>
              </a:tabLst>
            </a:pPr>
            <a:r>
              <a:rPr sz="2200" spc="-50" dirty="0">
                <a:solidFill>
                  <a:srgbClr val="3E3E3E"/>
                </a:solidFill>
                <a:latin typeface="Trebuchet MS"/>
                <a:cs typeface="Trebuchet MS"/>
              </a:rPr>
              <a:t>It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rebuchet MS"/>
                <a:cs typeface="Trebuchet MS"/>
              </a:rPr>
              <a:t>stores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Trebuchet MS"/>
                <a:cs typeface="Trebuchet MS"/>
              </a:rPr>
              <a:t>complete</a:t>
            </a:r>
            <a:r>
              <a:rPr sz="2200" spc="-5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configuration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data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of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a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Kubernetes</a:t>
            </a:r>
            <a:r>
              <a:rPr sz="2200" spc="-5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15" dirty="0">
                <a:solidFill>
                  <a:srgbClr val="3E3E3E"/>
                </a:solidFill>
                <a:latin typeface="Trebuchet MS"/>
                <a:cs typeface="Trebuchet MS"/>
              </a:rPr>
              <a:t>cluster.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042152" y="4712694"/>
            <a:ext cx="7976870" cy="1032510"/>
          </a:xfrm>
          <a:prstGeom prst="rect">
            <a:avLst/>
          </a:prstGeom>
        </p:spPr>
        <p:txBody>
          <a:bodyPr vert="horz" wrap="square" lIns="0" tIns="180975" rIns="0" bIns="0" rtlCol="0">
            <a:spAutoFit/>
          </a:bodyPr>
          <a:lstStyle/>
          <a:p>
            <a:pPr marL="381000" indent="-368935">
              <a:lnSpc>
                <a:spcPct val="100000"/>
              </a:lnSpc>
              <a:spcBef>
                <a:spcPts val="1425"/>
              </a:spcBef>
              <a:buFont typeface="Tahoma"/>
              <a:buChar char="●"/>
              <a:tabLst>
                <a:tab pos="381000" algn="l"/>
                <a:tab pos="381635" algn="l"/>
              </a:tabLst>
            </a:pPr>
            <a:r>
              <a:rPr sz="2200" spc="85" dirty="0">
                <a:solidFill>
                  <a:srgbClr val="3E3E3E"/>
                </a:solidFill>
                <a:latin typeface="Trebuchet MS"/>
                <a:cs typeface="Trebuchet MS"/>
              </a:rPr>
              <a:t>You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rebuchet MS"/>
                <a:cs typeface="Trebuchet MS"/>
              </a:rPr>
              <a:t>can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check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" dirty="0">
                <a:solidFill>
                  <a:srgbClr val="3E3E3E"/>
                </a:solidFill>
                <a:latin typeface="Trebuchet MS"/>
                <a:cs typeface="Trebuchet MS"/>
              </a:rPr>
              <a:t>state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of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a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5" dirty="0">
                <a:solidFill>
                  <a:srgbClr val="3E3E3E"/>
                </a:solidFill>
                <a:latin typeface="Trebuchet MS"/>
                <a:cs typeface="Trebuchet MS"/>
              </a:rPr>
              <a:t>cluster</a:t>
            </a:r>
            <a:r>
              <a:rPr sz="2200" spc="-6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" dirty="0">
                <a:solidFill>
                  <a:srgbClr val="3E3E3E"/>
                </a:solidFill>
                <a:latin typeface="Trebuchet MS"/>
                <a:cs typeface="Trebuchet MS"/>
              </a:rPr>
              <a:t>with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" dirty="0">
                <a:solidFill>
                  <a:srgbClr val="3E3E3E"/>
                </a:solidFill>
                <a:latin typeface="Trebuchet MS"/>
                <a:cs typeface="Trebuchet MS"/>
              </a:rPr>
              <a:t>available</a:t>
            </a:r>
            <a:r>
              <a:rPr sz="2200" spc="-4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data</a:t>
            </a:r>
            <a:endParaRPr sz="2200">
              <a:latin typeface="Trebuchet MS"/>
              <a:cs typeface="Trebuchet MS"/>
            </a:endParaRPr>
          </a:p>
          <a:p>
            <a:pPr marL="381000">
              <a:lnSpc>
                <a:spcPct val="100000"/>
              </a:lnSpc>
              <a:spcBef>
                <a:spcPts val="1325"/>
              </a:spcBef>
            </a:pPr>
            <a:r>
              <a:rPr sz="2200" spc="5" dirty="0">
                <a:solidFill>
                  <a:srgbClr val="3E3E3E"/>
                </a:solidFill>
                <a:latin typeface="Trebuchet MS"/>
                <a:cs typeface="Trebuchet MS"/>
              </a:rPr>
              <a:t>anytime.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042152" y="6162294"/>
            <a:ext cx="7423784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0" indent="-368935">
              <a:lnSpc>
                <a:spcPct val="100000"/>
              </a:lnSpc>
              <a:spcBef>
                <a:spcPts val="95"/>
              </a:spcBef>
              <a:buFont typeface="Tahoma"/>
              <a:buChar char="●"/>
              <a:tabLst>
                <a:tab pos="381000" algn="l"/>
                <a:tab pos="381635" algn="l"/>
              </a:tabLst>
            </a:pP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This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data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rebuchet MS"/>
                <a:cs typeface="Trebuchet MS"/>
              </a:rPr>
              <a:t>store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rebuchet MS"/>
                <a:cs typeface="Trebuchet MS"/>
              </a:rPr>
              <a:t>can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rebuchet MS"/>
                <a:cs typeface="Trebuchet MS"/>
              </a:rPr>
              <a:t>be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rebuchet MS"/>
                <a:cs typeface="Trebuchet MS"/>
              </a:rPr>
              <a:t>shared</a:t>
            </a:r>
            <a:r>
              <a:rPr sz="2200" spc="-6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" dirty="0">
                <a:solidFill>
                  <a:srgbClr val="3E3E3E"/>
                </a:solidFill>
                <a:latin typeface="Trebuchet MS"/>
                <a:cs typeface="Trebuchet MS"/>
              </a:rPr>
              <a:t>with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rebuchet MS"/>
                <a:cs typeface="Trebuchet MS"/>
              </a:rPr>
              <a:t>other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rebuchet MS"/>
                <a:cs typeface="Trebuchet MS"/>
              </a:rPr>
              <a:t>components.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042152" y="6939788"/>
            <a:ext cx="648716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54659" indent="-441959">
              <a:lnSpc>
                <a:spcPct val="100000"/>
              </a:lnSpc>
              <a:spcBef>
                <a:spcPts val="95"/>
              </a:spcBef>
              <a:buFont typeface="Tahoma"/>
              <a:buChar char="●"/>
              <a:tabLst>
                <a:tab pos="454025" algn="l"/>
                <a:tab pos="454659" algn="l"/>
              </a:tabLst>
            </a:pPr>
            <a:r>
              <a:rPr sz="2200" spc="-50" dirty="0">
                <a:solidFill>
                  <a:srgbClr val="3E3E3E"/>
                </a:solidFill>
                <a:latin typeface="Trebuchet MS"/>
                <a:cs typeface="Trebuchet MS"/>
              </a:rPr>
              <a:t>It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rebuchet MS"/>
                <a:cs typeface="Trebuchet MS"/>
              </a:rPr>
              <a:t>provides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a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data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" dirty="0">
                <a:solidFill>
                  <a:srgbClr val="3E3E3E"/>
                </a:solidFill>
                <a:latin typeface="Trebuchet MS"/>
                <a:cs typeface="Trebuchet MS"/>
              </a:rPr>
              <a:t>layer</a:t>
            </a:r>
            <a:r>
              <a:rPr sz="2200" spc="-5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in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Kubernetes</a:t>
            </a:r>
            <a:r>
              <a:rPr sz="2200" spc="-5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dirty="0">
                <a:solidFill>
                  <a:srgbClr val="3E3E3E"/>
                </a:solidFill>
                <a:latin typeface="Trebuchet MS"/>
                <a:cs typeface="Trebuchet MS"/>
              </a:rPr>
              <a:t>clusters.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8253983" y="2555748"/>
            <a:ext cx="4364990" cy="589915"/>
          </a:xfrm>
          <a:custGeom>
            <a:avLst/>
            <a:gdLst/>
            <a:ahLst/>
            <a:cxnLst/>
            <a:rect l="l" t="t" r="r" b="b"/>
            <a:pathLst>
              <a:path w="4364990" h="589914">
                <a:moveTo>
                  <a:pt x="4266438" y="0"/>
                </a:moveTo>
                <a:lnTo>
                  <a:pt x="98298" y="0"/>
                </a:lnTo>
                <a:lnTo>
                  <a:pt x="60061" y="7733"/>
                </a:lnTo>
                <a:lnTo>
                  <a:pt x="28813" y="28813"/>
                </a:lnTo>
                <a:lnTo>
                  <a:pt x="7733" y="60061"/>
                </a:lnTo>
                <a:lnTo>
                  <a:pt x="0" y="98298"/>
                </a:lnTo>
                <a:lnTo>
                  <a:pt x="0" y="491489"/>
                </a:lnTo>
                <a:lnTo>
                  <a:pt x="7733" y="529726"/>
                </a:lnTo>
                <a:lnTo>
                  <a:pt x="28813" y="560974"/>
                </a:lnTo>
                <a:lnTo>
                  <a:pt x="60061" y="582054"/>
                </a:lnTo>
                <a:lnTo>
                  <a:pt x="98298" y="589788"/>
                </a:lnTo>
                <a:lnTo>
                  <a:pt x="4266438" y="589788"/>
                </a:lnTo>
                <a:lnTo>
                  <a:pt x="4304674" y="582054"/>
                </a:lnTo>
                <a:lnTo>
                  <a:pt x="4335922" y="560974"/>
                </a:lnTo>
                <a:lnTo>
                  <a:pt x="4357002" y="529726"/>
                </a:lnTo>
                <a:lnTo>
                  <a:pt x="4364736" y="491489"/>
                </a:lnTo>
                <a:lnTo>
                  <a:pt x="4364736" y="98298"/>
                </a:lnTo>
                <a:lnTo>
                  <a:pt x="4357002" y="60061"/>
                </a:lnTo>
                <a:lnTo>
                  <a:pt x="4335922" y="28813"/>
                </a:lnTo>
                <a:lnTo>
                  <a:pt x="4304674" y="7733"/>
                </a:lnTo>
                <a:lnTo>
                  <a:pt x="4266438" y="0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6042152" y="2599690"/>
            <a:ext cx="7832725" cy="1087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55675" algn="ctr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FFFFFF"/>
                </a:solidFill>
                <a:latin typeface="Tahoma"/>
                <a:cs typeface="Tahoma"/>
              </a:rPr>
              <a:t>etcd</a:t>
            </a:r>
            <a:endParaRPr sz="2400">
              <a:latin typeface="Tahoma"/>
              <a:cs typeface="Tahoma"/>
            </a:endParaRPr>
          </a:p>
          <a:p>
            <a:pPr marL="381000" indent="-368935">
              <a:lnSpc>
                <a:spcPct val="100000"/>
              </a:lnSpc>
              <a:spcBef>
                <a:spcPts val="2840"/>
              </a:spcBef>
              <a:buFont typeface="Tahoma"/>
              <a:buChar char="●"/>
              <a:tabLst>
                <a:tab pos="381000" algn="l"/>
                <a:tab pos="381635" algn="l"/>
              </a:tabLst>
            </a:pPr>
            <a:r>
              <a:rPr sz="2200" dirty="0">
                <a:solidFill>
                  <a:srgbClr val="3E3E3E"/>
                </a:solidFill>
                <a:latin typeface="Trebuchet MS"/>
                <a:cs typeface="Trebuchet MS"/>
              </a:rPr>
              <a:t>etcd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is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a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" dirty="0">
                <a:solidFill>
                  <a:srgbClr val="3E3E3E"/>
                </a:solidFill>
                <a:latin typeface="Trebuchet MS"/>
                <a:cs typeface="Trebuchet MS"/>
              </a:rPr>
              <a:t>persistent,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15" dirty="0">
                <a:solidFill>
                  <a:srgbClr val="3E3E3E"/>
                </a:solidFill>
                <a:latin typeface="Trebuchet MS"/>
                <a:cs typeface="Trebuchet MS"/>
              </a:rPr>
              <a:t>lightweight,</a:t>
            </a:r>
            <a:r>
              <a:rPr sz="2200" spc="-5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Trebuchet MS"/>
                <a:cs typeface="Trebuchet MS"/>
              </a:rPr>
              <a:t>and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key-value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data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" dirty="0">
                <a:solidFill>
                  <a:srgbClr val="3E3E3E"/>
                </a:solidFill>
                <a:latin typeface="Trebuchet MS"/>
                <a:cs typeface="Trebuchet MS"/>
              </a:rPr>
              <a:t>store.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837689" y="2282189"/>
            <a:ext cx="1917064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dirty="0">
                <a:solidFill>
                  <a:srgbClr val="3E3E3E"/>
                </a:solidFill>
                <a:latin typeface="Tahoma"/>
                <a:cs typeface="Tahoma"/>
              </a:rPr>
              <a:t>Control</a:t>
            </a:r>
            <a:r>
              <a:rPr sz="2200" b="1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b="1" spc="-10" dirty="0">
                <a:solidFill>
                  <a:srgbClr val="3E3E3E"/>
                </a:solidFill>
                <a:latin typeface="Tahoma"/>
                <a:cs typeface="Tahoma"/>
              </a:rPr>
              <a:t>Plane</a:t>
            </a:r>
            <a:endParaRPr sz="2200">
              <a:latin typeface="Tahoma"/>
              <a:cs typeface="Tahoma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894397" y="2778061"/>
            <a:ext cx="4020820" cy="4624705"/>
            <a:chOff x="894397" y="2778061"/>
            <a:chExt cx="4020820" cy="4624705"/>
          </a:xfrm>
        </p:grpSpPr>
        <p:sp>
          <p:nvSpPr>
            <p:cNvPr id="14" name="object 14"/>
            <p:cNvSpPr/>
            <p:nvPr/>
          </p:nvSpPr>
          <p:spPr>
            <a:xfrm>
              <a:off x="899160" y="2782823"/>
              <a:ext cx="4011295" cy="4615180"/>
            </a:xfrm>
            <a:custGeom>
              <a:avLst/>
              <a:gdLst/>
              <a:ahLst/>
              <a:cxnLst/>
              <a:rect l="l" t="t" r="r" b="b"/>
              <a:pathLst>
                <a:path w="4011295" h="4615180">
                  <a:moveTo>
                    <a:pt x="3342640" y="0"/>
                  </a:moveTo>
                  <a:lnTo>
                    <a:pt x="668528" y="0"/>
                  </a:lnTo>
                  <a:lnTo>
                    <a:pt x="620784" y="1678"/>
                  </a:lnTo>
                  <a:lnTo>
                    <a:pt x="573947" y="6639"/>
                  </a:lnTo>
                  <a:lnTo>
                    <a:pt x="528129" y="14768"/>
                  </a:lnTo>
                  <a:lnTo>
                    <a:pt x="483443" y="25954"/>
                  </a:lnTo>
                  <a:lnTo>
                    <a:pt x="440003" y="40081"/>
                  </a:lnTo>
                  <a:lnTo>
                    <a:pt x="397921" y="57038"/>
                  </a:lnTo>
                  <a:lnTo>
                    <a:pt x="357310" y="76711"/>
                  </a:lnTo>
                  <a:lnTo>
                    <a:pt x="318285" y="98987"/>
                  </a:lnTo>
                  <a:lnTo>
                    <a:pt x="280957" y="123753"/>
                  </a:lnTo>
                  <a:lnTo>
                    <a:pt x="245440" y="150895"/>
                  </a:lnTo>
                  <a:lnTo>
                    <a:pt x="211847" y="180301"/>
                  </a:lnTo>
                  <a:lnTo>
                    <a:pt x="180292" y="211857"/>
                  </a:lnTo>
                  <a:lnTo>
                    <a:pt x="150887" y="245451"/>
                  </a:lnTo>
                  <a:lnTo>
                    <a:pt x="123746" y="280968"/>
                  </a:lnTo>
                  <a:lnTo>
                    <a:pt x="98981" y="318296"/>
                  </a:lnTo>
                  <a:lnTo>
                    <a:pt x="76706" y="357322"/>
                  </a:lnTo>
                  <a:lnTo>
                    <a:pt x="57034" y="397932"/>
                  </a:lnTo>
                  <a:lnTo>
                    <a:pt x="40078" y="440013"/>
                  </a:lnTo>
                  <a:lnTo>
                    <a:pt x="25952" y="483452"/>
                  </a:lnTo>
                  <a:lnTo>
                    <a:pt x="14767" y="528137"/>
                  </a:lnTo>
                  <a:lnTo>
                    <a:pt x="6638" y="573953"/>
                  </a:lnTo>
                  <a:lnTo>
                    <a:pt x="1678" y="620787"/>
                  </a:lnTo>
                  <a:lnTo>
                    <a:pt x="0" y="668527"/>
                  </a:lnTo>
                  <a:lnTo>
                    <a:pt x="0" y="3946144"/>
                  </a:lnTo>
                  <a:lnTo>
                    <a:pt x="1678" y="3993884"/>
                  </a:lnTo>
                  <a:lnTo>
                    <a:pt x="6638" y="4040718"/>
                  </a:lnTo>
                  <a:lnTo>
                    <a:pt x="14767" y="4086534"/>
                  </a:lnTo>
                  <a:lnTo>
                    <a:pt x="25952" y="4131219"/>
                  </a:lnTo>
                  <a:lnTo>
                    <a:pt x="40078" y="4174658"/>
                  </a:lnTo>
                  <a:lnTo>
                    <a:pt x="57034" y="4216739"/>
                  </a:lnTo>
                  <a:lnTo>
                    <a:pt x="76706" y="4257349"/>
                  </a:lnTo>
                  <a:lnTo>
                    <a:pt x="98981" y="4296375"/>
                  </a:lnTo>
                  <a:lnTo>
                    <a:pt x="123746" y="4333703"/>
                  </a:lnTo>
                  <a:lnTo>
                    <a:pt x="150887" y="4369220"/>
                  </a:lnTo>
                  <a:lnTo>
                    <a:pt x="180292" y="4402814"/>
                  </a:lnTo>
                  <a:lnTo>
                    <a:pt x="211847" y="4434370"/>
                  </a:lnTo>
                  <a:lnTo>
                    <a:pt x="245440" y="4463776"/>
                  </a:lnTo>
                  <a:lnTo>
                    <a:pt x="280957" y="4490918"/>
                  </a:lnTo>
                  <a:lnTo>
                    <a:pt x="318285" y="4515684"/>
                  </a:lnTo>
                  <a:lnTo>
                    <a:pt x="357310" y="4537960"/>
                  </a:lnTo>
                  <a:lnTo>
                    <a:pt x="397921" y="4557633"/>
                  </a:lnTo>
                  <a:lnTo>
                    <a:pt x="440003" y="4574590"/>
                  </a:lnTo>
                  <a:lnTo>
                    <a:pt x="483443" y="4588717"/>
                  </a:lnTo>
                  <a:lnTo>
                    <a:pt x="528129" y="4599903"/>
                  </a:lnTo>
                  <a:lnTo>
                    <a:pt x="573947" y="4608032"/>
                  </a:lnTo>
                  <a:lnTo>
                    <a:pt x="620784" y="4612993"/>
                  </a:lnTo>
                  <a:lnTo>
                    <a:pt x="668528" y="4614672"/>
                  </a:lnTo>
                  <a:lnTo>
                    <a:pt x="3342640" y="4614672"/>
                  </a:lnTo>
                  <a:lnTo>
                    <a:pt x="3390380" y="4612993"/>
                  </a:lnTo>
                  <a:lnTo>
                    <a:pt x="3437214" y="4608032"/>
                  </a:lnTo>
                  <a:lnTo>
                    <a:pt x="3483030" y="4599903"/>
                  </a:lnTo>
                  <a:lnTo>
                    <a:pt x="3527715" y="4588717"/>
                  </a:lnTo>
                  <a:lnTo>
                    <a:pt x="3571154" y="4574590"/>
                  </a:lnTo>
                  <a:lnTo>
                    <a:pt x="3613235" y="4557633"/>
                  </a:lnTo>
                  <a:lnTo>
                    <a:pt x="3653845" y="4537960"/>
                  </a:lnTo>
                  <a:lnTo>
                    <a:pt x="3692871" y="4515684"/>
                  </a:lnTo>
                  <a:lnTo>
                    <a:pt x="3730199" y="4490918"/>
                  </a:lnTo>
                  <a:lnTo>
                    <a:pt x="3765716" y="4463776"/>
                  </a:lnTo>
                  <a:lnTo>
                    <a:pt x="3799310" y="4434370"/>
                  </a:lnTo>
                  <a:lnTo>
                    <a:pt x="3830866" y="4402814"/>
                  </a:lnTo>
                  <a:lnTo>
                    <a:pt x="3860272" y="4369220"/>
                  </a:lnTo>
                  <a:lnTo>
                    <a:pt x="3887414" y="4333703"/>
                  </a:lnTo>
                  <a:lnTo>
                    <a:pt x="3912180" y="4296375"/>
                  </a:lnTo>
                  <a:lnTo>
                    <a:pt x="3934456" y="4257349"/>
                  </a:lnTo>
                  <a:lnTo>
                    <a:pt x="3954129" y="4216739"/>
                  </a:lnTo>
                  <a:lnTo>
                    <a:pt x="3971086" y="4174658"/>
                  </a:lnTo>
                  <a:lnTo>
                    <a:pt x="3985213" y="4131219"/>
                  </a:lnTo>
                  <a:lnTo>
                    <a:pt x="3996399" y="4086534"/>
                  </a:lnTo>
                  <a:lnTo>
                    <a:pt x="4004528" y="4040718"/>
                  </a:lnTo>
                  <a:lnTo>
                    <a:pt x="4009489" y="3993884"/>
                  </a:lnTo>
                  <a:lnTo>
                    <a:pt x="4011167" y="3946144"/>
                  </a:lnTo>
                  <a:lnTo>
                    <a:pt x="4011167" y="668527"/>
                  </a:lnTo>
                  <a:lnTo>
                    <a:pt x="4009489" y="620787"/>
                  </a:lnTo>
                  <a:lnTo>
                    <a:pt x="4004528" y="573953"/>
                  </a:lnTo>
                  <a:lnTo>
                    <a:pt x="3996399" y="528137"/>
                  </a:lnTo>
                  <a:lnTo>
                    <a:pt x="3985213" y="483452"/>
                  </a:lnTo>
                  <a:lnTo>
                    <a:pt x="3971086" y="440013"/>
                  </a:lnTo>
                  <a:lnTo>
                    <a:pt x="3954129" y="397932"/>
                  </a:lnTo>
                  <a:lnTo>
                    <a:pt x="3934456" y="357322"/>
                  </a:lnTo>
                  <a:lnTo>
                    <a:pt x="3912180" y="318296"/>
                  </a:lnTo>
                  <a:lnTo>
                    <a:pt x="3887414" y="280968"/>
                  </a:lnTo>
                  <a:lnTo>
                    <a:pt x="3860272" y="245451"/>
                  </a:lnTo>
                  <a:lnTo>
                    <a:pt x="3830866" y="211857"/>
                  </a:lnTo>
                  <a:lnTo>
                    <a:pt x="3799310" y="180301"/>
                  </a:lnTo>
                  <a:lnTo>
                    <a:pt x="3765716" y="150895"/>
                  </a:lnTo>
                  <a:lnTo>
                    <a:pt x="3730199" y="123753"/>
                  </a:lnTo>
                  <a:lnTo>
                    <a:pt x="3692871" y="98987"/>
                  </a:lnTo>
                  <a:lnTo>
                    <a:pt x="3653845" y="76711"/>
                  </a:lnTo>
                  <a:lnTo>
                    <a:pt x="3613235" y="57038"/>
                  </a:lnTo>
                  <a:lnTo>
                    <a:pt x="3571154" y="40081"/>
                  </a:lnTo>
                  <a:lnTo>
                    <a:pt x="3527715" y="25954"/>
                  </a:lnTo>
                  <a:lnTo>
                    <a:pt x="3483030" y="14768"/>
                  </a:lnTo>
                  <a:lnTo>
                    <a:pt x="3437214" y="6639"/>
                  </a:lnTo>
                  <a:lnTo>
                    <a:pt x="3390380" y="1678"/>
                  </a:lnTo>
                  <a:lnTo>
                    <a:pt x="334264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899160" y="2782823"/>
              <a:ext cx="4011295" cy="4615180"/>
            </a:xfrm>
            <a:custGeom>
              <a:avLst/>
              <a:gdLst/>
              <a:ahLst/>
              <a:cxnLst/>
              <a:rect l="l" t="t" r="r" b="b"/>
              <a:pathLst>
                <a:path w="4011295" h="4615180">
                  <a:moveTo>
                    <a:pt x="0" y="668527"/>
                  </a:moveTo>
                  <a:lnTo>
                    <a:pt x="1678" y="620787"/>
                  </a:lnTo>
                  <a:lnTo>
                    <a:pt x="6638" y="573953"/>
                  </a:lnTo>
                  <a:lnTo>
                    <a:pt x="14767" y="528137"/>
                  </a:lnTo>
                  <a:lnTo>
                    <a:pt x="25952" y="483452"/>
                  </a:lnTo>
                  <a:lnTo>
                    <a:pt x="40078" y="440013"/>
                  </a:lnTo>
                  <a:lnTo>
                    <a:pt x="57034" y="397932"/>
                  </a:lnTo>
                  <a:lnTo>
                    <a:pt x="76706" y="357322"/>
                  </a:lnTo>
                  <a:lnTo>
                    <a:pt x="98981" y="318296"/>
                  </a:lnTo>
                  <a:lnTo>
                    <a:pt x="123746" y="280968"/>
                  </a:lnTo>
                  <a:lnTo>
                    <a:pt x="150887" y="245451"/>
                  </a:lnTo>
                  <a:lnTo>
                    <a:pt x="180292" y="211857"/>
                  </a:lnTo>
                  <a:lnTo>
                    <a:pt x="211847" y="180301"/>
                  </a:lnTo>
                  <a:lnTo>
                    <a:pt x="245440" y="150895"/>
                  </a:lnTo>
                  <a:lnTo>
                    <a:pt x="280957" y="123753"/>
                  </a:lnTo>
                  <a:lnTo>
                    <a:pt x="318285" y="98987"/>
                  </a:lnTo>
                  <a:lnTo>
                    <a:pt x="357310" y="76711"/>
                  </a:lnTo>
                  <a:lnTo>
                    <a:pt x="397921" y="57038"/>
                  </a:lnTo>
                  <a:lnTo>
                    <a:pt x="440003" y="40081"/>
                  </a:lnTo>
                  <a:lnTo>
                    <a:pt x="483443" y="25954"/>
                  </a:lnTo>
                  <a:lnTo>
                    <a:pt x="528129" y="14768"/>
                  </a:lnTo>
                  <a:lnTo>
                    <a:pt x="573947" y="6639"/>
                  </a:lnTo>
                  <a:lnTo>
                    <a:pt x="620784" y="1678"/>
                  </a:lnTo>
                  <a:lnTo>
                    <a:pt x="668528" y="0"/>
                  </a:lnTo>
                  <a:lnTo>
                    <a:pt x="3342640" y="0"/>
                  </a:lnTo>
                  <a:lnTo>
                    <a:pt x="3390380" y="1678"/>
                  </a:lnTo>
                  <a:lnTo>
                    <a:pt x="3437214" y="6639"/>
                  </a:lnTo>
                  <a:lnTo>
                    <a:pt x="3483030" y="14768"/>
                  </a:lnTo>
                  <a:lnTo>
                    <a:pt x="3527715" y="25954"/>
                  </a:lnTo>
                  <a:lnTo>
                    <a:pt x="3571154" y="40081"/>
                  </a:lnTo>
                  <a:lnTo>
                    <a:pt x="3613235" y="57038"/>
                  </a:lnTo>
                  <a:lnTo>
                    <a:pt x="3653845" y="76711"/>
                  </a:lnTo>
                  <a:lnTo>
                    <a:pt x="3692871" y="98987"/>
                  </a:lnTo>
                  <a:lnTo>
                    <a:pt x="3730199" y="123753"/>
                  </a:lnTo>
                  <a:lnTo>
                    <a:pt x="3765716" y="150895"/>
                  </a:lnTo>
                  <a:lnTo>
                    <a:pt x="3799310" y="180301"/>
                  </a:lnTo>
                  <a:lnTo>
                    <a:pt x="3830866" y="211857"/>
                  </a:lnTo>
                  <a:lnTo>
                    <a:pt x="3860272" y="245451"/>
                  </a:lnTo>
                  <a:lnTo>
                    <a:pt x="3887414" y="280968"/>
                  </a:lnTo>
                  <a:lnTo>
                    <a:pt x="3912180" y="318296"/>
                  </a:lnTo>
                  <a:lnTo>
                    <a:pt x="3934456" y="357322"/>
                  </a:lnTo>
                  <a:lnTo>
                    <a:pt x="3954129" y="397932"/>
                  </a:lnTo>
                  <a:lnTo>
                    <a:pt x="3971086" y="440013"/>
                  </a:lnTo>
                  <a:lnTo>
                    <a:pt x="3985213" y="483452"/>
                  </a:lnTo>
                  <a:lnTo>
                    <a:pt x="3996399" y="528137"/>
                  </a:lnTo>
                  <a:lnTo>
                    <a:pt x="4004528" y="573953"/>
                  </a:lnTo>
                  <a:lnTo>
                    <a:pt x="4009489" y="620787"/>
                  </a:lnTo>
                  <a:lnTo>
                    <a:pt x="4011167" y="668527"/>
                  </a:lnTo>
                  <a:lnTo>
                    <a:pt x="4011167" y="3946144"/>
                  </a:lnTo>
                  <a:lnTo>
                    <a:pt x="4009489" y="3993884"/>
                  </a:lnTo>
                  <a:lnTo>
                    <a:pt x="4004528" y="4040718"/>
                  </a:lnTo>
                  <a:lnTo>
                    <a:pt x="3996399" y="4086534"/>
                  </a:lnTo>
                  <a:lnTo>
                    <a:pt x="3985213" y="4131219"/>
                  </a:lnTo>
                  <a:lnTo>
                    <a:pt x="3971086" y="4174658"/>
                  </a:lnTo>
                  <a:lnTo>
                    <a:pt x="3954129" y="4216739"/>
                  </a:lnTo>
                  <a:lnTo>
                    <a:pt x="3934456" y="4257349"/>
                  </a:lnTo>
                  <a:lnTo>
                    <a:pt x="3912180" y="4296375"/>
                  </a:lnTo>
                  <a:lnTo>
                    <a:pt x="3887414" y="4333703"/>
                  </a:lnTo>
                  <a:lnTo>
                    <a:pt x="3860272" y="4369220"/>
                  </a:lnTo>
                  <a:lnTo>
                    <a:pt x="3830866" y="4402814"/>
                  </a:lnTo>
                  <a:lnTo>
                    <a:pt x="3799310" y="4434370"/>
                  </a:lnTo>
                  <a:lnTo>
                    <a:pt x="3765716" y="4463776"/>
                  </a:lnTo>
                  <a:lnTo>
                    <a:pt x="3730199" y="4490918"/>
                  </a:lnTo>
                  <a:lnTo>
                    <a:pt x="3692871" y="4515684"/>
                  </a:lnTo>
                  <a:lnTo>
                    <a:pt x="3653845" y="4537960"/>
                  </a:lnTo>
                  <a:lnTo>
                    <a:pt x="3613235" y="4557633"/>
                  </a:lnTo>
                  <a:lnTo>
                    <a:pt x="3571154" y="4574590"/>
                  </a:lnTo>
                  <a:lnTo>
                    <a:pt x="3527715" y="4588717"/>
                  </a:lnTo>
                  <a:lnTo>
                    <a:pt x="3483030" y="4599903"/>
                  </a:lnTo>
                  <a:lnTo>
                    <a:pt x="3437214" y="4608032"/>
                  </a:lnTo>
                  <a:lnTo>
                    <a:pt x="3390380" y="4612993"/>
                  </a:lnTo>
                  <a:lnTo>
                    <a:pt x="3342640" y="4614672"/>
                  </a:lnTo>
                  <a:lnTo>
                    <a:pt x="668528" y="4614672"/>
                  </a:lnTo>
                  <a:lnTo>
                    <a:pt x="620784" y="4612993"/>
                  </a:lnTo>
                  <a:lnTo>
                    <a:pt x="573947" y="4608032"/>
                  </a:lnTo>
                  <a:lnTo>
                    <a:pt x="528129" y="4599903"/>
                  </a:lnTo>
                  <a:lnTo>
                    <a:pt x="483443" y="4588717"/>
                  </a:lnTo>
                  <a:lnTo>
                    <a:pt x="440003" y="4574590"/>
                  </a:lnTo>
                  <a:lnTo>
                    <a:pt x="397921" y="4557633"/>
                  </a:lnTo>
                  <a:lnTo>
                    <a:pt x="357310" y="4537960"/>
                  </a:lnTo>
                  <a:lnTo>
                    <a:pt x="318285" y="4515684"/>
                  </a:lnTo>
                  <a:lnTo>
                    <a:pt x="280957" y="4490918"/>
                  </a:lnTo>
                  <a:lnTo>
                    <a:pt x="245440" y="4463776"/>
                  </a:lnTo>
                  <a:lnTo>
                    <a:pt x="211847" y="4434370"/>
                  </a:lnTo>
                  <a:lnTo>
                    <a:pt x="180292" y="4402814"/>
                  </a:lnTo>
                  <a:lnTo>
                    <a:pt x="150887" y="4369220"/>
                  </a:lnTo>
                  <a:lnTo>
                    <a:pt x="123746" y="4333703"/>
                  </a:lnTo>
                  <a:lnTo>
                    <a:pt x="98981" y="4296375"/>
                  </a:lnTo>
                  <a:lnTo>
                    <a:pt x="76706" y="4257349"/>
                  </a:lnTo>
                  <a:lnTo>
                    <a:pt x="57034" y="4216739"/>
                  </a:lnTo>
                  <a:lnTo>
                    <a:pt x="40078" y="4174658"/>
                  </a:lnTo>
                  <a:lnTo>
                    <a:pt x="25952" y="4131219"/>
                  </a:lnTo>
                  <a:lnTo>
                    <a:pt x="14767" y="4086534"/>
                  </a:lnTo>
                  <a:lnTo>
                    <a:pt x="6638" y="4040718"/>
                  </a:lnTo>
                  <a:lnTo>
                    <a:pt x="1678" y="3993884"/>
                  </a:lnTo>
                  <a:lnTo>
                    <a:pt x="0" y="3946144"/>
                  </a:lnTo>
                  <a:lnTo>
                    <a:pt x="0" y="668527"/>
                  </a:lnTo>
                  <a:close/>
                </a:path>
              </a:pathLst>
            </a:custGeom>
            <a:ln w="9525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077468" y="4277867"/>
              <a:ext cx="3662679" cy="619125"/>
            </a:xfrm>
            <a:custGeom>
              <a:avLst/>
              <a:gdLst/>
              <a:ahLst/>
              <a:cxnLst/>
              <a:rect l="l" t="t" r="r" b="b"/>
              <a:pathLst>
                <a:path w="3662679" h="619125">
                  <a:moveTo>
                    <a:pt x="3559048" y="0"/>
                  </a:moveTo>
                  <a:lnTo>
                    <a:pt x="103123" y="0"/>
                  </a:lnTo>
                  <a:lnTo>
                    <a:pt x="62981" y="8112"/>
                  </a:lnTo>
                  <a:lnTo>
                    <a:pt x="30202" y="30225"/>
                  </a:lnTo>
                  <a:lnTo>
                    <a:pt x="8103" y="63007"/>
                  </a:lnTo>
                  <a:lnTo>
                    <a:pt x="0" y="103124"/>
                  </a:lnTo>
                  <a:lnTo>
                    <a:pt x="0" y="515620"/>
                  </a:lnTo>
                  <a:lnTo>
                    <a:pt x="8103" y="555736"/>
                  </a:lnTo>
                  <a:lnTo>
                    <a:pt x="30202" y="588518"/>
                  </a:lnTo>
                  <a:lnTo>
                    <a:pt x="62981" y="610631"/>
                  </a:lnTo>
                  <a:lnTo>
                    <a:pt x="103123" y="618744"/>
                  </a:lnTo>
                  <a:lnTo>
                    <a:pt x="3559048" y="618744"/>
                  </a:lnTo>
                  <a:lnTo>
                    <a:pt x="3599164" y="610631"/>
                  </a:lnTo>
                  <a:lnTo>
                    <a:pt x="3631946" y="588518"/>
                  </a:lnTo>
                  <a:lnTo>
                    <a:pt x="3654059" y="555736"/>
                  </a:lnTo>
                  <a:lnTo>
                    <a:pt x="3662172" y="515620"/>
                  </a:lnTo>
                  <a:lnTo>
                    <a:pt x="3662172" y="103124"/>
                  </a:lnTo>
                  <a:lnTo>
                    <a:pt x="3654059" y="63007"/>
                  </a:lnTo>
                  <a:lnTo>
                    <a:pt x="3631946" y="30226"/>
                  </a:lnTo>
                  <a:lnTo>
                    <a:pt x="3599164" y="8112"/>
                  </a:lnTo>
                  <a:lnTo>
                    <a:pt x="3559048" y="0"/>
                  </a:lnTo>
                  <a:close/>
                </a:path>
              </a:pathLst>
            </a:custGeom>
            <a:solidFill>
              <a:srgbClr val="9CC2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077468" y="4277867"/>
              <a:ext cx="3662679" cy="619125"/>
            </a:xfrm>
            <a:custGeom>
              <a:avLst/>
              <a:gdLst/>
              <a:ahLst/>
              <a:cxnLst/>
              <a:rect l="l" t="t" r="r" b="b"/>
              <a:pathLst>
                <a:path w="3662679" h="619125">
                  <a:moveTo>
                    <a:pt x="0" y="103124"/>
                  </a:moveTo>
                  <a:lnTo>
                    <a:pt x="8103" y="63007"/>
                  </a:lnTo>
                  <a:lnTo>
                    <a:pt x="30202" y="30225"/>
                  </a:lnTo>
                  <a:lnTo>
                    <a:pt x="62981" y="8112"/>
                  </a:lnTo>
                  <a:lnTo>
                    <a:pt x="103123" y="0"/>
                  </a:lnTo>
                  <a:lnTo>
                    <a:pt x="3559048" y="0"/>
                  </a:lnTo>
                  <a:lnTo>
                    <a:pt x="3599164" y="8112"/>
                  </a:lnTo>
                  <a:lnTo>
                    <a:pt x="3631946" y="30226"/>
                  </a:lnTo>
                  <a:lnTo>
                    <a:pt x="3654059" y="63007"/>
                  </a:lnTo>
                  <a:lnTo>
                    <a:pt x="3662172" y="103124"/>
                  </a:lnTo>
                  <a:lnTo>
                    <a:pt x="3662172" y="515620"/>
                  </a:lnTo>
                  <a:lnTo>
                    <a:pt x="3654059" y="555736"/>
                  </a:lnTo>
                  <a:lnTo>
                    <a:pt x="3631946" y="588518"/>
                  </a:lnTo>
                  <a:lnTo>
                    <a:pt x="3599164" y="610631"/>
                  </a:lnTo>
                  <a:lnTo>
                    <a:pt x="3559048" y="618744"/>
                  </a:lnTo>
                  <a:lnTo>
                    <a:pt x="103123" y="618744"/>
                  </a:lnTo>
                  <a:lnTo>
                    <a:pt x="62981" y="610631"/>
                  </a:lnTo>
                  <a:lnTo>
                    <a:pt x="30202" y="588518"/>
                  </a:lnTo>
                  <a:lnTo>
                    <a:pt x="8103" y="555736"/>
                  </a:lnTo>
                  <a:lnTo>
                    <a:pt x="0" y="515620"/>
                  </a:lnTo>
                  <a:lnTo>
                    <a:pt x="0" y="103124"/>
                  </a:lnTo>
                  <a:close/>
                </a:path>
              </a:pathLst>
            </a:custGeom>
            <a:ln w="9525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077468" y="5340095"/>
              <a:ext cx="3662679" cy="619125"/>
            </a:xfrm>
            <a:custGeom>
              <a:avLst/>
              <a:gdLst/>
              <a:ahLst/>
              <a:cxnLst/>
              <a:rect l="l" t="t" r="r" b="b"/>
              <a:pathLst>
                <a:path w="3662679" h="619125">
                  <a:moveTo>
                    <a:pt x="3559048" y="0"/>
                  </a:moveTo>
                  <a:lnTo>
                    <a:pt x="103123" y="0"/>
                  </a:lnTo>
                  <a:lnTo>
                    <a:pt x="62981" y="8112"/>
                  </a:lnTo>
                  <a:lnTo>
                    <a:pt x="30202" y="30225"/>
                  </a:lnTo>
                  <a:lnTo>
                    <a:pt x="8103" y="63007"/>
                  </a:lnTo>
                  <a:lnTo>
                    <a:pt x="0" y="103124"/>
                  </a:lnTo>
                  <a:lnTo>
                    <a:pt x="0" y="515619"/>
                  </a:lnTo>
                  <a:lnTo>
                    <a:pt x="8103" y="555736"/>
                  </a:lnTo>
                  <a:lnTo>
                    <a:pt x="30202" y="588517"/>
                  </a:lnTo>
                  <a:lnTo>
                    <a:pt x="62981" y="610631"/>
                  </a:lnTo>
                  <a:lnTo>
                    <a:pt x="103123" y="618743"/>
                  </a:lnTo>
                  <a:lnTo>
                    <a:pt x="3559048" y="618743"/>
                  </a:lnTo>
                  <a:lnTo>
                    <a:pt x="3599164" y="610631"/>
                  </a:lnTo>
                  <a:lnTo>
                    <a:pt x="3631946" y="588517"/>
                  </a:lnTo>
                  <a:lnTo>
                    <a:pt x="3654059" y="555736"/>
                  </a:lnTo>
                  <a:lnTo>
                    <a:pt x="3662172" y="515619"/>
                  </a:lnTo>
                  <a:lnTo>
                    <a:pt x="3662172" y="103124"/>
                  </a:lnTo>
                  <a:lnTo>
                    <a:pt x="3654059" y="63007"/>
                  </a:lnTo>
                  <a:lnTo>
                    <a:pt x="3631946" y="30225"/>
                  </a:lnTo>
                  <a:lnTo>
                    <a:pt x="3599164" y="8112"/>
                  </a:lnTo>
                  <a:lnTo>
                    <a:pt x="3559048" y="0"/>
                  </a:lnTo>
                  <a:close/>
                </a:path>
              </a:pathLst>
            </a:custGeom>
            <a:solidFill>
              <a:srgbClr val="9CC2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077468" y="5340095"/>
              <a:ext cx="3662679" cy="619125"/>
            </a:xfrm>
            <a:custGeom>
              <a:avLst/>
              <a:gdLst/>
              <a:ahLst/>
              <a:cxnLst/>
              <a:rect l="l" t="t" r="r" b="b"/>
              <a:pathLst>
                <a:path w="3662679" h="619125">
                  <a:moveTo>
                    <a:pt x="0" y="103124"/>
                  </a:moveTo>
                  <a:lnTo>
                    <a:pt x="8103" y="63007"/>
                  </a:lnTo>
                  <a:lnTo>
                    <a:pt x="30202" y="30225"/>
                  </a:lnTo>
                  <a:lnTo>
                    <a:pt x="62981" y="8112"/>
                  </a:lnTo>
                  <a:lnTo>
                    <a:pt x="103123" y="0"/>
                  </a:lnTo>
                  <a:lnTo>
                    <a:pt x="3559048" y="0"/>
                  </a:lnTo>
                  <a:lnTo>
                    <a:pt x="3599164" y="8112"/>
                  </a:lnTo>
                  <a:lnTo>
                    <a:pt x="3631946" y="30225"/>
                  </a:lnTo>
                  <a:lnTo>
                    <a:pt x="3654059" y="63007"/>
                  </a:lnTo>
                  <a:lnTo>
                    <a:pt x="3662172" y="103124"/>
                  </a:lnTo>
                  <a:lnTo>
                    <a:pt x="3662172" y="515619"/>
                  </a:lnTo>
                  <a:lnTo>
                    <a:pt x="3654059" y="555736"/>
                  </a:lnTo>
                  <a:lnTo>
                    <a:pt x="3631946" y="588517"/>
                  </a:lnTo>
                  <a:lnTo>
                    <a:pt x="3599164" y="610631"/>
                  </a:lnTo>
                  <a:lnTo>
                    <a:pt x="3559048" y="618743"/>
                  </a:lnTo>
                  <a:lnTo>
                    <a:pt x="103123" y="618743"/>
                  </a:lnTo>
                  <a:lnTo>
                    <a:pt x="62981" y="610631"/>
                  </a:lnTo>
                  <a:lnTo>
                    <a:pt x="30202" y="588517"/>
                  </a:lnTo>
                  <a:lnTo>
                    <a:pt x="8103" y="555736"/>
                  </a:lnTo>
                  <a:lnTo>
                    <a:pt x="0" y="515619"/>
                  </a:lnTo>
                  <a:lnTo>
                    <a:pt x="0" y="103124"/>
                  </a:lnTo>
                  <a:close/>
                </a:path>
              </a:pathLst>
            </a:custGeom>
            <a:ln w="9525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1268730" y="5455158"/>
            <a:ext cx="328041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kube-controller-manager</a:t>
            </a:r>
            <a:endParaRPr sz="2200">
              <a:latin typeface="Trebuchet MS"/>
              <a:cs typeface="Trebuchet MS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1072705" y="3209353"/>
            <a:ext cx="3670300" cy="3722370"/>
            <a:chOff x="1072705" y="3209353"/>
            <a:chExt cx="3670300" cy="3722370"/>
          </a:xfrm>
        </p:grpSpPr>
        <p:sp>
          <p:nvSpPr>
            <p:cNvPr id="22" name="object 22"/>
            <p:cNvSpPr/>
            <p:nvPr/>
          </p:nvSpPr>
          <p:spPr>
            <a:xfrm>
              <a:off x="1627631" y="6458711"/>
              <a:ext cx="1485900" cy="467995"/>
            </a:xfrm>
            <a:custGeom>
              <a:avLst/>
              <a:gdLst/>
              <a:ahLst/>
              <a:cxnLst/>
              <a:rect l="l" t="t" r="r" b="b"/>
              <a:pathLst>
                <a:path w="1485900" h="467995">
                  <a:moveTo>
                    <a:pt x="1485900" y="77977"/>
                  </a:moveTo>
                  <a:lnTo>
                    <a:pt x="1452499" y="101161"/>
                  </a:lnTo>
                  <a:lnTo>
                    <a:pt x="1396233" y="115141"/>
                  </a:lnTo>
                  <a:lnTo>
                    <a:pt x="1316251" y="127573"/>
                  </a:lnTo>
                  <a:lnTo>
                    <a:pt x="1268301" y="133111"/>
                  </a:lnTo>
                  <a:lnTo>
                    <a:pt x="1215542" y="138145"/>
                  </a:lnTo>
                  <a:lnTo>
                    <a:pt x="1158347" y="142635"/>
                  </a:lnTo>
                  <a:lnTo>
                    <a:pt x="1097091" y="146541"/>
                  </a:lnTo>
                  <a:lnTo>
                    <a:pt x="1032146" y="149826"/>
                  </a:lnTo>
                  <a:lnTo>
                    <a:pt x="963886" y="152449"/>
                  </a:lnTo>
                  <a:lnTo>
                    <a:pt x="892685" y="154371"/>
                  </a:lnTo>
                  <a:lnTo>
                    <a:pt x="818915" y="155553"/>
                  </a:lnTo>
                  <a:lnTo>
                    <a:pt x="742950" y="155956"/>
                  </a:lnTo>
                  <a:lnTo>
                    <a:pt x="666984" y="155553"/>
                  </a:lnTo>
                  <a:lnTo>
                    <a:pt x="593214" y="154371"/>
                  </a:lnTo>
                  <a:lnTo>
                    <a:pt x="522013" y="152449"/>
                  </a:lnTo>
                  <a:lnTo>
                    <a:pt x="453753" y="149826"/>
                  </a:lnTo>
                  <a:lnTo>
                    <a:pt x="388808" y="146541"/>
                  </a:lnTo>
                  <a:lnTo>
                    <a:pt x="327552" y="142635"/>
                  </a:lnTo>
                  <a:lnTo>
                    <a:pt x="270357" y="138145"/>
                  </a:lnTo>
                  <a:lnTo>
                    <a:pt x="217598" y="133111"/>
                  </a:lnTo>
                  <a:lnTo>
                    <a:pt x="169648" y="127573"/>
                  </a:lnTo>
                  <a:lnTo>
                    <a:pt x="126879" y="121570"/>
                  </a:lnTo>
                  <a:lnTo>
                    <a:pt x="58382" y="108325"/>
                  </a:lnTo>
                  <a:lnTo>
                    <a:pt x="15093" y="93689"/>
                  </a:lnTo>
                  <a:lnTo>
                    <a:pt x="3835" y="85948"/>
                  </a:lnTo>
                  <a:lnTo>
                    <a:pt x="0" y="77977"/>
                  </a:lnTo>
                </a:path>
                <a:path w="1485900" h="467995">
                  <a:moveTo>
                    <a:pt x="0" y="77977"/>
                  </a:moveTo>
                  <a:lnTo>
                    <a:pt x="33400" y="54794"/>
                  </a:lnTo>
                  <a:lnTo>
                    <a:pt x="89666" y="40814"/>
                  </a:lnTo>
                  <a:lnTo>
                    <a:pt x="169648" y="28382"/>
                  </a:lnTo>
                  <a:lnTo>
                    <a:pt x="217598" y="22844"/>
                  </a:lnTo>
                  <a:lnTo>
                    <a:pt x="270357" y="17810"/>
                  </a:lnTo>
                  <a:lnTo>
                    <a:pt x="327552" y="13320"/>
                  </a:lnTo>
                  <a:lnTo>
                    <a:pt x="388808" y="9414"/>
                  </a:lnTo>
                  <a:lnTo>
                    <a:pt x="453753" y="6129"/>
                  </a:lnTo>
                  <a:lnTo>
                    <a:pt x="522013" y="3506"/>
                  </a:lnTo>
                  <a:lnTo>
                    <a:pt x="593214" y="1584"/>
                  </a:lnTo>
                  <a:lnTo>
                    <a:pt x="666984" y="402"/>
                  </a:lnTo>
                  <a:lnTo>
                    <a:pt x="742950" y="0"/>
                  </a:lnTo>
                  <a:lnTo>
                    <a:pt x="818915" y="402"/>
                  </a:lnTo>
                  <a:lnTo>
                    <a:pt x="892685" y="1584"/>
                  </a:lnTo>
                  <a:lnTo>
                    <a:pt x="963886" y="3506"/>
                  </a:lnTo>
                  <a:lnTo>
                    <a:pt x="1032146" y="6129"/>
                  </a:lnTo>
                  <a:lnTo>
                    <a:pt x="1097091" y="9414"/>
                  </a:lnTo>
                  <a:lnTo>
                    <a:pt x="1158347" y="13320"/>
                  </a:lnTo>
                  <a:lnTo>
                    <a:pt x="1215542" y="17810"/>
                  </a:lnTo>
                  <a:lnTo>
                    <a:pt x="1268301" y="22844"/>
                  </a:lnTo>
                  <a:lnTo>
                    <a:pt x="1316251" y="28382"/>
                  </a:lnTo>
                  <a:lnTo>
                    <a:pt x="1359020" y="34385"/>
                  </a:lnTo>
                  <a:lnTo>
                    <a:pt x="1427517" y="47630"/>
                  </a:lnTo>
                  <a:lnTo>
                    <a:pt x="1470806" y="62266"/>
                  </a:lnTo>
                  <a:lnTo>
                    <a:pt x="1485900" y="77977"/>
                  </a:lnTo>
                  <a:lnTo>
                    <a:pt x="1485900" y="389889"/>
                  </a:lnTo>
                  <a:lnTo>
                    <a:pt x="1452499" y="413073"/>
                  </a:lnTo>
                  <a:lnTo>
                    <a:pt x="1396233" y="427053"/>
                  </a:lnTo>
                  <a:lnTo>
                    <a:pt x="1316251" y="439485"/>
                  </a:lnTo>
                  <a:lnTo>
                    <a:pt x="1268301" y="445023"/>
                  </a:lnTo>
                  <a:lnTo>
                    <a:pt x="1215542" y="450057"/>
                  </a:lnTo>
                  <a:lnTo>
                    <a:pt x="1158347" y="454547"/>
                  </a:lnTo>
                  <a:lnTo>
                    <a:pt x="1097091" y="458453"/>
                  </a:lnTo>
                  <a:lnTo>
                    <a:pt x="1032146" y="461738"/>
                  </a:lnTo>
                  <a:lnTo>
                    <a:pt x="963886" y="464361"/>
                  </a:lnTo>
                  <a:lnTo>
                    <a:pt x="892685" y="466283"/>
                  </a:lnTo>
                  <a:lnTo>
                    <a:pt x="818915" y="467465"/>
                  </a:lnTo>
                  <a:lnTo>
                    <a:pt x="742950" y="467868"/>
                  </a:lnTo>
                  <a:lnTo>
                    <a:pt x="666984" y="467465"/>
                  </a:lnTo>
                  <a:lnTo>
                    <a:pt x="593214" y="466283"/>
                  </a:lnTo>
                  <a:lnTo>
                    <a:pt x="522013" y="464361"/>
                  </a:lnTo>
                  <a:lnTo>
                    <a:pt x="453753" y="461738"/>
                  </a:lnTo>
                  <a:lnTo>
                    <a:pt x="388808" y="458453"/>
                  </a:lnTo>
                  <a:lnTo>
                    <a:pt x="327552" y="454547"/>
                  </a:lnTo>
                  <a:lnTo>
                    <a:pt x="270357" y="450057"/>
                  </a:lnTo>
                  <a:lnTo>
                    <a:pt x="217598" y="445023"/>
                  </a:lnTo>
                  <a:lnTo>
                    <a:pt x="169648" y="439485"/>
                  </a:lnTo>
                  <a:lnTo>
                    <a:pt x="126879" y="433482"/>
                  </a:lnTo>
                  <a:lnTo>
                    <a:pt x="58382" y="420237"/>
                  </a:lnTo>
                  <a:lnTo>
                    <a:pt x="15093" y="405601"/>
                  </a:lnTo>
                  <a:lnTo>
                    <a:pt x="0" y="389889"/>
                  </a:lnTo>
                  <a:lnTo>
                    <a:pt x="0" y="77977"/>
                  </a:lnTo>
                  <a:close/>
                </a:path>
              </a:pathLst>
            </a:custGeom>
            <a:ln w="9525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077467" y="3214116"/>
              <a:ext cx="3660775" cy="619125"/>
            </a:xfrm>
            <a:custGeom>
              <a:avLst/>
              <a:gdLst/>
              <a:ahLst/>
              <a:cxnLst/>
              <a:rect l="l" t="t" r="r" b="b"/>
              <a:pathLst>
                <a:path w="3660775" h="619125">
                  <a:moveTo>
                    <a:pt x="3557524" y="0"/>
                  </a:moveTo>
                  <a:lnTo>
                    <a:pt x="103123" y="0"/>
                  </a:lnTo>
                  <a:lnTo>
                    <a:pt x="62986" y="8112"/>
                  </a:lnTo>
                  <a:lnTo>
                    <a:pt x="30206" y="30225"/>
                  </a:lnTo>
                  <a:lnTo>
                    <a:pt x="8104" y="63007"/>
                  </a:lnTo>
                  <a:lnTo>
                    <a:pt x="0" y="103124"/>
                  </a:lnTo>
                  <a:lnTo>
                    <a:pt x="0" y="515620"/>
                  </a:lnTo>
                  <a:lnTo>
                    <a:pt x="8104" y="555736"/>
                  </a:lnTo>
                  <a:lnTo>
                    <a:pt x="30206" y="588518"/>
                  </a:lnTo>
                  <a:lnTo>
                    <a:pt x="62986" y="610631"/>
                  </a:lnTo>
                  <a:lnTo>
                    <a:pt x="103123" y="618744"/>
                  </a:lnTo>
                  <a:lnTo>
                    <a:pt x="3557524" y="618744"/>
                  </a:lnTo>
                  <a:lnTo>
                    <a:pt x="3597640" y="610631"/>
                  </a:lnTo>
                  <a:lnTo>
                    <a:pt x="3630422" y="588518"/>
                  </a:lnTo>
                  <a:lnTo>
                    <a:pt x="3652535" y="555736"/>
                  </a:lnTo>
                  <a:lnTo>
                    <a:pt x="3660648" y="515620"/>
                  </a:lnTo>
                  <a:lnTo>
                    <a:pt x="3660648" y="103124"/>
                  </a:lnTo>
                  <a:lnTo>
                    <a:pt x="3652535" y="63007"/>
                  </a:lnTo>
                  <a:lnTo>
                    <a:pt x="3630422" y="30226"/>
                  </a:lnTo>
                  <a:lnTo>
                    <a:pt x="3597640" y="8112"/>
                  </a:lnTo>
                  <a:lnTo>
                    <a:pt x="3557524" y="0"/>
                  </a:lnTo>
                  <a:close/>
                </a:path>
              </a:pathLst>
            </a:custGeom>
            <a:solidFill>
              <a:srgbClr val="9CC2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077467" y="3214116"/>
              <a:ext cx="3660775" cy="619125"/>
            </a:xfrm>
            <a:custGeom>
              <a:avLst/>
              <a:gdLst/>
              <a:ahLst/>
              <a:cxnLst/>
              <a:rect l="l" t="t" r="r" b="b"/>
              <a:pathLst>
                <a:path w="3660775" h="619125">
                  <a:moveTo>
                    <a:pt x="0" y="103124"/>
                  </a:moveTo>
                  <a:lnTo>
                    <a:pt x="8104" y="63007"/>
                  </a:lnTo>
                  <a:lnTo>
                    <a:pt x="30206" y="30225"/>
                  </a:lnTo>
                  <a:lnTo>
                    <a:pt x="62986" y="8112"/>
                  </a:lnTo>
                  <a:lnTo>
                    <a:pt x="103123" y="0"/>
                  </a:lnTo>
                  <a:lnTo>
                    <a:pt x="3557524" y="0"/>
                  </a:lnTo>
                  <a:lnTo>
                    <a:pt x="3597640" y="8112"/>
                  </a:lnTo>
                  <a:lnTo>
                    <a:pt x="3630422" y="30226"/>
                  </a:lnTo>
                  <a:lnTo>
                    <a:pt x="3652535" y="63007"/>
                  </a:lnTo>
                  <a:lnTo>
                    <a:pt x="3660648" y="103124"/>
                  </a:lnTo>
                  <a:lnTo>
                    <a:pt x="3660648" y="515620"/>
                  </a:lnTo>
                  <a:lnTo>
                    <a:pt x="3652535" y="555736"/>
                  </a:lnTo>
                  <a:lnTo>
                    <a:pt x="3630422" y="588518"/>
                  </a:lnTo>
                  <a:lnTo>
                    <a:pt x="3597640" y="610631"/>
                  </a:lnTo>
                  <a:lnTo>
                    <a:pt x="3557524" y="618744"/>
                  </a:lnTo>
                  <a:lnTo>
                    <a:pt x="103123" y="618744"/>
                  </a:lnTo>
                  <a:lnTo>
                    <a:pt x="62986" y="610631"/>
                  </a:lnTo>
                  <a:lnTo>
                    <a:pt x="30206" y="588518"/>
                  </a:lnTo>
                  <a:lnTo>
                    <a:pt x="8104" y="555736"/>
                  </a:lnTo>
                  <a:lnTo>
                    <a:pt x="0" y="515620"/>
                  </a:lnTo>
                  <a:lnTo>
                    <a:pt x="0" y="103124"/>
                  </a:lnTo>
                  <a:close/>
                </a:path>
              </a:pathLst>
            </a:custGeom>
            <a:ln w="9525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923033" y="3363848"/>
            <a:ext cx="197040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45" dirty="0">
                <a:solidFill>
                  <a:srgbClr val="3E3E3E"/>
                </a:solidFill>
                <a:latin typeface="Trebuchet MS"/>
                <a:cs typeface="Trebuchet MS"/>
              </a:rPr>
              <a:t>kube-apiserver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897760" y="4418838"/>
            <a:ext cx="201993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80" dirty="0">
                <a:solidFill>
                  <a:srgbClr val="3E3E3E"/>
                </a:solidFill>
                <a:latin typeface="Trebuchet MS"/>
                <a:cs typeface="Trebuchet MS"/>
              </a:rPr>
              <a:t>kube</a:t>
            </a:r>
            <a:r>
              <a:rPr sz="2200" spc="-12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rebuchet MS"/>
                <a:cs typeface="Trebuchet MS"/>
              </a:rPr>
              <a:t>scheduler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3240151" y="6507226"/>
            <a:ext cx="58483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45" dirty="0">
                <a:solidFill>
                  <a:srgbClr val="3E3E3E"/>
                </a:solidFill>
                <a:latin typeface="Trebuchet MS"/>
                <a:cs typeface="Trebuchet MS"/>
              </a:rPr>
              <a:t>e</a:t>
            </a:r>
            <a:r>
              <a:rPr sz="2200" spc="-25" dirty="0">
                <a:solidFill>
                  <a:srgbClr val="3E3E3E"/>
                </a:solidFill>
                <a:latin typeface="Trebuchet MS"/>
                <a:cs typeface="Trebuchet MS"/>
              </a:rPr>
              <a:t>t</a:t>
            </a:r>
            <a:r>
              <a:rPr sz="2200" spc="30" dirty="0">
                <a:solidFill>
                  <a:srgbClr val="3E3E3E"/>
                </a:solidFill>
                <a:latin typeface="Trebuchet MS"/>
                <a:cs typeface="Trebuchet MS"/>
              </a:rPr>
              <a:t>cd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1078230" y="6183629"/>
            <a:ext cx="3660775" cy="970915"/>
          </a:xfrm>
          <a:custGeom>
            <a:avLst/>
            <a:gdLst/>
            <a:ahLst/>
            <a:cxnLst/>
            <a:rect l="l" t="t" r="r" b="b"/>
            <a:pathLst>
              <a:path w="3660775" h="970915">
                <a:moveTo>
                  <a:pt x="0" y="161798"/>
                </a:moveTo>
                <a:lnTo>
                  <a:pt x="5779" y="118768"/>
                </a:lnTo>
                <a:lnTo>
                  <a:pt x="22090" y="80113"/>
                </a:lnTo>
                <a:lnTo>
                  <a:pt x="47390" y="47371"/>
                </a:lnTo>
                <a:lnTo>
                  <a:pt x="80136" y="22079"/>
                </a:lnTo>
                <a:lnTo>
                  <a:pt x="118786" y="5776"/>
                </a:lnTo>
                <a:lnTo>
                  <a:pt x="161797" y="0"/>
                </a:lnTo>
                <a:lnTo>
                  <a:pt x="3498850" y="0"/>
                </a:lnTo>
                <a:lnTo>
                  <a:pt x="3541879" y="5776"/>
                </a:lnTo>
                <a:lnTo>
                  <a:pt x="3580534" y="22079"/>
                </a:lnTo>
                <a:lnTo>
                  <a:pt x="3613277" y="47371"/>
                </a:lnTo>
                <a:lnTo>
                  <a:pt x="3638568" y="80113"/>
                </a:lnTo>
                <a:lnTo>
                  <a:pt x="3654871" y="118768"/>
                </a:lnTo>
                <a:lnTo>
                  <a:pt x="3660648" y="161798"/>
                </a:lnTo>
                <a:lnTo>
                  <a:pt x="3660648" y="808990"/>
                </a:lnTo>
                <a:lnTo>
                  <a:pt x="3654871" y="852019"/>
                </a:lnTo>
                <a:lnTo>
                  <a:pt x="3638568" y="890674"/>
                </a:lnTo>
                <a:lnTo>
                  <a:pt x="3613277" y="923417"/>
                </a:lnTo>
                <a:lnTo>
                  <a:pt x="3580534" y="948708"/>
                </a:lnTo>
                <a:lnTo>
                  <a:pt x="3541879" y="965011"/>
                </a:lnTo>
                <a:lnTo>
                  <a:pt x="3498850" y="970788"/>
                </a:lnTo>
                <a:lnTo>
                  <a:pt x="161797" y="970788"/>
                </a:lnTo>
                <a:lnTo>
                  <a:pt x="118786" y="965011"/>
                </a:lnTo>
                <a:lnTo>
                  <a:pt x="80136" y="948708"/>
                </a:lnTo>
                <a:lnTo>
                  <a:pt x="47390" y="923417"/>
                </a:lnTo>
                <a:lnTo>
                  <a:pt x="22090" y="890674"/>
                </a:lnTo>
                <a:lnTo>
                  <a:pt x="5779" y="852019"/>
                </a:lnTo>
                <a:lnTo>
                  <a:pt x="0" y="808990"/>
                </a:lnTo>
                <a:lnTo>
                  <a:pt x="0" y="161798"/>
                </a:lnTo>
                <a:close/>
              </a:path>
            </a:pathLst>
          </a:custGeom>
          <a:ln w="28575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9" name="object 2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342132" y="757427"/>
            <a:ext cx="9619488" cy="365759"/>
          </a:xfrm>
          <a:prstGeom prst="rect">
            <a:avLst/>
          </a:prstGeom>
        </p:spPr>
      </p:pic>
    </p:spTree>
  </p:cSld>
  <p:clrMapOvr>
    <a:masterClrMapping/>
  </p:clrMapOvr>
</p:sld>
</file>

<file path=ppt/slides/slide4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672076" y="306451"/>
            <a:ext cx="691007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>
                <a:solidFill>
                  <a:srgbClr val="3E3E3E"/>
                </a:solidFill>
              </a:rPr>
              <a:t>Kubernetes</a:t>
            </a:r>
            <a:r>
              <a:rPr spc="-95" dirty="0">
                <a:solidFill>
                  <a:srgbClr val="3E3E3E"/>
                </a:solidFill>
              </a:rPr>
              <a:t> </a:t>
            </a:r>
            <a:r>
              <a:rPr spc="5" dirty="0">
                <a:solidFill>
                  <a:srgbClr val="3E3E3E"/>
                </a:solidFill>
              </a:rPr>
              <a:t>Control</a:t>
            </a:r>
            <a:r>
              <a:rPr spc="-75" dirty="0">
                <a:solidFill>
                  <a:srgbClr val="3E3E3E"/>
                </a:solidFill>
              </a:rPr>
              <a:t> </a:t>
            </a:r>
            <a:r>
              <a:rPr spc="-10" dirty="0">
                <a:solidFill>
                  <a:srgbClr val="3E3E3E"/>
                </a:solidFill>
              </a:rPr>
              <a:t>Plane</a:t>
            </a:r>
            <a:r>
              <a:rPr spc="-95" dirty="0">
                <a:solidFill>
                  <a:srgbClr val="3E3E3E"/>
                </a:solidFill>
              </a:rPr>
              <a:t> </a:t>
            </a:r>
            <a:r>
              <a:rPr dirty="0">
                <a:solidFill>
                  <a:srgbClr val="3E3E3E"/>
                </a:solidFill>
              </a:rPr>
              <a:t>Components</a:t>
            </a:r>
          </a:p>
        </p:txBody>
      </p:sp>
      <p:sp>
        <p:nvSpPr>
          <p:cNvPr id="4" name="object 4"/>
          <p:cNvSpPr/>
          <p:nvPr/>
        </p:nvSpPr>
        <p:spPr>
          <a:xfrm>
            <a:off x="2598420" y="2886455"/>
            <a:ext cx="11059795" cy="3729354"/>
          </a:xfrm>
          <a:custGeom>
            <a:avLst/>
            <a:gdLst/>
            <a:ahLst/>
            <a:cxnLst/>
            <a:rect l="l" t="t" r="r" b="b"/>
            <a:pathLst>
              <a:path w="11059794" h="3729354">
                <a:moveTo>
                  <a:pt x="10438130" y="0"/>
                </a:moveTo>
                <a:lnTo>
                  <a:pt x="621538" y="0"/>
                </a:lnTo>
                <a:lnTo>
                  <a:pt x="572963" y="1869"/>
                </a:lnTo>
                <a:lnTo>
                  <a:pt x="525411" y="7387"/>
                </a:lnTo>
                <a:lnTo>
                  <a:pt x="479020" y="16414"/>
                </a:lnTo>
                <a:lnTo>
                  <a:pt x="433928" y="28812"/>
                </a:lnTo>
                <a:lnTo>
                  <a:pt x="390273" y="44444"/>
                </a:lnTo>
                <a:lnTo>
                  <a:pt x="348194" y="63171"/>
                </a:lnTo>
                <a:lnTo>
                  <a:pt x="307829" y="84854"/>
                </a:lnTo>
                <a:lnTo>
                  <a:pt x="269315" y="109357"/>
                </a:lnTo>
                <a:lnTo>
                  <a:pt x="232791" y="136540"/>
                </a:lnTo>
                <a:lnTo>
                  <a:pt x="198395" y="166265"/>
                </a:lnTo>
                <a:lnTo>
                  <a:pt x="166265" y="198395"/>
                </a:lnTo>
                <a:lnTo>
                  <a:pt x="136540" y="232791"/>
                </a:lnTo>
                <a:lnTo>
                  <a:pt x="109357" y="269315"/>
                </a:lnTo>
                <a:lnTo>
                  <a:pt x="84854" y="307829"/>
                </a:lnTo>
                <a:lnTo>
                  <a:pt x="63171" y="348194"/>
                </a:lnTo>
                <a:lnTo>
                  <a:pt x="44444" y="390273"/>
                </a:lnTo>
                <a:lnTo>
                  <a:pt x="28812" y="433928"/>
                </a:lnTo>
                <a:lnTo>
                  <a:pt x="16414" y="479020"/>
                </a:lnTo>
                <a:lnTo>
                  <a:pt x="7387" y="525411"/>
                </a:lnTo>
                <a:lnTo>
                  <a:pt x="1869" y="572963"/>
                </a:lnTo>
                <a:lnTo>
                  <a:pt x="0" y="621538"/>
                </a:lnTo>
                <a:lnTo>
                  <a:pt x="0" y="3107690"/>
                </a:lnTo>
                <a:lnTo>
                  <a:pt x="1869" y="3156264"/>
                </a:lnTo>
                <a:lnTo>
                  <a:pt x="7387" y="3203816"/>
                </a:lnTo>
                <a:lnTo>
                  <a:pt x="16414" y="3250207"/>
                </a:lnTo>
                <a:lnTo>
                  <a:pt x="28812" y="3295299"/>
                </a:lnTo>
                <a:lnTo>
                  <a:pt x="44444" y="3338954"/>
                </a:lnTo>
                <a:lnTo>
                  <a:pt x="63171" y="3381033"/>
                </a:lnTo>
                <a:lnTo>
                  <a:pt x="84854" y="3421398"/>
                </a:lnTo>
                <a:lnTo>
                  <a:pt x="109357" y="3459912"/>
                </a:lnTo>
                <a:lnTo>
                  <a:pt x="136540" y="3496436"/>
                </a:lnTo>
                <a:lnTo>
                  <a:pt x="166265" y="3530832"/>
                </a:lnTo>
                <a:lnTo>
                  <a:pt x="198395" y="3562962"/>
                </a:lnTo>
                <a:lnTo>
                  <a:pt x="232791" y="3592687"/>
                </a:lnTo>
                <a:lnTo>
                  <a:pt x="269315" y="3619870"/>
                </a:lnTo>
                <a:lnTo>
                  <a:pt x="307829" y="3644373"/>
                </a:lnTo>
                <a:lnTo>
                  <a:pt x="348194" y="3666056"/>
                </a:lnTo>
                <a:lnTo>
                  <a:pt x="390273" y="3684783"/>
                </a:lnTo>
                <a:lnTo>
                  <a:pt x="433928" y="3700415"/>
                </a:lnTo>
                <a:lnTo>
                  <a:pt x="479020" y="3712813"/>
                </a:lnTo>
                <a:lnTo>
                  <a:pt x="525411" y="3721840"/>
                </a:lnTo>
                <a:lnTo>
                  <a:pt x="572963" y="3727358"/>
                </a:lnTo>
                <a:lnTo>
                  <a:pt x="621538" y="3729228"/>
                </a:lnTo>
                <a:lnTo>
                  <a:pt x="10438130" y="3729228"/>
                </a:lnTo>
                <a:lnTo>
                  <a:pt x="10486704" y="3727358"/>
                </a:lnTo>
                <a:lnTo>
                  <a:pt x="10534256" y="3721840"/>
                </a:lnTo>
                <a:lnTo>
                  <a:pt x="10580647" y="3712813"/>
                </a:lnTo>
                <a:lnTo>
                  <a:pt x="10625739" y="3700415"/>
                </a:lnTo>
                <a:lnTo>
                  <a:pt x="10669394" y="3684783"/>
                </a:lnTo>
                <a:lnTo>
                  <a:pt x="10711473" y="3666056"/>
                </a:lnTo>
                <a:lnTo>
                  <a:pt x="10751838" y="3644373"/>
                </a:lnTo>
                <a:lnTo>
                  <a:pt x="10790352" y="3619870"/>
                </a:lnTo>
                <a:lnTo>
                  <a:pt x="10826876" y="3592687"/>
                </a:lnTo>
                <a:lnTo>
                  <a:pt x="10861272" y="3562962"/>
                </a:lnTo>
                <a:lnTo>
                  <a:pt x="10893402" y="3530832"/>
                </a:lnTo>
                <a:lnTo>
                  <a:pt x="10923127" y="3496436"/>
                </a:lnTo>
                <a:lnTo>
                  <a:pt x="10950310" y="3459912"/>
                </a:lnTo>
                <a:lnTo>
                  <a:pt x="10974813" y="3421398"/>
                </a:lnTo>
                <a:lnTo>
                  <a:pt x="10996496" y="3381033"/>
                </a:lnTo>
                <a:lnTo>
                  <a:pt x="11015223" y="3338954"/>
                </a:lnTo>
                <a:lnTo>
                  <a:pt x="11030855" y="3295299"/>
                </a:lnTo>
                <a:lnTo>
                  <a:pt x="11043253" y="3250207"/>
                </a:lnTo>
                <a:lnTo>
                  <a:pt x="11052280" y="3203816"/>
                </a:lnTo>
                <a:lnTo>
                  <a:pt x="11057798" y="3156264"/>
                </a:lnTo>
                <a:lnTo>
                  <a:pt x="11059668" y="3107690"/>
                </a:lnTo>
                <a:lnTo>
                  <a:pt x="11059668" y="621538"/>
                </a:lnTo>
                <a:lnTo>
                  <a:pt x="11057798" y="572963"/>
                </a:lnTo>
                <a:lnTo>
                  <a:pt x="11052280" y="525411"/>
                </a:lnTo>
                <a:lnTo>
                  <a:pt x="11043253" y="479020"/>
                </a:lnTo>
                <a:lnTo>
                  <a:pt x="11030855" y="433928"/>
                </a:lnTo>
                <a:lnTo>
                  <a:pt x="11015223" y="390273"/>
                </a:lnTo>
                <a:lnTo>
                  <a:pt x="10996496" y="348194"/>
                </a:lnTo>
                <a:lnTo>
                  <a:pt x="10974813" y="307829"/>
                </a:lnTo>
                <a:lnTo>
                  <a:pt x="10950310" y="269315"/>
                </a:lnTo>
                <a:lnTo>
                  <a:pt x="10923127" y="232791"/>
                </a:lnTo>
                <a:lnTo>
                  <a:pt x="10893402" y="198395"/>
                </a:lnTo>
                <a:lnTo>
                  <a:pt x="10861272" y="166265"/>
                </a:lnTo>
                <a:lnTo>
                  <a:pt x="10826876" y="136540"/>
                </a:lnTo>
                <a:lnTo>
                  <a:pt x="10790352" y="109357"/>
                </a:lnTo>
                <a:lnTo>
                  <a:pt x="10751838" y="84854"/>
                </a:lnTo>
                <a:lnTo>
                  <a:pt x="10711473" y="63171"/>
                </a:lnTo>
                <a:lnTo>
                  <a:pt x="10669394" y="44444"/>
                </a:lnTo>
                <a:lnTo>
                  <a:pt x="10625739" y="28812"/>
                </a:lnTo>
                <a:lnTo>
                  <a:pt x="10580647" y="16414"/>
                </a:lnTo>
                <a:lnTo>
                  <a:pt x="10534256" y="7387"/>
                </a:lnTo>
                <a:lnTo>
                  <a:pt x="10486704" y="1869"/>
                </a:lnTo>
                <a:lnTo>
                  <a:pt x="1043813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2592070" y="2633472"/>
            <a:ext cx="11072495" cy="3989070"/>
            <a:chOff x="2592070" y="2633472"/>
            <a:chExt cx="11072495" cy="3989070"/>
          </a:xfrm>
        </p:grpSpPr>
        <p:sp>
          <p:nvSpPr>
            <p:cNvPr id="6" name="object 6"/>
            <p:cNvSpPr/>
            <p:nvPr/>
          </p:nvSpPr>
          <p:spPr>
            <a:xfrm>
              <a:off x="2598420" y="2886456"/>
              <a:ext cx="11059795" cy="3729354"/>
            </a:xfrm>
            <a:custGeom>
              <a:avLst/>
              <a:gdLst/>
              <a:ahLst/>
              <a:cxnLst/>
              <a:rect l="l" t="t" r="r" b="b"/>
              <a:pathLst>
                <a:path w="11059794" h="3729354">
                  <a:moveTo>
                    <a:pt x="0" y="621538"/>
                  </a:moveTo>
                  <a:lnTo>
                    <a:pt x="1869" y="572963"/>
                  </a:lnTo>
                  <a:lnTo>
                    <a:pt x="7387" y="525411"/>
                  </a:lnTo>
                  <a:lnTo>
                    <a:pt x="16414" y="479020"/>
                  </a:lnTo>
                  <a:lnTo>
                    <a:pt x="28812" y="433928"/>
                  </a:lnTo>
                  <a:lnTo>
                    <a:pt x="44444" y="390273"/>
                  </a:lnTo>
                  <a:lnTo>
                    <a:pt x="63171" y="348194"/>
                  </a:lnTo>
                  <a:lnTo>
                    <a:pt x="84854" y="307829"/>
                  </a:lnTo>
                  <a:lnTo>
                    <a:pt x="109357" y="269315"/>
                  </a:lnTo>
                  <a:lnTo>
                    <a:pt x="136540" y="232791"/>
                  </a:lnTo>
                  <a:lnTo>
                    <a:pt x="166265" y="198395"/>
                  </a:lnTo>
                  <a:lnTo>
                    <a:pt x="198395" y="166265"/>
                  </a:lnTo>
                  <a:lnTo>
                    <a:pt x="232791" y="136540"/>
                  </a:lnTo>
                  <a:lnTo>
                    <a:pt x="269315" y="109357"/>
                  </a:lnTo>
                  <a:lnTo>
                    <a:pt x="307829" y="84854"/>
                  </a:lnTo>
                  <a:lnTo>
                    <a:pt x="348194" y="63171"/>
                  </a:lnTo>
                  <a:lnTo>
                    <a:pt x="390273" y="44444"/>
                  </a:lnTo>
                  <a:lnTo>
                    <a:pt x="433928" y="28812"/>
                  </a:lnTo>
                  <a:lnTo>
                    <a:pt x="479020" y="16414"/>
                  </a:lnTo>
                  <a:lnTo>
                    <a:pt x="525411" y="7387"/>
                  </a:lnTo>
                  <a:lnTo>
                    <a:pt x="572963" y="1869"/>
                  </a:lnTo>
                  <a:lnTo>
                    <a:pt x="621538" y="0"/>
                  </a:lnTo>
                  <a:lnTo>
                    <a:pt x="10438130" y="0"/>
                  </a:lnTo>
                  <a:lnTo>
                    <a:pt x="10486704" y="1869"/>
                  </a:lnTo>
                  <a:lnTo>
                    <a:pt x="10534256" y="7387"/>
                  </a:lnTo>
                  <a:lnTo>
                    <a:pt x="10580647" y="16414"/>
                  </a:lnTo>
                  <a:lnTo>
                    <a:pt x="10625739" y="28812"/>
                  </a:lnTo>
                  <a:lnTo>
                    <a:pt x="10669394" y="44444"/>
                  </a:lnTo>
                  <a:lnTo>
                    <a:pt x="10711473" y="63171"/>
                  </a:lnTo>
                  <a:lnTo>
                    <a:pt x="10751838" y="84854"/>
                  </a:lnTo>
                  <a:lnTo>
                    <a:pt x="10790352" y="109357"/>
                  </a:lnTo>
                  <a:lnTo>
                    <a:pt x="10826876" y="136540"/>
                  </a:lnTo>
                  <a:lnTo>
                    <a:pt x="10861272" y="166265"/>
                  </a:lnTo>
                  <a:lnTo>
                    <a:pt x="10893402" y="198395"/>
                  </a:lnTo>
                  <a:lnTo>
                    <a:pt x="10923127" y="232791"/>
                  </a:lnTo>
                  <a:lnTo>
                    <a:pt x="10950310" y="269315"/>
                  </a:lnTo>
                  <a:lnTo>
                    <a:pt x="10974813" y="307829"/>
                  </a:lnTo>
                  <a:lnTo>
                    <a:pt x="10996496" y="348194"/>
                  </a:lnTo>
                  <a:lnTo>
                    <a:pt x="11015223" y="390273"/>
                  </a:lnTo>
                  <a:lnTo>
                    <a:pt x="11030855" y="433928"/>
                  </a:lnTo>
                  <a:lnTo>
                    <a:pt x="11043253" y="479020"/>
                  </a:lnTo>
                  <a:lnTo>
                    <a:pt x="11052280" y="525411"/>
                  </a:lnTo>
                  <a:lnTo>
                    <a:pt x="11057798" y="572963"/>
                  </a:lnTo>
                  <a:lnTo>
                    <a:pt x="11059668" y="621538"/>
                  </a:lnTo>
                  <a:lnTo>
                    <a:pt x="11059668" y="3107690"/>
                  </a:lnTo>
                  <a:lnTo>
                    <a:pt x="11057798" y="3156264"/>
                  </a:lnTo>
                  <a:lnTo>
                    <a:pt x="11052280" y="3203816"/>
                  </a:lnTo>
                  <a:lnTo>
                    <a:pt x="11043253" y="3250207"/>
                  </a:lnTo>
                  <a:lnTo>
                    <a:pt x="11030855" y="3295299"/>
                  </a:lnTo>
                  <a:lnTo>
                    <a:pt x="11015223" y="3338954"/>
                  </a:lnTo>
                  <a:lnTo>
                    <a:pt x="10996496" y="3381033"/>
                  </a:lnTo>
                  <a:lnTo>
                    <a:pt x="10974813" y="3421398"/>
                  </a:lnTo>
                  <a:lnTo>
                    <a:pt x="10950310" y="3459912"/>
                  </a:lnTo>
                  <a:lnTo>
                    <a:pt x="10923127" y="3496436"/>
                  </a:lnTo>
                  <a:lnTo>
                    <a:pt x="10893402" y="3530832"/>
                  </a:lnTo>
                  <a:lnTo>
                    <a:pt x="10861272" y="3562962"/>
                  </a:lnTo>
                  <a:lnTo>
                    <a:pt x="10826876" y="3592687"/>
                  </a:lnTo>
                  <a:lnTo>
                    <a:pt x="10790352" y="3619870"/>
                  </a:lnTo>
                  <a:lnTo>
                    <a:pt x="10751838" y="3644373"/>
                  </a:lnTo>
                  <a:lnTo>
                    <a:pt x="10711473" y="3666056"/>
                  </a:lnTo>
                  <a:lnTo>
                    <a:pt x="10669394" y="3684783"/>
                  </a:lnTo>
                  <a:lnTo>
                    <a:pt x="10625739" y="3700415"/>
                  </a:lnTo>
                  <a:lnTo>
                    <a:pt x="10580647" y="3712813"/>
                  </a:lnTo>
                  <a:lnTo>
                    <a:pt x="10534256" y="3721840"/>
                  </a:lnTo>
                  <a:lnTo>
                    <a:pt x="10486704" y="3727358"/>
                  </a:lnTo>
                  <a:lnTo>
                    <a:pt x="10438130" y="3729228"/>
                  </a:lnTo>
                  <a:lnTo>
                    <a:pt x="621538" y="3729228"/>
                  </a:lnTo>
                  <a:lnTo>
                    <a:pt x="572963" y="3727358"/>
                  </a:lnTo>
                  <a:lnTo>
                    <a:pt x="525411" y="3721840"/>
                  </a:lnTo>
                  <a:lnTo>
                    <a:pt x="479020" y="3712813"/>
                  </a:lnTo>
                  <a:lnTo>
                    <a:pt x="433928" y="3700415"/>
                  </a:lnTo>
                  <a:lnTo>
                    <a:pt x="390273" y="3684783"/>
                  </a:lnTo>
                  <a:lnTo>
                    <a:pt x="348194" y="3666056"/>
                  </a:lnTo>
                  <a:lnTo>
                    <a:pt x="307829" y="3644373"/>
                  </a:lnTo>
                  <a:lnTo>
                    <a:pt x="269315" y="3619870"/>
                  </a:lnTo>
                  <a:lnTo>
                    <a:pt x="232791" y="3592687"/>
                  </a:lnTo>
                  <a:lnTo>
                    <a:pt x="198395" y="3562962"/>
                  </a:lnTo>
                  <a:lnTo>
                    <a:pt x="166265" y="3530832"/>
                  </a:lnTo>
                  <a:lnTo>
                    <a:pt x="136540" y="3496436"/>
                  </a:lnTo>
                  <a:lnTo>
                    <a:pt x="109357" y="3459912"/>
                  </a:lnTo>
                  <a:lnTo>
                    <a:pt x="84854" y="3421398"/>
                  </a:lnTo>
                  <a:lnTo>
                    <a:pt x="63171" y="3381033"/>
                  </a:lnTo>
                  <a:lnTo>
                    <a:pt x="44444" y="3338954"/>
                  </a:lnTo>
                  <a:lnTo>
                    <a:pt x="28812" y="3295299"/>
                  </a:lnTo>
                  <a:lnTo>
                    <a:pt x="16414" y="3250207"/>
                  </a:lnTo>
                  <a:lnTo>
                    <a:pt x="7387" y="3203816"/>
                  </a:lnTo>
                  <a:lnTo>
                    <a:pt x="1869" y="3156264"/>
                  </a:lnTo>
                  <a:lnTo>
                    <a:pt x="0" y="3107690"/>
                  </a:lnTo>
                  <a:lnTo>
                    <a:pt x="0" y="621538"/>
                  </a:lnTo>
                  <a:close/>
                </a:path>
              </a:pathLst>
            </a:custGeom>
            <a:ln w="12700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974079" y="2633472"/>
              <a:ext cx="4307205" cy="524510"/>
            </a:xfrm>
            <a:custGeom>
              <a:avLst/>
              <a:gdLst/>
              <a:ahLst/>
              <a:cxnLst/>
              <a:rect l="l" t="t" r="r" b="b"/>
              <a:pathLst>
                <a:path w="4307205" h="524510">
                  <a:moveTo>
                    <a:pt x="4219448" y="0"/>
                  </a:moveTo>
                  <a:lnTo>
                    <a:pt x="87375" y="0"/>
                  </a:lnTo>
                  <a:lnTo>
                    <a:pt x="53363" y="6865"/>
                  </a:lnTo>
                  <a:lnTo>
                    <a:pt x="25590" y="25590"/>
                  </a:lnTo>
                  <a:lnTo>
                    <a:pt x="6865" y="53363"/>
                  </a:lnTo>
                  <a:lnTo>
                    <a:pt x="0" y="87375"/>
                  </a:lnTo>
                  <a:lnTo>
                    <a:pt x="0" y="436879"/>
                  </a:lnTo>
                  <a:lnTo>
                    <a:pt x="6865" y="470892"/>
                  </a:lnTo>
                  <a:lnTo>
                    <a:pt x="25590" y="498665"/>
                  </a:lnTo>
                  <a:lnTo>
                    <a:pt x="53363" y="517390"/>
                  </a:lnTo>
                  <a:lnTo>
                    <a:pt x="87375" y="524255"/>
                  </a:lnTo>
                  <a:lnTo>
                    <a:pt x="4219448" y="524255"/>
                  </a:lnTo>
                  <a:lnTo>
                    <a:pt x="4253460" y="517390"/>
                  </a:lnTo>
                  <a:lnTo>
                    <a:pt x="4281233" y="498665"/>
                  </a:lnTo>
                  <a:lnTo>
                    <a:pt x="4299958" y="470892"/>
                  </a:lnTo>
                  <a:lnTo>
                    <a:pt x="4306824" y="436879"/>
                  </a:lnTo>
                  <a:lnTo>
                    <a:pt x="4306824" y="87375"/>
                  </a:lnTo>
                  <a:lnTo>
                    <a:pt x="4299958" y="53363"/>
                  </a:lnTo>
                  <a:lnTo>
                    <a:pt x="4281233" y="25590"/>
                  </a:lnTo>
                  <a:lnTo>
                    <a:pt x="4253460" y="6865"/>
                  </a:lnTo>
                  <a:lnTo>
                    <a:pt x="4219448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3043808" y="2674746"/>
            <a:ext cx="10255885" cy="36899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78105" algn="ctr">
              <a:lnSpc>
                <a:spcPct val="100000"/>
              </a:lnSpc>
              <a:spcBef>
                <a:spcPts val="100"/>
              </a:spcBef>
            </a:pPr>
            <a:r>
              <a:rPr sz="2400" b="1" spc="-20" dirty="0">
                <a:solidFill>
                  <a:srgbClr val="FFFFFF"/>
                </a:solidFill>
                <a:latin typeface="Tahoma"/>
                <a:cs typeface="Tahoma"/>
              </a:rPr>
              <a:t>cloud-controller-manager</a:t>
            </a:r>
            <a:endParaRPr sz="2400">
              <a:latin typeface="Tahoma"/>
              <a:cs typeface="Tahoma"/>
            </a:endParaRPr>
          </a:p>
          <a:p>
            <a:pPr marL="381000" marR="1273810" indent="-368935">
              <a:lnSpc>
                <a:spcPct val="150000"/>
              </a:lnSpc>
              <a:spcBef>
                <a:spcPts val="1850"/>
              </a:spcBef>
              <a:buFont typeface="Tahoma"/>
              <a:buChar char="●"/>
              <a:tabLst>
                <a:tab pos="381000" algn="l"/>
                <a:tab pos="381635" algn="l"/>
              </a:tabLst>
            </a:pPr>
            <a:r>
              <a:rPr sz="2200" spc="-50" dirty="0">
                <a:solidFill>
                  <a:srgbClr val="3E3E3E"/>
                </a:solidFill>
                <a:latin typeface="Trebuchet MS"/>
                <a:cs typeface="Trebuchet MS"/>
              </a:rPr>
              <a:t>It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occurs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Trebuchet MS"/>
                <a:cs typeface="Trebuchet MS"/>
              </a:rPr>
              <a:t>as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a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Trebuchet MS"/>
                <a:cs typeface="Trebuchet MS"/>
              </a:rPr>
              <a:t>part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of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Trebuchet MS"/>
                <a:cs typeface="Trebuchet MS"/>
              </a:rPr>
              <a:t>control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rebuchet MS"/>
                <a:cs typeface="Trebuchet MS"/>
              </a:rPr>
              <a:t>plane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rebuchet MS"/>
                <a:cs typeface="Trebuchet MS"/>
              </a:rPr>
              <a:t>components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rebuchet MS"/>
                <a:cs typeface="Trebuchet MS"/>
              </a:rPr>
              <a:t>only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if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rebuchet MS"/>
                <a:cs typeface="Trebuchet MS"/>
              </a:rPr>
              <a:t>you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Trebuchet MS"/>
                <a:cs typeface="Trebuchet MS"/>
              </a:rPr>
              <a:t>run </a:t>
            </a:r>
            <a:r>
              <a:rPr sz="2200" spc="-64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rebuchet MS"/>
                <a:cs typeface="Trebuchet MS"/>
              </a:rPr>
              <a:t>kubernetes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" dirty="0">
                <a:solidFill>
                  <a:srgbClr val="3E3E3E"/>
                </a:solidFill>
                <a:latin typeface="Trebuchet MS"/>
                <a:cs typeface="Trebuchet MS"/>
              </a:rPr>
              <a:t>with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a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5" dirty="0">
                <a:solidFill>
                  <a:srgbClr val="3E3E3E"/>
                </a:solidFill>
                <a:latin typeface="Trebuchet MS"/>
                <a:cs typeface="Trebuchet MS"/>
              </a:rPr>
              <a:t>specific</a:t>
            </a:r>
            <a:r>
              <a:rPr sz="2200" spc="-3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rebuchet MS"/>
                <a:cs typeface="Trebuchet MS"/>
              </a:rPr>
              <a:t>cloud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5" dirty="0">
                <a:solidFill>
                  <a:srgbClr val="3E3E3E"/>
                </a:solidFill>
                <a:latin typeface="Trebuchet MS"/>
                <a:cs typeface="Trebuchet MS"/>
              </a:rPr>
              <a:t>provider.</a:t>
            </a:r>
            <a:endParaRPr sz="2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Clr>
                <a:srgbClr val="3E3E3E"/>
              </a:buClr>
              <a:buFont typeface="Tahoma"/>
              <a:buChar char="●"/>
            </a:pPr>
            <a:endParaRPr sz="2950">
              <a:latin typeface="Trebuchet MS"/>
              <a:cs typeface="Trebuchet MS"/>
            </a:endParaRPr>
          </a:p>
          <a:p>
            <a:pPr marL="381000" indent="-368935">
              <a:lnSpc>
                <a:spcPct val="100000"/>
              </a:lnSpc>
              <a:buFont typeface="Tahoma"/>
              <a:buChar char="●"/>
              <a:tabLst>
                <a:tab pos="381000" algn="l"/>
                <a:tab pos="381635" algn="l"/>
              </a:tabLst>
            </a:pPr>
            <a:r>
              <a:rPr sz="2200" spc="-50" dirty="0">
                <a:solidFill>
                  <a:srgbClr val="3E3E3E"/>
                </a:solidFill>
                <a:latin typeface="Trebuchet MS"/>
                <a:cs typeface="Trebuchet MS"/>
              </a:rPr>
              <a:t>It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rebuchet MS"/>
                <a:cs typeface="Trebuchet MS"/>
              </a:rPr>
              <a:t>incorporates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" dirty="0">
                <a:solidFill>
                  <a:srgbClr val="3E3E3E"/>
                </a:solidFill>
                <a:latin typeface="Trebuchet MS"/>
                <a:cs typeface="Trebuchet MS"/>
              </a:rPr>
              <a:t>cloud-specific</a:t>
            </a:r>
            <a:r>
              <a:rPr sz="2200" spc="-4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Trebuchet MS"/>
                <a:cs typeface="Trebuchet MS"/>
              </a:rPr>
              <a:t>control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" dirty="0">
                <a:solidFill>
                  <a:srgbClr val="3E3E3E"/>
                </a:solidFill>
                <a:latin typeface="Trebuchet MS"/>
                <a:cs typeface="Trebuchet MS"/>
              </a:rPr>
              <a:t>logic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Trebuchet MS"/>
                <a:cs typeface="Trebuchet MS"/>
              </a:rPr>
              <a:t>and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rebuchet MS"/>
                <a:cs typeface="Trebuchet MS"/>
              </a:rPr>
              <a:t>helps</a:t>
            </a:r>
            <a:r>
              <a:rPr sz="2200" spc="-6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to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dirty="0">
                <a:solidFill>
                  <a:srgbClr val="3E3E3E"/>
                </a:solidFill>
                <a:latin typeface="Trebuchet MS"/>
                <a:cs typeface="Trebuchet MS"/>
              </a:rPr>
              <a:t>link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rebuchet MS"/>
                <a:cs typeface="Trebuchet MS"/>
              </a:rPr>
              <a:t>your</a:t>
            </a:r>
            <a:r>
              <a:rPr sz="2200" spc="-6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rebuchet MS"/>
                <a:cs typeface="Trebuchet MS"/>
              </a:rPr>
              <a:t>kubernetes</a:t>
            </a:r>
            <a:endParaRPr sz="2200">
              <a:latin typeface="Trebuchet MS"/>
              <a:cs typeface="Trebuchet MS"/>
            </a:endParaRPr>
          </a:p>
          <a:p>
            <a:pPr marL="381000">
              <a:lnSpc>
                <a:spcPct val="100000"/>
              </a:lnSpc>
              <a:spcBef>
                <a:spcPts val="1320"/>
              </a:spcBef>
            </a:pPr>
            <a:r>
              <a:rPr sz="2200" spc="15" dirty="0">
                <a:solidFill>
                  <a:srgbClr val="3E3E3E"/>
                </a:solidFill>
                <a:latin typeface="Trebuchet MS"/>
                <a:cs typeface="Trebuchet MS"/>
              </a:rPr>
              <a:t>cluster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" dirty="0">
                <a:solidFill>
                  <a:srgbClr val="3E3E3E"/>
                </a:solidFill>
                <a:latin typeface="Trebuchet MS"/>
                <a:cs typeface="Trebuchet MS"/>
              </a:rPr>
              <a:t>with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10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rebuchet MS"/>
                <a:cs typeface="Trebuchet MS"/>
              </a:rPr>
              <a:t>cloud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5" dirty="0">
                <a:solidFill>
                  <a:srgbClr val="3E3E3E"/>
                </a:solidFill>
                <a:latin typeface="Trebuchet MS"/>
                <a:cs typeface="Trebuchet MS"/>
              </a:rPr>
              <a:t>provider’s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10" dirty="0">
                <a:solidFill>
                  <a:srgbClr val="3E3E3E"/>
                </a:solidFill>
                <a:latin typeface="Trebuchet MS"/>
                <a:cs typeface="Trebuchet MS"/>
              </a:rPr>
              <a:t>API.</a:t>
            </a:r>
            <a:endParaRPr sz="2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950">
              <a:latin typeface="Trebuchet MS"/>
              <a:cs typeface="Trebuchet MS"/>
            </a:endParaRPr>
          </a:p>
          <a:p>
            <a:pPr marL="381000" indent="-368935">
              <a:lnSpc>
                <a:spcPct val="100000"/>
              </a:lnSpc>
              <a:buFont typeface="Tahoma"/>
              <a:buChar char="●"/>
              <a:tabLst>
                <a:tab pos="381000" algn="l"/>
                <a:tab pos="381635" algn="l"/>
              </a:tabLst>
            </a:pPr>
            <a:r>
              <a:rPr sz="2200" spc="-50" dirty="0">
                <a:solidFill>
                  <a:srgbClr val="3E3E3E"/>
                </a:solidFill>
                <a:latin typeface="Trebuchet MS"/>
                <a:cs typeface="Trebuchet MS"/>
              </a:rPr>
              <a:t>It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rebuchet MS"/>
                <a:cs typeface="Trebuchet MS"/>
              </a:rPr>
              <a:t>only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14" dirty="0">
                <a:solidFill>
                  <a:srgbClr val="3E3E3E"/>
                </a:solidFill>
                <a:latin typeface="Trebuchet MS"/>
                <a:cs typeface="Trebuchet MS"/>
              </a:rPr>
              <a:t>runs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Trebuchet MS"/>
                <a:cs typeface="Trebuchet MS"/>
              </a:rPr>
              <a:t>controllers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dirty="0">
                <a:solidFill>
                  <a:srgbClr val="3E3E3E"/>
                </a:solidFill>
                <a:latin typeface="Trebuchet MS"/>
                <a:cs typeface="Trebuchet MS"/>
              </a:rPr>
              <a:t>that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are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5" dirty="0">
                <a:solidFill>
                  <a:srgbClr val="3E3E3E"/>
                </a:solidFill>
                <a:latin typeface="Trebuchet MS"/>
                <a:cs typeface="Trebuchet MS"/>
              </a:rPr>
              <a:t>specific</a:t>
            </a:r>
            <a:r>
              <a:rPr sz="2200" spc="-4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to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rebuchet MS"/>
                <a:cs typeface="Trebuchet MS"/>
              </a:rPr>
              <a:t>your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rebuchet MS"/>
                <a:cs typeface="Trebuchet MS"/>
              </a:rPr>
              <a:t>cloud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5" dirty="0">
                <a:solidFill>
                  <a:srgbClr val="3E3E3E"/>
                </a:solidFill>
                <a:latin typeface="Trebuchet MS"/>
                <a:cs typeface="Trebuchet MS"/>
              </a:rPr>
              <a:t>provider.</a:t>
            </a:r>
            <a:endParaRPr sz="2200">
              <a:latin typeface="Trebuchet MS"/>
              <a:cs typeface="Trebuchet MS"/>
            </a:endParaRPr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342132" y="757427"/>
            <a:ext cx="9619488" cy="365759"/>
          </a:xfrm>
          <a:prstGeom prst="rect">
            <a:avLst/>
          </a:prstGeom>
        </p:spPr>
      </p:pic>
    </p:spTree>
  </p:cSld>
  <p:clrMapOvr>
    <a:masterClrMapping/>
  </p:clrMapOvr>
</p:sld>
</file>

<file path=ppt/slides/slide4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403596" y="306451"/>
            <a:ext cx="544703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>
                <a:solidFill>
                  <a:srgbClr val="3E3E3E"/>
                </a:solidFill>
              </a:rPr>
              <a:t>Kubernetes</a:t>
            </a:r>
            <a:r>
              <a:rPr spc="-114" dirty="0">
                <a:solidFill>
                  <a:srgbClr val="3E3E3E"/>
                </a:solidFill>
              </a:rPr>
              <a:t> </a:t>
            </a:r>
            <a:r>
              <a:rPr spc="20" dirty="0">
                <a:solidFill>
                  <a:srgbClr val="3E3E3E"/>
                </a:solidFill>
              </a:rPr>
              <a:t>Node</a:t>
            </a:r>
            <a:r>
              <a:rPr spc="-100" dirty="0">
                <a:solidFill>
                  <a:srgbClr val="3E3E3E"/>
                </a:solidFill>
              </a:rPr>
              <a:t> </a:t>
            </a:r>
            <a:r>
              <a:rPr dirty="0">
                <a:solidFill>
                  <a:srgbClr val="3E3E3E"/>
                </a:solidFill>
              </a:rPr>
              <a:t>Components</a:t>
            </a:r>
          </a:p>
        </p:txBody>
      </p:sp>
      <p:sp>
        <p:nvSpPr>
          <p:cNvPr id="4" name="object 4"/>
          <p:cNvSpPr/>
          <p:nvPr/>
        </p:nvSpPr>
        <p:spPr>
          <a:xfrm>
            <a:off x="5471159" y="3125723"/>
            <a:ext cx="9711055" cy="3226435"/>
          </a:xfrm>
          <a:custGeom>
            <a:avLst/>
            <a:gdLst/>
            <a:ahLst/>
            <a:cxnLst/>
            <a:rect l="l" t="t" r="r" b="b"/>
            <a:pathLst>
              <a:path w="9711055" h="3226435">
                <a:moveTo>
                  <a:pt x="9173210" y="0"/>
                </a:moveTo>
                <a:lnTo>
                  <a:pt x="537717" y="0"/>
                </a:lnTo>
                <a:lnTo>
                  <a:pt x="488781" y="2197"/>
                </a:lnTo>
                <a:lnTo>
                  <a:pt x="441075" y="8664"/>
                </a:lnTo>
                <a:lnTo>
                  <a:pt x="394787" y="19211"/>
                </a:lnTo>
                <a:lnTo>
                  <a:pt x="350109" y="33646"/>
                </a:lnTo>
                <a:lnTo>
                  <a:pt x="307231" y="51781"/>
                </a:lnTo>
                <a:lnTo>
                  <a:pt x="266342" y="73424"/>
                </a:lnTo>
                <a:lnTo>
                  <a:pt x="227632" y="98387"/>
                </a:lnTo>
                <a:lnTo>
                  <a:pt x="191292" y="126480"/>
                </a:lnTo>
                <a:lnTo>
                  <a:pt x="157511" y="157511"/>
                </a:lnTo>
                <a:lnTo>
                  <a:pt x="126480" y="191292"/>
                </a:lnTo>
                <a:lnTo>
                  <a:pt x="98387" y="227632"/>
                </a:lnTo>
                <a:lnTo>
                  <a:pt x="73424" y="266342"/>
                </a:lnTo>
                <a:lnTo>
                  <a:pt x="51781" y="307231"/>
                </a:lnTo>
                <a:lnTo>
                  <a:pt x="33646" y="350109"/>
                </a:lnTo>
                <a:lnTo>
                  <a:pt x="19211" y="394787"/>
                </a:lnTo>
                <a:lnTo>
                  <a:pt x="8664" y="441075"/>
                </a:lnTo>
                <a:lnTo>
                  <a:pt x="2197" y="488781"/>
                </a:lnTo>
                <a:lnTo>
                  <a:pt x="0" y="537717"/>
                </a:lnTo>
                <a:lnTo>
                  <a:pt x="0" y="2688590"/>
                </a:lnTo>
                <a:lnTo>
                  <a:pt x="2197" y="2737526"/>
                </a:lnTo>
                <a:lnTo>
                  <a:pt x="8664" y="2785232"/>
                </a:lnTo>
                <a:lnTo>
                  <a:pt x="19211" y="2831520"/>
                </a:lnTo>
                <a:lnTo>
                  <a:pt x="33646" y="2876198"/>
                </a:lnTo>
                <a:lnTo>
                  <a:pt x="51781" y="2919076"/>
                </a:lnTo>
                <a:lnTo>
                  <a:pt x="73424" y="2959965"/>
                </a:lnTo>
                <a:lnTo>
                  <a:pt x="98387" y="2998675"/>
                </a:lnTo>
                <a:lnTo>
                  <a:pt x="126480" y="3035015"/>
                </a:lnTo>
                <a:lnTo>
                  <a:pt x="157511" y="3068796"/>
                </a:lnTo>
                <a:lnTo>
                  <a:pt x="191292" y="3099827"/>
                </a:lnTo>
                <a:lnTo>
                  <a:pt x="227632" y="3127920"/>
                </a:lnTo>
                <a:lnTo>
                  <a:pt x="266342" y="3152883"/>
                </a:lnTo>
                <a:lnTo>
                  <a:pt x="307231" y="3174526"/>
                </a:lnTo>
                <a:lnTo>
                  <a:pt x="350109" y="3192661"/>
                </a:lnTo>
                <a:lnTo>
                  <a:pt x="394787" y="3207096"/>
                </a:lnTo>
                <a:lnTo>
                  <a:pt x="441075" y="3217643"/>
                </a:lnTo>
                <a:lnTo>
                  <a:pt x="488781" y="3224110"/>
                </a:lnTo>
                <a:lnTo>
                  <a:pt x="537717" y="3226308"/>
                </a:lnTo>
                <a:lnTo>
                  <a:pt x="9173210" y="3226308"/>
                </a:lnTo>
                <a:lnTo>
                  <a:pt x="9222146" y="3224110"/>
                </a:lnTo>
                <a:lnTo>
                  <a:pt x="9269852" y="3217643"/>
                </a:lnTo>
                <a:lnTo>
                  <a:pt x="9316140" y="3207096"/>
                </a:lnTo>
                <a:lnTo>
                  <a:pt x="9360818" y="3192661"/>
                </a:lnTo>
                <a:lnTo>
                  <a:pt x="9403696" y="3174526"/>
                </a:lnTo>
                <a:lnTo>
                  <a:pt x="9444585" y="3152883"/>
                </a:lnTo>
                <a:lnTo>
                  <a:pt x="9483295" y="3127920"/>
                </a:lnTo>
                <a:lnTo>
                  <a:pt x="9519635" y="3099827"/>
                </a:lnTo>
                <a:lnTo>
                  <a:pt x="9553416" y="3068796"/>
                </a:lnTo>
                <a:lnTo>
                  <a:pt x="9584447" y="3035015"/>
                </a:lnTo>
                <a:lnTo>
                  <a:pt x="9612540" y="2998675"/>
                </a:lnTo>
                <a:lnTo>
                  <a:pt x="9637503" y="2959965"/>
                </a:lnTo>
                <a:lnTo>
                  <a:pt x="9659146" y="2919076"/>
                </a:lnTo>
                <a:lnTo>
                  <a:pt x="9677281" y="2876198"/>
                </a:lnTo>
                <a:lnTo>
                  <a:pt x="9691716" y="2831520"/>
                </a:lnTo>
                <a:lnTo>
                  <a:pt x="9702263" y="2785232"/>
                </a:lnTo>
                <a:lnTo>
                  <a:pt x="9708730" y="2737526"/>
                </a:lnTo>
                <a:lnTo>
                  <a:pt x="9710928" y="2688590"/>
                </a:lnTo>
                <a:lnTo>
                  <a:pt x="9710928" y="537717"/>
                </a:lnTo>
                <a:lnTo>
                  <a:pt x="9708730" y="488781"/>
                </a:lnTo>
                <a:lnTo>
                  <a:pt x="9702263" y="441075"/>
                </a:lnTo>
                <a:lnTo>
                  <a:pt x="9691716" y="394787"/>
                </a:lnTo>
                <a:lnTo>
                  <a:pt x="9677281" y="350109"/>
                </a:lnTo>
                <a:lnTo>
                  <a:pt x="9659146" y="307231"/>
                </a:lnTo>
                <a:lnTo>
                  <a:pt x="9637503" y="266342"/>
                </a:lnTo>
                <a:lnTo>
                  <a:pt x="9612540" y="227632"/>
                </a:lnTo>
                <a:lnTo>
                  <a:pt x="9584447" y="191292"/>
                </a:lnTo>
                <a:lnTo>
                  <a:pt x="9553416" y="157511"/>
                </a:lnTo>
                <a:lnTo>
                  <a:pt x="9519635" y="126480"/>
                </a:lnTo>
                <a:lnTo>
                  <a:pt x="9483295" y="98387"/>
                </a:lnTo>
                <a:lnTo>
                  <a:pt x="9444585" y="73424"/>
                </a:lnTo>
                <a:lnTo>
                  <a:pt x="9403696" y="51781"/>
                </a:lnTo>
                <a:lnTo>
                  <a:pt x="9360818" y="33646"/>
                </a:lnTo>
                <a:lnTo>
                  <a:pt x="9316140" y="19211"/>
                </a:lnTo>
                <a:lnTo>
                  <a:pt x="9269852" y="8664"/>
                </a:lnTo>
                <a:lnTo>
                  <a:pt x="9222146" y="2197"/>
                </a:lnTo>
                <a:lnTo>
                  <a:pt x="917321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471159" y="3125723"/>
            <a:ext cx="9711055" cy="3226435"/>
          </a:xfrm>
          <a:custGeom>
            <a:avLst/>
            <a:gdLst/>
            <a:ahLst/>
            <a:cxnLst/>
            <a:rect l="l" t="t" r="r" b="b"/>
            <a:pathLst>
              <a:path w="9711055" h="3226435">
                <a:moveTo>
                  <a:pt x="0" y="537717"/>
                </a:moveTo>
                <a:lnTo>
                  <a:pt x="2197" y="488781"/>
                </a:lnTo>
                <a:lnTo>
                  <a:pt x="8664" y="441075"/>
                </a:lnTo>
                <a:lnTo>
                  <a:pt x="19211" y="394787"/>
                </a:lnTo>
                <a:lnTo>
                  <a:pt x="33646" y="350109"/>
                </a:lnTo>
                <a:lnTo>
                  <a:pt x="51781" y="307231"/>
                </a:lnTo>
                <a:lnTo>
                  <a:pt x="73424" y="266342"/>
                </a:lnTo>
                <a:lnTo>
                  <a:pt x="98387" y="227632"/>
                </a:lnTo>
                <a:lnTo>
                  <a:pt x="126480" y="191292"/>
                </a:lnTo>
                <a:lnTo>
                  <a:pt x="157511" y="157511"/>
                </a:lnTo>
                <a:lnTo>
                  <a:pt x="191292" y="126480"/>
                </a:lnTo>
                <a:lnTo>
                  <a:pt x="227632" y="98387"/>
                </a:lnTo>
                <a:lnTo>
                  <a:pt x="266342" y="73424"/>
                </a:lnTo>
                <a:lnTo>
                  <a:pt x="307231" y="51781"/>
                </a:lnTo>
                <a:lnTo>
                  <a:pt x="350109" y="33646"/>
                </a:lnTo>
                <a:lnTo>
                  <a:pt x="394787" y="19211"/>
                </a:lnTo>
                <a:lnTo>
                  <a:pt x="441075" y="8664"/>
                </a:lnTo>
                <a:lnTo>
                  <a:pt x="488781" y="2197"/>
                </a:lnTo>
                <a:lnTo>
                  <a:pt x="537717" y="0"/>
                </a:lnTo>
                <a:lnTo>
                  <a:pt x="9173210" y="0"/>
                </a:lnTo>
                <a:lnTo>
                  <a:pt x="9222146" y="2197"/>
                </a:lnTo>
                <a:lnTo>
                  <a:pt x="9269852" y="8664"/>
                </a:lnTo>
                <a:lnTo>
                  <a:pt x="9316140" y="19211"/>
                </a:lnTo>
                <a:lnTo>
                  <a:pt x="9360818" y="33646"/>
                </a:lnTo>
                <a:lnTo>
                  <a:pt x="9403696" y="51781"/>
                </a:lnTo>
                <a:lnTo>
                  <a:pt x="9444585" y="73424"/>
                </a:lnTo>
                <a:lnTo>
                  <a:pt x="9483295" y="98387"/>
                </a:lnTo>
                <a:lnTo>
                  <a:pt x="9519635" y="126480"/>
                </a:lnTo>
                <a:lnTo>
                  <a:pt x="9553416" y="157511"/>
                </a:lnTo>
                <a:lnTo>
                  <a:pt x="9584447" y="191292"/>
                </a:lnTo>
                <a:lnTo>
                  <a:pt x="9612540" y="227632"/>
                </a:lnTo>
                <a:lnTo>
                  <a:pt x="9637503" y="266342"/>
                </a:lnTo>
                <a:lnTo>
                  <a:pt x="9659146" y="307231"/>
                </a:lnTo>
                <a:lnTo>
                  <a:pt x="9677281" y="350109"/>
                </a:lnTo>
                <a:lnTo>
                  <a:pt x="9691716" y="394787"/>
                </a:lnTo>
                <a:lnTo>
                  <a:pt x="9702263" y="441075"/>
                </a:lnTo>
                <a:lnTo>
                  <a:pt x="9708730" y="488781"/>
                </a:lnTo>
                <a:lnTo>
                  <a:pt x="9710928" y="537717"/>
                </a:lnTo>
                <a:lnTo>
                  <a:pt x="9710928" y="2688590"/>
                </a:lnTo>
                <a:lnTo>
                  <a:pt x="9708730" y="2737526"/>
                </a:lnTo>
                <a:lnTo>
                  <a:pt x="9702263" y="2785232"/>
                </a:lnTo>
                <a:lnTo>
                  <a:pt x="9691716" y="2831520"/>
                </a:lnTo>
                <a:lnTo>
                  <a:pt x="9677281" y="2876198"/>
                </a:lnTo>
                <a:lnTo>
                  <a:pt x="9659146" y="2919076"/>
                </a:lnTo>
                <a:lnTo>
                  <a:pt x="9637503" y="2959965"/>
                </a:lnTo>
                <a:lnTo>
                  <a:pt x="9612540" y="2998675"/>
                </a:lnTo>
                <a:lnTo>
                  <a:pt x="9584447" y="3035015"/>
                </a:lnTo>
                <a:lnTo>
                  <a:pt x="9553416" y="3068796"/>
                </a:lnTo>
                <a:lnTo>
                  <a:pt x="9519635" y="3099827"/>
                </a:lnTo>
                <a:lnTo>
                  <a:pt x="9483295" y="3127920"/>
                </a:lnTo>
                <a:lnTo>
                  <a:pt x="9444585" y="3152883"/>
                </a:lnTo>
                <a:lnTo>
                  <a:pt x="9403696" y="3174526"/>
                </a:lnTo>
                <a:lnTo>
                  <a:pt x="9360818" y="3192661"/>
                </a:lnTo>
                <a:lnTo>
                  <a:pt x="9316140" y="3207096"/>
                </a:lnTo>
                <a:lnTo>
                  <a:pt x="9269852" y="3217643"/>
                </a:lnTo>
                <a:lnTo>
                  <a:pt x="9222146" y="3224110"/>
                </a:lnTo>
                <a:lnTo>
                  <a:pt x="9173210" y="3226308"/>
                </a:lnTo>
                <a:lnTo>
                  <a:pt x="537717" y="3226308"/>
                </a:lnTo>
                <a:lnTo>
                  <a:pt x="488781" y="3224110"/>
                </a:lnTo>
                <a:lnTo>
                  <a:pt x="441075" y="3217643"/>
                </a:lnTo>
                <a:lnTo>
                  <a:pt x="394787" y="3207096"/>
                </a:lnTo>
                <a:lnTo>
                  <a:pt x="350109" y="3192661"/>
                </a:lnTo>
                <a:lnTo>
                  <a:pt x="307231" y="3174526"/>
                </a:lnTo>
                <a:lnTo>
                  <a:pt x="266342" y="3152883"/>
                </a:lnTo>
                <a:lnTo>
                  <a:pt x="227632" y="3127920"/>
                </a:lnTo>
                <a:lnTo>
                  <a:pt x="191292" y="3099827"/>
                </a:lnTo>
                <a:lnTo>
                  <a:pt x="157511" y="3068796"/>
                </a:lnTo>
                <a:lnTo>
                  <a:pt x="126480" y="3035015"/>
                </a:lnTo>
                <a:lnTo>
                  <a:pt x="98387" y="2998675"/>
                </a:lnTo>
                <a:lnTo>
                  <a:pt x="73424" y="2959965"/>
                </a:lnTo>
                <a:lnTo>
                  <a:pt x="51781" y="2919076"/>
                </a:lnTo>
                <a:lnTo>
                  <a:pt x="33646" y="2876198"/>
                </a:lnTo>
                <a:lnTo>
                  <a:pt x="19211" y="2831520"/>
                </a:lnTo>
                <a:lnTo>
                  <a:pt x="8664" y="2785232"/>
                </a:lnTo>
                <a:lnTo>
                  <a:pt x="2197" y="2737526"/>
                </a:lnTo>
                <a:lnTo>
                  <a:pt x="0" y="2688590"/>
                </a:lnTo>
                <a:lnTo>
                  <a:pt x="0" y="537717"/>
                </a:lnTo>
                <a:close/>
              </a:path>
            </a:pathLst>
          </a:custGeom>
          <a:ln w="1270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852921" y="4826254"/>
            <a:ext cx="782447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0" indent="-368935">
              <a:lnSpc>
                <a:spcPct val="100000"/>
              </a:lnSpc>
              <a:spcBef>
                <a:spcPts val="95"/>
              </a:spcBef>
              <a:buFont typeface="Tahoma"/>
              <a:buChar char="●"/>
              <a:tabLst>
                <a:tab pos="381000" algn="l"/>
                <a:tab pos="381635" algn="l"/>
              </a:tabLst>
            </a:pPr>
            <a:r>
              <a:rPr sz="2200" spc="-50" dirty="0">
                <a:solidFill>
                  <a:srgbClr val="3E3E3E"/>
                </a:solidFill>
                <a:latin typeface="Trebuchet MS"/>
                <a:cs typeface="Trebuchet MS"/>
              </a:rPr>
              <a:t>It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rebuchet MS"/>
                <a:cs typeface="Trebuchet MS"/>
              </a:rPr>
              <a:t>monitors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20" dirty="0">
                <a:solidFill>
                  <a:srgbClr val="3E3E3E"/>
                </a:solidFill>
                <a:latin typeface="Trebuchet MS"/>
                <a:cs typeface="Trebuchet MS"/>
              </a:rPr>
              <a:t>how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5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10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35" dirty="0">
                <a:solidFill>
                  <a:srgbClr val="3E3E3E"/>
                </a:solidFill>
                <a:latin typeface="Trebuchet MS"/>
                <a:cs typeface="Trebuchet MS"/>
              </a:rPr>
              <a:t>pods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Trebuchet MS"/>
                <a:cs typeface="Trebuchet MS"/>
              </a:rPr>
              <a:t>start,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" dirty="0">
                <a:solidFill>
                  <a:srgbClr val="3E3E3E"/>
                </a:solidFill>
                <a:latin typeface="Trebuchet MS"/>
                <a:cs typeface="Trebuchet MS"/>
              </a:rPr>
              <a:t>stop,</a:t>
            </a:r>
            <a:r>
              <a:rPr sz="2200" spc="-10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Trebuchet MS"/>
                <a:cs typeface="Trebuchet MS"/>
              </a:rPr>
              <a:t>and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are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5" dirty="0">
                <a:solidFill>
                  <a:srgbClr val="3E3E3E"/>
                </a:solidFill>
                <a:latin typeface="Trebuchet MS"/>
                <a:cs typeface="Trebuchet MS"/>
              </a:rPr>
              <a:t>maintained.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852921" y="5603494"/>
            <a:ext cx="903605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0" indent="-368935">
              <a:lnSpc>
                <a:spcPct val="100000"/>
              </a:lnSpc>
              <a:spcBef>
                <a:spcPts val="95"/>
              </a:spcBef>
              <a:buFont typeface="Tahoma"/>
              <a:buChar char="●"/>
              <a:tabLst>
                <a:tab pos="381000" algn="l"/>
                <a:tab pos="381635" algn="l"/>
              </a:tabLst>
            </a:pPr>
            <a:r>
              <a:rPr sz="2200" spc="-50" dirty="0">
                <a:solidFill>
                  <a:srgbClr val="3E3E3E"/>
                </a:solidFill>
                <a:latin typeface="Trebuchet MS"/>
                <a:cs typeface="Trebuchet MS"/>
              </a:rPr>
              <a:t>It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10" dirty="0">
                <a:solidFill>
                  <a:srgbClr val="3E3E3E"/>
                </a:solidFill>
                <a:latin typeface="Trebuchet MS"/>
                <a:cs typeface="Trebuchet MS"/>
              </a:rPr>
              <a:t>does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rebuchet MS"/>
                <a:cs typeface="Trebuchet MS"/>
              </a:rPr>
              <a:t>not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Trebuchet MS"/>
                <a:cs typeface="Trebuchet MS"/>
              </a:rPr>
              <a:t>manage</a:t>
            </a:r>
            <a:r>
              <a:rPr sz="2200" spc="-5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Trebuchet MS"/>
                <a:cs typeface="Trebuchet MS"/>
              </a:rPr>
              <a:t>containers</a:t>
            </a:r>
            <a:r>
              <a:rPr sz="2200" spc="-6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dirty="0">
                <a:solidFill>
                  <a:srgbClr val="3E3E3E"/>
                </a:solidFill>
                <a:latin typeface="Trebuchet MS"/>
                <a:cs typeface="Trebuchet MS"/>
              </a:rPr>
              <a:t>that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Trebuchet MS"/>
                <a:cs typeface="Trebuchet MS"/>
              </a:rPr>
              <a:t>are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rebuchet MS"/>
                <a:cs typeface="Trebuchet MS"/>
              </a:rPr>
              <a:t>not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5" dirty="0">
                <a:solidFill>
                  <a:srgbClr val="3E3E3E"/>
                </a:solidFill>
                <a:latin typeface="Trebuchet MS"/>
                <a:cs typeface="Trebuchet MS"/>
              </a:rPr>
              <a:t>created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rebuchet MS"/>
                <a:cs typeface="Trebuchet MS"/>
              </a:rPr>
              <a:t>by</a:t>
            </a:r>
            <a:r>
              <a:rPr sz="2200" spc="-5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kubernetes.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805928" y="2877311"/>
            <a:ext cx="4284345" cy="513715"/>
          </a:xfrm>
          <a:custGeom>
            <a:avLst/>
            <a:gdLst/>
            <a:ahLst/>
            <a:cxnLst/>
            <a:rect l="l" t="t" r="r" b="b"/>
            <a:pathLst>
              <a:path w="4284345" h="513714">
                <a:moveTo>
                  <a:pt x="4198366" y="0"/>
                </a:moveTo>
                <a:lnTo>
                  <a:pt x="85598" y="0"/>
                </a:lnTo>
                <a:lnTo>
                  <a:pt x="52292" y="6731"/>
                </a:lnTo>
                <a:lnTo>
                  <a:pt x="25082" y="25082"/>
                </a:lnTo>
                <a:lnTo>
                  <a:pt x="6730" y="52292"/>
                </a:lnTo>
                <a:lnTo>
                  <a:pt x="0" y="85598"/>
                </a:lnTo>
                <a:lnTo>
                  <a:pt x="0" y="427989"/>
                </a:lnTo>
                <a:lnTo>
                  <a:pt x="6730" y="461295"/>
                </a:lnTo>
                <a:lnTo>
                  <a:pt x="25082" y="488505"/>
                </a:lnTo>
                <a:lnTo>
                  <a:pt x="52292" y="506857"/>
                </a:lnTo>
                <a:lnTo>
                  <a:pt x="85598" y="513588"/>
                </a:lnTo>
                <a:lnTo>
                  <a:pt x="4198366" y="513588"/>
                </a:lnTo>
                <a:lnTo>
                  <a:pt x="4231671" y="506856"/>
                </a:lnTo>
                <a:lnTo>
                  <a:pt x="4258881" y="488505"/>
                </a:lnTo>
                <a:lnTo>
                  <a:pt x="4277233" y="461295"/>
                </a:lnTo>
                <a:lnTo>
                  <a:pt x="4283964" y="427989"/>
                </a:lnTo>
                <a:lnTo>
                  <a:pt x="4283964" y="85598"/>
                </a:lnTo>
                <a:lnTo>
                  <a:pt x="4277233" y="52292"/>
                </a:lnTo>
                <a:lnTo>
                  <a:pt x="4258881" y="25082"/>
                </a:lnTo>
                <a:lnTo>
                  <a:pt x="4231671" y="6730"/>
                </a:lnTo>
                <a:lnTo>
                  <a:pt x="4198366" y="0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5852921" y="2916758"/>
            <a:ext cx="8879205" cy="14922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678180" algn="ctr">
              <a:lnSpc>
                <a:spcPct val="100000"/>
              </a:lnSpc>
              <a:spcBef>
                <a:spcPts val="100"/>
              </a:spcBef>
            </a:pPr>
            <a:r>
              <a:rPr sz="2400" b="1" spc="15" dirty="0">
                <a:solidFill>
                  <a:srgbClr val="FFFFFF"/>
                </a:solidFill>
                <a:latin typeface="Tahoma"/>
                <a:cs typeface="Tahoma"/>
              </a:rPr>
              <a:t>kubelet</a:t>
            </a:r>
            <a:endParaRPr sz="2400">
              <a:latin typeface="Tahoma"/>
              <a:cs typeface="Tahoma"/>
            </a:endParaRPr>
          </a:p>
          <a:p>
            <a:pPr marL="381000" indent="-368935">
              <a:lnSpc>
                <a:spcPct val="100000"/>
              </a:lnSpc>
              <a:spcBef>
                <a:spcPts val="2070"/>
              </a:spcBef>
              <a:buFont typeface="Tahoma"/>
              <a:buChar char="●"/>
              <a:tabLst>
                <a:tab pos="381000" algn="l"/>
                <a:tab pos="381635" algn="l"/>
              </a:tabLst>
            </a:pPr>
            <a:r>
              <a:rPr sz="2200" spc="30" dirty="0">
                <a:solidFill>
                  <a:srgbClr val="3E3E3E"/>
                </a:solidFill>
                <a:latin typeface="Trebuchet MS"/>
                <a:cs typeface="Trebuchet MS"/>
              </a:rPr>
              <a:t>Kubelet</a:t>
            </a:r>
            <a:r>
              <a:rPr sz="2200" spc="-6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is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responsible</a:t>
            </a:r>
            <a:r>
              <a:rPr sz="2200" spc="-4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for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5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working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of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Trebuchet MS"/>
                <a:cs typeface="Trebuchet MS"/>
              </a:rPr>
              <a:t>each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10" dirty="0">
                <a:solidFill>
                  <a:srgbClr val="3E3E3E"/>
                </a:solidFill>
                <a:latin typeface="Trebuchet MS"/>
                <a:cs typeface="Trebuchet MS"/>
              </a:rPr>
              <a:t>node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Trebuchet MS"/>
                <a:cs typeface="Trebuchet MS"/>
              </a:rPr>
              <a:t>and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rebuchet MS"/>
                <a:cs typeface="Trebuchet MS"/>
              </a:rPr>
              <a:t>ensuring</a:t>
            </a:r>
            <a:endParaRPr sz="2200">
              <a:latin typeface="Trebuchet MS"/>
              <a:cs typeface="Trebuchet MS"/>
            </a:endParaRPr>
          </a:p>
          <a:p>
            <a:pPr marL="381000">
              <a:lnSpc>
                <a:spcPct val="100000"/>
              </a:lnSpc>
              <a:spcBef>
                <a:spcPts val="1320"/>
              </a:spcBef>
            </a:pP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114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" dirty="0">
                <a:solidFill>
                  <a:srgbClr val="3E3E3E"/>
                </a:solidFill>
                <a:latin typeface="Trebuchet MS"/>
                <a:cs typeface="Trebuchet MS"/>
              </a:rPr>
              <a:t>container’s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5" dirty="0">
                <a:solidFill>
                  <a:srgbClr val="3E3E3E"/>
                </a:solidFill>
                <a:latin typeface="Trebuchet MS"/>
                <a:cs typeface="Trebuchet MS"/>
              </a:rPr>
              <a:t>health.</a:t>
            </a:r>
            <a:endParaRPr sz="2200">
              <a:latin typeface="Trebuchet MS"/>
              <a:cs typeface="Trebuchet MS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1068133" y="2433637"/>
            <a:ext cx="3627754" cy="5036185"/>
            <a:chOff x="1068133" y="2433637"/>
            <a:chExt cx="3627754" cy="5036185"/>
          </a:xfrm>
        </p:grpSpPr>
        <p:sp>
          <p:nvSpPr>
            <p:cNvPr id="11" name="object 11"/>
            <p:cNvSpPr/>
            <p:nvPr/>
          </p:nvSpPr>
          <p:spPr>
            <a:xfrm>
              <a:off x="1072896" y="2438400"/>
              <a:ext cx="3618229" cy="5026660"/>
            </a:xfrm>
            <a:custGeom>
              <a:avLst/>
              <a:gdLst/>
              <a:ahLst/>
              <a:cxnLst/>
              <a:rect l="l" t="t" r="r" b="b"/>
              <a:pathLst>
                <a:path w="3618229" h="5026659">
                  <a:moveTo>
                    <a:pt x="3014979" y="0"/>
                  </a:moveTo>
                  <a:lnTo>
                    <a:pt x="602996" y="0"/>
                  </a:lnTo>
                  <a:lnTo>
                    <a:pt x="555876" y="1814"/>
                  </a:lnTo>
                  <a:lnTo>
                    <a:pt x="509747" y="7168"/>
                  </a:lnTo>
                  <a:lnTo>
                    <a:pt x="464744" y="15927"/>
                  </a:lnTo>
                  <a:lnTo>
                    <a:pt x="421000" y="27957"/>
                  </a:lnTo>
                  <a:lnTo>
                    <a:pt x="378650" y="43124"/>
                  </a:lnTo>
                  <a:lnTo>
                    <a:pt x="337827" y="61294"/>
                  </a:lnTo>
                  <a:lnTo>
                    <a:pt x="298666" y="82333"/>
                  </a:lnTo>
                  <a:lnTo>
                    <a:pt x="261301" y="106107"/>
                  </a:lnTo>
                  <a:lnTo>
                    <a:pt x="225865" y="132481"/>
                  </a:lnTo>
                  <a:lnTo>
                    <a:pt x="192494" y="161321"/>
                  </a:lnTo>
                  <a:lnTo>
                    <a:pt x="161321" y="192494"/>
                  </a:lnTo>
                  <a:lnTo>
                    <a:pt x="132481" y="225865"/>
                  </a:lnTo>
                  <a:lnTo>
                    <a:pt x="106107" y="261301"/>
                  </a:lnTo>
                  <a:lnTo>
                    <a:pt x="82333" y="298666"/>
                  </a:lnTo>
                  <a:lnTo>
                    <a:pt x="61294" y="337827"/>
                  </a:lnTo>
                  <a:lnTo>
                    <a:pt x="43124" y="378650"/>
                  </a:lnTo>
                  <a:lnTo>
                    <a:pt x="27957" y="421000"/>
                  </a:lnTo>
                  <a:lnTo>
                    <a:pt x="15927" y="464744"/>
                  </a:lnTo>
                  <a:lnTo>
                    <a:pt x="7168" y="509747"/>
                  </a:lnTo>
                  <a:lnTo>
                    <a:pt x="1814" y="555876"/>
                  </a:lnTo>
                  <a:lnTo>
                    <a:pt x="0" y="602996"/>
                  </a:lnTo>
                  <a:lnTo>
                    <a:pt x="0" y="4423156"/>
                  </a:lnTo>
                  <a:lnTo>
                    <a:pt x="1814" y="4470275"/>
                  </a:lnTo>
                  <a:lnTo>
                    <a:pt x="7168" y="4516404"/>
                  </a:lnTo>
                  <a:lnTo>
                    <a:pt x="15927" y="4561407"/>
                  </a:lnTo>
                  <a:lnTo>
                    <a:pt x="27957" y="4605151"/>
                  </a:lnTo>
                  <a:lnTo>
                    <a:pt x="43124" y="4647501"/>
                  </a:lnTo>
                  <a:lnTo>
                    <a:pt x="61294" y="4688324"/>
                  </a:lnTo>
                  <a:lnTo>
                    <a:pt x="82333" y="4727485"/>
                  </a:lnTo>
                  <a:lnTo>
                    <a:pt x="106107" y="4764850"/>
                  </a:lnTo>
                  <a:lnTo>
                    <a:pt x="132481" y="4800286"/>
                  </a:lnTo>
                  <a:lnTo>
                    <a:pt x="161321" y="4833657"/>
                  </a:lnTo>
                  <a:lnTo>
                    <a:pt x="192494" y="4864830"/>
                  </a:lnTo>
                  <a:lnTo>
                    <a:pt x="225865" y="4893670"/>
                  </a:lnTo>
                  <a:lnTo>
                    <a:pt x="261301" y="4920044"/>
                  </a:lnTo>
                  <a:lnTo>
                    <a:pt x="298666" y="4943818"/>
                  </a:lnTo>
                  <a:lnTo>
                    <a:pt x="337827" y="4964857"/>
                  </a:lnTo>
                  <a:lnTo>
                    <a:pt x="378650" y="4983027"/>
                  </a:lnTo>
                  <a:lnTo>
                    <a:pt x="421000" y="4998194"/>
                  </a:lnTo>
                  <a:lnTo>
                    <a:pt x="464744" y="5010224"/>
                  </a:lnTo>
                  <a:lnTo>
                    <a:pt x="509747" y="5018983"/>
                  </a:lnTo>
                  <a:lnTo>
                    <a:pt x="555876" y="5024337"/>
                  </a:lnTo>
                  <a:lnTo>
                    <a:pt x="602996" y="5026152"/>
                  </a:lnTo>
                  <a:lnTo>
                    <a:pt x="3014979" y="5026152"/>
                  </a:lnTo>
                  <a:lnTo>
                    <a:pt x="3062099" y="5024337"/>
                  </a:lnTo>
                  <a:lnTo>
                    <a:pt x="3108228" y="5018983"/>
                  </a:lnTo>
                  <a:lnTo>
                    <a:pt x="3153231" y="5010224"/>
                  </a:lnTo>
                  <a:lnTo>
                    <a:pt x="3196975" y="4998194"/>
                  </a:lnTo>
                  <a:lnTo>
                    <a:pt x="3239325" y="4983027"/>
                  </a:lnTo>
                  <a:lnTo>
                    <a:pt x="3280148" y="4964857"/>
                  </a:lnTo>
                  <a:lnTo>
                    <a:pt x="3319309" y="4943818"/>
                  </a:lnTo>
                  <a:lnTo>
                    <a:pt x="3356674" y="4920044"/>
                  </a:lnTo>
                  <a:lnTo>
                    <a:pt x="3392110" y="4893670"/>
                  </a:lnTo>
                  <a:lnTo>
                    <a:pt x="3425481" y="4864830"/>
                  </a:lnTo>
                  <a:lnTo>
                    <a:pt x="3456654" y="4833657"/>
                  </a:lnTo>
                  <a:lnTo>
                    <a:pt x="3485494" y="4800286"/>
                  </a:lnTo>
                  <a:lnTo>
                    <a:pt x="3511868" y="4764850"/>
                  </a:lnTo>
                  <a:lnTo>
                    <a:pt x="3535642" y="4727485"/>
                  </a:lnTo>
                  <a:lnTo>
                    <a:pt x="3556681" y="4688324"/>
                  </a:lnTo>
                  <a:lnTo>
                    <a:pt x="3574851" y="4647501"/>
                  </a:lnTo>
                  <a:lnTo>
                    <a:pt x="3590018" y="4605151"/>
                  </a:lnTo>
                  <a:lnTo>
                    <a:pt x="3602048" y="4561407"/>
                  </a:lnTo>
                  <a:lnTo>
                    <a:pt x="3610807" y="4516404"/>
                  </a:lnTo>
                  <a:lnTo>
                    <a:pt x="3616161" y="4470275"/>
                  </a:lnTo>
                  <a:lnTo>
                    <a:pt x="3617976" y="4423156"/>
                  </a:lnTo>
                  <a:lnTo>
                    <a:pt x="3617976" y="602996"/>
                  </a:lnTo>
                  <a:lnTo>
                    <a:pt x="3616161" y="555876"/>
                  </a:lnTo>
                  <a:lnTo>
                    <a:pt x="3610807" y="509747"/>
                  </a:lnTo>
                  <a:lnTo>
                    <a:pt x="3602048" y="464744"/>
                  </a:lnTo>
                  <a:lnTo>
                    <a:pt x="3590018" y="421000"/>
                  </a:lnTo>
                  <a:lnTo>
                    <a:pt x="3574851" y="378650"/>
                  </a:lnTo>
                  <a:lnTo>
                    <a:pt x="3556681" y="337827"/>
                  </a:lnTo>
                  <a:lnTo>
                    <a:pt x="3535642" y="298666"/>
                  </a:lnTo>
                  <a:lnTo>
                    <a:pt x="3511868" y="261301"/>
                  </a:lnTo>
                  <a:lnTo>
                    <a:pt x="3485494" y="225865"/>
                  </a:lnTo>
                  <a:lnTo>
                    <a:pt x="3456654" y="192494"/>
                  </a:lnTo>
                  <a:lnTo>
                    <a:pt x="3425481" y="161321"/>
                  </a:lnTo>
                  <a:lnTo>
                    <a:pt x="3392110" y="132481"/>
                  </a:lnTo>
                  <a:lnTo>
                    <a:pt x="3356674" y="106107"/>
                  </a:lnTo>
                  <a:lnTo>
                    <a:pt x="3319309" y="82333"/>
                  </a:lnTo>
                  <a:lnTo>
                    <a:pt x="3280148" y="61294"/>
                  </a:lnTo>
                  <a:lnTo>
                    <a:pt x="3239325" y="43124"/>
                  </a:lnTo>
                  <a:lnTo>
                    <a:pt x="3196975" y="27957"/>
                  </a:lnTo>
                  <a:lnTo>
                    <a:pt x="3153231" y="15927"/>
                  </a:lnTo>
                  <a:lnTo>
                    <a:pt x="3108228" y="7168"/>
                  </a:lnTo>
                  <a:lnTo>
                    <a:pt x="3062099" y="1814"/>
                  </a:lnTo>
                  <a:lnTo>
                    <a:pt x="301497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072896" y="2438400"/>
              <a:ext cx="3618229" cy="5026660"/>
            </a:xfrm>
            <a:custGeom>
              <a:avLst/>
              <a:gdLst/>
              <a:ahLst/>
              <a:cxnLst/>
              <a:rect l="l" t="t" r="r" b="b"/>
              <a:pathLst>
                <a:path w="3618229" h="5026659">
                  <a:moveTo>
                    <a:pt x="0" y="602996"/>
                  </a:moveTo>
                  <a:lnTo>
                    <a:pt x="1814" y="555876"/>
                  </a:lnTo>
                  <a:lnTo>
                    <a:pt x="7168" y="509747"/>
                  </a:lnTo>
                  <a:lnTo>
                    <a:pt x="15927" y="464744"/>
                  </a:lnTo>
                  <a:lnTo>
                    <a:pt x="27957" y="421000"/>
                  </a:lnTo>
                  <a:lnTo>
                    <a:pt x="43124" y="378650"/>
                  </a:lnTo>
                  <a:lnTo>
                    <a:pt x="61294" y="337827"/>
                  </a:lnTo>
                  <a:lnTo>
                    <a:pt x="82333" y="298666"/>
                  </a:lnTo>
                  <a:lnTo>
                    <a:pt x="106107" y="261301"/>
                  </a:lnTo>
                  <a:lnTo>
                    <a:pt x="132481" y="225865"/>
                  </a:lnTo>
                  <a:lnTo>
                    <a:pt x="161321" y="192494"/>
                  </a:lnTo>
                  <a:lnTo>
                    <a:pt x="192494" y="161321"/>
                  </a:lnTo>
                  <a:lnTo>
                    <a:pt x="225865" y="132481"/>
                  </a:lnTo>
                  <a:lnTo>
                    <a:pt x="261301" y="106107"/>
                  </a:lnTo>
                  <a:lnTo>
                    <a:pt x="298666" y="82333"/>
                  </a:lnTo>
                  <a:lnTo>
                    <a:pt x="337827" y="61294"/>
                  </a:lnTo>
                  <a:lnTo>
                    <a:pt x="378650" y="43124"/>
                  </a:lnTo>
                  <a:lnTo>
                    <a:pt x="421000" y="27957"/>
                  </a:lnTo>
                  <a:lnTo>
                    <a:pt x="464744" y="15927"/>
                  </a:lnTo>
                  <a:lnTo>
                    <a:pt x="509747" y="7168"/>
                  </a:lnTo>
                  <a:lnTo>
                    <a:pt x="555876" y="1814"/>
                  </a:lnTo>
                  <a:lnTo>
                    <a:pt x="602996" y="0"/>
                  </a:lnTo>
                  <a:lnTo>
                    <a:pt x="3014979" y="0"/>
                  </a:lnTo>
                  <a:lnTo>
                    <a:pt x="3062099" y="1814"/>
                  </a:lnTo>
                  <a:lnTo>
                    <a:pt x="3108228" y="7168"/>
                  </a:lnTo>
                  <a:lnTo>
                    <a:pt x="3153231" y="15927"/>
                  </a:lnTo>
                  <a:lnTo>
                    <a:pt x="3196975" y="27957"/>
                  </a:lnTo>
                  <a:lnTo>
                    <a:pt x="3239325" y="43124"/>
                  </a:lnTo>
                  <a:lnTo>
                    <a:pt x="3280148" y="61294"/>
                  </a:lnTo>
                  <a:lnTo>
                    <a:pt x="3319309" y="82333"/>
                  </a:lnTo>
                  <a:lnTo>
                    <a:pt x="3356674" y="106107"/>
                  </a:lnTo>
                  <a:lnTo>
                    <a:pt x="3392110" y="132481"/>
                  </a:lnTo>
                  <a:lnTo>
                    <a:pt x="3425481" y="161321"/>
                  </a:lnTo>
                  <a:lnTo>
                    <a:pt x="3456654" y="192494"/>
                  </a:lnTo>
                  <a:lnTo>
                    <a:pt x="3485494" y="225865"/>
                  </a:lnTo>
                  <a:lnTo>
                    <a:pt x="3511868" y="261301"/>
                  </a:lnTo>
                  <a:lnTo>
                    <a:pt x="3535642" y="298666"/>
                  </a:lnTo>
                  <a:lnTo>
                    <a:pt x="3556681" y="337827"/>
                  </a:lnTo>
                  <a:lnTo>
                    <a:pt x="3574851" y="378650"/>
                  </a:lnTo>
                  <a:lnTo>
                    <a:pt x="3590018" y="421000"/>
                  </a:lnTo>
                  <a:lnTo>
                    <a:pt x="3602048" y="464744"/>
                  </a:lnTo>
                  <a:lnTo>
                    <a:pt x="3610807" y="509747"/>
                  </a:lnTo>
                  <a:lnTo>
                    <a:pt x="3616161" y="555876"/>
                  </a:lnTo>
                  <a:lnTo>
                    <a:pt x="3617976" y="602996"/>
                  </a:lnTo>
                  <a:lnTo>
                    <a:pt x="3617976" y="4423156"/>
                  </a:lnTo>
                  <a:lnTo>
                    <a:pt x="3616161" y="4470275"/>
                  </a:lnTo>
                  <a:lnTo>
                    <a:pt x="3610807" y="4516404"/>
                  </a:lnTo>
                  <a:lnTo>
                    <a:pt x="3602048" y="4561407"/>
                  </a:lnTo>
                  <a:lnTo>
                    <a:pt x="3590018" y="4605151"/>
                  </a:lnTo>
                  <a:lnTo>
                    <a:pt x="3574851" y="4647501"/>
                  </a:lnTo>
                  <a:lnTo>
                    <a:pt x="3556681" y="4688324"/>
                  </a:lnTo>
                  <a:lnTo>
                    <a:pt x="3535642" y="4727485"/>
                  </a:lnTo>
                  <a:lnTo>
                    <a:pt x="3511868" y="4764850"/>
                  </a:lnTo>
                  <a:lnTo>
                    <a:pt x="3485494" y="4800286"/>
                  </a:lnTo>
                  <a:lnTo>
                    <a:pt x="3456654" y="4833657"/>
                  </a:lnTo>
                  <a:lnTo>
                    <a:pt x="3425481" y="4864830"/>
                  </a:lnTo>
                  <a:lnTo>
                    <a:pt x="3392110" y="4893670"/>
                  </a:lnTo>
                  <a:lnTo>
                    <a:pt x="3356674" y="4920044"/>
                  </a:lnTo>
                  <a:lnTo>
                    <a:pt x="3319309" y="4943818"/>
                  </a:lnTo>
                  <a:lnTo>
                    <a:pt x="3280148" y="4964857"/>
                  </a:lnTo>
                  <a:lnTo>
                    <a:pt x="3239325" y="4983027"/>
                  </a:lnTo>
                  <a:lnTo>
                    <a:pt x="3196975" y="4998194"/>
                  </a:lnTo>
                  <a:lnTo>
                    <a:pt x="3153231" y="5010224"/>
                  </a:lnTo>
                  <a:lnTo>
                    <a:pt x="3108228" y="5018983"/>
                  </a:lnTo>
                  <a:lnTo>
                    <a:pt x="3062099" y="5024337"/>
                  </a:lnTo>
                  <a:lnTo>
                    <a:pt x="3014979" y="5026152"/>
                  </a:lnTo>
                  <a:lnTo>
                    <a:pt x="602996" y="5026152"/>
                  </a:lnTo>
                  <a:lnTo>
                    <a:pt x="555876" y="5024337"/>
                  </a:lnTo>
                  <a:lnTo>
                    <a:pt x="509747" y="5018983"/>
                  </a:lnTo>
                  <a:lnTo>
                    <a:pt x="464744" y="5010224"/>
                  </a:lnTo>
                  <a:lnTo>
                    <a:pt x="421000" y="4998194"/>
                  </a:lnTo>
                  <a:lnTo>
                    <a:pt x="378650" y="4983027"/>
                  </a:lnTo>
                  <a:lnTo>
                    <a:pt x="337827" y="4964857"/>
                  </a:lnTo>
                  <a:lnTo>
                    <a:pt x="298666" y="4943818"/>
                  </a:lnTo>
                  <a:lnTo>
                    <a:pt x="261301" y="4920044"/>
                  </a:lnTo>
                  <a:lnTo>
                    <a:pt x="225865" y="4893670"/>
                  </a:lnTo>
                  <a:lnTo>
                    <a:pt x="192494" y="4864830"/>
                  </a:lnTo>
                  <a:lnTo>
                    <a:pt x="161321" y="4833657"/>
                  </a:lnTo>
                  <a:lnTo>
                    <a:pt x="132481" y="4800286"/>
                  </a:lnTo>
                  <a:lnTo>
                    <a:pt x="106107" y="4764850"/>
                  </a:lnTo>
                  <a:lnTo>
                    <a:pt x="82333" y="4727485"/>
                  </a:lnTo>
                  <a:lnTo>
                    <a:pt x="61294" y="4688324"/>
                  </a:lnTo>
                  <a:lnTo>
                    <a:pt x="43124" y="4647501"/>
                  </a:lnTo>
                  <a:lnTo>
                    <a:pt x="27957" y="4605151"/>
                  </a:lnTo>
                  <a:lnTo>
                    <a:pt x="15927" y="4561407"/>
                  </a:lnTo>
                  <a:lnTo>
                    <a:pt x="7168" y="4516404"/>
                  </a:lnTo>
                  <a:lnTo>
                    <a:pt x="1814" y="4470275"/>
                  </a:lnTo>
                  <a:lnTo>
                    <a:pt x="0" y="4423156"/>
                  </a:lnTo>
                  <a:lnTo>
                    <a:pt x="0" y="602996"/>
                  </a:lnTo>
                  <a:close/>
                </a:path>
              </a:pathLst>
            </a:custGeom>
            <a:ln w="9525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312164" y="2831591"/>
              <a:ext cx="3107690" cy="502920"/>
            </a:xfrm>
            <a:custGeom>
              <a:avLst/>
              <a:gdLst/>
              <a:ahLst/>
              <a:cxnLst/>
              <a:rect l="l" t="t" r="r" b="b"/>
              <a:pathLst>
                <a:path w="3107690" h="502920">
                  <a:moveTo>
                    <a:pt x="3023616" y="0"/>
                  </a:moveTo>
                  <a:lnTo>
                    <a:pt x="83820" y="0"/>
                  </a:lnTo>
                  <a:lnTo>
                    <a:pt x="51167" y="6578"/>
                  </a:lnTo>
                  <a:lnTo>
                    <a:pt x="24526" y="24526"/>
                  </a:lnTo>
                  <a:lnTo>
                    <a:pt x="6578" y="51167"/>
                  </a:lnTo>
                  <a:lnTo>
                    <a:pt x="0" y="83820"/>
                  </a:lnTo>
                  <a:lnTo>
                    <a:pt x="0" y="419100"/>
                  </a:lnTo>
                  <a:lnTo>
                    <a:pt x="6578" y="451752"/>
                  </a:lnTo>
                  <a:lnTo>
                    <a:pt x="24526" y="478393"/>
                  </a:lnTo>
                  <a:lnTo>
                    <a:pt x="51167" y="496341"/>
                  </a:lnTo>
                  <a:lnTo>
                    <a:pt x="83820" y="502920"/>
                  </a:lnTo>
                  <a:lnTo>
                    <a:pt x="3023616" y="502920"/>
                  </a:lnTo>
                  <a:lnTo>
                    <a:pt x="3056268" y="496341"/>
                  </a:lnTo>
                  <a:lnTo>
                    <a:pt x="3082909" y="478393"/>
                  </a:lnTo>
                  <a:lnTo>
                    <a:pt x="3100857" y="451752"/>
                  </a:lnTo>
                  <a:lnTo>
                    <a:pt x="3107436" y="419100"/>
                  </a:lnTo>
                  <a:lnTo>
                    <a:pt x="3107436" y="83820"/>
                  </a:lnTo>
                  <a:lnTo>
                    <a:pt x="3100857" y="51167"/>
                  </a:lnTo>
                  <a:lnTo>
                    <a:pt x="3082909" y="24526"/>
                  </a:lnTo>
                  <a:lnTo>
                    <a:pt x="3056268" y="6578"/>
                  </a:lnTo>
                  <a:lnTo>
                    <a:pt x="3023616" y="0"/>
                  </a:lnTo>
                  <a:close/>
                </a:path>
              </a:pathLst>
            </a:custGeom>
            <a:solidFill>
              <a:srgbClr val="9CC2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312164" y="2831591"/>
              <a:ext cx="3107690" cy="502920"/>
            </a:xfrm>
            <a:custGeom>
              <a:avLst/>
              <a:gdLst/>
              <a:ahLst/>
              <a:cxnLst/>
              <a:rect l="l" t="t" r="r" b="b"/>
              <a:pathLst>
                <a:path w="3107690" h="502920">
                  <a:moveTo>
                    <a:pt x="0" y="83820"/>
                  </a:moveTo>
                  <a:lnTo>
                    <a:pt x="6578" y="51167"/>
                  </a:lnTo>
                  <a:lnTo>
                    <a:pt x="24526" y="24526"/>
                  </a:lnTo>
                  <a:lnTo>
                    <a:pt x="51167" y="6578"/>
                  </a:lnTo>
                  <a:lnTo>
                    <a:pt x="83820" y="0"/>
                  </a:lnTo>
                  <a:lnTo>
                    <a:pt x="3023616" y="0"/>
                  </a:lnTo>
                  <a:lnTo>
                    <a:pt x="3056268" y="6578"/>
                  </a:lnTo>
                  <a:lnTo>
                    <a:pt x="3082909" y="24526"/>
                  </a:lnTo>
                  <a:lnTo>
                    <a:pt x="3100857" y="51167"/>
                  </a:lnTo>
                  <a:lnTo>
                    <a:pt x="3107436" y="83820"/>
                  </a:lnTo>
                  <a:lnTo>
                    <a:pt x="3107436" y="419100"/>
                  </a:lnTo>
                  <a:lnTo>
                    <a:pt x="3100857" y="451752"/>
                  </a:lnTo>
                  <a:lnTo>
                    <a:pt x="3082909" y="478393"/>
                  </a:lnTo>
                  <a:lnTo>
                    <a:pt x="3056268" y="496341"/>
                  </a:lnTo>
                  <a:lnTo>
                    <a:pt x="3023616" y="502920"/>
                  </a:lnTo>
                  <a:lnTo>
                    <a:pt x="83820" y="502920"/>
                  </a:lnTo>
                  <a:lnTo>
                    <a:pt x="51167" y="496341"/>
                  </a:lnTo>
                  <a:lnTo>
                    <a:pt x="24526" y="478393"/>
                  </a:lnTo>
                  <a:lnTo>
                    <a:pt x="6578" y="451752"/>
                  </a:lnTo>
                  <a:lnTo>
                    <a:pt x="0" y="419100"/>
                  </a:lnTo>
                  <a:lnTo>
                    <a:pt x="0" y="83820"/>
                  </a:lnTo>
                  <a:close/>
                </a:path>
              </a:pathLst>
            </a:custGeom>
            <a:ln w="9525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2366517" y="2888742"/>
            <a:ext cx="995044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100" dirty="0">
                <a:solidFill>
                  <a:srgbClr val="3E3E3E"/>
                </a:solidFill>
                <a:latin typeface="Trebuchet MS"/>
                <a:cs typeface="Trebuchet MS"/>
              </a:rPr>
              <a:t>ku</a:t>
            </a:r>
            <a:r>
              <a:rPr sz="2200" spc="95" dirty="0">
                <a:solidFill>
                  <a:srgbClr val="3E3E3E"/>
                </a:solidFill>
                <a:latin typeface="Trebuchet MS"/>
                <a:cs typeface="Trebuchet MS"/>
              </a:rPr>
              <a:t>b</a:t>
            </a:r>
            <a:r>
              <a:rPr sz="2200" spc="-40" dirty="0">
                <a:solidFill>
                  <a:srgbClr val="3E3E3E"/>
                </a:solidFill>
                <a:latin typeface="Trebuchet MS"/>
                <a:cs typeface="Trebuchet MS"/>
              </a:rPr>
              <a:t>elet</a:t>
            </a:r>
            <a:endParaRPr sz="2200">
              <a:latin typeface="Trebuchet MS"/>
              <a:cs typeface="Trebuchet MS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1307401" y="3588829"/>
            <a:ext cx="3117215" cy="512445"/>
            <a:chOff x="1307401" y="3588829"/>
            <a:chExt cx="3117215" cy="512445"/>
          </a:xfrm>
        </p:grpSpPr>
        <p:sp>
          <p:nvSpPr>
            <p:cNvPr id="17" name="object 17"/>
            <p:cNvSpPr/>
            <p:nvPr/>
          </p:nvSpPr>
          <p:spPr>
            <a:xfrm>
              <a:off x="1312163" y="3593591"/>
              <a:ext cx="3107690" cy="502920"/>
            </a:xfrm>
            <a:custGeom>
              <a:avLst/>
              <a:gdLst/>
              <a:ahLst/>
              <a:cxnLst/>
              <a:rect l="l" t="t" r="r" b="b"/>
              <a:pathLst>
                <a:path w="3107690" h="502920">
                  <a:moveTo>
                    <a:pt x="3023616" y="0"/>
                  </a:moveTo>
                  <a:lnTo>
                    <a:pt x="83820" y="0"/>
                  </a:lnTo>
                  <a:lnTo>
                    <a:pt x="51167" y="6578"/>
                  </a:lnTo>
                  <a:lnTo>
                    <a:pt x="24526" y="24526"/>
                  </a:lnTo>
                  <a:lnTo>
                    <a:pt x="6578" y="51167"/>
                  </a:lnTo>
                  <a:lnTo>
                    <a:pt x="0" y="83820"/>
                  </a:lnTo>
                  <a:lnTo>
                    <a:pt x="0" y="419100"/>
                  </a:lnTo>
                  <a:lnTo>
                    <a:pt x="6578" y="451752"/>
                  </a:lnTo>
                  <a:lnTo>
                    <a:pt x="24526" y="478393"/>
                  </a:lnTo>
                  <a:lnTo>
                    <a:pt x="51167" y="496341"/>
                  </a:lnTo>
                  <a:lnTo>
                    <a:pt x="83820" y="502920"/>
                  </a:lnTo>
                  <a:lnTo>
                    <a:pt x="3023616" y="502920"/>
                  </a:lnTo>
                  <a:lnTo>
                    <a:pt x="3056268" y="496341"/>
                  </a:lnTo>
                  <a:lnTo>
                    <a:pt x="3082909" y="478393"/>
                  </a:lnTo>
                  <a:lnTo>
                    <a:pt x="3100857" y="451752"/>
                  </a:lnTo>
                  <a:lnTo>
                    <a:pt x="3107436" y="419100"/>
                  </a:lnTo>
                  <a:lnTo>
                    <a:pt x="3107436" y="83820"/>
                  </a:lnTo>
                  <a:lnTo>
                    <a:pt x="3100857" y="51167"/>
                  </a:lnTo>
                  <a:lnTo>
                    <a:pt x="3082909" y="24526"/>
                  </a:lnTo>
                  <a:lnTo>
                    <a:pt x="3056268" y="6578"/>
                  </a:lnTo>
                  <a:lnTo>
                    <a:pt x="3023616" y="0"/>
                  </a:lnTo>
                  <a:close/>
                </a:path>
              </a:pathLst>
            </a:custGeom>
            <a:solidFill>
              <a:srgbClr val="9CC2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312163" y="3593591"/>
              <a:ext cx="3107690" cy="502920"/>
            </a:xfrm>
            <a:custGeom>
              <a:avLst/>
              <a:gdLst/>
              <a:ahLst/>
              <a:cxnLst/>
              <a:rect l="l" t="t" r="r" b="b"/>
              <a:pathLst>
                <a:path w="3107690" h="502920">
                  <a:moveTo>
                    <a:pt x="0" y="83820"/>
                  </a:moveTo>
                  <a:lnTo>
                    <a:pt x="6578" y="51167"/>
                  </a:lnTo>
                  <a:lnTo>
                    <a:pt x="24526" y="24526"/>
                  </a:lnTo>
                  <a:lnTo>
                    <a:pt x="51167" y="6578"/>
                  </a:lnTo>
                  <a:lnTo>
                    <a:pt x="83820" y="0"/>
                  </a:lnTo>
                  <a:lnTo>
                    <a:pt x="3023616" y="0"/>
                  </a:lnTo>
                  <a:lnTo>
                    <a:pt x="3056268" y="6578"/>
                  </a:lnTo>
                  <a:lnTo>
                    <a:pt x="3082909" y="24526"/>
                  </a:lnTo>
                  <a:lnTo>
                    <a:pt x="3100857" y="51167"/>
                  </a:lnTo>
                  <a:lnTo>
                    <a:pt x="3107436" y="83820"/>
                  </a:lnTo>
                  <a:lnTo>
                    <a:pt x="3107436" y="419100"/>
                  </a:lnTo>
                  <a:lnTo>
                    <a:pt x="3100857" y="451752"/>
                  </a:lnTo>
                  <a:lnTo>
                    <a:pt x="3082909" y="478393"/>
                  </a:lnTo>
                  <a:lnTo>
                    <a:pt x="3056268" y="496341"/>
                  </a:lnTo>
                  <a:lnTo>
                    <a:pt x="3023616" y="502920"/>
                  </a:lnTo>
                  <a:lnTo>
                    <a:pt x="83820" y="502920"/>
                  </a:lnTo>
                  <a:lnTo>
                    <a:pt x="51167" y="496341"/>
                  </a:lnTo>
                  <a:lnTo>
                    <a:pt x="24526" y="478393"/>
                  </a:lnTo>
                  <a:lnTo>
                    <a:pt x="6578" y="451752"/>
                  </a:lnTo>
                  <a:lnTo>
                    <a:pt x="0" y="419100"/>
                  </a:lnTo>
                  <a:lnTo>
                    <a:pt x="0" y="83820"/>
                  </a:lnTo>
                  <a:close/>
                </a:path>
              </a:pathLst>
            </a:custGeom>
            <a:ln w="9525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2115057" y="3650437"/>
            <a:ext cx="150114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90" dirty="0">
                <a:solidFill>
                  <a:srgbClr val="3E3E3E"/>
                </a:solidFill>
                <a:latin typeface="Trebuchet MS"/>
                <a:cs typeface="Trebuchet MS"/>
              </a:rPr>
              <a:t>k</a:t>
            </a:r>
            <a:r>
              <a:rPr sz="2200" spc="85" dirty="0">
                <a:solidFill>
                  <a:srgbClr val="3E3E3E"/>
                </a:solidFill>
                <a:latin typeface="Trebuchet MS"/>
                <a:cs typeface="Trebuchet MS"/>
              </a:rPr>
              <a:t>u</a:t>
            </a:r>
            <a:r>
              <a:rPr sz="2200" spc="75" dirty="0">
                <a:solidFill>
                  <a:srgbClr val="3E3E3E"/>
                </a:solidFill>
                <a:latin typeface="Trebuchet MS"/>
                <a:cs typeface="Trebuchet MS"/>
              </a:rPr>
              <a:t>be</a:t>
            </a:r>
            <a:r>
              <a:rPr sz="2200" spc="-105" dirty="0">
                <a:solidFill>
                  <a:srgbClr val="3E3E3E"/>
                </a:solidFill>
                <a:latin typeface="Trebuchet MS"/>
                <a:cs typeface="Trebuchet MS"/>
              </a:rPr>
              <a:t>-</a:t>
            </a:r>
            <a:r>
              <a:rPr sz="2200" spc="75" dirty="0">
                <a:solidFill>
                  <a:srgbClr val="3E3E3E"/>
                </a:solidFill>
                <a:latin typeface="Trebuchet MS"/>
                <a:cs typeface="Trebuchet MS"/>
              </a:rPr>
              <a:t>proxy</a:t>
            </a:r>
            <a:endParaRPr sz="2200">
              <a:latin typeface="Trebuchet MS"/>
              <a:cs typeface="Trebuchet MS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1289113" y="5353621"/>
            <a:ext cx="3135630" cy="1734820"/>
            <a:chOff x="1289113" y="5353621"/>
            <a:chExt cx="3135630" cy="1734820"/>
          </a:xfrm>
        </p:grpSpPr>
        <p:sp>
          <p:nvSpPr>
            <p:cNvPr id="21" name="object 21"/>
            <p:cNvSpPr/>
            <p:nvPr/>
          </p:nvSpPr>
          <p:spPr>
            <a:xfrm>
              <a:off x="1446275" y="5727192"/>
              <a:ext cx="2973705" cy="1356360"/>
            </a:xfrm>
            <a:custGeom>
              <a:avLst/>
              <a:gdLst/>
              <a:ahLst/>
              <a:cxnLst/>
              <a:rect l="l" t="t" r="r" b="b"/>
              <a:pathLst>
                <a:path w="2973704" h="1356359">
                  <a:moveTo>
                    <a:pt x="2973324" y="0"/>
                  </a:moveTo>
                  <a:lnTo>
                    <a:pt x="0" y="0"/>
                  </a:lnTo>
                  <a:lnTo>
                    <a:pt x="0" y="1356360"/>
                  </a:lnTo>
                  <a:lnTo>
                    <a:pt x="2973324" y="1356360"/>
                  </a:lnTo>
                  <a:lnTo>
                    <a:pt x="2973324" y="0"/>
                  </a:lnTo>
                  <a:close/>
                </a:path>
              </a:pathLst>
            </a:custGeom>
            <a:solidFill>
              <a:srgbClr val="9CC2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446275" y="5727192"/>
              <a:ext cx="2973705" cy="1356360"/>
            </a:xfrm>
            <a:custGeom>
              <a:avLst/>
              <a:gdLst/>
              <a:ahLst/>
              <a:cxnLst/>
              <a:rect l="l" t="t" r="r" b="b"/>
              <a:pathLst>
                <a:path w="2973704" h="1356359">
                  <a:moveTo>
                    <a:pt x="0" y="1356360"/>
                  </a:moveTo>
                  <a:lnTo>
                    <a:pt x="2973324" y="1356360"/>
                  </a:lnTo>
                  <a:lnTo>
                    <a:pt x="2973324" y="0"/>
                  </a:lnTo>
                  <a:lnTo>
                    <a:pt x="0" y="0"/>
                  </a:lnTo>
                  <a:lnTo>
                    <a:pt x="0" y="1356360"/>
                  </a:lnTo>
                  <a:close/>
                </a:path>
              </a:pathLst>
            </a:custGeom>
            <a:ln w="9525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370075" y="5650992"/>
              <a:ext cx="2973705" cy="1356360"/>
            </a:xfrm>
            <a:custGeom>
              <a:avLst/>
              <a:gdLst/>
              <a:ahLst/>
              <a:cxnLst/>
              <a:rect l="l" t="t" r="r" b="b"/>
              <a:pathLst>
                <a:path w="2973704" h="1356359">
                  <a:moveTo>
                    <a:pt x="2973324" y="0"/>
                  </a:moveTo>
                  <a:lnTo>
                    <a:pt x="0" y="0"/>
                  </a:lnTo>
                  <a:lnTo>
                    <a:pt x="0" y="1356360"/>
                  </a:lnTo>
                  <a:lnTo>
                    <a:pt x="2973324" y="1356360"/>
                  </a:lnTo>
                  <a:lnTo>
                    <a:pt x="2973324" y="0"/>
                  </a:lnTo>
                  <a:close/>
                </a:path>
              </a:pathLst>
            </a:custGeom>
            <a:solidFill>
              <a:srgbClr val="9CC2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370075" y="5650992"/>
              <a:ext cx="2973705" cy="1356360"/>
            </a:xfrm>
            <a:custGeom>
              <a:avLst/>
              <a:gdLst/>
              <a:ahLst/>
              <a:cxnLst/>
              <a:rect l="l" t="t" r="r" b="b"/>
              <a:pathLst>
                <a:path w="2973704" h="1356359">
                  <a:moveTo>
                    <a:pt x="0" y="1356360"/>
                  </a:moveTo>
                  <a:lnTo>
                    <a:pt x="2973324" y="1356360"/>
                  </a:lnTo>
                  <a:lnTo>
                    <a:pt x="2973324" y="0"/>
                  </a:lnTo>
                  <a:lnTo>
                    <a:pt x="0" y="0"/>
                  </a:lnTo>
                  <a:lnTo>
                    <a:pt x="0" y="1356360"/>
                  </a:lnTo>
                  <a:close/>
                </a:path>
              </a:pathLst>
            </a:custGeom>
            <a:ln w="9525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293875" y="5358384"/>
              <a:ext cx="2973705" cy="1572895"/>
            </a:xfrm>
            <a:custGeom>
              <a:avLst/>
              <a:gdLst/>
              <a:ahLst/>
              <a:cxnLst/>
              <a:rect l="l" t="t" r="r" b="b"/>
              <a:pathLst>
                <a:path w="2973704" h="1572895">
                  <a:moveTo>
                    <a:pt x="2973324" y="0"/>
                  </a:moveTo>
                  <a:lnTo>
                    <a:pt x="0" y="0"/>
                  </a:lnTo>
                  <a:lnTo>
                    <a:pt x="0" y="1572768"/>
                  </a:lnTo>
                  <a:lnTo>
                    <a:pt x="2973324" y="1572768"/>
                  </a:lnTo>
                  <a:lnTo>
                    <a:pt x="2973324" y="0"/>
                  </a:lnTo>
                  <a:close/>
                </a:path>
              </a:pathLst>
            </a:custGeom>
            <a:solidFill>
              <a:srgbClr val="9CC2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293875" y="5358384"/>
              <a:ext cx="2973705" cy="1572895"/>
            </a:xfrm>
            <a:custGeom>
              <a:avLst/>
              <a:gdLst/>
              <a:ahLst/>
              <a:cxnLst/>
              <a:rect l="l" t="t" r="r" b="b"/>
              <a:pathLst>
                <a:path w="2973704" h="1572895">
                  <a:moveTo>
                    <a:pt x="0" y="1572768"/>
                  </a:moveTo>
                  <a:lnTo>
                    <a:pt x="2973324" y="1572768"/>
                  </a:lnTo>
                  <a:lnTo>
                    <a:pt x="2973324" y="0"/>
                  </a:lnTo>
                  <a:lnTo>
                    <a:pt x="0" y="0"/>
                  </a:lnTo>
                  <a:lnTo>
                    <a:pt x="0" y="1572768"/>
                  </a:lnTo>
                  <a:close/>
                </a:path>
              </a:pathLst>
            </a:custGeom>
            <a:ln w="9524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516379" y="5890260"/>
              <a:ext cx="425450" cy="431800"/>
            </a:xfrm>
            <a:custGeom>
              <a:avLst/>
              <a:gdLst/>
              <a:ahLst/>
              <a:cxnLst/>
              <a:rect l="l" t="t" r="r" b="b"/>
              <a:pathLst>
                <a:path w="425450" h="431800">
                  <a:moveTo>
                    <a:pt x="425195" y="0"/>
                  </a:moveTo>
                  <a:lnTo>
                    <a:pt x="0" y="0"/>
                  </a:lnTo>
                  <a:lnTo>
                    <a:pt x="0" y="431291"/>
                  </a:lnTo>
                  <a:lnTo>
                    <a:pt x="425195" y="431291"/>
                  </a:lnTo>
                  <a:lnTo>
                    <a:pt x="425195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516379" y="5890260"/>
              <a:ext cx="425450" cy="431800"/>
            </a:xfrm>
            <a:custGeom>
              <a:avLst/>
              <a:gdLst/>
              <a:ahLst/>
              <a:cxnLst/>
              <a:rect l="l" t="t" r="r" b="b"/>
              <a:pathLst>
                <a:path w="425450" h="431800">
                  <a:moveTo>
                    <a:pt x="0" y="431291"/>
                  </a:moveTo>
                  <a:lnTo>
                    <a:pt x="425195" y="431291"/>
                  </a:lnTo>
                  <a:lnTo>
                    <a:pt x="425195" y="0"/>
                  </a:lnTo>
                  <a:lnTo>
                    <a:pt x="0" y="0"/>
                  </a:lnTo>
                  <a:lnTo>
                    <a:pt x="0" y="431291"/>
                  </a:lnTo>
                  <a:close/>
                </a:path>
              </a:pathLst>
            </a:custGeom>
            <a:ln w="9524">
              <a:solidFill>
                <a:srgbClr val="44536A"/>
              </a:solidFill>
              <a:prstDash val="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2278379" y="5890260"/>
              <a:ext cx="425450" cy="431800"/>
            </a:xfrm>
            <a:custGeom>
              <a:avLst/>
              <a:gdLst/>
              <a:ahLst/>
              <a:cxnLst/>
              <a:rect l="l" t="t" r="r" b="b"/>
              <a:pathLst>
                <a:path w="425450" h="431800">
                  <a:moveTo>
                    <a:pt x="425195" y="0"/>
                  </a:moveTo>
                  <a:lnTo>
                    <a:pt x="0" y="0"/>
                  </a:lnTo>
                  <a:lnTo>
                    <a:pt x="0" y="431291"/>
                  </a:lnTo>
                  <a:lnTo>
                    <a:pt x="425195" y="431291"/>
                  </a:lnTo>
                  <a:lnTo>
                    <a:pt x="425195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2278379" y="5890260"/>
              <a:ext cx="425450" cy="431800"/>
            </a:xfrm>
            <a:custGeom>
              <a:avLst/>
              <a:gdLst/>
              <a:ahLst/>
              <a:cxnLst/>
              <a:rect l="l" t="t" r="r" b="b"/>
              <a:pathLst>
                <a:path w="425450" h="431800">
                  <a:moveTo>
                    <a:pt x="0" y="431291"/>
                  </a:moveTo>
                  <a:lnTo>
                    <a:pt x="425195" y="431291"/>
                  </a:lnTo>
                  <a:lnTo>
                    <a:pt x="425195" y="0"/>
                  </a:lnTo>
                  <a:lnTo>
                    <a:pt x="0" y="0"/>
                  </a:lnTo>
                  <a:lnTo>
                    <a:pt x="0" y="431291"/>
                  </a:lnTo>
                  <a:close/>
                </a:path>
              </a:pathLst>
            </a:custGeom>
            <a:ln w="9524">
              <a:solidFill>
                <a:srgbClr val="44536A"/>
              </a:solidFill>
              <a:prstDash val="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3040380" y="5890260"/>
              <a:ext cx="425450" cy="431800"/>
            </a:xfrm>
            <a:custGeom>
              <a:avLst/>
              <a:gdLst/>
              <a:ahLst/>
              <a:cxnLst/>
              <a:rect l="l" t="t" r="r" b="b"/>
              <a:pathLst>
                <a:path w="425450" h="431800">
                  <a:moveTo>
                    <a:pt x="425195" y="0"/>
                  </a:moveTo>
                  <a:lnTo>
                    <a:pt x="0" y="0"/>
                  </a:lnTo>
                  <a:lnTo>
                    <a:pt x="0" y="431291"/>
                  </a:lnTo>
                  <a:lnTo>
                    <a:pt x="425195" y="431291"/>
                  </a:lnTo>
                  <a:lnTo>
                    <a:pt x="425195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3040380" y="5890260"/>
              <a:ext cx="425450" cy="431800"/>
            </a:xfrm>
            <a:custGeom>
              <a:avLst/>
              <a:gdLst/>
              <a:ahLst/>
              <a:cxnLst/>
              <a:rect l="l" t="t" r="r" b="b"/>
              <a:pathLst>
                <a:path w="425450" h="431800">
                  <a:moveTo>
                    <a:pt x="0" y="431291"/>
                  </a:moveTo>
                  <a:lnTo>
                    <a:pt x="425195" y="431291"/>
                  </a:lnTo>
                  <a:lnTo>
                    <a:pt x="425195" y="0"/>
                  </a:lnTo>
                  <a:lnTo>
                    <a:pt x="0" y="0"/>
                  </a:lnTo>
                  <a:lnTo>
                    <a:pt x="0" y="431291"/>
                  </a:lnTo>
                  <a:close/>
                </a:path>
              </a:pathLst>
            </a:custGeom>
            <a:ln w="9524">
              <a:solidFill>
                <a:srgbClr val="44536A"/>
              </a:solidFill>
              <a:prstDash val="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1293875" y="5358384"/>
            <a:ext cx="2973705" cy="292735"/>
          </a:xfrm>
          <a:prstGeom prst="rect">
            <a:avLst/>
          </a:prstGeom>
          <a:solidFill>
            <a:srgbClr val="9CC2E4"/>
          </a:solidFill>
          <a:ln w="9525">
            <a:solidFill>
              <a:srgbClr val="44536A"/>
            </a:solidFill>
          </a:ln>
        </p:spPr>
        <p:txBody>
          <a:bodyPr vert="horz" wrap="square" lIns="0" tIns="76835" rIns="0" bIns="0" rtlCol="0">
            <a:spAutoFit/>
          </a:bodyPr>
          <a:lstStyle/>
          <a:p>
            <a:pPr marR="178435" algn="ctr">
              <a:lnSpc>
                <a:spcPts val="1695"/>
              </a:lnSpc>
              <a:spcBef>
                <a:spcPts val="605"/>
              </a:spcBef>
            </a:pPr>
            <a:r>
              <a:rPr sz="2200" b="1" spc="-20" dirty="0">
                <a:solidFill>
                  <a:srgbClr val="3E3E3E"/>
                </a:solidFill>
                <a:latin typeface="Tahoma"/>
                <a:cs typeface="Tahoma"/>
              </a:rPr>
              <a:t>Pod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1995677" y="6423152"/>
            <a:ext cx="135191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i="1" spc="-25" dirty="0">
                <a:solidFill>
                  <a:srgbClr val="3E3E3E"/>
                </a:solidFill>
                <a:latin typeface="Trebuchet MS"/>
                <a:cs typeface="Trebuchet MS"/>
              </a:rPr>
              <a:t>Containers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631950" y="1826463"/>
            <a:ext cx="245110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spc="-5" dirty="0">
                <a:solidFill>
                  <a:srgbClr val="3E3E3E"/>
                </a:solidFill>
                <a:latin typeface="Tahoma"/>
                <a:cs typeface="Tahoma"/>
              </a:rPr>
              <a:t>Kubernetes</a:t>
            </a:r>
            <a:r>
              <a:rPr sz="2200" b="1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b="1" spc="20" dirty="0">
                <a:solidFill>
                  <a:srgbClr val="3E3E3E"/>
                </a:solidFill>
                <a:latin typeface="Tahoma"/>
                <a:cs typeface="Tahoma"/>
              </a:rPr>
              <a:t>Node</a:t>
            </a:r>
            <a:endParaRPr sz="2200">
              <a:latin typeface="Tahoma"/>
              <a:cs typeface="Tahoma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1129474" y="2690050"/>
            <a:ext cx="3502025" cy="2249805"/>
            <a:chOff x="1129474" y="2690050"/>
            <a:chExt cx="3502025" cy="2249805"/>
          </a:xfrm>
        </p:grpSpPr>
        <p:sp>
          <p:nvSpPr>
            <p:cNvPr id="37" name="object 37"/>
            <p:cNvSpPr/>
            <p:nvPr/>
          </p:nvSpPr>
          <p:spPr>
            <a:xfrm>
              <a:off x="1143761" y="2704338"/>
              <a:ext cx="3473450" cy="753110"/>
            </a:xfrm>
            <a:custGeom>
              <a:avLst/>
              <a:gdLst/>
              <a:ahLst/>
              <a:cxnLst/>
              <a:rect l="l" t="t" r="r" b="b"/>
              <a:pathLst>
                <a:path w="3473450" h="753110">
                  <a:moveTo>
                    <a:pt x="0" y="125475"/>
                  </a:moveTo>
                  <a:lnTo>
                    <a:pt x="9859" y="76616"/>
                  </a:lnTo>
                  <a:lnTo>
                    <a:pt x="36749" y="36734"/>
                  </a:lnTo>
                  <a:lnTo>
                    <a:pt x="76632" y="9854"/>
                  </a:lnTo>
                  <a:lnTo>
                    <a:pt x="125475" y="0"/>
                  </a:lnTo>
                  <a:lnTo>
                    <a:pt x="3347720" y="0"/>
                  </a:lnTo>
                  <a:lnTo>
                    <a:pt x="3396579" y="9854"/>
                  </a:lnTo>
                  <a:lnTo>
                    <a:pt x="3436461" y="36734"/>
                  </a:lnTo>
                  <a:lnTo>
                    <a:pt x="3463341" y="76616"/>
                  </a:lnTo>
                  <a:lnTo>
                    <a:pt x="3473196" y="125475"/>
                  </a:lnTo>
                  <a:lnTo>
                    <a:pt x="3473196" y="627379"/>
                  </a:lnTo>
                  <a:lnTo>
                    <a:pt x="3463341" y="676239"/>
                  </a:lnTo>
                  <a:lnTo>
                    <a:pt x="3436461" y="716121"/>
                  </a:lnTo>
                  <a:lnTo>
                    <a:pt x="3396579" y="743001"/>
                  </a:lnTo>
                  <a:lnTo>
                    <a:pt x="3347720" y="752856"/>
                  </a:lnTo>
                  <a:lnTo>
                    <a:pt x="125475" y="752856"/>
                  </a:lnTo>
                  <a:lnTo>
                    <a:pt x="76632" y="743001"/>
                  </a:lnTo>
                  <a:lnTo>
                    <a:pt x="36749" y="716121"/>
                  </a:lnTo>
                  <a:lnTo>
                    <a:pt x="9859" y="676239"/>
                  </a:lnTo>
                  <a:lnTo>
                    <a:pt x="0" y="627379"/>
                  </a:lnTo>
                  <a:lnTo>
                    <a:pt x="0" y="125475"/>
                  </a:lnTo>
                  <a:close/>
                </a:path>
              </a:pathLst>
            </a:custGeom>
            <a:ln w="28575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1312163" y="4431792"/>
              <a:ext cx="3107690" cy="502920"/>
            </a:xfrm>
            <a:custGeom>
              <a:avLst/>
              <a:gdLst/>
              <a:ahLst/>
              <a:cxnLst/>
              <a:rect l="l" t="t" r="r" b="b"/>
              <a:pathLst>
                <a:path w="3107690" h="502920">
                  <a:moveTo>
                    <a:pt x="3023616" y="0"/>
                  </a:moveTo>
                  <a:lnTo>
                    <a:pt x="83820" y="0"/>
                  </a:lnTo>
                  <a:lnTo>
                    <a:pt x="51167" y="6578"/>
                  </a:lnTo>
                  <a:lnTo>
                    <a:pt x="24526" y="24526"/>
                  </a:lnTo>
                  <a:lnTo>
                    <a:pt x="6578" y="51167"/>
                  </a:lnTo>
                  <a:lnTo>
                    <a:pt x="0" y="83820"/>
                  </a:lnTo>
                  <a:lnTo>
                    <a:pt x="0" y="419100"/>
                  </a:lnTo>
                  <a:lnTo>
                    <a:pt x="6578" y="451752"/>
                  </a:lnTo>
                  <a:lnTo>
                    <a:pt x="24526" y="478393"/>
                  </a:lnTo>
                  <a:lnTo>
                    <a:pt x="51167" y="496341"/>
                  </a:lnTo>
                  <a:lnTo>
                    <a:pt x="83820" y="502920"/>
                  </a:lnTo>
                  <a:lnTo>
                    <a:pt x="3023616" y="502920"/>
                  </a:lnTo>
                  <a:lnTo>
                    <a:pt x="3056268" y="496341"/>
                  </a:lnTo>
                  <a:lnTo>
                    <a:pt x="3082909" y="478393"/>
                  </a:lnTo>
                  <a:lnTo>
                    <a:pt x="3100857" y="451752"/>
                  </a:lnTo>
                  <a:lnTo>
                    <a:pt x="3107436" y="419100"/>
                  </a:lnTo>
                  <a:lnTo>
                    <a:pt x="3107436" y="83820"/>
                  </a:lnTo>
                  <a:lnTo>
                    <a:pt x="3100857" y="51167"/>
                  </a:lnTo>
                  <a:lnTo>
                    <a:pt x="3082909" y="24526"/>
                  </a:lnTo>
                  <a:lnTo>
                    <a:pt x="3056268" y="6578"/>
                  </a:lnTo>
                  <a:lnTo>
                    <a:pt x="3023616" y="0"/>
                  </a:lnTo>
                  <a:close/>
                </a:path>
              </a:pathLst>
            </a:custGeom>
            <a:solidFill>
              <a:srgbClr val="9CC2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1312163" y="4431792"/>
              <a:ext cx="3107690" cy="502920"/>
            </a:xfrm>
            <a:custGeom>
              <a:avLst/>
              <a:gdLst/>
              <a:ahLst/>
              <a:cxnLst/>
              <a:rect l="l" t="t" r="r" b="b"/>
              <a:pathLst>
                <a:path w="3107690" h="502920">
                  <a:moveTo>
                    <a:pt x="0" y="83820"/>
                  </a:moveTo>
                  <a:lnTo>
                    <a:pt x="6578" y="51167"/>
                  </a:lnTo>
                  <a:lnTo>
                    <a:pt x="24526" y="24526"/>
                  </a:lnTo>
                  <a:lnTo>
                    <a:pt x="51167" y="6578"/>
                  </a:lnTo>
                  <a:lnTo>
                    <a:pt x="83820" y="0"/>
                  </a:lnTo>
                  <a:lnTo>
                    <a:pt x="3023616" y="0"/>
                  </a:lnTo>
                  <a:lnTo>
                    <a:pt x="3056268" y="6578"/>
                  </a:lnTo>
                  <a:lnTo>
                    <a:pt x="3082909" y="24526"/>
                  </a:lnTo>
                  <a:lnTo>
                    <a:pt x="3100857" y="51167"/>
                  </a:lnTo>
                  <a:lnTo>
                    <a:pt x="3107436" y="83820"/>
                  </a:lnTo>
                  <a:lnTo>
                    <a:pt x="3107436" y="419100"/>
                  </a:lnTo>
                  <a:lnTo>
                    <a:pt x="3100857" y="451752"/>
                  </a:lnTo>
                  <a:lnTo>
                    <a:pt x="3082909" y="478393"/>
                  </a:lnTo>
                  <a:lnTo>
                    <a:pt x="3056268" y="496341"/>
                  </a:lnTo>
                  <a:lnTo>
                    <a:pt x="3023616" y="502920"/>
                  </a:lnTo>
                  <a:lnTo>
                    <a:pt x="83820" y="502920"/>
                  </a:lnTo>
                  <a:lnTo>
                    <a:pt x="51167" y="496341"/>
                  </a:lnTo>
                  <a:lnTo>
                    <a:pt x="24526" y="478393"/>
                  </a:lnTo>
                  <a:lnTo>
                    <a:pt x="6578" y="451752"/>
                  </a:lnTo>
                  <a:lnTo>
                    <a:pt x="0" y="419100"/>
                  </a:lnTo>
                  <a:lnTo>
                    <a:pt x="0" y="83820"/>
                  </a:lnTo>
                  <a:close/>
                </a:path>
              </a:pathLst>
            </a:custGeom>
            <a:ln w="9525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0" name="object 40"/>
          <p:cNvSpPr txBox="1"/>
          <p:nvPr/>
        </p:nvSpPr>
        <p:spPr>
          <a:xfrm>
            <a:off x="1653285" y="4489196"/>
            <a:ext cx="242443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50" dirty="0">
                <a:solidFill>
                  <a:srgbClr val="3E3E3E"/>
                </a:solidFill>
                <a:latin typeface="Trebuchet MS"/>
                <a:cs typeface="Trebuchet MS"/>
              </a:rPr>
              <a:t>Container</a:t>
            </a:r>
            <a:r>
              <a:rPr sz="2200" spc="-10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rebuchet MS"/>
                <a:cs typeface="Trebuchet MS"/>
              </a:rPr>
              <a:t>runtime</a:t>
            </a:r>
            <a:endParaRPr sz="2200">
              <a:latin typeface="Trebuchet MS"/>
              <a:cs typeface="Trebuchet MS"/>
            </a:endParaRPr>
          </a:p>
        </p:txBody>
      </p:sp>
      <p:pic>
        <p:nvPicPr>
          <p:cNvPr id="41" name="object 4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177284" y="757427"/>
            <a:ext cx="7949183" cy="365759"/>
          </a:xfrm>
          <a:prstGeom prst="rect">
            <a:avLst/>
          </a:prstGeom>
        </p:spPr>
      </p:pic>
    </p:spTree>
  </p:cSld>
  <p:clrMapOvr>
    <a:masterClrMapping/>
  </p:clrMapOvr>
</p:sld>
</file>

<file path=ppt/slides/slide4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403596" y="306451"/>
            <a:ext cx="544703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>
                <a:solidFill>
                  <a:srgbClr val="3E3E3E"/>
                </a:solidFill>
              </a:rPr>
              <a:t>Kubernetes</a:t>
            </a:r>
            <a:r>
              <a:rPr spc="-114" dirty="0">
                <a:solidFill>
                  <a:srgbClr val="3E3E3E"/>
                </a:solidFill>
              </a:rPr>
              <a:t> </a:t>
            </a:r>
            <a:r>
              <a:rPr spc="20" dirty="0">
                <a:solidFill>
                  <a:srgbClr val="3E3E3E"/>
                </a:solidFill>
              </a:rPr>
              <a:t>Node</a:t>
            </a:r>
            <a:r>
              <a:rPr spc="-100" dirty="0">
                <a:solidFill>
                  <a:srgbClr val="3E3E3E"/>
                </a:solidFill>
              </a:rPr>
              <a:t> </a:t>
            </a:r>
            <a:r>
              <a:rPr dirty="0">
                <a:solidFill>
                  <a:srgbClr val="3E3E3E"/>
                </a:solidFill>
              </a:rPr>
              <a:t>Components</a:t>
            </a:r>
          </a:p>
        </p:txBody>
      </p:sp>
      <p:sp>
        <p:nvSpPr>
          <p:cNvPr id="4" name="object 4"/>
          <p:cNvSpPr/>
          <p:nvPr/>
        </p:nvSpPr>
        <p:spPr>
          <a:xfrm>
            <a:off x="5468111" y="3125723"/>
            <a:ext cx="9714230" cy="3226435"/>
          </a:xfrm>
          <a:custGeom>
            <a:avLst/>
            <a:gdLst/>
            <a:ahLst/>
            <a:cxnLst/>
            <a:rect l="l" t="t" r="r" b="b"/>
            <a:pathLst>
              <a:path w="9714230" h="3226435">
                <a:moveTo>
                  <a:pt x="9176258" y="0"/>
                </a:moveTo>
                <a:lnTo>
                  <a:pt x="537717" y="0"/>
                </a:lnTo>
                <a:lnTo>
                  <a:pt x="488781" y="2197"/>
                </a:lnTo>
                <a:lnTo>
                  <a:pt x="441075" y="8664"/>
                </a:lnTo>
                <a:lnTo>
                  <a:pt x="394787" y="19211"/>
                </a:lnTo>
                <a:lnTo>
                  <a:pt x="350109" y="33646"/>
                </a:lnTo>
                <a:lnTo>
                  <a:pt x="307231" y="51781"/>
                </a:lnTo>
                <a:lnTo>
                  <a:pt x="266342" y="73424"/>
                </a:lnTo>
                <a:lnTo>
                  <a:pt x="227632" y="98387"/>
                </a:lnTo>
                <a:lnTo>
                  <a:pt x="191292" y="126480"/>
                </a:lnTo>
                <a:lnTo>
                  <a:pt x="157511" y="157511"/>
                </a:lnTo>
                <a:lnTo>
                  <a:pt x="126480" y="191292"/>
                </a:lnTo>
                <a:lnTo>
                  <a:pt x="98387" y="227632"/>
                </a:lnTo>
                <a:lnTo>
                  <a:pt x="73424" y="266342"/>
                </a:lnTo>
                <a:lnTo>
                  <a:pt x="51781" y="307231"/>
                </a:lnTo>
                <a:lnTo>
                  <a:pt x="33646" y="350109"/>
                </a:lnTo>
                <a:lnTo>
                  <a:pt x="19211" y="394787"/>
                </a:lnTo>
                <a:lnTo>
                  <a:pt x="8664" y="441075"/>
                </a:lnTo>
                <a:lnTo>
                  <a:pt x="2197" y="488781"/>
                </a:lnTo>
                <a:lnTo>
                  <a:pt x="0" y="537717"/>
                </a:lnTo>
                <a:lnTo>
                  <a:pt x="0" y="2688590"/>
                </a:lnTo>
                <a:lnTo>
                  <a:pt x="2197" y="2737526"/>
                </a:lnTo>
                <a:lnTo>
                  <a:pt x="8664" y="2785232"/>
                </a:lnTo>
                <a:lnTo>
                  <a:pt x="19211" y="2831520"/>
                </a:lnTo>
                <a:lnTo>
                  <a:pt x="33646" y="2876198"/>
                </a:lnTo>
                <a:lnTo>
                  <a:pt x="51781" y="2919076"/>
                </a:lnTo>
                <a:lnTo>
                  <a:pt x="73424" y="2959965"/>
                </a:lnTo>
                <a:lnTo>
                  <a:pt x="98387" y="2998675"/>
                </a:lnTo>
                <a:lnTo>
                  <a:pt x="126480" y="3035015"/>
                </a:lnTo>
                <a:lnTo>
                  <a:pt x="157511" y="3068796"/>
                </a:lnTo>
                <a:lnTo>
                  <a:pt x="191292" y="3099827"/>
                </a:lnTo>
                <a:lnTo>
                  <a:pt x="227632" y="3127920"/>
                </a:lnTo>
                <a:lnTo>
                  <a:pt x="266342" y="3152883"/>
                </a:lnTo>
                <a:lnTo>
                  <a:pt x="307231" y="3174526"/>
                </a:lnTo>
                <a:lnTo>
                  <a:pt x="350109" y="3192661"/>
                </a:lnTo>
                <a:lnTo>
                  <a:pt x="394787" y="3207096"/>
                </a:lnTo>
                <a:lnTo>
                  <a:pt x="441075" y="3217643"/>
                </a:lnTo>
                <a:lnTo>
                  <a:pt x="488781" y="3224110"/>
                </a:lnTo>
                <a:lnTo>
                  <a:pt x="537717" y="3226308"/>
                </a:lnTo>
                <a:lnTo>
                  <a:pt x="9176258" y="3226308"/>
                </a:lnTo>
                <a:lnTo>
                  <a:pt x="9225194" y="3224110"/>
                </a:lnTo>
                <a:lnTo>
                  <a:pt x="9272900" y="3217643"/>
                </a:lnTo>
                <a:lnTo>
                  <a:pt x="9319188" y="3207096"/>
                </a:lnTo>
                <a:lnTo>
                  <a:pt x="9363866" y="3192661"/>
                </a:lnTo>
                <a:lnTo>
                  <a:pt x="9406744" y="3174526"/>
                </a:lnTo>
                <a:lnTo>
                  <a:pt x="9447633" y="3152883"/>
                </a:lnTo>
                <a:lnTo>
                  <a:pt x="9486343" y="3127920"/>
                </a:lnTo>
                <a:lnTo>
                  <a:pt x="9522683" y="3099827"/>
                </a:lnTo>
                <a:lnTo>
                  <a:pt x="9556464" y="3068796"/>
                </a:lnTo>
                <a:lnTo>
                  <a:pt x="9587495" y="3035015"/>
                </a:lnTo>
                <a:lnTo>
                  <a:pt x="9615588" y="2998675"/>
                </a:lnTo>
                <a:lnTo>
                  <a:pt x="9640551" y="2959965"/>
                </a:lnTo>
                <a:lnTo>
                  <a:pt x="9662194" y="2919076"/>
                </a:lnTo>
                <a:lnTo>
                  <a:pt x="9680329" y="2876198"/>
                </a:lnTo>
                <a:lnTo>
                  <a:pt x="9694764" y="2831520"/>
                </a:lnTo>
                <a:lnTo>
                  <a:pt x="9705311" y="2785232"/>
                </a:lnTo>
                <a:lnTo>
                  <a:pt x="9711778" y="2737526"/>
                </a:lnTo>
                <a:lnTo>
                  <a:pt x="9713976" y="2688590"/>
                </a:lnTo>
                <a:lnTo>
                  <a:pt x="9713976" y="537717"/>
                </a:lnTo>
                <a:lnTo>
                  <a:pt x="9711778" y="488781"/>
                </a:lnTo>
                <a:lnTo>
                  <a:pt x="9705311" y="441075"/>
                </a:lnTo>
                <a:lnTo>
                  <a:pt x="9694764" y="394787"/>
                </a:lnTo>
                <a:lnTo>
                  <a:pt x="9680329" y="350109"/>
                </a:lnTo>
                <a:lnTo>
                  <a:pt x="9662194" y="307231"/>
                </a:lnTo>
                <a:lnTo>
                  <a:pt x="9640551" y="266342"/>
                </a:lnTo>
                <a:lnTo>
                  <a:pt x="9615588" y="227632"/>
                </a:lnTo>
                <a:lnTo>
                  <a:pt x="9587495" y="191292"/>
                </a:lnTo>
                <a:lnTo>
                  <a:pt x="9556464" y="157511"/>
                </a:lnTo>
                <a:lnTo>
                  <a:pt x="9522683" y="126480"/>
                </a:lnTo>
                <a:lnTo>
                  <a:pt x="9486343" y="98387"/>
                </a:lnTo>
                <a:lnTo>
                  <a:pt x="9447633" y="73424"/>
                </a:lnTo>
                <a:lnTo>
                  <a:pt x="9406744" y="51781"/>
                </a:lnTo>
                <a:lnTo>
                  <a:pt x="9363866" y="33646"/>
                </a:lnTo>
                <a:lnTo>
                  <a:pt x="9319188" y="19211"/>
                </a:lnTo>
                <a:lnTo>
                  <a:pt x="9272900" y="8664"/>
                </a:lnTo>
                <a:lnTo>
                  <a:pt x="9225194" y="2197"/>
                </a:lnTo>
                <a:lnTo>
                  <a:pt x="91762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468111" y="3125723"/>
            <a:ext cx="9714230" cy="3226435"/>
          </a:xfrm>
          <a:custGeom>
            <a:avLst/>
            <a:gdLst/>
            <a:ahLst/>
            <a:cxnLst/>
            <a:rect l="l" t="t" r="r" b="b"/>
            <a:pathLst>
              <a:path w="9714230" h="3226435">
                <a:moveTo>
                  <a:pt x="0" y="537717"/>
                </a:moveTo>
                <a:lnTo>
                  <a:pt x="2197" y="488781"/>
                </a:lnTo>
                <a:lnTo>
                  <a:pt x="8664" y="441075"/>
                </a:lnTo>
                <a:lnTo>
                  <a:pt x="19211" y="394787"/>
                </a:lnTo>
                <a:lnTo>
                  <a:pt x="33646" y="350109"/>
                </a:lnTo>
                <a:lnTo>
                  <a:pt x="51781" y="307231"/>
                </a:lnTo>
                <a:lnTo>
                  <a:pt x="73424" y="266342"/>
                </a:lnTo>
                <a:lnTo>
                  <a:pt x="98387" y="227632"/>
                </a:lnTo>
                <a:lnTo>
                  <a:pt x="126480" y="191292"/>
                </a:lnTo>
                <a:lnTo>
                  <a:pt x="157511" y="157511"/>
                </a:lnTo>
                <a:lnTo>
                  <a:pt x="191292" y="126480"/>
                </a:lnTo>
                <a:lnTo>
                  <a:pt x="227632" y="98387"/>
                </a:lnTo>
                <a:lnTo>
                  <a:pt x="266342" y="73424"/>
                </a:lnTo>
                <a:lnTo>
                  <a:pt x="307231" y="51781"/>
                </a:lnTo>
                <a:lnTo>
                  <a:pt x="350109" y="33646"/>
                </a:lnTo>
                <a:lnTo>
                  <a:pt x="394787" y="19211"/>
                </a:lnTo>
                <a:lnTo>
                  <a:pt x="441075" y="8664"/>
                </a:lnTo>
                <a:lnTo>
                  <a:pt x="488781" y="2197"/>
                </a:lnTo>
                <a:lnTo>
                  <a:pt x="537717" y="0"/>
                </a:lnTo>
                <a:lnTo>
                  <a:pt x="9176258" y="0"/>
                </a:lnTo>
                <a:lnTo>
                  <a:pt x="9225194" y="2197"/>
                </a:lnTo>
                <a:lnTo>
                  <a:pt x="9272900" y="8664"/>
                </a:lnTo>
                <a:lnTo>
                  <a:pt x="9319188" y="19211"/>
                </a:lnTo>
                <a:lnTo>
                  <a:pt x="9363866" y="33646"/>
                </a:lnTo>
                <a:lnTo>
                  <a:pt x="9406744" y="51781"/>
                </a:lnTo>
                <a:lnTo>
                  <a:pt x="9447633" y="73424"/>
                </a:lnTo>
                <a:lnTo>
                  <a:pt x="9486343" y="98387"/>
                </a:lnTo>
                <a:lnTo>
                  <a:pt x="9522683" y="126480"/>
                </a:lnTo>
                <a:lnTo>
                  <a:pt x="9556464" y="157511"/>
                </a:lnTo>
                <a:lnTo>
                  <a:pt x="9587495" y="191292"/>
                </a:lnTo>
                <a:lnTo>
                  <a:pt x="9615588" y="227632"/>
                </a:lnTo>
                <a:lnTo>
                  <a:pt x="9640551" y="266342"/>
                </a:lnTo>
                <a:lnTo>
                  <a:pt x="9662194" y="307231"/>
                </a:lnTo>
                <a:lnTo>
                  <a:pt x="9680329" y="350109"/>
                </a:lnTo>
                <a:lnTo>
                  <a:pt x="9694764" y="394787"/>
                </a:lnTo>
                <a:lnTo>
                  <a:pt x="9705311" y="441075"/>
                </a:lnTo>
                <a:lnTo>
                  <a:pt x="9711778" y="488781"/>
                </a:lnTo>
                <a:lnTo>
                  <a:pt x="9713976" y="537717"/>
                </a:lnTo>
                <a:lnTo>
                  <a:pt x="9713976" y="2688590"/>
                </a:lnTo>
                <a:lnTo>
                  <a:pt x="9711778" y="2737526"/>
                </a:lnTo>
                <a:lnTo>
                  <a:pt x="9705311" y="2785232"/>
                </a:lnTo>
                <a:lnTo>
                  <a:pt x="9694764" y="2831520"/>
                </a:lnTo>
                <a:lnTo>
                  <a:pt x="9680329" y="2876198"/>
                </a:lnTo>
                <a:lnTo>
                  <a:pt x="9662194" y="2919076"/>
                </a:lnTo>
                <a:lnTo>
                  <a:pt x="9640551" y="2959965"/>
                </a:lnTo>
                <a:lnTo>
                  <a:pt x="9615588" y="2998675"/>
                </a:lnTo>
                <a:lnTo>
                  <a:pt x="9587495" y="3035015"/>
                </a:lnTo>
                <a:lnTo>
                  <a:pt x="9556464" y="3068796"/>
                </a:lnTo>
                <a:lnTo>
                  <a:pt x="9522683" y="3099827"/>
                </a:lnTo>
                <a:lnTo>
                  <a:pt x="9486343" y="3127920"/>
                </a:lnTo>
                <a:lnTo>
                  <a:pt x="9447633" y="3152883"/>
                </a:lnTo>
                <a:lnTo>
                  <a:pt x="9406744" y="3174526"/>
                </a:lnTo>
                <a:lnTo>
                  <a:pt x="9363866" y="3192661"/>
                </a:lnTo>
                <a:lnTo>
                  <a:pt x="9319188" y="3207096"/>
                </a:lnTo>
                <a:lnTo>
                  <a:pt x="9272900" y="3217643"/>
                </a:lnTo>
                <a:lnTo>
                  <a:pt x="9225194" y="3224110"/>
                </a:lnTo>
                <a:lnTo>
                  <a:pt x="9176258" y="3226308"/>
                </a:lnTo>
                <a:lnTo>
                  <a:pt x="537717" y="3226308"/>
                </a:lnTo>
                <a:lnTo>
                  <a:pt x="488781" y="3224110"/>
                </a:lnTo>
                <a:lnTo>
                  <a:pt x="441075" y="3217643"/>
                </a:lnTo>
                <a:lnTo>
                  <a:pt x="394787" y="3207096"/>
                </a:lnTo>
                <a:lnTo>
                  <a:pt x="350109" y="3192661"/>
                </a:lnTo>
                <a:lnTo>
                  <a:pt x="307231" y="3174526"/>
                </a:lnTo>
                <a:lnTo>
                  <a:pt x="266342" y="3152883"/>
                </a:lnTo>
                <a:lnTo>
                  <a:pt x="227632" y="3127920"/>
                </a:lnTo>
                <a:lnTo>
                  <a:pt x="191292" y="3099827"/>
                </a:lnTo>
                <a:lnTo>
                  <a:pt x="157511" y="3068796"/>
                </a:lnTo>
                <a:lnTo>
                  <a:pt x="126480" y="3035015"/>
                </a:lnTo>
                <a:lnTo>
                  <a:pt x="98387" y="2998675"/>
                </a:lnTo>
                <a:lnTo>
                  <a:pt x="73424" y="2959965"/>
                </a:lnTo>
                <a:lnTo>
                  <a:pt x="51781" y="2919076"/>
                </a:lnTo>
                <a:lnTo>
                  <a:pt x="33646" y="2876198"/>
                </a:lnTo>
                <a:lnTo>
                  <a:pt x="19211" y="2831520"/>
                </a:lnTo>
                <a:lnTo>
                  <a:pt x="8664" y="2785232"/>
                </a:lnTo>
                <a:lnTo>
                  <a:pt x="2197" y="2737526"/>
                </a:lnTo>
                <a:lnTo>
                  <a:pt x="0" y="2688590"/>
                </a:lnTo>
                <a:lnTo>
                  <a:pt x="0" y="537717"/>
                </a:lnTo>
                <a:close/>
              </a:path>
            </a:pathLst>
          </a:custGeom>
          <a:ln w="1270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841238" y="4795164"/>
            <a:ext cx="8937625" cy="1031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0" marR="5080" indent="-368935">
              <a:lnSpc>
                <a:spcPct val="150000"/>
              </a:lnSpc>
              <a:spcBef>
                <a:spcPts val="100"/>
              </a:spcBef>
              <a:buFont typeface="Tahoma"/>
              <a:buChar char="●"/>
              <a:tabLst>
                <a:tab pos="381000" algn="l"/>
                <a:tab pos="381635" algn="l"/>
              </a:tabLst>
            </a:pPr>
            <a:r>
              <a:rPr sz="2200" spc="-50" dirty="0">
                <a:solidFill>
                  <a:srgbClr val="3E3E3E"/>
                </a:solidFill>
                <a:latin typeface="Trebuchet MS"/>
                <a:cs typeface="Trebuchet MS"/>
              </a:rPr>
              <a:t>It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rebuchet MS"/>
                <a:cs typeface="Trebuchet MS"/>
              </a:rPr>
              <a:t>helps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to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" dirty="0">
                <a:solidFill>
                  <a:srgbClr val="3E3E3E"/>
                </a:solidFill>
                <a:latin typeface="Trebuchet MS"/>
                <a:cs typeface="Trebuchet MS"/>
              </a:rPr>
              <a:t>redirect</a:t>
            </a:r>
            <a:r>
              <a:rPr sz="2200" spc="-5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Trebuchet MS"/>
                <a:cs typeface="Trebuchet MS"/>
              </a:rPr>
              <a:t>traffic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to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a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5" dirty="0">
                <a:solidFill>
                  <a:srgbClr val="3E3E3E"/>
                </a:solidFill>
                <a:latin typeface="Trebuchet MS"/>
                <a:cs typeface="Trebuchet MS"/>
              </a:rPr>
              <a:t>specific</a:t>
            </a:r>
            <a:r>
              <a:rPr sz="2200" spc="-3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container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in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a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25" dirty="0">
                <a:solidFill>
                  <a:srgbClr val="3E3E3E"/>
                </a:solidFill>
                <a:latin typeface="Trebuchet MS"/>
                <a:cs typeface="Trebuchet MS"/>
              </a:rPr>
              <a:t>pod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Trebuchet MS"/>
                <a:cs typeface="Trebuchet MS"/>
              </a:rPr>
              <a:t>based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45" dirty="0">
                <a:solidFill>
                  <a:srgbClr val="3E3E3E"/>
                </a:solidFill>
                <a:latin typeface="Trebuchet MS"/>
                <a:cs typeface="Trebuchet MS"/>
              </a:rPr>
              <a:t>on </a:t>
            </a:r>
            <a:r>
              <a:rPr sz="2200" spc="-65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incoming</a:t>
            </a:r>
            <a:r>
              <a:rPr sz="2200" spc="-5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rebuchet MS"/>
                <a:cs typeface="Trebuchet MS"/>
              </a:rPr>
              <a:t>port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Trebuchet MS"/>
                <a:cs typeface="Trebuchet MS"/>
              </a:rPr>
              <a:t>and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Trebuchet MS"/>
                <a:cs typeface="Trebuchet MS"/>
              </a:rPr>
              <a:t>IP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20" dirty="0">
                <a:solidFill>
                  <a:srgbClr val="3E3E3E"/>
                </a:solidFill>
                <a:latin typeface="Trebuchet MS"/>
                <a:cs typeface="Trebuchet MS"/>
              </a:rPr>
              <a:t>details.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760207" y="2877311"/>
            <a:ext cx="4311650" cy="513715"/>
          </a:xfrm>
          <a:custGeom>
            <a:avLst/>
            <a:gdLst/>
            <a:ahLst/>
            <a:cxnLst/>
            <a:rect l="l" t="t" r="r" b="b"/>
            <a:pathLst>
              <a:path w="4311650" h="513714">
                <a:moveTo>
                  <a:pt x="4225798" y="0"/>
                </a:moveTo>
                <a:lnTo>
                  <a:pt x="85598" y="0"/>
                </a:lnTo>
                <a:lnTo>
                  <a:pt x="52292" y="6731"/>
                </a:lnTo>
                <a:lnTo>
                  <a:pt x="25082" y="25082"/>
                </a:lnTo>
                <a:lnTo>
                  <a:pt x="6730" y="52292"/>
                </a:lnTo>
                <a:lnTo>
                  <a:pt x="0" y="85598"/>
                </a:lnTo>
                <a:lnTo>
                  <a:pt x="0" y="427989"/>
                </a:lnTo>
                <a:lnTo>
                  <a:pt x="6730" y="461295"/>
                </a:lnTo>
                <a:lnTo>
                  <a:pt x="25082" y="488505"/>
                </a:lnTo>
                <a:lnTo>
                  <a:pt x="52292" y="506857"/>
                </a:lnTo>
                <a:lnTo>
                  <a:pt x="85598" y="513588"/>
                </a:lnTo>
                <a:lnTo>
                  <a:pt x="4225798" y="513588"/>
                </a:lnTo>
                <a:lnTo>
                  <a:pt x="4259103" y="506856"/>
                </a:lnTo>
                <a:lnTo>
                  <a:pt x="4286313" y="488505"/>
                </a:lnTo>
                <a:lnTo>
                  <a:pt x="4304665" y="461295"/>
                </a:lnTo>
                <a:lnTo>
                  <a:pt x="4311396" y="427989"/>
                </a:lnTo>
                <a:lnTo>
                  <a:pt x="4311396" y="85598"/>
                </a:lnTo>
                <a:lnTo>
                  <a:pt x="4304665" y="52292"/>
                </a:lnTo>
                <a:lnTo>
                  <a:pt x="4286313" y="25082"/>
                </a:lnTo>
                <a:lnTo>
                  <a:pt x="4259103" y="6730"/>
                </a:lnTo>
                <a:lnTo>
                  <a:pt x="4225798" y="0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5841238" y="2916758"/>
            <a:ext cx="9051925" cy="16294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895350" algn="ctr">
              <a:lnSpc>
                <a:spcPct val="100000"/>
              </a:lnSpc>
              <a:spcBef>
                <a:spcPts val="100"/>
              </a:spcBef>
            </a:pPr>
            <a:r>
              <a:rPr sz="2400" b="1" spc="-25" dirty="0">
                <a:solidFill>
                  <a:srgbClr val="FFFFFF"/>
                </a:solidFill>
                <a:latin typeface="Tahoma"/>
                <a:cs typeface="Tahoma"/>
              </a:rPr>
              <a:t>kube-proxy</a:t>
            </a:r>
            <a:endParaRPr sz="2400">
              <a:latin typeface="Tahoma"/>
              <a:cs typeface="Tahoma"/>
            </a:endParaRPr>
          </a:p>
          <a:p>
            <a:pPr marL="381000" marR="5080" indent="-368935">
              <a:lnSpc>
                <a:spcPct val="150000"/>
              </a:lnSpc>
              <a:spcBef>
                <a:spcPts val="1830"/>
              </a:spcBef>
              <a:buFont typeface="Tahoma"/>
              <a:buChar char="●"/>
              <a:tabLst>
                <a:tab pos="381000" algn="l"/>
                <a:tab pos="381635" algn="l"/>
              </a:tabLst>
            </a:pPr>
            <a:r>
              <a:rPr sz="2200" spc="60" dirty="0">
                <a:solidFill>
                  <a:srgbClr val="3E3E3E"/>
                </a:solidFill>
                <a:latin typeface="Trebuchet MS"/>
                <a:cs typeface="Trebuchet MS"/>
              </a:rPr>
              <a:t>kube-proxy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rebuchet MS"/>
                <a:cs typeface="Trebuchet MS"/>
              </a:rPr>
              <a:t>implements</a:t>
            </a:r>
            <a:r>
              <a:rPr sz="2200" spc="-4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rebuchet MS"/>
                <a:cs typeface="Trebuchet MS"/>
              </a:rPr>
              <a:t>network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rebuchet MS"/>
                <a:cs typeface="Trebuchet MS"/>
              </a:rPr>
              <a:t>proxy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Trebuchet MS"/>
                <a:cs typeface="Trebuchet MS"/>
              </a:rPr>
              <a:t>and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5" dirty="0">
                <a:solidFill>
                  <a:srgbClr val="3E3E3E"/>
                </a:solidFill>
                <a:latin typeface="Trebuchet MS"/>
                <a:cs typeface="Trebuchet MS"/>
              </a:rPr>
              <a:t>acts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Trebuchet MS"/>
                <a:cs typeface="Trebuchet MS"/>
              </a:rPr>
              <a:t>as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a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rebuchet MS"/>
                <a:cs typeface="Trebuchet MS"/>
              </a:rPr>
              <a:t>load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balancer </a:t>
            </a:r>
            <a:r>
              <a:rPr sz="2200" spc="-65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in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Kubernetes</a:t>
            </a:r>
            <a:r>
              <a:rPr sz="2200" spc="-5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15" dirty="0">
                <a:solidFill>
                  <a:srgbClr val="3E3E3E"/>
                </a:solidFill>
                <a:latin typeface="Trebuchet MS"/>
                <a:cs typeface="Trebuchet MS"/>
              </a:rPr>
              <a:t>cluster.</a:t>
            </a:r>
            <a:endParaRPr sz="2200">
              <a:latin typeface="Trebuchet MS"/>
              <a:cs typeface="Trebuchet MS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1068133" y="2433637"/>
            <a:ext cx="3627754" cy="5036185"/>
            <a:chOff x="1068133" y="2433637"/>
            <a:chExt cx="3627754" cy="5036185"/>
          </a:xfrm>
        </p:grpSpPr>
        <p:sp>
          <p:nvSpPr>
            <p:cNvPr id="10" name="object 10"/>
            <p:cNvSpPr/>
            <p:nvPr/>
          </p:nvSpPr>
          <p:spPr>
            <a:xfrm>
              <a:off x="1072896" y="2438400"/>
              <a:ext cx="3618229" cy="5026660"/>
            </a:xfrm>
            <a:custGeom>
              <a:avLst/>
              <a:gdLst/>
              <a:ahLst/>
              <a:cxnLst/>
              <a:rect l="l" t="t" r="r" b="b"/>
              <a:pathLst>
                <a:path w="3618229" h="5026659">
                  <a:moveTo>
                    <a:pt x="3014979" y="0"/>
                  </a:moveTo>
                  <a:lnTo>
                    <a:pt x="602996" y="0"/>
                  </a:lnTo>
                  <a:lnTo>
                    <a:pt x="555876" y="1814"/>
                  </a:lnTo>
                  <a:lnTo>
                    <a:pt x="509747" y="7168"/>
                  </a:lnTo>
                  <a:lnTo>
                    <a:pt x="464744" y="15927"/>
                  </a:lnTo>
                  <a:lnTo>
                    <a:pt x="421000" y="27957"/>
                  </a:lnTo>
                  <a:lnTo>
                    <a:pt x="378650" y="43124"/>
                  </a:lnTo>
                  <a:lnTo>
                    <a:pt x="337827" y="61294"/>
                  </a:lnTo>
                  <a:lnTo>
                    <a:pt x="298666" y="82333"/>
                  </a:lnTo>
                  <a:lnTo>
                    <a:pt x="261301" y="106107"/>
                  </a:lnTo>
                  <a:lnTo>
                    <a:pt x="225865" y="132481"/>
                  </a:lnTo>
                  <a:lnTo>
                    <a:pt x="192494" y="161321"/>
                  </a:lnTo>
                  <a:lnTo>
                    <a:pt x="161321" y="192494"/>
                  </a:lnTo>
                  <a:lnTo>
                    <a:pt x="132481" y="225865"/>
                  </a:lnTo>
                  <a:lnTo>
                    <a:pt x="106107" y="261301"/>
                  </a:lnTo>
                  <a:lnTo>
                    <a:pt x="82333" y="298666"/>
                  </a:lnTo>
                  <a:lnTo>
                    <a:pt x="61294" y="337827"/>
                  </a:lnTo>
                  <a:lnTo>
                    <a:pt x="43124" y="378650"/>
                  </a:lnTo>
                  <a:lnTo>
                    <a:pt x="27957" y="421000"/>
                  </a:lnTo>
                  <a:lnTo>
                    <a:pt x="15927" y="464744"/>
                  </a:lnTo>
                  <a:lnTo>
                    <a:pt x="7168" y="509747"/>
                  </a:lnTo>
                  <a:lnTo>
                    <a:pt x="1814" y="555876"/>
                  </a:lnTo>
                  <a:lnTo>
                    <a:pt x="0" y="602996"/>
                  </a:lnTo>
                  <a:lnTo>
                    <a:pt x="0" y="4423156"/>
                  </a:lnTo>
                  <a:lnTo>
                    <a:pt x="1814" y="4470275"/>
                  </a:lnTo>
                  <a:lnTo>
                    <a:pt x="7168" y="4516404"/>
                  </a:lnTo>
                  <a:lnTo>
                    <a:pt x="15927" y="4561407"/>
                  </a:lnTo>
                  <a:lnTo>
                    <a:pt x="27957" y="4605151"/>
                  </a:lnTo>
                  <a:lnTo>
                    <a:pt x="43124" y="4647501"/>
                  </a:lnTo>
                  <a:lnTo>
                    <a:pt x="61294" y="4688324"/>
                  </a:lnTo>
                  <a:lnTo>
                    <a:pt x="82333" y="4727485"/>
                  </a:lnTo>
                  <a:lnTo>
                    <a:pt x="106107" y="4764850"/>
                  </a:lnTo>
                  <a:lnTo>
                    <a:pt x="132481" y="4800286"/>
                  </a:lnTo>
                  <a:lnTo>
                    <a:pt x="161321" y="4833657"/>
                  </a:lnTo>
                  <a:lnTo>
                    <a:pt x="192494" y="4864830"/>
                  </a:lnTo>
                  <a:lnTo>
                    <a:pt x="225865" y="4893670"/>
                  </a:lnTo>
                  <a:lnTo>
                    <a:pt x="261301" y="4920044"/>
                  </a:lnTo>
                  <a:lnTo>
                    <a:pt x="298666" y="4943818"/>
                  </a:lnTo>
                  <a:lnTo>
                    <a:pt x="337827" y="4964857"/>
                  </a:lnTo>
                  <a:lnTo>
                    <a:pt x="378650" y="4983027"/>
                  </a:lnTo>
                  <a:lnTo>
                    <a:pt x="421000" y="4998194"/>
                  </a:lnTo>
                  <a:lnTo>
                    <a:pt x="464744" y="5010224"/>
                  </a:lnTo>
                  <a:lnTo>
                    <a:pt x="509747" y="5018983"/>
                  </a:lnTo>
                  <a:lnTo>
                    <a:pt x="555876" y="5024337"/>
                  </a:lnTo>
                  <a:lnTo>
                    <a:pt x="602996" y="5026152"/>
                  </a:lnTo>
                  <a:lnTo>
                    <a:pt x="3014979" y="5026152"/>
                  </a:lnTo>
                  <a:lnTo>
                    <a:pt x="3062099" y="5024337"/>
                  </a:lnTo>
                  <a:lnTo>
                    <a:pt x="3108228" y="5018983"/>
                  </a:lnTo>
                  <a:lnTo>
                    <a:pt x="3153231" y="5010224"/>
                  </a:lnTo>
                  <a:lnTo>
                    <a:pt x="3196975" y="4998194"/>
                  </a:lnTo>
                  <a:lnTo>
                    <a:pt x="3239325" y="4983027"/>
                  </a:lnTo>
                  <a:lnTo>
                    <a:pt x="3280148" y="4964857"/>
                  </a:lnTo>
                  <a:lnTo>
                    <a:pt x="3319309" y="4943818"/>
                  </a:lnTo>
                  <a:lnTo>
                    <a:pt x="3356674" y="4920044"/>
                  </a:lnTo>
                  <a:lnTo>
                    <a:pt x="3392110" y="4893670"/>
                  </a:lnTo>
                  <a:lnTo>
                    <a:pt x="3425481" y="4864830"/>
                  </a:lnTo>
                  <a:lnTo>
                    <a:pt x="3456654" y="4833657"/>
                  </a:lnTo>
                  <a:lnTo>
                    <a:pt x="3485494" y="4800286"/>
                  </a:lnTo>
                  <a:lnTo>
                    <a:pt x="3511868" y="4764850"/>
                  </a:lnTo>
                  <a:lnTo>
                    <a:pt x="3535642" y="4727485"/>
                  </a:lnTo>
                  <a:lnTo>
                    <a:pt x="3556681" y="4688324"/>
                  </a:lnTo>
                  <a:lnTo>
                    <a:pt x="3574851" y="4647501"/>
                  </a:lnTo>
                  <a:lnTo>
                    <a:pt x="3590018" y="4605151"/>
                  </a:lnTo>
                  <a:lnTo>
                    <a:pt x="3602048" y="4561407"/>
                  </a:lnTo>
                  <a:lnTo>
                    <a:pt x="3610807" y="4516404"/>
                  </a:lnTo>
                  <a:lnTo>
                    <a:pt x="3616161" y="4470275"/>
                  </a:lnTo>
                  <a:lnTo>
                    <a:pt x="3617976" y="4423156"/>
                  </a:lnTo>
                  <a:lnTo>
                    <a:pt x="3617976" y="602996"/>
                  </a:lnTo>
                  <a:lnTo>
                    <a:pt x="3616161" y="555876"/>
                  </a:lnTo>
                  <a:lnTo>
                    <a:pt x="3610807" y="509747"/>
                  </a:lnTo>
                  <a:lnTo>
                    <a:pt x="3602048" y="464744"/>
                  </a:lnTo>
                  <a:lnTo>
                    <a:pt x="3590018" y="421000"/>
                  </a:lnTo>
                  <a:lnTo>
                    <a:pt x="3574851" y="378650"/>
                  </a:lnTo>
                  <a:lnTo>
                    <a:pt x="3556681" y="337827"/>
                  </a:lnTo>
                  <a:lnTo>
                    <a:pt x="3535642" y="298666"/>
                  </a:lnTo>
                  <a:lnTo>
                    <a:pt x="3511868" y="261301"/>
                  </a:lnTo>
                  <a:lnTo>
                    <a:pt x="3485494" y="225865"/>
                  </a:lnTo>
                  <a:lnTo>
                    <a:pt x="3456654" y="192494"/>
                  </a:lnTo>
                  <a:lnTo>
                    <a:pt x="3425481" y="161321"/>
                  </a:lnTo>
                  <a:lnTo>
                    <a:pt x="3392110" y="132481"/>
                  </a:lnTo>
                  <a:lnTo>
                    <a:pt x="3356674" y="106107"/>
                  </a:lnTo>
                  <a:lnTo>
                    <a:pt x="3319309" y="82333"/>
                  </a:lnTo>
                  <a:lnTo>
                    <a:pt x="3280148" y="61294"/>
                  </a:lnTo>
                  <a:lnTo>
                    <a:pt x="3239325" y="43124"/>
                  </a:lnTo>
                  <a:lnTo>
                    <a:pt x="3196975" y="27957"/>
                  </a:lnTo>
                  <a:lnTo>
                    <a:pt x="3153231" y="15927"/>
                  </a:lnTo>
                  <a:lnTo>
                    <a:pt x="3108228" y="7168"/>
                  </a:lnTo>
                  <a:lnTo>
                    <a:pt x="3062099" y="1814"/>
                  </a:lnTo>
                  <a:lnTo>
                    <a:pt x="301497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072896" y="2438400"/>
              <a:ext cx="3618229" cy="5026660"/>
            </a:xfrm>
            <a:custGeom>
              <a:avLst/>
              <a:gdLst/>
              <a:ahLst/>
              <a:cxnLst/>
              <a:rect l="l" t="t" r="r" b="b"/>
              <a:pathLst>
                <a:path w="3618229" h="5026659">
                  <a:moveTo>
                    <a:pt x="0" y="602996"/>
                  </a:moveTo>
                  <a:lnTo>
                    <a:pt x="1814" y="555876"/>
                  </a:lnTo>
                  <a:lnTo>
                    <a:pt x="7168" y="509747"/>
                  </a:lnTo>
                  <a:lnTo>
                    <a:pt x="15927" y="464744"/>
                  </a:lnTo>
                  <a:lnTo>
                    <a:pt x="27957" y="421000"/>
                  </a:lnTo>
                  <a:lnTo>
                    <a:pt x="43124" y="378650"/>
                  </a:lnTo>
                  <a:lnTo>
                    <a:pt x="61294" y="337827"/>
                  </a:lnTo>
                  <a:lnTo>
                    <a:pt x="82333" y="298666"/>
                  </a:lnTo>
                  <a:lnTo>
                    <a:pt x="106107" y="261301"/>
                  </a:lnTo>
                  <a:lnTo>
                    <a:pt x="132481" y="225865"/>
                  </a:lnTo>
                  <a:lnTo>
                    <a:pt x="161321" y="192494"/>
                  </a:lnTo>
                  <a:lnTo>
                    <a:pt x="192494" y="161321"/>
                  </a:lnTo>
                  <a:lnTo>
                    <a:pt x="225865" y="132481"/>
                  </a:lnTo>
                  <a:lnTo>
                    <a:pt x="261301" y="106107"/>
                  </a:lnTo>
                  <a:lnTo>
                    <a:pt x="298666" y="82333"/>
                  </a:lnTo>
                  <a:lnTo>
                    <a:pt x="337827" y="61294"/>
                  </a:lnTo>
                  <a:lnTo>
                    <a:pt x="378650" y="43124"/>
                  </a:lnTo>
                  <a:lnTo>
                    <a:pt x="421000" y="27957"/>
                  </a:lnTo>
                  <a:lnTo>
                    <a:pt x="464744" y="15927"/>
                  </a:lnTo>
                  <a:lnTo>
                    <a:pt x="509747" y="7168"/>
                  </a:lnTo>
                  <a:lnTo>
                    <a:pt x="555876" y="1814"/>
                  </a:lnTo>
                  <a:lnTo>
                    <a:pt x="602996" y="0"/>
                  </a:lnTo>
                  <a:lnTo>
                    <a:pt x="3014979" y="0"/>
                  </a:lnTo>
                  <a:lnTo>
                    <a:pt x="3062099" y="1814"/>
                  </a:lnTo>
                  <a:lnTo>
                    <a:pt x="3108228" y="7168"/>
                  </a:lnTo>
                  <a:lnTo>
                    <a:pt x="3153231" y="15927"/>
                  </a:lnTo>
                  <a:lnTo>
                    <a:pt x="3196975" y="27957"/>
                  </a:lnTo>
                  <a:lnTo>
                    <a:pt x="3239325" y="43124"/>
                  </a:lnTo>
                  <a:lnTo>
                    <a:pt x="3280148" y="61294"/>
                  </a:lnTo>
                  <a:lnTo>
                    <a:pt x="3319309" y="82333"/>
                  </a:lnTo>
                  <a:lnTo>
                    <a:pt x="3356674" y="106107"/>
                  </a:lnTo>
                  <a:lnTo>
                    <a:pt x="3392110" y="132481"/>
                  </a:lnTo>
                  <a:lnTo>
                    <a:pt x="3425481" y="161321"/>
                  </a:lnTo>
                  <a:lnTo>
                    <a:pt x="3456654" y="192494"/>
                  </a:lnTo>
                  <a:lnTo>
                    <a:pt x="3485494" y="225865"/>
                  </a:lnTo>
                  <a:lnTo>
                    <a:pt x="3511868" y="261301"/>
                  </a:lnTo>
                  <a:lnTo>
                    <a:pt x="3535642" y="298666"/>
                  </a:lnTo>
                  <a:lnTo>
                    <a:pt x="3556681" y="337827"/>
                  </a:lnTo>
                  <a:lnTo>
                    <a:pt x="3574851" y="378650"/>
                  </a:lnTo>
                  <a:lnTo>
                    <a:pt x="3590018" y="421000"/>
                  </a:lnTo>
                  <a:lnTo>
                    <a:pt x="3602048" y="464744"/>
                  </a:lnTo>
                  <a:lnTo>
                    <a:pt x="3610807" y="509747"/>
                  </a:lnTo>
                  <a:lnTo>
                    <a:pt x="3616161" y="555876"/>
                  </a:lnTo>
                  <a:lnTo>
                    <a:pt x="3617976" y="602996"/>
                  </a:lnTo>
                  <a:lnTo>
                    <a:pt x="3617976" y="4423156"/>
                  </a:lnTo>
                  <a:lnTo>
                    <a:pt x="3616161" y="4470275"/>
                  </a:lnTo>
                  <a:lnTo>
                    <a:pt x="3610807" y="4516404"/>
                  </a:lnTo>
                  <a:lnTo>
                    <a:pt x="3602048" y="4561407"/>
                  </a:lnTo>
                  <a:lnTo>
                    <a:pt x="3590018" y="4605151"/>
                  </a:lnTo>
                  <a:lnTo>
                    <a:pt x="3574851" y="4647501"/>
                  </a:lnTo>
                  <a:lnTo>
                    <a:pt x="3556681" y="4688324"/>
                  </a:lnTo>
                  <a:lnTo>
                    <a:pt x="3535642" y="4727485"/>
                  </a:lnTo>
                  <a:lnTo>
                    <a:pt x="3511868" y="4764850"/>
                  </a:lnTo>
                  <a:lnTo>
                    <a:pt x="3485494" y="4800286"/>
                  </a:lnTo>
                  <a:lnTo>
                    <a:pt x="3456654" y="4833657"/>
                  </a:lnTo>
                  <a:lnTo>
                    <a:pt x="3425481" y="4864830"/>
                  </a:lnTo>
                  <a:lnTo>
                    <a:pt x="3392110" y="4893670"/>
                  </a:lnTo>
                  <a:lnTo>
                    <a:pt x="3356674" y="4920044"/>
                  </a:lnTo>
                  <a:lnTo>
                    <a:pt x="3319309" y="4943818"/>
                  </a:lnTo>
                  <a:lnTo>
                    <a:pt x="3280148" y="4964857"/>
                  </a:lnTo>
                  <a:lnTo>
                    <a:pt x="3239325" y="4983027"/>
                  </a:lnTo>
                  <a:lnTo>
                    <a:pt x="3196975" y="4998194"/>
                  </a:lnTo>
                  <a:lnTo>
                    <a:pt x="3153231" y="5010224"/>
                  </a:lnTo>
                  <a:lnTo>
                    <a:pt x="3108228" y="5018983"/>
                  </a:lnTo>
                  <a:lnTo>
                    <a:pt x="3062099" y="5024337"/>
                  </a:lnTo>
                  <a:lnTo>
                    <a:pt x="3014979" y="5026152"/>
                  </a:lnTo>
                  <a:lnTo>
                    <a:pt x="602996" y="5026152"/>
                  </a:lnTo>
                  <a:lnTo>
                    <a:pt x="555876" y="5024337"/>
                  </a:lnTo>
                  <a:lnTo>
                    <a:pt x="509747" y="5018983"/>
                  </a:lnTo>
                  <a:lnTo>
                    <a:pt x="464744" y="5010224"/>
                  </a:lnTo>
                  <a:lnTo>
                    <a:pt x="421000" y="4998194"/>
                  </a:lnTo>
                  <a:lnTo>
                    <a:pt x="378650" y="4983027"/>
                  </a:lnTo>
                  <a:lnTo>
                    <a:pt x="337827" y="4964857"/>
                  </a:lnTo>
                  <a:lnTo>
                    <a:pt x="298666" y="4943818"/>
                  </a:lnTo>
                  <a:lnTo>
                    <a:pt x="261301" y="4920044"/>
                  </a:lnTo>
                  <a:lnTo>
                    <a:pt x="225865" y="4893670"/>
                  </a:lnTo>
                  <a:lnTo>
                    <a:pt x="192494" y="4864830"/>
                  </a:lnTo>
                  <a:lnTo>
                    <a:pt x="161321" y="4833657"/>
                  </a:lnTo>
                  <a:lnTo>
                    <a:pt x="132481" y="4800286"/>
                  </a:lnTo>
                  <a:lnTo>
                    <a:pt x="106107" y="4764850"/>
                  </a:lnTo>
                  <a:lnTo>
                    <a:pt x="82333" y="4727485"/>
                  </a:lnTo>
                  <a:lnTo>
                    <a:pt x="61294" y="4688324"/>
                  </a:lnTo>
                  <a:lnTo>
                    <a:pt x="43124" y="4647501"/>
                  </a:lnTo>
                  <a:lnTo>
                    <a:pt x="27957" y="4605151"/>
                  </a:lnTo>
                  <a:lnTo>
                    <a:pt x="15927" y="4561407"/>
                  </a:lnTo>
                  <a:lnTo>
                    <a:pt x="7168" y="4516404"/>
                  </a:lnTo>
                  <a:lnTo>
                    <a:pt x="1814" y="4470275"/>
                  </a:lnTo>
                  <a:lnTo>
                    <a:pt x="0" y="4423156"/>
                  </a:lnTo>
                  <a:lnTo>
                    <a:pt x="0" y="602996"/>
                  </a:lnTo>
                  <a:close/>
                </a:path>
              </a:pathLst>
            </a:custGeom>
            <a:ln w="9525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312164" y="2831591"/>
              <a:ext cx="3107690" cy="502920"/>
            </a:xfrm>
            <a:custGeom>
              <a:avLst/>
              <a:gdLst/>
              <a:ahLst/>
              <a:cxnLst/>
              <a:rect l="l" t="t" r="r" b="b"/>
              <a:pathLst>
                <a:path w="3107690" h="502920">
                  <a:moveTo>
                    <a:pt x="3023616" y="0"/>
                  </a:moveTo>
                  <a:lnTo>
                    <a:pt x="83820" y="0"/>
                  </a:lnTo>
                  <a:lnTo>
                    <a:pt x="51167" y="6578"/>
                  </a:lnTo>
                  <a:lnTo>
                    <a:pt x="24526" y="24526"/>
                  </a:lnTo>
                  <a:lnTo>
                    <a:pt x="6578" y="51167"/>
                  </a:lnTo>
                  <a:lnTo>
                    <a:pt x="0" y="83820"/>
                  </a:lnTo>
                  <a:lnTo>
                    <a:pt x="0" y="419100"/>
                  </a:lnTo>
                  <a:lnTo>
                    <a:pt x="6578" y="451752"/>
                  </a:lnTo>
                  <a:lnTo>
                    <a:pt x="24526" y="478393"/>
                  </a:lnTo>
                  <a:lnTo>
                    <a:pt x="51167" y="496341"/>
                  </a:lnTo>
                  <a:lnTo>
                    <a:pt x="83820" y="502920"/>
                  </a:lnTo>
                  <a:lnTo>
                    <a:pt x="3023616" y="502920"/>
                  </a:lnTo>
                  <a:lnTo>
                    <a:pt x="3056268" y="496341"/>
                  </a:lnTo>
                  <a:lnTo>
                    <a:pt x="3082909" y="478393"/>
                  </a:lnTo>
                  <a:lnTo>
                    <a:pt x="3100857" y="451752"/>
                  </a:lnTo>
                  <a:lnTo>
                    <a:pt x="3107436" y="419100"/>
                  </a:lnTo>
                  <a:lnTo>
                    <a:pt x="3107436" y="83820"/>
                  </a:lnTo>
                  <a:lnTo>
                    <a:pt x="3100857" y="51167"/>
                  </a:lnTo>
                  <a:lnTo>
                    <a:pt x="3082909" y="24526"/>
                  </a:lnTo>
                  <a:lnTo>
                    <a:pt x="3056268" y="6578"/>
                  </a:lnTo>
                  <a:lnTo>
                    <a:pt x="3023616" y="0"/>
                  </a:lnTo>
                  <a:close/>
                </a:path>
              </a:pathLst>
            </a:custGeom>
            <a:solidFill>
              <a:srgbClr val="9CC2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312164" y="2831591"/>
              <a:ext cx="3107690" cy="502920"/>
            </a:xfrm>
            <a:custGeom>
              <a:avLst/>
              <a:gdLst/>
              <a:ahLst/>
              <a:cxnLst/>
              <a:rect l="l" t="t" r="r" b="b"/>
              <a:pathLst>
                <a:path w="3107690" h="502920">
                  <a:moveTo>
                    <a:pt x="0" y="83820"/>
                  </a:moveTo>
                  <a:lnTo>
                    <a:pt x="6578" y="51167"/>
                  </a:lnTo>
                  <a:lnTo>
                    <a:pt x="24526" y="24526"/>
                  </a:lnTo>
                  <a:lnTo>
                    <a:pt x="51167" y="6578"/>
                  </a:lnTo>
                  <a:lnTo>
                    <a:pt x="83820" y="0"/>
                  </a:lnTo>
                  <a:lnTo>
                    <a:pt x="3023616" y="0"/>
                  </a:lnTo>
                  <a:lnTo>
                    <a:pt x="3056268" y="6578"/>
                  </a:lnTo>
                  <a:lnTo>
                    <a:pt x="3082909" y="24526"/>
                  </a:lnTo>
                  <a:lnTo>
                    <a:pt x="3100857" y="51167"/>
                  </a:lnTo>
                  <a:lnTo>
                    <a:pt x="3107436" y="83820"/>
                  </a:lnTo>
                  <a:lnTo>
                    <a:pt x="3107436" y="419100"/>
                  </a:lnTo>
                  <a:lnTo>
                    <a:pt x="3100857" y="451752"/>
                  </a:lnTo>
                  <a:lnTo>
                    <a:pt x="3082909" y="478393"/>
                  </a:lnTo>
                  <a:lnTo>
                    <a:pt x="3056268" y="496341"/>
                  </a:lnTo>
                  <a:lnTo>
                    <a:pt x="3023616" y="502920"/>
                  </a:lnTo>
                  <a:lnTo>
                    <a:pt x="83820" y="502920"/>
                  </a:lnTo>
                  <a:lnTo>
                    <a:pt x="51167" y="496341"/>
                  </a:lnTo>
                  <a:lnTo>
                    <a:pt x="24526" y="478393"/>
                  </a:lnTo>
                  <a:lnTo>
                    <a:pt x="6578" y="451752"/>
                  </a:lnTo>
                  <a:lnTo>
                    <a:pt x="0" y="419100"/>
                  </a:lnTo>
                  <a:lnTo>
                    <a:pt x="0" y="83820"/>
                  </a:lnTo>
                  <a:close/>
                </a:path>
              </a:pathLst>
            </a:custGeom>
            <a:ln w="9525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2366517" y="2888742"/>
            <a:ext cx="995044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100" dirty="0">
                <a:solidFill>
                  <a:srgbClr val="3E3E3E"/>
                </a:solidFill>
                <a:latin typeface="Trebuchet MS"/>
                <a:cs typeface="Trebuchet MS"/>
              </a:rPr>
              <a:t>ku</a:t>
            </a:r>
            <a:r>
              <a:rPr sz="2200" spc="95" dirty="0">
                <a:solidFill>
                  <a:srgbClr val="3E3E3E"/>
                </a:solidFill>
                <a:latin typeface="Trebuchet MS"/>
                <a:cs typeface="Trebuchet MS"/>
              </a:rPr>
              <a:t>b</a:t>
            </a:r>
            <a:r>
              <a:rPr sz="2200" spc="-40" dirty="0">
                <a:solidFill>
                  <a:srgbClr val="3E3E3E"/>
                </a:solidFill>
                <a:latin typeface="Trebuchet MS"/>
                <a:cs typeface="Trebuchet MS"/>
              </a:rPr>
              <a:t>elet</a:t>
            </a:r>
            <a:endParaRPr sz="2200">
              <a:latin typeface="Trebuchet MS"/>
              <a:cs typeface="Trebuchet MS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1307401" y="3588829"/>
            <a:ext cx="3117215" cy="512445"/>
            <a:chOff x="1307401" y="3588829"/>
            <a:chExt cx="3117215" cy="512445"/>
          </a:xfrm>
        </p:grpSpPr>
        <p:sp>
          <p:nvSpPr>
            <p:cNvPr id="16" name="object 16"/>
            <p:cNvSpPr/>
            <p:nvPr/>
          </p:nvSpPr>
          <p:spPr>
            <a:xfrm>
              <a:off x="1312163" y="3593591"/>
              <a:ext cx="3107690" cy="502920"/>
            </a:xfrm>
            <a:custGeom>
              <a:avLst/>
              <a:gdLst/>
              <a:ahLst/>
              <a:cxnLst/>
              <a:rect l="l" t="t" r="r" b="b"/>
              <a:pathLst>
                <a:path w="3107690" h="502920">
                  <a:moveTo>
                    <a:pt x="3023616" y="0"/>
                  </a:moveTo>
                  <a:lnTo>
                    <a:pt x="83820" y="0"/>
                  </a:lnTo>
                  <a:lnTo>
                    <a:pt x="51167" y="6578"/>
                  </a:lnTo>
                  <a:lnTo>
                    <a:pt x="24526" y="24526"/>
                  </a:lnTo>
                  <a:lnTo>
                    <a:pt x="6578" y="51167"/>
                  </a:lnTo>
                  <a:lnTo>
                    <a:pt x="0" y="83820"/>
                  </a:lnTo>
                  <a:lnTo>
                    <a:pt x="0" y="419100"/>
                  </a:lnTo>
                  <a:lnTo>
                    <a:pt x="6578" y="451752"/>
                  </a:lnTo>
                  <a:lnTo>
                    <a:pt x="24526" y="478393"/>
                  </a:lnTo>
                  <a:lnTo>
                    <a:pt x="51167" y="496341"/>
                  </a:lnTo>
                  <a:lnTo>
                    <a:pt x="83820" y="502920"/>
                  </a:lnTo>
                  <a:lnTo>
                    <a:pt x="3023616" y="502920"/>
                  </a:lnTo>
                  <a:lnTo>
                    <a:pt x="3056268" y="496341"/>
                  </a:lnTo>
                  <a:lnTo>
                    <a:pt x="3082909" y="478393"/>
                  </a:lnTo>
                  <a:lnTo>
                    <a:pt x="3100857" y="451752"/>
                  </a:lnTo>
                  <a:lnTo>
                    <a:pt x="3107436" y="419100"/>
                  </a:lnTo>
                  <a:lnTo>
                    <a:pt x="3107436" y="83820"/>
                  </a:lnTo>
                  <a:lnTo>
                    <a:pt x="3100857" y="51167"/>
                  </a:lnTo>
                  <a:lnTo>
                    <a:pt x="3082909" y="24526"/>
                  </a:lnTo>
                  <a:lnTo>
                    <a:pt x="3056268" y="6578"/>
                  </a:lnTo>
                  <a:lnTo>
                    <a:pt x="3023616" y="0"/>
                  </a:lnTo>
                  <a:close/>
                </a:path>
              </a:pathLst>
            </a:custGeom>
            <a:solidFill>
              <a:srgbClr val="9CC2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312163" y="3593591"/>
              <a:ext cx="3107690" cy="502920"/>
            </a:xfrm>
            <a:custGeom>
              <a:avLst/>
              <a:gdLst/>
              <a:ahLst/>
              <a:cxnLst/>
              <a:rect l="l" t="t" r="r" b="b"/>
              <a:pathLst>
                <a:path w="3107690" h="502920">
                  <a:moveTo>
                    <a:pt x="0" y="83820"/>
                  </a:moveTo>
                  <a:lnTo>
                    <a:pt x="6578" y="51167"/>
                  </a:lnTo>
                  <a:lnTo>
                    <a:pt x="24526" y="24526"/>
                  </a:lnTo>
                  <a:lnTo>
                    <a:pt x="51167" y="6578"/>
                  </a:lnTo>
                  <a:lnTo>
                    <a:pt x="83820" y="0"/>
                  </a:lnTo>
                  <a:lnTo>
                    <a:pt x="3023616" y="0"/>
                  </a:lnTo>
                  <a:lnTo>
                    <a:pt x="3056268" y="6578"/>
                  </a:lnTo>
                  <a:lnTo>
                    <a:pt x="3082909" y="24526"/>
                  </a:lnTo>
                  <a:lnTo>
                    <a:pt x="3100857" y="51167"/>
                  </a:lnTo>
                  <a:lnTo>
                    <a:pt x="3107436" y="83820"/>
                  </a:lnTo>
                  <a:lnTo>
                    <a:pt x="3107436" y="419100"/>
                  </a:lnTo>
                  <a:lnTo>
                    <a:pt x="3100857" y="451752"/>
                  </a:lnTo>
                  <a:lnTo>
                    <a:pt x="3082909" y="478393"/>
                  </a:lnTo>
                  <a:lnTo>
                    <a:pt x="3056268" y="496341"/>
                  </a:lnTo>
                  <a:lnTo>
                    <a:pt x="3023616" y="502920"/>
                  </a:lnTo>
                  <a:lnTo>
                    <a:pt x="83820" y="502920"/>
                  </a:lnTo>
                  <a:lnTo>
                    <a:pt x="51167" y="496341"/>
                  </a:lnTo>
                  <a:lnTo>
                    <a:pt x="24526" y="478393"/>
                  </a:lnTo>
                  <a:lnTo>
                    <a:pt x="6578" y="451752"/>
                  </a:lnTo>
                  <a:lnTo>
                    <a:pt x="0" y="419100"/>
                  </a:lnTo>
                  <a:lnTo>
                    <a:pt x="0" y="83820"/>
                  </a:lnTo>
                  <a:close/>
                </a:path>
              </a:pathLst>
            </a:custGeom>
            <a:ln w="9525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2115057" y="3650437"/>
            <a:ext cx="150114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90" dirty="0">
                <a:solidFill>
                  <a:srgbClr val="3E3E3E"/>
                </a:solidFill>
                <a:latin typeface="Trebuchet MS"/>
                <a:cs typeface="Trebuchet MS"/>
              </a:rPr>
              <a:t>k</a:t>
            </a:r>
            <a:r>
              <a:rPr sz="2200" spc="85" dirty="0">
                <a:solidFill>
                  <a:srgbClr val="3E3E3E"/>
                </a:solidFill>
                <a:latin typeface="Trebuchet MS"/>
                <a:cs typeface="Trebuchet MS"/>
              </a:rPr>
              <a:t>u</a:t>
            </a:r>
            <a:r>
              <a:rPr sz="2200" spc="75" dirty="0">
                <a:solidFill>
                  <a:srgbClr val="3E3E3E"/>
                </a:solidFill>
                <a:latin typeface="Trebuchet MS"/>
                <a:cs typeface="Trebuchet MS"/>
              </a:rPr>
              <a:t>be</a:t>
            </a:r>
            <a:r>
              <a:rPr sz="2200" spc="-105" dirty="0">
                <a:solidFill>
                  <a:srgbClr val="3E3E3E"/>
                </a:solidFill>
                <a:latin typeface="Trebuchet MS"/>
                <a:cs typeface="Trebuchet MS"/>
              </a:rPr>
              <a:t>-</a:t>
            </a:r>
            <a:r>
              <a:rPr sz="2200" spc="75" dirty="0">
                <a:solidFill>
                  <a:srgbClr val="3E3E3E"/>
                </a:solidFill>
                <a:latin typeface="Trebuchet MS"/>
                <a:cs typeface="Trebuchet MS"/>
              </a:rPr>
              <a:t>proxy</a:t>
            </a:r>
            <a:endParaRPr sz="2200">
              <a:latin typeface="Trebuchet MS"/>
              <a:cs typeface="Trebuchet MS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1289113" y="5353621"/>
            <a:ext cx="3135630" cy="1734820"/>
            <a:chOff x="1289113" y="5353621"/>
            <a:chExt cx="3135630" cy="1734820"/>
          </a:xfrm>
        </p:grpSpPr>
        <p:sp>
          <p:nvSpPr>
            <p:cNvPr id="20" name="object 20"/>
            <p:cNvSpPr/>
            <p:nvPr/>
          </p:nvSpPr>
          <p:spPr>
            <a:xfrm>
              <a:off x="1446275" y="5727192"/>
              <a:ext cx="2973705" cy="1356360"/>
            </a:xfrm>
            <a:custGeom>
              <a:avLst/>
              <a:gdLst/>
              <a:ahLst/>
              <a:cxnLst/>
              <a:rect l="l" t="t" r="r" b="b"/>
              <a:pathLst>
                <a:path w="2973704" h="1356359">
                  <a:moveTo>
                    <a:pt x="2973324" y="0"/>
                  </a:moveTo>
                  <a:lnTo>
                    <a:pt x="0" y="0"/>
                  </a:lnTo>
                  <a:lnTo>
                    <a:pt x="0" y="1356360"/>
                  </a:lnTo>
                  <a:lnTo>
                    <a:pt x="2973324" y="1356360"/>
                  </a:lnTo>
                  <a:lnTo>
                    <a:pt x="2973324" y="0"/>
                  </a:lnTo>
                  <a:close/>
                </a:path>
              </a:pathLst>
            </a:custGeom>
            <a:solidFill>
              <a:srgbClr val="9CC2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446275" y="5727192"/>
              <a:ext cx="2973705" cy="1356360"/>
            </a:xfrm>
            <a:custGeom>
              <a:avLst/>
              <a:gdLst/>
              <a:ahLst/>
              <a:cxnLst/>
              <a:rect l="l" t="t" r="r" b="b"/>
              <a:pathLst>
                <a:path w="2973704" h="1356359">
                  <a:moveTo>
                    <a:pt x="0" y="1356360"/>
                  </a:moveTo>
                  <a:lnTo>
                    <a:pt x="2973324" y="1356360"/>
                  </a:lnTo>
                  <a:lnTo>
                    <a:pt x="2973324" y="0"/>
                  </a:lnTo>
                  <a:lnTo>
                    <a:pt x="0" y="0"/>
                  </a:lnTo>
                  <a:lnTo>
                    <a:pt x="0" y="1356360"/>
                  </a:lnTo>
                  <a:close/>
                </a:path>
              </a:pathLst>
            </a:custGeom>
            <a:ln w="9525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370075" y="5650992"/>
              <a:ext cx="2973705" cy="1356360"/>
            </a:xfrm>
            <a:custGeom>
              <a:avLst/>
              <a:gdLst/>
              <a:ahLst/>
              <a:cxnLst/>
              <a:rect l="l" t="t" r="r" b="b"/>
              <a:pathLst>
                <a:path w="2973704" h="1356359">
                  <a:moveTo>
                    <a:pt x="2973324" y="0"/>
                  </a:moveTo>
                  <a:lnTo>
                    <a:pt x="0" y="0"/>
                  </a:lnTo>
                  <a:lnTo>
                    <a:pt x="0" y="1356360"/>
                  </a:lnTo>
                  <a:lnTo>
                    <a:pt x="2973324" y="1356360"/>
                  </a:lnTo>
                  <a:lnTo>
                    <a:pt x="2973324" y="0"/>
                  </a:lnTo>
                  <a:close/>
                </a:path>
              </a:pathLst>
            </a:custGeom>
            <a:solidFill>
              <a:srgbClr val="9CC2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370075" y="5650992"/>
              <a:ext cx="2973705" cy="1356360"/>
            </a:xfrm>
            <a:custGeom>
              <a:avLst/>
              <a:gdLst/>
              <a:ahLst/>
              <a:cxnLst/>
              <a:rect l="l" t="t" r="r" b="b"/>
              <a:pathLst>
                <a:path w="2973704" h="1356359">
                  <a:moveTo>
                    <a:pt x="0" y="1356360"/>
                  </a:moveTo>
                  <a:lnTo>
                    <a:pt x="2973324" y="1356360"/>
                  </a:lnTo>
                  <a:lnTo>
                    <a:pt x="2973324" y="0"/>
                  </a:lnTo>
                  <a:lnTo>
                    <a:pt x="0" y="0"/>
                  </a:lnTo>
                  <a:lnTo>
                    <a:pt x="0" y="1356360"/>
                  </a:lnTo>
                  <a:close/>
                </a:path>
              </a:pathLst>
            </a:custGeom>
            <a:ln w="9525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293875" y="5358384"/>
              <a:ext cx="2973705" cy="1572895"/>
            </a:xfrm>
            <a:custGeom>
              <a:avLst/>
              <a:gdLst/>
              <a:ahLst/>
              <a:cxnLst/>
              <a:rect l="l" t="t" r="r" b="b"/>
              <a:pathLst>
                <a:path w="2973704" h="1572895">
                  <a:moveTo>
                    <a:pt x="2973324" y="0"/>
                  </a:moveTo>
                  <a:lnTo>
                    <a:pt x="0" y="0"/>
                  </a:lnTo>
                  <a:lnTo>
                    <a:pt x="0" y="1572768"/>
                  </a:lnTo>
                  <a:lnTo>
                    <a:pt x="2973324" y="1572768"/>
                  </a:lnTo>
                  <a:lnTo>
                    <a:pt x="2973324" y="0"/>
                  </a:lnTo>
                  <a:close/>
                </a:path>
              </a:pathLst>
            </a:custGeom>
            <a:solidFill>
              <a:srgbClr val="9CC2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293875" y="5358384"/>
              <a:ext cx="2973705" cy="1572895"/>
            </a:xfrm>
            <a:custGeom>
              <a:avLst/>
              <a:gdLst/>
              <a:ahLst/>
              <a:cxnLst/>
              <a:rect l="l" t="t" r="r" b="b"/>
              <a:pathLst>
                <a:path w="2973704" h="1572895">
                  <a:moveTo>
                    <a:pt x="0" y="1572768"/>
                  </a:moveTo>
                  <a:lnTo>
                    <a:pt x="2973324" y="1572768"/>
                  </a:lnTo>
                  <a:lnTo>
                    <a:pt x="2973324" y="0"/>
                  </a:lnTo>
                  <a:lnTo>
                    <a:pt x="0" y="0"/>
                  </a:lnTo>
                  <a:lnTo>
                    <a:pt x="0" y="1572768"/>
                  </a:lnTo>
                  <a:close/>
                </a:path>
              </a:pathLst>
            </a:custGeom>
            <a:ln w="9524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516379" y="5890260"/>
              <a:ext cx="425450" cy="431800"/>
            </a:xfrm>
            <a:custGeom>
              <a:avLst/>
              <a:gdLst/>
              <a:ahLst/>
              <a:cxnLst/>
              <a:rect l="l" t="t" r="r" b="b"/>
              <a:pathLst>
                <a:path w="425450" h="431800">
                  <a:moveTo>
                    <a:pt x="425195" y="0"/>
                  </a:moveTo>
                  <a:lnTo>
                    <a:pt x="0" y="0"/>
                  </a:lnTo>
                  <a:lnTo>
                    <a:pt x="0" y="431291"/>
                  </a:lnTo>
                  <a:lnTo>
                    <a:pt x="425195" y="431291"/>
                  </a:lnTo>
                  <a:lnTo>
                    <a:pt x="425195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516379" y="5890260"/>
              <a:ext cx="425450" cy="431800"/>
            </a:xfrm>
            <a:custGeom>
              <a:avLst/>
              <a:gdLst/>
              <a:ahLst/>
              <a:cxnLst/>
              <a:rect l="l" t="t" r="r" b="b"/>
              <a:pathLst>
                <a:path w="425450" h="431800">
                  <a:moveTo>
                    <a:pt x="0" y="431291"/>
                  </a:moveTo>
                  <a:lnTo>
                    <a:pt x="425195" y="431291"/>
                  </a:lnTo>
                  <a:lnTo>
                    <a:pt x="425195" y="0"/>
                  </a:lnTo>
                  <a:lnTo>
                    <a:pt x="0" y="0"/>
                  </a:lnTo>
                  <a:lnTo>
                    <a:pt x="0" y="431291"/>
                  </a:lnTo>
                  <a:close/>
                </a:path>
              </a:pathLst>
            </a:custGeom>
            <a:ln w="9524">
              <a:solidFill>
                <a:srgbClr val="44536A"/>
              </a:solidFill>
              <a:prstDash val="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2278379" y="5890260"/>
              <a:ext cx="425450" cy="431800"/>
            </a:xfrm>
            <a:custGeom>
              <a:avLst/>
              <a:gdLst/>
              <a:ahLst/>
              <a:cxnLst/>
              <a:rect l="l" t="t" r="r" b="b"/>
              <a:pathLst>
                <a:path w="425450" h="431800">
                  <a:moveTo>
                    <a:pt x="425195" y="0"/>
                  </a:moveTo>
                  <a:lnTo>
                    <a:pt x="0" y="0"/>
                  </a:lnTo>
                  <a:lnTo>
                    <a:pt x="0" y="431291"/>
                  </a:lnTo>
                  <a:lnTo>
                    <a:pt x="425195" y="431291"/>
                  </a:lnTo>
                  <a:lnTo>
                    <a:pt x="425195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2278379" y="5890260"/>
              <a:ext cx="425450" cy="431800"/>
            </a:xfrm>
            <a:custGeom>
              <a:avLst/>
              <a:gdLst/>
              <a:ahLst/>
              <a:cxnLst/>
              <a:rect l="l" t="t" r="r" b="b"/>
              <a:pathLst>
                <a:path w="425450" h="431800">
                  <a:moveTo>
                    <a:pt x="0" y="431291"/>
                  </a:moveTo>
                  <a:lnTo>
                    <a:pt x="425195" y="431291"/>
                  </a:lnTo>
                  <a:lnTo>
                    <a:pt x="425195" y="0"/>
                  </a:lnTo>
                  <a:lnTo>
                    <a:pt x="0" y="0"/>
                  </a:lnTo>
                  <a:lnTo>
                    <a:pt x="0" y="431291"/>
                  </a:lnTo>
                  <a:close/>
                </a:path>
              </a:pathLst>
            </a:custGeom>
            <a:ln w="9524">
              <a:solidFill>
                <a:srgbClr val="44536A"/>
              </a:solidFill>
              <a:prstDash val="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3040380" y="5890260"/>
              <a:ext cx="425450" cy="431800"/>
            </a:xfrm>
            <a:custGeom>
              <a:avLst/>
              <a:gdLst/>
              <a:ahLst/>
              <a:cxnLst/>
              <a:rect l="l" t="t" r="r" b="b"/>
              <a:pathLst>
                <a:path w="425450" h="431800">
                  <a:moveTo>
                    <a:pt x="425195" y="0"/>
                  </a:moveTo>
                  <a:lnTo>
                    <a:pt x="0" y="0"/>
                  </a:lnTo>
                  <a:lnTo>
                    <a:pt x="0" y="431291"/>
                  </a:lnTo>
                  <a:lnTo>
                    <a:pt x="425195" y="431291"/>
                  </a:lnTo>
                  <a:lnTo>
                    <a:pt x="425195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3040380" y="5890260"/>
              <a:ext cx="425450" cy="431800"/>
            </a:xfrm>
            <a:custGeom>
              <a:avLst/>
              <a:gdLst/>
              <a:ahLst/>
              <a:cxnLst/>
              <a:rect l="l" t="t" r="r" b="b"/>
              <a:pathLst>
                <a:path w="425450" h="431800">
                  <a:moveTo>
                    <a:pt x="0" y="431291"/>
                  </a:moveTo>
                  <a:lnTo>
                    <a:pt x="425195" y="431291"/>
                  </a:lnTo>
                  <a:lnTo>
                    <a:pt x="425195" y="0"/>
                  </a:lnTo>
                  <a:lnTo>
                    <a:pt x="0" y="0"/>
                  </a:lnTo>
                  <a:lnTo>
                    <a:pt x="0" y="431291"/>
                  </a:lnTo>
                  <a:close/>
                </a:path>
              </a:pathLst>
            </a:custGeom>
            <a:ln w="9524">
              <a:solidFill>
                <a:srgbClr val="44536A"/>
              </a:solidFill>
              <a:prstDash val="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1293875" y="5358384"/>
            <a:ext cx="2973705" cy="292735"/>
          </a:xfrm>
          <a:prstGeom prst="rect">
            <a:avLst/>
          </a:prstGeom>
          <a:solidFill>
            <a:srgbClr val="9CC2E4"/>
          </a:solidFill>
          <a:ln w="9525">
            <a:solidFill>
              <a:srgbClr val="44536A"/>
            </a:solidFill>
          </a:ln>
        </p:spPr>
        <p:txBody>
          <a:bodyPr vert="horz" wrap="square" lIns="0" tIns="76835" rIns="0" bIns="0" rtlCol="0">
            <a:spAutoFit/>
          </a:bodyPr>
          <a:lstStyle/>
          <a:p>
            <a:pPr marR="178435" algn="ctr">
              <a:lnSpc>
                <a:spcPts val="1695"/>
              </a:lnSpc>
              <a:spcBef>
                <a:spcPts val="605"/>
              </a:spcBef>
            </a:pPr>
            <a:r>
              <a:rPr sz="2200" b="1" spc="-20" dirty="0">
                <a:solidFill>
                  <a:srgbClr val="3E3E3E"/>
                </a:solidFill>
                <a:latin typeface="Tahoma"/>
                <a:cs typeface="Tahoma"/>
              </a:rPr>
              <a:t>Pod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995677" y="6423152"/>
            <a:ext cx="135191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i="1" spc="-25" dirty="0">
                <a:solidFill>
                  <a:srgbClr val="3E3E3E"/>
                </a:solidFill>
                <a:latin typeface="Trebuchet MS"/>
                <a:cs typeface="Trebuchet MS"/>
              </a:rPr>
              <a:t>Containers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1631950" y="1826463"/>
            <a:ext cx="245110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spc="-5" dirty="0">
                <a:solidFill>
                  <a:srgbClr val="3E3E3E"/>
                </a:solidFill>
                <a:latin typeface="Tahoma"/>
                <a:cs typeface="Tahoma"/>
              </a:rPr>
              <a:t>Kubernetes</a:t>
            </a:r>
            <a:r>
              <a:rPr sz="2200" b="1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b="1" spc="20" dirty="0">
                <a:solidFill>
                  <a:srgbClr val="3E3E3E"/>
                </a:solidFill>
                <a:latin typeface="Tahoma"/>
                <a:cs typeface="Tahoma"/>
              </a:rPr>
              <a:t>Node</a:t>
            </a:r>
            <a:endParaRPr sz="2200">
              <a:latin typeface="Tahoma"/>
              <a:cs typeface="Tahoma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1129474" y="3452050"/>
            <a:ext cx="3502025" cy="1487805"/>
            <a:chOff x="1129474" y="3452050"/>
            <a:chExt cx="3502025" cy="1487805"/>
          </a:xfrm>
        </p:grpSpPr>
        <p:sp>
          <p:nvSpPr>
            <p:cNvPr id="36" name="object 36"/>
            <p:cNvSpPr/>
            <p:nvPr/>
          </p:nvSpPr>
          <p:spPr>
            <a:xfrm>
              <a:off x="1143761" y="3466338"/>
              <a:ext cx="3473450" cy="753110"/>
            </a:xfrm>
            <a:custGeom>
              <a:avLst/>
              <a:gdLst/>
              <a:ahLst/>
              <a:cxnLst/>
              <a:rect l="l" t="t" r="r" b="b"/>
              <a:pathLst>
                <a:path w="3473450" h="753110">
                  <a:moveTo>
                    <a:pt x="0" y="125475"/>
                  </a:moveTo>
                  <a:lnTo>
                    <a:pt x="9859" y="76616"/>
                  </a:lnTo>
                  <a:lnTo>
                    <a:pt x="36749" y="36734"/>
                  </a:lnTo>
                  <a:lnTo>
                    <a:pt x="76632" y="9854"/>
                  </a:lnTo>
                  <a:lnTo>
                    <a:pt x="125475" y="0"/>
                  </a:lnTo>
                  <a:lnTo>
                    <a:pt x="3347720" y="0"/>
                  </a:lnTo>
                  <a:lnTo>
                    <a:pt x="3396579" y="9854"/>
                  </a:lnTo>
                  <a:lnTo>
                    <a:pt x="3436461" y="36734"/>
                  </a:lnTo>
                  <a:lnTo>
                    <a:pt x="3463341" y="76616"/>
                  </a:lnTo>
                  <a:lnTo>
                    <a:pt x="3473196" y="125475"/>
                  </a:lnTo>
                  <a:lnTo>
                    <a:pt x="3473196" y="627379"/>
                  </a:lnTo>
                  <a:lnTo>
                    <a:pt x="3463341" y="676239"/>
                  </a:lnTo>
                  <a:lnTo>
                    <a:pt x="3436461" y="716121"/>
                  </a:lnTo>
                  <a:lnTo>
                    <a:pt x="3396579" y="743001"/>
                  </a:lnTo>
                  <a:lnTo>
                    <a:pt x="3347720" y="752856"/>
                  </a:lnTo>
                  <a:lnTo>
                    <a:pt x="125475" y="752856"/>
                  </a:lnTo>
                  <a:lnTo>
                    <a:pt x="76632" y="743001"/>
                  </a:lnTo>
                  <a:lnTo>
                    <a:pt x="36749" y="716121"/>
                  </a:lnTo>
                  <a:lnTo>
                    <a:pt x="9859" y="676239"/>
                  </a:lnTo>
                  <a:lnTo>
                    <a:pt x="0" y="627379"/>
                  </a:lnTo>
                  <a:lnTo>
                    <a:pt x="0" y="125475"/>
                  </a:lnTo>
                  <a:close/>
                </a:path>
              </a:pathLst>
            </a:custGeom>
            <a:ln w="28575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312163" y="4431791"/>
              <a:ext cx="3107690" cy="502920"/>
            </a:xfrm>
            <a:custGeom>
              <a:avLst/>
              <a:gdLst/>
              <a:ahLst/>
              <a:cxnLst/>
              <a:rect l="l" t="t" r="r" b="b"/>
              <a:pathLst>
                <a:path w="3107690" h="502920">
                  <a:moveTo>
                    <a:pt x="3023616" y="0"/>
                  </a:moveTo>
                  <a:lnTo>
                    <a:pt x="83820" y="0"/>
                  </a:lnTo>
                  <a:lnTo>
                    <a:pt x="51167" y="6578"/>
                  </a:lnTo>
                  <a:lnTo>
                    <a:pt x="24526" y="24526"/>
                  </a:lnTo>
                  <a:lnTo>
                    <a:pt x="6578" y="51167"/>
                  </a:lnTo>
                  <a:lnTo>
                    <a:pt x="0" y="83820"/>
                  </a:lnTo>
                  <a:lnTo>
                    <a:pt x="0" y="419100"/>
                  </a:lnTo>
                  <a:lnTo>
                    <a:pt x="6578" y="451752"/>
                  </a:lnTo>
                  <a:lnTo>
                    <a:pt x="24526" y="478393"/>
                  </a:lnTo>
                  <a:lnTo>
                    <a:pt x="51167" y="496341"/>
                  </a:lnTo>
                  <a:lnTo>
                    <a:pt x="83820" y="502920"/>
                  </a:lnTo>
                  <a:lnTo>
                    <a:pt x="3023616" y="502920"/>
                  </a:lnTo>
                  <a:lnTo>
                    <a:pt x="3056268" y="496341"/>
                  </a:lnTo>
                  <a:lnTo>
                    <a:pt x="3082909" y="478393"/>
                  </a:lnTo>
                  <a:lnTo>
                    <a:pt x="3100857" y="451752"/>
                  </a:lnTo>
                  <a:lnTo>
                    <a:pt x="3107436" y="419100"/>
                  </a:lnTo>
                  <a:lnTo>
                    <a:pt x="3107436" y="83820"/>
                  </a:lnTo>
                  <a:lnTo>
                    <a:pt x="3100857" y="51167"/>
                  </a:lnTo>
                  <a:lnTo>
                    <a:pt x="3082909" y="24526"/>
                  </a:lnTo>
                  <a:lnTo>
                    <a:pt x="3056268" y="6578"/>
                  </a:lnTo>
                  <a:lnTo>
                    <a:pt x="3023616" y="0"/>
                  </a:lnTo>
                  <a:close/>
                </a:path>
              </a:pathLst>
            </a:custGeom>
            <a:solidFill>
              <a:srgbClr val="9CC2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1312163" y="4431791"/>
              <a:ext cx="3107690" cy="502920"/>
            </a:xfrm>
            <a:custGeom>
              <a:avLst/>
              <a:gdLst/>
              <a:ahLst/>
              <a:cxnLst/>
              <a:rect l="l" t="t" r="r" b="b"/>
              <a:pathLst>
                <a:path w="3107690" h="502920">
                  <a:moveTo>
                    <a:pt x="0" y="83820"/>
                  </a:moveTo>
                  <a:lnTo>
                    <a:pt x="6578" y="51167"/>
                  </a:lnTo>
                  <a:lnTo>
                    <a:pt x="24526" y="24526"/>
                  </a:lnTo>
                  <a:lnTo>
                    <a:pt x="51167" y="6578"/>
                  </a:lnTo>
                  <a:lnTo>
                    <a:pt x="83820" y="0"/>
                  </a:lnTo>
                  <a:lnTo>
                    <a:pt x="3023616" y="0"/>
                  </a:lnTo>
                  <a:lnTo>
                    <a:pt x="3056268" y="6578"/>
                  </a:lnTo>
                  <a:lnTo>
                    <a:pt x="3082909" y="24526"/>
                  </a:lnTo>
                  <a:lnTo>
                    <a:pt x="3100857" y="51167"/>
                  </a:lnTo>
                  <a:lnTo>
                    <a:pt x="3107436" y="83820"/>
                  </a:lnTo>
                  <a:lnTo>
                    <a:pt x="3107436" y="419100"/>
                  </a:lnTo>
                  <a:lnTo>
                    <a:pt x="3100857" y="451752"/>
                  </a:lnTo>
                  <a:lnTo>
                    <a:pt x="3082909" y="478393"/>
                  </a:lnTo>
                  <a:lnTo>
                    <a:pt x="3056268" y="496341"/>
                  </a:lnTo>
                  <a:lnTo>
                    <a:pt x="3023616" y="502920"/>
                  </a:lnTo>
                  <a:lnTo>
                    <a:pt x="83820" y="502920"/>
                  </a:lnTo>
                  <a:lnTo>
                    <a:pt x="51167" y="496341"/>
                  </a:lnTo>
                  <a:lnTo>
                    <a:pt x="24526" y="478393"/>
                  </a:lnTo>
                  <a:lnTo>
                    <a:pt x="6578" y="451752"/>
                  </a:lnTo>
                  <a:lnTo>
                    <a:pt x="0" y="419100"/>
                  </a:lnTo>
                  <a:lnTo>
                    <a:pt x="0" y="83820"/>
                  </a:lnTo>
                  <a:close/>
                </a:path>
              </a:pathLst>
            </a:custGeom>
            <a:ln w="9525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9" name="object 39"/>
          <p:cNvSpPr txBox="1"/>
          <p:nvPr/>
        </p:nvSpPr>
        <p:spPr>
          <a:xfrm>
            <a:off x="1653285" y="4489196"/>
            <a:ext cx="242443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50" dirty="0">
                <a:solidFill>
                  <a:srgbClr val="3E3E3E"/>
                </a:solidFill>
                <a:latin typeface="Trebuchet MS"/>
                <a:cs typeface="Trebuchet MS"/>
              </a:rPr>
              <a:t>Container</a:t>
            </a:r>
            <a:r>
              <a:rPr sz="2200" spc="-10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rebuchet MS"/>
                <a:cs typeface="Trebuchet MS"/>
              </a:rPr>
              <a:t>runtime</a:t>
            </a:r>
            <a:endParaRPr sz="2200">
              <a:latin typeface="Trebuchet MS"/>
              <a:cs typeface="Trebuchet MS"/>
            </a:endParaRPr>
          </a:p>
        </p:txBody>
      </p:sp>
      <p:pic>
        <p:nvPicPr>
          <p:cNvPr id="40" name="object 4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177284" y="757427"/>
            <a:ext cx="7949183" cy="365759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672076" y="306451"/>
            <a:ext cx="691070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30" dirty="0">
                <a:solidFill>
                  <a:srgbClr val="3E3E3E"/>
                </a:solidFill>
              </a:rPr>
              <a:t>Challenges</a:t>
            </a:r>
            <a:r>
              <a:rPr spc="-95" dirty="0">
                <a:solidFill>
                  <a:srgbClr val="3E3E3E"/>
                </a:solidFill>
              </a:rPr>
              <a:t> </a:t>
            </a:r>
            <a:r>
              <a:rPr spc="20" dirty="0">
                <a:solidFill>
                  <a:srgbClr val="3E3E3E"/>
                </a:solidFill>
              </a:rPr>
              <a:t>in</a:t>
            </a:r>
            <a:r>
              <a:rPr spc="-110" dirty="0">
                <a:solidFill>
                  <a:srgbClr val="3E3E3E"/>
                </a:solidFill>
              </a:rPr>
              <a:t> </a:t>
            </a:r>
            <a:r>
              <a:rPr spc="20" dirty="0">
                <a:solidFill>
                  <a:srgbClr val="3E3E3E"/>
                </a:solidFill>
              </a:rPr>
              <a:t>the</a:t>
            </a:r>
            <a:r>
              <a:rPr spc="-95" dirty="0">
                <a:solidFill>
                  <a:srgbClr val="3E3E3E"/>
                </a:solidFill>
              </a:rPr>
              <a:t> </a:t>
            </a:r>
            <a:r>
              <a:rPr spc="5" dirty="0">
                <a:solidFill>
                  <a:srgbClr val="3E3E3E"/>
                </a:solidFill>
              </a:rPr>
              <a:t>Traditional</a:t>
            </a:r>
            <a:r>
              <a:rPr spc="-85" dirty="0">
                <a:solidFill>
                  <a:srgbClr val="3E3E3E"/>
                </a:solidFill>
              </a:rPr>
              <a:t> </a:t>
            </a:r>
            <a:r>
              <a:rPr spc="5" dirty="0">
                <a:solidFill>
                  <a:srgbClr val="3E3E3E"/>
                </a:solidFill>
              </a:rPr>
              <a:t>Approach</a:t>
            </a:r>
          </a:p>
        </p:txBody>
      </p:sp>
      <p:sp>
        <p:nvSpPr>
          <p:cNvPr id="4" name="object 4"/>
          <p:cNvSpPr/>
          <p:nvPr/>
        </p:nvSpPr>
        <p:spPr>
          <a:xfrm>
            <a:off x="4781550" y="2120645"/>
            <a:ext cx="9741535" cy="1922145"/>
          </a:xfrm>
          <a:custGeom>
            <a:avLst/>
            <a:gdLst/>
            <a:ahLst/>
            <a:cxnLst/>
            <a:rect l="l" t="t" r="r" b="b"/>
            <a:pathLst>
              <a:path w="9741535" h="1922145">
                <a:moveTo>
                  <a:pt x="0" y="320294"/>
                </a:moveTo>
                <a:lnTo>
                  <a:pt x="3472" y="272959"/>
                </a:lnTo>
                <a:lnTo>
                  <a:pt x="13559" y="227782"/>
                </a:lnTo>
                <a:lnTo>
                  <a:pt x="29766" y="185258"/>
                </a:lnTo>
                <a:lnTo>
                  <a:pt x="51596" y="145882"/>
                </a:lnTo>
                <a:lnTo>
                  <a:pt x="78556" y="110150"/>
                </a:lnTo>
                <a:lnTo>
                  <a:pt x="110150" y="78556"/>
                </a:lnTo>
                <a:lnTo>
                  <a:pt x="145882" y="51596"/>
                </a:lnTo>
                <a:lnTo>
                  <a:pt x="185258" y="29766"/>
                </a:lnTo>
                <a:lnTo>
                  <a:pt x="227782" y="13559"/>
                </a:lnTo>
                <a:lnTo>
                  <a:pt x="272959" y="3472"/>
                </a:lnTo>
                <a:lnTo>
                  <a:pt x="320294" y="0"/>
                </a:lnTo>
                <a:lnTo>
                  <a:pt x="9421114" y="0"/>
                </a:lnTo>
                <a:lnTo>
                  <a:pt x="9468448" y="3472"/>
                </a:lnTo>
                <a:lnTo>
                  <a:pt x="9513625" y="13559"/>
                </a:lnTo>
                <a:lnTo>
                  <a:pt x="9556149" y="29766"/>
                </a:lnTo>
                <a:lnTo>
                  <a:pt x="9595525" y="51596"/>
                </a:lnTo>
                <a:lnTo>
                  <a:pt x="9631257" y="78556"/>
                </a:lnTo>
                <a:lnTo>
                  <a:pt x="9662851" y="110150"/>
                </a:lnTo>
                <a:lnTo>
                  <a:pt x="9689811" y="145882"/>
                </a:lnTo>
                <a:lnTo>
                  <a:pt x="9711641" y="185258"/>
                </a:lnTo>
                <a:lnTo>
                  <a:pt x="9727848" y="227782"/>
                </a:lnTo>
                <a:lnTo>
                  <a:pt x="9737935" y="272959"/>
                </a:lnTo>
                <a:lnTo>
                  <a:pt x="9741408" y="320294"/>
                </a:lnTo>
                <a:lnTo>
                  <a:pt x="9741408" y="1601469"/>
                </a:lnTo>
                <a:lnTo>
                  <a:pt x="9737935" y="1648804"/>
                </a:lnTo>
                <a:lnTo>
                  <a:pt x="9727848" y="1693981"/>
                </a:lnTo>
                <a:lnTo>
                  <a:pt x="9711641" y="1736505"/>
                </a:lnTo>
                <a:lnTo>
                  <a:pt x="9689811" y="1775881"/>
                </a:lnTo>
                <a:lnTo>
                  <a:pt x="9662851" y="1811613"/>
                </a:lnTo>
                <a:lnTo>
                  <a:pt x="9631257" y="1843207"/>
                </a:lnTo>
                <a:lnTo>
                  <a:pt x="9595525" y="1870167"/>
                </a:lnTo>
                <a:lnTo>
                  <a:pt x="9556149" y="1891997"/>
                </a:lnTo>
                <a:lnTo>
                  <a:pt x="9513625" y="1908204"/>
                </a:lnTo>
                <a:lnTo>
                  <a:pt x="9468448" y="1918291"/>
                </a:lnTo>
                <a:lnTo>
                  <a:pt x="9421114" y="1921764"/>
                </a:lnTo>
                <a:lnTo>
                  <a:pt x="320294" y="1921764"/>
                </a:lnTo>
                <a:lnTo>
                  <a:pt x="272959" y="1918291"/>
                </a:lnTo>
                <a:lnTo>
                  <a:pt x="227782" y="1908204"/>
                </a:lnTo>
                <a:lnTo>
                  <a:pt x="185258" y="1891997"/>
                </a:lnTo>
                <a:lnTo>
                  <a:pt x="145882" y="1870167"/>
                </a:lnTo>
                <a:lnTo>
                  <a:pt x="110150" y="1843207"/>
                </a:lnTo>
                <a:lnTo>
                  <a:pt x="78556" y="1811613"/>
                </a:lnTo>
                <a:lnTo>
                  <a:pt x="51596" y="1775881"/>
                </a:lnTo>
                <a:lnTo>
                  <a:pt x="29766" y="1736505"/>
                </a:lnTo>
                <a:lnTo>
                  <a:pt x="13559" y="1693981"/>
                </a:lnTo>
                <a:lnTo>
                  <a:pt x="3472" y="1648804"/>
                </a:lnTo>
                <a:lnTo>
                  <a:pt x="0" y="1601469"/>
                </a:lnTo>
                <a:lnTo>
                  <a:pt x="0" y="320294"/>
                </a:lnTo>
                <a:close/>
              </a:path>
            </a:pathLst>
          </a:custGeom>
          <a:ln w="317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34311" y="2055876"/>
            <a:ext cx="1921764" cy="1923288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5213603" y="1780032"/>
            <a:ext cx="3060700" cy="559435"/>
          </a:xfrm>
          <a:custGeom>
            <a:avLst/>
            <a:gdLst/>
            <a:ahLst/>
            <a:cxnLst/>
            <a:rect l="l" t="t" r="r" b="b"/>
            <a:pathLst>
              <a:path w="3060700" h="559435">
                <a:moveTo>
                  <a:pt x="2966974" y="0"/>
                </a:moveTo>
                <a:lnTo>
                  <a:pt x="93218" y="0"/>
                </a:lnTo>
                <a:lnTo>
                  <a:pt x="56953" y="7332"/>
                </a:lnTo>
                <a:lnTo>
                  <a:pt x="27320" y="27320"/>
                </a:lnTo>
                <a:lnTo>
                  <a:pt x="7332" y="56953"/>
                </a:lnTo>
                <a:lnTo>
                  <a:pt x="0" y="93218"/>
                </a:lnTo>
                <a:lnTo>
                  <a:pt x="0" y="466090"/>
                </a:lnTo>
                <a:lnTo>
                  <a:pt x="7332" y="502354"/>
                </a:lnTo>
                <a:lnTo>
                  <a:pt x="27320" y="531987"/>
                </a:lnTo>
                <a:lnTo>
                  <a:pt x="56953" y="551975"/>
                </a:lnTo>
                <a:lnTo>
                  <a:pt x="93218" y="559308"/>
                </a:lnTo>
                <a:lnTo>
                  <a:pt x="2966974" y="559308"/>
                </a:lnTo>
                <a:lnTo>
                  <a:pt x="3003238" y="551975"/>
                </a:lnTo>
                <a:lnTo>
                  <a:pt x="3032871" y="531987"/>
                </a:lnTo>
                <a:lnTo>
                  <a:pt x="3052859" y="502354"/>
                </a:lnTo>
                <a:lnTo>
                  <a:pt x="3060192" y="466090"/>
                </a:lnTo>
                <a:lnTo>
                  <a:pt x="3060192" y="93218"/>
                </a:lnTo>
                <a:lnTo>
                  <a:pt x="3052859" y="56953"/>
                </a:lnTo>
                <a:lnTo>
                  <a:pt x="3032871" y="27320"/>
                </a:lnTo>
                <a:lnTo>
                  <a:pt x="3003238" y="7332"/>
                </a:lnTo>
                <a:lnTo>
                  <a:pt x="2966974" y="0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194172" y="1865122"/>
            <a:ext cx="8911590" cy="17672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11175">
              <a:lnSpc>
                <a:spcPct val="100000"/>
              </a:lnSpc>
              <a:spcBef>
                <a:spcPts val="95"/>
              </a:spcBef>
            </a:pPr>
            <a:r>
              <a:rPr sz="2200" spc="60" dirty="0">
                <a:solidFill>
                  <a:srgbClr val="FFFFFF"/>
                </a:solidFill>
                <a:latin typeface="Tahoma"/>
                <a:cs typeface="Tahoma"/>
              </a:rPr>
              <a:t>Waterfall</a:t>
            </a:r>
            <a:r>
              <a:rPr sz="2200" spc="-1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110" dirty="0">
                <a:solidFill>
                  <a:srgbClr val="FFFFFF"/>
                </a:solidFill>
                <a:latin typeface="Tahoma"/>
                <a:cs typeface="Tahoma"/>
              </a:rPr>
              <a:t>model</a:t>
            </a:r>
            <a:endParaRPr sz="2200">
              <a:latin typeface="Tahoma"/>
              <a:cs typeface="Tahoma"/>
            </a:endParaRPr>
          </a:p>
          <a:p>
            <a:pPr marL="12700" marR="5080" indent="5080" algn="ctr">
              <a:lnSpc>
                <a:spcPct val="114999"/>
              </a:lnSpc>
              <a:spcBef>
                <a:spcPts val="1964"/>
              </a:spcBef>
            </a:pPr>
            <a:r>
              <a:rPr sz="2200" spc="130" dirty="0">
                <a:solidFill>
                  <a:srgbClr val="3E3E3E"/>
                </a:solidFill>
                <a:latin typeface="Tahoma"/>
                <a:cs typeface="Tahoma"/>
              </a:rPr>
              <a:t>Most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development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teams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use 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waterfall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method, which </a:t>
            </a: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is time- 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consuming</a:t>
            </a:r>
            <a:r>
              <a:rPr sz="2200" spc="-7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because</a:t>
            </a:r>
            <a:r>
              <a:rPr sz="2200" spc="-8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of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larger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size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of</a:t>
            </a:r>
            <a:r>
              <a:rPr sz="2200" spc="-12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developer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Tahoma"/>
                <a:cs typeface="Tahoma"/>
              </a:rPr>
              <a:t>team,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ahoma"/>
                <a:cs typeface="Tahoma"/>
              </a:rPr>
              <a:t>testers, </a:t>
            </a:r>
            <a:r>
              <a:rPr sz="2200" spc="-67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and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code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ahoma"/>
                <a:cs typeface="Tahoma"/>
              </a:rPr>
              <a:t>involved.</a:t>
            </a:r>
            <a:endParaRPr sz="2200">
              <a:latin typeface="Tahoma"/>
              <a:cs typeface="Tahoma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734311" y="5166359"/>
            <a:ext cx="1921764" cy="1921764"/>
          </a:xfrm>
          <a:prstGeom prst="rect">
            <a:avLst/>
          </a:prstGeom>
        </p:spPr>
      </p:pic>
      <p:grpSp>
        <p:nvGrpSpPr>
          <p:cNvPr id="9" name="object 9"/>
          <p:cNvGrpSpPr/>
          <p:nvPr/>
        </p:nvGrpSpPr>
        <p:grpSpPr>
          <a:xfrm>
            <a:off x="4765675" y="5015484"/>
            <a:ext cx="9773285" cy="2152015"/>
            <a:chOff x="4765675" y="5015484"/>
            <a:chExt cx="9773285" cy="2152015"/>
          </a:xfrm>
        </p:grpSpPr>
        <p:sp>
          <p:nvSpPr>
            <p:cNvPr id="10" name="object 10"/>
            <p:cNvSpPr/>
            <p:nvPr/>
          </p:nvSpPr>
          <p:spPr>
            <a:xfrm>
              <a:off x="4781550" y="5229606"/>
              <a:ext cx="9741535" cy="1922145"/>
            </a:xfrm>
            <a:custGeom>
              <a:avLst/>
              <a:gdLst/>
              <a:ahLst/>
              <a:cxnLst/>
              <a:rect l="l" t="t" r="r" b="b"/>
              <a:pathLst>
                <a:path w="9741535" h="1922145">
                  <a:moveTo>
                    <a:pt x="0" y="320294"/>
                  </a:moveTo>
                  <a:lnTo>
                    <a:pt x="3472" y="272959"/>
                  </a:lnTo>
                  <a:lnTo>
                    <a:pt x="13559" y="227782"/>
                  </a:lnTo>
                  <a:lnTo>
                    <a:pt x="29766" y="185258"/>
                  </a:lnTo>
                  <a:lnTo>
                    <a:pt x="51596" y="145882"/>
                  </a:lnTo>
                  <a:lnTo>
                    <a:pt x="78556" y="110150"/>
                  </a:lnTo>
                  <a:lnTo>
                    <a:pt x="110150" y="78556"/>
                  </a:lnTo>
                  <a:lnTo>
                    <a:pt x="145882" y="51596"/>
                  </a:lnTo>
                  <a:lnTo>
                    <a:pt x="185258" y="29766"/>
                  </a:lnTo>
                  <a:lnTo>
                    <a:pt x="227782" y="13559"/>
                  </a:lnTo>
                  <a:lnTo>
                    <a:pt x="272959" y="3472"/>
                  </a:lnTo>
                  <a:lnTo>
                    <a:pt x="320294" y="0"/>
                  </a:lnTo>
                  <a:lnTo>
                    <a:pt x="9421114" y="0"/>
                  </a:lnTo>
                  <a:lnTo>
                    <a:pt x="9468448" y="3472"/>
                  </a:lnTo>
                  <a:lnTo>
                    <a:pt x="9513625" y="13559"/>
                  </a:lnTo>
                  <a:lnTo>
                    <a:pt x="9556149" y="29766"/>
                  </a:lnTo>
                  <a:lnTo>
                    <a:pt x="9595525" y="51596"/>
                  </a:lnTo>
                  <a:lnTo>
                    <a:pt x="9631257" y="78556"/>
                  </a:lnTo>
                  <a:lnTo>
                    <a:pt x="9662851" y="110150"/>
                  </a:lnTo>
                  <a:lnTo>
                    <a:pt x="9689811" y="145882"/>
                  </a:lnTo>
                  <a:lnTo>
                    <a:pt x="9711641" y="185258"/>
                  </a:lnTo>
                  <a:lnTo>
                    <a:pt x="9727848" y="227782"/>
                  </a:lnTo>
                  <a:lnTo>
                    <a:pt x="9737935" y="272959"/>
                  </a:lnTo>
                  <a:lnTo>
                    <a:pt x="9741408" y="320294"/>
                  </a:lnTo>
                  <a:lnTo>
                    <a:pt x="9741408" y="1601470"/>
                  </a:lnTo>
                  <a:lnTo>
                    <a:pt x="9737935" y="1648804"/>
                  </a:lnTo>
                  <a:lnTo>
                    <a:pt x="9727848" y="1693981"/>
                  </a:lnTo>
                  <a:lnTo>
                    <a:pt x="9711641" y="1736505"/>
                  </a:lnTo>
                  <a:lnTo>
                    <a:pt x="9689811" y="1775881"/>
                  </a:lnTo>
                  <a:lnTo>
                    <a:pt x="9662851" y="1811613"/>
                  </a:lnTo>
                  <a:lnTo>
                    <a:pt x="9631257" y="1843207"/>
                  </a:lnTo>
                  <a:lnTo>
                    <a:pt x="9595525" y="1870167"/>
                  </a:lnTo>
                  <a:lnTo>
                    <a:pt x="9556149" y="1891997"/>
                  </a:lnTo>
                  <a:lnTo>
                    <a:pt x="9513625" y="1908204"/>
                  </a:lnTo>
                  <a:lnTo>
                    <a:pt x="9468448" y="1918291"/>
                  </a:lnTo>
                  <a:lnTo>
                    <a:pt x="9421114" y="1921764"/>
                  </a:lnTo>
                  <a:lnTo>
                    <a:pt x="320294" y="1921764"/>
                  </a:lnTo>
                  <a:lnTo>
                    <a:pt x="272959" y="1918291"/>
                  </a:lnTo>
                  <a:lnTo>
                    <a:pt x="227782" y="1908204"/>
                  </a:lnTo>
                  <a:lnTo>
                    <a:pt x="185258" y="1891997"/>
                  </a:lnTo>
                  <a:lnTo>
                    <a:pt x="145882" y="1870167"/>
                  </a:lnTo>
                  <a:lnTo>
                    <a:pt x="110150" y="1843207"/>
                  </a:lnTo>
                  <a:lnTo>
                    <a:pt x="78556" y="1811613"/>
                  </a:lnTo>
                  <a:lnTo>
                    <a:pt x="51596" y="1775881"/>
                  </a:lnTo>
                  <a:lnTo>
                    <a:pt x="29766" y="1736505"/>
                  </a:lnTo>
                  <a:lnTo>
                    <a:pt x="13559" y="1693981"/>
                  </a:lnTo>
                  <a:lnTo>
                    <a:pt x="3472" y="1648804"/>
                  </a:lnTo>
                  <a:lnTo>
                    <a:pt x="0" y="1601470"/>
                  </a:lnTo>
                  <a:lnTo>
                    <a:pt x="0" y="320294"/>
                  </a:lnTo>
                  <a:close/>
                </a:path>
              </a:pathLst>
            </a:custGeom>
            <a:ln w="31750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213604" y="5015484"/>
              <a:ext cx="3060700" cy="559435"/>
            </a:xfrm>
            <a:custGeom>
              <a:avLst/>
              <a:gdLst/>
              <a:ahLst/>
              <a:cxnLst/>
              <a:rect l="l" t="t" r="r" b="b"/>
              <a:pathLst>
                <a:path w="3060700" h="559435">
                  <a:moveTo>
                    <a:pt x="2966974" y="0"/>
                  </a:moveTo>
                  <a:lnTo>
                    <a:pt x="93218" y="0"/>
                  </a:lnTo>
                  <a:lnTo>
                    <a:pt x="56953" y="7332"/>
                  </a:lnTo>
                  <a:lnTo>
                    <a:pt x="27320" y="27320"/>
                  </a:lnTo>
                  <a:lnTo>
                    <a:pt x="7332" y="56953"/>
                  </a:lnTo>
                  <a:lnTo>
                    <a:pt x="0" y="93217"/>
                  </a:lnTo>
                  <a:lnTo>
                    <a:pt x="0" y="466089"/>
                  </a:lnTo>
                  <a:lnTo>
                    <a:pt x="7332" y="502354"/>
                  </a:lnTo>
                  <a:lnTo>
                    <a:pt x="27320" y="531987"/>
                  </a:lnTo>
                  <a:lnTo>
                    <a:pt x="56953" y="551975"/>
                  </a:lnTo>
                  <a:lnTo>
                    <a:pt x="93218" y="559307"/>
                  </a:lnTo>
                  <a:lnTo>
                    <a:pt x="2966974" y="559307"/>
                  </a:lnTo>
                  <a:lnTo>
                    <a:pt x="3003238" y="551975"/>
                  </a:lnTo>
                  <a:lnTo>
                    <a:pt x="3032871" y="531987"/>
                  </a:lnTo>
                  <a:lnTo>
                    <a:pt x="3052859" y="502354"/>
                  </a:lnTo>
                  <a:lnTo>
                    <a:pt x="3060192" y="466089"/>
                  </a:lnTo>
                  <a:lnTo>
                    <a:pt x="3060192" y="93217"/>
                  </a:lnTo>
                  <a:lnTo>
                    <a:pt x="3052859" y="56953"/>
                  </a:lnTo>
                  <a:lnTo>
                    <a:pt x="3032871" y="27320"/>
                  </a:lnTo>
                  <a:lnTo>
                    <a:pt x="3003238" y="7332"/>
                  </a:lnTo>
                  <a:lnTo>
                    <a:pt x="2966974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5492877" y="5101209"/>
            <a:ext cx="8318500" cy="1422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79425">
              <a:lnSpc>
                <a:spcPct val="100000"/>
              </a:lnSpc>
              <a:spcBef>
                <a:spcPts val="95"/>
              </a:spcBef>
            </a:pPr>
            <a:r>
              <a:rPr sz="2200" spc="60" dirty="0">
                <a:solidFill>
                  <a:srgbClr val="FFFFFF"/>
                </a:solidFill>
                <a:latin typeface="Tahoma"/>
                <a:cs typeface="Tahoma"/>
              </a:rPr>
              <a:t>Productivity</a:t>
            </a:r>
            <a:endParaRPr sz="22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50">
              <a:latin typeface="Tahoma"/>
              <a:cs typeface="Tahoma"/>
            </a:endParaRPr>
          </a:p>
          <a:p>
            <a:pPr marL="1080770" marR="5080" indent="-1068705">
              <a:lnSpc>
                <a:spcPct val="100000"/>
              </a:lnSpc>
            </a:pPr>
            <a:r>
              <a:rPr sz="2200" spc="95" dirty="0">
                <a:solidFill>
                  <a:srgbClr val="3B4043"/>
                </a:solidFill>
                <a:latin typeface="Tahoma"/>
                <a:cs typeface="Tahoma"/>
              </a:rPr>
              <a:t>Code</a:t>
            </a:r>
            <a:r>
              <a:rPr sz="2200" spc="-100" dirty="0">
                <a:solidFill>
                  <a:srgbClr val="3B4043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3B4043"/>
                </a:solidFill>
                <a:latin typeface="Tahoma"/>
                <a:cs typeface="Tahoma"/>
              </a:rPr>
              <a:t>that</a:t>
            </a:r>
            <a:r>
              <a:rPr sz="2200" spc="-114" dirty="0">
                <a:solidFill>
                  <a:srgbClr val="3B4043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3B4043"/>
                </a:solidFill>
                <a:latin typeface="Tahoma"/>
                <a:cs typeface="Tahoma"/>
              </a:rPr>
              <a:t>is</a:t>
            </a:r>
            <a:r>
              <a:rPr sz="2200" spc="-95" dirty="0">
                <a:solidFill>
                  <a:srgbClr val="3B4043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B4043"/>
                </a:solidFill>
                <a:latin typeface="Tahoma"/>
                <a:cs typeface="Tahoma"/>
              </a:rPr>
              <a:t>huge</a:t>
            </a:r>
            <a:r>
              <a:rPr sz="2200" spc="-100" dirty="0">
                <a:solidFill>
                  <a:srgbClr val="3B4043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3B4043"/>
                </a:solidFill>
                <a:latin typeface="Tahoma"/>
                <a:cs typeface="Tahoma"/>
              </a:rPr>
              <a:t>is</a:t>
            </a:r>
            <a:r>
              <a:rPr sz="2200" spc="-105" dirty="0">
                <a:solidFill>
                  <a:srgbClr val="3B4043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3B4043"/>
                </a:solidFill>
                <a:latin typeface="Tahoma"/>
                <a:cs typeface="Tahoma"/>
              </a:rPr>
              <a:t>size</a:t>
            </a:r>
            <a:r>
              <a:rPr sz="2200" spc="-90" dirty="0">
                <a:solidFill>
                  <a:srgbClr val="3B4043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3B4043"/>
                </a:solidFill>
                <a:latin typeface="Tahoma"/>
                <a:cs typeface="Tahoma"/>
              </a:rPr>
              <a:t>is</a:t>
            </a:r>
            <a:r>
              <a:rPr sz="2200" spc="-105" dirty="0">
                <a:solidFill>
                  <a:srgbClr val="3B4043"/>
                </a:solidFill>
                <a:latin typeface="Tahoma"/>
                <a:cs typeface="Tahoma"/>
              </a:rPr>
              <a:t> </a:t>
            </a:r>
            <a:r>
              <a:rPr sz="2200" spc="105" dirty="0">
                <a:solidFill>
                  <a:srgbClr val="3B4043"/>
                </a:solidFill>
                <a:latin typeface="Tahoma"/>
                <a:cs typeface="Tahoma"/>
              </a:rPr>
              <a:t>bundled</a:t>
            </a:r>
            <a:r>
              <a:rPr sz="2200" spc="-80" dirty="0">
                <a:solidFill>
                  <a:srgbClr val="3B4043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B4043"/>
                </a:solidFill>
                <a:latin typeface="Tahoma"/>
                <a:cs typeface="Tahoma"/>
              </a:rPr>
              <a:t>into</a:t>
            </a:r>
            <a:r>
              <a:rPr sz="2200" spc="-95" dirty="0">
                <a:solidFill>
                  <a:srgbClr val="3B4043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B4043"/>
                </a:solidFill>
                <a:latin typeface="Tahoma"/>
                <a:cs typeface="Tahoma"/>
              </a:rPr>
              <a:t>the</a:t>
            </a:r>
            <a:r>
              <a:rPr sz="2200" spc="-85" dirty="0">
                <a:solidFill>
                  <a:srgbClr val="3B4043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release</a:t>
            </a:r>
            <a:r>
              <a:rPr sz="2200" spc="-8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will</a:t>
            </a:r>
            <a:r>
              <a:rPr sz="2200" spc="-8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result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in </a:t>
            </a:r>
            <a:r>
              <a:rPr sz="2200" spc="-67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Tahoma"/>
                <a:cs typeface="Tahoma"/>
              </a:rPr>
              <a:t>jammed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Tahoma"/>
                <a:cs typeface="Tahoma"/>
              </a:rPr>
              <a:t>production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and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lower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productivity.</a:t>
            </a:r>
            <a:endParaRPr sz="2200">
              <a:latin typeface="Tahoma"/>
              <a:cs typeface="Tahoma"/>
            </a:endParaRPr>
          </a:p>
        </p:txBody>
      </p:sp>
      <p:pic>
        <p:nvPicPr>
          <p:cNvPr id="13" name="object 1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342132" y="757427"/>
            <a:ext cx="9619488" cy="365759"/>
          </a:xfrm>
          <a:prstGeom prst="rect">
            <a:avLst/>
          </a:prstGeom>
        </p:spPr>
      </p:pic>
    </p:spTree>
  </p:cSld>
  <p:clrMapOvr>
    <a:masterClrMapping/>
  </p:clrMapOvr>
</p:sld>
</file>

<file path=ppt/slides/slide4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403596" y="306451"/>
            <a:ext cx="544703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>
                <a:solidFill>
                  <a:srgbClr val="3E3E3E"/>
                </a:solidFill>
              </a:rPr>
              <a:t>Kubernetes</a:t>
            </a:r>
            <a:r>
              <a:rPr spc="-114" dirty="0">
                <a:solidFill>
                  <a:srgbClr val="3E3E3E"/>
                </a:solidFill>
              </a:rPr>
              <a:t> </a:t>
            </a:r>
            <a:r>
              <a:rPr spc="20" dirty="0">
                <a:solidFill>
                  <a:srgbClr val="3E3E3E"/>
                </a:solidFill>
              </a:rPr>
              <a:t>Node</a:t>
            </a:r>
            <a:r>
              <a:rPr spc="-100" dirty="0">
                <a:solidFill>
                  <a:srgbClr val="3E3E3E"/>
                </a:solidFill>
              </a:rPr>
              <a:t> </a:t>
            </a:r>
            <a:r>
              <a:rPr dirty="0">
                <a:solidFill>
                  <a:srgbClr val="3E3E3E"/>
                </a:solidFill>
              </a:rPr>
              <a:t>Components</a:t>
            </a:r>
          </a:p>
        </p:txBody>
      </p:sp>
      <p:sp>
        <p:nvSpPr>
          <p:cNvPr id="4" name="object 4"/>
          <p:cNvSpPr/>
          <p:nvPr/>
        </p:nvSpPr>
        <p:spPr>
          <a:xfrm>
            <a:off x="5471159" y="2458211"/>
            <a:ext cx="9711055" cy="4577080"/>
          </a:xfrm>
          <a:custGeom>
            <a:avLst/>
            <a:gdLst/>
            <a:ahLst/>
            <a:cxnLst/>
            <a:rect l="l" t="t" r="r" b="b"/>
            <a:pathLst>
              <a:path w="9711055" h="4577080">
                <a:moveTo>
                  <a:pt x="8948166" y="0"/>
                </a:moveTo>
                <a:lnTo>
                  <a:pt x="762762" y="0"/>
                </a:lnTo>
                <a:lnTo>
                  <a:pt x="714524" y="1500"/>
                </a:lnTo>
                <a:lnTo>
                  <a:pt x="667083" y="5943"/>
                </a:lnTo>
                <a:lnTo>
                  <a:pt x="620529" y="13237"/>
                </a:lnTo>
                <a:lnTo>
                  <a:pt x="574951" y="23295"/>
                </a:lnTo>
                <a:lnTo>
                  <a:pt x="530438" y="36027"/>
                </a:lnTo>
                <a:lnTo>
                  <a:pt x="487079" y="51342"/>
                </a:lnTo>
                <a:lnTo>
                  <a:pt x="444965" y="69153"/>
                </a:lnTo>
                <a:lnTo>
                  <a:pt x="404184" y="89370"/>
                </a:lnTo>
                <a:lnTo>
                  <a:pt x="364826" y="111902"/>
                </a:lnTo>
                <a:lnTo>
                  <a:pt x="326980" y="136662"/>
                </a:lnTo>
                <a:lnTo>
                  <a:pt x="290736" y="163559"/>
                </a:lnTo>
                <a:lnTo>
                  <a:pt x="256182" y="192504"/>
                </a:lnTo>
                <a:lnTo>
                  <a:pt x="223408" y="223408"/>
                </a:lnTo>
                <a:lnTo>
                  <a:pt x="192504" y="256182"/>
                </a:lnTo>
                <a:lnTo>
                  <a:pt x="163559" y="290736"/>
                </a:lnTo>
                <a:lnTo>
                  <a:pt x="136662" y="326980"/>
                </a:lnTo>
                <a:lnTo>
                  <a:pt x="111902" y="364826"/>
                </a:lnTo>
                <a:lnTo>
                  <a:pt x="89370" y="404184"/>
                </a:lnTo>
                <a:lnTo>
                  <a:pt x="69153" y="444965"/>
                </a:lnTo>
                <a:lnTo>
                  <a:pt x="51342" y="487079"/>
                </a:lnTo>
                <a:lnTo>
                  <a:pt x="36027" y="530438"/>
                </a:lnTo>
                <a:lnTo>
                  <a:pt x="23295" y="574951"/>
                </a:lnTo>
                <a:lnTo>
                  <a:pt x="13237" y="620529"/>
                </a:lnTo>
                <a:lnTo>
                  <a:pt x="5943" y="667083"/>
                </a:lnTo>
                <a:lnTo>
                  <a:pt x="1500" y="714524"/>
                </a:lnTo>
                <a:lnTo>
                  <a:pt x="0" y="762762"/>
                </a:lnTo>
                <a:lnTo>
                  <a:pt x="0" y="3813810"/>
                </a:lnTo>
                <a:lnTo>
                  <a:pt x="1500" y="3862047"/>
                </a:lnTo>
                <a:lnTo>
                  <a:pt x="5943" y="3909488"/>
                </a:lnTo>
                <a:lnTo>
                  <a:pt x="13237" y="3956042"/>
                </a:lnTo>
                <a:lnTo>
                  <a:pt x="23295" y="4001620"/>
                </a:lnTo>
                <a:lnTo>
                  <a:pt x="36027" y="4046133"/>
                </a:lnTo>
                <a:lnTo>
                  <a:pt x="51342" y="4089492"/>
                </a:lnTo>
                <a:lnTo>
                  <a:pt x="69153" y="4131606"/>
                </a:lnTo>
                <a:lnTo>
                  <a:pt x="89370" y="4172387"/>
                </a:lnTo>
                <a:lnTo>
                  <a:pt x="111902" y="4211745"/>
                </a:lnTo>
                <a:lnTo>
                  <a:pt x="136662" y="4249591"/>
                </a:lnTo>
                <a:lnTo>
                  <a:pt x="163559" y="4285835"/>
                </a:lnTo>
                <a:lnTo>
                  <a:pt x="192504" y="4320389"/>
                </a:lnTo>
                <a:lnTo>
                  <a:pt x="223408" y="4353163"/>
                </a:lnTo>
                <a:lnTo>
                  <a:pt x="256182" y="4384067"/>
                </a:lnTo>
                <a:lnTo>
                  <a:pt x="290736" y="4413012"/>
                </a:lnTo>
                <a:lnTo>
                  <a:pt x="326980" y="4439909"/>
                </a:lnTo>
                <a:lnTo>
                  <a:pt x="364826" y="4464669"/>
                </a:lnTo>
                <a:lnTo>
                  <a:pt x="404184" y="4487201"/>
                </a:lnTo>
                <a:lnTo>
                  <a:pt x="444965" y="4507418"/>
                </a:lnTo>
                <a:lnTo>
                  <a:pt x="487079" y="4525229"/>
                </a:lnTo>
                <a:lnTo>
                  <a:pt x="530438" y="4540544"/>
                </a:lnTo>
                <a:lnTo>
                  <a:pt x="574951" y="4553276"/>
                </a:lnTo>
                <a:lnTo>
                  <a:pt x="620529" y="4563334"/>
                </a:lnTo>
                <a:lnTo>
                  <a:pt x="667083" y="4570628"/>
                </a:lnTo>
                <a:lnTo>
                  <a:pt x="714524" y="4575071"/>
                </a:lnTo>
                <a:lnTo>
                  <a:pt x="762762" y="4576572"/>
                </a:lnTo>
                <a:lnTo>
                  <a:pt x="8948166" y="4576572"/>
                </a:lnTo>
                <a:lnTo>
                  <a:pt x="8996403" y="4575071"/>
                </a:lnTo>
                <a:lnTo>
                  <a:pt x="9043844" y="4570628"/>
                </a:lnTo>
                <a:lnTo>
                  <a:pt x="9090398" y="4563334"/>
                </a:lnTo>
                <a:lnTo>
                  <a:pt x="9135976" y="4553276"/>
                </a:lnTo>
                <a:lnTo>
                  <a:pt x="9180489" y="4540544"/>
                </a:lnTo>
                <a:lnTo>
                  <a:pt x="9223848" y="4525229"/>
                </a:lnTo>
                <a:lnTo>
                  <a:pt x="9265962" y="4507418"/>
                </a:lnTo>
                <a:lnTo>
                  <a:pt x="9306743" y="4487201"/>
                </a:lnTo>
                <a:lnTo>
                  <a:pt x="9346101" y="4464669"/>
                </a:lnTo>
                <a:lnTo>
                  <a:pt x="9383947" y="4439909"/>
                </a:lnTo>
                <a:lnTo>
                  <a:pt x="9420191" y="4413012"/>
                </a:lnTo>
                <a:lnTo>
                  <a:pt x="9454745" y="4384067"/>
                </a:lnTo>
                <a:lnTo>
                  <a:pt x="9487519" y="4353163"/>
                </a:lnTo>
                <a:lnTo>
                  <a:pt x="9518423" y="4320389"/>
                </a:lnTo>
                <a:lnTo>
                  <a:pt x="9547368" y="4285835"/>
                </a:lnTo>
                <a:lnTo>
                  <a:pt x="9574265" y="4249591"/>
                </a:lnTo>
                <a:lnTo>
                  <a:pt x="9599025" y="4211745"/>
                </a:lnTo>
                <a:lnTo>
                  <a:pt x="9621557" y="4172387"/>
                </a:lnTo>
                <a:lnTo>
                  <a:pt x="9641774" y="4131606"/>
                </a:lnTo>
                <a:lnTo>
                  <a:pt x="9659585" y="4089492"/>
                </a:lnTo>
                <a:lnTo>
                  <a:pt x="9674900" y="4046133"/>
                </a:lnTo>
                <a:lnTo>
                  <a:pt x="9687632" y="4001620"/>
                </a:lnTo>
                <a:lnTo>
                  <a:pt x="9697690" y="3956042"/>
                </a:lnTo>
                <a:lnTo>
                  <a:pt x="9704984" y="3909488"/>
                </a:lnTo>
                <a:lnTo>
                  <a:pt x="9709427" y="3862047"/>
                </a:lnTo>
                <a:lnTo>
                  <a:pt x="9710928" y="3813810"/>
                </a:lnTo>
                <a:lnTo>
                  <a:pt x="9710928" y="762762"/>
                </a:lnTo>
                <a:lnTo>
                  <a:pt x="9709427" y="714524"/>
                </a:lnTo>
                <a:lnTo>
                  <a:pt x="9704984" y="667083"/>
                </a:lnTo>
                <a:lnTo>
                  <a:pt x="9697690" y="620529"/>
                </a:lnTo>
                <a:lnTo>
                  <a:pt x="9687632" y="574951"/>
                </a:lnTo>
                <a:lnTo>
                  <a:pt x="9674900" y="530438"/>
                </a:lnTo>
                <a:lnTo>
                  <a:pt x="9659585" y="487079"/>
                </a:lnTo>
                <a:lnTo>
                  <a:pt x="9641774" y="444965"/>
                </a:lnTo>
                <a:lnTo>
                  <a:pt x="9621557" y="404184"/>
                </a:lnTo>
                <a:lnTo>
                  <a:pt x="9599025" y="364826"/>
                </a:lnTo>
                <a:lnTo>
                  <a:pt x="9574265" y="326980"/>
                </a:lnTo>
                <a:lnTo>
                  <a:pt x="9547368" y="290736"/>
                </a:lnTo>
                <a:lnTo>
                  <a:pt x="9518423" y="256182"/>
                </a:lnTo>
                <a:lnTo>
                  <a:pt x="9487519" y="223408"/>
                </a:lnTo>
                <a:lnTo>
                  <a:pt x="9454745" y="192504"/>
                </a:lnTo>
                <a:lnTo>
                  <a:pt x="9420191" y="163559"/>
                </a:lnTo>
                <a:lnTo>
                  <a:pt x="9383947" y="136662"/>
                </a:lnTo>
                <a:lnTo>
                  <a:pt x="9346101" y="111902"/>
                </a:lnTo>
                <a:lnTo>
                  <a:pt x="9306743" y="89370"/>
                </a:lnTo>
                <a:lnTo>
                  <a:pt x="9265962" y="69153"/>
                </a:lnTo>
                <a:lnTo>
                  <a:pt x="9223848" y="51342"/>
                </a:lnTo>
                <a:lnTo>
                  <a:pt x="9180489" y="36027"/>
                </a:lnTo>
                <a:lnTo>
                  <a:pt x="9135976" y="23295"/>
                </a:lnTo>
                <a:lnTo>
                  <a:pt x="9090398" y="13237"/>
                </a:lnTo>
                <a:lnTo>
                  <a:pt x="9043844" y="5943"/>
                </a:lnTo>
                <a:lnTo>
                  <a:pt x="8996403" y="1500"/>
                </a:lnTo>
                <a:lnTo>
                  <a:pt x="894816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471159" y="2458211"/>
            <a:ext cx="9711055" cy="4577080"/>
          </a:xfrm>
          <a:custGeom>
            <a:avLst/>
            <a:gdLst/>
            <a:ahLst/>
            <a:cxnLst/>
            <a:rect l="l" t="t" r="r" b="b"/>
            <a:pathLst>
              <a:path w="9711055" h="4577080">
                <a:moveTo>
                  <a:pt x="0" y="762762"/>
                </a:moveTo>
                <a:lnTo>
                  <a:pt x="1500" y="714524"/>
                </a:lnTo>
                <a:lnTo>
                  <a:pt x="5943" y="667083"/>
                </a:lnTo>
                <a:lnTo>
                  <a:pt x="13237" y="620529"/>
                </a:lnTo>
                <a:lnTo>
                  <a:pt x="23295" y="574951"/>
                </a:lnTo>
                <a:lnTo>
                  <a:pt x="36027" y="530438"/>
                </a:lnTo>
                <a:lnTo>
                  <a:pt x="51342" y="487079"/>
                </a:lnTo>
                <a:lnTo>
                  <a:pt x="69153" y="444965"/>
                </a:lnTo>
                <a:lnTo>
                  <a:pt x="89370" y="404184"/>
                </a:lnTo>
                <a:lnTo>
                  <a:pt x="111902" y="364826"/>
                </a:lnTo>
                <a:lnTo>
                  <a:pt x="136662" y="326980"/>
                </a:lnTo>
                <a:lnTo>
                  <a:pt x="163559" y="290736"/>
                </a:lnTo>
                <a:lnTo>
                  <a:pt x="192504" y="256182"/>
                </a:lnTo>
                <a:lnTo>
                  <a:pt x="223408" y="223408"/>
                </a:lnTo>
                <a:lnTo>
                  <a:pt x="256182" y="192504"/>
                </a:lnTo>
                <a:lnTo>
                  <a:pt x="290736" y="163559"/>
                </a:lnTo>
                <a:lnTo>
                  <a:pt x="326980" y="136662"/>
                </a:lnTo>
                <a:lnTo>
                  <a:pt x="364826" y="111902"/>
                </a:lnTo>
                <a:lnTo>
                  <a:pt x="404184" y="89370"/>
                </a:lnTo>
                <a:lnTo>
                  <a:pt x="444965" y="69153"/>
                </a:lnTo>
                <a:lnTo>
                  <a:pt x="487079" y="51342"/>
                </a:lnTo>
                <a:lnTo>
                  <a:pt x="530438" y="36027"/>
                </a:lnTo>
                <a:lnTo>
                  <a:pt x="574951" y="23295"/>
                </a:lnTo>
                <a:lnTo>
                  <a:pt x="620529" y="13237"/>
                </a:lnTo>
                <a:lnTo>
                  <a:pt x="667083" y="5943"/>
                </a:lnTo>
                <a:lnTo>
                  <a:pt x="714524" y="1500"/>
                </a:lnTo>
                <a:lnTo>
                  <a:pt x="762762" y="0"/>
                </a:lnTo>
                <a:lnTo>
                  <a:pt x="8948166" y="0"/>
                </a:lnTo>
                <a:lnTo>
                  <a:pt x="8996403" y="1500"/>
                </a:lnTo>
                <a:lnTo>
                  <a:pt x="9043844" y="5943"/>
                </a:lnTo>
                <a:lnTo>
                  <a:pt x="9090398" y="13237"/>
                </a:lnTo>
                <a:lnTo>
                  <a:pt x="9135976" y="23295"/>
                </a:lnTo>
                <a:lnTo>
                  <a:pt x="9180489" y="36027"/>
                </a:lnTo>
                <a:lnTo>
                  <a:pt x="9223848" y="51342"/>
                </a:lnTo>
                <a:lnTo>
                  <a:pt x="9265962" y="69153"/>
                </a:lnTo>
                <a:lnTo>
                  <a:pt x="9306743" y="89370"/>
                </a:lnTo>
                <a:lnTo>
                  <a:pt x="9346101" y="111902"/>
                </a:lnTo>
                <a:lnTo>
                  <a:pt x="9383947" y="136662"/>
                </a:lnTo>
                <a:lnTo>
                  <a:pt x="9420191" y="163559"/>
                </a:lnTo>
                <a:lnTo>
                  <a:pt x="9454745" y="192504"/>
                </a:lnTo>
                <a:lnTo>
                  <a:pt x="9487519" y="223408"/>
                </a:lnTo>
                <a:lnTo>
                  <a:pt x="9518423" y="256182"/>
                </a:lnTo>
                <a:lnTo>
                  <a:pt x="9547368" y="290736"/>
                </a:lnTo>
                <a:lnTo>
                  <a:pt x="9574265" y="326980"/>
                </a:lnTo>
                <a:lnTo>
                  <a:pt x="9599025" y="364826"/>
                </a:lnTo>
                <a:lnTo>
                  <a:pt x="9621557" y="404184"/>
                </a:lnTo>
                <a:lnTo>
                  <a:pt x="9641774" y="444965"/>
                </a:lnTo>
                <a:lnTo>
                  <a:pt x="9659585" y="487079"/>
                </a:lnTo>
                <a:lnTo>
                  <a:pt x="9674900" y="530438"/>
                </a:lnTo>
                <a:lnTo>
                  <a:pt x="9687632" y="574951"/>
                </a:lnTo>
                <a:lnTo>
                  <a:pt x="9697690" y="620529"/>
                </a:lnTo>
                <a:lnTo>
                  <a:pt x="9704984" y="667083"/>
                </a:lnTo>
                <a:lnTo>
                  <a:pt x="9709427" y="714524"/>
                </a:lnTo>
                <a:lnTo>
                  <a:pt x="9710928" y="762762"/>
                </a:lnTo>
                <a:lnTo>
                  <a:pt x="9710928" y="3813810"/>
                </a:lnTo>
                <a:lnTo>
                  <a:pt x="9709427" y="3862047"/>
                </a:lnTo>
                <a:lnTo>
                  <a:pt x="9704984" y="3909488"/>
                </a:lnTo>
                <a:lnTo>
                  <a:pt x="9697690" y="3956042"/>
                </a:lnTo>
                <a:lnTo>
                  <a:pt x="9687632" y="4001620"/>
                </a:lnTo>
                <a:lnTo>
                  <a:pt x="9674900" y="4046133"/>
                </a:lnTo>
                <a:lnTo>
                  <a:pt x="9659585" y="4089492"/>
                </a:lnTo>
                <a:lnTo>
                  <a:pt x="9641774" y="4131606"/>
                </a:lnTo>
                <a:lnTo>
                  <a:pt x="9621557" y="4172387"/>
                </a:lnTo>
                <a:lnTo>
                  <a:pt x="9599025" y="4211745"/>
                </a:lnTo>
                <a:lnTo>
                  <a:pt x="9574265" y="4249591"/>
                </a:lnTo>
                <a:lnTo>
                  <a:pt x="9547368" y="4285835"/>
                </a:lnTo>
                <a:lnTo>
                  <a:pt x="9518423" y="4320389"/>
                </a:lnTo>
                <a:lnTo>
                  <a:pt x="9487519" y="4353163"/>
                </a:lnTo>
                <a:lnTo>
                  <a:pt x="9454745" y="4384067"/>
                </a:lnTo>
                <a:lnTo>
                  <a:pt x="9420191" y="4413012"/>
                </a:lnTo>
                <a:lnTo>
                  <a:pt x="9383947" y="4439909"/>
                </a:lnTo>
                <a:lnTo>
                  <a:pt x="9346101" y="4464669"/>
                </a:lnTo>
                <a:lnTo>
                  <a:pt x="9306743" y="4487201"/>
                </a:lnTo>
                <a:lnTo>
                  <a:pt x="9265962" y="4507418"/>
                </a:lnTo>
                <a:lnTo>
                  <a:pt x="9223848" y="4525229"/>
                </a:lnTo>
                <a:lnTo>
                  <a:pt x="9180489" y="4540544"/>
                </a:lnTo>
                <a:lnTo>
                  <a:pt x="9135976" y="4553276"/>
                </a:lnTo>
                <a:lnTo>
                  <a:pt x="9090398" y="4563334"/>
                </a:lnTo>
                <a:lnTo>
                  <a:pt x="9043844" y="4570628"/>
                </a:lnTo>
                <a:lnTo>
                  <a:pt x="8996403" y="4575071"/>
                </a:lnTo>
                <a:lnTo>
                  <a:pt x="8948166" y="4576572"/>
                </a:lnTo>
                <a:lnTo>
                  <a:pt x="762762" y="4576572"/>
                </a:lnTo>
                <a:lnTo>
                  <a:pt x="714524" y="4575071"/>
                </a:lnTo>
                <a:lnTo>
                  <a:pt x="667083" y="4570628"/>
                </a:lnTo>
                <a:lnTo>
                  <a:pt x="620529" y="4563334"/>
                </a:lnTo>
                <a:lnTo>
                  <a:pt x="574951" y="4553276"/>
                </a:lnTo>
                <a:lnTo>
                  <a:pt x="530438" y="4540544"/>
                </a:lnTo>
                <a:lnTo>
                  <a:pt x="487079" y="4525229"/>
                </a:lnTo>
                <a:lnTo>
                  <a:pt x="444965" y="4507418"/>
                </a:lnTo>
                <a:lnTo>
                  <a:pt x="404184" y="4487201"/>
                </a:lnTo>
                <a:lnTo>
                  <a:pt x="364826" y="4464669"/>
                </a:lnTo>
                <a:lnTo>
                  <a:pt x="326980" y="4439909"/>
                </a:lnTo>
                <a:lnTo>
                  <a:pt x="290736" y="4413012"/>
                </a:lnTo>
                <a:lnTo>
                  <a:pt x="256182" y="4384067"/>
                </a:lnTo>
                <a:lnTo>
                  <a:pt x="223408" y="4353163"/>
                </a:lnTo>
                <a:lnTo>
                  <a:pt x="192504" y="4320389"/>
                </a:lnTo>
                <a:lnTo>
                  <a:pt x="163559" y="4285835"/>
                </a:lnTo>
                <a:lnTo>
                  <a:pt x="136662" y="4249591"/>
                </a:lnTo>
                <a:lnTo>
                  <a:pt x="111902" y="4211745"/>
                </a:lnTo>
                <a:lnTo>
                  <a:pt x="89370" y="4172387"/>
                </a:lnTo>
                <a:lnTo>
                  <a:pt x="69153" y="4131606"/>
                </a:lnTo>
                <a:lnTo>
                  <a:pt x="51342" y="4089492"/>
                </a:lnTo>
                <a:lnTo>
                  <a:pt x="36027" y="4046133"/>
                </a:lnTo>
                <a:lnTo>
                  <a:pt x="23295" y="4001620"/>
                </a:lnTo>
                <a:lnTo>
                  <a:pt x="13237" y="3956042"/>
                </a:lnTo>
                <a:lnTo>
                  <a:pt x="5943" y="3909488"/>
                </a:lnTo>
                <a:lnTo>
                  <a:pt x="1500" y="3862047"/>
                </a:lnTo>
                <a:lnTo>
                  <a:pt x="0" y="3813810"/>
                </a:lnTo>
                <a:lnTo>
                  <a:pt x="0" y="762762"/>
                </a:lnTo>
                <a:close/>
              </a:path>
            </a:pathLst>
          </a:custGeom>
          <a:ln w="1270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6025134" y="4048531"/>
            <a:ext cx="8311515" cy="1031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0" marR="5080" indent="-368935">
              <a:lnSpc>
                <a:spcPct val="150100"/>
              </a:lnSpc>
              <a:spcBef>
                <a:spcPts val="100"/>
              </a:spcBef>
              <a:buFont typeface="Tahoma"/>
              <a:buChar char="●"/>
              <a:tabLst>
                <a:tab pos="381000" algn="l"/>
                <a:tab pos="381635" algn="l"/>
              </a:tabLst>
            </a:pPr>
            <a:r>
              <a:rPr sz="2200" spc="-50" dirty="0">
                <a:solidFill>
                  <a:srgbClr val="3E3E3E"/>
                </a:solidFill>
                <a:latin typeface="Trebuchet MS"/>
                <a:cs typeface="Trebuchet MS"/>
              </a:rPr>
              <a:t>It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is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responsible</a:t>
            </a:r>
            <a:r>
              <a:rPr sz="2200" spc="-3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for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20" dirty="0">
                <a:solidFill>
                  <a:srgbClr val="3E3E3E"/>
                </a:solidFill>
                <a:latin typeface="Trebuchet MS"/>
                <a:cs typeface="Trebuchet MS"/>
              </a:rPr>
              <a:t>fetching,</a:t>
            </a:r>
            <a:r>
              <a:rPr sz="2200" spc="-5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10" dirty="0">
                <a:solidFill>
                  <a:srgbClr val="3E3E3E"/>
                </a:solidFill>
                <a:latin typeface="Trebuchet MS"/>
                <a:cs typeface="Trebuchet MS"/>
              </a:rPr>
              <a:t>starting,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Trebuchet MS"/>
                <a:cs typeface="Trebuchet MS"/>
              </a:rPr>
              <a:t>and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rebuchet MS"/>
                <a:cs typeface="Trebuchet MS"/>
              </a:rPr>
              <a:t>stopping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container </a:t>
            </a:r>
            <a:r>
              <a:rPr sz="2200" spc="-65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images.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025134" y="5329199"/>
            <a:ext cx="8694420" cy="15347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0" marR="5080" indent="-368935">
              <a:lnSpc>
                <a:spcPct val="150100"/>
              </a:lnSpc>
              <a:spcBef>
                <a:spcPts val="95"/>
              </a:spcBef>
              <a:buFont typeface="Tahoma"/>
              <a:buChar char="●"/>
              <a:tabLst>
                <a:tab pos="381000" algn="l"/>
                <a:tab pos="381635" algn="l"/>
              </a:tabLst>
            </a:pP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Kubernetes </a:t>
            </a:r>
            <a:r>
              <a:rPr sz="2200" spc="95" dirty="0">
                <a:solidFill>
                  <a:srgbClr val="3E3E3E"/>
                </a:solidFill>
                <a:latin typeface="Trebuchet MS"/>
                <a:cs typeface="Trebuchet MS"/>
              </a:rPr>
              <a:t>supports </a:t>
            </a:r>
            <a:r>
              <a:rPr sz="2200" spc="30" dirty="0">
                <a:solidFill>
                  <a:srgbClr val="3E3E3E"/>
                </a:solidFill>
                <a:latin typeface="Trebuchet MS"/>
                <a:cs typeface="Trebuchet MS"/>
              </a:rPr>
              <a:t>several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container </a:t>
            </a:r>
            <a:r>
              <a:rPr sz="2200" spc="25" dirty="0">
                <a:solidFill>
                  <a:srgbClr val="3E3E3E"/>
                </a:solidFill>
                <a:latin typeface="Trebuchet MS"/>
                <a:cs typeface="Trebuchet MS"/>
              </a:rPr>
              <a:t>runtimes,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including </a:t>
            </a:r>
            <a:r>
              <a:rPr sz="2200" spc="55" dirty="0">
                <a:solidFill>
                  <a:srgbClr val="3E3E3E"/>
                </a:solidFill>
                <a:latin typeface="Trebuchet MS"/>
                <a:cs typeface="Trebuchet MS"/>
              </a:rPr>
              <a:t>but </a:t>
            </a:r>
            <a:r>
              <a:rPr sz="2200" spc="60" dirty="0">
                <a:solidFill>
                  <a:srgbClr val="3E3E3E"/>
                </a:solidFill>
                <a:latin typeface="Trebuchet MS"/>
                <a:cs typeface="Trebuchet MS"/>
              </a:rPr>
              <a:t> not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dirty="0">
                <a:solidFill>
                  <a:srgbClr val="3E3E3E"/>
                </a:solidFill>
                <a:latin typeface="Trebuchet MS"/>
                <a:cs typeface="Trebuchet MS"/>
              </a:rPr>
              <a:t>limited</a:t>
            </a:r>
            <a:r>
              <a:rPr sz="2200" spc="-3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to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5" dirty="0">
                <a:solidFill>
                  <a:srgbClr val="3E3E3E"/>
                </a:solidFill>
                <a:latin typeface="Trebuchet MS"/>
                <a:cs typeface="Trebuchet MS"/>
              </a:rPr>
              <a:t>Docker,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rkt,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5" dirty="0">
                <a:solidFill>
                  <a:srgbClr val="3E3E3E"/>
                </a:solidFill>
                <a:latin typeface="Trebuchet MS"/>
                <a:cs typeface="Trebuchet MS"/>
              </a:rPr>
              <a:t>CRI-O,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Trebuchet MS"/>
                <a:cs typeface="Trebuchet MS"/>
              </a:rPr>
              <a:t>and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rebuchet MS"/>
                <a:cs typeface="Trebuchet MS"/>
              </a:rPr>
              <a:t>any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Trebuchet MS"/>
                <a:cs typeface="Trebuchet MS"/>
              </a:rPr>
              <a:t>implementation</a:t>
            </a:r>
            <a:r>
              <a:rPr sz="2200" spc="-2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of</a:t>
            </a:r>
            <a:r>
              <a:rPr sz="2200" spc="-6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the </a:t>
            </a:r>
            <a:r>
              <a:rPr sz="2200" spc="-64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Kubernetes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Trebuchet MS"/>
                <a:cs typeface="Trebuchet MS"/>
              </a:rPr>
              <a:t>CRI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5" dirty="0">
                <a:solidFill>
                  <a:srgbClr val="3E3E3E"/>
                </a:solidFill>
                <a:latin typeface="Trebuchet MS"/>
                <a:cs typeface="Trebuchet MS"/>
              </a:rPr>
              <a:t>(Container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rebuchet MS"/>
                <a:cs typeface="Trebuchet MS"/>
              </a:rPr>
              <a:t>Runtime</a:t>
            </a:r>
            <a:r>
              <a:rPr sz="2200" spc="-5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Trebuchet MS"/>
                <a:cs typeface="Trebuchet MS"/>
              </a:rPr>
              <a:t>Interface).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805928" y="2193035"/>
            <a:ext cx="4284345" cy="548640"/>
          </a:xfrm>
          <a:custGeom>
            <a:avLst/>
            <a:gdLst/>
            <a:ahLst/>
            <a:cxnLst/>
            <a:rect l="l" t="t" r="r" b="b"/>
            <a:pathLst>
              <a:path w="4284345" h="548639">
                <a:moveTo>
                  <a:pt x="4192524" y="0"/>
                </a:moveTo>
                <a:lnTo>
                  <a:pt x="91440" y="0"/>
                </a:lnTo>
                <a:lnTo>
                  <a:pt x="55828" y="7179"/>
                </a:lnTo>
                <a:lnTo>
                  <a:pt x="26765" y="26765"/>
                </a:lnTo>
                <a:lnTo>
                  <a:pt x="7179" y="55828"/>
                </a:lnTo>
                <a:lnTo>
                  <a:pt x="0" y="91440"/>
                </a:lnTo>
                <a:lnTo>
                  <a:pt x="0" y="457200"/>
                </a:lnTo>
                <a:lnTo>
                  <a:pt x="7179" y="492811"/>
                </a:lnTo>
                <a:lnTo>
                  <a:pt x="26765" y="521874"/>
                </a:lnTo>
                <a:lnTo>
                  <a:pt x="55828" y="541460"/>
                </a:lnTo>
                <a:lnTo>
                  <a:pt x="91440" y="548640"/>
                </a:lnTo>
                <a:lnTo>
                  <a:pt x="4192524" y="548640"/>
                </a:lnTo>
                <a:lnTo>
                  <a:pt x="4228135" y="541460"/>
                </a:lnTo>
                <a:lnTo>
                  <a:pt x="4257198" y="521874"/>
                </a:lnTo>
                <a:lnTo>
                  <a:pt x="4276784" y="492811"/>
                </a:lnTo>
                <a:lnTo>
                  <a:pt x="4283964" y="457200"/>
                </a:lnTo>
                <a:lnTo>
                  <a:pt x="4283964" y="91440"/>
                </a:lnTo>
                <a:lnTo>
                  <a:pt x="4276784" y="55828"/>
                </a:lnTo>
                <a:lnTo>
                  <a:pt x="4257198" y="26765"/>
                </a:lnTo>
                <a:lnTo>
                  <a:pt x="4228135" y="7179"/>
                </a:lnTo>
                <a:lnTo>
                  <a:pt x="4192524" y="0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6025134" y="2234565"/>
            <a:ext cx="8021320" cy="15659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167005" algn="ctr">
              <a:lnSpc>
                <a:spcPct val="100000"/>
              </a:lnSpc>
              <a:spcBef>
                <a:spcPts val="100"/>
              </a:spcBef>
            </a:pPr>
            <a:r>
              <a:rPr sz="2400" b="1" spc="5" dirty="0">
                <a:solidFill>
                  <a:srgbClr val="FFFFFF"/>
                </a:solidFill>
                <a:latin typeface="Tahoma"/>
                <a:cs typeface="Tahoma"/>
              </a:rPr>
              <a:t>Container</a:t>
            </a:r>
            <a:r>
              <a:rPr sz="2400" b="1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b="1" spc="30" dirty="0">
                <a:solidFill>
                  <a:srgbClr val="FFFFFF"/>
                </a:solidFill>
                <a:latin typeface="Tahoma"/>
                <a:cs typeface="Tahoma"/>
              </a:rPr>
              <a:t>runtime</a:t>
            </a:r>
            <a:endParaRPr sz="2400">
              <a:latin typeface="Tahoma"/>
              <a:cs typeface="Tahoma"/>
            </a:endParaRPr>
          </a:p>
          <a:p>
            <a:pPr marL="381000" marR="5080" indent="-368935">
              <a:lnSpc>
                <a:spcPct val="150000"/>
              </a:lnSpc>
              <a:spcBef>
                <a:spcPts val="1325"/>
              </a:spcBef>
              <a:buFont typeface="Tahoma"/>
              <a:buChar char="●"/>
              <a:tabLst>
                <a:tab pos="381000" algn="l"/>
                <a:tab pos="381635" algn="l"/>
              </a:tabLst>
            </a:pPr>
            <a:r>
              <a:rPr sz="2200" spc="30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container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rebuchet MS"/>
                <a:cs typeface="Trebuchet MS"/>
              </a:rPr>
              <a:t>runtime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is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rebuchet MS"/>
                <a:cs typeface="Trebuchet MS"/>
              </a:rPr>
              <a:t>underlying</a:t>
            </a:r>
            <a:r>
              <a:rPr sz="2200" spc="-4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software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dirty="0">
                <a:solidFill>
                  <a:srgbClr val="3E3E3E"/>
                </a:solidFill>
                <a:latin typeface="Trebuchet MS"/>
                <a:cs typeface="Trebuchet MS"/>
              </a:rPr>
              <a:t>that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20" dirty="0">
                <a:solidFill>
                  <a:srgbClr val="3E3E3E"/>
                </a:solidFill>
                <a:latin typeface="Trebuchet MS"/>
                <a:cs typeface="Trebuchet MS"/>
              </a:rPr>
              <a:t>runs </a:t>
            </a:r>
            <a:r>
              <a:rPr sz="2200" spc="-65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Trebuchet MS"/>
                <a:cs typeface="Trebuchet MS"/>
              </a:rPr>
              <a:t>containers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45" dirty="0">
                <a:solidFill>
                  <a:srgbClr val="3E3E3E"/>
                </a:solidFill>
                <a:latin typeface="Trebuchet MS"/>
                <a:cs typeface="Trebuchet MS"/>
              </a:rPr>
              <a:t>on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a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Kubernetes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15" dirty="0">
                <a:solidFill>
                  <a:srgbClr val="3E3E3E"/>
                </a:solidFill>
                <a:latin typeface="Trebuchet MS"/>
                <a:cs typeface="Trebuchet MS"/>
              </a:rPr>
              <a:t>cluster.</a:t>
            </a:r>
            <a:endParaRPr sz="2200">
              <a:latin typeface="Trebuchet MS"/>
              <a:cs typeface="Trebuchet MS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1068133" y="2433637"/>
            <a:ext cx="3627754" cy="5036185"/>
            <a:chOff x="1068133" y="2433637"/>
            <a:chExt cx="3627754" cy="5036185"/>
          </a:xfrm>
        </p:grpSpPr>
        <p:sp>
          <p:nvSpPr>
            <p:cNvPr id="11" name="object 11"/>
            <p:cNvSpPr/>
            <p:nvPr/>
          </p:nvSpPr>
          <p:spPr>
            <a:xfrm>
              <a:off x="1072896" y="2438400"/>
              <a:ext cx="3618229" cy="5026660"/>
            </a:xfrm>
            <a:custGeom>
              <a:avLst/>
              <a:gdLst/>
              <a:ahLst/>
              <a:cxnLst/>
              <a:rect l="l" t="t" r="r" b="b"/>
              <a:pathLst>
                <a:path w="3618229" h="5026659">
                  <a:moveTo>
                    <a:pt x="3014979" y="0"/>
                  </a:moveTo>
                  <a:lnTo>
                    <a:pt x="602996" y="0"/>
                  </a:lnTo>
                  <a:lnTo>
                    <a:pt x="555876" y="1814"/>
                  </a:lnTo>
                  <a:lnTo>
                    <a:pt x="509747" y="7168"/>
                  </a:lnTo>
                  <a:lnTo>
                    <a:pt x="464744" y="15927"/>
                  </a:lnTo>
                  <a:lnTo>
                    <a:pt x="421000" y="27957"/>
                  </a:lnTo>
                  <a:lnTo>
                    <a:pt x="378650" y="43124"/>
                  </a:lnTo>
                  <a:lnTo>
                    <a:pt x="337827" y="61294"/>
                  </a:lnTo>
                  <a:lnTo>
                    <a:pt x="298666" y="82333"/>
                  </a:lnTo>
                  <a:lnTo>
                    <a:pt x="261301" y="106107"/>
                  </a:lnTo>
                  <a:lnTo>
                    <a:pt x="225865" y="132481"/>
                  </a:lnTo>
                  <a:lnTo>
                    <a:pt x="192494" y="161321"/>
                  </a:lnTo>
                  <a:lnTo>
                    <a:pt x="161321" y="192494"/>
                  </a:lnTo>
                  <a:lnTo>
                    <a:pt x="132481" y="225865"/>
                  </a:lnTo>
                  <a:lnTo>
                    <a:pt x="106107" y="261301"/>
                  </a:lnTo>
                  <a:lnTo>
                    <a:pt x="82333" y="298666"/>
                  </a:lnTo>
                  <a:lnTo>
                    <a:pt x="61294" y="337827"/>
                  </a:lnTo>
                  <a:lnTo>
                    <a:pt x="43124" y="378650"/>
                  </a:lnTo>
                  <a:lnTo>
                    <a:pt x="27957" y="421000"/>
                  </a:lnTo>
                  <a:lnTo>
                    <a:pt x="15927" y="464744"/>
                  </a:lnTo>
                  <a:lnTo>
                    <a:pt x="7168" y="509747"/>
                  </a:lnTo>
                  <a:lnTo>
                    <a:pt x="1814" y="555876"/>
                  </a:lnTo>
                  <a:lnTo>
                    <a:pt x="0" y="602996"/>
                  </a:lnTo>
                  <a:lnTo>
                    <a:pt x="0" y="4423156"/>
                  </a:lnTo>
                  <a:lnTo>
                    <a:pt x="1814" y="4470275"/>
                  </a:lnTo>
                  <a:lnTo>
                    <a:pt x="7168" y="4516404"/>
                  </a:lnTo>
                  <a:lnTo>
                    <a:pt x="15927" y="4561407"/>
                  </a:lnTo>
                  <a:lnTo>
                    <a:pt x="27957" y="4605151"/>
                  </a:lnTo>
                  <a:lnTo>
                    <a:pt x="43124" y="4647501"/>
                  </a:lnTo>
                  <a:lnTo>
                    <a:pt x="61294" y="4688324"/>
                  </a:lnTo>
                  <a:lnTo>
                    <a:pt x="82333" y="4727485"/>
                  </a:lnTo>
                  <a:lnTo>
                    <a:pt x="106107" y="4764850"/>
                  </a:lnTo>
                  <a:lnTo>
                    <a:pt x="132481" y="4800286"/>
                  </a:lnTo>
                  <a:lnTo>
                    <a:pt x="161321" y="4833657"/>
                  </a:lnTo>
                  <a:lnTo>
                    <a:pt x="192494" y="4864830"/>
                  </a:lnTo>
                  <a:lnTo>
                    <a:pt x="225865" y="4893670"/>
                  </a:lnTo>
                  <a:lnTo>
                    <a:pt x="261301" y="4920044"/>
                  </a:lnTo>
                  <a:lnTo>
                    <a:pt x="298666" y="4943818"/>
                  </a:lnTo>
                  <a:lnTo>
                    <a:pt x="337827" y="4964857"/>
                  </a:lnTo>
                  <a:lnTo>
                    <a:pt x="378650" y="4983027"/>
                  </a:lnTo>
                  <a:lnTo>
                    <a:pt x="421000" y="4998194"/>
                  </a:lnTo>
                  <a:lnTo>
                    <a:pt x="464744" y="5010224"/>
                  </a:lnTo>
                  <a:lnTo>
                    <a:pt x="509747" y="5018983"/>
                  </a:lnTo>
                  <a:lnTo>
                    <a:pt x="555876" y="5024337"/>
                  </a:lnTo>
                  <a:lnTo>
                    <a:pt x="602996" y="5026152"/>
                  </a:lnTo>
                  <a:lnTo>
                    <a:pt x="3014979" y="5026152"/>
                  </a:lnTo>
                  <a:lnTo>
                    <a:pt x="3062099" y="5024337"/>
                  </a:lnTo>
                  <a:lnTo>
                    <a:pt x="3108228" y="5018983"/>
                  </a:lnTo>
                  <a:lnTo>
                    <a:pt x="3153231" y="5010224"/>
                  </a:lnTo>
                  <a:lnTo>
                    <a:pt x="3196975" y="4998194"/>
                  </a:lnTo>
                  <a:lnTo>
                    <a:pt x="3239325" y="4983027"/>
                  </a:lnTo>
                  <a:lnTo>
                    <a:pt x="3280148" y="4964857"/>
                  </a:lnTo>
                  <a:lnTo>
                    <a:pt x="3319309" y="4943818"/>
                  </a:lnTo>
                  <a:lnTo>
                    <a:pt x="3356674" y="4920044"/>
                  </a:lnTo>
                  <a:lnTo>
                    <a:pt x="3392110" y="4893670"/>
                  </a:lnTo>
                  <a:lnTo>
                    <a:pt x="3425481" y="4864830"/>
                  </a:lnTo>
                  <a:lnTo>
                    <a:pt x="3456654" y="4833657"/>
                  </a:lnTo>
                  <a:lnTo>
                    <a:pt x="3485494" y="4800286"/>
                  </a:lnTo>
                  <a:lnTo>
                    <a:pt x="3511868" y="4764850"/>
                  </a:lnTo>
                  <a:lnTo>
                    <a:pt x="3535642" y="4727485"/>
                  </a:lnTo>
                  <a:lnTo>
                    <a:pt x="3556681" y="4688324"/>
                  </a:lnTo>
                  <a:lnTo>
                    <a:pt x="3574851" y="4647501"/>
                  </a:lnTo>
                  <a:lnTo>
                    <a:pt x="3590018" y="4605151"/>
                  </a:lnTo>
                  <a:lnTo>
                    <a:pt x="3602048" y="4561407"/>
                  </a:lnTo>
                  <a:lnTo>
                    <a:pt x="3610807" y="4516404"/>
                  </a:lnTo>
                  <a:lnTo>
                    <a:pt x="3616161" y="4470275"/>
                  </a:lnTo>
                  <a:lnTo>
                    <a:pt x="3617976" y="4423156"/>
                  </a:lnTo>
                  <a:lnTo>
                    <a:pt x="3617976" y="602996"/>
                  </a:lnTo>
                  <a:lnTo>
                    <a:pt x="3616161" y="555876"/>
                  </a:lnTo>
                  <a:lnTo>
                    <a:pt x="3610807" y="509747"/>
                  </a:lnTo>
                  <a:lnTo>
                    <a:pt x="3602048" y="464744"/>
                  </a:lnTo>
                  <a:lnTo>
                    <a:pt x="3590018" y="421000"/>
                  </a:lnTo>
                  <a:lnTo>
                    <a:pt x="3574851" y="378650"/>
                  </a:lnTo>
                  <a:lnTo>
                    <a:pt x="3556681" y="337827"/>
                  </a:lnTo>
                  <a:lnTo>
                    <a:pt x="3535642" y="298666"/>
                  </a:lnTo>
                  <a:lnTo>
                    <a:pt x="3511868" y="261301"/>
                  </a:lnTo>
                  <a:lnTo>
                    <a:pt x="3485494" y="225865"/>
                  </a:lnTo>
                  <a:lnTo>
                    <a:pt x="3456654" y="192494"/>
                  </a:lnTo>
                  <a:lnTo>
                    <a:pt x="3425481" y="161321"/>
                  </a:lnTo>
                  <a:lnTo>
                    <a:pt x="3392110" y="132481"/>
                  </a:lnTo>
                  <a:lnTo>
                    <a:pt x="3356674" y="106107"/>
                  </a:lnTo>
                  <a:lnTo>
                    <a:pt x="3319309" y="82333"/>
                  </a:lnTo>
                  <a:lnTo>
                    <a:pt x="3280148" y="61294"/>
                  </a:lnTo>
                  <a:lnTo>
                    <a:pt x="3239325" y="43124"/>
                  </a:lnTo>
                  <a:lnTo>
                    <a:pt x="3196975" y="27957"/>
                  </a:lnTo>
                  <a:lnTo>
                    <a:pt x="3153231" y="15927"/>
                  </a:lnTo>
                  <a:lnTo>
                    <a:pt x="3108228" y="7168"/>
                  </a:lnTo>
                  <a:lnTo>
                    <a:pt x="3062099" y="1814"/>
                  </a:lnTo>
                  <a:lnTo>
                    <a:pt x="301497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072896" y="2438400"/>
              <a:ext cx="3618229" cy="5026660"/>
            </a:xfrm>
            <a:custGeom>
              <a:avLst/>
              <a:gdLst/>
              <a:ahLst/>
              <a:cxnLst/>
              <a:rect l="l" t="t" r="r" b="b"/>
              <a:pathLst>
                <a:path w="3618229" h="5026659">
                  <a:moveTo>
                    <a:pt x="0" y="602996"/>
                  </a:moveTo>
                  <a:lnTo>
                    <a:pt x="1814" y="555876"/>
                  </a:lnTo>
                  <a:lnTo>
                    <a:pt x="7168" y="509747"/>
                  </a:lnTo>
                  <a:lnTo>
                    <a:pt x="15927" y="464744"/>
                  </a:lnTo>
                  <a:lnTo>
                    <a:pt x="27957" y="421000"/>
                  </a:lnTo>
                  <a:lnTo>
                    <a:pt x="43124" y="378650"/>
                  </a:lnTo>
                  <a:lnTo>
                    <a:pt x="61294" y="337827"/>
                  </a:lnTo>
                  <a:lnTo>
                    <a:pt x="82333" y="298666"/>
                  </a:lnTo>
                  <a:lnTo>
                    <a:pt x="106107" y="261301"/>
                  </a:lnTo>
                  <a:lnTo>
                    <a:pt x="132481" y="225865"/>
                  </a:lnTo>
                  <a:lnTo>
                    <a:pt x="161321" y="192494"/>
                  </a:lnTo>
                  <a:lnTo>
                    <a:pt x="192494" y="161321"/>
                  </a:lnTo>
                  <a:lnTo>
                    <a:pt x="225865" y="132481"/>
                  </a:lnTo>
                  <a:lnTo>
                    <a:pt x="261301" y="106107"/>
                  </a:lnTo>
                  <a:lnTo>
                    <a:pt x="298666" y="82333"/>
                  </a:lnTo>
                  <a:lnTo>
                    <a:pt x="337827" y="61294"/>
                  </a:lnTo>
                  <a:lnTo>
                    <a:pt x="378650" y="43124"/>
                  </a:lnTo>
                  <a:lnTo>
                    <a:pt x="421000" y="27957"/>
                  </a:lnTo>
                  <a:lnTo>
                    <a:pt x="464744" y="15927"/>
                  </a:lnTo>
                  <a:lnTo>
                    <a:pt x="509747" y="7168"/>
                  </a:lnTo>
                  <a:lnTo>
                    <a:pt x="555876" y="1814"/>
                  </a:lnTo>
                  <a:lnTo>
                    <a:pt x="602996" y="0"/>
                  </a:lnTo>
                  <a:lnTo>
                    <a:pt x="3014979" y="0"/>
                  </a:lnTo>
                  <a:lnTo>
                    <a:pt x="3062099" y="1814"/>
                  </a:lnTo>
                  <a:lnTo>
                    <a:pt x="3108228" y="7168"/>
                  </a:lnTo>
                  <a:lnTo>
                    <a:pt x="3153231" y="15927"/>
                  </a:lnTo>
                  <a:lnTo>
                    <a:pt x="3196975" y="27957"/>
                  </a:lnTo>
                  <a:lnTo>
                    <a:pt x="3239325" y="43124"/>
                  </a:lnTo>
                  <a:lnTo>
                    <a:pt x="3280148" y="61294"/>
                  </a:lnTo>
                  <a:lnTo>
                    <a:pt x="3319309" y="82333"/>
                  </a:lnTo>
                  <a:lnTo>
                    <a:pt x="3356674" y="106107"/>
                  </a:lnTo>
                  <a:lnTo>
                    <a:pt x="3392110" y="132481"/>
                  </a:lnTo>
                  <a:lnTo>
                    <a:pt x="3425481" y="161321"/>
                  </a:lnTo>
                  <a:lnTo>
                    <a:pt x="3456654" y="192494"/>
                  </a:lnTo>
                  <a:lnTo>
                    <a:pt x="3485494" y="225865"/>
                  </a:lnTo>
                  <a:lnTo>
                    <a:pt x="3511868" y="261301"/>
                  </a:lnTo>
                  <a:lnTo>
                    <a:pt x="3535642" y="298666"/>
                  </a:lnTo>
                  <a:lnTo>
                    <a:pt x="3556681" y="337827"/>
                  </a:lnTo>
                  <a:lnTo>
                    <a:pt x="3574851" y="378650"/>
                  </a:lnTo>
                  <a:lnTo>
                    <a:pt x="3590018" y="421000"/>
                  </a:lnTo>
                  <a:lnTo>
                    <a:pt x="3602048" y="464744"/>
                  </a:lnTo>
                  <a:lnTo>
                    <a:pt x="3610807" y="509747"/>
                  </a:lnTo>
                  <a:lnTo>
                    <a:pt x="3616161" y="555876"/>
                  </a:lnTo>
                  <a:lnTo>
                    <a:pt x="3617976" y="602996"/>
                  </a:lnTo>
                  <a:lnTo>
                    <a:pt x="3617976" y="4423156"/>
                  </a:lnTo>
                  <a:lnTo>
                    <a:pt x="3616161" y="4470275"/>
                  </a:lnTo>
                  <a:lnTo>
                    <a:pt x="3610807" y="4516404"/>
                  </a:lnTo>
                  <a:lnTo>
                    <a:pt x="3602048" y="4561407"/>
                  </a:lnTo>
                  <a:lnTo>
                    <a:pt x="3590018" y="4605151"/>
                  </a:lnTo>
                  <a:lnTo>
                    <a:pt x="3574851" y="4647501"/>
                  </a:lnTo>
                  <a:lnTo>
                    <a:pt x="3556681" y="4688324"/>
                  </a:lnTo>
                  <a:lnTo>
                    <a:pt x="3535642" y="4727485"/>
                  </a:lnTo>
                  <a:lnTo>
                    <a:pt x="3511868" y="4764850"/>
                  </a:lnTo>
                  <a:lnTo>
                    <a:pt x="3485494" y="4800286"/>
                  </a:lnTo>
                  <a:lnTo>
                    <a:pt x="3456654" y="4833657"/>
                  </a:lnTo>
                  <a:lnTo>
                    <a:pt x="3425481" y="4864830"/>
                  </a:lnTo>
                  <a:lnTo>
                    <a:pt x="3392110" y="4893670"/>
                  </a:lnTo>
                  <a:lnTo>
                    <a:pt x="3356674" y="4920044"/>
                  </a:lnTo>
                  <a:lnTo>
                    <a:pt x="3319309" y="4943818"/>
                  </a:lnTo>
                  <a:lnTo>
                    <a:pt x="3280148" y="4964857"/>
                  </a:lnTo>
                  <a:lnTo>
                    <a:pt x="3239325" y="4983027"/>
                  </a:lnTo>
                  <a:lnTo>
                    <a:pt x="3196975" y="4998194"/>
                  </a:lnTo>
                  <a:lnTo>
                    <a:pt x="3153231" y="5010224"/>
                  </a:lnTo>
                  <a:lnTo>
                    <a:pt x="3108228" y="5018983"/>
                  </a:lnTo>
                  <a:lnTo>
                    <a:pt x="3062099" y="5024337"/>
                  </a:lnTo>
                  <a:lnTo>
                    <a:pt x="3014979" y="5026152"/>
                  </a:lnTo>
                  <a:lnTo>
                    <a:pt x="602996" y="5026152"/>
                  </a:lnTo>
                  <a:lnTo>
                    <a:pt x="555876" y="5024337"/>
                  </a:lnTo>
                  <a:lnTo>
                    <a:pt x="509747" y="5018983"/>
                  </a:lnTo>
                  <a:lnTo>
                    <a:pt x="464744" y="5010224"/>
                  </a:lnTo>
                  <a:lnTo>
                    <a:pt x="421000" y="4998194"/>
                  </a:lnTo>
                  <a:lnTo>
                    <a:pt x="378650" y="4983027"/>
                  </a:lnTo>
                  <a:lnTo>
                    <a:pt x="337827" y="4964857"/>
                  </a:lnTo>
                  <a:lnTo>
                    <a:pt x="298666" y="4943818"/>
                  </a:lnTo>
                  <a:lnTo>
                    <a:pt x="261301" y="4920044"/>
                  </a:lnTo>
                  <a:lnTo>
                    <a:pt x="225865" y="4893670"/>
                  </a:lnTo>
                  <a:lnTo>
                    <a:pt x="192494" y="4864830"/>
                  </a:lnTo>
                  <a:lnTo>
                    <a:pt x="161321" y="4833657"/>
                  </a:lnTo>
                  <a:lnTo>
                    <a:pt x="132481" y="4800286"/>
                  </a:lnTo>
                  <a:lnTo>
                    <a:pt x="106107" y="4764850"/>
                  </a:lnTo>
                  <a:lnTo>
                    <a:pt x="82333" y="4727485"/>
                  </a:lnTo>
                  <a:lnTo>
                    <a:pt x="61294" y="4688324"/>
                  </a:lnTo>
                  <a:lnTo>
                    <a:pt x="43124" y="4647501"/>
                  </a:lnTo>
                  <a:lnTo>
                    <a:pt x="27957" y="4605151"/>
                  </a:lnTo>
                  <a:lnTo>
                    <a:pt x="15927" y="4561407"/>
                  </a:lnTo>
                  <a:lnTo>
                    <a:pt x="7168" y="4516404"/>
                  </a:lnTo>
                  <a:lnTo>
                    <a:pt x="1814" y="4470275"/>
                  </a:lnTo>
                  <a:lnTo>
                    <a:pt x="0" y="4423156"/>
                  </a:lnTo>
                  <a:lnTo>
                    <a:pt x="0" y="602996"/>
                  </a:lnTo>
                  <a:close/>
                </a:path>
              </a:pathLst>
            </a:custGeom>
            <a:ln w="9525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312164" y="2831591"/>
              <a:ext cx="3107690" cy="502920"/>
            </a:xfrm>
            <a:custGeom>
              <a:avLst/>
              <a:gdLst/>
              <a:ahLst/>
              <a:cxnLst/>
              <a:rect l="l" t="t" r="r" b="b"/>
              <a:pathLst>
                <a:path w="3107690" h="502920">
                  <a:moveTo>
                    <a:pt x="3023616" y="0"/>
                  </a:moveTo>
                  <a:lnTo>
                    <a:pt x="83820" y="0"/>
                  </a:lnTo>
                  <a:lnTo>
                    <a:pt x="51167" y="6578"/>
                  </a:lnTo>
                  <a:lnTo>
                    <a:pt x="24526" y="24526"/>
                  </a:lnTo>
                  <a:lnTo>
                    <a:pt x="6578" y="51167"/>
                  </a:lnTo>
                  <a:lnTo>
                    <a:pt x="0" y="83820"/>
                  </a:lnTo>
                  <a:lnTo>
                    <a:pt x="0" y="419100"/>
                  </a:lnTo>
                  <a:lnTo>
                    <a:pt x="6578" y="451752"/>
                  </a:lnTo>
                  <a:lnTo>
                    <a:pt x="24526" y="478393"/>
                  </a:lnTo>
                  <a:lnTo>
                    <a:pt x="51167" y="496341"/>
                  </a:lnTo>
                  <a:lnTo>
                    <a:pt x="83820" y="502920"/>
                  </a:lnTo>
                  <a:lnTo>
                    <a:pt x="3023616" y="502920"/>
                  </a:lnTo>
                  <a:lnTo>
                    <a:pt x="3056268" y="496341"/>
                  </a:lnTo>
                  <a:lnTo>
                    <a:pt x="3082909" y="478393"/>
                  </a:lnTo>
                  <a:lnTo>
                    <a:pt x="3100857" y="451752"/>
                  </a:lnTo>
                  <a:lnTo>
                    <a:pt x="3107436" y="419100"/>
                  </a:lnTo>
                  <a:lnTo>
                    <a:pt x="3107436" y="83820"/>
                  </a:lnTo>
                  <a:lnTo>
                    <a:pt x="3100857" y="51167"/>
                  </a:lnTo>
                  <a:lnTo>
                    <a:pt x="3082909" y="24526"/>
                  </a:lnTo>
                  <a:lnTo>
                    <a:pt x="3056268" y="6578"/>
                  </a:lnTo>
                  <a:lnTo>
                    <a:pt x="3023616" y="0"/>
                  </a:lnTo>
                  <a:close/>
                </a:path>
              </a:pathLst>
            </a:custGeom>
            <a:solidFill>
              <a:srgbClr val="9CC2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312164" y="2831591"/>
              <a:ext cx="3107690" cy="502920"/>
            </a:xfrm>
            <a:custGeom>
              <a:avLst/>
              <a:gdLst/>
              <a:ahLst/>
              <a:cxnLst/>
              <a:rect l="l" t="t" r="r" b="b"/>
              <a:pathLst>
                <a:path w="3107690" h="502920">
                  <a:moveTo>
                    <a:pt x="0" y="83820"/>
                  </a:moveTo>
                  <a:lnTo>
                    <a:pt x="6578" y="51167"/>
                  </a:lnTo>
                  <a:lnTo>
                    <a:pt x="24526" y="24526"/>
                  </a:lnTo>
                  <a:lnTo>
                    <a:pt x="51167" y="6578"/>
                  </a:lnTo>
                  <a:lnTo>
                    <a:pt x="83820" y="0"/>
                  </a:lnTo>
                  <a:lnTo>
                    <a:pt x="3023616" y="0"/>
                  </a:lnTo>
                  <a:lnTo>
                    <a:pt x="3056268" y="6578"/>
                  </a:lnTo>
                  <a:lnTo>
                    <a:pt x="3082909" y="24526"/>
                  </a:lnTo>
                  <a:lnTo>
                    <a:pt x="3100857" y="51167"/>
                  </a:lnTo>
                  <a:lnTo>
                    <a:pt x="3107436" y="83820"/>
                  </a:lnTo>
                  <a:lnTo>
                    <a:pt x="3107436" y="419100"/>
                  </a:lnTo>
                  <a:lnTo>
                    <a:pt x="3100857" y="451752"/>
                  </a:lnTo>
                  <a:lnTo>
                    <a:pt x="3082909" y="478393"/>
                  </a:lnTo>
                  <a:lnTo>
                    <a:pt x="3056268" y="496341"/>
                  </a:lnTo>
                  <a:lnTo>
                    <a:pt x="3023616" y="502920"/>
                  </a:lnTo>
                  <a:lnTo>
                    <a:pt x="83820" y="502920"/>
                  </a:lnTo>
                  <a:lnTo>
                    <a:pt x="51167" y="496341"/>
                  </a:lnTo>
                  <a:lnTo>
                    <a:pt x="24526" y="478393"/>
                  </a:lnTo>
                  <a:lnTo>
                    <a:pt x="6578" y="451752"/>
                  </a:lnTo>
                  <a:lnTo>
                    <a:pt x="0" y="419100"/>
                  </a:lnTo>
                  <a:lnTo>
                    <a:pt x="0" y="83820"/>
                  </a:lnTo>
                  <a:close/>
                </a:path>
              </a:pathLst>
            </a:custGeom>
            <a:ln w="9525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2366517" y="2888742"/>
            <a:ext cx="995044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100" dirty="0">
                <a:solidFill>
                  <a:srgbClr val="3E3E3E"/>
                </a:solidFill>
                <a:latin typeface="Trebuchet MS"/>
                <a:cs typeface="Trebuchet MS"/>
              </a:rPr>
              <a:t>ku</a:t>
            </a:r>
            <a:r>
              <a:rPr sz="2200" spc="95" dirty="0">
                <a:solidFill>
                  <a:srgbClr val="3E3E3E"/>
                </a:solidFill>
                <a:latin typeface="Trebuchet MS"/>
                <a:cs typeface="Trebuchet MS"/>
              </a:rPr>
              <a:t>b</a:t>
            </a:r>
            <a:r>
              <a:rPr sz="2200" spc="-40" dirty="0">
                <a:solidFill>
                  <a:srgbClr val="3E3E3E"/>
                </a:solidFill>
                <a:latin typeface="Trebuchet MS"/>
                <a:cs typeface="Trebuchet MS"/>
              </a:rPr>
              <a:t>elet</a:t>
            </a:r>
            <a:endParaRPr sz="2200">
              <a:latin typeface="Trebuchet MS"/>
              <a:cs typeface="Trebuchet MS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1307401" y="3588829"/>
            <a:ext cx="3117215" cy="512445"/>
            <a:chOff x="1307401" y="3588829"/>
            <a:chExt cx="3117215" cy="512445"/>
          </a:xfrm>
        </p:grpSpPr>
        <p:sp>
          <p:nvSpPr>
            <p:cNvPr id="17" name="object 17"/>
            <p:cNvSpPr/>
            <p:nvPr/>
          </p:nvSpPr>
          <p:spPr>
            <a:xfrm>
              <a:off x="1312163" y="3593591"/>
              <a:ext cx="3107690" cy="502920"/>
            </a:xfrm>
            <a:custGeom>
              <a:avLst/>
              <a:gdLst/>
              <a:ahLst/>
              <a:cxnLst/>
              <a:rect l="l" t="t" r="r" b="b"/>
              <a:pathLst>
                <a:path w="3107690" h="502920">
                  <a:moveTo>
                    <a:pt x="3023616" y="0"/>
                  </a:moveTo>
                  <a:lnTo>
                    <a:pt x="83820" y="0"/>
                  </a:lnTo>
                  <a:lnTo>
                    <a:pt x="51167" y="6578"/>
                  </a:lnTo>
                  <a:lnTo>
                    <a:pt x="24526" y="24526"/>
                  </a:lnTo>
                  <a:lnTo>
                    <a:pt x="6578" y="51167"/>
                  </a:lnTo>
                  <a:lnTo>
                    <a:pt x="0" y="83820"/>
                  </a:lnTo>
                  <a:lnTo>
                    <a:pt x="0" y="419100"/>
                  </a:lnTo>
                  <a:lnTo>
                    <a:pt x="6578" y="451752"/>
                  </a:lnTo>
                  <a:lnTo>
                    <a:pt x="24526" y="478393"/>
                  </a:lnTo>
                  <a:lnTo>
                    <a:pt x="51167" y="496341"/>
                  </a:lnTo>
                  <a:lnTo>
                    <a:pt x="83820" y="502920"/>
                  </a:lnTo>
                  <a:lnTo>
                    <a:pt x="3023616" y="502920"/>
                  </a:lnTo>
                  <a:lnTo>
                    <a:pt x="3056268" y="496341"/>
                  </a:lnTo>
                  <a:lnTo>
                    <a:pt x="3082909" y="478393"/>
                  </a:lnTo>
                  <a:lnTo>
                    <a:pt x="3100857" y="451752"/>
                  </a:lnTo>
                  <a:lnTo>
                    <a:pt x="3107436" y="419100"/>
                  </a:lnTo>
                  <a:lnTo>
                    <a:pt x="3107436" y="83820"/>
                  </a:lnTo>
                  <a:lnTo>
                    <a:pt x="3100857" y="51167"/>
                  </a:lnTo>
                  <a:lnTo>
                    <a:pt x="3082909" y="24526"/>
                  </a:lnTo>
                  <a:lnTo>
                    <a:pt x="3056268" y="6578"/>
                  </a:lnTo>
                  <a:lnTo>
                    <a:pt x="3023616" y="0"/>
                  </a:lnTo>
                  <a:close/>
                </a:path>
              </a:pathLst>
            </a:custGeom>
            <a:solidFill>
              <a:srgbClr val="9CC2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312163" y="3593591"/>
              <a:ext cx="3107690" cy="502920"/>
            </a:xfrm>
            <a:custGeom>
              <a:avLst/>
              <a:gdLst/>
              <a:ahLst/>
              <a:cxnLst/>
              <a:rect l="l" t="t" r="r" b="b"/>
              <a:pathLst>
                <a:path w="3107690" h="502920">
                  <a:moveTo>
                    <a:pt x="0" y="83820"/>
                  </a:moveTo>
                  <a:lnTo>
                    <a:pt x="6578" y="51167"/>
                  </a:lnTo>
                  <a:lnTo>
                    <a:pt x="24526" y="24526"/>
                  </a:lnTo>
                  <a:lnTo>
                    <a:pt x="51167" y="6578"/>
                  </a:lnTo>
                  <a:lnTo>
                    <a:pt x="83820" y="0"/>
                  </a:lnTo>
                  <a:lnTo>
                    <a:pt x="3023616" y="0"/>
                  </a:lnTo>
                  <a:lnTo>
                    <a:pt x="3056268" y="6578"/>
                  </a:lnTo>
                  <a:lnTo>
                    <a:pt x="3082909" y="24526"/>
                  </a:lnTo>
                  <a:lnTo>
                    <a:pt x="3100857" y="51167"/>
                  </a:lnTo>
                  <a:lnTo>
                    <a:pt x="3107436" y="83820"/>
                  </a:lnTo>
                  <a:lnTo>
                    <a:pt x="3107436" y="419100"/>
                  </a:lnTo>
                  <a:lnTo>
                    <a:pt x="3100857" y="451752"/>
                  </a:lnTo>
                  <a:lnTo>
                    <a:pt x="3082909" y="478393"/>
                  </a:lnTo>
                  <a:lnTo>
                    <a:pt x="3056268" y="496341"/>
                  </a:lnTo>
                  <a:lnTo>
                    <a:pt x="3023616" y="502920"/>
                  </a:lnTo>
                  <a:lnTo>
                    <a:pt x="83820" y="502920"/>
                  </a:lnTo>
                  <a:lnTo>
                    <a:pt x="51167" y="496341"/>
                  </a:lnTo>
                  <a:lnTo>
                    <a:pt x="24526" y="478393"/>
                  </a:lnTo>
                  <a:lnTo>
                    <a:pt x="6578" y="451752"/>
                  </a:lnTo>
                  <a:lnTo>
                    <a:pt x="0" y="419100"/>
                  </a:lnTo>
                  <a:lnTo>
                    <a:pt x="0" y="83820"/>
                  </a:lnTo>
                  <a:close/>
                </a:path>
              </a:pathLst>
            </a:custGeom>
            <a:ln w="9525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2115057" y="3650437"/>
            <a:ext cx="150114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90" dirty="0">
                <a:solidFill>
                  <a:srgbClr val="3E3E3E"/>
                </a:solidFill>
                <a:latin typeface="Trebuchet MS"/>
                <a:cs typeface="Trebuchet MS"/>
              </a:rPr>
              <a:t>k</a:t>
            </a:r>
            <a:r>
              <a:rPr sz="2200" spc="85" dirty="0">
                <a:solidFill>
                  <a:srgbClr val="3E3E3E"/>
                </a:solidFill>
                <a:latin typeface="Trebuchet MS"/>
                <a:cs typeface="Trebuchet MS"/>
              </a:rPr>
              <a:t>u</a:t>
            </a:r>
            <a:r>
              <a:rPr sz="2200" spc="75" dirty="0">
                <a:solidFill>
                  <a:srgbClr val="3E3E3E"/>
                </a:solidFill>
                <a:latin typeface="Trebuchet MS"/>
                <a:cs typeface="Trebuchet MS"/>
              </a:rPr>
              <a:t>be</a:t>
            </a:r>
            <a:r>
              <a:rPr sz="2200" spc="-105" dirty="0">
                <a:solidFill>
                  <a:srgbClr val="3E3E3E"/>
                </a:solidFill>
                <a:latin typeface="Trebuchet MS"/>
                <a:cs typeface="Trebuchet MS"/>
              </a:rPr>
              <a:t>-</a:t>
            </a:r>
            <a:r>
              <a:rPr sz="2200" spc="75" dirty="0">
                <a:solidFill>
                  <a:srgbClr val="3E3E3E"/>
                </a:solidFill>
                <a:latin typeface="Trebuchet MS"/>
                <a:cs typeface="Trebuchet MS"/>
              </a:rPr>
              <a:t>proxy</a:t>
            </a:r>
            <a:endParaRPr sz="2200">
              <a:latin typeface="Trebuchet MS"/>
              <a:cs typeface="Trebuchet MS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1289113" y="5353621"/>
            <a:ext cx="3135630" cy="1734820"/>
            <a:chOff x="1289113" y="5353621"/>
            <a:chExt cx="3135630" cy="1734820"/>
          </a:xfrm>
        </p:grpSpPr>
        <p:sp>
          <p:nvSpPr>
            <p:cNvPr id="21" name="object 21"/>
            <p:cNvSpPr/>
            <p:nvPr/>
          </p:nvSpPr>
          <p:spPr>
            <a:xfrm>
              <a:off x="1446275" y="5727192"/>
              <a:ext cx="2973705" cy="1356360"/>
            </a:xfrm>
            <a:custGeom>
              <a:avLst/>
              <a:gdLst/>
              <a:ahLst/>
              <a:cxnLst/>
              <a:rect l="l" t="t" r="r" b="b"/>
              <a:pathLst>
                <a:path w="2973704" h="1356359">
                  <a:moveTo>
                    <a:pt x="2973324" y="0"/>
                  </a:moveTo>
                  <a:lnTo>
                    <a:pt x="0" y="0"/>
                  </a:lnTo>
                  <a:lnTo>
                    <a:pt x="0" y="1356360"/>
                  </a:lnTo>
                  <a:lnTo>
                    <a:pt x="2973324" y="1356360"/>
                  </a:lnTo>
                  <a:lnTo>
                    <a:pt x="2973324" y="0"/>
                  </a:lnTo>
                  <a:close/>
                </a:path>
              </a:pathLst>
            </a:custGeom>
            <a:solidFill>
              <a:srgbClr val="9CC2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446275" y="5727192"/>
              <a:ext cx="2973705" cy="1356360"/>
            </a:xfrm>
            <a:custGeom>
              <a:avLst/>
              <a:gdLst/>
              <a:ahLst/>
              <a:cxnLst/>
              <a:rect l="l" t="t" r="r" b="b"/>
              <a:pathLst>
                <a:path w="2973704" h="1356359">
                  <a:moveTo>
                    <a:pt x="0" y="1356360"/>
                  </a:moveTo>
                  <a:lnTo>
                    <a:pt x="2973324" y="1356360"/>
                  </a:lnTo>
                  <a:lnTo>
                    <a:pt x="2973324" y="0"/>
                  </a:lnTo>
                  <a:lnTo>
                    <a:pt x="0" y="0"/>
                  </a:lnTo>
                  <a:lnTo>
                    <a:pt x="0" y="1356360"/>
                  </a:lnTo>
                  <a:close/>
                </a:path>
              </a:pathLst>
            </a:custGeom>
            <a:ln w="9525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370075" y="5650992"/>
              <a:ext cx="2973705" cy="1356360"/>
            </a:xfrm>
            <a:custGeom>
              <a:avLst/>
              <a:gdLst/>
              <a:ahLst/>
              <a:cxnLst/>
              <a:rect l="l" t="t" r="r" b="b"/>
              <a:pathLst>
                <a:path w="2973704" h="1356359">
                  <a:moveTo>
                    <a:pt x="2973324" y="0"/>
                  </a:moveTo>
                  <a:lnTo>
                    <a:pt x="0" y="0"/>
                  </a:lnTo>
                  <a:lnTo>
                    <a:pt x="0" y="1356360"/>
                  </a:lnTo>
                  <a:lnTo>
                    <a:pt x="2973324" y="1356360"/>
                  </a:lnTo>
                  <a:lnTo>
                    <a:pt x="2973324" y="0"/>
                  </a:lnTo>
                  <a:close/>
                </a:path>
              </a:pathLst>
            </a:custGeom>
            <a:solidFill>
              <a:srgbClr val="9CC2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370075" y="5650992"/>
              <a:ext cx="2973705" cy="1356360"/>
            </a:xfrm>
            <a:custGeom>
              <a:avLst/>
              <a:gdLst/>
              <a:ahLst/>
              <a:cxnLst/>
              <a:rect l="l" t="t" r="r" b="b"/>
              <a:pathLst>
                <a:path w="2973704" h="1356359">
                  <a:moveTo>
                    <a:pt x="0" y="1356360"/>
                  </a:moveTo>
                  <a:lnTo>
                    <a:pt x="2973324" y="1356360"/>
                  </a:lnTo>
                  <a:lnTo>
                    <a:pt x="2973324" y="0"/>
                  </a:lnTo>
                  <a:lnTo>
                    <a:pt x="0" y="0"/>
                  </a:lnTo>
                  <a:lnTo>
                    <a:pt x="0" y="1356360"/>
                  </a:lnTo>
                  <a:close/>
                </a:path>
              </a:pathLst>
            </a:custGeom>
            <a:ln w="9525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293875" y="5358384"/>
              <a:ext cx="2973705" cy="1572895"/>
            </a:xfrm>
            <a:custGeom>
              <a:avLst/>
              <a:gdLst/>
              <a:ahLst/>
              <a:cxnLst/>
              <a:rect l="l" t="t" r="r" b="b"/>
              <a:pathLst>
                <a:path w="2973704" h="1572895">
                  <a:moveTo>
                    <a:pt x="2973324" y="0"/>
                  </a:moveTo>
                  <a:lnTo>
                    <a:pt x="0" y="0"/>
                  </a:lnTo>
                  <a:lnTo>
                    <a:pt x="0" y="1572768"/>
                  </a:lnTo>
                  <a:lnTo>
                    <a:pt x="2973324" y="1572768"/>
                  </a:lnTo>
                  <a:lnTo>
                    <a:pt x="2973324" y="0"/>
                  </a:lnTo>
                  <a:close/>
                </a:path>
              </a:pathLst>
            </a:custGeom>
            <a:solidFill>
              <a:srgbClr val="9CC2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293875" y="5358384"/>
              <a:ext cx="2973705" cy="1572895"/>
            </a:xfrm>
            <a:custGeom>
              <a:avLst/>
              <a:gdLst/>
              <a:ahLst/>
              <a:cxnLst/>
              <a:rect l="l" t="t" r="r" b="b"/>
              <a:pathLst>
                <a:path w="2973704" h="1572895">
                  <a:moveTo>
                    <a:pt x="0" y="1572768"/>
                  </a:moveTo>
                  <a:lnTo>
                    <a:pt x="2973324" y="1572768"/>
                  </a:lnTo>
                  <a:lnTo>
                    <a:pt x="2973324" y="0"/>
                  </a:lnTo>
                  <a:lnTo>
                    <a:pt x="0" y="0"/>
                  </a:lnTo>
                  <a:lnTo>
                    <a:pt x="0" y="1572768"/>
                  </a:lnTo>
                  <a:close/>
                </a:path>
              </a:pathLst>
            </a:custGeom>
            <a:ln w="9524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516379" y="5890260"/>
              <a:ext cx="425450" cy="431800"/>
            </a:xfrm>
            <a:custGeom>
              <a:avLst/>
              <a:gdLst/>
              <a:ahLst/>
              <a:cxnLst/>
              <a:rect l="l" t="t" r="r" b="b"/>
              <a:pathLst>
                <a:path w="425450" h="431800">
                  <a:moveTo>
                    <a:pt x="425195" y="0"/>
                  </a:moveTo>
                  <a:lnTo>
                    <a:pt x="0" y="0"/>
                  </a:lnTo>
                  <a:lnTo>
                    <a:pt x="0" y="431291"/>
                  </a:lnTo>
                  <a:lnTo>
                    <a:pt x="425195" y="431291"/>
                  </a:lnTo>
                  <a:lnTo>
                    <a:pt x="425195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516379" y="5890260"/>
              <a:ext cx="425450" cy="431800"/>
            </a:xfrm>
            <a:custGeom>
              <a:avLst/>
              <a:gdLst/>
              <a:ahLst/>
              <a:cxnLst/>
              <a:rect l="l" t="t" r="r" b="b"/>
              <a:pathLst>
                <a:path w="425450" h="431800">
                  <a:moveTo>
                    <a:pt x="0" y="431291"/>
                  </a:moveTo>
                  <a:lnTo>
                    <a:pt x="425195" y="431291"/>
                  </a:lnTo>
                  <a:lnTo>
                    <a:pt x="425195" y="0"/>
                  </a:lnTo>
                  <a:lnTo>
                    <a:pt x="0" y="0"/>
                  </a:lnTo>
                  <a:lnTo>
                    <a:pt x="0" y="431291"/>
                  </a:lnTo>
                  <a:close/>
                </a:path>
              </a:pathLst>
            </a:custGeom>
            <a:ln w="9524">
              <a:solidFill>
                <a:srgbClr val="44536A"/>
              </a:solidFill>
              <a:prstDash val="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2278379" y="5890260"/>
              <a:ext cx="425450" cy="431800"/>
            </a:xfrm>
            <a:custGeom>
              <a:avLst/>
              <a:gdLst/>
              <a:ahLst/>
              <a:cxnLst/>
              <a:rect l="l" t="t" r="r" b="b"/>
              <a:pathLst>
                <a:path w="425450" h="431800">
                  <a:moveTo>
                    <a:pt x="425195" y="0"/>
                  </a:moveTo>
                  <a:lnTo>
                    <a:pt x="0" y="0"/>
                  </a:lnTo>
                  <a:lnTo>
                    <a:pt x="0" y="431291"/>
                  </a:lnTo>
                  <a:lnTo>
                    <a:pt x="425195" y="431291"/>
                  </a:lnTo>
                  <a:lnTo>
                    <a:pt x="425195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2278379" y="5890260"/>
              <a:ext cx="425450" cy="431800"/>
            </a:xfrm>
            <a:custGeom>
              <a:avLst/>
              <a:gdLst/>
              <a:ahLst/>
              <a:cxnLst/>
              <a:rect l="l" t="t" r="r" b="b"/>
              <a:pathLst>
                <a:path w="425450" h="431800">
                  <a:moveTo>
                    <a:pt x="0" y="431291"/>
                  </a:moveTo>
                  <a:lnTo>
                    <a:pt x="425195" y="431291"/>
                  </a:lnTo>
                  <a:lnTo>
                    <a:pt x="425195" y="0"/>
                  </a:lnTo>
                  <a:lnTo>
                    <a:pt x="0" y="0"/>
                  </a:lnTo>
                  <a:lnTo>
                    <a:pt x="0" y="431291"/>
                  </a:lnTo>
                  <a:close/>
                </a:path>
              </a:pathLst>
            </a:custGeom>
            <a:ln w="9524">
              <a:solidFill>
                <a:srgbClr val="44536A"/>
              </a:solidFill>
              <a:prstDash val="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3040380" y="5890260"/>
              <a:ext cx="425450" cy="431800"/>
            </a:xfrm>
            <a:custGeom>
              <a:avLst/>
              <a:gdLst/>
              <a:ahLst/>
              <a:cxnLst/>
              <a:rect l="l" t="t" r="r" b="b"/>
              <a:pathLst>
                <a:path w="425450" h="431800">
                  <a:moveTo>
                    <a:pt x="425195" y="0"/>
                  </a:moveTo>
                  <a:lnTo>
                    <a:pt x="0" y="0"/>
                  </a:lnTo>
                  <a:lnTo>
                    <a:pt x="0" y="431291"/>
                  </a:lnTo>
                  <a:lnTo>
                    <a:pt x="425195" y="431291"/>
                  </a:lnTo>
                  <a:lnTo>
                    <a:pt x="425195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3040380" y="5890260"/>
              <a:ext cx="425450" cy="431800"/>
            </a:xfrm>
            <a:custGeom>
              <a:avLst/>
              <a:gdLst/>
              <a:ahLst/>
              <a:cxnLst/>
              <a:rect l="l" t="t" r="r" b="b"/>
              <a:pathLst>
                <a:path w="425450" h="431800">
                  <a:moveTo>
                    <a:pt x="0" y="431291"/>
                  </a:moveTo>
                  <a:lnTo>
                    <a:pt x="425195" y="431291"/>
                  </a:lnTo>
                  <a:lnTo>
                    <a:pt x="425195" y="0"/>
                  </a:lnTo>
                  <a:lnTo>
                    <a:pt x="0" y="0"/>
                  </a:lnTo>
                  <a:lnTo>
                    <a:pt x="0" y="431291"/>
                  </a:lnTo>
                  <a:close/>
                </a:path>
              </a:pathLst>
            </a:custGeom>
            <a:ln w="9524">
              <a:solidFill>
                <a:srgbClr val="44536A"/>
              </a:solidFill>
              <a:prstDash val="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1293875" y="5358384"/>
            <a:ext cx="2973705" cy="292735"/>
          </a:xfrm>
          <a:prstGeom prst="rect">
            <a:avLst/>
          </a:prstGeom>
          <a:solidFill>
            <a:srgbClr val="9CC2E4"/>
          </a:solidFill>
          <a:ln w="9525">
            <a:solidFill>
              <a:srgbClr val="44536A"/>
            </a:solidFill>
          </a:ln>
        </p:spPr>
        <p:txBody>
          <a:bodyPr vert="horz" wrap="square" lIns="0" tIns="76835" rIns="0" bIns="0" rtlCol="0">
            <a:spAutoFit/>
          </a:bodyPr>
          <a:lstStyle/>
          <a:p>
            <a:pPr marR="178435" algn="ctr">
              <a:lnSpc>
                <a:spcPts val="1695"/>
              </a:lnSpc>
              <a:spcBef>
                <a:spcPts val="605"/>
              </a:spcBef>
            </a:pPr>
            <a:r>
              <a:rPr sz="2200" b="1" spc="-20" dirty="0">
                <a:solidFill>
                  <a:srgbClr val="3E3E3E"/>
                </a:solidFill>
                <a:latin typeface="Tahoma"/>
                <a:cs typeface="Tahoma"/>
              </a:rPr>
              <a:t>Pod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1995677" y="6423152"/>
            <a:ext cx="135191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i="1" spc="-25" dirty="0">
                <a:solidFill>
                  <a:srgbClr val="3E3E3E"/>
                </a:solidFill>
                <a:latin typeface="Trebuchet MS"/>
                <a:cs typeface="Trebuchet MS"/>
              </a:rPr>
              <a:t>Containers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631950" y="1826463"/>
            <a:ext cx="245110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spc="-5" dirty="0">
                <a:solidFill>
                  <a:srgbClr val="3E3E3E"/>
                </a:solidFill>
                <a:latin typeface="Tahoma"/>
                <a:cs typeface="Tahoma"/>
              </a:rPr>
              <a:t>Kubernetes</a:t>
            </a:r>
            <a:r>
              <a:rPr sz="2200" b="1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b="1" spc="20" dirty="0">
                <a:solidFill>
                  <a:srgbClr val="3E3E3E"/>
                </a:solidFill>
                <a:latin typeface="Tahoma"/>
                <a:cs typeface="Tahoma"/>
              </a:rPr>
              <a:t>Node</a:t>
            </a:r>
            <a:endParaRPr sz="2200">
              <a:latin typeface="Tahoma"/>
              <a:cs typeface="Tahoma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1129474" y="4290250"/>
            <a:ext cx="3502025" cy="781685"/>
            <a:chOff x="1129474" y="4290250"/>
            <a:chExt cx="3502025" cy="781685"/>
          </a:xfrm>
        </p:grpSpPr>
        <p:sp>
          <p:nvSpPr>
            <p:cNvPr id="37" name="object 37"/>
            <p:cNvSpPr/>
            <p:nvPr/>
          </p:nvSpPr>
          <p:spPr>
            <a:xfrm>
              <a:off x="1143761" y="4304538"/>
              <a:ext cx="3473450" cy="753110"/>
            </a:xfrm>
            <a:custGeom>
              <a:avLst/>
              <a:gdLst/>
              <a:ahLst/>
              <a:cxnLst/>
              <a:rect l="l" t="t" r="r" b="b"/>
              <a:pathLst>
                <a:path w="3473450" h="753110">
                  <a:moveTo>
                    <a:pt x="0" y="125475"/>
                  </a:moveTo>
                  <a:lnTo>
                    <a:pt x="9859" y="76616"/>
                  </a:lnTo>
                  <a:lnTo>
                    <a:pt x="36749" y="36734"/>
                  </a:lnTo>
                  <a:lnTo>
                    <a:pt x="76632" y="9854"/>
                  </a:lnTo>
                  <a:lnTo>
                    <a:pt x="125475" y="0"/>
                  </a:lnTo>
                  <a:lnTo>
                    <a:pt x="3347720" y="0"/>
                  </a:lnTo>
                  <a:lnTo>
                    <a:pt x="3396579" y="9854"/>
                  </a:lnTo>
                  <a:lnTo>
                    <a:pt x="3436461" y="36734"/>
                  </a:lnTo>
                  <a:lnTo>
                    <a:pt x="3463341" y="76616"/>
                  </a:lnTo>
                  <a:lnTo>
                    <a:pt x="3473196" y="125475"/>
                  </a:lnTo>
                  <a:lnTo>
                    <a:pt x="3473196" y="627379"/>
                  </a:lnTo>
                  <a:lnTo>
                    <a:pt x="3463341" y="676239"/>
                  </a:lnTo>
                  <a:lnTo>
                    <a:pt x="3436461" y="716121"/>
                  </a:lnTo>
                  <a:lnTo>
                    <a:pt x="3396579" y="743001"/>
                  </a:lnTo>
                  <a:lnTo>
                    <a:pt x="3347720" y="752856"/>
                  </a:lnTo>
                  <a:lnTo>
                    <a:pt x="125475" y="752856"/>
                  </a:lnTo>
                  <a:lnTo>
                    <a:pt x="76632" y="743001"/>
                  </a:lnTo>
                  <a:lnTo>
                    <a:pt x="36749" y="716121"/>
                  </a:lnTo>
                  <a:lnTo>
                    <a:pt x="9859" y="676239"/>
                  </a:lnTo>
                  <a:lnTo>
                    <a:pt x="0" y="627379"/>
                  </a:lnTo>
                  <a:lnTo>
                    <a:pt x="0" y="125475"/>
                  </a:lnTo>
                  <a:close/>
                </a:path>
              </a:pathLst>
            </a:custGeom>
            <a:ln w="28575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1312163" y="4431792"/>
              <a:ext cx="3107690" cy="502920"/>
            </a:xfrm>
            <a:custGeom>
              <a:avLst/>
              <a:gdLst/>
              <a:ahLst/>
              <a:cxnLst/>
              <a:rect l="l" t="t" r="r" b="b"/>
              <a:pathLst>
                <a:path w="3107690" h="502920">
                  <a:moveTo>
                    <a:pt x="3023616" y="0"/>
                  </a:moveTo>
                  <a:lnTo>
                    <a:pt x="83820" y="0"/>
                  </a:lnTo>
                  <a:lnTo>
                    <a:pt x="51167" y="6578"/>
                  </a:lnTo>
                  <a:lnTo>
                    <a:pt x="24526" y="24526"/>
                  </a:lnTo>
                  <a:lnTo>
                    <a:pt x="6578" y="51167"/>
                  </a:lnTo>
                  <a:lnTo>
                    <a:pt x="0" y="83820"/>
                  </a:lnTo>
                  <a:lnTo>
                    <a:pt x="0" y="419100"/>
                  </a:lnTo>
                  <a:lnTo>
                    <a:pt x="6578" y="451752"/>
                  </a:lnTo>
                  <a:lnTo>
                    <a:pt x="24526" y="478393"/>
                  </a:lnTo>
                  <a:lnTo>
                    <a:pt x="51167" y="496341"/>
                  </a:lnTo>
                  <a:lnTo>
                    <a:pt x="83820" y="502920"/>
                  </a:lnTo>
                  <a:lnTo>
                    <a:pt x="3023616" y="502920"/>
                  </a:lnTo>
                  <a:lnTo>
                    <a:pt x="3056268" y="496341"/>
                  </a:lnTo>
                  <a:lnTo>
                    <a:pt x="3082909" y="478393"/>
                  </a:lnTo>
                  <a:lnTo>
                    <a:pt x="3100857" y="451752"/>
                  </a:lnTo>
                  <a:lnTo>
                    <a:pt x="3107436" y="419100"/>
                  </a:lnTo>
                  <a:lnTo>
                    <a:pt x="3107436" y="83820"/>
                  </a:lnTo>
                  <a:lnTo>
                    <a:pt x="3100857" y="51167"/>
                  </a:lnTo>
                  <a:lnTo>
                    <a:pt x="3082909" y="24526"/>
                  </a:lnTo>
                  <a:lnTo>
                    <a:pt x="3056268" y="6578"/>
                  </a:lnTo>
                  <a:lnTo>
                    <a:pt x="3023616" y="0"/>
                  </a:lnTo>
                  <a:close/>
                </a:path>
              </a:pathLst>
            </a:custGeom>
            <a:solidFill>
              <a:srgbClr val="9CC2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1312163" y="4431792"/>
              <a:ext cx="3107690" cy="502920"/>
            </a:xfrm>
            <a:custGeom>
              <a:avLst/>
              <a:gdLst/>
              <a:ahLst/>
              <a:cxnLst/>
              <a:rect l="l" t="t" r="r" b="b"/>
              <a:pathLst>
                <a:path w="3107690" h="502920">
                  <a:moveTo>
                    <a:pt x="0" y="83820"/>
                  </a:moveTo>
                  <a:lnTo>
                    <a:pt x="6578" y="51167"/>
                  </a:lnTo>
                  <a:lnTo>
                    <a:pt x="24526" y="24526"/>
                  </a:lnTo>
                  <a:lnTo>
                    <a:pt x="51167" y="6578"/>
                  </a:lnTo>
                  <a:lnTo>
                    <a:pt x="83820" y="0"/>
                  </a:lnTo>
                  <a:lnTo>
                    <a:pt x="3023616" y="0"/>
                  </a:lnTo>
                  <a:lnTo>
                    <a:pt x="3056268" y="6578"/>
                  </a:lnTo>
                  <a:lnTo>
                    <a:pt x="3082909" y="24526"/>
                  </a:lnTo>
                  <a:lnTo>
                    <a:pt x="3100857" y="51167"/>
                  </a:lnTo>
                  <a:lnTo>
                    <a:pt x="3107436" y="83820"/>
                  </a:lnTo>
                  <a:lnTo>
                    <a:pt x="3107436" y="419100"/>
                  </a:lnTo>
                  <a:lnTo>
                    <a:pt x="3100857" y="451752"/>
                  </a:lnTo>
                  <a:lnTo>
                    <a:pt x="3082909" y="478393"/>
                  </a:lnTo>
                  <a:lnTo>
                    <a:pt x="3056268" y="496341"/>
                  </a:lnTo>
                  <a:lnTo>
                    <a:pt x="3023616" y="502920"/>
                  </a:lnTo>
                  <a:lnTo>
                    <a:pt x="83820" y="502920"/>
                  </a:lnTo>
                  <a:lnTo>
                    <a:pt x="51167" y="496341"/>
                  </a:lnTo>
                  <a:lnTo>
                    <a:pt x="24526" y="478393"/>
                  </a:lnTo>
                  <a:lnTo>
                    <a:pt x="6578" y="451752"/>
                  </a:lnTo>
                  <a:lnTo>
                    <a:pt x="0" y="419100"/>
                  </a:lnTo>
                  <a:lnTo>
                    <a:pt x="0" y="83820"/>
                  </a:lnTo>
                  <a:close/>
                </a:path>
              </a:pathLst>
            </a:custGeom>
            <a:ln w="9525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0" name="object 40"/>
          <p:cNvSpPr txBox="1"/>
          <p:nvPr/>
        </p:nvSpPr>
        <p:spPr>
          <a:xfrm>
            <a:off x="1653285" y="4489196"/>
            <a:ext cx="242443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50" dirty="0">
                <a:solidFill>
                  <a:srgbClr val="3E3E3E"/>
                </a:solidFill>
                <a:latin typeface="Trebuchet MS"/>
                <a:cs typeface="Trebuchet MS"/>
              </a:rPr>
              <a:t>Container</a:t>
            </a:r>
            <a:r>
              <a:rPr sz="2200" spc="-10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rebuchet MS"/>
                <a:cs typeface="Trebuchet MS"/>
              </a:rPr>
              <a:t>runtime</a:t>
            </a:r>
            <a:endParaRPr sz="2200">
              <a:latin typeface="Trebuchet MS"/>
              <a:cs typeface="Trebuchet MS"/>
            </a:endParaRPr>
          </a:p>
        </p:txBody>
      </p:sp>
      <p:pic>
        <p:nvPicPr>
          <p:cNvPr id="41" name="object 4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177284" y="757427"/>
            <a:ext cx="7949183" cy="365759"/>
          </a:xfrm>
          <a:prstGeom prst="rect">
            <a:avLst/>
          </a:prstGeom>
        </p:spPr>
      </p:pic>
    </p:spTree>
  </p:cSld>
  <p:clrMapOvr>
    <a:masterClrMapping/>
  </p:clrMapOvr>
</p:sld>
</file>

<file path=ppt/slides/slide4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80026" y="4086225"/>
            <a:ext cx="669607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45" dirty="0"/>
              <a:t>Interacting</a:t>
            </a:r>
            <a:r>
              <a:rPr spc="-95" dirty="0"/>
              <a:t> </a:t>
            </a:r>
            <a:r>
              <a:rPr spc="-5" dirty="0"/>
              <a:t>with</a:t>
            </a:r>
            <a:r>
              <a:rPr spc="-85" dirty="0"/>
              <a:t> </a:t>
            </a:r>
            <a:r>
              <a:rPr spc="10" dirty="0"/>
              <a:t>a</a:t>
            </a:r>
            <a:r>
              <a:rPr spc="-100" dirty="0"/>
              <a:t> </a:t>
            </a:r>
            <a:r>
              <a:rPr spc="-5" dirty="0"/>
              <a:t>Kubernetes</a:t>
            </a:r>
            <a:r>
              <a:rPr spc="-95" dirty="0"/>
              <a:t> </a:t>
            </a:r>
            <a:r>
              <a:rPr spc="-5" dirty="0"/>
              <a:t>Cluster</a:t>
            </a:r>
          </a:p>
        </p:txBody>
      </p:sp>
    </p:spTree>
  </p:cSld>
  <p:clrMapOvr>
    <a:masterClrMapping/>
  </p:clrMapOvr>
</p:sld>
</file>

<file path=ppt/slides/slide4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337808" y="306451"/>
            <a:ext cx="357886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>
                <a:solidFill>
                  <a:srgbClr val="3E3E3E"/>
                </a:solidFill>
              </a:rPr>
              <a:t>Overview</a:t>
            </a:r>
            <a:r>
              <a:rPr spc="-135" dirty="0">
                <a:solidFill>
                  <a:srgbClr val="3E3E3E"/>
                </a:solidFill>
              </a:rPr>
              <a:t> </a:t>
            </a:r>
            <a:r>
              <a:rPr spc="5" dirty="0">
                <a:solidFill>
                  <a:srgbClr val="3E3E3E"/>
                </a:solidFill>
              </a:rPr>
              <a:t>of</a:t>
            </a:r>
            <a:r>
              <a:rPr spc="-125" dirty="0">
                <a:solidFill>
                  <a:srgbClr val="3E3E3E"/>
                </a:solidFill>
              </a:rPr>
              <a:t> </a:t>
            </a:r>
            <a:r>
              <a:rPr spc="10" dirty="0">
                <a:solidFill>
                  <a:srgbClr val="3E3E3E"/>
                </a:solidFill>
              </a:rPr>
              <a:t>kubectl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332226" y="6552971"/>
            <a:ext cx="9586595" cy="1031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27100" marR="5080" indent="-914400">
              <a:lnSpc>
                <a:spcPct val="150000"/>
              </a:lnSpc>
              <a:spcBef>
                <a:spcPts val="100"/>
              </a:spcBef>
            </a:pPr>
            <a:r>
              <a:rPr sz="2200" spc="85" dirty="0">
                <a:solidFill>
                  <a:srgbClr val="3E3E3E"/>
                </a:solidFill>
                <a:latin typeface="Trebuchet MS"/>
                <a:cs typeface="Trebuchet MS"/>
              </a:rPr>
              <a:t>You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Trebuchet MS"/>
                <a:cs typeface="Trebuchet MS"/>
              </a:rPr>
              <a:t>use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" dirty="0">
                <a:solidFill>
                  <a:srgbClr val="3E3E3E"/>
                </a:solidFill>
                <a:latin typeface="Trebuchet MS"/>
                <a:cs typeface="Trebuchet MS"/>
              </a:rPr>
              <a:t>kubectl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to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10" dirty="0">
                <a:solidFill>
                  <a:srgbClr val="3E3E3E"/>
                </a:solidFill>
                <a:latin typeface="Trebuchet MS"/>
                <a:cs typeface="Trebuchet MS"/>
              </a:rPr>
              <a:t>send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20" dirty="0">
                <a:solidFill>
                  <a:srgbClr val="3E3E3E"/>
                </a:solidFill>
                <a:latin typeface="Trebuchet MS"/>
                <a:cs typeface="Trebuchet MS"/>
              </a:rPr>
              <a:t>commands</a:t>
            </a:r>
            <a:r>
              <a:rPr sz="2200" spc="-5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to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cluster's</a:t>
            </a:r>
            <a:r>
              <a:rPr sz="2200" spc="-4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Trebuchet MS"/>
                <a:cs typeface="Trebuchet MS"/>
              </a:rPr>
              <a:t>control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5" dirty="0">
                <a:solidFill>
                  <a:srgbClr val="3E3E3E"/>
                </a:solidFill>
                <a:latin typeface="Trebuchet MS"/>
                <a:cs typeface="Trebuchet MS"/>
              </a:rPr>
              <a:t>plane,</a:t>
            </a:r>
            <a:r>
              <a:rPr sz="2200" spc="-5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rebuchet MS"/>
                <a:cs typeface="Trebuchet MS"/>
              </a:rPr>
              <a:t>or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10" dirty="0">
                <a:solidFill>
                  <a:srgbClr val="3E3E3E"/>
                </a:solidFill>
                <a:latin typeface="Trebuchet MS"/>
                <a:cs typeface="Trebuchet MS"/>
              </a:rPr>
              <a:t>fetch </a:t>
            </a:r>
            <a:r>
              <a:rPr sz="2200" spc="-65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rebuchet MS"/>
                <a:cs typeface="Trebuchet MS"/>
              </a:rPr>
              <a:t>information</a:t>
            </a:r>
            <a:r>
              <a:rPr sz="2200" spc="-5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rebuchet MS"/>
                <a:cs typeface="Trebuchet MS"/>
              </a:rPr>
              <a:t>about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Trebuchet MS"/>
                <a:cs typeface="Trebuchet MS"/>
              </a:rPr>
              <a:t>all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Kubernetes</a:t>
            </a:r>
            <a:r>
              <a:rPr sz="2200" spc="-5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" dirty="0">
                <a:solidFill>
                  <a:srgbClr val="3E3E3E"/>
                </a:solidFill>
                <a:latin typeface="Trebuchet MS"/>
                <a:cs typeface="Trebuchet MS"/>
              </a:rPr>
              <a:t>objects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" dirty="0">
                <a:solidFill>
                  <a:srgbClr val="3E3E3E"/>
                </a:solidFill>
                <a:latin typeface="Trebuchet MS"/>
                <a:cs typeface="Trebuchet MS"/>
              </a:rPr>
              <a:t>via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rebuchet MS"/>
                <a:cs typeface="Trebuchet MS"/>
              </a:rPr>
              <a:t>API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" dirty="0">
                <a:solidFill>
                  <a:srgbClr val="3E3E3E"/>
                </a:solidFill>
                <a:latin typeface="Trebuchet MS"/>
                <a:cs typeface="Trebuchet MS"/>
              </a:rPr>
              <a:t>server.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256282" y="1457705"/>
            <a:ext cx="11745595" cy="742315"/>
          </a:xfrm>
          <a:custGeom>
            <a:avLst/>
            <a:gdLst/>
            <a:ahLst/>
            <a:cxnLst/>
            <a:rect l="l" t="t" r="r" b="b"/>
            <a:pathLst>
              <a:path w="11745594" h="742314">
                <a:moveTo>
                  <a:pt x="0" y="123698"/>
                </a:moveTo>
                <a:lnTo>
                  <a:pt x="9719" y="75545"/>
                </a:lnTo>
                <a:lnTo>
                  <a:pt x="36226" y="36226"/>
                </a:lnTo>
                <a:lnTo>
                  <a:pt x="75545" y="9719"/>
                </a:lnTo>
                <a:lnTo>
                  <a:pt x="123698" y="0"/>
                </a:lnTo>
                <a:lnTo>
                  <a:pt x="11621770" y="0"/>
                </a:lnTo>
                <a:lnTo>
                  <a:pt x="11669922" y="9719"/>
                </a:lnTo>
                <a:lnTo>
                  <a:pt x="11709241" y="36226"/>
                </a:lnTo>
                <a:lnTo>
                  <a:pt x="11735748" y="75545"/>
                </a:lnTo>
                <a:lnTo>
                  <a:pt x="11745468" y="123698"/>
                </a:lnTo>
                <a:lnTo>
                  <a:pt x="11745468" y="618490"/>
                </a:lnTo>
                <a:lnTo>
                  <a:pt x="11735748" y="666642"/>
                </a:lnTo>
                <a:lnTo>
                  <a:pt x="11709241" y="705961"/>
                </a:lnTo>
                <a:lnTo>
                  <a:pt x="11669922" y="732468"/>
                </a:lnTo>
                <a:lnTo>
                  <a:pt x="11621770" y="742188"/>
                </a:lnTo>
                <a:lnTo>
                  <a:pt x="123698" y="742188"/>
                </a:lnTo>
                <a:lnTo>
                  <a:pt x="75545" y="732468"/>
                </a:lnTo>
                <a:lnTo>
                  <a:pt x="36226" y="705961"/>
                </a:lnTo>
                <a:lnTo>
                  <a:pt x="9719" y="666642"/>
                </a:lnTo>
                <a:lnTo>
                  <a:pt x="0" y="618490"/>
                </a:lnTo>
                <a:lnTo>
                  <a:pt x="0" y="123698"/>
                </a:lnTo>
                <a:close/>
              </a:path>
            </a:pathLst>
          </a:custGeom>
          <a:ln w="2540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907029" y="1625853"/>
            <a:ext cx="1044067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Kubernetes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rebuchet MS"/>
                <a:cs typeface="Trebuchet MS"/>
              </a:rPr>
              <a:t>provides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a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rebuchet MS"/>
                <a:cs typeface="Trebuchet MS"/>
              </a:rPr>
              <a:t>command-line</a:t>
            </a:r>
            <a:r>
              <a:rPr sz="2200" spc="-2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5" dirty="0">
                <a:solidFill>
                  <a:srgbClr val="3E3E3E"/>
                </a:solidFill>
                <a:latin typeface="Trebuchet MS"/>
                <a:cs typeface="Trebuchet MS"/>
              </a:rPr>
              <a:t>tool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10" dirty="0">
                <a:solidFill>
                  <a:srgbClr val="3E3E3E"/>
                </a:solidFill>
                <a:latin typeface="Trebuchet MS"/>
                <a:cs typeface="Trebuchet MS"/>
              </a:rPr>
              <a:t>called</a:t>
            </a:r>
            <a:r>
              <a:rPr sz="2200" spc="-4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i="1" spc="-65" dirty="0">
                <a:solidFill>
                  <a:srgbClr val="3E3E3E"/>
                </a:solidFill>
                <a:latin typeface="Trebuchet MS"/>
                <a:cs typeface="Trebuchet MS"/>
              </a:rPr>
              <a:t>kubectl</a:t>
            </a:r>
            <a:r>
              <a:rPr sz="2200" i="1" spc="-6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to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Trebuchet MS"/>
                <a:cs typeface="Trebuchet MS"/>
              </a:rPr>
              <a:t>manage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rebuchet MS"/>
                <a:cs typeface="Trebuchet MS"/>
              </a:rPr>
              <a:t>your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15" dirty="0">
                <a:solidFill>
                  <a:srgbClr val="3E3E3E"/>
                </a:solidFill>
                <a:latin typeface="Trebuchet MS"/>
                <a:cs typeface="Trebuchet MS"/>
              </a:rPr>
              <a:t>cluster.</a:t>
            </a:r>
            <a:endParaRPr sz="2200">
              <a:latin typeface="Trebuchet MS"/>
              <a:cs typeface="Trebuchet MS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730740" y="3723132"/>
            <a:ext cx="1943100" cy="1975104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9811257" y="3140405"/>
            <a:ext cx="178435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3E3E3E"/>
                </a:solidFill>
                <a:latin typeface="Tahoma"/>
                <a:cs typeface="Tahoma"/>
              </a:rPr>
              <a:t>Kuber</a:t>
            </a:r>
            <a:r>
              <a:rPr sz="2400" b="1" spc="-5" dirty="0">
                <a:solidFill>
                  <a:srgbClr val="3E3E3E"/>
                </a:solidFill>
                <a:latin typeface="Tahoma"/>
                <a:cs typeface="Tahoma"/>
              </a:rPr>
              <a:t>netes</a:t>
            </a:r>
            <a:endParaRPr sz="2400">
              <a:latin typeface="Tahoma"/>
              <a:cs typeface="Tahoma"/>
            </a:endParaRP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341876" y="3925823"/>
            <a:ext cx="1652016" cy="1653539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4582414" y="3259582"/>
            <a:ext cx="11696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5" dirty="0">
                <a:solidFill>
                  <a:srgbClr val="3E3E3E"/>
                </a:solidFill>
                <a:latin typeface="Tahoma"/>
                <a:cs typeface="Tahoma"/>
              </a:rPr>
              <a:t>kubectl</a:t>
            </a:r>
            <a:endParaRPr sz="2400">
              <a:latin typeface="Tahoma"/>
              <a:cs typeface="Tahoma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6438709" y="3936301"/>
            <a:ext cx="1594485" cy="370840"/>
            <a:chOff x="6438709" y="3936301"/>
            <a:chExt cx="1594485" cy="370840"/>
          </a:xfrm>
        </p:grpSpPr>
        <p:sp>
          <p:nvSpPr>
            <p:cNvPr id="12" name="object 12"/>
            <p:cNvSpPr/>
            <p:nvPr/>
          </p:nvSpPr>
          <p:spPr>
            <a:xfrm>
              <a:off x="6443471" y="3941064"/>
              <a:ext cx="1584960" cy="361315"/>
            </a:xfrm>
            <a:custGeom>
              <a:avLst/>
              <a:gdLst/>
              <a:ahLst/>
              <a:cxnLst/>
              <a:rect l="l" t="t" r="r" b="b"/>
              <a:pathLst>
                <a:path w="1584959" h="361314">
                  <a:moveTo>
                    <a:pt x="1404366" y="0"/>
                  </a:moveTo>
                  <a:lnTo>
                    <a:pt x="1404366" y="90297"/>
                  </a:lnTo>
                  <a:lnTo>
                    <a:pt x="0" y="90297"/>
                  </a:lnTo>
                  <a:lnTo>
                    <a:pt x="0" y="270890"/>
                  </a:lnTo>
                  <a:lnTo>
                    <a:pt x="1404366" y="270890"/>
                  </a:lnTo>
                  <a:lnTo>
                    <a:pt x="1404366" y="361188"/>
                  </a:lnTo>
                  <a:lnTo>
                    <a:pt x="1584959" y="180594"/>
                  </a:lnTo>
                  <a:lnTo>
                    <a:pt x="1404366" y="0"/>
                  </a:lnTo>
                  <a:close/>
                </a:path>
              </a:pathLst>
            </a:custGeom>
            <a:solidFill>
              <a:srgbClr val="C4DF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6443471" y="3941064"/>
              <a:ext cx="1584960" cy="361315"/>
            </a:xfrm>
            <a:custGeom>
              <a:avLst/>
              <a:gdLst/>
              <a:ahLst/>
              <a:cxnLst/>
              <a:rect l="l" t="t" r="r" b="b"/>
              <a:pathLst>
                <a:path w="1584959" h="361314">
                  <a:moveTo>
                    <a:pt x="0" y="90297"/>
                  </a:moveTo>
                  <a:lnTo>
                    <a:pt x="1404366" y="90297"/>
                  </a:lnTo>
                  <a:lnTo>
                    <a:pt x="1404366" y="0"/>
                  </a:lnTo>
                  <a:lnTo>
                    <a:pt x="1584959" y="180594"/>
                  </a:lnTo>
                  <a:lnTo>
                    <a:pt x="1404366" y="361188"/>
                  </a:lnTo>
                  <a:lnTo>
                    <a:pt x="1404366" y="270890"/>
                  </a:lnTo>
                  <a:lnTo>
                    <a:pt x="0" y="270890"/>
                  </a:lnTo>
                  <a:lnTo>
                    <a:pt x="0" y="90297"/>
                  </a:lnTo>
                  <a:close/>
                </a:path>
              </a:pathLst>
            </a:custGeom>
            <a:ln w="9525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" name="object 14"/>
          <p:cNvGrpSpPr/>
          <p:nvPr/>
        </p:nvGrpSpPr>
        <p:grpSpPr>
          <a:xfrm>
            <a:off x="6438709" y="4469701"/>
            <a:ext cx="1594485" cy="370840"/>
            <a:chOff x="6438709" y="4469701"/>
            <a:chExt cx="1594485" cy="370840"/>
          </a:xfrm>
        </p:grpSpPr>
        <p:sp>
          <p:nvSpPr>
            <p:cNvPr id="15" name="object 15"/>
            <p:cNvSpPr/>
            <p:nvPr/>
          </p:nvSpPr>
          <p:spPr>
            <a:xfrm>
              <a:off x="6443471" y="4474464"/>
              <a:ext cx="1584960" cy="361315"/>
            </a:xfrm>
            <a:custGeom>
              <a:avLst/>
              <a:gdLst/>
              <a:ahLst/>
              <a:cxnLst/>
              <a:rect l="l" t="t" r="r" b="b"/>
              <a:pathLst>
                <a:path w="1584959" h="361314">
                  <a:moveTo>
                    <a:pt x="180594" y="0"/>
                  </a:moveTo>
                  <a:lnTo>
                    <a:pt x="0" y="180594"/>
                  </a:lnTo>
                  <a:lnTo>
                    <a:pt x="180594" y="361188"/>
                  </a:lnTo>
                  <a:lnTo>
                    <a:pt x="180594" y="270890"/>
                  </a:lnTo>
                  <a:lnTo>
                    <a:pt x="1584959" y="270890"/>
                  </a:lnTo>
                  <a:lnTo>
                    <a:pt x="1584959" y="90297"/>
                  </a:lnTo>
                  <a:lnTo>
                    <a:pt x="180594" y="90297"/>
                  </a:lnTo>
                  <a:lnTo>
                    <a:pt x="180594" y="0"/>
                  </a:lnTo>
                  <a:close/>
                </a:path>
              </a:pathLst>
            </a:custGeom>
            <a:solidFill>
              <a:srgbClr val="C4DF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6443471" y="4474464"/>
              <a:ext cx="1584960" cy="361315"/>
            </a:xfrm>
            <a:custGeom>
              <a:avLst/>
              <a:gdLst/>
              <a:ahLst/>
              <a:cxnLst/>
              <a:rect l="l" t="t" r="r" b="b"/>
              <a:pathLst>
                <a:path w="1584959" h="361314">
                  <a:moveTo>
                    <a:pt x="1584959" y="270890"/>
                  </a:moveTo>
                  <a:lnTo>
                    <a:pt x="180594" y="270890"/>
                  </a:lnTo>
                  <a:lnTo>
                    <a:pt x="180594" y="361188"/>
                  </a:lnTo>
                  <a:lnTo>
                    <a:pt x="0" y="180594"/>
                  </a:lnTo>
                  <a:lnTo>
                    <a:pt x="180594" y="0"/>
                  </a:lnTo>
                  <a:lnTo>
                    <a:pt x="180594" y="90297"/>
                  </a:lnTo>
                  <a:lnTo>
                    <a:pt x="1584959" y="90297"/>
                  </a:lnTo>
                  <a:lnTo>
                    <a:pt x="1584959" y="270890"/>
                  </a:lnTo>
                  <a:close/>
                </a:path>
              </a:pathLst>
            </a:custGeom>
            <a:ln w="9525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7" name="object 17"/>
          <p:cNvGrpSpPr/>
          <p:nvPr/>
        </p:nvGrpSpPr>
        <p:grpSpPr>
          <a:xfrm>
            <a:off x="8609330" y="2918714"/>
            <a:ext cx="581660" cy="2941320"/>
            <a:chOff x="8609330" y="2918714"/>
            <a:chExt cx="581660" cy="2941320"/>
          </a:xfrm>
        </p:grpSpPr>
        <p:sp>
          <p:nvSpPr>
            <p:cNvPr id="18" name="object 18"/>
            <p:cNvSpPr/>
            <p:nvPr/>
          </p:nvSpPr>
          <p:spPr>
            <a:xfrm>
              <a:off x="8622030" y="2931414"/>
              <a:ext cx="556260" cy="2915920"/>
            </a:xfrm>
            <a:custGeom>
              <a:avLst/>
              <a:gdLst/>
              <a:ahLst/>
              <a:cxnLst/>
              <a:rect l="l" t="t" r="r" b="b"/>
              <a:pathLst>
                <a:path w="556259" h="2915920">
                  <a:moveTo>
                    <a:pt x="463550" y="0"/>
                  </a:moveTo>
                  <a:lnTo>
                    <a:pt x="92710" y="0"/>
                  </a:lnTo>
                  <a:lnTo>
                    <a:pt x="56632" y="7288"/>
                  </a:lnTo>
                  <a:lnTo>
                    <a:pt x="27162" y="27162"/>
                  </a:lnTo>
                  <a:lnTo>
                    <a:pt x="7288" y="56632"/>
                  </a:lnTo>
                  <a:lnTo>
                    <a:pt x="0" y="92710"/>
                  </a:lnTo>
                  <a:lnTo>
                    <a:pt x="0" y="2822702"/>
                  </a:lnTo>
                  <a:lnTo>
                    <a:pt x="7288" y="2858779"/>
                  </a:lnTo>
                  <a:lnTo>
                    <a:pt x="27162" y="2888249"/>
                  </a:lnTo>
                  <a:lnTo>
                    <a:pt x="56632" y="2908123"/>
                  </a:lnTo>
                  <a:lnTo>
                    <a:pt x="92710" y="2915412"/>
                  </a:lnTo>
                  <a:lnTo>
                    <a:pt x="463550" y="2915412"/>
                  </a:lnTo>
                  <a:lnTo>
                    <a:pt x="499627" y="2908123"/>
                  </a:lnTo>
                  <a:lnTo>
                    <a:pt x="529097" y="2888249"/>
                  </a:lnTo>
                  <a:lnTo>
                    <a:pt x="548971" y="2858779"/>
                  </a:lnTo>
                  <a:lnTo>
                    <a:pt x="556260" y="2822702"/>
                  </a:lnTo>
                  <a:lnTo>
                    <a:pt x="556260" y="92710"/>
                  </a:lnTo>
                  <a:lnTo>
                    <a:pt x="548971" y="56632"/>
                  </a:lnTo>
                  <a:lnTo>
                    <a:pt x="529097" y="27162"/>
                  </a:lnTo>
                  <a:lnTo>
                    <a:pt x="499627" y="7288"/>
                  </a:lnTo>
                  <a:lnTo>
                    <a:pt x="463550" y="0"/>
                  </a:lnTo>
                  <a:close/>
                </a:path>
              </a:pathLst>
            </a:custGeom>
            <a:solidFill>
              <a:srgbClr val="B4C6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8622030" y="2931414"/>
              <a:ext cx="556260" cy="2915920"/>
            </a:xfrm>
            <a:custGeom>
              <a:avLst/>
              <a:gdLst/>
              <a:ahLst/>
              <a:cxnLst/>
              <a:rect l="l" t="t" r="r" b="b"/>
              <a:pathLst>
                <a:path w="556259" h="2915920">
                  <a:moveTo>
                    <a:pt x="92710" y="2915412"/>
                  </a:moveTo>
                  <a:lnTo>
                    <a:pt x="56632" y="2908123"/>
                  </a:lnTo>
                  <a:lnTo>
                    <a:pt x="27162" y="2888249"/>
                  </a:lnTo>
                  <a:lnTo>
                    <a:pt x="7288" y="2858779"/>
                  </a:lnTo>
                  <a:lnTo>
                    <a:pt x="0" y="2822702"/>
                  </a:lnTo>
                  <a:lnTo>
                    <a:pt x="0" y="92710"/>
                  </a:lnTo>
                  <a:lnTo>
                    <a:pt x="7288" y="56632"/>
                  </a:lnTo>
                  <a:lnTo>
                    <a:pt x="27162" y="27162"/>
                  </a:lnTo>
                  <a:lnTo>
                    <a:pt x="56632" y="7288"/>
                  </a:lnTo>
                  <a:lnTo>
                    <a:pt x="92710" y="0"/>
                  </a:lnTo>
                  <a:lnTo>
                    <a:pt x="463550" y="0"/>
                  </a:lnTo>
                  <a:lnTo>
                    <a:pt x="499627" y="7288"/>
                  </a:lnTo>
                  <a:lnTo>
                    <a:pt x="529097" y="27162"/>
                  </a:lnTo>
                  <a:lnTo>
                    <a:pt x="548971" y="56632"/>
                  </a:lnTo>
                  <a:lnTo>
                    <a:pt x="556260" y="92710"/>
                  </a:lnTo>
                  <a:lnTo>
                    <a:pt x="556260" y="2822702"/>
                  </a:lnTo>
                  <a:lnTo>
                    <a:pt x="548971" y="2858779"/>
                  </a:lnTo>
                  <a:lnTo>
                    <a:pt x="529097" y="2888249"/>
                  </a:lnTo>
                  <a:lnTo>
                    <a:pt x="499627" y="2908123"/>
                  </a:lnTo>
                  <a:lnTo>
                    <a:pt x="463550" y="2915412"/>
                  </a:lnTo>
                  <a:lnTo>
                    <a:pt x="92710" y="2915412"/>
                  </a:lnTo>
                  <a:close/>
                </a:path>
              </a:pathLst>
            </a:custGeom>
            <a:ln w="25400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8761579" y="3306260"/>
            <a:ext cx="405765" cy="2169795"/>
          </a:xfrm>
          <a:prstGeom prst="rect">
            <a:avLst/>
          </a:prstGeom>
        </p:spPr>
        <p:txBody>
          <a:bodyPr vert="vert270" wrap="square" lIns="0" tIns="311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45"/>
              </a:spcBef>
            </a:pPr>
            <a:r>
              <a:rPr sz="2200" b="1" spc="-5" dirty="0">
                <a:solidFill>
                  <a:srgbClr val="3E3E3E"/>
                </a:solidFill>
                <a:latin typeface="Tahoma"/>
                <a:cs typeface="Tahoma"/>
              </a:rPr>
              <a:t>Kubernetes</a:t>
            </a:r>
            <a:r>
              <a:rPr sz="2200" b="1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b="1" spc="-135" dirty="0">
                <a:solidFill>
                  <a:srgbClr val="3E3E3E"/>
                </a:solidFill>
                <a:latin typeface="Tahoma"/>
                <a:cs typeface="Tahoma"/>
              </a:rPr>
              <a:t>API</a:t>
            </a:r>
            <a:endParaRPr sz="2200">
              <a:latin typeface="Tahoma"/>
              <a:cs typeface="Tahoma"/>
            </a:endParaRPr>
          </a:p>
        </p:txBody>
      </p:sp>
      <p:pic>
        <p:nvPicPr>
          <p:cNvPr id="21" name="object 2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437632" y="757427"/>
            <a:ext cx="5428488" cy="365759"/>
          </a:xfrm>
          <a:prstGeom prst="rect">
            <a:avLst/>
          </a:prstGeom>
        </p:spPr>
      </p:pic>
    </p:spTree>
  </p:cSld>
  <p:clrMapOvr>
    <a:masterClrMapping/>
  </p:clrMapOvr>
</p:sld>
</file>

<file path=ppt/slides/slide4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337808" y="306451"/>
            <a:ext cx="357886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>
                <a:solidFill>
                  <a:srgbClr val="3E3E3E"/>
                </a:solidFill>
              </a:rPr>
              <a:t>Overview</a:t>
            </a:r>
            <a:r>
              <a:rPr spc="-135" dirty="0">
                <a:solidFill>
                  <a:srgbClr val="3E3E3E"/>
                </a:solidFill>
              </a:rPr>
              <a:t> </a:t>
            </a:r>
            <a:r>
              <a:rPr spc="5" dirty="0">
                <a:solidFill>
                  <a:srgbClr val="3E3E3E"/>
                </a:solidFill>
              </a:rPr>
              <a:t>of</a:t>
            </a:r>
            <a:r>
              <a:rPr spc="-125" dirty="0">
                <a:solidFill>
                  <a:srgbClr val="3E3E3E"/>
                </a:solidFill>
              </a:rPr>
              <a:t> </a:t>
            </a:r>
            <a:r>
              <a:rPr spc="10" dirty="0">
                <a:solidFill>
                  <a:srgbClr val="3E3E3E"/>
                </a:solidFill>
              </a:rPr>
              <a:t>kubectl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879338" y="2210841"/>
            <a:ext cx="8647430" cy="2814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0" marR="5080" indent="-368935">
              <a:lnSpc>
                <a:spcPct val="150000"/>
              </a:lnSpc>
              <a:spcBef>
                <a:spcPts val="100"/>
              </a:spcBef>
              <a:buFont typeface="Tahoma"/>
              <a:buChar char="●"/>
              <a:tabLst>
                <a:tab pos="381000" algn="l"/>
                <a:tab pos="381635" algn="l"/>
              </a:tabLst>
            </a:pPr>
            <a:r>
              <a:rPr sz="2200" spc="10" dirty="0">
                <a:solidFill>
                  <a:srgbClr val="3E3E3E"/>
                </a:solidFill>
                <a:latin typeface="Trebuchet MS"/>
                <a:cs typeface="Trebuchet MS"/>
              </a:rPr>
              <a:t>kubectl </a:t>
            </a:r>
            <a:r>
              <a:rPr sz="2200" spc="114" dirty="0">
                <a:solidFill>
                  <a:srgbClr val="3E3E3E"/>
                </a:solidFill>
                <a:latin typeface="Trebuchet MS"/>
                <a:cs typeface="Trebuchet MS"/>
              </a:rPr>
              <a:t>uses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a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configuration </a:t>
            </a:r>
            <a:r>
              <a:rPr sz="2200" spc="-55" dirty="0">
                <a:solidFill>
                  <a:srgbClr val="3E3E3E"/>
                </a:solidFill>
                <a:latin typeface="Trebuchet MS"/>
                <a:cs typeface="Trebuchet MS"/>
              </a:rPr>
              <a:t>file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to </a:t>
            </a:r>
            <a:r>
              <a:rPr sz="2200" spc="25" dirty="0">
                <a:solidFill>
                  <a:srgbClr val="3E3E3E"/>
                </a:solidFill>
                <a:latin typeface="Trebuchet MS"/>
                <a:cs typeface="Trebuchet MS"/>
              </a:rPr>
              <a:t>find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the </a:t>
            </a:r>
            <a:r>
              <a:rPr sz="2200" spc="50" dirty="0">
                <a:solidFill>
                  <a:srgbClr val="3E3E3E"/>
                </a:solidFill>
                <a:latin typeface="Trebuchet MS"/>
                <a:cs typeface="Trebuchet MS"/>
              </a:rPr>
              <a:t>information 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it 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Trebuchet MS"/>
                <a:cs typeface="Trebuchet MS"/>
              </a:rPr>
              <a:t>needs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to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rebuchet MS"/>
                <a:cs typeface="Trebuchet MS"/>
              </a:rPr>
              <a:t>choose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a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5" dirty="0">
                <a:solidFill>
                  <a:srgbClr val="3E3E3E"/>
                </a:solidFill>
                <a:latin typeface="Trebuchet MS"/>
                <a:cs typeface="Trebuchet MS"/>
              </a:rPr>
              <a:t>cluster</a:t>
            </a:r>
            <a:r>
              <a:rPr sz="2200" spc="-6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Trebuchet MS"/>
                <a:cs typeface="Trebuchet MS"/>
              </a:rPr>
              <a:t>and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rebuchet MS"/>
                <a:cs typeface="Trebuchet MS"/>
              </a:rPr>
              <a:t>communicate</a:t>
            </a:r>
            <a:r>
              <a:rPr sz="2200" spc="-3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" dirty="0">
                <a:solidFill>
                  <a:srgbClr val="3E3E3E"/>
                </a:solidFill>
                <a:latin typeface="Trebuchet MS"/>
                <a:cs typeface="Trebuchet MS"/>
              </a:rPr>
              <a:t>with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rebuchet MS"/>
                <a:cs typeface="Trebuchet MS"/>
              </a:rPr>
              <a:t>API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rebuchet MS"/>
                <a:cs typeface="Trebuchet MS"/>
              </a:rPr>
              <a:t>server </a:t>
            </a:r>
            <a:r>
              <a:rPr sz="2200" spc="-65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of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a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15" dirty="0">
                <a:solidFill>
                  <a:srgbClr val="3E3E3E"/>
                </a:solidFill>
                <a:latin typeface="Trebuchet MS"/>
                <a:cs typeface="Trebuchet MS"/>
              </a:rPr>
              <a:t>cluster.</a:t>
            </a:r>
            <a:endParaRPr sz="2200">
              <a:latin typeface="Trebuchet MS"/>
              <a:cs typeface="Trebuchet MS"/>
            </a:endParaRPr>
          </a:p>
          <a:p>
            <a:pPr marL="381000" marR="1107440" indent="-368935">
              <a:lnSpc>
                <a:spcPct val="150000"/>
              </a:lnSpc>
              <a:spcBef>
                <a:spcPts val="2160"/>
              </a:spcBef>
              <a:buFont typeface="Tahoma"/>
              <a:buChar char="●"/>
              <a:tabLst>
                <a:tab pos="381000" algn="l"/>
                <a:tab pos="381635" algn="l"/>
              </a:tabLst>
            </a:pPr>
            <a:r>
              <a:rPr sz="2200" spc="30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Trebuchet MS"/>
                <a:cs typeface="Trebuchet MS"/>
              </a:rPr>
              <a:t>config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15" dirty="0">
                <a:solidFill>
                  <a:srgbClr val="3E3E3E"/>
                </a:solidFill>
                <a:latin typeface="Trebuchet MS"/>
                <a:cs typeface="Trebuchet MS"/>
              </a:rPr>
              <a:t>files</a:t>
            </a:r>
            <a:r>
              <a:rPr sz="2200" spc="-5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rebuchet MS"/>
                <a:cs typeface="Trebuchet MS"/>
              </a:rPr>
              <a:t>store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rebuchet MS"/>
                <a:cs typeface="Trebuchet MS"/>
              </a:rPr>
              <a:t>information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rebuchet MS"/>
                <a:cs typeface="Trebuchet MS"/>
              </a:rPr>
              <a:t>about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5" dirty="0">
                <a:solidFill>
                  <a:srgbClr val="3E3E3E"/>
                </a:solidFill>
                <a:latin typeface="Trebuchet MS"/>
                <a:cs typeface="Trebuchet MS"/>
              </a:rPr>
              <a:t>clusters,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users, </a:t>
            </a:r>
            <a:r>
              <a:rPr sz="2200" spc="-64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rebuchet MS"/>
                <a:cs typeface="Trebuchet MS"/>
              </a:rPr>
              <a:t>namespaces,</a:t>
            </a:r>
            <a:r>
              <a:rPr sz="2200" spc="-6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Trebuchet MS"/>
                <a:cs typeface="Trebuchet MS"/>
              </a:rPr>
              <a:t>and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5" dirty="0">
                <a:solidFill>
                  <a:srgbClr val="3E3E3E"/>
                </a:solidFill>
                <a:latin typeface="Trebuchet MS"/>
                <a:cs typeface="Trebuchet MS"/>
              </a:rPr>
              <a:t>authentication</a:t>
            </a:r>
            <a:r>
              <a:rPr sz="2200" spc="-6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mechanisms.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879338" y="5274716"/>
            <a:ext cx="8155305" cy="1534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0" marR="5080" indent="-368935">
              <a:lnSpc>
                <a:spcPct val="150000"/>
              </a:lnSpc>
              <a:spcBef>
                <a:spcPts val="100"/>
              </a:spcBef>
              <a:buFont typeface="Tahoma"/>
              <a:buChar char="●"/>
              <a:tabLst>
                <a:tab pos="381000" algn="l"/>
                <a:tab pos="381635" algn="l"/>
              </a:tabLst>
            </a:pPr>
            <a:r>
              <a:rPr sz="2200" spc="85" dirty="0">
                <a:solidFill>
                  <a:srgbClr val="3E3E3E"/>
                </a:solidFill>
                <a:latin typeface="Trebuchet MS"/>
                <a:cs typeface="Trebuchet MS"/>
              </a:rPr>
              <a:t>You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rebuchet MS"/>
                <a:cs typeface="Trebuchet MS"/>
              </a:rPr>
              <a:t>can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configure</a:t>
            </a:r>
            <a:r>
              <a:rPr sz="2200" spc="-6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" dirty="0">
                <a:solidFill>
                  <a:srgbClr val="3E3E3E"/>
                </a:solidFill>
                <a:latin typeface="Trebuchet MS"/>
                <a:cs typeface="Trebuchet MS"/>
              </a:rPr>
              <a:t>kubectl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to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connect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to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5" dirty="0">
                <a:solidFill>
                  <a:srgbClr val="3E3E3E"/>
                </a:solidFill>
                <a:latin typeface="Trebuchet MS"/>
                <a:cs typeface="Trebuchet MS"/>
              </a:rPr>
              <a:t>multiple</a:t>
            </a:r>
            <a:r>
              <a:rPr sz="2200" spc="-3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Trebuchet MS"/>
                <a:cs typeface="Trebuchet MS"/>
              </a:rPr>
              <a:t>clusters</a:t>
            </a:r>
            <a:r>
              <a:rPr sz="2200" spc="-6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rebuchet MS"/>
                <a:cs typeface="Trebuchet MS"/>
              </a:rPr>
              <a:t>by </a:t>
            </a:r>
            <a:r>
              <a:rPr sz="2200" spc="-65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rebuchet MS"/>
                <a:cs typeface="Trebuchet MS"/>
              </a:rPr>
              <a:t>providing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the </a:t>
            </a:r>
            <a:r>
              <a:rPr sz="2200" spc="5" dirty="0">
                <a:solidFill>
                  <a:srgbClr val="3E3E3E"/>
                </a:solidFill>
                <a:latin typeface="Trebuchet MS"/>
                <a:cs typeface="Trebuchet MS"/>
              </a:rPr>
              <a:t>correct </a:t>
            </a:r>
            <a:r>
              <a:rPr sz="2200" spc="15" dirty="0">
                <a:solidFill>
                  <a:srgbClr val="3E3E3E"/>
                </a:solidFill>
                <a:latin typeface="Trebuchet MS"/>
                <a:cs typeface="Trebuchet MS"/>
              </a:rPr>
              <a:t>context </a:t>
            </a:r>
            <a:r>
              <a:rPr sz="2200" spc="105" dirty="0">
                <a:solidFill>
                  <a:srgbClr val="3E3E3E"/>
                </a:solidFill>
                <a:latin typeface="Trebuchet MS"/>
                <a:cs typeface="Trebuchet MS"/>
              </a:rPr>
              <a:t>as </a:t>
            </a:r>
            <a:r>
              <a:rPr sz="2200" spc="30" dirty="0">
                <a:solidFill>
                  <a:srgbClr val="3E3E3E"/>
                </a:solidFill>
                <a:latin typeface="Trebuchet MS"/>
                <a:cs typeface="Trebuchet MS"/>
              </a:rPr>
              <a:t>part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of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the </a:t>
            </a:r>
            <a:r>
              <a:rPr sz="2200" spc="60" dirty="0">
                <a:solidFill>
                  <a:srgbClr val="3E3E3E"/>
                </a:solidFill>
                <a:latin typeface="Trebuchet MS"/>
                <a:cs typeface="Trebuchet MS"/>
              </a:rPr>
              <a:t>command-line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" dirty="0">
                <a:solidFill>
                  <a:srgbClr val="3E3E3E"/>
                </a:solidFill>
                <a:latin typeface="Trebuchet MS"/>
                <a:cs typeface="Trebuchet MS"/>
              </a:rPr>
              <a:t>syntax.</a:t>
            </a:r>
            <a:endParaRPr sz="2200">
              <a:latin typeface="Trebuchet MS"/>
              <a:cs typeface="Trebuchet MS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33727" y="3003804"/>
            <a:ext cx="2438400" cy="243840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887982" y="5571490"/>
            <a:ext cx="192849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50" dirty="0">
                <a:solidFill>
                  <a:srgbClr val="3E3E3E"/>
                </a:solidFill>
                <a:latin typeface="Trebuchet MS"/>
                <a:cs typeface="Trebuchet MS"/>
              </a:rPr>
              <a:t>kubeconfig</a:t>
            </a:r>
            <a:r>
              <a:rPr sz="2200" spc="-12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55" dirty="0">
                <a:solidFill>
                  <a:srgbClr val="3E3E3E"/>
                </a:solidFill>
                <a:latin typeface="Trebuchet MS"/>
                <a:cs typeface="Trebuchet MS"/>
              </a:rPr>
              <a:t>file</a:t>
            </a:r>
            <a:endParaRPr sz="2200">
              <a:latin typeface="Trebuchet MS"/>
              <a:cs typeface="Trebuchet MS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437632" y="757427"/>
            <a:ext cx="5428488" cy="365759"/>
          </a:xfrm>
          <a:prstGeom prst="rect">
            <a:avLst/>
          </a:prstGeom>
        </p:spPr>
      </p:pic>
    </p:spTree>
  </p:cSld>
  <p:clrMapOvr>
    <a:masterClrMapping/>
  </p:clrMapOvr>
</p:sld>
</file>

<file path=ppt/slides/slide4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337808" y="306451"/>
            <a:ext cx="357886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>
                <a:solidFill>
                  <a:srgbClr val="3E3E3E"/>
                </a:solidFill>
              </a:rPr>
              <a:t>Overview</a:t>
            </a:r>
            <a:r>
              <a:rPr spc="-135" dirty="0">
                <a:solidFill>
                  <a:srgbClr val="3E3E3E"/>
                </a:solidFill>
              </a:rPr>
              <a:t> </a:t>
            </a:r>
            <a:r>
              <a:rPr spc="5" dirty="0">
                <a:solidFill>
                  <a:srgbClr val="3E3E3E"/>
                </a:solidFill>
              </a:rPr>
              <a:t>of</a:t>
            </a:r>
            <a:r>
              <a:rPr spc="-125" dirty="0">
                <a:solidFill>
                  <a:srgbClr val="3E3E3E"/>
                </a:solidFill>
              </a:rPr>
              <a:t> </a:t>
            </a:r>
            <a:r>
              <a:rPr spc="10" dirty="0">
                <a:solidFill>
                  <a:srgbClr val="3E3E3E"/>
                </a:solidFill>
              </a:rPr>
              <a:t>kubectl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993898" y="1598422"/>
            <a:ext cx="1026795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114" dirty="0">
                <a:solidFill>
                  <a:srgbClr val="3E3E3E"/>
                </a:solidFill>
                <a:latin typeface="Trebuchet MS"/>
                <a:cs typeface="Trebuchet MS"/>
              </a:rPr>
              <a:t>Use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5" dirty="0">
                <a:solidFill>
                  <a:srgbClr val="3E3E3E"/>
                </a:solidFill>
                <a:latin typeface="Trebuchet MS"/>
                <a:cs typeface="Trebuchet MS"/>
              </a:rPr>
              <a:t>following</a:t>
            </a:r>
            <a:r>
              <a:rPr sz="2200" spc="-5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rebuchet MS"/>
                <a:cs typeface="Trebuchet MS"/>
              </a:rPr>
              <a:t>syntax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to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Trebuchet MS"/>
                <a:cs typeface="Trebuchet MS"/>
              </a:rPr>
              <a:t>run</a:t>
            </a:r>
            <a:r>
              <a:rPr sz="2200" spc="-5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i="1" spc="-65" dirty="0">
                <a:solidFill>
                  <a:srgbClr val="3E3E3E"/>
                </a:solidFill>
                <a:latin typeface="Trebuchet MS"/>
                <a:cs typeface="Trebuchet MS"/>
              </a:rPr>
              <a:t>kubectl</a:t>
            </a:r>
            <a:r>
              <a:rPr sz="2200" i="1" spc="-6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20" dirty="0">
                <a:solidFill>
                  <a:srgbClr val="3E3E3E"/>
                </a:solidFill>
                <a:latin typeface="Trebuchet MS"/>
                <a:cs typeface="Trebuchet MS"/>
              </a:rPr>
              <a:t>commands</a:t>
            </a:r>
            <a:r>
              <a:rPr sz="2200" spc="-5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rebuchet MS"/>
                <a:cs typeface="Trebuchet MS"/>
              </a:rPr>
              <a:t>from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rebuchet MS"/>
                <a:cs typeface="Trebuchet MS"/>
              </a:rPr>
              <a:t>your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5" dirty="0">
                <a:solidFill>
                  <a:srgbClr val="3E3E3E"/>
                </a:solidFill>
                <a:latin typeface="Trebuchet MS"/>
                <a:cs typeface="Trebuchet MS"/>
              </a:rPr>
              <a:t>terminal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window: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897373" y="2388870"/>
            <a:ext cx="6461760" cy="1062355"/>
          </a:xfrm>
          <a:custGeom>
            <a:avLst/>
            <a:gdLst/>
            <a:ahLst/>
            <a:cxnLst/>
            <a:rect l="l" t="t" r="r" b="b"/>
            <a:pathLst>
              <a:path w="6461759" h="1062354">
                <a:moveTo>
                  <a:pt x="0" y="177037"/>
                </a:moveTo>
                <a:lnTo>
                  <a:pt x="6322" y="129969"/>
                </a:lnTo>
                <a:lnTo>
                  <a:pt x="24167" y="87677"/>
                </a:lnTo>
                <a:lnTo>
                  <a:pt x="51847" y="51847"/>
                </a:lnTo>
                <a:lnTo>
                  <a:pt x="87677" y="24167"/>
                </a:lnTo>
                <a:lnTo>
                  <a:pt x="129969" y="6322"/>
                </a:lnTo>
                <a:lnTo>
                  <a:pt x="177037" y="0"/>
                </a:lnTo>
                <a:lnTo>
                  <a:pt x="6284722" y="0"/>
                </a:lnTo>
                <a:lnTo>
                  <a:pt x="6331790" y="6322"/>
                </a:lnTo>
                <a:lnTo>
                  <a:pt x="6374082" y="24167"/>
                </a:lnTo>
                <a:lnTo>
                  <a:pt x="6409912" y="51847"/>
                </a:lnTo>
                <a:lnTo>
                  <a:pt x="6437592" y="87677"/>
                </a:lnTo>
                <a:lnTo>
                  <a:pt x="6455437" y="129969"/>
                </a:lnTo>
                <a:lnTo>
                  <a:pt x="6461759" y="177037"/>
                </a:lnTo>
                <a:lnTo>
                  <a:pt x="6461759" y="885189"/>
                </a:lnTo>
                <a:lnTo>
                  <a:pt x="6455437" y="932258"/>
                </a:lnTo>
                <a:lnTo>
                  <a:pt x="6437592" y="974550"/>
                </a:lnTo>
                <a:lnTo>
                  <a:pt x="6409912" y="1010380"/>
                </a:lnTo>
                <a:lnTo>
                  <a:pt x="6374082" y="1038060"/>
                </a:lnTo>
                <a:lnTo>
                  <a:pt x="6331790" y="1055905"/>
                </a:lnTo>
                <a:lnTo>
                  <a:pt x="6284722" y="1062227"/>
                </a:lnTo>
                <a:lnTo>
                  <a:pt x="177037" y="1062227"/>
                </a:lnTo>
                <a:lnTo>
                  <a:pt x="129969" y="1055905"/>
                </a:lnTo>
                <a:lnTo>
                  <a:pt x="87677" y="1038060"/>
                </a:lnTo>
                <a:lnTo>
                  <a:pt x="51847" y="1010380"/>
                </a:lnTo>
                <a:lnTo>
                  <a:pt x="24167" y="974550"/>
                </a:lnTo>
                <a:lnTo>
                  <a:pt x="6322" y="932258"/>
                </a:lnTo>
                <a:lnTo>
                  <a:pt x="0" y="885189"/>
                </a:lnTo>
                <a:lnTo>
                  <a:pt x="0" y="177037"/>
                </a:lnTo>
                <a:close/>
              </a:path>
            </a:pathLst>
          </a:custGeom>
          <a:ln w="2540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295646" y="2800299"/>
            <a:ext cx="566293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spc="25" dirty="0">
                <a:solidFill>
                  <a:srgbClr val="3E3E3E"/>
                </a:solidFill>
                <a:latin typeface="Tahoma"/>
                <a:cs typeface="Tahoma"/>
              </a:rPr>
              <a:t>k</a:t>
            </a:r>
            <a:r>
              <a:rPr sz="2200" b="1" spc="5" dirty="0">
                <a:solidFill>
                  <a:srgbClr val="3E3E3E"/>
                </a:solidFill>
                <a:latin typeface="Tahoma"/>
                <a:cs typeface="Tahoma"/>
              </a:rPr>
              <a:t>ub</a:t>
            </a:r>
            <a:r>
              <a:rPr sz="2200" b="1" spc="-5" dirty="0">
                <a:solidFill>
                  <a:srgbClr val="3E3E3E"/>
                </a:solidFill>
                <a:latin typeface="Tahoma"/>
                <a:cs typeface="Tahoma"/>
              </a:rPr>
              <a:t>e</a:t>
            </a:r>
            <a:r>
              <a:rPr sz="2200" b="1" dirty="0">
                <a:solidFill>
                  <a:srgbClr val="3E3E3E"/>
                </a:solidFill>
                <a:latin typeface="Tahoma"/>
                <a:cs typeface="Tahoma"/>
              </a:rPr>
              <a:t>c</a:t>
            </a:r>
            <a:r>
              <a:rPr sz="2200" b="1" spc="-10" dirty="0">
                <a:solidFill>
                  <a:srgbClr val="3E3E3E"/>
                </a:solidFill>
                <a:latin typeface="Tahoma"/>
                <a:cs typeface="Tahoma"/>
              </a:rPr>
              <a:t>t</a:t>
            </a:r>
            <a:r>
              <a:rPr sz="2200" b="1" spc="5" dirty="0">
                <a:solidFill>
                  <a:srgbClr val="3E3E3E"/>
                </a:solidFill>
                <a:latin typeface="Tahoma"/>
                <a:cs typeface="Tahoma"/>
              </a:rPr>
              <a:t>l</a:t>
            </a:r>
            <a:r>
              <a:rPr sz="2200" b="1" spc="-6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b="1" spc="-55" dirty="0">
                <a:solidFill>
                  <a:srgbClr val="3E3E3E"/>
                </a:solidFill>
                <a:latin typeface="Tahoma"/>
                <a:cs typeface="Tahoma"/>
              </a:rPr>
              <a:t>[command</a:t>
            </a:r>
            <a:r>
              <a:rPr sz="2200" b="1" spc="-35" dirty="0">
                <a:solidFill>
                  <a:srgbClr val="3E3E3E"/>
                </a:solidFill>
                <a:latin typeface="Tahoma"/>
                <a:cs typeface="Tahoma"/>
              </a:rPr>
              <a:t>]</a:t>
            </a:r>
            <a:r>
              <a:rPr sz="2200" b="1" spc="-7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b="1" spc="-135" dirty="0">
                <a:solidFill>
                  <a:srgbClr val="3E3E3E"/>
                </a:solidFill>
                <a:latin typeface="Tahoma"/>
                <a:cs typeface="Tahoma"/>
              </a:rPr>
              <a:t>[TYP</a:t>
            </a:r>
            <a:r>
              <a:rPr sz="2200" b="1" spc="-140" dirty="0">
                <a:solidFill>
                  <a:srgbClr val="3E3E3E"/>
                </a:solidFill>
                <a:latin typeface="Tahoma"/>
                <a:cs typeface="Tahoma"/>
              </a:rPr>
              <a:t>E</a:t>
            </a:r>
            <a:r>
              <a:rPr sz="2200" b="1" spc="-275" dirty="0">
                <a:solidFill>
                  <a:srgbClr val="3E3E3E"/>
                </a:solidFill>
                <a:latin typeface="Tahoma"/>
                <a:cs typeface="Tahoma"/>
              </a:rPr>
              <a:t>]</a:t>
            </a:r>
            <a:r>
              <a:rPr sz="2200" b="1" spc="-6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b="1" spc="-90" dirty="0">
                <a:solidFill>
                  <a:srgbClr val="3E3E3E"/>
                </a:solidFill>
                <a:latin typeface="Tahoma"/>
                <a:cs typeface="Tahoma"/>
              </a:rPr>
              <a:t>[NAME</a:t>
            </a:r>
            <a:r>
              <a:rPr sz="2200" b="1" spc="-55" dirty="0">
                <a:solidFill>
                  <a:srgbClr val="3E3E3E"/>
                </a:solidFill>
                <a:latin typeface="Tahoma"/>
                <a:cs typeface="Tahoma"/>
              </a:rPr>
              <a:t>]</a:t>
            </a:r>
            <a:r>
              <a:rPr sz="2200" b="1" spc="-7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b="1" spc="-270" dirty="0">
                <a:solidFill>
                  <a:srgbClr val="3E3E3E"/>
                </a:solidFill>
                <a:latin typeface="Tahoma"/>
                <a:cs typeface="Tahoma"/>
              </a:rPr>
              <a:t>[</a:t>
            </a:r>
            <a:r>
              <a:rPr sz="2200" b="1" dirty="0">
                <a:solidFill>
                  <a:srgbClr val="3E3E3E"/>
                </a:solidFill>
                <a:latin typeface="Tahoma"/>
                <a:cs typeface="Tahoma"/>
              </a:rPr>
              <a:t>fl</a:t>
            </a:r>
            <a:r>
              <a:rPr sz="2200" b="1" spc="10" dirty="0">
                <a:solidFill>
                  <a:srgbClr val="3E3E3E"/>
                </a:solidFill>
                <a:latin typeface="Tahoma"/>
                <a:cs typeface="Tahoma"/>
              </a:rPr>
              <a:t>a</a:t>
            </a:r>
            <a:r>
              <a:rPr sz="2200" b="1" spc="-105" dirty="0">
                <a:solidFill>
                  <a:srgbClr val="3E3E3E"/>
                </a:solidFill>
                <a:latin typeface="Tahoma"/>
                <a:cs typeface="Tahoma"/>
              </a:rPr>
              <a:t>g</a:t>
            </a:r>
            <a:r>
              <a:rPr sz="2200" b="1" spc="-95" dirty="0">
                <a:solidFill>
                  <a:srgbClr val="3E3E3E"/>
                </a:solidFill>
                <a:latin typeface="Tahoma"/>
                <a:cs typeface="Tahoma"/>
              </a:rPr>
              <a:t>s</a:t>
            </a:r>
            <a:r>
              <a:rPr sz="2200" b="1" spc="-275" dirty="0">
                <a:solidFill>
                  <a:srgbClr val="3E3E3E"/>
                </a:solidFill>
                <a:latin typeface="Tahoma"/>
                <a:cs typeface="Tahoma"/>
              </a:rPr>
              <a:t>]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888617" y="4108450"/>
            <a:ext cx="11903075" cy="39731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80" dirty="0">
                <a:solidFill>
                  <a:srgbClr val="3E3E3E"/>
                </a:solidFill>
                <a:latin typeface="Trebuchet MS"/>
                <a:cs typeface="Trebuchet MS"/>
              </a:rPr>
              <a:t>Where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rebuchet MS"/>
                <a:cs typeface="Trebuchet MS"/>
              </a:rPr>
              <a:t>arguments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are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Trebuchet MS"/>
                <a:cs typeface="Trebuchet MS"/>
              </a:rPr>
              <a:t>as</a:t>
            </a:r>
            <a:r>
              <a:rPr sz="2200" spc="-10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dirty="0">
                <a:solidFill>
                  <a:srgbClr val="3E3E3E"/>
                </a:solidFill>
                <a:latin typeface="Trebuchet MS"/>
                <a:cs typeface="Trebuchet MS"/>
              </a:rPr>
              <a:t>follows:</a:t>
            </a:r>
            <a:endParaRPr sz="2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950">
              <a:latin typeface="Trebuchet MS"/>
              <a:cs typeface="Trebuchet MS"/>
            </a:endParaRPr>
          </a:p>
          <a:p>
            <a:pPr marL="584200" indent="-572135">
              <a:lnSpc>
                <a:spcPct val="100000"/>
              </a:lnSpc>
              <a:buFont typeface="Tahoma"/>
              <a:buChar char="•"/>
              <a:tabLst>
                <a:tab pos="584200" algn="l"/>
                <a:tab pos="584835" algn="l"/>
              </a:tabLst>
            </a:pPr>
            <a:r>
              <a:rPr sz="2200" b="1" spc="-15" dirty="0">
                <a:solidFill>
                  <a:srgbClr val="3E3E3E"/>
                </a:solidFill>
                <a:latin typeface="Tahoma"/>
                <a:cs typeface="Tahoma"/>
              </a:rPr>
              <a:t>command</a:t>
            </a:r>
            <a:r>
              <a:rPr sz="2200" spc="-15" dirty="0">
                <a:solidFill>
                  <a:srgbClr val="3E3E3E"/>
                </a:solidFill>
                <a:latin typeface="Trebuchet MS"/>
                <a:cs typeface="Trebuchet MS"/>
              </a:rPr>
              <a:t>: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Refers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to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rebuchet MS"/>
                <a:cs typeface="Trebuchet MS"/>
              </a:rPr>
              <a:t>operation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rebuchet MS"/>
                <a:cs typeface="Trebuchet MS"/>
              </a:rPr>
              <a:t>you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Trebuchet MS"/>
                <a:cs typeface="Trebuchet MS"/>
              </a:rPr>
              <a:t>want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to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rebuchet MS"/>
                <a:cs typeface="Trebuchet MS"/>
              </a:rPr>
              <a:t>perform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45" dirty="0">
                <a:solidFill>
                  <a:srgbClr val="3E3E3E"/>
                </a:solidFill>
                <a:latin typeface="Trebuchet MS"/>
                <a:cs typeface="Trebuchet MS"/>
              </a:rPr>
              <a:t>on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Trebuchet MS"/>
                <a:cs typeface="Trebuchet MS"/>
              </a:rPr>
              <a:t>one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Trebuchet MS"/>
                <a:cs typeface="Trebuchet MS"/>
              </a:rPr>
              <a:t>or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Trebuchet MS"/>
                <a:cs typeface="Trebuchet MS"/>
              </a:rPr>
              <a:t>more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resources,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for</a:t>
            </a:r>
            <a:endParaRPr sz="2200">
              <a:latin typeface="Trebuchet MS"/>
              <a:cs typeface="Trebuchet MS"/>
            </a:endParaRPr>
          </a:p>
          <a:p>
            <a:pPr marL="584200">
              <a:lnSpc>
                <a:spcPct val="100000"/>
              </a:lnSpc>
              <a:spcBef>
                <a:spcPts val="1320"/>
              </a:spcBef>
            </a:pP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examp</a:t>
            </a:r>
            <a:r>
              <a:rPr sz="2200" spc="25" dirty="0">
                <a:solidFill>
                  <a:srgbClr val="3E3E3E"/>
                </a:solidFill>
                <a:latin typeface="Trebuchet MS"/>
                <a:cs typeface="Trebuchet MS"/>
              </a:rPr>
              <a:t>l</a:t>
            </a:r>
            <a:r>
              <a:rPr sz="2200" spc="30" dirty="0">
                <a:solidFill>
                  <a:srgbClr val="3E3E3E"/>
                </a:solidFill>
                <a:latin typeface="Trebuchet MS"/>
                <a:cs typeface="Trebuchet MS"/>
              </a:rPr>
              <a:t>e</a:t>
            </a:r>
            <a:r>
              <a:rPr sz="2200" spc="-6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i="1" spc="-45" dirty="0">
                <a:solidFill>
                  <a:srgbClr val="3E3E3E"/>
                </a:solidFill>
                <a:latin typeface="Trebuchet MS"/>
                <a:cs typeface="Trebuchet MS"/>
              </a:rPr>
              <a:t>c</a:t>
            </a:r>
            <a:r>
              <a:rPr sz="2200" i="1" spc="-50" dirty="0">
                <a:solidFill>
                  <a:srgbClr val="3E3E3E"/>
                </a:solidFill>
                <a:latin typeface="Trebuchet MS"/>
                <a:cs typeface="Trebuchet MS"/>
              </a:rPr>
              <a:t>r</a:t>
            </a:r>
            <a:r>
              <a:rPr sz="2200" i="1" spc="-15" dirty="0">
                <a:solidFill>
                  <a:srgbClr val="3E3E3E"/>
                </a:solidFill>
                <a:latin typeface="Trebuchet MS"/>
                <a:cs typeface="Trebuchet MS"/>
              </a:rPr>
              <a:t>e</a:t>
            </a:r>
            <a:r>
              <a:rPr sz="2200" i="1" spc="-25" dirty="0">
                <a:solidFill>
                  <a:srgbClr val="3E3E3E"/>
                </a:solidFill>
                <a:latin typeface="Trebuchet MS"/>
                <a:cs typeface="Trebuchet MS"/>
              </a:rPr>
              <a:t>a</a:t>
            </a:r>
            <a:r>
              <a:rPr sz="2200" i="1" spc="-145" dirty="0">
                <a:solidFill>
                  <a:srgbClr val="3E3E3E"/>
                </a:solidFill>
                <a:latin typeface="Trebuchet MS"/>
                <a:cs typeface="Trebuchet MS"/>
              </a:rPr>
              <a:t>t</a:t>
            </a:r>
            <a:r>
              <a:rPr sz="2200" i="1" spc="-185" dirty="0">
                <a:solidFill>
                  <a:srgbClr val="3E3E3E"/>
                </a:solidFill>
                <a:latin typeface="Trebuchet MS"/>
                <a:cs typeface="Trebuchet MS"/>
              </a:rPr>
              <a:t>e</a:t>
            </a:r>
            <a:r>
              <a:rPr sz="2200" spc="-270" dirty="0">
                <a:solidFill>
                  <a:srgbClr val="3E3E3E"/>
                </a:solidFill>
                <a:latin typeface="Trebuchet MS"/>
                <a:cs typeface="Trebuchet MS"/>
              </a:rPr>
              <a:t>,</a:t>
            </a:r>
            <a:r>
              <a:rPr sz="2200" spc="-5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i="1" spc="-114" dirty="0">
                <a:solidFill>
                  <a:srgbClr val="3E3E3E"/>
                </a:solidFill>
                <a:latin typeface="Trebuchet MS"/>
                <a:cs typeface="Trebuchet MS"/>
              </a:rPr>
              <a:t>ge</a:t>
            </a:r>
            <a:r>
              <a:rPr sz="2200" i="1" spc="-100" dirty="0">
                <a:solidFill>
                  <a:srgbClr val="3E3E3E"/>
                </a:solidFill>
                <a:latin typeface="Trebuchet MS"/>
                <a:cs typeface="Trebuchet MS"/>
              </a:rPr>
              <a:t>t</a:t>
            </a:r>
            <a:r>
              <a:rPr sz="2200" spc="-270" dirty="0">
                <a:solidFill>
                  <a:srgbClr val="3E3E3E"/>
                </a:solidFill>
                <a:latin typeface="Trebuchet MS"/>
                <a:cs typeface="Trebuchet MS"/>
              </a:rPr>
              <a:t>,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i="1" spc="-15" dirty="0">
                <a:solidFill>
                  <a:srgbClr val="3E3E3E"/>
                </a:solidFill>
                <a:latin typeface="Trebuchet MS"/>
                <a:cs typeface="Trebuchet MS"/>
              </a:rPr>
              <a:t>des</a:t>
            </a:r>
            <a:r>
              <a:rPr sz="2200" i="1" spc="-25" dirty="0">
                <a:solidFill>
                  <a:srgbClr val="3E3E3E"/>
                </a:solidFill>
                <a:latin typeface="Trebuchet MS"/>
                <a:cs typeface="Trebuchet MS"/>
              </a:rPr>
              <a:t>c</a:t>
            </a:r>
            <a:r>
              <a:rPr sz="2200" i="1" spc="-95" dirty="0">
                <a:solidFill>
                  <a:srgbClr val="3E3E3E"/>
                </a:solidFill>
                <a:latin typeface="Trebuchet MS"/>
                <a:cs typeface="Trebuchet MS"/>
              </a:rPr>
              <a:t>r</a:t>
            </a:r>
            <a:r>
              <a:rPr sz="2200" i="1" spc="-85" dirty="0">
                <a:solidFill>
                  <a:srgbClr val="3E3E3E"/>
                </a:solidFill>
                <a:latin typeface="Trebuchet MS"/>
                <a:cs typeface="Trebuchet MS"/>
              </a:rPr>
              <a:t>i</a:t>
            </a:r>
            <a:r>
              <a:rPr sz="2200" i="1" spc="-35" dirty="0">
                <a:solidFill>
                  <a:srgbClr val="3E3E3E"/>
                </a:solidFill>
                <a:latin typeface="Trebuchet MS"/>
                <a:cs typeface="Trebuchet MS"/>
              </a:rPr>
              <a:t>b</a:t>
            </a:r>
            <a:r>
              <a:rPr sz="2200" i="1" spc="-30" dirty="0">
                <a:solidFill>
                  <a:srgbClr val="3E3E3E"/>
                </a:solidFill>
                <a:latin typeface="Trebuchet MS"/>
                <a:cs typeface="Trebuchet MS"/>
              </a:rPr>
              <a:t>e</a:t>
            </a:r>
            <a:r>
              <a:rPr sz="2200" spc="-270" dirty="0">
                <a:solidFill>
                  <a:srgbClr val="3E3E3E"/>
                </a:solidFill>
                <a:latin typeface="Trebuchet MS"/>
                <a:cs typeface="Trebuchet MS"/>
              </a:rPr>
              <a:t>,</a:t>
            </a:r>
            <a:r>
              <a:rPr sz="2200" spc="-4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i="1" spc="-85" dirty="0">
                <a:solidFill>
                  <a:srgbClr val="3E3E3E"/>
                </a:solidFill>
                <a:latin typeface="Trebuchet MS"/>
                <a:cs typeface="Trebuchet MS"/>
              </a:rPr>
              <a:t>de</a:t>
            </a:r>
            <a:r>
              <a:rPr sz="2200" i="1" spc="-60" dirty="0">
                <a:solidFill>
                  <a:srgbClr val="3E3E3E"/>
                </a:solidFill>
                <a:latin typeface="Trebuchet MS"/>
                <a:cs typeface="Trebuchet MS"/>
              </a:rPr>
              <a:t>l</a:t>
            </a:r>
            <a:r>
              <a:rPr sz="2200" i="1" spc="-180" dirty="0">
                <a:solidFill>
                  <a:srgbClr val="3E3E3E"/>
                </a:solidFill>
                <a:latin typeface="Trebuchet MS"/>
                <a:cs typeface="Trebuchet MS"/>
              </a:rPr>
              <a:t>e</a:t>
            </a:r>
            <a:r>
              <a:rPr sz="2200" i="1" spc="-150" dirty="0">
                <a:solidFill>
                  <a:srgbClr val="3E3E3E"/>
                </a:solidFill>
                <a:latin typeface="Trebuchet MS"/>
                <a:cs typeface="Trebuchet MS"/>
              </a:rPr>
              <a:t>t</a:t>
            </a:r>
            <a:r>
              <a:rPr sz="2200" i="1" spc="-100" dirty="0">
                <a:solidFill>
                  <a:srgbClr val="3E3E3E"/>
                </a:solidFill>
                <a:latin typeface="Trebuchet MS"/>
                <a:cs typeface="Trebuchet MS"/>
              </a:rPr>
              <a:t>e</a:t>
            </a:r>
            <a:endParaRPr sz="2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3000">
              <a:latin typeface="Trebuchet MS"/>
              <a:cs typeface="Trebuchet MS"/>
            </a:endParaRPr>
          </a:p>
          <a:p>
            <a:pPr marL="584200" indent="-572135">
              <a:lnSpc>
                <a:spcPct val="100000"/>
              </a:lnSpc>
              <a:buFont typeface="Tahoma"/>
              <a:buChar char="•"/>
              <a:tabLst>
                <a:tab pos="584200" algn="l"/>
                <a:tab pos="584835" algn="l"/>
              </a:tabLst>
            </a:pPr>
            <a:r>
              <a:rPr sz="2200" b="1" spc="-100" dirty="0">
                <a:solidFill>
                  <a:srgbClr val="3E3E3E"/>
                </a:solidFill>
                <a:latin typeface="Tahoma"/>
                <a:cs typeface="Tahoma"/>
              </a:rPr>
              <a:t>TYPE</a:t>
            </a:r>
            <a:r>
              <a:rPr sz="2200" spc="-225" dirty="0">
                <a:solidFill>
                  <a:srgbClr val="3E3E3E"/>
                </a:solidFill>
                <a:latin typeface="Trebuchet MS"/>
                <a:cs typeface="Trebuchet MS"/>
              </a:rPr>
              <a:t>: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5" dirty="0">
                <a:solidFill>
                  <a:srgbClr val="3E3E3E"/>
                </a:solidFill>
                <a:latin typeface="Trebuchet MS"/>
                <a:cs typeface="Trebuchet MS"/>
              </a:rPr>
              <a:t>Refe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r</a:t>
            </a:r>
            <a:r>
              <a:rPr sz="2200" spc="155" dirty="0">
                <a:solidFill>
                  <a:srgbClr val="3E3E3E"/>
                </a:solidFill>
                <a:latin typeface="Trebuchet MS"/>
                <a:cs typeface="Trebuchet MS"/>
              </a:rPr>
              <a:t>s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5" dirty="0">
                <a:solidFill>
                  <a:srgbClr val="3E3E3E"/>
                </a:solidFill>
                <a:latin typeface="Trebuchet MS"/>
                <a:cs typeface="Trebuchet MS"/>
              </a:rPr>
              <a:t>t</a:t>
            </a:r>
            <a:r>
              <a:rPr sz="2200" spc="25" dirty="0">
                <a:solidFill>
                  <a:srgbClr val="3E3E3E"/>
                </a:solidFill>
                <a:latin typeface="Trebuchet MS"/>
                <a:cs typeface="Trebuchet MS"/>
              </a:rPr>
              <a:t>o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th</a:t>
            </a:r>
            <a:r>
              <a:rPr sz="2200" spc="25" dirty="0">
                <a:solidFill>
                  <a:srgbClr val="3E3E3E"/>
                </a:solidFill>
                <a:latin typeface="Trebuchet MS"/>
                <a:cs typeface="Trebuchet MS"/>
              </a:rPr>
              <a:t>e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5" dirty="0">
                <a:solidFill>
                  <a:srgbClr val="3E3E3E"/>
                </a:solidFill>
                <a:latin typeface="Trebuchet MS"/>
                <a:cs typeface="Trebuchet MS"/>
              </a:rPr>
              <a:t>r</a:t>
            </a:r>
            <a:r>
              <a:rPr sz="2200" spc="45" dirty="0">
                <a:solidFill>
                  <a:srgbClr val="3E3E3E"/>
                </a:solidFill>
                <a:latin typeface="Trebuchet MS"/>
                <a:cs typeface="Trebuchet MS"/>
              </a:rPr>
              <a:t>e</a:t>
            </a:r>
            <a:r>
              <a:rPr sz="2200" spc="70" dirty="0">
                <a:solidFill>
                  <a:srgbClr val="3E3E3E"/>
                </a:solidFill>
                <a:latin typeface="Trebuchet MS"/>
                <a:cs typeface="Trebuchet MS"/>
              </a:rPr>
              <a:t>sourc</a:t>
            </a:r>
            <a:r>
              <a:rPr sz="2200" spc="85" dirty="0">
                <a:solidFill>
                  <a:srgbClr val="3E3E3E"/>
                </a:solidFill>
                <a:latin typeface="Trebuchet MS"/>
                <a:cs typeface="Trebuchet MS"/>
              </a:rPr>
              <a:t>e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Trebuchet MS"/>
                <a:cs typeface="Trebuchet MS"/>
              </a:rPr>
              <a:t>type</a:t>
            </a:r>
            <a:r>
              <a:rPr sz="2200" spc="-30" dirty="0">
                <a:solidFill>
                  <a:srgbClr val="3E3E3E"/>
                </a:solidFill>
                <a:latin typeface="Trebuchet MS"/>
                <a:cs typeface="Trebuchet MS"/>
              </a:rPr>
              <a:t>,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for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e</a:t>
            </a:r>
            <a:r>
              <a:rPr sz="2200" spc="60" dirty="0">
                <a:solidFill>
                  <a:srgbClr val="3E3E3E"/>
                </a:solidFill>
                <a:latin typeface="Trebuchet MS"/>
                <a:cs typeface="Trebuchet MS"/>
              </a:rPr>
              <a:t>xample</a:t>
            </a:r>
            <a:r>
              <a:rPr sz="2200" spc="-4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i="1" spc="40" dirty="0">
                <a:solidFill>
                  <a:srgbClr val="3E3E3E"/>
                </a:solidFill>
                <a:latin typeface="Trebuchet MS"/>
                <a:cs typeface="Trebuchet MS"/>
              </a:rPr>
              <a:t>po</a:t>
            </a:r>
            <a:r>
              <a:rPr sz="2200" i="1" spc="50" dirty="0">
                <a:solidFill>
                  <a:srgbClr val="3E3E3E"/>
                </a:solidFill>
                <a:latin typeface="Trebuchet MS"/>
                <a:cs typeface="Trebuchet MS"/>
              </a:rPr>
              <a:t>d</a:t>
            </a:r>
            <a:r>
              <a:rPr sz="2200" spc="-225" dirty="0">
                <a:solidFill>
                  <a:srgbClr val="3E3E3E"/>
                </a:solidFill>
                <a:latin typeface="Trebuchet MS"/>
                <a:cs typeface="Trebuchet MS"/>
              </a:rPr>
              <a:t>.</a:t>
            </a:r>
            <a:endParaRPr sz="2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lr>
                <a:srgbClr val="3E3E3E"/>
              </a:buClr>
              <a:buFont typeface="Tahoma"/>
              <a:buChar char="•"/>
            </a:pPr>
            <a:endParaRPr sz="2950">
              <a:latin typeface="Trebuchet MS"/>
              <a:cs typeface="Trebuchet MS"/>
            </a:endParaRPr>
          </a:p>
          <a:p>
            <a:pPr marL="584200" indent="-572135">
              <a:lnSpc>
                <a:spcPct val="100000"/>
              </a:lnSpc>
              <a:spcBef>
                <a:spcPts val="5"/>
              </a:spcBef>
              <a:buFont typeface="Tahoma"/>
              <a:buChar char="•"/>
              <a:tabLst>
                <a:tab pos="584200" algn="l"/>
                <a:tab pos="584835" algn="l"/>
              </a:tabLst>
            </a:pPr>
            <a:r>
              <a:rPr sz="2200" b="1" spc="-30" dirty="0">
                <a:solidFill>
                  <a:srgbClr val="3E3E3E"/>
                </a:solidFill>
                <a:latin typeface="Tahoma"/>
                <a:cs typeface="Tahoma"/>
              </a:rPr>
              <a:t>NAME</a:t>
            </a:r>
            <a:r>
              <a:rPr sz="2200" spc="-30" dirty="0">
                <a:solidFill>
                  <a:srgbClr val="3E3E3E"/>
                </a:solidFill>
                <a:latin typeface="Trebuchet MS"/>
                <a:cs typeface="Trebuchet MS"/>
              </a:rPr>
              <a:t>: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Refers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to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14" dirty="0">
                <a:solidFill>
                  <a:srgbClr val="3E3E3E"/>
                </a:solidFill>
                <a:latin typeface="Trebuchet MS"/>
                <a:cs typeface="Trebuchet MS"/>
              </a:rPr>
              <a:t>name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of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resource</a:t>
            </a:r>
            <a:endParaRPr sz="2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Clr>
                <a:srgbClr val="3E3E3E"/>
              </a:buClr>
              <a:buFont typeface="Tahoma"/>
              <a:buChar char="•"/>
            </a:pPr>
            <a:endParaRPr sz="2950">
              <a:latin typeface="Trebuchet MS"/>
              <a:cs typeface="Trebuchet MS"/>
            </a:endParaRPr>
          </a:p>
          <a:p>
            <a:pPr marL="584200" indent="-572135">
              <a:lnSpc>
                <a:spcPct val="100000"/>
              </a:lnSpc>
              <a:buFont typeface="Tahoma"/>
              <a:buChar char="•"/>
              <a:tabLst>
                <a:tab pos="584200" algn="l"/>
                <a:tab pos="584835" algn="l"/>
              </a:tabLst>
            </a:pPr>
            <a:r>
              <a:rPr sz="2200" b="1" spc="-60" dirty="0">
                <a:solidFill>
                  <a:srgbClr val="3E3E3E"/>
                </a:solidFill>
                <a:latin typeface="Tahoma"/>
                <a:cs typeface="Tahoma"/>
              </a:rPr>
              <a:t>flags:</a:t>
            </a:r>
            <a:r>
              <a:rPr sz="2200" b="1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Refers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to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Trebuchet MS"/>
                <a:cs typeface="Trebuchet MS"/>
              </a:rPr>
              <a:t>optional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Trebuchet MS"/>
                <a:cs typeface="Trebuchet MS"/>
              </a:rPr>
              <a:t>flags</a:t>
            </a:r>
            <a:endParaRPr sz="2200">
              <a:latin typeface="Trebuchet MS"/>
              <a:cs typeface="Trebuchet MS"/>
            </a:endParaRP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437632" y="757427"/>
            <a:ext cx="5428488" cy="365759"/>
          </a:xfrm>
          <a:prstGeom prst="rect">
            <a:avLst/>
          </a:prstGeom>
        </p:spPr>
      </p:pic>
    </p:spTree>
  </p:cSld>
  <p:clrMapOvr>
    <a:masterClrMapping/>
  </p:clrMapOvr>
</p:sld>
</file>

<file path=ppt/slides/slide4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218691" y="3095624"/>
            <a:ext cx="10039985" cy="1122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dirty="0">
                <a:solidFill>
                  <a:srgbClr val="3E3E3E"/>
                </a:solidFill>
                <a:latin typeface="Tahoma"/>
                <a:cs typeface="Tahoma"/>
              </a:rPr>
              <a:t>Problem</a:t>
            </a:r>
            <a:r>
              <a:rPr sz="2200" b="1" spc="-6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b="1" spc="-20" dirty="0">
                <a:solidFill>
                  <a:srgbClr val="3E3E3E"/>
                </a:solidFill>
                <a:latin typeface="Tahoma"/>
                <a:cs typeface="Tahoma"/>
              </a:rPr>
              <a:t>Statement:</a:t>
            </a:r>
            <a:endParaRPr sz="22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75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2200" spc="85" dirty="0">
                <a:solidFill>
                  <a:srgbClr val="434343"/>
                </a:solidFill>
                <a:latin typeface="Trebuchet MS"/>
                <a:cs typeface="Trebuchet MS"/>
              </a:rPr>
              <a:t>You</a:t>
            </a:r>
            <a:r>
              <a:rPr sz="2200" spc="-75" dirty="0">
                <a:solidFill>
                  <a:srgbClr val="434343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are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given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a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10" dirty="0">
                <a:solidFill>
                  <a:srgbClr val="3E3E3E"/>
                </a:solidFill>
                <a:latin typeface="Trebuchet MS"/>
                <a:cs typeface="Trebuchet MS"/>
              </a:rPr>
              <a:t>project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to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5" dirty="0">
                <a:solidFill>
                  <a:srgbClr val="3E3E3E"/>
                </a:solidFill>
                <a:latin typeface="Trebuchet MS"/>
                <a:cs typeface="Trebuchet MS"/>
              </a:rPr>
              <a:t>install</a:t>
            </a:r>
            <a:r>
              <a:rPr sz="2200" spc="-5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Kubernetes</a:t>
            </a:r>
            <a:r>
              <a:rPr sz="2200" spc="-4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Trebuchet MS"/>
                <a:cs typeface="Trebuchet MS"/>
              </a:rPr>
              <a:t>and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5" dirty="0">
                <a:solidFill>
                  <a:srgbClr val="3E3E3E"/>
                </a:solidFill>
                <a:latin typeface="Trebuchet MS"/>
                <a:cs typeface="Trebuchet MS"/>
              </a:rPr>
              <a:t>set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30" dirty="0">
                <a:solidFill>
                  <a:srgbClr val="3E3E3E"/>
                </a:solidFill>
                <a:latin typeface="Trebuchet MS"/>
                <a:cs typeface="Trebuchet MS"/>
              </a:rPr>
              <a:t>up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a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Kubernetes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15" dirty="0">
                <a:solidFill>
                  <a:srgbClr val="3E3E3E"/>
                </a:solidFill>
                <a:latin typeface="Trebuchet MS"/>
                <a:cs typeface="Trebuchet MS"/>
              </a:rPr>
              <a:t>cluster.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91641" y="501776"/>
            <a:ext cx="744347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Kubernetes</a:t>
            </a:r>
            <a:r>
              <a:rPr spc="-100" dirty="0"/>
              <a:t> </a:t>
            </a:r>
            <a:r>
              <a:rPr spc="-25" dirty="0"/>
              <a:t>Installation</a:t>
            </a:r>
            <a:r>
              <a:rPr spc="-105" dirty="0"/>
              <a:t> </a:t>
            </a:r>
            <a:r>
              <a:rPr spc="20" dirty="0"/>
              <a:t>and</a:t>
            </a:r>
            <a:r>
              <a:rPr spc="-114" dirty="0"/>
              <a:t> </a:t>
            </a:r>
            <a:r>
              <a:rPr spc="-5" dirty="0"/>
              <a:t>Cluster</a:t>
            </a:r>
            <a:r>
              <a:rPr spc="-100" dirty="0"/>
              <a:t> </a:t>
            </a:r>
            <a:r>
              <a:rPr spc="-30" dirty="0"/>
              <a:t>Setup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3010134" y="1899665"/>
            <a:ext cx="242887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spc="-10" dirty="0">
                <a:solidFill>
                  <a:srgbClr val="3E3E3E"/>
                </a:solidFill>
                <a:latin typeface="Tahoma"/>
                <a:cs typeface="Tahoma"/>
              </a:rPr>
              <a:t>D</a:t>
            </a:r>
            <a:r>
              <a:rPr sz="2200" b="1" spc="-15" dirty="0">
                <a:solidFill>
                  <a:srgbClr val="3E3E3E"/>
                </a:solidFill>
                <a:latin typeface="Tahoma"/>
                <a:cs typeface="Tahoma"/>
              </a:rPr>
              <a:t>uration</a:t>
            </a:r>
            <a:r>
              <a:rPr sz="2200" b="1" spc="-5" dirty="0">
                <a:solidFill>
                  <a:srgbClr val="3E3E3E"/>
                </a:solidFill>
                <a:latin typeface="Tahoma"/>
                <a:cs typeface="Tahoma"/>
              </a:rPr>
              <a:t>:</a:t>
            </a:r>
            <a:r>
              <a:rPr sz="2200" b="1" spc="-4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b="1" spc="-150" dirty="0">
                <a:solidFill>
                  <a:srgbClr val="3E3E3E"/>
                </a:solidFill>
                <a:latin typeface="Tahoma"/>
                <a:cs typeface="Tahoma"/>
              </a:rPr>
              <a:t>25</a:t>
            </a:r>
            <a:r>
              <a:rPr sz="2200" b="1" spc="-8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b="1" spc="110" dirty="0">
                <a:solidFill>
                  <a:srgbClr val="3E3E3E"/>
                </a:solidFill>
                <a:latin typeface="Tahoma"/>
                <a:cs typeface="Tahoma"/>
              </a:rPr>
              <a:t>M</a:t>
            </a:r>
            <a:r>
              <a:rPr sz="2200" b="1" spc="-15" dirty="0">
                <a:solidFill>
                  <a:srgbClr val="3E3E3E"/>
                </a:solidFill>
                <a:latin typeface="Tahoma"/>
                <a:cs typeface="Tahoma"/>
              </a:rPr>
              <a:t>in.</a:t>
            </a:r>
            <a:endParaRPr sz="2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4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583428" y="306451"/>
            <a:ext cx="508889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" dirty="0">
                <a:solidFill>
                  <a:srgbClr val="3E3E3E"/>
                </a:solidFill>
              </a:rPr>
              <a:t>Assisted</a:t>
            </a:r>
            <a:r>
              <a:rPr spc="-120" dirty="0">
                <a:solidFill>
                  <a:srgbClr val="3E3E3E"/>
                </a:solidFill>
              </a:rPr>
              <a:t> </a:t>
            </a:r>
            <a:r>
              <a:rPr spc="-30" dirty="0">
                <a:solidFill>
                  <a:srgbClr val="3E3E3E"/>
                </a:solidFill>
              </a:rPr>
              <a:t>Practice:</a:t>
            </a:r>
            <a:r>
              <a:rPr spc="-105" dirty="0">
                <a:solidFill>
                  <a:srgbClr val="3E3E3E"/>
                </a:solidFill>
              </a:rPr>
              <a:t> </a:t>
            </a:r>
            <a:r>
              <a:rPr spc="-10" dirty="0">
                <a:solidFill>
                  <a:srgbClr val="3E3E3E"/>
                </a:solidFill>
              </a:rPr>
              <a:t>Guidelines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212594" y="2214499"/>
            <a:ext cx="8107680" cy="19958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spc="-40" dirty="0">
                <a:solidFill>
                  <a:srgbClr val="3E3E3E"/>
                </a:solidFill>
                <a:latin typeface="Tahoma"/>
                <a:cs typeface="Tahoma"/>
              </a:rPr>
              <a:t>Steps</a:t>
            </a:r>
            <a:r>
              <a:rPr sz="2200" b="1" spc="-8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b="1" spc="15" dirty="0">
                <a:solidFill>
                  <a:srgbClr val="3E3E3E"/>
                </a:solidFill>
                <a:latin typeface="Tahoma"/>
                <a:cs typeface="Tahoma"/>
              </a:rPr>
              <a:t>to</a:t>
            </a:r>
            <a:r>
              <a:rPr sz="2200" b="1" spc="-7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b="1" dirty="0">
                <a:solidFill>
                  <a:srgbClr val="3E3E3E"/>
                </a:solidFill>
                <a:latin typeface="Tahoma"/>
                <a:cs typeface="Tahoma"/>
              </a:rPr>
              <a:t>install</a:t>
            </a:r>
            <a:r>
              <a:rPr sz="2200" b="1" spc="-5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b="1" spc="15" dirty="0">
                <a:solidFill>
                  <a:srgbClr val="3E3E3E"/>
                </a:solidFill>
                <a:latin typeface="Tahoma"/>
                <a:cs typeface="Tahoma"/>
              </a:rPr>
              <a:t>and</a:t>
            </a:r>
            <a:r>
              <a:rPr sz="2200" b="1" spc="-7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b="1" dirty="0">
                <a:solidFill>
                  <a:srgbClr val="3E3E3E"/>
                </a:solidFill>
                <a:latin typeface="Tahoma"/>
                <a:cs typeface="Tahoma"/>
              </a:rPr>
              <a:t>setup</a:t>
            </a:r>
            <a:r>
              <a:rPr sz="2200" b="1" spc="-7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b="1" spc="-5" dirty="0">
                <a:solidFill>
                  <a:srgbClr val="3E3E3E"/>
                </a:solidFill>
                <a:latin typeface="Tahoma"/>
                <a:cs typeface="Tahoma"/>
              </a:rPr>
              <a:t>Kubernetes</a:t>
            </a:r>
            <a:r>
              <a:rPr sz="2200" b="1" spc="-4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b="1" spc="15" dirty="0">
                <a:solidFill>
                  <a:srgbClr val="3E3E3E"/>
                </a:solidFill>
                <a:latin typeface="Tahoma"/>
                <a:cs typeface="Tahoma"/>
              </a:rPr>
              <a:t>on</a:t>
            </a:r>
            <a:r>
              <a:rPr sz="2200" b="1" spc="-7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b="1" spc="-35" dirty="0">
                <a:solidFill>
                  <a:srgbClr val="3E3E3E"/>
                </a:solidFill>
                <a:latin typeface="Tahoma"/>
                <a:cs typeface="Tahoma"/>
              </a:rPr>
              <a:t>Linux:</a:t>
            </a:r>
            <a:endParaRPr sz="22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4350">
              <a:latin typeface="Tahoma"/>
              <a:cs typeface="Tahoma"/>
            </a:endParaRPr>
          </a:p>
          <a:p>
            <a:pPr marL="469900" indent="-368935">
              <a:lnSpc>
                <a:spcPct val="100000"/>
              </a:lnSpc>
              <a:buAutoNum type="arabicPeriod"/>
              <a:tabLst>
                <a:tab pos="469265" algn="l"/>
                <a:tab pos="469900" algn="l"/>
              </a:tabLst>
            </a:pPr>
            <a:r>
              <a:rPr sz="2200" spc="10" dirty="0">
                <a:solidFill>
                  <a:srgbClr val="3E3E3E"/>
                </a:solidFill>
                <a:latin typeface="Trebuchet MS"/>
                <a:cs typeface="Trebuchet MS"/>
              </a:rPr>
              <a:t>Install</a:t>
            </a:r>
            <a:r>
              <a:rPr sz="2200" spc="-114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Kubernetes.</a:t>
            </a:r>
            <a:endParaRPr sz="2200">
              <a:latin typeface="Trebuchet MS"/>
              <a:cs typeface="Trebuchet MS"/>
            </a:endParaRPr>
          </a:p>
          <a:p>
            <a:pPr marL="469900" indent="-368935">
              <a:lnSpc>
                <a:spcPct val="100000"/>
              </a:lnSpc>
              <a:spcBef>
                <a:spcPts val="2315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sz="2200" spc="25" dirty="0">
                <a:solidFill>
                  <a:srgbClr val="3E3E3E"/>
                </a:solidFill>
                <a:latin typeface="Trebuchet MS"/>
                <a:cs typeface="Trebuchet MS"/>
              </a:rPr>
              <a:t>Set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30" dirty="0">
                <a:solidFill>
                  <a:srgbClr val="3E3E3E"/>
                </a:solidFill>
                <a:latin typeface="Trebuchet MS"/>
                <a:cs typeface="Trebuchet MS"/>
              </a:rPr>
              <a:t>up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a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Kubernetes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5" dirty="0">
                <a:solidFill>
                  <a:srgbClr val="3E3E3E"/>
                </a:solidFill>
                <a:latin typeface="Trebuchet MS"/>
                <a:cs typeface="Trebuchet MS"/>
              </a:rPr>
              <a:t>cluster</a:t>
            </a:r>
            <a:r>
              <a:rPr sz="2200" spc="-6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rebuchet MS"/>
                <a:cs typeface="Trebuchet MS"/>
              </a:rPr>
              <a:t>using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rebuchet MS"/>
                <a:cs typeface="Trebuchet MS"/>
              </a:rPr>
              <a:t>kubeadm</a:t>
            </a:r>
            <a:r>
              <a:rPr sz="2200" spc="-6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rebuchet MS"/>
                <a:cs typeface="Trebuchet MS"/>
              </a:rPr>
              <a:t>command.</a:t>
            </a:r>
            <a:endParaRPr sz="2200">
              <a:latin typeface="Trebuchet MS"/>
              <a:cs typeface="Trebuchet MS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177284" y="757427"/>
            <a:ext cx="7949183" cy="365759"/>
          </a:xfrm>
          <a:prstGeom prst="rect">
            <a:avLst/>
          </a:prstGeom>
        </p:spPr>
      </p:pic>
    </p:spTree>
  </p:cSld>
  <p:clrMapOvr>
    <a:masterClrMapping/>
  </p:clrMapOvr>
</p:sld>
</file>

<file path=ppt/slides/slide4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496050" y="4086225"/>
            <a:ext cx="326453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Kubernetes</a:t>
            </a:r>
            <a:r>
              <a:rPr spc="-140" dirty="0"/>
              <a:t> </a:t>
            </a:r>
            <a:r>
              <a:rPr spc="-30" dirty="0"/>
              <a:t>Basics</a:t>
            </a:r>
          </a:p>
        </p:txBody>
      </p:sp>
    </p:spTree>
  </p:cSld>
  <p:clrMapOvr>
    <a:masterClrMapping/>
  </p:clrMapOvr>
</p:sld>
</file>

<file path=ppt/slides/slide4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694421" y="306451"/>
            <a:ext cx="86868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5" dirty="0">
                <a:solidFill>
                  <a:srgbClr val="3E3E3E"/>
                </a:solidFill>
              </a:rPr>
              <a:t>Po</a:t>
            </a:r>
            <a:r>
              <a:rPr spc="-40" dirty="0">
                <a:solidFill>
                  <a:srgbClr val="3E3E3E"/>
                </a:solidFill>
              </a:rPr>
              <a:t>d</a:t>
            </a:r>
            <a:r>
              <a:rPr spc="-55" dirty="0">
                <a:solidFill>
                  <a:srgbClr val="3E3E3E"/>
                </a:solidFill>
              </a:rPr>
              <a:t>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854454" y="3126765"/>
            <a:ext cx="5541645" cy="1534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3535">
              <a:lnSpc>
                <a:spcPct val="150000"/>
              </a:lnSpc>
              <a:spcBef>
                <a:spcPts val="100"/>
              </a:spcBef>
              <a:buFont typeface="Tahoma"/>
              <a:buChar char="•"/>
              <a:tabLst>
                <a:tab pos="355600" algn="l"/>
                <a:tab pos="356235" algn="l"/>
              </a:tabLst>
            </a:pPr>
            <a:r>
              <a:rPr sz="2200" spc="45" dirty="0">
                <a:solidFill>
                  <a:srgbClr val="3E3E3E"/>
                </a:solidFill>
                <a:latin typeface="Trebuchet MS"/>
                <a:cs typeface="Trebuchet MS"/>
              </a:rPr>
              <a:t>Each </a:t>
            </a:r>
            <a:r>
              <a:rPr sz="2200" spc="125" dirty="0">
                <a:solidFill>
                  <a:srgbClr val="3E3E3E"/>
                </a:solidFill>
                <a:latin typeface="Trebuchet MS"/>
                <a:cs typeface="Trebuchet MS"/>
              </a:rPr>
              <a:t>pod </a:t>
            </a:r>
            <a:r>
              <a:rPr sz="2200" spc="75" dirty="0">
                <a:solidFill>
                  <a:srgbClr val="3E3E3E"/>
                </a:solidFill>
                <a:latin typeface="Trebuchet MS"/>
                <a:cs typeface="Trebuchet MS"/>
              </a:rPr>
              <a:t>comprises </a:t>
            </a:r>
            <a:r>
              <a:rPr sz="2200" spc="105" dirty="0">
                <a:solidFill>
                  <a:srgbClr val="3E3E3E"/>
                </a:solidFill>
                <a:latin typeface="Trebuchet MS"/>
                <a:cs typeface="Trebuchet MS"/>
              </a:rPr>
              <a:t>one </a:t>
            </a:r>
            <a:r>
              <a:rPr sz="2200" spc="90" dirty="0">
                <a:solidFill>
                  <a:srgbClr val="3E3E3E"/>
                </a:solidFill>
                <a:latin typeface="Trebuchet MS"/>
                <a:cs typeface="Trebuchet MS"/>
              </a:rPr>
              <a:t>or </a:t>
            </a:r>
            <a:r>
              <a:rPr sz="2200" spc="105" dirty="0">
                <a:solidFill>
                  <a:srgbClr val="3E3E3E"/>
                </a:solidFill>
                <a:latin typeface="Trebuchet MS"/>
                <a:cs typeface="Trebuchet MS"/>
              </a:rPr>
              <a:t>more </a:t>
            </a:r>
            <a:r>
              <a:rPr sz="2200" spc="11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Trebuchet MS"/>
                <a:cs typeface="Trebuchet MS"/>
              </a:rPr>
              <a:t>containers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dirty="0">
                <a:solidFill>
                  <a:srgbClr val="3E3E3E"/>
                </a:solidFill>
                <a:latin typeface="Trebuchet MS"/>
                <a:cs typeface="Trebuchet MS"/>
              </a:rPr>
              <a:t>that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rebuchet MS"/>
                <a:cs typeface="Trebuchet MS"/>
              </a:rPr>
              <a:t>can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rebuchet MS"/>
                <a:cs typeface="Trebuchet MS"/>
              </a:rPr>
              <a:t>be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15" dirty="0">
                <a:solidFill>
                  <a:srgbClr val="3E3E3E"/>
                </a:solidFill>
                <a:latin typeface="Trebuchet MS"/>
                <a:cs typeface="Trebuchet MS"/>
              </a:rPr>
              <a:t>initialized</a:t>
            </a:r>
            <a:r>
              <a:rPr sz="2200" spc="-3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45" dirty="0">
                <a:solidFill>
                  <a:srgbClr val="3E3E3E"/>
                </a:solidFill>
                <a:latin typeface="Trebuchet MS"/>
                <a:cs typeface="Trebuchet MS"/>
              </a:rPr>
              <a:t>on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rebuchet MS"/>
                <a:cs typeface="Trebuchet MS"/>
              </a:rPr>
              <a:t>any </a:t>
            </a:r>
            <a:r>
              <a:rPr sz="2200" spc="-65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5" dirty="0">
                <a:solidFill>
                  <a:srgbClr val="3E3E3E"/>
                </a:solidFill>
                <a:latin typeface="Trebuchet MS"/>
                <a:cs typeface="Trebuchet MS"/>
              </a:rPr>
              <a:t>host.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854454" y="4910587"/>
            <a:ext cx="5793105" cy="15341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marR="5080" indent="-343535">
              <a:lnSpc>
                <a:spcPct val="150100"/>
              </a:lnSpc>
              <a:spcBef>
                <a:spcPts val="95"/>
              </a:spcBef>
              <a:buFont typeface="Tahoma"/>
              <a:buChar char="•"/>
              <a:tabLst>
                <a:tab pos="355600" algn="l"/>
                <a:tab pos="356235" algn="l"/>
              </a:tabLst>
            </a:pPr>
            <a:r>
              <a:rPr sz="2200" spc="45" dirty="0">
                <a:solidFill>
                  <a:srgbClr val="3E3E3E"/>
                </a:solidFill>
                <a:latin typeface="Trebuchet MS"/>
                <a:cs typeface="Trebuchet MS"/>
              </a:rPr>
              <a:t>Each </a:t>
            </a:r>
            <a:r>
              <a:rPr sz="2200" spc="125" dirty="0">
                <a:solidFill>
                  <a:srgbClr val="3E3E3E"/>
                </a:solidFill>
                <a:latin typeface="Trebuchet MS"/>
                <a:cs typeface="Trebuchet MS"/>
              </a:rPr>
              <a:t>pod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is </a:t>
            </a:r>
            <a:r>
              <a:rPr sz="2200" spc="80" dirty="0">
                <a:solidFill>
                  <a:srgbClr val="3E3E3E"/>
                </a:solidFill>
                <a:latin typeface="Trebuchet MS"/>
                <a:cs typeface="Trebuchet MS"/>
              </a:rPr>
              <a:t>assigned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a </a:t>
            </a:r>
            <a:r>
              <a:rPr sz="2200" spc="80" dirty="0">
                <a:solidFill>
                  <a:srgbClr val="3E3E3E"/>
                </a:solidFill>
                <a:latin typeface="Trebuchet MS"/>
                <a:cs typeface="Trebuchet MS"/>
              </a:rPr>
              <a:t>unique </a:t>
            </a:r>
            <a:r>
              <a:rPr sz="2200" spc="45" dirty="0">
                <a:solidFill>
                  <a:srgbClr val="3E3E3E"/>
                </a:solidFill>
                <a:latin typeface="Trebuchet MS"/>
                <a:cs typeface="Trebuchet MS"/>
              </a:rPr>
              <a:t>IP </a:t>
            </a:r>
            <a:r>
              <a:rPr sz="2200" spc="90" dirty="0">
                <a:solidFill>
                  <a:srgbClr val="3E3E3E"/>
                </a:solidFill>
                <a:latin typeface="Trebuchet MS"/>
                <a:cs typeface="Trebuchet MS"/>
              </a:rPr>
              <a:t>using </a:t>
            </a:r>
            <a:r>
              <a:rPr sz="2200" spc="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Trebuchet MS"/>
                <a:cs typeface="Trebuchet MS"/>
              </a:rPr>
              <a:t>which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rebuchet MS"/>
                <a:cs typeface="Trebuchet MS"/>
              </a:rPr>
              <a:t>we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rebuchet MS"/>
                <a:cs typeface="Trebuchet MS"/>
              </a:rPr>
              <a:t>can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dirty="0">
                <a:solidFill>
                  <a:srgbClr val="3E3E3E"/>
                </a:solidFill>
                <a:latin typeface="Trebuchet MS"/>
                <a:cs typeface="Trebuchet MS"/>
              </a:rPr>
              <a:t>redirect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Trebuchet MS"/>
                <a:cs typeface="Trebuchet MS"/>
              </a:rPr>
              <a:t>traffic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rebuchet MS"/>
                <a:cs typeface="Trebuchet MS"/>
              </a:rPr>
              <a:t>from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rebuchet MS"/>
                <a:cs typeface="Trebuchet MS"/>
              </a:rPr>
              <a:t>outside </a:t>
            </a:r>
            <a:r>
              <a:rPr sz="2200" spc="-64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to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pod.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854454" y="6693306"/>
            <a:ext cx="5377815" cy="1031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3535">
              <a:lnSpc>
                <a:spcPct val="150100"/>
              </a:lnSpc>
              <a:spcBef>
                <a:spcPts val="100"/>
              </a:spcBef>
              <a:buFont typeface="Tahoma"/>
              <a:buChar char="•"/>
              <a:tabLst>
                <a:tab pos="355600" algn="l"/>
                <a:tab pos="356235" algn="l"/>
              </a:tabLst>
            </a:pPr>
            <a:r>
              <a:rPr sz="2200" spc="125" dirty="0">
                <a:solidFill>
                  <a:srgbClr val="3E3E3E"/>
                </a:solidFill>
                <a:latin typeface="Trebuchet MS"/>
                <a:cs typeface="Trebuchet MS"/>
              </a:rPr>
              <a:t>Pods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are </a:t>
            </a:r>
            <a:r>
              <a:rPr sz="2200" spc="100" dirty="0">
                <a:solidFill>
                  <a:srgbClr val="3E3E3E"/>
                </a:solidFill>
                <a:latin typeface="Trebuchet MS"/>
                <a:cs typeface="Trebuchet MS"/>
              </a:rPr>
              <a:t>managed </a:t>
            </a:r>
            <a:r>
              <a:rPr sz="2200" spc="90" dirty="0">
                <a:solidFill>
                  <a:srgbClr val="3E3E3E"/>
                </a:solidFill>
                <a:latin typeface="Trebuchet MS"/>
                <a:cs typeface="Trebuchet MS"/>
              </a:rPr>
              <a:t>using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the kubelet </a:t>
            </a:r>
            <a:r>
              <a:rPr sz="2200" spc="2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14" dirty="0">
                <a:solidFill>
                  <a:srgbClr val="3E3E3E"/>
                </a:solidFill>
                <a:latin typeface="Trebuchet MS"/>
                <a:cs typeface="Trebuchet MS"/>
              </a:rPr>
              <a:t>command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dirty="0">
                <a:solidFill>
                  <a:srgbClr val="3E3E3E"/>
                </a:solidFill>
                <a:latin typeface="Trebuchet MS"/>
                <a:cs typeface="Trebuchet MS"/>
              </a:rPr>
              <a:t>line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in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a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Kubernetes</a:t>
            </a:r>
            <a:r>
              <a:rPr sz="2200" spc="-6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15" dirty="0">
                <a:solidFill>
                  <a:srgbClr val="3E3E3E"/>
                </a:solidFill>
                <a:latin typeface="Trebuchet MS"/>
                <a:cs typeface="Trebuchet MS"/>
              </a:rPr>
              <a:t>cluster.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857250" y="1290066"/>
            <a:ext cx="14544040" cy="1239520"/>
          </a:xfrm>
          <a:custGeom>
            <a:avLst/>
            <a:gdLst/>
            <a:ahLst/>
            <a:cxnLst/>
            <a:rect l="l" t="t" r="r" b="b"/>
            <a:pathLst>
              <a:path w="14544040" h="1239520">
                <a:moveTo>
                  <a:pt x="0" y="206501"/>
                </a:moveTo>
                <a:lnTo>
                  <a:pt x="5454" y="159153"/>
                </a:lnTo>
                <a:lnTo>
                  <a:pt x="20989" y="115688"/>
                </a:lnTo>
                <a:lnTo>
                  <a:pt x="45367" y="77346"/>
                </a:lnTo>
                <a:lnTo>
                  <a:pt x="77348" y="45366"/>
                </a:lnTo>
                <a:lnTo>
                  <a:pt x="115693" y="20989"/>
                </a:lnTo>
                <a:lnTo>
                  <a:pt x="159161" y="5453"/>
                </a:lnTo>
                <a:lnTo>
                  <a:pt x="206514" y="0"/>
                </a:lnTo>
                <a:lnTo>
                  <a:pt x="14337030" y="0"/>
                </a:lnTo>
                <a:lnTo>
                  <a:pt x="14384378" y="5453"/>
                </a:lnTo>
                <a:lnTo>
                  <a:pt x="14427843" y="20989"/>
                </a:lnTo>
                <a:lnTo>
                  <a:pt x="14466185" y="45366"/>
                </a:lnTo>
                <a:lnTo>
                  <a:pt x="14498165" y="77346"/>
                </a:lnTo>
                <a:lnTo>
                  <a:pt x="14522542" y="115688"/>
                </a:lnTo>
                <a:lnTo>
                  <a:pt x="14538078" y="159153"/>
                </a:lnTo>
                <a:lnTo>
                  <a:pt x="14543532" y="206501"/>
                </a:lnTo>
                <a:lnTo>
                  <a:pt x="14543532" y="1032509"/>
                </a:lnTo>
                <a:lnTo>
                  <a:pt x="14538078" y="1079858"/>
                </a:lnTo>
                <a:lnTo>
                  <a:pt x="14522542" y="1123323"/>
                </a:lnTo>
                <a:lnTo>
                  <a:pt x="14498165" y="1161665"/>
                </a:lnTo>
                <a:lnTo>
                  <a:pt x="14466185" y="1193645"/>
                </a:lnTo>
                <a:lnTo>
                  <a:pt x="14427843" y="1218022"/>
                </a:lnTo>
                <a:lnTo>
                  <a:pt x="14384378" y="1233558"/>
                </a:lnTo>
                <a:lnTo>
                  <a:pt x="14337030" y="1239011"/>
                </a:lnTo>
                <a:lnTo>
                  <a:pt x="206514" y="1239011"/>
                </a:lnTo>
                <a:lnTo>
                  <a:pt x="159161" y="1233558"/>
                </a:lnTo>
                <a:lnTo>
                  <a:pt x="115693" y="1218022"/>
                </a:lnTo>
                <a:lnTo>
                  <a:pt x="77348" y="1193645"/>
                </a:lnTo>
                <a:lnTo>
                  <a:pt x="45367" y="1161665"/>
                </a:lnTo>
                <a:lnTo>
                  <a:pt x="20989" y="1123323"/>
                </a:lnTo>
                <a:lnTo>
                  <a:pt x="5454" y="1079858"/>
                </a:lnTo>
                <a:lnTo>
                  <a:pt x="0" y="1032509"/>
                </a:lnTo>
                <a:lnTo>
                  <a:pt x="0" y="206501"/>
                </a:lnTo>
                <a:close/>
              </a:path>
            </a:pathLst>
          </a:custGeom>
          <a:ln w="2540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092200" y="1314581"/>
            <a:ext cx="14065250" cy="1031240"/>
          </a:xfrm>
          <a:prstGeom prst="rect">
            <a:avLst/>
          </a:prstGeom>
        </p:spPr>
        <p:txBody>
          <a:bodyPr vert="horz" wrap="square" lIns="0" tIns="17970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415"/>
              </a:spcBef>
            </a:pPr>
            <a:r>
              <a:rPr sz="2200" spc="114" dirty="0">
                <a:solidFill>
                  <a:srgbClr val="3E3E3E"/>
                </a:solidFill>
                <a:latin typeface="Trebuchet MS"/>
                <a:cs typeface="Trebuchet MS"/>
              </a:rPr>
              <a:t>Pod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is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a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5" dirty="0">
                <a:solidFill>
                  <a:srgbClr val="3E3E3E"/>
                </a:solidFill>
                <a:latin typeface="Trebuchet MS"/>
                <a:cs typeface="Trebuchet MS"/>
              </a:rPr>
              <a:t>collection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of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Trebuchet MS"/>
                <a:cs typeface="Trebuchet MS"/>
              </a:rPr>
              <a:t>one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rebuchet MS"/>
                <a:cs typeface="Trebuchet MS"/>
              </a:rPr>
              <a:t>or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Trebuchet MS"/>
                <a:cs typeface="Trebuchet MS"/>
              </a:rPr>
              <a:t>more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Trebuchet MS"/>
                <a:cs typeface="Trebuchet MS"/>
              </a:rPr>
              <a:t>containers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" dirty="0">
                <a:solidFill>
                  <a:srgbClr val="3E3E3E"/>
                </a:solidFill>
                <a:latin typeface="Trebuchet MS"/>
                <a:cs typeface="Trebuchet MS"/>
              </a:rPr>
              <a:t>with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rebuchet MS"/>
                <a:cs typeface="Trebuchet MS"/>
              </a:rPr>
              <a:t>shared</a:t>
            </a:r>
            <a:r>
              <a:rPr sz="2200" spc="-6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rebuchet MS"/>
                <a:cs typeface="Trebuchet MS"/>
              </a:rPr>
              <a:t>storage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Trebuchet MS"/>
                <a:cs typeface="Trebuchet MS"/>
              </a:rPr>
              <a:t>and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rebuchet MS"/>
                <a:cs typeface="Trebuchet MS"/>
              </a:rPr>
              <a:t>network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rebuchet MS"/>
                <a:cs typeface="Trebuchet MS"/>
              </a:rPr>
              <a:t>resources</a:t>
            </a:r>
            <a:r>
              <a:rPr sz="2200" spc="-6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Trebuchet MS"/>
                <a:cs typeface="Trebuchet MS"/>
              </a:rPr>
              <a:t>and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a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" dirty="0">
                <a:solidFill>
                  <a:srgbClr val="3E3E3E"/>
                </a:solidFill>
                <a:latin typeface="Trebuchet MS"/>
                <a:cs typeface="Trebuchet MS"/>
              </a:rPr>
              <a:t>specification</a:t>
            </a:r>
            <a:endParaRPr sz="2200">
              <a:latin typeface="Trebuchet MS"/>
              <a:cs typeface="Trebuchet MS"/>
            </a:endParaRPr>
          </a:p>
          <a:p>
            <a:pPr marL="1905" algn="ctr">
              <a:lnSpc>
                <a:spcPct val="100000"/>
              </a:lnSpc>
              <a:spcBef>
                <a:spcPts val="1320"/>
              </a:spcBef>
            </a:pP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to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Trebuchet MS"/>
                <a:cs typeface="Trebuchet MS"/>
              </a:rPr>
              <a:t>run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5" dirty="0">
                <a:solidFill>
                  <a:srgbClr val="3E3E3E"/>
                </a:solidFill>
                <a:latin typeface="Trebuchet MS"/>
                <a:cs typeface="Trebuchet MS"/>
              </a:rPr>
              <a:t>its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containers.</a:t>
            </a:r>
            <a:r>
              <a:rPr sz="2200" spc="-6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Trebuchet MS"/>
                <a:cs typeface="Trebuchet MS"/>
              </a:rPr>
              <a:t>It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is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smallest</a:t>
            </a:r>
            <a:r>
              <a:rPr sz="2200" spc="-5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5" dirty="0">
                <a:solidFill>
                  <a:srgbClr val="3E3E3E"/>
                </a:solidFill>
                <a:latin typeface="Trebuchet MS"/>
                <a:cs typeface="Trebuchet MS"/>
              </a:rPr>
              <a:t>unit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of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a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Kubernetes</a:t>
            </a:r>
            <a:r>
              <a:rPr sz="2200" spc="-5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dirty="0">
                <a:solidFill>
                  <a:srgbClr val="3E3E3E"/>
                </a:solidFill>
                <a:latin typeface="Trebuchet MS"/>
                <a:cs typeface="Trebuchet MS"/>
              </a:rPr>
              <a:t>application.</a:t>
            </a:r>
            <a:endParaRPr sz="2200">
              <a:latin typeface="Trebuchet MS"/>
              <a:cs typeface="Trebuchet MS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10050589" y="3474529"/>
            <a:ext cx="3629025" cy="4293870"/>
            <a:chOff x="10050589" y="3474529"/>
            <a:chExt cx="3629025" cy="4293870"/>
          </a:xfrm>
        </p:grpSpPr>
        <p:sp>
          <p:nvSpPr>
            <p:cNvPr id="10" name="object 10"/>
            <p:cNvSpPr/>
            <p:nvPr/>
          </p:nvSpPr>
          <p:spPr>
            <a:xfrm>
              <a:off x="10055352" y="3479291"/>
              <a:ext cx="3619500" cy="4284345"/>
            </a:xfrm>
            <a:custGeom>
              <a:avLst/>
              <a:gdLst/>
              <a:ahLst/>
              <a:cxnLst/>
              <a:rect l="l" t="t" r="r" b="b"/>
              <a:pathLst>
                <a:path w="3619500" h="4284345">
                  <a:moveTo>
                    <a:pt x="0" y="4283963"/>
                  </a:moveTo>
                  <a:lnTo>
                    <a:pt x="3619500" y="4283963"/>
                  </a:lnTo>
                  <a:lnTo>
                    <a:pt x="3619500" y="0"/>
                  </a:lnTo>
                  <a:lnTo>
                    <a:pt x="0" y="0"/>
                  </a:lnTo>
                  <a:lnTo>
                    <a:pt x="0" y="4283963"/>
                  </a:lnTo>
                  <a:close/>
                </a:path>
              </a:pathLst>
            </a:custGeom>
            <a:ln w="9525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0294620" y="3784091"/>
              <a:ext cx="3107690" cy="502920"/>
            </a:xfrm>
            <a:custGeom>
              <a:avLst/>
              <a:gdLst/>
              <a:ahLst/>
              <a:cxnLst/>
              <a:rect l="l" t="t" r="r" b="b"/>
              <a:pathLst>
                <a:path w="3107690" h="502920">
                  <a:moveTo>
                    <a:pt x="3023616" y="0"/>
                  </a:moveTo>
                  <a:lnTo>
                    <a:pt x="83820" y="0"/>
                  </a:lnTo>
                  <a:lnTo>
                    <a:pt x="51167" y="6578"/>
                  </a:lnTo>
                  <a:lnTo>
                    <a:pt x="24526" y="24526"/>
                  </a:lnTo>
                  <a:lnTo>
                    <a:pt x="6578" y="51167"/>
                  </a:lnTo>
                  <a:lnTo>
                    <a:pt x="0" y="83820"/>
                  </a:lnTo>
                  <a:lnTo>
                    <a:pt x="0" y="419100"/>
                  </a:lnTo>
                  <a:lnTo>
                    <a:pt x="6578" y="451752"/>
                  </a:lnTo>
                  <a:lnTo>
                    <a:pt x="24526" y="478393"/>
                  </a:lnTo>
                  <a:lnTo>
                    <a:pt x="51167" y="496341"/>
                  </a:lnTo>
                  <a:lnTo>
                    <a:pt x="83820" y="502920"/>
                  </a:lnTo>
                  <a:lnTo>
                    <a:pt x="3023616" y="502920"/>
                  </a:lnTo>
                  <a:lnTo>
                    <a:pt x="3056268" y="496341"/>
                  </a:lnTo>
                  <a:lnTo>
                    <a:pt x="3082909" y="478393"/>
                  </a:lnTo>
                  <a:lnTo>
                    <a:pt x="3100857" y="451752"/>
                  </a:lnTo>
                  <a:lnTo>
                    <a:pt x="3107435" y="419100"/>
                  </a:lnTo>
                  <a:lnTo>
                    <a:pt x="3107435" y="83820"/>
                  </a:lnTo>
                  <a:lnTo>
                    <a:pt x="3100857" y="51167"/>
                  </a:lnTo>
                  <a:lnTo>
                    <a:pt x="3082909" y="24526"/>
                  </a:lnTo>
                  <a:lnTo>
                    <a:pt x="3056268" y="6578"/>
                  </a:lnTo>
                  <a:lnTo>
                    <a:pt x="3023616" y="0"/>
                  </a:lnTo>
                  <a:close/>
                </a:path>
              </a:pathLst>
            </a:custGeom>
            <a:solidFill>
              <a:srgbClr val="9CC2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0294620" y="3784091"/>
              <a:ext cx="3107690" cy="502920"/>
            </a:xfrm>
            <a:custGeom>
              <a:avLst/>
              <a:gdLst/>
              <a:ahLst/>
              <a:cxnLst/>
              <a:rect l="l" t="t" r="r" b="b"/>
              <a:pathLst>
                <a:path w="3107690" h="502920">
                  <a:moveTo>
                    <a:pt x="0" y="83820"/>
                  </a:moveTo>
                  <a:lnTo>
                    <a:pt x="6578" y="51167"/>
                  </a:lnTo>
                  <a:lnTo>
                    <a:pt x="24526" y="24526"/>
                  </a:lnTo>
                  <a:lnTo>
                    <a:pt x="51167" y="6578"/>
                  </a:lnTo>
                  <a:lnTo>
                    <a:pt x="83820" y="0"/>
                  </a:lnTo>
                  <a:lnTo>
                    <a:pt x="3023616" y="0"/>
                  </a:lnTo>
                  <a:lnTo>
                    <a:pt x="3056268" y="6578"/>
                  </a:lnTo>
                  <a:lnTo>
                    <a:pt x="3082909" y="24526"/>
                  </a:lnTo>
                  <a:lnTo>
                    <a:pt x="3100857" y="51167"/>
                  </a:lnTo>
                  <a:lnTo>
                    <a:pt x="3107435" y="83820"/>
                  </a:lnTo>
                  <a:lnTo>
                    <a:pt x="3107435" y="419100"/>
                  </a:lnTo>
                  <a:lnTo>
                    <a:pt x="3100857" y="451752"/>
                  </a:lnTo>
                  <a:lnTo>
                    <a:pt x="3082909" y="478393"/>
                  </a:lnTo>
                  <a:lnTo>
                    <a:pt x="3056268" y="496341"/>
                  </a:lnTo>
                  <a:lnTo>
                    <a:pt x="3023616" y="502920"/>
                  </a:lnTo>
                  <a:lnTo>
                    <a:pt x="83820" y="502920"/>
                  </a:lnTo>
                  <a:lnTo>
                    <a:pt x="51167" y="496341"/>
                  </a:lnTo>
                  <a:lnTo>
                    <a:pt x="24526" y="478393"/>
                  </a:lnTo>
                  <a:lnTo>
                    <a:pt x="6578" y="451752"/>
                  </a:lnTo>
                  <a:lnTo>
                    <a:pt x="0" y="419100"/>
                  </a:lnTo>
                  <a:lnTo>
                    <a:pt x="0" y="83820"/>
                  </a:lnTo>
                  <a:close/>
                </a:path>
              </a:pathLst>
            </a:custGeom>
            <a:ln w="9525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11349990" y="3840226"/>
            <a:ext cx="995044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100" dirty="0">
                <a:solidFill>
                  <a:srgbClr val="3E3E3E"/>
                </a:solidFill>
                <a:latin typeface="Trebuchet MS"/>
                <a:cs typeface="Trebuchet MS"/>
              </a:rPr>
              <a:t>ku</a:t>
            </a:r>
            <a:r>
              <a:rPr sz="2200" spc="95" dirty="0">
                <a:solidFill>
                  <a:srgbClr val="3E3E3E"/>
                </a:solidFill>
                <a:latin typeface="Trebuchet MS"/>
                <a:cs typeface="Trebuchet MS"/>
              </a:rPr>
              <a:t>b</a:t>
            </a:r>
            <a:r>
              <a:rPr sz="2200" spc="-40" dirty="0">
                <a:solidFill>
                  <a:srgbClr val="3E3E3E"/>
                </a:solidFill>
                <a:latin typeface="Trebuchet MS"/>
                <a:cs typeface="Trebuchet MS"/>
              </a:rPr>
              <a:t>elet</a:t>
            </a:r>
            <a:endParaRPr sz="2200">
              <a:latin typeface="Trebuchet MS"/>
              <a:cs typeface="Trebuchet MS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10289857" y="4541329"/>
            <a:ext cx="3117215" cy="512445"/>
            <a:chOff x="10289857" y="4541329"/>
            <a:chExt cx="3117215" cy="512445"/>
          </a:xfrm>
        </p:grpSpPr>
        <p:sp>
          <p:nvSpPr>
            <p:cNvPr id="15" name="object 15"/>
            <p:cNvSpPr/>
            <p:nvPr/>
          </p:nvSpPr>
          <p:spPr>
            <a:xfrm>
              <a:off x="10294619" y="4546091"/>
              <a:ext cx="3107690" cy="502920"/>
            </a:xfrm>
            <a:custGeom>
              <a:avLst/>
              <a:gdLst/>
              <a:ahLst/>
              <a:cxnLst/>
              <a:rect l="l" t="t" r="r" b="b"/>
              <a:pathLst>
                <a:path w="3107690" h="502920">
                  <a:moveTo>
                    <a:pt x="3023616" y="0"/>
                  </a:moveTo>
                  <a:lnTo>
                    <a:pt x="83820" y="0"/>
                  </a:lnTo>
                  <a:lnTo>
                    <a:pt x="51167" y="6578"/>
                  </a:lnTo>
                  <a:lnTo>
                    <a:pt x="24526" y="24526"/>
                  </a:lnTo>
                  <a:lnTo>
                    <a:pt x="6578" y="51167"/>
                  </a:lnTo>
                  <a:lnTo>
                    <a:pt x="0" y="83820"/>
                  </a:lnTo>
                  <a:lnTo>
                    <a:pt x="0" y="419100"/>
                  </a:lnTo>
                  <a:lnTo>
                    <a:pt x="6578" y="451752"/>
                  </a:lnTo>
                  <a:lnTo>
                    <a:pt x="24526" y="478393"/>
                  </a:lnTo>
                  <a:lnTo>
                    <a:pt x="51167" y="496341"/>
                  </a:lnTo>
                  <a:lnTo>
                    <a:pt x="83820" y="502920"/>
                  </a:lnTo>
                  <a:lnTo>
                    <a:pt x="3023616" y="502920"/>
                  </a:lnTo>
                  <a:lnTo>
                    <a:pt x="3056268" y="496341"/>
                  </a:lnTo>
                  <a:lnTo>
                    <a:pt x="3082909" y="478393"/>
                  </a:lnTo>
                  <a:lnTo>
                    <a:pt x="3100857" y="451752"/>
                  </a:lnTo>
                  <a:lnTo>
                    <a:pt x="3107435" y="419100"/>
                  </a:lnTo>
                  <a:lnTo>
                    <a:pt x="3107435" y="83820"/>
                  </a:lnTo>
                  <a:lnTo>
                    <a:pt x="3100857" y="51167"/>
                  </a:lnTo>
                  <a:lnTo>
                    <a:pt x="3082909" y="24526"/>
                  </a:lnTo>
                  <a:lnTo>
                    <a:pt x="3056268" y="6578"/>
                  </a:lnTo>
                  <a:lnTo>
                    <a:pt x="3023616" y="0"/>
                  </a:lnTo>
                  <a:close/>
                </a:path>
              </a:pathLst>
            </a:custGeom>
            <a:solidFill>
              <a:srgbClr val="9CC2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0294619" y="4546091"/>
              <a:ext cx="3107690" cy="502920"/>
            </a:xfrm>
            <a:custGeom>
              <a:avLst/>
              <a:gdLst/>
              <a:ahLst/>
              <a:cxnLst/>
              <a:rect l="l" t="t" r="r" b="b"/>
              <a:pathLst>
                <a:path w="3107690" h="502920">
                  <a:moveTo>
                    <a:pt x="0" y="83820"/>
                  </a:moveTo>
                  <a:lnTo>
                    <a:pt x="6578" y="51167"/>
                  </a:lnTo>
                  <a:lnTo>
                    <a:pt x="24526" y="24526"/>
                  </a:lnTo>
                  <a:lnTo>
                    <a:pt x="51167" y="6578"/>
                  </a:lnTo>
                  <a:lnTo>
                    <a:pt x="83820" y="0"/>
                  </a:lnTo>
                  <a:lnTo>
                    <a:pt x="3023616" y="0"/>
                  </a:lnTo>
                  <a:lnTo>
                    <a:pt x="3056268" y="6578"/>
                  </a:lnTo>
                  <a:lnTo>
                    <a:pt x="3082909" y="24526"/>
                  </a:lnTo>
                  <a:lnTo>
                    <a:pt x="3100857" y="51167"/>
                  </a:lnTo>
                  <a:lnTo>
                    <a:pt x="3107435" y="83820"/>
                  </a:lnTo>
                  <a:lnTo>
                    <a:pt x="3107435" y="419100"/>
                  </a:lnTo>
                  <a:lnTo>
                    <a:pt x="3100857" y="451752"/>
                  </a:lnTo>
                  <a:lnTo>
                    <a:pt x="3082909" y="478393"/>
                  </a:lnTo>
                  <a:lnTo>
                    <a:pt x="3056268" y="496341"/>
                  </a:lnTo>
                  <a:lnTo>
                    <a:pt x="3023616" y="502920"/>
                  </a:lnTo>
                  <a:lnTo>
                    <a:pt x="83820" y="502920"/>
                  </a:lnTo>
                  <a:lnTo>
                    <a:pt x="51167" y="496341"/>
                  </a:lnTo>
                  <a:lnTo>
                    <a:pt x="24526" y="478393"/>
                  </a:lnTo>
                  <a:lnTo>
                    <a:pt x="6578" y="451752"/>
                  </a:lnTo>
                  <a:lnTo>
                    <a:pt x="0" y="419100"/>
                  </a:lnTo>
                  <a:lnTo>
                    <a:pt x="0" y="83820"/>
                  </a:lnTo>
                  <a:close/>
                </a:path>
              </a:pathLst>
            </a:custGeom>
            <a:ln w="9525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11098530" y="4602607"/>
            <a:ext cx="150114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100" dirty="0">
                <a:solidFill>
                  <a:srgbClr val="3E3E3E"/>
                </a:solidFill>
                <a:latin typeface="Trebuchet MS"/>
                <a:cs typeface="Trebuchet MS"/>
              </a:rPr>
              <a:t>ku</a:t>
            </a:r>
            <a:r>
              <a:rPr sz="2200" spc="95" dirty="0">
                <a:solidFill>
                  <a:srgbClr val="3E3E3E"/>
                </a:solidFill>
                <a:latin typeface="Trebuchet MS"/>
                <a:cs typeface="Trebuchet MS"/>
              </a:rPr>
              <a:t>b</a:t>
            </a:r>
            <a:r>
              <a:rPr sz="2200" spc="30" dirty="0">
                <a:solidFill>
                  <a:srgbClr val="3E3E3E"/>
                </a:solidFill>
                <a:latin typeface="Trebuchet MS"/>
                <a:cs typeface="Trebuchet MS"/>
              </a:rPr>
              <a:t>e</a:t>
            </a:r>
            <a:r>
              <a:rPr sz="2200" spc="-105" dirty="0">
                <a:solidFill>
                  <a:srgbClr val="3E3E3E"/>
                </a:solidFill>
                <a:latin typeface="Trebuchet MS"/>
                <a:cs typeface="Trebuchet MS"/>
              </a:rPr>
              <a:t>-</a:t>
            </a:r>
            <a:r>
              <a:rPr sz="2200" spc="100" dirty="0">
                <a:solidFill>
                  <a:srgbClr val="3E3E3E"/>
                </a:solidFill>
                <a:latin typeface="Trebuchet MS"/>
                <a:cs typeface="Trebuchet MS"/>
              </a:rPr>
              <a:t>pro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xy</a:t>
            </a:r>
            <a:endParaRPr sz="2200">
              <a:latin typeface="Trebuchet MS"/>
              <a:cs typeface="Trebuchet MS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10347769" y="5544121"/>
            <a:ext cx="3135630" cy="1733550"/>
            <a:chOff x="10347769" y="5544121"/>
            <a:chExt cx="3135630" cy="1733550"/>
          </a:xfrm>
        </p:grpSpPr>
        <p:sp>
          <p:nvSpPr>
            <p:cNvPr id="19" name="object 19"/>
            <p:cNvSpPr/>
            <p:nvPr/>
          </p:nvSpPr>
          <p:spPr>
            <a:xfrm>
              <a:off x="10504931" y="5917692"/>
              <a:ext cx="2973705" cy="1355090"/>
            </a:xfrm>
            <a:custGeom>
              <a:avLst/>
              <a:gdLst/>
              <a:ahLst/>
              <a:cxnLst/>
              <a:rect l="l" t="t" r="r" b="b"/>
              <a:pathLst>
                <a:path w="2973705" h="1355090">
                  <a:moveTo>
                    <a:pt x="2973324" y="0"/>
                  </a:moveTo>
                  <a:lnTo>
                    <a:pt x="0" y="0"/>
                  </a:lnTo>
                  <a:lnTo>
                    <a:pt x="0" y="1354836"/>
                  </a:lnTo>
                  <a:lnTo>
                    <a:pt x="2973324" y="1354836"/>
                  </a:lnTo>
                  <a:lnTo>
                    <a:pt x="2973324" y="0"/>
                  </a:lnTo>
                  <a:close/>
                </a:path>
              </a:pathLst>
            </a:custGeom>
            <a:solidFill>
              <a:srgbClr val="9CC2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0504931" y="5917692"/>
              <a:ext cx="2973705" cy="1355090"/>
            </a:xfrm>
            <a:custGeom>
              <a:avLst/>
              <a:gdLst/>
              <a:ahLst/>
              <a:cxnLst/>
              <a:rect l="l" t="t" r="r" b="b"/>
              <a:pathLst>
                <a:path w="2973705" h="1355090">
                  <a:moveTo>
                    <a:pt x="0" y="1354836"/>
                  </a:moveTo>
                  <a:lnTo>
                    <a:pt x="2973324" y="1354836"/>
                  </a:lnTo>
                  <a:lnTo>
                    <a:pt x="2973324" y="0"/>
                  </a:lnTo>
                  <a:lnTo>
                    <a:pt x="0" y="0"/>
                  </a:lnTo>
                  <a:lnTo>
                    <a:pt x="0" y="1354836"/>
                  </a:lnTo>
                  <a:close/>
                </a:path>
              </a:pathLst>
            </a:custGeom>
            <a:ln w="9525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0428731" y="5841492"/>
              <a:ext cx="2973705" cy="1355090"/>
            </a:xfrm>
            <a:custGeom>
              <a:avLst/>
              <a:gdLst/>
              <a:ahLst/>
              <a:cxnLst/>
              <a:rect l="l" t="t" r="r" b="b"/>
              <a:pathLst>
                <a:path w="2973705" h="1355090">
                  <a:moveTo>
                    <a:pt x="2973324" y="0"/>
                  </a:moveTo>
                  <a:lnTo>
                    <a:pt x="0" y="0"/>
                  </a:lnTo>
                  <a:lnTo>
                    <a:pt x="0" y="1354836"/>
                  </a:lnTo>
                  <a:lnTo>
                    <a:pt x="2973324" y="1354836"/>
                  </a:lnTo>
                  <a:lnTo>
                    <a:pt x="2973324" y="0"/>
                  </a:lnTo>
                  <a:close/>
                </a:path>
              </a:pathLst>
            </a:custGeom>
            <a:solidFill>
              <a:srgbClr val="9CC2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0428731" y="5841492"/>
              <a:ext cx="2973705" cy="1355090"/>
            </a:xfrm>
            <a:custGeom>
              <a:avLst/>
              <a:gdLst/>
              <a:ahLst/>
              <a:cxnLst/>
              <a:rect l="l" t="t" r="r" b="b"/>
              <a:pathLst>
                <a:path w="2973705" h="1355090">
                  <a:moveTo>
                    <a:pt x="0" y="1354836"/>
                  </a:moveTo>
                  <a:lnTo>
                    <a:pt x="2973324" y="1354836"/>
                  </a:lnTo>
                  <a:lnTo>
                    <a:pt x="2973324" y="0"/>
                  </a:lnTo>
                  <a:lnTo>
                    <a:pt x="0" y="0"/>
                  </a:lnTo>
                  <a:lnTo>
                    <a:pt x="0" y="1354836"/>
                  </a:lnTo>
                  <a:close/>
                </a:path>
              </a:pathLst>
            </a:custGeom>
            <a:ln w="9525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0352531" y="5548884"/>
              <a:ext cx="2973705" cy="1571625"/>
            </a:xfrm>
            <a:custGeom>
              <a:avLst/>
              <a:gdLst/>
              <a:ahLst/>
              <a:cxnLst/>
              <a:rect l="l" t="t" r="r" b="b"/>
              <a:pathLst>
                <a:path w="2973705" h="1571625">
                  <a:moveTo>
                    <a:pt x="2973324" y="0"/>
                  </a:moveTo>
                  <a:lnTo>
                    <a:pt x="0" y="0"/>
                  </a:lnTo>
                  <a:lnTo>
                    <a:pt x="0" y="1571244"/>
                  </a:lnTo>
                  <a:lnTo>
                    <a:pt x="2973324" y="1571244"/>
                  </a:lnTo>
                  <a:lnTo>
                    <a:pt x="2973324" y="0"/>
                  </a:lnTo>
                  <a:close/>
                </a:path>
              </a:pathLst>
            </a:custGeom>
            <a:solidFill>
              <a:srgbClr val="9CC2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0352531" y="5548884"/>
              <a:ext cx="2973705" cy="1571625"/>
            </a:xfrm>
            <a:custGeom>
              <a:avLst/>
              <a:gdLst/>
              <a:ahLst/>
              <a:cxnLst/>
              <a:rect l="l" t="t" r="r" b="b"/>
              <a:pathLst>
                <a:path w="2973705" h="1571625">
                  <a:moveTo>
                    <a:pt x="0" y="1571244"/>
                  </a:moveTo>
                  <a:lnTo>
                    <a:pt x="2973324" y="1571244"/>
                  </a:lnTo>
                  <a:lnTo>
                    <a:pt x="2973324" y="0"/>
                  </a:lnTo>
                  <a:lnTo>
                    <a:pt x="0" y="0"/>
                  </a:lnTo>
                  <a:lnTo>
                    <a:pt x="0" y="1571244"/>
                  </a:lnTo>
                  <a:close/>
                </a:path>
              </a:pathLst>
            </a:custGeom>
            <a:ln w="9524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0575035" y="6079236"/>
              <a:ext cx="425450" cy="431800"/>
            </a:xfrm>
            <a:custGeom>
              <a:avLst/>
              <a:gdLst/>
              <a:ahLst/>
              <a:cxnLst/>
              <a:rect l="l" t="t" r="r" b="b"/>
              <a:pathLst>
                <a:path w="425450" h="431800">
                  <a:moveTo>
                    <a:pt x="425196" y="0"/>
                  </a:moveTo>
                  <a:lnTo>
                    <a:pt x="0" y="0"/>
                  </a:lnTo>
                  <a:lnTo>
                    <a:pt x="0" y="431292"/>
                  </a:lnTo>
                  <a:lnTo>
                    <a:pt x="425196" y="431292"/>
                  </a:lnTo>
                  <a:lnTo>
                    <a:pt x="425196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0575035" y="6079236"/>
              <a:ext cx="425450" cy="431800"/>
            </a:xfrm>
            <a:custGeom>
              <a:avLst/>
              <a:gdLst/>
              <a:ahLst/>
              <a:cxnLst/>
              <a:rect l="l" t="t" r="r" b="b"/>
              <a:pathLst>
                <a:path w="425450" h="431800">
                  <a:moveTo>
                    <a:pt x="0" y="431292"/>
                  </a:moveTo>
                  <a:lnTo>
                    <a:pt x="425196" y="431292"/>
                  </a:lnTo>
                  <a:lnTo>
                    <a:pt x="425196" y="0"/>
                  </a:lnTo>
                  <a:lnTo>
                    <a:pt x="0" y="0"/>
                  </a:lnTo>
                  <a:lnTo>
                    <a:pt x="0" y="431292"/>
                  </a:lnTo>
                  <a:close/>
                </a:path>
              </a:pathLst>
            </a:custGeom>
            <a:ln w="9524">
              <a:solidFill>
                <a:srgbClr val="44536A"/>
              </a:solidFill>
              <a:prstDash val="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1337035" y="6079236"/>
              <a:ext cx="425450" cy="431800"/>
            </a:xfrm>
            <a:custGeom>
              <a:avLst/>
              <a:gdLst/>
              <a:ahLst/>
              <a:cxnLst/>
              <a:rect l="l" t="t" r="r" b="b"/>
              <a:pathLst>
                <a:path w="425450" h="431800">
                  <a:moveTo>
                    <a:pt x="425196" y="0"/>
                  </a:moveTo>
                  <a:lnTo>
                    <a:pt x="0" y="0"/>
                  </a:lnTo>
                  <a:lnTo>
                    <a:pt x="0" y="431292"/>
                  </a:lnTo>
                  <a:lnTo>
                    <a:pt x="425196" y="431292"/>
                  </a:lnTo>
                  <a:lnTo>
                    <a:pt x="425196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1337035" y="6079236"/>
              <a:ext cx="425450" cy="431800"/>
            </a:xfrm>
            <a:custGeom>
              <a:avLst/>
              <a:gdLst/>
              <a:ahLst/>
              <a:cxnLst/>
              <a:rect l="l" t="t" r="r" b="b"/>
              <a:pathLst>
                <a:path w="425450" h="431800">
                  <a:moveTo>
                    <a:pt x="0" y="431292"/>
                  </a:moveTo>
                  <a:lnTo>
                    <a:pt x="425196" y="431292"/>
                  </a:lnTo>
                  <a:lnTo>
                    <a:pt x="425196" y="0"/>
                  </a:lnTo>
                  <a:lnTo>
                    <a:pt x="0" y="0"/>
                  </a:lnTo>
                  <a:lnTo>
                    <a:pt x="0" y="431292"/>
                  </a:lnTo>
                  <a:close/>
                </a:path>
              </a:pathLst>
            </a:custGeom>
            <a:ln w="9524">
              <a:solidFill>
                <a:srgbClr val="44536A"/>
              </a:solidFill>
              <a:prstDash val="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2099035" y="6079236"/>
              <a:ext cx="425450" cy="431800"/>
            </a:xfrm>
            <a:custGeom>
              <a:avLst/>
              <a:gdLst/>
              <a:ahLst/>
              <a:cxnLst/>
              <a:rect l="l" t="t" r="r" b="b"/>
              <a:pathLst>
                <a:path w="425450" h="431800">
                  <a:moveTo>
                    <a:pt x="425196" y="0"/>
                  </a:moveTo>
                  <a:lnTo>
                    <a:pt x="0" y="0"/>
                  </a:lnTo>
                  <a:lnTo>
                    <a:pt x="0" y="431292"/>
                  </a:lnTo>
                  <a:lnTo>
                    <a:pt x="425196" y="431292"/>
                  </a:lnTo>
                  <a:lnTo>
                    <a:pt x="425196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2099035" y="6079236"/>
              <a:ext cx="425450" cy="431800"/>
            </a:xfrm>
            <a:custGeom>
              <a:avLst/>
              <a:gdLst/>
              <a:ahLst/>
              <a:cxnLst/>
              <a:rect l="l" t="t" r="r" b="b"/>
              <a:pathLst>
                <a:path w="425450" h="431800">
                  <a:moveTo>
                    <a:pt x="0" y="431292"/>
                  </a:moveTo>
                  <a:lnTo>
                    <a:pt x="425196" y="431292"/>
                  </a:lnTo>
                  <a:lnTo>
                    <a:pt x="425196" y="0"/>
                  </a:lnTo>
                  <a:lnTo>
                    <a:pt x="0" y="0"/>
                  </a:lnTo>
                  <a:lnTo>
                    <a:pt x="0" y="431292"/>
                  </a:lnTo>
                  <a:close/>
                </a:path>
              </a:pathLst>
            </a:custGeom>
            <a:ln w="9524">
              <a:solidFill>
                <a:srgbClr val="44536A"/>
              </a:solidFill>
              <a:prstDash val="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10352531" y="5548884"/>
            <a:ext cx="2973705" cy="292735"/>
          </a:xfrm>
          <a:prstGeom prst="rect">
            <a:avLst/>
          </a:prstGeom>
          <a:solidFill>
            <a:srgbClr val="9CC2E4"/>
          </a:solidFill>
          <a:ln w="9525">
            <a:solidFill>
              <a:srgbClr val="44536A"/>
            </a:solidFill>
          </a:ln>
        </p:spPr>
        <p:txBody>
          <a:bodyPr vert="horz" wrap="square" lIns="0" tIns="76200" rIns="0" bIns="0" rtlCol="0">
            <a:spAutoFit/>
          </a:bodyPr>
          <a:lstStyle/>
          <a:p>
            <a:pPr marR="175895" algn="ctr">
              <a:lnSpc>
                <a:spcPts val="1705"/>
              </a:lnSpc>
              <a:spcBef>
                <a:spcPts val="600"/>
              </a:spcBef>
            </a:pPr>
            <a:r>
              <a:rPr sz="2200" b="1" spc="-20" dirty="0">
                <a:solidFill>
                  <a:srgbClr val="3E3E3E"/>
                </a:solidFill>
                <a:latin typeface="Tahoma"/>
                <a:cs typeface="Tahoma"/>
              </a:rPr>
              <a:t>Pod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1055222" y="6612381"/>
            <a:ext cx="135191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i="1" spc="-25" dirty="0">
                <a:solidFill>
                  <a:srgbClr val="3E3E3E"/>
                </a:solidFill>
                <a:latin typeface="Trebuchet MS"/>
                <a:cs typeface="Trebuchet MS"/>
              </a:rPr>
              <a:t>Containers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0670285" y="2894202"/>
            <a:ext cx="230759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Kubernetes</a:t>
            </a:r>
            <a:r>
              <a:rPr sz="2200" spc="-12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35" dirty="0">
                <a:solidFill>
                  <a:srgbClr val="3E3E3E"/>
                </a:solidFill>
                <a:latin typeface="Trebuchet MS"/>
                <a:cs typeface="Trebuchet MS"/>
              </a:rPr>
              <a:t>Node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9798557" y="5389626"/>
            <a:ext cx="4041775" cy="2185670"/>
          </a:xfrm>
          <a:custGeom>
            <a:avLst/>
            <a:gdLst/>
            <a:ahLst/>
            <a:cxnLst/>
            <a:rect l="l" t="t" r="r" b="b"/>
            <a:pathLst>
              <a:path w="4041775" h="2185670">
                <a:moveTo>
                  <a:pt x="0" y="1092708"/>
                </a:moveTo>
                <a:lnTo>
                  <a:pt x="3688" y="1026141"/>
                </a:lnTo>
                <a:lnTo>
                  <a:pt x="14611" y="960629"/>
                </a:lnTo>
                <a:lnTo>
                  <a:pt x="32557" y="896287"/>
                </a:lnTo>
                <a:lnTo>
                  <a:pt x="57317" y="833228"/>
                </a:lnTo>
                <a:lnTo>
                  <a:pt x="88677" y="771568"/>
                </a:lnTo>
                <a:lnTo>
                  <a:pt x="126427" y="711419"/>
                </a:lnTo>
                <a:lnTo>
                  <a:pt x="170355" y="652897"/>
                </a:lnTo>
                <a:lnTo>
                  <a:pt x="220250" y="596115"/>
                </a:lnTo>
                <a:lnTo>
                  <a:pt x="247369" y="568413"/>
                </a:lnTo>
                <a:lnTo>
                  <a:pt x="275900" y="541189"/>
                </a:lnTo>
                <a:lnTo>
                  <a:pt x="305817" y="514457"/>
                </a:lnTo>
                <a:lnTo>
                  <a:pt x="337094" y="488232"/>
                </a:lnTo>
                <a:lnTo>
                  <a:pt x="369705" y="462527"/>
                </a:lnTo>
                <a:lnTo>
                  <a:pt x="403622" y="437358"/>
                </a:lnTo>
                <a:lnTo>
                  <a:pt x="438819" y="412738"/>
                </a:lnTo>
                <a:lnTo>
                  <a:pt x="475270" y="388682"/>
                </a:lnTo>
                <a:lnTo>
                  <a:pt x="512949" y="365204"/>
                </a:lnTo>
                <a:lnTo>
                  <a:pt x="551829" y="342319"/>
                </a:lnTo>
                <a:lnTo>
                  <a:pt x="591883" y="320039"/>
                </a:lnTo>
                <a:lnTo>
                  <a:pt x="633086" y="298381"/>
                </a:lnTo>
                <a:lnTo>
                  <a:pt x="675410" y="277358"/>
                </a:lnTo>
                <a:lnTo>
                  <a:pt x="718830" y="256985"/>
                </a:lnTo>
                <a:lnTo>
                  <a:pt x="763319" y="237275"/>
                </a:lnTo>
                <a:lnTo>
                  <a:pt x="808850" y="218243"/>
                </a:lnTo>
                <a:lnTo>
                  <a:pt x="855398" y="199904"/>
                </a:lnTo>
                <a:lnTo>
                  <a:pt x="902935" y="182271"/>
                </a:lnTo>
                <a:lnTo>
                  <a:pt x="951435" y="165359"/>
                </a:lnTo>
                <a:lnTo>
                  <a:pt x="1000872" y="149182"/>
                </a:lnTo>
                <a:lnTo>
                  <a:pt x="1051220" y="133755"/>
                </a:lnTo>
                <a:lnTo>
                  <a:pt x="1102452" y="119091"/>
                </a:lnTo>
                <a:lnTo>
                  <a:pt x="1154541" y="105206"/>
                </a:lnTo>
                <a:lnTo>
                  <a:pt x="1207462" y="92112"/>
                </a:lnTo>
                <a:lnTo>
                  <a:pt x="1261187" y="79826"/>
                </a:lnTo>
                <a:lnTo>
                  <a:pt x="1315690" y="68360"/>
                </a:lnTo>
                <a:lnTo>
                  <a:pt x="1370946" y="57729"/>
                </a:lnTo>
                <a:lnTo>
                  <a:pt x="1426927" y="47948"/>
                </a:lnTo>
                <a:lnTo>
                  <a:pt x="1483606" y="39031"/>
                </a:lnTo>
                <a:lnTo>
                  <a:pt x="1540959" y="30991"/>
                </a:lnTo>
                <a:lnTo>
                  <a:pt x="1598958" y="23844"/>
                </a:lnTo>
                <a:lnTo>
                  <a:pt x="1657576" y="17604"/>
                </a:lnTo>
                <a:lnTo>
                  <a:pt x="1716788" y="12284"/>
                </a:lnTo>
                <a:lnTo>
                  <a:pt x="1776567" y="7900"/>
                </a:lnTo>
                <a:lnTo>
                  <a:pt x="1836886" y="4465"/>
                </a:lnTo>
                <a:lnTo>
                  <a:pt x="1897720" y="1994"/>
                </a:lnTo>
                <a:lnTo>
                  <a:pt x="1959041" y="500"/>
                </a:lnTo>
                <a:lnTo>
                  <a:pt x="2020824" y="0"/>
                </a:lnTo>
                <a:lnTo>
                  <a:pt x="2082606" y="500"/>
                </a:lnTo>
                <a:lnTo>
                  <a:pt x="2143927" y="1994"/>
                </a:lnTo>
                <a:lnTo>
                  <a:pt x="2204761" y="4465"/>
                </a:lnTo>
                <a:lnTo>
                  <a:pt x="2265080" y="7900"/>
                </a:lnTo>
                <a:lnTo>
                  <a:pt x="2324859" y="12284"/>
                </a:lnTo>
                <a:lnTo>
                  <a:pt x="2384071" y="17604"/>
                </a:lnTo>
                <a:lnTo>
                  <a:pt x="2442689" y="23844"/>
                </a:lnTo>
                <a:lnTo>
                  <a:pt x="2500688" y="30991"/>
                </a:lnTo>
                <a:lnTo>
                  <a:pt x="2558041" y="39031"/>
                </a:lnTo>
                <a:lnTo>
                  <a:pt x="2614720" y="47948"/>
                </a:lnTo>
                <a:lnTo>
                  <a:pt x="2670701" y="57729"/>
                </a:lnTo>
                <a:lnTo>
                  <a:pt x="2725957" y="68360"/>
                </a:lnTo>
                <a:lnTo>
                  <a:pt x="2780460" y="79826"/>
                </a:lnTo>
                <a:lnTo>
                  <a:pt x="2834185" y="92112"/>
                </a:lnTo>
                <a:lnTo>
                  <a:pt x="2887106" y="105206"/>
                </a:lnTo>
                <a:lnTo>
                  <a:pt x="2939195" y="119091"/>
                </a:lnTo>
                <a:lnTo>
                  <a:pt x="2990427" y="133755"/>
                </a:lnTo>
                <a:lnTo>
                  <a:pt x="3040775" y="149182"/>
                </a:lnTo>
                <a:lnTo>
                  <a:pt x="3090212" y="165359"/>
                </a:lnTo>
                <a:lnTo>
                  <a:pt x="3138712" y="182271"/>
                </a:lnTo>
                <a:lnTo>
                  <a:pt x="3186249" y="199904"/>
                </a:lnTo>
                <a:lnTo>
                  <a:pt x="3232797" y="218243"/>
                </a:lnTo>
                <a:lnTo>
                  <a:pt x="3278328" y="237275"/>
                </a:lnTo>
                <a:lnTo>
                  <a:pt x="3322817" y="256985"/>
                </a:lnTo>
                <a:lnTo>
                  <a:pt x="3366237" y="277358"/>
                </a:lnTo>
                <a:lnTo>
                  <a:pt x="3408561" y="298381"/>
                </a:lnTo>
                <a:lnTo>
                  <a:pt x="3449764" y="320039"/>
                </a:lnTo>
                <a:lnTo>
                  <a:pt x="3489818" y="342319"/>
                </a:lnTo>
                <a:lnTo>
                  <a:pt x="3528698" y="365204"/>
                </a:lnTo>
                <a:lnTo>
                  <a:pt x="3566377" y="388682"/>
                </a:lnTo>
                <a:lnTo>
                  <a:pt x="3602828" y="412738"/>
                </a:lnTo>
                <a:lnTo>
                  <a:pt x="3638025" y="437358"/>
                </a:lnTo>
                <a:lnTo>
                  <a:pt x="3671942" y="462527"/>
                </a:lnTo>
                <a:lnTo>
                  <a:pt x="3704553" y="488232"/>
                </a:lnTo>
                <a:lnTo>
                  <a:pt x="3735830" y="514457"/>
                </a:lnTo>
                <a:lnTo>
                  <a:pt x="3765747" y="541189"/>
                </a:lnTo>
                <a:lnTo>
                  <a:pt x="3794278" y="568413"/>
                </a:lnTo>
                <a:lnTo>
                  <a:pt x="3821397" y="596115"/>
                </a:lnTo>
                <a:lnTo>
                  <a:pt x="3847077" y="624281"/>
                </a:lnTo>
                <a:lnTo>
                  <a:pt x="3894015" y="681947"/>
                </a:lnTo>
                <a:lnTo>
                  <a:pt x="3934881" y="741297"/>
                </a:lnTo>
                <a:lnTo>
                  <a:pt x="3969462" y="802216"/>
                </a:lnTo>
                <a:lnTo>
                  <a:pt x="3997548" y="864590"/>
                </a:lnTo>
                <a:lnTo>
                  <a:pt x="4018928" y="928305"/>
                </a:lnTo>
                <a:lnTo>
                  <a:pt x="4033389" y="993246"/>
                </a:lnTo>
                <a:lnTo>
                  <a:pt x="4040721" y="1059299"/>
                </a:lnTo>
                <a:lnTo>
                  <a:pt x="4041648" y="1092708"/>
                </a:lnTo>
                <a:lnTo>
                  <a:pt x="4040721" y="1126116"/>
                </a:lnTo>
                <a:lnTo>
                  <a:pt x="4033389" y="1192169"/>
                </a:lnTo>
                <a:lnTo>
                  <a:pt x="4018928" y="1257110"/>
                </a:lnTo>
                <a:lnTo>
                  <a:pt x="3997548" y="1320825"/>
                </a:lnTo>
                <a:lnTo>
                  <a:pt x="3969462" y="1383199"/>
                </a:lnTo>
                <a:lnTo>
                  <a:pt x="3934881" y="1444118"/>
                </a:lnTo>
                <a:lnTo>
                  <a:pt x="3894015" y="1503468"/>
                </a:lnTo>
                <a:lnTo>
                  <a:pt x="3847077" y="1561134"/>
                </a:lnTo>
                <a:lnTo>
                  <a:pt x="3821397" y="1589300"/>
                </a:lnTo>
                <a:lnTo>
                  <a:pt x="3794278" y="1617002"/>
                </a:lnTo>
                <a:lnTo>
                  <a:pt x="3765747" y="1644226"/>
                </a:lnTo>
                <a:lnTo>
                  <a:pt x="3735830" y="1670958"/>
                </a:lnTo>
                <a:lnTo>
                  <a:pt x="3704553" y="1697183"/>
                </a:lnTo>
                <a:lnTo>
                  <a:pt x="3671942" y="1722888"/>
                </a:lnTo>
                <a:lnTo>
                  <a:pt x="3638025" y="1748057"/>
                </a:lnTo>
                <a:lnTo>
                  <a:pt x="3602828" y="1772677"/>
                </a:lnTo>
                <a:lnTo>
                  <a:pt x="3566377" y="1796733"/>
                </a:lnTo>
                <a:lnTo>
                  <a:pt x="3528698" y="1820211"/>
                </a:lnTo>
                <a:lnTo>
                  <a:pt x="3489818" y="1843096"/>
                </a:lnTo>
                <a:lnTo>
                  <a:pt x="3449764" y="1865376"/>
                </a:lnTo>
                <a:lnTo>
                  <a:pt x="3408561" y="1887034"/>
                </a:lnTo>
                <a:lnTo>
                  <a:pt x="3366237" y="1908057"/>
                </a:lnTo>
                <a:lnTo>
                  <a:pt x="3322817" y="1928430"/>
                </a:lnTo>
                <a:lnTo>
                  <a:pt x="3278328" y="1948140"/>
                </a:lnTo>
                <a:lnTo>
                  <a:pt x="3232797" y="1967172"/>
                </a:lnTo>
                <a:lnTo>
                  <a:pt x="3186249" y="1985511"/>
                </a:lnTo>
                <a:lnTo>
                  <a:pt x="3138712" y="2003144"/>
                </a:lnTo>
                <a:lnTo>
                  <a:pt x="3090212" y="2020056"/>
                </a:lnTo>
                <a:lnTo>
                  <a:pt x="3040775" y="2036233"/>
                </a:lnTo>
                <a:lnTo>
                  <a:pt x="2990427" y="2051660"/>
                </a:lnTo>
                <a:lnTo>
                  <a:pt x="2939195" y="2066324"/>
                </a:lnTo>
                <a:lnTo>
                  <a:pt x="2887106" y="2080209"/>
                </a:lnTo>
                <a:lnTo>
                  <a:pt x="2834185" y="2093303"/>
                </a:lnTo>
                <a:lnTo>
                  <a:pt x="2780460" y="2105589"/>
                </a:lnTo>
                <a:lnTo>
                  <a:pt x="2725957" y="2117055"/>
                </a:lnTo>
                <a:lnTo>
                  <a:pt x="2670701" y="2127686"/>
                </a:lnTo>
                <a:lnTo>
                  <a:pt x="2614720" y="2137467"/>
                </a:lnTo>
                <a:lnTo>
                  <a:pt x="2558041" y="2146384"/>
                </a:lnTo>
                <a:lnTo>
                  <a:pt x="2500688" y="2154424"/>
                </a:lnTo>
                <a:lnTo>
                  <a:pt x="2442689" y="2161571"/>
                </a:lnTo>
                <a:lnTo>
                  <a:pt x="2384071" y="2167811"/>
                </a:lnTo>
                <a:lnTo>
                  <a:pt x="2324859" y="2173131"/>
                </a:lnTo>
                <a:lnTo>
                  <a:pt x="2265080" y="2177515"/>
                </a:lnTo>
                <a:lnTo>
                  <a:pt x="2204761" y="2180950"/>
                </a:lnTo>
                <a:lnTo>
                  <a:pt x="2143927" y="2183421"/>
                </a:lnTo>
                <a:lnTo>
                  <a:pt x="2082606" y="2184915"/>
                </a:lnTo>
                <a:lnTo>
                  <a:pt x="2020824" y="2185416"/>
                </a:lnTo>
                <a:lnTo>
                  <a:pt x="1959041" y="2184915"/>
                </a:lnTo>
                <a:lnTo>
                  <a:pt x="1897720" y="2183421"/>
                </a:lnTo>
                <a:lnTo>
                  <a:pt x="1836886" y="2180950"/>
                </a:lnTo>
                <a:lnTo>
                  <a:pt x="1776567" y="2177515"/>
                </a:lnTo>
                <a:lnTo>
                  <a:pt x="1716788" y="2173131"/>
                </a:lnTo>
                <a:lnTo>
                  <a:pt x="1657576" y="2167811"/>
                </a:lnTo>
                <a:lnTo>
                  <a:pt x="1598958" y="2161571"/>
                </a:lnTo>
                <a:lnTo>
                  <a:pt x="1540959" y="2154424"/>
                </a:lnTo>
                <a:lnTo>
                  <a:pt x="1483606" y="2146384"/>
                </a:lnTo>
                <a:lnTo>
                  <a:pt x="1426927" y="2137467"/>
                </a:lnTo>
                <a:lnTo>
                  <a:pt x="1370946" y="2127686"/>
                </a:lnTo>
                <a:lnTo>
                  <a:pt x="1315690" y="2117055"/>
                </a:lnTo>
                <a:lnTo>
                  <a:pt x="1261187" y="2105589"/>
                </a:lnTo>
                <a:lnTo>
                  <a:pt x="1207462" y="2093303"/>
                </a:lnTo>
                <a:lnTo>
                  <a:pt x="1154541" y="2080209"/>
                </a:lnTo>
                <a:lnTo>
                  <a:pt x="1102452" y="2066324"/>
                </a:lnTo>
                <a:lnTo>
                  <a:pt x="1051220" y="2051660"/>
                </a:lnTo>
                <a:lnTo>
                  <a:pt x="1000872" y="2036233"/>
                </a:lnTo>
                <a:lnTo>
                  <a:pt x="951435" y="2020056"/>
                </a:lnTo>
                <a:lnTo>
                  <a:pt x="902935" y="2003144"/>
                </a:lnTo>
                <a:lnTo>
                  <a:pt x="855398" y="1985511"/>
                </a:lnTo>
                <a:lnTo>
                  <a:pt x="808850" y="1967172"/>
                </a:lnTo>
                <a:lnTo>
                  <a:pt x="763319" y="1948140"/>
                </a:lnTo>
                <a:lnTo>
                  <a:pt x="718830" y="1928430"/>
                </a:lnTo>
                <a:lnTo>
                  <a:pt x="675410" y="1908057"/>
                </a:lnTo>
                <a:lnTo>
                  <a:pt x="633086" y="1887034"/>
                </a:lnTo>
                <a:lnTo>
                  <a:pt x="591883" y="1865376"/>
                </a:lnTo>
                <a:lnTo>
                  <a:pt x="551829" y="1843096"/>
                </a:lnTo>
                <a:lnTo>
                  <a:pt x="512949" y="1820211"/>
                </a:lnTo>
                <a:lnTo>
                  <a:pt x="475270" y="1796733"/>
                </a:lnTo>
                <a:lnTo>
                  <a:pt x="438819" y="1772677"/>
                </a:lnTo>
                <a:lnTo>
                  <a:pt x="403622" y="1748057"/>
                </a:lnTo>
                <a:lnTo>
                  <a:pt x="369705" y="1722888"/>
                </a:lnTo>
                <a:lnTo>
                  <a:pt x="337094" y="1697183"/>
                </a:lnTo>
                <a:lnTo>
                  <a:pt x="305817" y="1670958"/>
                </a:lnTo>
                <a:lnTo>
                  <a:pt x="275900" y="1644226"/>
                </a:lnTo>
                <a:lnTo>
                  <a:pt x="247369" y="1617002"/>
                </a:lnTo>
                <a:lnTo>
                  <a:pt x="220250" y="1589300"/>
                </a:lnTo>
                <a:lnTo>
                  <a:pt x="194570" y="1561134"/>
                </a:lnTo>
                <a:lnTo>
                  <a:pt x="147632" y="1503468"/>
                </a:lnTo>
                <a:lnTo>
                  <a:pt x="106766" y="1444118"/>
                </a:lnTo>
                <a:lnTo>
                  <a:pt x="72185" y="1383199"/>
                </a:lnTo>
                <a:lnTo>
                  <a:pt x="44099" y="1320825"/>
                </a:lnTo>
                <a:lnTo>
                  <a:pt x="22719" y="1257110"/>
                </a:lnTo>
                <a:lnTo>
                  <a:pt x="8258" y="1192169"/>
                </a:lnTo>
                <a:lnTo>
                  <a:pt x="926" y="1126116"/>
                </a:lnTo>
                <a:lnTo>
                  <a:pt x="0" y="1092708"/>
                </a:lnTo>
                <a:close/>
              </a:path>
            </a:pathLst>
          </a:custGeom>
          <a:ln w="28575">
            <a:solidFill>
              <a:srgbClr val="E46915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5" name="object 3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286243" y="757427"/>
            <a:ext cx="1731263" cy="365759"/>
          </a:xfrm>
          <a:prstGeom prst="rect">
            <a:avLst/>
          </a:prstGeom>
        </p:spPr>
      </p:pic>
    </p:spTree>
  </p:cSld>
  <p:clrMapOvr>
    <a:masterClrMapping/>
  </p:clrMapOvr>
</p:sld>
</file>

<file path=ppt/slides/slide4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694421" y="306451"/>
            <a:ext cx="86868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5" dirty="0">
                <a:solidFill>
                  <a:srgbClr val="3E3E3E"/>
                </a:solidFill>
              </a:rPr>
              <a:t>Po</a:t>
            </a:r>
            <a:r>
              <a:rPr spc="-40" dirty="0">
                <a:solidFill>
                  <a:srgbClr val="3E3E3E"/>
                </a:solidFill>
              </a:rPr>
              <a:t>d</a:t>
            </a:r>
            <a:r>
              <a:rPr spc="-55" dirty="0">
                <a:solidFill>
                  <a:srgbClr val="3E3E3E"/>
                </a:solidFill>
              </a:rPr>
              <a:t>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752726" y="2832887"/>
            <a:ext cx="5905500" cy="1031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3535">
              <a:lnSpc>
                <a:spcPct val="150000"/>
              </a:lnSpc>
              <a:spcBef>
                <a:spcPts val="100"/>
              </a:spcBef>
              <a:buFont typeface="Tahoma"/>
              <a:buChar char="•"/>
              <a:tabLst>
                <a:tab pos="355600" algn="l"/>
                <a:tab pos="356235" algn="l"/>
              </a:tabLst>
            </a:pPr>
            <a:r>
              <a:rPr sz="2200" spc="60" dirty="0">
                <a:solidFill>
                  <a:srgbClr val="3E3E3E"/>
                </a:solidFill>
                <a:latin typeface="Trebuchet MS"/>
                <a:cs typeface="Trebuchet MS"/>
              </a:rPr>
              <a:t>Containers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in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a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25" dirty="0">
                <a:solidFill>
                  <a:srgbClr val="3E3E3E"/>
                </a:solidFill>
                <a:latin typeface="Trebuchet MS"/>
                <a:cs typeface="Trebuchet MS"/>
              </a:rPr>
              <a:t>pod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rebuchet MS"/>
                <a:cs typeface="Trebuchet MS"/>
              </a:rPr>
              <a:t>can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rebuchet MS"/>
                <a:cs typeface="Trebuchet MS"/>
              </a:rPr>
              <a:t>consist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of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5" dirty="0">
                <a:solidFill>
                  <a:srgbClr val="3E3E3E"/>
                </a:solidFill>
                <a:latin typeface="Trebuchet MS"/>
                <a:cs typeface="Trebuchet MS"/>
              </a:rPr>
              <a:t>multiple </a:t>
            </a:r>
            <a:r>
              <a:rPr sz="2200" spc="-65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" dirty="0">
                <a:solidFill>
                  <a:srgbClr val="3E3E3E"/>
                </a:solidFill>
                <a:latin typeface="Trebuchet MS"/>
                <a:cs typeface="Trebuchet MS"/>
              </a:rPr>
              <a:t>applications.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752726" y="4112666"/>
            <a:ext cx="6544309" cy="10325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3535">
              <a:lnSpc>
                <a:spcPct val="150100"/>
              </a:lnSpc>
              <a:spcBef>
                <a:spcPts val="100"/>
              </a:spcBef>
              <a:buFont typeface="Tahoma"/>
              <a:buChar char="•"/>
              <a:tabLst>
                <a:tab pos="355600" algn="l"/>
                <a:tab pos="356235" algn="l"/>
              </a:tabLst>
            </a:pPr>
            <a:r>
              <a:rPr sz="2200" spc="114" dirty="0">
                <a:solidFill>
                  <a:srgbClr val="3E3E3E"/>
                </a:solidFill>
                <a:latin typeface="Trebuchet MS"/>
                <a:cs typeface="Trebuchet MS"/>
              </a:rPr>
              <a:t>Pod</a:t>
            </a:r>
            <a:r>
              <a:rPr sz="2200" spc="-10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templates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are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10" dirty="0">
                <a:solidFill>
                  <a:srgbClr val="3E3E3E"/>
                </a:solidFill>
                <a:latin typeface="Trebuchet MS"/>
                <a:cs typeface="Trebuchet MS"/>
              </a:rPr>
              <a:t>used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to</a:t>
            </a:r>
            <a:r>
              <a:rPr sz="2200" spc="-10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Trebuchet MS"/>
                <a:cs typeface="Trebuchet MS"/>
              </a:rPr>
              <a:t>define</a:t>
            </a:r>
            <a:r>
              <a:rPr sz="2200" spc="-6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20" dirty="0">
                <a:solidFill>
                  <a:srgbClr val="3E3E3E"/>
                </a:solidFill>
                <a:latin typeface="Trebuchet MS"/>
                <a:cs typeface="Trebuchet MS"/>
              </a:rPr>
              <a:t>how</a:t>
            </a:r>
            <a:r>
              <a:rPr sz="2200" spc="-10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35" dirty="0">
                <a:solidFill>
                  <a:srgbClr val="3E3E3E"/>
                </a:solidFill>
                <a:latin typeface="Trebuchet MS"/>
                <a:cs typeface="Trebuchet MS"/>
              </a:rPr>
              <a:t>pods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Trebuchet MS"/>
                <a:cs typeface="Trebuchet MS"/>
              </a:rPr>
              <a:t>will </a:t>
            </a:r>
            <a:r>
              <a:rPr sz="2200" spc="-64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rebuchet MS"/>
                <a:cs typeface="Trebuchet MS"/>
              </a:rPr>
              <a:t>be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5" dirty="0">
                <a:solidFill>
                  <a:srgbClr val="3E3E3E"/>
                </a:solidFill>
                <a:latin typeface="Trebuchet MS"/>
                <a:cs typeface="Trebuchet MS"/>
              </a:rPr>
              <a:t>created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Trebuchet MS"/>
                <a:cs typeface="Trebuchet MS"/>
              </a:rPr>
              <a:t>and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Trebuchet MS"/>
                <a:cs typeface="Trebuchet MS"/>
              </a:rPr>
              <a:t>deployed.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752726" y="5394076"/>
            <a:ext cx="6248400" cy="1031240"/>
          </a:xfrm>
          <a:prstGeom prst="rect">
            <a:avLst/>
          </a:prstGeom>
        </p:spPr>
        <p:txBody>
          <a:bodyPr vert="horz" wrap="square" lIns="0" tIns="179705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1415"/>
              </a:spcBef>
              <a:buFont typeface="Tahoma"/>
              <a:buChar char="•"/>
              <a:tabLst>
                <a:tab pos="355600" algn="l"/>
                <a:tab pos="356235" algn="l"/>
              </a:tabLst>
            </a:pPr>
            <a:r>
              <a:rPr sz="2200" spc="125" dirty="0">
                <a:solidFill>
                  <a:srgbClr val="3E3E3E"/>
                </a:solidFill>
                <a:latin typeface="Trebuchet MS"/>
                <a:cs typeface="Trebuchet MS"/>
              </a:rPr>
              <a:t>Pods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rebuchet MS"/>
                <a:cs typeface="Trebuchet MS"/>
              </a:rPr>
              <a:t>share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Trebuchet MS"/>
                <a:cs typeface="Trebuchet MS"/>
              </a:rPr>
              <a:t>physical</a:t>
            </a:r>
            <a:r>
              <a:rPr sz="2200" spc="-5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rebuchet MS"/>
                <a:cs typeface="Trebuchet MS"/>
              </a:rPr>
              <a:t>resources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rebuchet MS"/>
                <a:cs typeface="Trebuchet MS"/>
              </a:rPr>
              <a:t>from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rebuchet MS"/>
                <a:cs typeface="Trebuchet MS"/>
              </a:rPr>
              <a:t>host</a:t>
            </a:r>
            <a:endParaRPr sz="2200">
              <a:latin typeface="Trebuchet MS"/>
              <a:cs typeface="Trebuchet MS"/>
            </a:endParaRPr>
          </a:p>
          <a:p>
            <a:pPr marL="355600">
              <a:lnSpc>
                <a:spcPct val="100000"/>
              </a:lnSpc>
              <a:spcBef>
                <a:spcPts val="1320"/>
              </a:spcBef>
            </a:pPr>
            <a:r>
              <a:rPr sz="2200" spc="75" dirty="0">
                <a:solidFill>
                  <a:srgbClr val="3E3E3E"/>
                </a:solidFill>
                <a:latin typeface="Trebuchet MS"/>
                <a:cs typeface="Trebuchet MS"/>
              </a:rPr>
              <a:t>machines</a:t>
            </a:r>
            <a:r>
              <a:rPr sz="2200" spc="-5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in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Trebuchet MS"/>
                <a:cs typeface="Trebuchet MS"/>
              </a:rPr>
              <a:t>forms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of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" dirty="0">
                <a:solidFill>
                  <a:srgbClr val="3E3E3E"/>
                </a:solidFill>
                <a:latin typeface="Trebuchet MS"/>
                <a:cs typeface="Trebuchet MS"/>
              </a:rPr>
              <a:t>CPU,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rebuchet MS"/>
                <a:cs typeface="Trebuchet MS"/>
              </a:rPr>
              <a:t>RAM,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Trebuchet MS"/>
                <a:cs typeface="Trebuchet MS"/>
              </a:rPr>
              <a:t>and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5" dirty="0">
                <a:solidFill>
                  <a:srgbClr val="3E3E3E"/>
                </a:solidFill>
                <a:latin typeface="Trebuchet MS"/>
                <a:cs typeface="Trebuchet MS"/>
              </a:rPr>
              <a:t>storage.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9646919" y="2476500"/>
            <a:ext cx="4935220" cy="3714115"/>
          </a:xfrm>
          <a:custGeom>
            <a:avLst/>
            <a:gdLst/>
            <a:ahLst/>
            <a:cxnLst/>
            <a:rect l="l" t="t" r="r" b="b"/>
            <a:pathLst>
              <a:path w="4935219" h="3714115">
                <a:moveTo>
                  <a:pt x="4315714" y="0"/>
                </a:moveTo>
                <a:lnTo>
                  <a:pt x="618998" y="0"/>
                </a:lnTo>
                <a:lnTo>
                  <a:pt x="570620" y="1862"/>
                </a:lnTo>
                <a:lnTo>
                  <a:pt x="523262" y="7357"/>
                </a:lnTo>
                <a:lnTo>
                  <a:pt x="477060" y="16347"/>
                </a:lnTo>
                <a:lnTo>
                  <a:pt x="432152" y="28694"/>
                </a:lnTo>
                <a:lnTo>
                  <a:pt x="388676" y="44262"/>
                </a:lnTo>
                <a:lnTo>
                  <a:pt x="346769" y="62912"/>
                </a:lnTo>
                <a:lnTo>
                  <a:pt x="306568" y="84506"/>
                </a:lnTo>
                <a:lnTo>
                  <a:pt x="268212" y="108908"/>
                </a:lnTo>
                <a:lnTo>
                  <a:pt x="231837" y="135980"/>
                </a:lnTo>
                <a:lnTo>
                  <a:pt x="197582" y="165584"/>
                </a:lnTo>
                <a:lnTo>
                  <a:pt x="165584" y="197582"/>
                </a:lnTo>
                <a:lnTo>
                  <a:pt x="135980" y="231837"/>
                </a:lnTo>
                <a:lnTo>
                  <a:pt x="108908" y="268212"/>
                </a:lnTo>
                <a:lnTo>
                  <a:pt x="84506" y="306568"/>
                </a:lnTo>
                <a:lnTo>
                  <a:pt x="62912" y="346769"/>
                </a:lnTo>
                <a:lnTo>
                  <a:pt x="44262" y="388676"/>
                </a:lnTo>
                <a:lnTo>
                  <a:pt x="28694" y="432152"/>
                </a:lnTo>
                <a:lnTo>
                  <a:pt x="16347" y="477060"/>
                </a:lnTo>
                <a:lnTo>
                  <a:pt x="7357" y="523262"/>
                </a:lnTo>
                <a:lnTo>
                  <a:pt x="1862" y="570620"/>
                </a:lnTo>
                <a:lnTo>
                  <a:pt x="0" y="618998"/>
                </a:lnTo>
                <a:lnTo>
                  <a:pt x="0" y="3094990"/>
                </a:lnTo>
                <a:lnTo>
                  <a:pt x="1862" y="3143367"/>
                </a:lnTo>
                <a:lnTo>
                  <a:pt x="7357" y="3190725"/>
                </a:lnTo>
                <a:lnTo>
                  <a:pt x="16347" y="3236927"/>
                </a:lnTo>
                <a:lnTo>
                  <a:pt x="28694" y="3281835"/>
                </a:lnTo>
                <a:lnTo>
                  <a:pt x="44262" y="3325311"/>
                </a:lnTo>
                <a:lnTo>
                  <a:pt x="62912" y="3367218"/>
                </a:lnTo>
                <a:lnTo>
                  <a:pt x="84506" y="3407419"/>
                </a:lnTo>
                <a:lnTo>
                  <a:pt x="108908" y="3445775"/>
                </a:lnTo>
                <a:lnTo>
                  <a:pt x="135980" y="3482150"/>
                </a:lnTo>
                <a:lnTo>
                  <a:pt x="165584" y="3516405"/>
                </a:lnTo>
                <a:lnTo>
                  <a:pt x="197582" y="3548403"/>
                </a:lnTo>
                <a:lnTo>
                  <a:pt x="231837" y="3578007"/>
                </a:lnTo>
                <a:lnTo>
                  <a:pt x="268212" y="3605079"/>
                </a:lnTo>
                <a:lnTo>
                  <a:pt x="306568" y="3629481"/>
                </a:lnTo>
                <a:lnTo>
                  <a:pt x="346769" y="3651075"/>
                </a:lnTo>
                <a:lnTo>
                  <a:pt x="388676" y="3669725"/>
                </a:lnTo>
                <a:lnTo>
                  <a:pt x="432152" y="3685293"/>
                </a:lnTo>
                <a:lnTo>
                  <a:pt x="477060" y="3697640"/>
                </a:lnTo>
                <a:lnTo>
                  <a:pt x="523262" y="3706630"/>
                </a:lnTo>
                <a:lnTo>
                  <a:pt x="570620" y="3712125"/>
                </a:lnTo>
                <a:lnTo>
                  <a:pt x="618998" y="3713988"/>
                </a:lnTo>
                <a:lnTo>
                  <a:pt x="4315714" y="3713988"/>
                </a:lnTo>
                <a:lnTo>
                  <a:pt x="4364091" y="3712125"/>
                </a:lnTo>
                <a:lnTo>
                  <a:pt x="4411449" y="3706630"/>
                </a:lnTo>
                <a:lnTo>
                  <a:pt x="4457651" y="3697640"/>
                </a:lnTo>
                <a:lnTo>
                  <a:pt x="4502559" y="3685293"/>
                </a:lnTo>
                <a:lnTo>
                  <a:pt x="4546035" y="3669725"/>
                </a:lnTo>
                <a:lnTo>
                  <a:pt x="4587942" y="3651075"/>
                </a:lnTo>
                <a:lnTo>
                  <a:pt x="4628143" y="3629481"/>
                </a:lnTo>
                <a:lnTo>
                  <a:pt x="4666499" y="3605079"/>
                </a:lnTo>
                <a:lnTo>
                  <a:pt x="4702874" y="3578007"/>
                </a:lnTo>
                <a:lnTo>
                  <a:pt x="4737129" y="3548403"/>
                </a:lnTo>
                <a:lnTo>
                  <a:pt x="4769127" y="3516405"/>
                </a:lnTo>
                <a:lnTo>
                  <a:pt x="4798731" y="3482150"/>
                </a:lnTo>
                <a:lnTo>
                  <a:pt x="4825803" y="3445775"/>
                </a:lnTo>
                <a:lnTo>
                  <a:pt x="4850205" y="3407419"/>
                </a:lnTo>
                <a:lnTo>
                  <a:pt x="4871799" y="3367218"/>
                </a:lnTo>
                <a:lnTo>
                  <a:pt x="4890449" y="3325311"/>
                </a:lnTo>
                <a:lnTo>
                  <a:pt x="4906017" y="3281835"/>
                </a:lnTo>
                <a:lnTo>
                  <a:pt x="4918364" y="3236927"/>
                </a:lnTo>
                <a:lnTo>
                  <a:pt x="4927354" y="3190725"/>
                </a:lnTo>
                <a:lnTo>
                  <a:pt x="4932849" y="3143367"/>
                </a:lnTo>
                <a:lnTo>
                  <a:pt x="4934712" y="3094990"/>
                </a:lnTo>
                <a:lnTo>
                  <a:pt x="4934712" y="618998"/>
                </a:lnTo>
                <a:lnTo>
                  <a:pt x="4932849" y="570620"/>
                </a:lnTo>
                <a:lnTo>
                  <a:pt x="4927354" y="523262"/>
                </a:lnTo>
                <a:lnTo>
                  <a:pt x="4918364" y="477060"/>
                </a:lnTo>
                <a:lnTo>
                  <a:pt x="4906017" y="432152"/>
                </a:lnTo>
                <a:lnTo>
                  <a:pt x="4890449" y="388676"/>
                </a:lnTo>
                <a:lnTo>
                  <a:pt x="4871799" y="346769"/>
                </a:lnTo>
                <a:lnTo>
                  <a:pt x="4850205" y="306568"/>
                </a:lnTo>
                <a:lnTo>
                  <a:pt x="4825803" y="268212"/>
                </a:lnTo>
                <a:lnTo>
                  <a:pt x="4798731" y="231837"/>
                </a:lnTo>
                <a:lnTo>
                  <a:pt x="4769127" y="197582"/>
                </a:lnTo>
                <a:lnTo>
                  <a:pt x="4737129" y="165584"/>
                </a:lnTo>
                <a:lnTo>
                  <a:pt x="4702874" y="135980"/>
                </a:lnTo>
                <a:lnTo>
                  <a:pt x="4666499" y="108908"/>
                </a:lnTo>
                <a:lnTo>
                  <a:pt x="4628143" y="84506"/>
                </a:lnTo>
                <a:lnTo>
                  <a:pt x="4587942" y="62912"/>
                </a:lnTo>
                <a:lnTo>
                  <a:pt x="4546035" y="44262"/>
                </a:lnTo>
                <a:lnTo>
                  <a:pt x="4502559" y="28694"/>
                </a:lnTo>
                <a:lnTo>
                  <a:pt x="4457651" y="16347"/>
                </a:lnTo>
                <a:lnTo>
                  <a:pt x="4411449" y="7357"/>
                </a:lnTo>
                <a:lnTo>
                  <a:pt x="4364091" y="1862"/>
                </a:lnTo>
                <a:lnTo>
                  <a:pt x="4315714" y="0"/>
                </a:lnTo>
                <a:close/>
              </a:path>
            </a:pathLst>
          </a:custGeom>
          <a:solidFill>
            <a:srgbClr val="FAE3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9646919" y="2476500"/>
            <a:ext cx="4935220" cy="3714115"/>
          </a:xfrm>
          <a:custGeom>
            <a:avLst/>
            <a:gdLst/>
            <a:ahLst/>
            <a:cxnLst/>
            <a:rect l="l" t="t" r="r" b="b"/>
            <a:pathLst>
              <a:path w="4935219" h="3714115">
                <a:moveTo>
                  <a:pt x="0" y="618998"/>
                </a:moveTo>
                <a:lnTo>
                  <a:pt x="1862" y="570620"/>
                </a:lnTo>
                <a:lnTo>
                  <a:pt x="7357" y="523262"/>
                </a:lnTo>
                <a:lnTo>
                  <a:pt x="16347" y="477060"/>
                </a:lnTo>
                <a:lnTo>
                  <a:pt x="28694" y="432152"/>
                </a:lnTo>
                <a:lnTo>
                  <a:pt x="44262" y="388676"/>
                </a:lnTo>
                <a:lnTo>
                  <a:pt x="62912" y="346769"/>
                </a:lnTo>
                <a:lnTo>
                  <a:pt x="84506" y="306568"/>
                </a:lnTo>
                <a:lnTo>
                  <a:pt x="108908" y="268212"/>
                </a:lnTo>
                <a:lnTo>
                  <a:pt x="135980" y="231837"/>
                </a:lnTo>
                <a:lnTo>
                  <a:pt x="165584" y="197582"/>
                </a:lnTo>
                <a:lnTo>
                  <a:pt x="197582" y="165584"/>
                </a:lnTo>
                <a:lnTo>
                  <a:pt x="231837" y="135980"/>
                </a:lnTo>
                <a:lnTo>
                  <a:pt x="268212" y="108908"/>
                </a:lnTo>
                <a:lnTo>
                  <a:pt x="306568" y="84506"/>
                </a:lnTo>
                <a:lnTo>
                  <a:pt x="346769" y="62912"/>
                </a:lnTo>
                <a:lnTo>
                  <a:pt x="388676" y="44262"/>
                </a:lnTo>
                <a:lnTo>
                  <a:pt x="432152" y="28694"/>
                </a:lnTo>
                <a:lnTo>
                  <a:pt x="477060" y="16347"/>
                </a:lnTo>
                <a:lnTo>
                  <a:pt x="523262" y="7357"/>
                </a:lnTo>
                <a:lnTo>
                  <a:pt x="570620" y="1862"/>
                </a:lnTo>
                <a:lnTo>
                  <a:pt x="618998" y="0"/>
                </a:lnTo>
                <a:lnTo>
                  <a:pt x="4315714" y="0"/>
                </a:lnTo>
                <a:lnTo>
                  <a:pt x="4364091" y="1862"/>
                </a:lnTo>
                <a:lnTo>
                  <a:pt x="4411449" y="7357"/>
                </a:lnTo>
                <a:lnTo>
                  <a:pt x="4457651" y="16347"/>
                </a:lnTo>
                <a:lnTo>
                  <a:pt x="4502559" y="28694"/>
                </a:lnTo>
                <a:lnTo>
                  <a:pt x="4546035" y="44262"/>
                </a:lnTo>
                <a:lnTo>
                  <a:pt x="4587942" y="62912"/>
                </a:lnTo>
                <a:lnTo>
                  <a:pt x="4628143" y="84506"/>
                </a:lnTo>
                <a:lnTo>
                  <a:pt x="4666499" y="108908"/>
                </a:lnTo>
                <a:lnTo>
                  <a:pt x="4702874" y="135980"/>
                </a:lnTo>
                <a:lnTo>
                  <a:pt x="4737129" y="165584"/>
                </a:lnTo>
                <a:lnTo>
                  <a:pt x="4769127" y="197582"/>
                </a:lnTo>
                <a:lnTo>
                  <a:pt x="4798731" y="231837"/>
                </a:lnTo>
                <a:lnTo>
                  <a:pt x="4825803" y="268212"/>
                </a:lnTo>
                <a:lnTo>
                  <a:pt x="4850205" y="306568"/>
                </a:lnTo>
                <a:lnTo>
                  <a:pt x="4871799" y="346769"/>
                </a:lnTo>
                <a:lnTo>
                  <a:pt x="4890449" y="388676"/>
                </a:lnTo>
                <a:lnTo>
                  <a:pt x="4906017" y="432152"/>
                </a:lnTo>
                <a:lnTo>
                  <a:pt x="4918364" y="477060"/>
                </a:lnTo>
                <a:lnTo>
                  <a:pt x="4927354" y="523262"/>
                </a:lnTo>
                <a:lnTo>
                  <a:pt x="4932849" y="570620"/>
                </a:lnTo>
                <a:lnTo>
                  <a:pt x="4934712" y="618998"/>
                </a:lnTo>
                <a:lnTo>
                  <a:pt x="4934712" y="3094990"/>
                </a:lnTo>
                <a:lnTo>
                  <a:pt x="4932849" y="3143367"/>
                </a:lnTo>
                <a:lnTo>
                  <a:pt x="4927354" y="3190725"/>
                </a:lnTo>
                <a:lnTo>
                  <a:pt x="4918364" y="3236927"/>
                </a:lnTo>
                <a:lnTo>
                  <a:pt x="4906017" y="3281835"/>
                </a:lnTo>
                <a:lnTo>
                  <a:pt x="4890449" y="3325311"/>
                </a:lnTo>
                <a:lnTo>
                  <a:pt x="4871799" y="3367218"/>
                </a:lnTo>
                <a:lnTo>
                  <a:pt x="4850205" y="3407419"/>
                </a:lnTo>
                <a:lnTo>
                  <a:pt x="4825803" y="3445775"/>
                </a:lnTo>
                <a:lnTo>
                  <a:pt x="4798731" y="3482150"/>
                </a:lnTo>
                <a:lnTo>
                  <a:pt x="4769127" y="3516405"/>
                </a:lnTo>
                <a:lnTo>
                  <a:pt x="4737129" y="3548403"/>
                </a:lnTo>
                <a:lnTo>
                  <a:pt x="4702874" y="3578007"/>
                </a:lnTo>
                <a:lnTo>
                  <a:pt x="4666499" y="3605079"/>
                </a:lnTo>
                <a:lnTo>
                  <a:pt x="4628143" y="3629481"/>
                </a:lnTo>
                <a:lnTo>
                  <a:pt x="4587942" y="3651075"/>
                </a:lnTo>
                <a:lnTo>
                  <a:pt x="4546035" y="3669725"/>
                </a:lnTo>
                <a:lnTo>
                  <a:pt x="4502559" y="3685293"/>
                </a:lnTo>
                <a:lnTo>
                  <a:pt x="4457651" y="3697640"/>
                </a:lnTo>
                <a:lnTo>
                  <a:pt x="4411449" y="3706630"/>
                </a:lnTo>
                <a:lnTo>
                  <a:pt x="4364091" y="3712125"/>
                </a:lnTo>
                <a:lnTo>
                  <a:pt x="4315714" y="3713988"/>
                </a:lnTo>
                <a:lnTo>
                  <a:pt x="618998" y="3713988"/>
                </a:lnTo>
                <a:lnTo>
                  <a:pt x="570620" y="3712125"/>
                </a:lnTo>
                <a:lnTo>
                  <a:pt x="523262" y="3706630"/>
                </a:lnTo>
                <a:lnTo>
                  <a:pt x="477060" y="3697640"/>
                </a:lnTo>
                <a:lnTo>
                  <a:pt x="432152" y="3685293"/>
                </a:lnTo>
                <a:lnTo>
                  <a:pt x="388676" y="3669725"/>
                </a:lnTo>
                <a:lnTo>
                  <a:pt x="346769" y="3651075"/>
                </a:lnTo>
                <a:lnTo>
                  <a:pt x="306568" y="3629481"/>
                </a:lnTo>
                <a:lnTo>
                  <a:pt x="268212" y="3605079"/>
                </a:lnTo>
                <a:lnTo>
                  <a:pt x="231837" y="3578007"/>
                </a:lnTo>
                <a:lnTo>
                  <a:pt x="197582" y="3548403"/>
                </a:lnTo>
                <a:lnTo>
                  <a:pt x="165584" y="3516405"/>
                </a:lnTo>
                <a:lnTo>
                  <a:pt x="135980" y="3482150"/>
                </a:lnTo>
                <a:lnTo>
                  <a:pt x="108908" y="3445775"/>
                </a:lnTo>
                <a:lnTo>
                  <a:pt x="84506" y="3407419"/>
                </a:lnTo>
                <a:lnTo>
                  <a:pt x="62912" y="3367218"/>
                </a:lnTo>
                <a:lnTo>
                  <a:pt x="44262" y="3325311"/>
                </a:lnTo>
                <a:lnTo>
                  <a:pt x="28694" y="3281835"/>
                </a:lnTo>
                <a:lnTo>
                  <a:pt x="16347" y="3236927"/>
                </a:lnTo>
                <a:lnTo>
                  <a:pt x="7357" y="3190725"/>
                </a:lnTo>
                <a:lnTo>
                  <a:pt x="1862" y="3143367"/>
                </a:lnTo>
                <a:lnTo>
                  <a:pt x="0" y="3094990"/>
                </a:lnTo>
                <a:lnTo>
                  <a:pt x="0" y="618998"/>
                </a:lnTo>
                <a:close/>
              </a:path>
            </a:pathLst>
          </a:custGeom>
          <a:ln w="9525">
            <a:solidFill>
              <a:srgbClr val="4453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0070083" y="2682367"/>
            <a:ext cx="3856354" cy="3227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1704975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solidFill>
                  <a:srgbClr val="3E3E3E"/>
                </a:solidFill>
                <a:latin typeface="Courier New"/>
                <a:cs typeface="Courier New"/>
              </a:rPr>
              <a:t>apiVersion:</a:t>
            </a:r>
            <a:r>
              <a:rPr sz="1400" spc="-80" dirty="0">
                <a:solidFill>
                  <a:srgbClr val="3E3E3E"/>
                </a:solidFill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3E3E3E"/>
                </a:solidFill>
                <a:latin typeface="Courier New"/>
                <a:cs typeface="Courier New"/>
              </a:rPr>
              <a:t>batch/v1 </a:t>
            </a:r>
            <a:r>
              <a:rPr sz="1400" spc="-825" dirty="0">
                <a:solidFill>
                  <a:srgbClr val="3E3E3E"/>
                </a:solidFill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3E3E3E"/>
                </a:solidFill>
                <a:latin typeface="Courier New"/>
                <a:cs typeface="Courier New"/>
              </a:rPr>
              <a:t>kind:</a:t>
            </a:r>
            <a:r>
              <a:rPr sz="1400" spc="-15" dirty="0">
                <a:solidFill>
                  <a:srgbClr val="3E3E3E"/>
                </a:solidFill>
                <a:latin typeface="Courier New"/>
                <a:cs typeface="Courier New"/>
              </a:rPr>
              <a:t> </a:t>
            </a:r>
            <a:r>
              <a:rPr sz="1400" spc="-10" dirty="0">
                <a:solidFill>
                  <a:srgbClr val="3E3E3E"/>
                </a:solidFill>
                <a:latin typeface="Courier New"/>
                <a:cs typeface="Courier New"/>
              </a:rPr>
              <a:t>Job</a:t>
            </a:r>
            <a:endParaRPr sz="1400">
              <a:latin typeface="Courier New"/>
              <a:cs typeface="Courier New"/>
            </a:endParaRPr>
          </a:p>
          <a:p>
            <a:pPr marL="226060" marR="2450465" indent="-213360">
              <a:lnSpc>
                <a:spcPct val="100000"/>
              </a:lnSpc>
            </a:pPr>
            <a:r>
              <a:rPr sz="1400" spc="-5" dirty="0">
                <a:solidFill>
                  <a:srgbClr val="3E3E3E"/>
                </a:solidFill>
                <a:latin typeface="Courier New"/>
                <a:cs typeface="Courier New"/>
              </a:rPr>
              <a:t>metadata: </a:t>
            </a:r>
            <a:r>
              <a:rPr sz="1400" dirty="0">
                <a:solidFill>
                  <a:srgbClr val="3E3E3E"/>
                </a:solidFill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3E3E3E"/>
                </a:solidFill>
                <a:latin typeface="Courier New"/>
                <a:cs typeface="Courier New"/>
              </a:rPr>
              <a:t>name:</a:t>
            </a:r>
            <a:r>
              <a:rPr sz="1400" spc="-75" dirty="0">
                <a:solidFill>
                  <a:srgbClr val="3E3E3E"/>
                </a:solidFill>
                <a:latin typeface="Courier New"/>
                <a:cs typeface="Courier New"/>
              </a:rPr>
              <a:t> </a:t>
            </a:r>
            <a:r>
              <a:rPr sz="1400" spc="-10" dirty="0">
                <a:solidFill>
                  <a:srgbClr val="3E3E3E"/>
                </a:solidFill>
                <a:latin typeface="Courier New"/>
                <a:cs typeface="Courier New"/>
              </a:rPr>
              <a:t>hello</a:t>
            </a:r>
            <a:endParaRPr sz="14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400" spc="-5" dirty="0">
                <a:solidFill>
                  <a:srgbClr val="3E3E3E"/>
                </a:solidFill>
                <a:latin typeface="Courier New"/>
                <a:cs typeface="Courier New"/>
              </a:rPr>
              <a:t>spec:</a:t>
            </a:r>
            <a:endParaRPr sz="1400">
              <a:latin typeface="Courier New"/>
              <a:cs typeface="Courier New"/>
            </a:endParaRPr>
          </a:p>
          <a:p>
            <a:pPr marL="226060">
              <a:lnSpc>
                <a:spcPct val="100000"/>
              </a:lnSpc>
            </a:pPr>
            <a:r>
              <a:rPr sz="1400" spc="-5" dirty="0">
                <a:solidFill>
                  <a:srgbClr val="3E3E3E"/>
                </a:solidFill>
                <a:latin typeface="Courier New"/>
                <a:cs typeface="Courier New"/>
              </a:rPr>
              <a:t>template:</a:t>
            </a:r>
            <a:endParaRPr sz="1400">
              <a:latin typeface="Courier New"/>
              <a:cs typeface="Courier New"/>
            </a:endParaRPr>
          </a:p>
          <a:p>
            <a:pPr marL="439420">
              <a:lnSpc>
                <a:spcPct val="100000"/>
              </a:lnSpc>
            </a:pPr>
            <a:r>
              <a:rPr sz="1400" i="1" dirty="0">
                <a:solidFill>
                  <a:srgbClr val="3B9F37"/>
                </a:solidFill>
                <a:latin typeface="Courier New"/>
                <a:cs typeface="Courier New"/>
              </a:rPr>
              <a:t>#</a:t>
            </a:r>
            <a:r>
              <a:rPr sz="1400" i="1" spc="-10" dirty="0">
                <a:solidFill>
                  <a:srgbClr val="3B9F37"/>
                </a:solidFill>
                <a:latin typeface="Courier New"/>
                <a:cs typeface="Courier New"/>
              </a:rPr>
              <a:t> </a:t>
            </a:r>
            <a:r>
              <a:rPr sz="1400" i="1" spc="-5" dirty="0">
                <a:solidFill>
                  <a:srgbClr val="3B9F37"/>
                </a:solidFill>
                <a:latin typeface="Courier New"/>
                <a:cs typeface="Courier New"/>
              </a:rPr>
              <a:t>This</a:t>
            </a:r>
            <a:r>
              <a:rPr sz="1400" i="1" spc="-20" dirty="0">
                <a:solidFill>
                  <a:srgbClr val="3B9F37"/>
                </a:solidFill>
                <a:latin typeface="Courier New"/>
                <a:cs typeface="Courier New"/>
              </a:rPr>
              <a:t> </a:t>
            </a:r>
            <a:r>
              <a:rPr sz="1400" i="1" spc="-5" dirty="0">
                <a:solidFill>
                  <a:srgbClr val="3B9F37"/>
                </a:solidFill>
                <a:latin typeface="Courier New"/>
                <a:cs typeface="Courier New"/>
              </a:rPr>
              <a:t>is</a:t>
            </a:r>
            <a:r>
              <a:rPr sz="1400" i="1" spc="-25" dirty="0">
                <a:solidFill>
                  <a:srgbClr val="3B9F37"/>
                </a:solidFill>
                <a:latin typeface="Courier New"/>
                <a:cs typeface="Courier New"/>
              </a:rPr>
              <a:t> </a:t>
            </a:r>
            <a:r>
              <a:rPr sz="1400" i="1" spc="-5" dirty="0">
                <a:solidFill>
                  <a:srgbClr val="3B9F37"/>
                </a:solidFill>
                <a:latin typeface="Courier New"/>
                <a:cs typeface="Courier New"/>
              </a:rPr>
              <a:t>the</a:t>
            </a:r>
            <a:r>
              <a:rPr sz="1400" i="1" spc="-10" dirty="0">
                <a:solidFill>
                  <a:srgbClr val="3B9F37"/>
                </a:solidFill>
                <a:latin typeface="Courier New"/>
                <a:cs typeface="Courier New"/>
              </a:rPr>
              <a:t> </a:t>
            </a:r>
            <a:r>
              <a:rPr sz="1400" i="1" spc="-5" dirty="0">
                <a:solidFill>
                  <a:srgbClr val="3B9F37"/>
                </a:solidFill>
                <a:latin typeface="Courier New"/>
                <a:cs typeface="Courier New"/>
              </a:rPr>
              <a:t>pod</a:t>
            </a:r>
            <a:r>
              <a:rPr sz="1400" i="1" spc="-20" dirty="0">
                <a:solidFill>
                  <a:srgbClr val="3B9F37"/>
                </a:solidFill>
                <a:latin typeface="Courier New"/>
                <a:cs typeface="Courier New"/>
              </a:rPr>
              <a:t> </a:t>
            </a:r>
            <a:r>
              <a:rPr sz="1400" i="1" spc="-10" dirty="0">
                <a:solidFill>
                  <a:srgbClr val="3B9F37"/>
                </a:solidFill>
                <a:latin typeface="Courier New"/>
                <a:cs typeface="Courier New"/>
              </a:rPr>
              <a:t>template</a:t>
            </a:r>
            <a:endParaRPr sz="1400">
              <a:latin typeface="Courier New"/>
              <a:cs typeface="Courier New"/>
            </a:endParaRPr>
          </a:p>
          <a:p>
            <a:pPr marL="439420">
              <a:lnSpc>
                <a:spcPct val="100000"/>
              </a:lnSpc>
            </a:pPr>
            <a:r>
              <a:rPr sz="1400" spc="-5" dirty="0">
                <a:solidFill>
                  <a:srgbClr val="3E3E3E"/>
                </a:solidFill>
                <a:latin typeface="Courier New"/>
                <a:cs typeface="Courier New"/>
              </a:rPr>
              <a:t>spec:</a:t>
            </a:r>
            <a:endParaRPr sz="1400">
              <a:latin typeface="Courier New"/>
              <a:cs typeface="Courier New"/>
            </a:endParaRPr>
          </a:p>
          <a:p>
            <a:pPr marL="652780">
              <a:lnSpc>
                <a:spcPct val="100000"/>
              </a:lnSpc>
            </a:pPr>
            <a:r>
              <a:rPr sz="1400" spc="-10" dirty="0">
                <a:solidFill>
                  <a:srgbClr val="3E3E3E"/>
                </a:solidFill>
                <a:latin typeface="Courier New"/>
                <a:cs typeface="Courier New"/>
              </a:rPr>
              <a:t>containers:</a:t>
            </a:r>
            <a:endParaRPr sz="1400">
              <a:latin typeface="Courier New"/>
              <a:cs typeface="Courier New"/>
            </a:endParaRPr>
          </a:p>
          <a:p>
            <a:pPr marL="864235" marR="1493520" indent="-212090">
              <a:lnSpc>
                <a:spcPct val="100000"/>
              </a:lnSpc>
            </a:pPr>
            <a:r>
              <a:rPr sz="1400" dirty="0">
                <a:solidFill>
                  <a:srgbClr val="3E3E3E"/>
                </a:solidFill>
                <a:latin typeface="Courier New"/>
                <a:cs typeface="Courier New"/>
              </a:rPr>
              <a:t>- </a:t>
            </a:r>
            <a:r>
              <a:rPr sz="1400" spc="-5" dirty="0">
                <a:solidFill>
                  <a:srgbClr val="3E3E3E"/>
                </a:solidFill>
                <a:latin typeface="Courier New"/>
                <a:cs typeface="Courier New"/>
              </a:rPr>
              <a:t>name: hello </a:t>
            </a:r>
            <a:r>
              <a:rPr sz="1400" dirty="0">
                <a:solidFill>
                  <a:srgbClr val="3E3E3E"/>
                </a:solidFill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3E3E3E"/>
                </a:solidFill>
                <a:latin typeface="Courier New"/>
                <a:cs typeface="Courier New"/>
              </a:rPr>
              <a:t>image:</a:t>
            </a:r>
            <a:r>
              <a:rPr sz="1400" spc="-90" dirty="0">
                <a:solidFill>
                  <a:srgbClr val="3E3E3E"/>
                </a:solidFill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3E3E3E"/>
                </a:solidFill>
                <a:latin typeface="Courier New"/>
                <a:cs typeface="Courier New"/>
              </a:rPr>
              <a:t>busybox</a:t>
            </a:r>
            <a:endParaRPr sz="1400">
              <a:latin typeface="Courier New"/>
              <a:cs typeface="Courier New"/>
            </a:endParaRPr>
          </a:p>
          <a:p>
            <a:pPr marL="12700" marR="5080" indent="851535">
              <a:lnSpc>
                <a:spcPct val="100000"/>
              </a:lnSpc>
            </a:pPr>
            <a:r>
              <a:rPr sz="1400" spc="-5" dirty="0">
                <a:solidFill>
                  <a:srgbClr val="3E3E3E"/>
                </a:solidFill>
                <a:latin typeface="Courier New"/>
                <a:cs typeface="Courier New"/>
              </a:rPr>
              <a:t>command: [</a:t>
            </a:r>
            <a:r>
              <a:rPr sz="1400" spc="-5" dirty="0">
                <a:solidFill>
                  <a:srgbClr val="C55A11"/>
                </a:solidFill>
                <a:latin typeface="Courier New"/>
                <a:cs typeface="Courier New"/>
              </a:rPr>
              <a:t>'sh', </a:t>
            </a:r>
            <a:r>
              <a:rPr sz="1400" spc="-10" dirty="0">
                <a:solidFill>
                  <a:srgbClr val="C55A11"/>
                </a:solidFill>
                <a:latin typeface="Courier New"/>
                <a:cs typeface="Courier New"/>
              </a:rPr>
              <a:t>'-c', </a:t>
            </a:r>
            <a:r>
              <a:rPr sz="1400" spc="-5" dirty="0">
                <a:solidFill>
                  <a:srgbClr val="C55A11"/>
                </a:solidFill>
                <a:latin typeface="Courier New"/>
                <a:cs typeface="Courier New"/>
              </a:rPr>
              <a:t>'echo </a:t>
            </a:r>
            <a:r>
              <a:rPr sz="1400" dirty="0">
                <a:solidFill>
                  <a:srgbClr val="C55A11"/>
                </a:solidFill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C55A11"/>
                </a:solidFill>
                <a:latin typeface="Courier New"/>
                <a:cs typeface="Courier New"/>
              </a:rPr>
              <a:t>"Hello,</a:t>
            </a:r>
            <a:r>
              <a:rPr sz="1400" spc="-20" dirty="0">
                <a:solidFill>
                  <a:srgbClr val="C55A11"/>
                </a:solidFill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C55A11"/>
                </a:solidFill>
                <a:latin typeface="Courier New"/>
                <a:cs typeface="Courier New"/>
              </a:rPr>
              <a:t>Kubernetes!"</a:t>
            </a:r>
            <a:r>
              <a:rPr sz="1400" spc="-25" dirty="0">
                <a:solidFill>
                  <a:srgbClr val="C55A11"/>
                </a:solidFill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C55A11"/>
                </a:solidFill>
                <a:latin typeface="Courier New"/>
                <a:cs typeface="Courier New"/>
              </a:rPr>
              <a:t>&amp;&amp; </a:t>
            </a:r>
            <a:r>
              <a:rPr sz="1400" spc="-10" dirty="0">
                <a:solidFill>
                  <a:srgbClr val="C55A11"/>
                </a:solidFill>
                <a:latin typeface="Courier New"/>
                <a:cs typeface="Courier New"/>
              </a:rPr>
              <a:t>sleep 3600'</a:t>
            </a:r>
            <a:r>
              <a:rPr sz="1400" spc="-10" dirty="0">
                <a:solidFill>
                  <a:srgbClr val="3E3E3E"/>
                </a:solidFill>
                <a:latin typeface="Courier New"/>
                <a:cs typeface="Courier New"/>
              </a:rPr>
              <a:t>]</a:t>
            </a:r>
            <a:endParaRPr sz="1400">
              <a:latin typeface="Courier New"/>
              <a:cs typeface="Courier New"/>
            </a:endParaRPr>
          </a:p>
          <a:p>
            <a:pPr marL="1905" algn="ctr">
              <a:lnSpc>
                <a:spcPct val="100000"/>
              </a:lnSpc>
              <a:spcBef>
                <a:spcPts val="5"/>
              </a:spcBef>
            </a:pPr>
            <a:r>
              <a:rPr sz="1400" spc="-5" dirty="0">
                <a:solidFill>
                  <a:srgbClr val="3E3E3E"/>
                </a:solidFill>
                <a:latin typeface="Courier New"/>
                <a:cs typeface="Courier New"/>
              </a:rPr>
              <a:t>restartPolicy:</a:t>
            </a:r>
            <a:r>
              <a:rPr sz="1400" spc="-55" dirty="0">
                <a:solidFill>
                  <a:srgbClr val="3E3E3E"/>
                </a:solidFill>
                <a:latin typeface="Courier New"/>
                <a:cs typeface="Courier New"/>
              </a:rPr>
              <a:t> </a:t>
            </a:r>
            <a:r>
              <a:rPr sz="1400" spc="-10" dirty="0">
                <a:solidFill>
                  <a:srgbClr val="3E3E3E"/>
                </a:solidFill>
                <a:latin typeface="Courier New"/>
                <a:cs typeface="Courier New"/>
              </a:rPr>
              <a:t>OnFailure</a:t>
            </a:r>
            <a:endParaRPr sz="1400">
              <a:latin typeface="Courier New"/>
              <a:cs typeface="Courier New"/>
            </a:endParaRPr>
          </a:p>
          <a:p>
            <a:pPr marL="1905" algn="ctr">
              <a:lnSpc>
                <a:spcPct val="100000"/>
              </a:lnSpc>
            </a:pPr>
            <a:r>
              <a:rPr sz="1400" i="1" dirty="0">
                <a:solidFill>
                  <a:srgbClr val="3B9F37"/>
                </a:solidFill>
                <a:latin typeface="Courier New"/>
                <a:cs typeface="Courier New"/>
              </a:rPr>
              <a:t>#</a:t>
            </a:r>
            <a:r>
              <a:rPr sz="1400" i="1" spc="-15" dirty="0">
                <a:solidFill>
                  <a:srgbClr val="3B9F37"/>
                </a:solidFill>
                <a:latin typeface="Courier New"/>
                <a:cs typeface="Courier New"/>
              </a:rPr>
              <a:t> </a:t>
            </a:r>
            <a:r>
              <a:rPr sz="1400" i="1" spc="-5" dirty="0">
                <a:solidFill>
                  <a:srgbClr val="3B9F37"/>
                </a:solidFill>
                <a:latin typeface="Courier New"/>
                <a:cs typeface="Courier New"/>
              </a:rPr>
              <a:t>The</a:t>
            </a:r>
            <a:r>
              <a:rPr sz="1400" i="1" spc="-10" dirty="0">
                <a:solidFill>
                  <a:srgbClr val="3B9F37"/>
                </a:solidFill>
                <a:latin typeface="Courier New"/>
                <a:cs typeface="Courier New"/>
              </a:rPr>
              <a:t> pod</a:t>
            </a:r>
            <a:r>
              <a:rPr sz="1400" i="1" spc="-30" dirty="0">
                <a:solidFill>
                  <a:srgbClr val="3B9F37"/>
                </a:solidFill>
                <a:latin typeface="Courier New"/>
                <a:cs typeface="Courier New"/>
              </a:rPr>
              <a:t> </a:t>
            </a:r>
            <a:r>
              <a:rPr sz="1400" i="1" spc="-5" dirty="0">
                <a:solidFill>
                  <a:srgbClr val="3B9F37"/>
                </a:solidFill>
                <a:latin typeface="Courier New"/>
                <a:cs typeface="Courier New"/>
              </a:rPr>
              <a:t>template</a:t>
            </a:r>
            <a:r>
              <a:rPr sz="1400" i="1" spc="-10" dirty="0">
                <a:solidFill>
                  <a:srgbClr val="3B9F37"/>
                </a:solidFill>
                <a:latin typeface="Courier New"/>
                <a:cs typeface="Courier New"/>
              </a:rPr>
              <a:t> ends</a:t>
            </a:r>
            <a:r>
              <a:rPr sz="1400" i="1" spc="-30" dirty="0">
                <a:solidFill>
                  <a:srgbClr val="3B9F37"/>
                </a:solidFill>
                <a:latin typeface="Courier New"/>
                <a:cs typeface="Courier New"/>
              </a:rPr>
              <a:t> </a:t>
            </a:r>
            <a:r>
              <a:rPr sz="1400" i="1" spc="-5" dirty="0">
                <a:solidFill>
                  <a:srgbClr val="3B9F37"/>
                </a:solidFill>
                <a:latin typeface="Courier New"/>
                <a:cs typeface="Courier New"/>
              </a:rPr>
              <a:t>here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1260073" y="6326504"/>
            <a:ext cx="171132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i="1" spc="45" dirty="0">
                <a:latin typeface="Trebuchet MS"/>
                <a:cs typeface="Trebuchet MS"/>
              </a:rPr>
              <a:t>Pod</a:t>
            </a:r>
            <a:r>
              <a:rPr sz="2200" i="1" spc="-130" dirty="0">
                <a:latin typeface="Trebuchet MS"/>
                <a:cs typeface="Trebuchet MS"/>
              </a:rPr>
              <a:t> </a:t>
            </a:r>
            <a:r>
              <a:rPr sz="2200" i="1" spc="-75" dirty="0">
                <a:latin typeface="Trebuchet MS"/>
                <a:cs typeface="Trebuchet MS"/>
              </a:rPr>
              <a:t>Template</a:t>
            </a:r>
            <a:endParaRPr sz="2200">
              <a:latin typeface="Trebuchet MS"/>
              <a:cs typeface="Trebuchet MS"/>
            </a:endParaRPr>
          </a:p>
        </p:txBody>
      </p:sp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286243" y="757427"/>
            <a:ext cx="1731263" cy="365759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6256635" cy="9144000"/>
            <a:chOff x="0" y="0"/>
            <a:chExt cx="16256635" cy="9144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6256507" cy="9143996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4772405" y="2195322"/>
              <a:ext cx="9741535" cy="1922145"/>
            </a:xfrm>
            <a:custGeom>
              <a:avLst/>
              <a:gdLst/>
              <a:ahLst/>
              <a:cxnLst/>
              <a:rect l="l" t="t" r="r" b="b"/>
              <a:pathLst>
                <a:path w="9741535" h="1922145">
                  <a:moveTo>
                    <a:pt x="0" y="320294"/>
                  </a:moveTo>
                  <a:lnTo>
                    <a:pt x="3472" y="272959"/>
                  </a:lnTo>
                  <a:lnTo>
                    <a:pt x="13559" y="227782"/>
                  </a:lnTo>
                  <a:lnTo>
                    <a:pt x="29766" y="185258"/>
                  </a:lnTo>
                  <a:lnTo>
                    <a:pt x="51596" y="145882"/>
                  </a:lnTo>
                  <a:lnTo>
                    <a:pt x="78556" y="110150"/>
                  </a:lnTo>
                  <a:lnTo>
                    <a:pt x="110150" y="78556"/>
                  </a:lnTo>
                  <a:lnTo>
                    <a:pt x="145882" y="51596"/>
                  </a:lnTo>
                  <a:lnTo>
                    <a:pt x="185258" y="29766"/>
                  </a:lnTo>
                  <a:lnTo>
                    <a:pt x="227782" y="13559"/>
                  </a:lnTo>
                  <a:lnTo>
                    <a:pt x="272959" y="3472"/>
                  </a:lnTo>
                  <a:lnTo>
                    <a:pt x="320294" y="0"/>
                  </a:lnTo>
                  <a:lnTo>
                    <a:pt x="9421114" y="0"/>
                  </a:lnTo>
                  <a:lnTo>
                    <a:pt x="9468448" y="3472"/>
                  </a:lnTo>
                  <a:lnTo>
                    <a:pt x="9513625" y="13559"/>
                  </a:lnTo>
                  <a:lnTo>
                    <a:pt x="9556149" y="29766"/>
                  </a:lnTo>
                  <a:lnTo>
                    <a:pt x="9595525" y="51596"/>
                  </a:lnTo>
                  <a:lnTo>
                    <a:pt x="9631257" y="78556"/>
                  </a:lnTo>
                  <a:lnTo>
                    <a:pt x="9662851" y="110150"/>
                  </a:lnTo>
                  <a:lnTo>
                    <a:pt x="9689811" y="145882"/>
                  </a:lnTo>
                  <a:lnTo>
                    <a:pt x="9711641" y="185258"/>
                  </a:lnTo>
                  <a:lnTo>
                    <a:pt x="9727848" y="227782"/>
                  </a:lnTo>
                  <a:lnTo>
                    <a:pt x="9737935" y="272959"/>
                  </a:lnTo>
                  <a:lnTo>
                    <a:pt x="9741408" y="320294"/>
                  </a:lnTo>
                  <a:lnTo>
                    <a:pt x="9741408" y="1601469"/>
                  </a:lnTo>
                  <a:lnTo>
                    <a:pt x="9737935" y="1648804"/>
                  </a:lnTo>
                  <a:lnTo>
                    <a:pt x="9727848" y="1693981"/>
                  </a:lnTo>
                  <a:lnTo>
                    <a:pt x="9711641" y="1736505"/>
                  </a:lnTo>
                  <a:lnTo>
                    <a:pt x="9689811" y="1775881"/>
                  </a:lnTo>
                  <a:lnTo>
                    <a:pt x="9662851" y="1811613"/>
                  </a:lnTo>
                  <a:lnTo>
                    <a:pt x="9631257" y="1843207"/>
                  </a:lnTo>
                  <a:lnTo>
                    <a:pt x="9595525" y="1870167"/>
                  </a:lnTo>
                  <a:lnTo>
                    <a:pt x="9556149" y="1891997"/>
                  </a:lnTo>
                  <a:lnTo>
                    <a:pt x="9513625" y="1908204"/>
                  </a:lnTo>
                  <a:lnTo>
                    <a:pt x="9468448" y="1918291"/>
                  </a:lnTo>
                  <a:lnTo>
                    <a:pt x="9421114" y="1921764"/>
                  </a:lnTo>
                  <a:lnTo>
                    <a:pt x="320294" y="1921764"/>
                  </a:lnTo>
                  <a:lnTo>
                    <a:pt x="272959" y="1918291"/>
                  </a:lnTo>
                  <a:lnTo>
                    <a:pt x="227782" y="1908204"/>
                  </a:lnTo>
                  <a:lnTo>
                    <a:pt x="185258" y="1891997"/>
                  </a:lnTo>
                  <a:lnTo>
                    <a:pt x="145882" y="1870167"/>
                  </a:lnTo>
                  <a:lnTo>
                    <a:pt x="110150" y="1843207"/>
                  </a:lnTo>
                  <a:lnTo>
                    <a:pt x="78556" y="1811613"/>
                  </a:lnTo>
                  <a:lnTo>
                    <a:pt x="51596" y="1775881"/>
                  </a:lnTo>
                  <a:lnTo>
                    <a:pt x="29766" y="1736505"/>
                  </a:lnTo>
                  <a:lnTo>
                    <a:pt x="13559" y="1693981"/>
                  </a:lnTo>
                  <a:lnTo>
                    <a:pt x="3472" y="1648804"/>
                  </a:lnTo>
                  <a:lnTo>
                    <a:pt x="0" y="1601469"/>
                  </a:lnTo>
                  <a:lnTo>
                    <a:pt x="0" y="320294"/>
                  </a:lnTo>
                  <a:close/>
                </a:path>
              </a:pathLst>
            </a:custGeom>
            <a:ln w="31750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5178297" y="2792348"/>
            <a:ext cx="8923020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Less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investment</a:t>
            </a:r>
            <a:r>
              <a:rPr sz="2200" spc="-8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25" dirty="0">
                <a:solidFill>
                  <a:srgbClr val="3E3E3E"/>
                </a:solidFill>
                <a:latin typeface="Tahoma"/>
                <a:cs typeface="Tahoma"/>
              </a:rPr>
              <a:t>on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resources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and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constant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work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make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Tahoma"/>
                <a:cs typeface="Tahoma"/>
              </a:rPr>
              <a:t>it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difficult</a:t>
            </a:r>
            <a:r>
              <a:rPr sz="2200" spc="-5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for</a:t>
            </a:r>
            <a:endParaRPr sz="2200">
              <a:latin typeface="Tahoma"/>
              <a:cs typeface="Tahoma"/>
            </a:endParaRPr>
          </a:p>
          <a:p>
            <a:pPr marL="1905" algn="ctr">
              <a:lnSpc>
                <a:spcPct val="100000"/>
              </a:lnSpc>
            </a:pP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sz="2200" spc="-12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developers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to</a:t>
            </a:r>
            <a:r>
              <a:rPr sz="2200" spc="-12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achieve</a:t>
            </a:r>
            <a:r>
              <a:rPr sz="2200" spc="-8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goal</a:t>
            </a:r>
            <a:r>
              <a:rPr sz="2200" spc="-12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14" dirty="0">
                <a:solidFill>
                  <a:srgbClr val="3E3E3E"/>
                </a:solidFill>
                <a:latin typeface="Tahoma"/>
                <a:cs typeface="Tahoma"/>
              </a:rPr>
              <a:t>or</a:t>
            </a:r>
            <a:r>
              <a:rPr sz="2200" spc="-12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an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outcome.</a:t>
            </a:r>
            <a:endParaRPr sz="2200">
              <a:latin typeface="Tahoma"/>
              <a:cs typeface="Tahoma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43455" y="2194560"/>
            <a:ext cx="1921764" cy="1921764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672076" y="306451"/>
            <a:ext cx="691070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30" dirty="0">
                <a:solidFill>
                  <a:srgbClr val="3E3E3E"/>
                </a:solidFill>
              </a:rPr>
              <a:t>Challenges</a:t>
            </a:r>
            <a:r>
              <a:rPr spc="-95" dirty="0">
                <a:solidFill>
                  <a:srgbClr val="3E3E3E"/>
                </a:solidFill>
              </a:rPr>
              <a:t> </a:t>
            </a:r>
            <a:r>
              <a:rPr spc="20" dirty="0">
                <a:solidFill>
                  <a:srgbClr val="3E3E3E"/>
                </a:solidFill>
              </a:rPr>
              <a:t>in</a:t>
            </a:r>
            <a:r>
              <a:rPr spc="-110" dirty="0">
                <a:solidFill>
                  <a:srgbClr val="3E3E3E"/>
                </a:solidFill>
              </a:rPr>
              <a:t> </a:t>
            </a:r>
            <a:r>
              <a:rPr spc="20" dirty="0">
                <a:solidFill>
                  <a:srgbClr val="3E3E3E"/>
                </a:solidFill>
              </a:rPr>
              <a:t>the</a:t>
            </a:r>
            <a:r>
              <a:rPr spc="-95" dirty="0">
                <a:solidFill>
                  <a:srgbClr val="3E3E3E"/>
                </a:solidFill>
              </a:rPr>
              <a:t> </a:t>
            </a:r>
            <a:r>
              <a:rPr spc="5" dirty="0">
                <a:solidFill>
                  <a:srgbClr val="3E3E3E"/>
                </a:solidFill>
              </a:rPr>
              <a:t>Traditional</a:t>
            </a:r>
            <a:r>
              <a:rPr spc="-85" dirty="0">
                <a:solidFill>
                  <a:srgbClr val="3E3E3E"/>
                </a:solidFill>
              </a:rPr>
              <a:t> </a:t>
            </a:r>
            <a:r>
              <a:rPr spc="5" dirty="0">
                <a:solidFill>
                  <a:srgbClr val="3E3E3E"/>
                </a:solidFill>
              </a:rPr>
              <a:t>Approach</a:t>
            </a:r>
          </a:p>
        </p:txBody>
      </p:sp>
      <p:sp>
        <p:nvSpPr>
          <p:cNvPr id="8" name="object 8"/>
          <p:cNvSpPr/>
          <p:nvPr/>
        </p:nvSpPr>
        <p:spPr>
          <a:xfrm>
            <a:off x="5253228" y="1943100"/>
            <a:ext cx="3942715" cy="558165"/>
          </a:xfrm>
          <a:custGeom>
            <a:avLst/>
            <a:gdLst/>
            <a:ahLst/>
            <a:cxnLst/>
            <a:rect l="l" t="t" r="r" b="b"/>
            <a:pathLst>
              <a:path w="3942715" h="558164">
                <a:moveTo>
                  <a:pt x="3849624" y="0"/>
                </a:moveTo>
                <a:lnTo>
                  <a:pt x="92963" y="0"/>
                </a:lnTo>
                <a:lnTo>
                  <a:pt x="56792" y="7310"/>
                </a:lnTo>
                <a:lnTo>
                  <a:pt x="27241" y="27241"/>
                </a:lnTo>
                <a:lnTo>
                  <a:pt x="7310" y="56792"/>
                </a:lnTo>
                <a:lnTo>
                  <a:pt x="0" y="92964"/>
                </a:lnTo>
                <a:lnTo>
                  <a:pt x="0" y="464820"/>
                </a:lnTo>
                <a:lnTo>
                  <a:pt x="7310" y="500991"/>
                </a:lnTo>
                <a:lnTo>
                  <a:pt x="27241" y="530542"/>
                </a:lnTo>
                <a:lnTo>
                  <a:pt x="56792" y="550473"/>
                </a:lnTo>
                <a:lnTo>
                  <a:pt x="92963" y="557783"/>
                </a:lnTo>
                <a:lnTo>
                  <a:pt x="3849624" y="557783"/>
                </a:lnTo>
                <a:lnTo>
                  <a:pt x="3885795" y="550473"/>
                </a:lnTo>
                <a:lnTo>
                  <a:pt x="3915346" y="530542"/>
                </a:lnTo>
                <a:lnTo>
                  <a:pt x="3935277" y="500991"/>
                </a:lnTo>
                <a:lnTo>
                  <a:pt x="3942588" y="464820"/>
                </a:lnTo>
                <a:lnTo>
                  <a:pt x="3942588" y="92964"/>
                </a:lnTo>
                <a:lnTo>
                  <a:pt x="3935277" y="56792"/>
                </a:lnTo>
                <a:lnTo>
                  <a:pt x="3915346" y="27241"/>
                </a:lnTo>
                <a:lnTo>
                  <a:pt x="3885795" y="7310"/>
                </a:lnTo>
                <a:lnTo>
                  <a:pt x="3849624" y="0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5660897" y="2027936"/>
            <a:ext cx="312610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55" dirty="0">
                <a:solidFill>
                  <a:srgbClr val="FFFFFF"/>
                </a:solidFill>
                <a:latin typeface="Tahoma"/>
                <a:cs typeface="Tahoma"/>
              </a:rPr>
              <a:t>Difficult</a:t>
            </a:r>
            <a:r>
              <a:rPr sz="22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FFFFFF"/>
                </a:solidFill>
                <a:latin typeface="Tahoma"/>
                <a:cs typeface="Tahoma"/>
              </a:rPr>
              <a:t>to</a:t>
            </a:r>
            <a:r>
              <a:rPr sz="2200" spc="-1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FFFFFF"/>
                </a:solidFill>
                <a:latin typeface="Tahoma"/>
                <a:cs typeface="Tahoma"/>
              </a:rPr>
              <a:t>Achieve</a:t>
            </a:r>
            <a:r>
              <a:rPr sz="22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FFFFFF"/>
                </a:solidFill>
                <a:latin typeface="Tahoma"/>
                <a:cs typeface="Tahoma"/>
              </a:rPr>
              <a:t>Goal</a:t>
            </a:r>
            <a:endParaRPr sz="2200">
              <a:latin typeface="Tahoma"/>
              <a:cs typeface="Tahoma"/>
            </a:endParaRPr>
          </a:p>
        </p:txBody>
      </p:sp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743455" y="5311140"/>
            <a:ext cx="1921764" cy="1921763"/>
          </a:xfrm>
          <a:prstGeom prst="rect">
            <a:avLst/>
          </a:prstGeom>
        </p:spPr>
      </p:pic>
      <p:grpSp>
        <p:nvGrpSpPr>
          <p:cNvPr id="11" name="object 11"/>
          <p:cNvGrpSpPr/>
          <p:nvPr/>
        </p:nvGrpSpPr>
        <p:grpSpPr>
          <a:xfrm>
            <a:off x="4756530" y="5059679"/>
            <a:ext cx="9773285" cy="2152015"/>
            <a:chOff x="4756530" y="5059679"/>
            <a:chExt cx="9773285" cy="2152015"/>
          </a:xfrm>
        </p:grpSpPr>
        <p:sp>
          <p:nvSpPr>
            <p:cNvPr id="12" name="object 12"/>
            <p:cNvSpPr/>
            <p:nvPr/>
          </p:nvSpPr>
          <p:spPr>
            <a:xfrm>
              <a:off x="4772405" y="5273801"/>
              <a:ext cx="9741535" cy="1922145"/>
            </a:xfrm>
            <a:custGeom>
              <a:avLst/>
              <a:gdLst/>
              <a:ahLst/>
              <a:cxnLst/>
              <a:rect l="l" t="t" r="r" b="b"/>
              <a:pathLst>
                <a:path w="9741535" h="1922145">
                  <a:moveTo>
                    <a:pt x="0" y="320294"/>
                  </a:moveTo>
                  <a:lnTo>
                    <a:pt x="3472" y="272959"/>
                  </a:lnTo>
                  <a:lnTo>
                    <a:pt x="13559" y="227782"/>
                  </a:lnTo>
                  <a:lnTo>
                    <a:pt x="29766" y="185258"/>
                  </a:lnTo>
                  <a:lnTo>
                    <a:pt x="51596" y="145882"/>
                  </a:lnTo>
                  <a:lnTo>
                    <a:pt x="78556" y="110150"/>
                  </a:lnTo>
                  <a:lnTo>
                    <a:pt x="110150" y="78556"/>
                  </a:lnTo>
                  <a:lnTo>
                    <a:pt x="145882" y="51596"/>
                  </a:lnTo>
                  <a:lnTo>
                    <a:pt x="185258" y="29766"/>
                  </a:lnTo>
                  <a:lnTo>
                    <a:pt x="227782" y="13559"/>
                  </a:lnTo>
                  <a:lnTo>
                    <a:pt x="272959" y="3472"/>
                  </a:lnTo>
                  <a:lnTo>
                    <a:pt x="320294" y="0"/>
                  </a:lnTo>
                  <a:lnTo>
                    <a:pt x="9421114" y="0"/>
                  </a:lnTo>
                  <a:lnTo>
                    <a:pt x="9468448" y="3472"/>
                  </a:lnTo>
                  <a:lnTo>
                    <a:pt x="9513625" y="13559"/>
                  </a:lnTo>
                  <a:lnTo>
                    <a:pt x="9556149" y="29766"/>
                  </a:lnTo>
                  <a:lnTo>
                    <a:pt x="9595525" y="51596"/>
                  </a:lnTo>
                  <a:lnTo>
                    <a:pt x="9631257" y="78556"/>
                  </a:lnTo>
                  <a:lnTo>
                    <a:pt x="9662851" y="110150"/>
                  </a:lnTo>
                  <a:lnTo>
                    <a:pt x="9689811" y="145882"/>
                  </a:lnTo>
                  <a:lnTo>
                    <a:pt x="9711641" y="185258"/>
                  </a:lnTo>
                  <a:lnTo>
                    <a:pt x="9727848" y="227782"/>
                  </a:lnTo>
                  <a:lnTo>
                    <a:pt x="9737935" y="272959"/>
                  </a:lnTo>
                  <a:lnTo>
                    <a:pt x="9741408" y="320294"/>
                  </a:lnTo>
                  <a:lnTo>
                    <a:pt x="9741408" y="1601470"/>
                  </a:lnTo>
                  <a:lnTo>
                    <a:pt x="9737935" y="1648804"/>
                  </a:lnTo>
                  <a:lnTo>
                    <a:pt x="9727848" y="1693981"/>
                  </a:lnTo>
                  <a:lnTo>
                    <a:pt x="9711641" y="1736505"/>
                  </a:lnTo>
                  <a:lnTo>
                    <a:pt x="9689811" y="1775881"/>
                  </a:lnTo>
                  <a:lnTo>
                    <a:pt x="9662851" y="1811613"/>
                  </a:lnTo>
                  <a:lnTo>
                    <a:pt x="9631257" y="1843207"/>
                  </a:lnTo>
                  <a:lnTo>
                    <a:pt x="9595525" y="1870167"/>
                  </a:lnTo>
                  <a:lnTo>
                    <a:pt x="9556149" y="1891997"/>
                  </a:lnTo>
                  <a:lnTo>
                    <a:pt x="9513625" y="1908204"/>
                  </a:lnTo>
                  <a:lnTo>
                    <a:pt x="9468448" y="1918291"/>
                  </a:lnTo>
                  <a:lnTo>
                    <a:pt x="9421114" y="1921764"/>
                  </a:lnTo>
                  <a:lnTo>
                    <a:pt x="320294" y="1921764"/>
                  </a:lnTo>
                  <a:lnTo>
                    <a:pt x="272959" y="1918291"/>
                  </a:lnTo>
                  <a:lnTo>
                    <a:pt x="227782" y="1908204"/>
                  </a:lnTo>
                  <a:lnTo>
                    <a:pt x="185258" y="1891997"/>
                  </a:lnTo>
                  <a:lnTo>
                    <a:pt x="145882" y="1870167"/>
                  </a:lnTo>
                  <a:lnTo>
                    <a:pt x="110150" y="1843207"/>
                  </a:lnTo>
                  <a:lnTo>
                    <a:pt x="78556" y="1811613"/>
                  </a:lnTo>
                  <a:lnTo>
                    <a:pt x="51596" y="1775881"/>
                  </a:lnTo>
                  <a:lnTo>
                    <a:pt x="29766" y="1736505"/>
                  </a:lnTo>
                  <a:lnTo>
                    <a:pt x="13559" y="1693981"/>
                  </a:lnTo>
                  <a:lnTo>
                    <a:pt x="3472" y="1648804"/>
                  </a:lnTo>
                  <a:lnTo>
                    <a:pt x="0" y="1601470"/>
                  </a:lnTo>
                  <a:lnTo>
                    <a:pt x="0" y="320294"/>
                  </a:lnTo>
                  <a:close/>
                </a:path>
              </a:pathLst>
            </a:custGeom>
            <a:ln w="31750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253227" y="5059679"/>
              <a:ext cx="4480560" cy="558165"/>
            </a:xfrm>
            <a:custGeom>
              <a:avLst/>
              <a:gdLst/>
              <a:ahLst/>
              <a:cxnLst/>
              <a:rect l="l" t="t" r="r" b="b"/>
              <a:pathLst>
                <a:path w="4480559" h="558164">
                  <a:moveTo>
                    <a:pt x="4387596" y="0"/>
                  </a:moveTo>
                  <a:lnTo>
                    <a:pt x="92963" y="0"/>
                  </a:lnTo>
                  <a:lnTo>
                    <a:pt x="56792" y="7310"/>
                  </a:lnTo>
                  <a:lnTo>
                    <a:pt x="27241" y="27241"/>
                  </a:lnTo>
                  <a:lnTo>
                    <a:pt x="7310" y="56792"/>
                  </a:lnTo>
                  <a:lnTo>
                    <a:pt x="0" y="92964"/>
                  </a:lnTo>
                  <a:lnTo>
                    <a:pt x="0" y="464820"/>
                  </a:lnTo>
                  <a:lnTo>
                    <a:pt x="7310" y="500991"/>
                  </a:lnTo>
                  <a:lnTo>
                    <a:pt x="27241" y="530542"/>
                  </a:lnTo>
                  <a:lnTo>
                    <a:pt x="56792" y="550473"/>
                  </a:lnTo>
                  <a:lnTo>
                    <a:pt x="92963" y="557784"/>
                  </a:lnTo>
                  <a:lnTo>
                    <a:pt x="4387596" y="557784"/>
                  </a:lnTo>
                  <a:lnTo>
                    <a:pt x="4423767" y="550473"/>
                  </a:lnTo>
                  <a:lnTo>
                    <a:pt x="4453318" y="530542"/>
                  </a:lnTo>
                  <a:lnTo>
                    <a:pt x="4473249" y="500991"/>
                  </a:lnTo>
                  <a:lnTo>
                    <a:pt x="4480560" y="464820"/>
                  </a:lnTo>
                  <a:lnTo>
                    <a:pt x="4480560" y="92964"/>
                  </a:lnTo>
                  <a:lnTo>
                    <a:pt x="4473249" y="56792"/>
                  </a:lnTo>
                  <a:lnTo>
                    <a:pt x="4453318" y="27241"/>
                  </a:lnTo>
                  <a:lnTo>
                    <a:pt x="4423767" y="7310"/>
                  </a:lnTo>
                  <a:lnTo>
                    <a:pt x="4387596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5003038" y="5144770"/>
            <a:ext cx="9274810" cy="15900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23545">
              <a:lnSpc>
                <a:spcPct val="100000"/>
              </a:lnSpc>
              <a:spcBef>
                <a:spcPts val="95"/>
              </a:spcBef>
            </a:pPr>
            <a:r>
              <a:rPr sz="2200" spc="50" dirty="0">
                <a:solidFill>
                  <a:srgbClr val="FFFFFF"/>
                </a:solidFill>
                <a:latin typeface="Tahoma"/>
                <a:cs typeface="Tahoma"/>
              </a:rPr>
              <a:t>Investment</a:t>
            </a:r>
            <a:r>
              <a:rPr sz="22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FFFFFF"/>
                </a:solidFill>
                <a:latin typeface="Tahoma"/>
                <a:cs typeface="Tahoma"/>
              </a:rPr>
              <a:t>in</a:t>
            </a:r>
            <a:r>
              <a:rPr sz="22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FFFFFF"/>
                </a:solidFill>
                <a:latin typeface="Tahoma"/>
                <a:cs typeface="Tahoma"/>
              </a:rPr>
              <a:t>Planning</a:t>
            </a:r>
            <a:r>
              <a:rPr sz="2200" spc="-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FFFFFF"/>
                </a:solidFill>
                <a:latin typeface="Tahoma"/>
                <a:cs typeface="Tahoma"/>
              </a:rPr>
              <a:t>Systems</a:t>
            </a:r>
            <a:endParaRPr sz="2200">
              <a:latin typeface="Tahoma"/>
              <a:cs typeface="Tahoma"/>
            </a:endParaRPr>
          </a:p>
          <a:p>
            <a:pPr marL="12700" marR="5080" indent="-635" algn="ctr">
              <a:lnSpc>
                <a:spcPct val="100000"/>
              </a:lnSpc>
              <a:spcBef>
                <a:spcPts val="1760"/>
              </a:spcBef>
            </a:pPr>
            <a:r>
              <a:rPr sz="2200" spc="145" dirty="0">
                <a:solidFill>
                  <a:srgbClr val="3E3E3E"/>
                </a:solidFill>
                <a:latin typeface="Tahoma"/>
                <a:cs typeface="Tahoma"/>
              </a:rPr>
              <a:t>More </a:t>
            </a: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money </a:t>
            </a: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is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invested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in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schedule planning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systems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which are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sensitive</a:t>
            </a:r>
            <a:r>
              <a:rPr sz="2200" spc="-7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and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ahoma"/>
                <a:cs typeface="Tahoma"/>
              </a:rPr>
              <a:t>inaccurate.</a:t>
            </a:r>
            <a:r>
              <a:rPr sz="2200" spc="-8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As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a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ahoma"/>
                <a:cs typeface="Tahoma"/>
              </a:rPr>
              <a:t>result,</a:t>
            </a:r>
            <a:r>
              <a:rPr sz="2200" spc="-8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Tahoma"/>
                <a:cs typeface="Tahoma"/>
              </a:rPr>
              <a:t>it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Tahoma"/>
                <a:cs typeface="Tahoma"/>
              </a:rPr>
              <a:t>consumes</a:t>
            </a:r>
            <a:r>
              <a:rPr sz="2200" spc="-7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20" dirty="0">
                <a:solidFill>
                  <a:srgbClr val="3E3E3E"/>
                </a:solidFill>
                <a:latin typeface="Tahoma"/>
                <a:cs typeface="Tahoma"/>
              </a:rPr>
              <a:t>more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time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to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manage </a:t>
            </a:r>
            <a:r>
              <a:rPr sz="2200" spc="-67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sz="2200" spc="-12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ahoma"/>
                <a:cs typeface="Tahoma"/>
              </a:rPr>
              <a:t>systems.</a:t>
            </a:r>
            <a:endParaRPr sz="2200">
              <a:latin typeface="Tahoma"/>
              <a:cs typeface="Tahoma"/>
            </a:endParaRPr>
          </a:p>
        </p:txBody>
      </p:sp>
      <p:pic>
        <p:nvPicPr>
          <p:cNvPr id="15" name="object 1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342132" y="757427"/>
            <a:ext cx="9619488" cy="365759"/>
          </a:xfrm>
          <a:prstGeom prst="rect">
            <a:avLst/>
          </a:prstGeom>
        </p:spPr>
      </p:pic>
    </p:spTree>
  </p:cSld>
  <p:clrMapOvr>
    <a:masterClrMapping/>
  </p:clrMapOvr>
</p:sld>
</file>

<file path=ppt/slides/slide4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694421" y="306451"/>
            <a:ext cx="86868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5" dirty="0">
                <a:solidFill>
                  <a:srgbClr val="3E3E3E"/>
                </a:solidFill>
              </a:rPr>
              <a:t>Po</a:t>
            </a:r>
            <a:r>
              <a:rPr spc="-40" dirty="0">
                <a:solidFill>
                  <a:srgbClr val="3E3E3E"/>
                </a:solidFill>
              </a:rPr>
              <a:t>d</a:t>
            </a:r>
            <a:r>
              <a:rPr spc="-55" dirty="0">
                <a:solidFill>
                  <a:srgbClr val="3E3E3E"/>
                </a:solidFill>
              </a:rPr>
              <a:t>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509642" y="1507616"/>
            <a:ext cx="733933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125" dirty="0">
                <a:solidFill>
                  <a:srgbClr val="3E3E3E"/>
                </a:solidFill>
                <a:latin typeface="Trebuchet MS"/>
                <a:cs typeface="Trebuchet MS"/>
              </a:rPr>
              <a:t>Pods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in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a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Kubernetes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5" dirty="0">
                <a:solidFill>
                  <a:srgbClr val="3E3E3E"/>
                </a:solidFill>
                <a:latin typeface="Trebuchet MS"/>
                <a:cs typeface="Trebuchet MS"/>
              </a:rPr>
              <a:t>cluster</a:t>
            </a:r>
            <a:r>
              <a:rPr sz="2200" spc="-6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are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10" dirty="0">
                <a:solidFill>
                  <a:srgbClr val="3E3E3E"/>
                </a:solidFill>
                <a:latin typeface="Trebuchet MS"/>
                <a:cs typeface="Trebuchet MS"/>
              </a:rPr>
              <a:t>used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in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two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rebuchet MS"/>
                <a:cs typeface="Trebuchet MS"/>
              </a:rPr>
              <a:t>main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5" dirty="0">
                <a:solidFill>
                  <a:srgbClr val="3E3E3E"/>
                </a:solidFill>
                <a:latin typeface="Trebuchet MS"/>
                <a:cs typeface="Trebuchet MS"/>
              </a:rPr>
              <a:t>ways.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689603" y="2538983"/>
            <a:ext cx="4066540" cy="4399915"/>
          </a:xfrm>
          <a:custGeom>
            <a:avLst/>
            <a:gdLst/>
            <a:ahLst/>
            <a:cxnLst/>
            <a:rect l="l" t="t" r="r" b="b"/>
            <a:pathLst>
              <a:path w="4066540" h="4399915">
                <a:moveTo>
                  <a:pt x="3937127" y="0"/>
                </a:moveTo>
                <a:lnTo>
                  <a:pt x="128905" y="0"/>
                </a:lnTo>
                <a:lnTo>
                  <a:pt x="78759" y="10140"/>
                </a:lnTo>
                <a:lnTo>
                  <a:pt x="37782" y="37782"/>
                </a:lnTo>
                <a:lnTo>
                  <a:pt x="10140" y="78759"/>
                </a:lnTo>
                <a:lnTo>
                  <a:pt x="0" y="128905"/>
                </a:lnTo>
                <a:lnTo>
                  <a:pt x="0" y="4270883"/>
                </a:lnTo>
                <a:lnTo>
                  <a:pt x="10140" y="4321028"/>
                </a:lnTo>
                <a:lnTo>
                  <a:pt x="37782" y="4362005"/>
                </a:lnTo>
                <a:lnTo>
                  <a:pt x="78759" y="4389647"/>
                </a:lnTo>
                <a:lnTo>
                  <a:pt x="128905" y="4399788"/>
                </a:lnTo>
                <a:lnTo>
                  <a:pt x="3937127" y="4399788"/>
                </a:lnTo>
                <a:lnTo>
                  <a:pt x="3987272" y="4389647"/>
                </a:lnTo>
                <a:lnTo>
                  <a:pt x="4028249" y="4362005"/>
                </a:lnTo>
                <a:lnTo>
                  <a:pt x="4055891" y="4321028"/>
                </a:lnTo>
                <a:lnTo>
                  <a:pt x="4066031" y="4270883"/>
                </a:lnTo>
                <a:lnTo>
                  <a:pt x="4066031" y="128905"/>
                </a:lnTo>
                <a:lnTo>
                  <a:pt x="4055891" y="78759"/>
                </a:lnTo>
                <a:lnTo>
                  <a:pt x="4028249" y="37782"/>
                </a:lnTo>
                <a:lnTo>
                  <a:pt x="3987272" y="10140"/>
                </a:lnTo>
                <a:lnTo>
                  <a:pt x="3937127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793235" y="2638044"/>
            <a:ext cx="3855720" cy="4208145"/>
          </a:xfrm>
          <a:custGeom>
            <a:avLst/>
            <a:gdLst/>
            <a:ahLst/>
            <a:cxnLst/>
            <a:rect l="l" t="t" r="r" b="b"/>
            <a:pathLst>
              <a:path w="3855720" h="4208145">
                <a:moveTo>
                  <a:pt x="0" y="122300"/>
                </a:moveTo>
                <a:lnTo>
                  <a:pt x="9608" y="74687"/>
                </a:lnTo>
                <a:lnTo>
                  <a:pt x="35813" y="35813"/>
                </a:lnTo>
                <a:lnTo>
                  <a:pt x="74687" y="9608"/>
                </a:lnTo>
                <a:lnTo>
                  <a:pt x="122300" y="0"/>
                </a:lnTo>
                <a:lnTo>
                  <a:pt x="3733418" y="0"/>
                </a:lnTo>
                <a:lnTo>
                  <a:pt x="3781032" y="9608"/>
                </a:lnTo>
                <a:lnTo>
                  <a:pt x="3819906" y="35813"/>
                </a:lnTo>
                <a:lnTo>
                  <a:pt x="3846111" y="74687"/>
                </a:lnTo>
                <a:lnTo>
                  <a:pt x="3855719" y="122300"/>
                </a:lnTo>
                <a:lnTo>
                  <a:pt x="3855719" y="4085462"/>
                </a:lnTo>
                <a:lnTo>
                  <a:pt x="3846111" y="4133076"/>
                </a:lnTo>
                <a:lnTo>
                  <a:pt x="3819906" y="4171950"/>
                </a:lnTo>
                <a:lnTo>
                  <a:pt x="3781032" y="4198155"/>
                </a:lnTo>
                <a:lnTo>
                  <a:pt x="3733418" y="4207763"/>
                </a:lnTo>
                <a:lnTo>
                  <a:pt x="122300" y="4207763"/>
                </a:lnTo>
                <a:lnTo>
                  <a:pt x="74687" y="4198155"/>
                </a:lnTo>
                <a:lnTo>
                  <a:pt x="35813" y="4171950"/>
                </a:lnTo>
                <a:lnTo>
                  <a:pt x="9608" y="4133076"/>
                </a:lnTo>
                <a:lnTo>
                  <a:pt x="0" y="4085462"/>
                </a:lnTo>
                <a:lnTo>
                  <a:pt x="0" y="122300"/>
                </a:lnTo>
                <a:close/>
              </a:path>
            </a:pathLst>
          </a:custGeom>
          <a:ln w="12700">
            <a:solidFill>
              <a:srgbClr val="BEBEBE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599688" y="2948939"/>
            <a:ext cx="4243070" cy="723900"/>
          </a:xfrm>
          <a:prstGeom prst="rect">
            <a:avLst/>
          </a:prstGeom>
          <a:solidFill>
            <a:srgbClr val="5EC5D2"/>
          </a:solidFill>
        </p:spPr>
        <p:txBody>
          <a:bodyPr vert="horz" wrap="square" lIns="0" tIns="223520" rIns="0" bIns="0" rtlCol="0">
            <a:spAutoFit/>
          </a:bodyPr>
          <a:lstStyle/>
          <a:p>
            <a:pPr marL="104775" algn="ctr">
              <a:lnSpc>
                <a:spcPct val="100000"/>
              </a:lnSpc>
              <a:spcBef>
                <a:spcPts val="1760"/>
              </a:spcBef>
            </a:pP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Single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rebuchet MS"/>
                <a:cs typeface="Trebuchet MS"/>
              </a:rPr>
              <a:t>Container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20" dirty="0">
                <a:solidFill>
                  <a:srgbClr val="3E3E3E"/>
                </a:solidFill>
                <a:latin typeface="Trebuchet MS"/>
                <a:cs typeface="Trebuchet MS"/>
              </a:rPr>
              <a:t>Pods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599688" y="2857500"/>
            <a:ext cx="90170" cy="91440"/>
          </a:xfrm>
          <a:custGeom>
            <a:avLst/>
            <a:gdLst/>
            <a:ahLst/>
            <a:cxnLst/>
            <a:rect l="l" t="t" r="r" b="b"/>
            <a:pathLst>
              <a:path w="90170" h="91439">
                <a:moveTo>
                  <a:pt x="89915" y="0"/>
                </a:moveTo>
                <a:lnTo>
                  <a:pt x="0" y="91439"/>
                </a:lnTo>
                <a:lnTo>
                  <a:pt x="89915" y="91439"/>
                </a:lnTo>
                <a:lnTo>
                  <a:pt x="89915" y="0"/>
                </a:lnTo>
                <a:close/>
              </a:path>
            </a:pathLst>
          </a:custGeom>
          <a:solidFill>
            <a:srgbClr val="31A8B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754111" y="2857500"/>
            <a:ext cx="90170" cy="91440"/>
          </a:xfrm>
          <a:custGeom>
            <a:avLst/>
            <a:gdLst/>
            <a:ahLst/>
            <a:cxnLst/>
            <a:rect l="l" t="t" r="r" b="b"/>
            <a:pathLst>
              <a:path w="90170" h="91439">
                <a:moveTo>
                  <a:pt x="0" y="0"/>
                </a:moveTo>
                <a:lnTo>
                  <a:pt x="0" y="91439"/>
                </a:lnTo>
                <a:lnTo>
                  <a:pt x="89916" y="91439"/>
                </a:lnTo>
                <a:lnTo>
                  <a:pt x="0" y="0"/>
                </a:lnTo>
                <a:close/>
              </a:path>
            </a:pathLst>
          </a:custGeom>
          <a:solidFill>
            <a:srgbClr val="31A8B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4065270" y="3905504"/>
            <a:ext cx="2759710" cy="19030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95"/>
              </a:spcBef>
              <a:buChar char="•"/>
              <a:tabLst>
                <a:tab pos="354965" algn="l"/>
                <a:tab pos="355600" algn="l"/>
              </a:tabLst>
            </a:pPr>
            <a:r>
              <a:rPr sz="2200" spc="155" dirty="0">
                <a:solidFill>
                  <a:srgbClr val="3E3E3E"/>
                </a:solidFill>
                <a:latin typeface="Trebuchet MS"/>
                <a:cs typeface="Trebuchet MS"/>
              </a:rPr>
              <a:t>Common</a:t>
            </a:r>
            <a:r>
              <a:rPr sz="2200" spc="-10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Trebuchet MS"/>
                <a:cs typeface="Trebuchet MS"/>
              </a:rPr>
              <a:t>use</a:t>
            </a:r>
            <a:r>
              <a:rPr sz="2200" spc="-10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Trebuchet MS"/>
                <a:cs typeface="Trebuchet MS"/>
              </a:rPr>
              <a:t>case</a:t>
            </a:r>
            <a:endParaRPr sz="2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3E3E3E"/>
              </a:buClr>
              <a:buFont typeface="Trebuchet MS"/>
              <a:buChar char="•"/>
            </a:pPr>
            <a:endParaRPr sz="2600">
              <a:latin typeface="Trebuchet MS"/>
              <a:cs typeface="Trebuchet MS"/>
            </a:endParaRPr>
          </a:p>
          <a:p>
            <a:pPr marL="355600" marR="225425" indent="-342900">
              <a:lnSpc>
                <a:spcPct val="114999"/>
              </a:lnSpc>
              <a:buChar char="•"/>
              <a:tabLst>
                <a:tab pos="354965" algn="l"/>
                <a:tab pos="355600" algn="l"/>
              </a:tabLst>
            </a:pPr>
            <a:r>
              <a:rPr sz="2200" spc="-20" dirty="0">
                <a:solidFill>
                  <a:srgbClr val="3E3E3E"/>
                </a:solidFill>
                <a:latin typeface="Trebuchet MS"/>
                <a:cs typeface="Trebuchet MS"/>
              </a:rPr>
              <a:t>Act</a:t>
            </a:r>
            <a:r>
              <a:rPr sz="2200" spc="-12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14" dirty="0">
                <a:solidFill>
                  <a:srgbClr val="3E3E3E"/>
                </a:solidFill>
                <a:latin typeface="Trebuchet MS"/>
                <a:cs typeface="Trebuchet MS"/>
              </a:rPr>
              <a:t>as</a:t>
            </a:r>
            <a:r>
              <a:rPr sz="2200" spc="-12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a</a:t>
            </a:r>
            <a:r>
              <a:rPr sz="2200" spc="-12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rebuchet MS"/>
                <a:cs typeface="Trebuchet MS"/>
              </a:rPr>
              <a:t>wrapper </a:t>
            </a:r>
            <a:r>
              <a:rPr sz="2200" spc="-64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Trebuchet MS"/>
                <a:cs typeface="Trebuchet MS"/>
              </a:rPr>
              <a:t>around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a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single </a:t>
            </a:r>
            <a:r>
              <a:rPr sz="2200" spc="4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container</a:t>
            </a:r>
            <a:endParaRPr sz="2200">
              <a:latin typeface="Trebuchet MS"/>
              <a:cs typeface="Trebuchet MS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8502395" y="2538983"/>
            <a:ext cx="4066540" cy="4399915"/>
            <a:chOff x="8502395" y="2538983"/>
            <a:chExt cx="4066540" cy="4399915"/>
          </a:xfrm>
        </p:grpSpPr>
        <p:sp>
          <p:nvSpPr>
            <p:cNvPr id="12" name="object 12"/>
            <p:cNvSpPr/>
            <p:nvPr/>
          </p:nvSpPr>
          <p:spPr>
            <a:xfrm>
              <a:off x="8502395" y="2538983"/>
              <a:ext cx="4066540" cy="4399915"/>
            </a:xfrm>
            <a:custGeom>
              <a:avLst/>
              <a:gdLst/>
              <a:ahLst/>
              <a:cxnLst/>
              <a:rect l="l" t="t" r="r" b="b"/>
              <a:pathLst>
                <a:path w="4066540" h="4399915">
                  <a:moveTo>
                    <a:pt x="3937127" y="0"/>
                  </a:moveTo>
                  <a:lnTo>
                    <a:pt x="128904" y="0"/>
                  </a:lnTo>
                  <a:lnTo>
                    <a:pt x="78759" y="10140"/>
                  </a:lnTo>
                  <a:lnTo>
                    <a:pt x="37782" y="37782"/>
                  </a:lnTo>
                  <a:lnTo>
                    <a:pt x="10140" y="78759"/>
                  </a:lnTo>
                  <a:lnTo>
                    <a:pt x="0" y="128905"/>
                  </a:lnTo>
                  <a:lnTo>
                    <a:pt x="0" y="4270883"/>
                  </a:lnTo>
                  <a:lnTo>
                    <a:pt x="10140" y="4321028"/>
                  </a:lnTo>
                  <a:lnTo>
                    <a:pt x="37782" y="4362005"/>
                  </a:lnTo>
                  <a:lnTo>
                    <a:pt x="78759" y="4389647"/>
                  </a:lnTo>
                  <a:lnTo>
                    <a:pt x="128904" y="4399788"/>
                  </a:lnTo>
                  <a:lnTo>
                    <a:pt x="3937127" y="4399788"/>
                  </a:lnTo>
                  <a:lnTo>
                    <a:pt x="3987272" y="4389647"/>
                  </a:lnTo>
                  <a:lnTo>
                    <a:pt x="4028249" y="4362005"/>
                  </a:lnTo>
                  <a:lnTo>
                    <a:pt x="4055891" y="4321028"/>
                  </a:lnTo>
                  <a:lnTo>
                    <a:pt x="4066031" y="4270883"/>
                  </a:lnTo>
                  <a:lnTo>
                    <a:pt x="4066031" y="128905"/>
                  </a:lnTo>
                  <a:lnTo>
                    <a:pt x="4055891" y="78759"/>
                  </a:lnTo>
                  <a:lnTo>
                    <a:pt x="4028249" y="37782"/>
                  </a:lnTo>
                  <a:lnTo>
                    <a:pt x="3987272" y="10140"/>
                  </a:lnTo>
                  <a:lnTo>
                    <a:pt x="3937127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8610599" y="2638043"/>
              <a:ext cx="3854450" cy="4206240"/>
            </a:xfrm>
            <a:custGeom>
              <a:avLst/>
              <a:gdLst/>
              <a:ahLst/>
              <a:cxnLst/>
              <a:rect l="l" t="t" r="r" b="b"/>
              <a:pathLst>
                <a:path w="3854450" h="4206240">
                  <a:moveTo>
                    <a:pt x="0" y="122173"/>
                  </a:moveTo>
                  <a:lnTo>
                    <a:pt x="9606" y="74634"/>
                  </a:lnTo>
                  <a:lnTo>
                    <a:pt x="35798" y="35798"/>
                  </a:lnTo>
                  <a:lnTo>
                    <a:pt x="74634" y="9606"/>
                  </a:lnTo>
                  <a:lnTo>
                    <a:pt x="122174" y="0"/>
                  </a:lnTo>
                  <a:lnTo>
                    <a:pt x="3732149" y="0"/>
                  </a:lnTo>
                  <a:lnTo>
                    <a:pt x="3779688" y="9606"/>
                  </a:lnTo>
                  <a:lnTo>
                    <a:pt x="3818524" y="35798"/>
                  </a:lnTo>
                  <a:lnTo>
                    <a:pt x="3844716" y="74634"/>
                  </a:lnTo>
                  <a:lnTo>
                    <a:pt x="3854323" y="122173"/>
                  </a:lnTo>
                  <a:lnTo>
                    <a:pt x="3854323" y="4084066"/>
                  </a:lnTo>
                  <a:lnTo>
                    <a:pt x="3844716" y="4131605"/>
                  </a:lnTo>
                  <a:lnTo>
                    <a:pt x="3818524" y="4170441"/>
                  </a:lnTo>
                  <a:lnTo>
                    <a:pt x="3779688" y="4196633"/>
                  </a:lnTo>
                  <a:lnTo>
                    <a:pt x="3732149" y="4206239"/>
                  </a:lnTo>
                  <a:lnTo>
                    <a:pt x="122174" y="4206239"/>
                  </a:lnTo>
                  <a:lnTo>
                    <a:pt x="74634" y="4196633"/>
                  </a:lnTo>
                  <a:lnTo>
                    <a:pt x="35798" y="4170441"/>
                  </a:lnTo>
                  <a:lnTo>
                    <a:pt x="9606" y="4131605"/>
                  </a:lnTo>
                  <a:lnTo>
                    <a:pt x="0" y="4084066"/>
                  </a:lnTo>
                  <a:lnTo>
                    <a:pt x="0" y="122173"/>
                  </a:lnTo>
                  <a:close/>
                </a:path>
              </a:pathLst>
            </a:custGeom>
            <a:ln w="12700">
              <a:solidFill>
                <a:srgbClr val="BEBEBE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8412480" y="2948939"/>
            <a:ext cx="4241800" cy="723900"/>
          </a:xfrm>
          <a:prstGeom prst="rect">
            <a:avLst/>
          </a:prstGeom>
          <a:solidFill>
            <a:srgbClr val="F9C36E"/>
          </a:solidFill>
        </p:spPr>
        <p:txBody>
          <a:bodyPr vert="horz" wrap="square" lIns="0" tIns="223520" rIns="0" bIns="0" rtlCol="0">
            <a:spAutoFit/>
          </a:bodyPr>
          <a:lstStyle/>
          <a:p>
            <a:pPr marL="9525" algn="ctr">
              <a:lnSpc>
                <a:spcPct val="100000"/>
              </a:lnSpc>
              <a:spcBef>
                <a:spcPts val="1760"/>
              </a:spcBef>
            </a:pPr>
            <a:r>
              <a:rPr sz="2200" spc="55" dirty="0">
                <a:solidFill>
                  <a:srgbClr val="3E3E3E"/>
                </a:solidFill>
                <a:latin typeface="Trebuchet MS"/>
                <a:cs typeface="Trebuchet MS"/>
              </a:rPr>
              <a:t>Multi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rebuchet MS"/>
                <a:cs typeface="Trebuchet MS"/>
              </a:rPr>
              <a:t>Container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20" dirty="0">
                <a:solidFill>
                  <a:srgbClr val="3E3E3E"/>
                </a:solidFill>
                <a:latin typeface="Trebuchet MS"/>
                <a:cs typeface="Trebuchet MS"/>
              </a:rPr>
              <a:t>Pods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8412480" y="2857499"/>
            <a:ext cx="4243070" cy="91440"/>
          </a:xfrm>
          <a:custGeom>
            <a:avLst/>
            <a:gdLst/>
            <a:ahLst/>
            <a:cxnLst/>
            <a:rect l="l" t="t" r="r" b="b"/>
            <a:pathLst>
              <a:path w="4243070" h="91439">
                <a:moveTo>
                  <a:pt x="89916" y="0"/>
                </a:moveTo>
                <a:lnTo>
                  <a:pt x="0" y="91440"/>
                </a:lnTo>
                <a:lnTo>
                  <a:pt x="89916" y="91440"/>
                </a:lnTo>
                <a:lnTo>
                  <a:pt x="89916" y="0"/>
                </a:lnTo>
                <a:close/>
              </a:path>
              <a:path w="4243070" h="91439">
                <a:moveTo>
                  <a:pt x="4242816" y="91440"/>
                </a:moveTo>
                <a:lnTo>
                  <a:pt x="4154424" y="0"/>
                </a:lnTo>
                <a:lnTo>
                  <a:pt x="4154424" y="91440"/>
                </a:lnTo>
                <a:lnTo>
                  <a:pt x="4242816" y="91440"/>
                </a:lnTo>
                <a:close/>
              </a:path>
            </a:pathLst>
          </a:custGeom>
          <a:solidFill>
            <a:srgbClr val="AE9B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8723503" y="3958844"/>
            <a:ext cx="3578860" cy="26739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95"/>
              </a:spcBef>
              <a:buChar char="•"/>
              <a:tabLst>
                <a:tab pos="354965" algn="l"/>
                <a:tab pos="355600" algn="l"/>
              </a:tabLst>
            </a:pP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Advanced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Trebuchet MS"/>
                <a:cs typeface="Trebuchet MS"/>
              </a:rPr>
              <a:t>use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Trebuchet MS"/>
                <a:cs typeface="Trebuchet MS"/>
              </a:rPr>
              <a:t>case</a:t>
            </a:r>
            <a:endParaRPr sz="2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3E3E3E"/>
              </a:buClr>
              <a:buFont typeface="Trebuchet MS"/>
              <a:buChar char="•"/>
            </a:pPr>
            <a:endParaRPr sz="2600">
              <a:latin typeface="Trebuchet MS"/>
              <a:cs typeface="Trebuchet MS"/>
            </a:endParaRPr>
          </a:p>
          <a:p>
            <a:pPr marL="355600" marR="5080" indent="-342900">
              <a:lnSpc>
                <a:spcPct val="114999"/>
              </a:lnSpc>
              <a:buChar char="•"/>
              <a:tabLst>
                <a:tab pos="354965" algn="l"/>
                <a:tab pos="355600" algn="l"/>
              </a:tabLst>
            </a:pPr>
            <a:r>
              <a:rPr sz="2200" spc="90" dirty="0">
                <a:solidFill>
                  <a:srgbClr val="3E3E3E"/>
                </a:solidFill>
                <a:latin typeface="Trebuchet MS"/>
                <a:cs typeface="Trebuchet MS"/>
              </a:rPr>
              <a:t>Can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encapsulate </a:t>
            </a:r>
            <a:r>
              <a:rPr sz="2200" spc="100" dirty="0">
                <a:solidFill>
                  <a:srgbClr val="3E3E3E"/>
                </a:solidFill>
                <a:latin typeface="Trebuchet MS"/>
                <a:cs typeface="Trebuchet MS"/>
              </a:rPr>
              <a:t>an </a:t>
            </a:r>
            <a:r>
              <a:rPr sz="2200" spc="10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application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Trebuchet MS"/>
                <a:cs typeface="Trebuchet MS"/>
              </a:rPr>
              <a:t>composed</a:t>
            </a:r>
            <a:r>
              <a:rPr sz="2200" spc="-10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of </a:t>
            </a:r>
            <a:r>
              <a:rPr sz="2200" spc="-64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5" dirty="0">
                <a:solidFill>
                  <a:srgbClr val="3E3E3E"/>
                </a:solidFill>
                <a:latin typeface="Trebuchet MS"/>
                <a:cs typeface="Trebuchet MS"/>
              </a:rPr>
              <a:t>multiple </a:t>
            </a:r>
            <a:r>
              <a:rPr sz="2200" spc="-15" dirty="0">
                <a:solidFill>
                  <a:srgbClr val="3E3E3E"/>
                </a:solidFill>
                <a:latin typeface="Trebuchet MS"/>
                <a:cs typeface="Trebuchet MS"/>
              </a:rPr>
              <a:t>co-located, </a:t>
            </a:r>
            <a:r>
              <a:rPr sz="2200" spc="-1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20" dirty="0">
                <a:solidFill>
                  <a:srgbClr val="3E3E3E"/>
                </a:solidFill>
                <a:latin typeface="Trebuchet MS"/>
                <a:cs typeface="Trebuchet MS"/>
              </a:rPr>
              <a:t>tightly </a:t>
            </a:r>
            <a:r>
              <a:rPr sz="2200" spc="55" dirty="0">
                <a:solidFill>
                  <a:srgbClr val="3E3E3E"/>
                </a:solidFill>
                <a:latin typeface="Trebuchet MS"/>
                <a:cs typeface="Trebuchet MS"/>
              </a:rPr>
              <a:t>coupled </a:t>
            </a:r>
            <a:r>
              <a:rPr sz="2200" spc="6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Trebuchet MS"/>
                <a:cs typeface="Trebuchet MS"/>
              </a:rPr>
              <a:t>containers</a:t>
            </a:r>
            <a:endParaRPr sz="2200">
              <a:latin typeface="Trebuchet MS"/>
              <a:cs typeface="Trebuchet MS"/>
            </a:endParaRPr>
          </a:p>
        </p:txBody>
      </p:sp>
      <p:pic>
        <p:nvPicPr>
          <p:cNvPr id="17" name="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286243" y="757427"/>
            <a:ext cx="1731263" cy="365759"/>
          </a:xfrm>
          <a:prstGeom prst="rect">
            <a:avLst/>
          </a:prstGeom>
        </p:spPr>
      </p:pic>
    </p:spTree>
  </p:cSld>
  <p:clrMapOvr>
    <a:masterClrMapping/>
  </p:clrMapOvr>
</p:sld>
</file>

<file path=ppt/slides/slide4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218691" y="3095624"/>
            <a:ext cx="8861425" cy="1122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dirty="0">
                <a:solidFill>
                  <a:srgbClr val="3E3E3E"/>
                </a:solidFill>
                <a:latin typeface="Tahoma"/>
                <a:cs typeface="Tahoma"/>
              </a:rPr>
              <a:t>Problem</a:t>
            </a:r>
            <a:r>
              <a:rPr sz="2200" b="1" spc="-6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b="1" spc="-20" dirty="0">
                <a:solidFill>
                  <a:srgbClr val="3E3E3E"/>
                </a:solidFill>
                <a:latin typeface="Tahoma"/>
                <a:cs typeface="Tahoma"/>
              </a:rPr>
              <a:t>Statement:</a:t>
            </a:r>
            <a:endParaRPr sz="22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75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2200" spc="85" dirty="0">
                <a:solidFill>
                  <a:srgbClr val="434343"/>
                </a:solidFill>
                <a:latin typeface="Trebuchet MS"/>
                <a:cs typeface="Trebuchet MS"/>
              </a:rPr>
              <a:t>You</a:t>
            </a:r>
            <a:r>
              <a:rPr sz="2200" spc="-80" dirty="0">
                <a:solidFill>
                  <a:srgbClr val="434343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are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given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a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10" dirty="0">
                <a:solidFill>
                  <a:srgbClr val="3E3E3E"/>
                </a:solidFill>
                <a:latin typeface="Trebuchet MS"/>
                <a:cs typeface="Trebuchet MS"/>
              </a:rPr>
              <a:t>project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to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dirty="0">
                <a:solidFill>
                  <a:srgbClr val="3E3E3E"/>
                </a:solidFill>
                <a:latin typeface="Trebuchet MS"/>
                <a:cs typeface="Trebuchet MS"/>
              </a:rPr>
              <a:t>create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a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Kubernetes</a:t>
            </a:r>
            <a:r>
              <a:rPr sz="2200" spc="-5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25" dirty="0">
                <a:solidFill>
                  <a:srgbClr val="3E3E3E"/>
                </a:solidFill>
                <a:latin typeface="Trebuchet MS"/>
                <a:cs typeface="Trebuchet MS"/>
              </a:rPr>
              <a:t>pod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rebuchet MS"/>
                <a:cs typeface="Trebuchet MS"/>
              </a:rPr>
              <a:t>using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a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rebuchet MS"/>
                <a:cs typeface="Trebuchet MS"/>
              </a:rPr>
              <a:t>yaml</a:t>
            </a:r>
            <a:r>
              <a:rPr sz="2200" spc="-5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file.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91641" y="501776"/>
            <a:ext cx="48888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5" dirty="0"/>
              <a:t>Pod</a:t>
            </a:r>
            <a:r>
              <a:rPr spc="-105" dirty="0"/>
              <a:t> </a:t>
            </a:r>
            <a:r>
              <a:rPr spc="5" dirty="0"/>
              <a:t>Creation</a:t>
            </a:r>
            <a:r>
              <a:rPr spc="-105" dirty="0"/>
              <a:t> </a:t>
            </a:r>
            <a:r>
              <a:rPr spc="20" dirty="0"/>
              <a:t>in</a:t>
            </a:r>
            <a:r>
              <a:rPr spc="-125" dirty="0"/>
              <a:t> </a:t>
            </a:r>
            <a:r>
              <a:rPr spc="-5" dirty="0"/>
              <a:t>Kubernetes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3010134" y="1843531"/>
            <a:ext cx="242887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spc="-10" dirty="0">
                <a:solidFill>
                  <a:srgbClr val="3E3E3E"/>
                </a:solidFill>
                <a:latin typeface="Tahoma"/>
                <a:cs typeface="Tahoma"/>
              </a:rPr>
              <a:t>D</a:t>
            </a:r>
            <a:r>
              <a:rPr sz="2200" b="1" spc="-15" dirty="0">
                <a:solidFill>
                  <a:srgbClr val="3E3E3E"/>
                </a:solidFill>
                <a:latin typeface="Tahoma"/>
                <a:cs typeface="Tahoma"/>
              </a:rPr>
              <a:t>uration</a:t>
            </a:r>
            <a:r>
              <a:rPr sz="2200" b="1" spc="-5" dirty="0">
                <a:solidFill>
                  <a:srgbClr val="3E3E3E"/>
                </a:solidFill>
                <a:latin typeface="Tahoma"/>
                <a:cs typeface="Tahoma"/>
              </a:rPr>
              <a:t>:</a:t>
            </a:r>
            <a:r>
              <a:rPr sz="2200" b="1" spc="-4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b="1" spc="-150" dirty="0">
                <a:solidFill>
                  <a:srgbClr val="3E3E3E"/>
                </a:solidFill>
                <a:latin typeface="Tahoma"/>
                <a:cs typeface="Tahoma"/>
              </a:rPr>
              <a:t>20</a:t>
            </a:r>
            <a:r>
              <a:rPr sz="2200" b="1" spc="-8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b="1" spc="110" dirty="0">
                <a:solidFill>
                  <a:srgbClr val="3E3E3E"/>
                </a:solidFill>
                <a:latin typeface="Tahoma"/>
                <a:cs typeface="Tahoma"/>
              </a:rPr>
              <a:t>M</a:t>
            </a:r>
            <a:r>
              <a:rPr sz="2200" b="1" spc="-15" dirty="0">
                <a:solidFill>
                  <a:srgbClr val="3E3E3E"/>
                </a:solidFill>
                <a:latin typeface="Tahoma"/>
                <a:cs typeface="Tahoma"/>
              </a:rPr>
              <a:t>in.</a:t>
            </a:r>
            <a:endParaRPr sz="2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4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583428" y="306451"/>
            <a:ext cx="508889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" dirty="0">
                <a:solidFill>
                  <a:srgbClr val="3E3E3E"/>
                </a:solidFill>
              </a:rPr>
              <a:t>Assisted</a:t>
            </a:r>
            <a:r>
              <a:rPr spc="-120" dirty="0">
                <a:solidFill>
                  <a:srgbClr val="3E3E3E"/>
                </a:solidFill>
              </a:rPr>
              <a:t> </a:t>
            </a:r>
            <a:r>
              <a:rPr spc="-30" dirty="0">
                <a:solidFill>
                  <a:srgbClr val="3E3E3E"/>
                </a:solidFill>
              </a:rPr>
              <a:t>Practice:</a:t>
            </a:r>
            <a:r>
              <a:rPr spc="-105" dirty="0">
                <a:solidFill>
                  <a:srgbClr val="3E3E3E"/>
                </a:solidFill>
              </a:rPr>
              <a:t> </a:t>
            </a:r>
            <a:r>
              <a:rPr spc="-10" dirty="0">
                <a:solidFill>
                  <a:srgbClr val="3E3E3E"/>
                </a:solidFill>
              </a:rPr>
              <a:t>Guidelines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212594" y="2214499"/>
            <a:ext cx="6423660" cy="19958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spc="-40" dirty="0">
                <a:solidFill>
                  <a:srgbClr val="3E3E3E"/>
                </a:solidFill>
                <a:latin typeface="Tahoma"/>
                <a:cs typeface="Tahoma"/>
              </a:rPr>
              <a:t>Steps</a:t>
            </a:r>
            <a:r>
              <a:rPr sz="2200" b="1" spc="-8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b="1" spc="15" dirty="0">
                <a:solidFill>
                  <a:srgbClr val="3E3E3E"/>
                </a:solidFill>
                <a:latin typeface="Tahoma"/>
                <a:cs typeface="Tahoma"/>
              </a:rPr>
              <a:t>to</a:t>
            </a:r>
            <a:r>
              <a:rPr sz="2200" b="1" spc="-8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b="1" dirty="0">
                <a:solidFill>
                  <a:srgbClr val="3E3E3E"/>
                </a:solidFill>
                <a:latin typeface="Tahoma"/>
                <a:cs typeface="Tahoma"/>
              </a:rPr>
              <a:t>create</a:t>
            </a:r>
            <a:r>
              <a:rPr sz="2200" b="1" spc="-7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b="1" spc="5" dirty="0">
                <a:solidFill>
                  <a:srgbClr val="3E3E3E"/>
                </a:solidFill>
                <a:latin typeface="Tahoma"/>
                <a:cs typeface="Tahoma"/>
              </a:rPr>
              <a:t>a</a:t>
            </a:r>
            <a:r>
              <a:rPr sz="2200" b="1" spc="-8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b="1" spc="-5" dirty="0">
                <a:solidFill>
                  <a:srgbClr val="3E3E3E"/>
                </a:solidFill>
                <a:latin typeface="Tahoma"/>
                <a:cs typeface="Tahoma"/>
              </a:rPr>
              <a:t>Kubernetes</a:t>
            </a:r>
            <a:r>
              <a:rPr sz="2200" b="1" spc="-4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b="1" dirty="0">
                <a:solidFill>
                  <a:srgbClr val="3E3E3E"/>
                </a:solidFill>
                <a:latin typeface="Tahoma"/>
                <a:cs typeface="Tahoma"/>
              </a:rPr>
              <a:t>cluster</a:t>
            </a:r>
            <a:r>
              <a:rPr sz="2200" b="1" spc="-6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b="1" spc="15" dirty="0">
                <a:solidFill>
                  <a:srgbClr val="3E3E3E"/>
                </a:solidFill>
                <a:latin typeface="Tahoma"/>
                <a:cs typeface="Tahoma"/>
              </a:rPr>
              <a:t>on</a:t>
            </a:r>
            <a:r>
              <a:rPr sz="2200" b="1" spc="-5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b="1" spc="-35" dirty="0">
                <a:solidFill>
                  <a:srgbClr val="3E3E3E"/>
                </a:solidFill>
                <a:latin typeface="Tahoma"/>
                <a:cs typeface="Tahoma"/>
              </a:rPr>
              <a:t>Linux:</a:t>
            </a:r>
            <a:endParaRPr sz="22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4350">
              <a:latin typeface="Tahoma"/>
              <a:cs typeface="Tahoma"/>
            </a:endParaRPr>
          </a:p>
          <a:p>
            <a:pPr marL="469900" indent="-368935">
              <a:lnSpc>
                <a:spcPct val="100000"/>
              </a:lnSpc>
              <a:buAutoNum type="arabicPeriod"/>
              <a:tabLst>
                <a:tab pos="469265" algn="l"/>
                <a:tab pos="469900" algn="l"/>
              </a:tabLst>
            </a:pP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Create</a:t>
            </a:r>
            <a:r>
              <a:rPr sz="2200" spc="-10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multi-container</a:t>
            </a:r>
            <a:r>
              <a:rPr sz="2200" spc="-3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rebuchet MS"/>
                <a:cs typeface="Trebuchet MS"/>
              </a:rPr>
              <a:t>pods.</a:t>
            </a:r>
            <a:endParaRPr sz="2200">
              <a:latin typeface="Trebuchet MS"/>
              <a:cs typeface="Trebuchet MS"/>
            </a:endParaRPr>
          </a:p>
          <a:p>
            <a:pPr marL="469900" indent="-368935">
              <a:lnSpc>
                <a:spcPct val="100000"/>
              </a:lnSpc>
              <a:spcBef>
                <a:spcPts val="2315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Create</a:t>
            </a:r>
            <a:r>
              <a:rPr sz="2200" spc="-10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a</a:t>
            </a:r>
            <a:r>
              <a:rPr sz="2200" spc="-10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single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container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pod.</a:t>
            </a:r>
            <a:endParaRPr sz="2200">
              <a:latin typeface="Trebuchet MS"/>
              <a:cs typeface="Trebuchet MS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177284" y="757427"/>
            <a:ext cx="7949183" cy="365759"/>
          </a:xfrm>
          <a:prstGeom prst="rect">
            <a:avLst/>
          </a:prstGeom>
        </p:spPr>
      </p:pic>
    </p:spTree>
  </p:cSld>
  <p:clrMapOvr>
    <a:masterClrMapping/>
  </p:clrMapOvr>
</p:sld>
</file>

<file path=ppt/slides/slide4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310376" y="306451"/>
            <a:ext cx="363601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" dirty="0">
                <a:solidFill>
                  <a:srgbClr val="3E3E3E"/>
                </a:solidFill>
              </a:rPr>
              <a:t>Labels</a:t>
            </a:r>
            <a:r>
              <a:rPr spc="-110" dirty="0">
                <a:solidFill>
                  <a:srgbClr val="3E3E3E"/>
                </a:solidFill>
              </a:rPr>
              <a:t> </a:t>
            </a:r>
            <a:r>
              <a:rPr spc="20" dirty="0">
                <a:solidFill>
                  <a:srgbClr val="3E3E3E"/>
                </a:solidFill>
              </a:rPr>
              <a:t>and</a:t>
            </a:r>
            <a:r>
              <a:rPr spc="-105" dirty="0">
                <a:solidFill>
                  <a:srgbClr val="3E3E3E"/>
                </a:solidFill>
              </a:rPr>
              <a:t> </a:t>
            </a:r>
            <a:r>
              <a:rPr spc="-30" dirty="0">
                <a:solidFill>
                  <a:srgbClr val="3E3E3E"/>
                </a:solidFill>
              </a:rPr>
              <a:t>Selectors</a:t>
            </a:r>
          </a:p>
        </p:txBody>
      </p:sp>
      <p:sp>
        <p:nvSpPr>
          <p:cNvPr id="4" name="object 4"/>
          <p:cNvSpPr/>
          <p:nvPr/>
        </p:nvSpPr>
        <p:spPr>
          <a:xfrm>
            <a:off x="1812798" y="2416301"/>
            <a:ext cx="12313920" cy="3357879"/>
          </a:xfrm>
          <a:custGeom>
            <a:avLst/>
            <a:gdLst/>
            <a:ahLst/>
            <a:cxnLst/>
            <a:rect l="l" t="t" r="r" b="b"/>
            <a:pathLst>
              <a:path w="12313919" h="3357879">
                <a:moveTo>
                  <a:pt x="0" y="559562"/>
                </a:moveTo>
                <a:lnTo>
                  <a:pt x="2054" y="511287"/>
                </a:lnTo>
                <a:lnTo>
                  <a:pt x="8105" y="464151"/>
                </a:lnTo>
                <a:lnTo>
                  <a:pt x="17984" y="418323"/>
                </a:lnTo>
                <a:lnTo>
                  <a:pt x="31523" y="373970"/>
                </a:lnTo>
                <a:lnTo>
                  <a:pt x="48555" y="331260"/>
                </a:lnTo>
                <a:lnTo>
                  <a:pt x="68911" y="290362"/>
                </a:lnTo>
                <a:lnTo>
                  <a:pt x="92424" y="251443"/>
                </a:lnTo>
                <a:lnTo>
                  <a:pt x="118924" y="214671"/>
                </a:lnTo>
                <a:lnTo>
                  <a:pt x="148244" y="180216"/>
                </a:lnTo>
                <a:lnTo>
                  <a:pt x="180216" y="148244"/>
                </a:lnTo>
                <a:lnTo>
                  <a:pt x="214671" y="118924"/>
                </a:lnTo>
                <a:lnTo>
                  <a:pt x="251443" y="92424"/>
                </a:lnTo>
                <a:lnTo>
                  <a:pt x="290362" y="68911"/>
                </a:lnTo>
                <a:lnTo>
                  <a:pt x="331260" y="48555"/>
                </a:lnTo>
                <a:lnTo>
                  <a:pt x="373970" y="31523"/>
                </a:lnTo>
                <a:lnTo>
                  <a:pt x="418323" y="17984"/>
                </a:lnTo>
                <a:lnTo>
                  <a:pt x="464151" y="8105"/>
                </a:lnTo>
                <a:lnTo>
                  <a:pt x="511287" y="2054"/>
                </a:lnTo>
                <a:lnTo>
                  <a:pt x="559562" y="0"/>
                </a:lnTo>
                <a:lnTo>
                  <a:pt x="11754358" y="0"/>
                </a:lnTo>
                <a:lnTo>
                  <a:pt x="11802632" y="2054"/>
                </a:lnTo>
                <a:lnTo>
                  <a:pt x="11849768" y="8105"/>
                </a:lnTo>
                <a:lnTo>
                  <a:pt x="11895596" y="17984"/>
                </a:lnTo>
                <a:lnTo>
                  <a:pt x="11939949" y="31523"/>
                </a:lnTo>
                <a:lnTo>
                  <a:pt x="11982659" y="48555"/>
                </a:lnTo>
                <a:lnTo>
                  <a:pt x="12023557" y="68911"/>
                </a:lnTo>
                <a:lnTo>
                  <a:pt x="12062476" y="92424"/>
                </a:lnTo>
                <a:lnTo>
                  <a:pt x="12099248" y="118924"/>
                </a:lnTo>
                <a:lnTo>
                  <a:pt x="12133703" y="148244"/>
                </a:lnTo>
                <a:lnTo>
                  <a:pt x="12165675" y="180216"/>
                </a:lnTo>
                <a:lnTo>
                  <a:pt x="12194995" y="214671"/>
                </a:lnTo>
                <a:lnTo>
                  <a:pt x="12221495" y="251443"/>
                </a:lnTo>
                <a:lnTo>
                  <a:pt x="12245008" y="290362"/>
                </a:lnTo>
                <a:lnTo>
                  <a:pt x="12265364" y="331260"/>
                </a:lnTo>
                <a:lnTo>
                  <a:pt x="12282396" y="373970"/>
                </a:lnTo>
                <a:lnTo>
                  <a:pt x="12295935" y="418323"/>
                </a:lnTo>
                <a:lnTo>
                  <a:pt x="12305814" y="464151"/>
                </a:lnTo>
                <a:lnTo>
                  <a:pt x="12311865" y="511287"/>
                </a:lnTo>
                <a:lnTo>
                  <a:pt x="12313919" y="559562"/>
                </a:lnTo>
                <a:lnTo>
                  <a:pt x="12313919" y="2797810"/>
                </a:lnTo>
                <a:lnTo>
                  <a:pt x="12311865" y="2846084"/>
                </a:lnTo>
                <a:lnTo>
                  <a:pt x="12305814" y="2893220"/>
                </a:lnTo>
                <a:lnTo>
                  <a:pt x="12295935" y="2939048"/>
                </a:lnTo>
                <a:lnTo>
                  <a:pt x="12282396" y="2983401"/>
                </a:lnTo>
                <a:lnTo>
                  <a:pt x="12265364" y="3026111"/>
                </a:lnTo>
                <a:lnTo>
                  <a:pt x="12245008" y="3067009"/>
                </a:lnTo>
                <a:lnTo>
                  <a:pt x="12221495" y="3105928"/>
                </a:lnTo>
                <a:lnTo>
                  <a:pt x="12194995" y="3142700"/>
                </a:lnTo>
                <a:lnTo>
                  <a:pt x="12165675" y="3177155"/>
                </a:lnTo>
                <a:lnTo>
                  <a:pt x="12133703" y="3209127"/>
                </a:lnTo>
                <a:lnTo>
                  <a:pt x="12099248" y="3238447"/>
                </a:lnTo>
                <a:lnTo>
                  <a:pt x="12062476" y="3264947"/>
                </a:lnTo>
                <a:lnTo>
                  <a:pt x="12023557" y="3288460"/>
                </a:lnTo>
                <a:lnTo>
                  <a:pt x="11982659" y="3308816"/>
                </a:lnTo>
                <a:lnTo>
                  <a:pt x="11939949" y="3325848"/>
                </a:lnTo>
                <a:lnTo>
                  <a:pt x="11895596" y="3339387"/>
                </a:lnTo>
                <a:lnTo>
                  <a:pt x="11849768" y="3349266"/>
                </a:lnTo>
                <a:lnTo>
                  <a:pt x="11802632" y="3355317"/>
                </a:lnTo>
                <a:lnTo>
                  <a:pt x="11754358" y="3357372"/>
                </a:lnTo>
                <a:lnTo>
                  <a:pt x="559562" y="3357372"/>
                </a:lnTo>
                <a:lnTo>
                  <a:pt x="511287" y="3355317"/>
                </a:lnTo>
                <a:lnTo>
                  <a:pt x="464151" y="3349266"/>
                </a:lnTo>
                <a:lnTo>
                  <a:pt x="418323" y="3339387"/>
                </a:lnTo>
                <a:lnTo>
                  <a:pt x="373970" y="3325848"/>
                </a:lnTo>
                <a:lnTo>
                  <a:pt x="331260" y="3308816"/>
                </a:lnTo>
                <a:lnTo>
                  <a:pt x="290362" y="3288460"/>
                </a:lnTo>
                <a:lnTo>
                  <a:pt x="251443" y="3264947"/>
                </a:lnTo>
                <a:lnTo>
                  <a:pt x="214671" y="3238447"/>
                </a:lnTo>
                <a:lnTo>
                  <a:pt x="180216" y="3209127"/>
                </a:lnTo>
                <a:lnTo>
                  <a:pt x="148244" y="3177155"/>
                </a:lnTo>
                <a:lnTo>
                  <a:pt x="118924" y="3142700"/>
                </a:lnTo>
                <a:lnTo>
                  <a:pt x="92424" y="3105928"/>
                </a:lnTo>
                <a:lnTo>
                  <a:pt x="68911" y="3067009"/>
                </a:lnTo>
                <a:lnTo>
                  <a:pt x="48555" y="3026111"/>
                </a:lnTo>
                <a:lnTo>
                  <a:pt x="31523" y="2983401"/>
                </a:lnTo>
                <a:lnTo>
                  <a:pt x="17984" y="2939048"/>
                </a:lnTo>
                <a:lnTo>
                  <a:pt x="8105" y="2893220"/>
                </a:lnTo>
                <a:lnTo>
                  <a:pt x="2054" y="2846084"/>
                </a:lnTo>
                <a:lnTo>
                  <a:pt x="0" y="2797810"/>
                </a:lnTo>
                <a:lnTo>
                  <a:pt x="0" y="559562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221992" y="2110739"/>
            <a:ext cx="1717675" cy="489584"/>
          </a:xfrm>
          <a:custGeom>
            <a:avLst/>
            <a:gdLst/>
            <a:ahLst/>
            <a:cxnLst/>
            <a:rect l="l" t="t" r="r" b="b"/>
            <a:pathLst>
              <a:path w="1717675" h="489585">
                <a:moveTo>
                  <a:pt x="1636013" y="0"/>
                </a:moveTo>
                <a:lnTo>
                  <a:pt x="81533" y="0"/>
                </a:lnTo>
                <a:lnTo>
                  <a:pt x="49774" y="6399"/>
                </a:lnTo>
                <a:lnTo>
                  <a:pt x="23860" y="23860"/>
                </a:lnTo>
                <a:lnTo>
                  <a:pt x="6399" y="49774"/>
                </a:lnTo>
                <a:lnTo>
                  <a:pt x="0" y="81533"/>
                </a:lnTo>
                <a:lnTo>
                  <a:pt x="0" y="407669"/>
                </a:lnTo>
                <a:lnTo>
                  <a:pt x="6399" y="439429"/>
                </a:lnTo>
                <a:lnTo>
                  <a:pt x="23860" y="465343"/>
                </a:lnTo>
                <a:lnTo>
                  <a:pt x="49774" y="482804"/>
                </a:lnTo>
                <a:lnTo>
                  <a:pt x="81533" y="489203"/>
                </a:lnTo>
                <a:lnTo>
                  <a:pt x="1636013" y="489203"/>
                </a:lnTo>
                <a:lnTo>
                  <a:pt x="1667773" y="482804"/>
                </a:lnTo>
                <a:lnTo>
                  <a:pt x="1693687" y="465343"/>
                </a:lnTo>
                <a:lnTo>
                  <a:pt x="1711148" y="439429"/>
                </a:lnTo>
                <a:lnTo>
                  <a:pt x="1717547" y="407669"/>
                </a:lnTo>
                <a:lnTo>
                  <a:pt x="1717547" y="81533"/>
                </a:lnTo>
                <a:lnTo>
                  <a:pt x="1711148" y="49774"/>
                </a:lnTo>
                <a:lnTo>
                  <a:pt x="1693687" y="23860"/>
                </a:lnTo>
                <a:lnTo>
                  <a:pt x="1667773" y="6399"/>
                </a:lnTo>
                <a:lnTo>
                  <a:pt x="1636013" y="0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280920" y="2157476"/>
            <a:ext cx="11442065" cy="32023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730250" marR="10258425" indent="-307975">
              <a:lnSpc>
                <a:spcPct val="100000"/>
              </a:lnSpc>
              <a:spcBef>
                <a:spcPts val="95"/>
              </a:spcBef>
            </a:pPr>
            <a:r>
              <a:rPr sz="2200" b="1" spc="-5" dirty="0">
                <a:solidFill>
                  <a:srgbClr val="FFFFFF"/>
                </a:solidFill>
                <a:latin typeface="Tahoma"/>
                <a:cs typeface="Tahoma"/>
              </a:rPr>
              <a:t>Label  </a:t>
            </a:r>
            <a:r>
              <a:rPr sz="2200" b="1" spc="-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endParaRPr sz="2200">
              <a:latin typeface="Tahoma"/>
              <a:cs typeface="Tahoma"/>
            </a:endParaRPr>
          </a:p>
          <a:p>
            <a:pPr marL="355600" marR="5080" indent="-342900">
              <a:lnSpc>
                <a:spcPts val="3960"/>
              </a:lnSpc>
              <a:spcBef>
                <a:spcPts val="285"/>
              </a:spcBef>
              <a:buFont typeface="Tahoma"/>
              <a:buChar char="•"/>
              <a:tabLst>
                <a:tab pos="354965" algn="l"/>
                <a:tab pos="355600" algn="l"/>
              </a:tabLst>
            </a:pP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Kubernetes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5" dirty="0">
                <a:solidFill>
                  <a:srgbClr val="3E3E3E"/>
                </a:solidFill>
                <a:latin typeface="Trebuchet MS"/>
                <a:cs typeface="Trebuchet MS"/>
              </a:rPr>
              <a:t>attaches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5" dirty="0">
                <a:solidFill>
                  <a:srgbClr val="3E3E3E"/>
                </a:solidFill>
                <a:latin typeface="Trebuchet MS"/>
                <a:cs typeface="Trebuchet MS"/>
              </a:rPr>
              <a:t>key-value</a:t>
            </a:r>
            <a:r>
              <a:rPr sz="2200" spc="-6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rebuchet MS"/>
                <a:cs typeface="Trebuchet MS"/>
              </a:rPr>
              <a:t>pairs</a:t>
            </a:r>
            <a:r>
              <a:rPr sz="2200" spc="-6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10" dirty="0">
                <a:solidFill>
                  <a:srgbClr val="3E3E3E"/>
                </a:solidFill>
                <a:latin typeface="Trebuchet MS"/>
                <a:cs typeface="Trebuchet MS"/>
              </a:rPr>
              <a:t>called</a:t>
            </a:r>
            <a:r>
              <a:rPr sz="2200" spc="-5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Trebuchet MS"/>
                <a:cs typeface="Trebuchet MS"/>
              </a:rPr>
              <a:t>labels</a:t>
            </a:r>
            <a:r>
              <a:rPr sz="2200" spc="-5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for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rebuchet MS"/>
                <a:cs typeface="Trebuchet MS"/>
              </a:rPr>
              <a:t>various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" dirty="0">
                <a:solidFill>
                  <a:srgbClr val="3E3E3E"/>
                </a:solidFill>
                <a:latin typeface="Trebuchet MS"/>
                <a:cs typeface="Trebuchet MS"/>
              </a:rPr>
              <a:t>objects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Trebuchet MS"/>
                <a:cs typeface="Trebuchet MS"/>
              </a:rPr>
              <a:t>such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Trebuchet MS"/>
                <a:cs typeface="Trebuchet MS"/>
              </a:rPr>
              <a:t>as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" dirty="0">
                <a:solidFill>
                  <a:srgbClr val="3E3E3E"/>
                </a:solidFill>
                <a:latin typeface="Trebuchet MS"/>
                <a:cs typeface="Trebuchet MS"/>
              </a:rPr>
              <a:t>services, </a:t>
            </a:r>
            <a:r>
              <a:rPr sz="2200" spc="-64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rebuchet MS"/>
                <a:cs typeface="Trebuchet MS"/>
              </a:rPr>
              <a:t>pods,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Trebuchet MS"/>
                <a:cs typeface="Trebuchet MS"/>
              </a:rPr>
              <a:t>and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rebuchet MS"/>
                <a:cs typeface="Trebuchet MS"/>
              </a:rPr>
              <a:t>nodes.</a:t>
            </a:r>
            <a:endParaRPr sz="2200">
              <a:latin typeface="Trebuchet MS"/>
              <a:cs typeface="Trebuchet MS"/>
            </a:endParaRPr>
          </a:p>
          <a:p>
            <a:pPr marL="355600" marR="674370" indent="-342900">
              <a:lnSpc>
                <a:spcPts val="3960"/>
              </a:lnSpc>
              <a:buFont typeface="Tahoma"/>
              <a:buChar char="•"/>
              <a:tabLst>
                <a:tab pos="354965" algn="l"/>
                <a:tab pos="355600" algn="l"/>
              </a:tabLst>
            </a:pPr>
            <a:r>
              <a:rPr sz="2200" spc="25" dirty="0">
                <a:solidFill>
                  <a:srgbClr val="3E3E3E"/>
                </a:solidFill>
                <a:latin typeface="Trebuchet MS"/>
                <a:cs typeface="Trebuchet MS"/>
              </a:rPr>
              <a:t>They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are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rebuchet MS"/>
                <a:cs typeface="Trebuchet MS"/>
              </a:rPr>
              <a:t>intended</a:t>
            </a:r>
            <a:r>
              <a:rPr sz="2200" spc="-5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for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easy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dirty="0">
                <a:solidFill>
                  <a:srgbClr val="3E3E3E"/>
                </a:solidFill>
                <a:latin typeface="Trebuchet MS"/>
                <a:cs typeface="Trebuchet MS"/>
              </a:rPr>
              <a:t>identification</a:t>
            </a:r>
            <a:r>
              <a:rPr sz="2200" spc="-3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rebuchet MS"/>
                <a:cs typeface="Trebuchet MS"/>
              </a:rPr>
              <a:t>by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rebuchet MS"/>
                <a:cs typeface="Trebuchet MS"/>
              </a:rPr>
              <a:t>users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Trebuchet MS"/>
                <a:cs typeface="Trebuchet MS"/>
              </a:rPr>
              <a:t>and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30" dirty="0">
                <a:solidFill>
                  <a:srgbClr val="3E3E3E"/>
                </a:solidFill>
                <a:latin typeface="Trebuchet MS"/>
                <a:cs typeface="Trebuchet MS"/>
              </a:rPr>
              <a:t>do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rebuchet MS"/>
                <a:cs typeface="Trebuchet MS"/>
              </a:rPr>
              <a:t>not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have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rebuchet MS"/>
                <a:cs typeface="Trebuchet MS"/>
              </a:rPr>
              <a:t>any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Trebuchet MS"/>
                <a:cs typeface="Trebuchet MS"/>
              </a:rPr>
              <a:t>semantic </a:t>
            </a:r>
            <a:r>
              <a:rPr sz="2200" spc="-65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5" dirty="0">
                <a:solidFill>
                  <a:srgbClr val="3E3E3E"/>
                </a:solidFill>
                <a:latin typeface="Trebuchet MS"/>
                <a:cs typeface="Trebuchet MS"/>
              </a:rPr>
              <a:t>implication</a:t>
            </a:r>
            <a:r>
              <a:rPr sz="2200" spc="-4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45" dirty="0">
                <a:solidFill>
                  <a:srgbClr val="3E3E3E"/>
                </a:solidFill>
                <a:latin typeface="Trebuchet MS"/>
                <a:cs typeface="Trebuchet MS"/>
              </a:rPr>
              <a:t>on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5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core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Trebuchet MS"/>
                <a:cs typeface="Trebuchet MS"/>
              </a:rPr>
              <a:t>system.</a:t>
            </a:r>
            <a:endParaRPr sz="2200">
              <a:latin typeface="Trebuchet MS"/>
              <a:cs typeface="Trebuchet MS"/>
            </a:endParaRPr>
          </a:p>
          <a:p>
            <a:pPr marL="355600" indent="-342900">
              <a:lnSpc>
                <a:spcPct val="100000"/>
              </a:lnSpc>
              <a:spcBef>
                <a:spcPts val="969"/>
              </a:spcBef>
              <a:buFont typeface="Tahoma"/>
              <a:buChar char="•"/>
              <a:tabLst>
                <a:tab pos="354965" algn="l"/>
                <a:tab pos="355600" algn="l"/>
              </a:tabLst>
            </a:pPr>
            <a:r>
              <a:rPr sz="2200" spc="25" dirty="0">
                <a:solidFill>
                  <a:srgbClr val="3E3E3E"/>
                </a:solidFill>
                <a:latin typeface="Trebuchet MS"/>
                <a:cs typeface="Trebuchet MS"/>
              </a:rPr>
              <a:t>They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rebuchet MS"/>
                <a:cs typeface="Trebuchet MS"/>
              </a:rPr>
              <a:t>can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rebuchet MS"/>
                <a:cs typeface="Trebuchet MS"/>
              </a:rPr>
              <a:t>be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10" dirty="0">
                <a:solidFill>
                  <a:srgbClr val="3E3E3E"/>
                </a:solidFill>
                <a:latin typeface="Trebuchet MS"/>
                <a:cs typeface="Trebuchet MS"/>
              </a:rPr>
              <a:t>used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to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rebuchet MS"/>
                <a:cs typeface="Trebuchet MS"/>
              </a:rPr>
              <a:t>organize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Trebuchet MS"/>
                <a:cs typeface="Trebuchet MS"/>
              </a:rPr>
              <a:t>and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to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10" dirty="0">
                <a:solidFill>
                  <a:srgbClr val="3E3E3E"/>
                </a:solidFill>
                <a:latin typeface="Trebuchet MS"/>
                <a:cs typeface="Trebuchet MS"/>
              </a:rPr>
              <a:t>select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rebuchet MS"/>
                <a:cs typeface="Trebuchet MS"/>
              </a:rPr>
              <a:t>subsets</a:t>
            </a:r>
            <a:r>
              <a:rPr sz="2200" spc="-6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of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Trebuchet MS"/>
                <a:cs typeface="Trebuchet MS"/>
              </a:rPr>
              <a:t>objects.</a:t>
            </a:r>
            <a:endParaRPr sz="2200">
              <a:latin typeface="Trebuchet MS"/>
              <a:cs typeface="Trebuchet MS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437632" y="757427"/>
            <a:ext cx="5428488" cy="365759"/>
          </a:xfrm>
          <a:prstGeom prst="rect">
            <a:avLst/>
          </a:prstGeom>
        </p:spPr>
      </p:pic>
    </p:spTree>
  </p:cSld>
  <p:clrMapOvr>
    <a:masterClrMapping/>
  </p:clrMapOvr>
</p:sld>
</file>

<file path=ppt/slides/slide4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548118" y="306451"/>
            <a:ext cx="116014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" dirty="0">
                <a:solidFill>
                  <a:srgbClr val="3E3E3E"/>
                </a:solidFill>
              </a:rPr>
              <a:t>Labels</a:t>
            </a:r>
          </a:p>
        </p:txBody>
      </p:sp>
      <p:sp>
        <p:nvSpPr>
          <p:cNvPr id="4" name="object 4"/>
          <p:cNvSpPr/>
          <p:nvPr/>
        </p:nvSpPr>
        <p:spPr>
          <a:xfrm>
            <a:off x="1661160" y="3041904"/>
            <a:ext cx="3317875" cy="1811020"/>
          </a:xfrm>
          <a:custGeom>
            <a:avLst/>
            <a:gdLst/>
            <a:ahLst/>
            <a:cxnLst/>
            <a:rect l="l" t="t" r="r" b="b"/>
            <a:pathLst>
              <a:path w="3317875" h="1811020">
                <a:moveTo>
                  <a:pt x="3015995" y="0"/>
                </a:moveTo>
                <a:lnTo>
                  <a:pt x="301751" y="0"/>
                </a:lnTo>
                <a:lnTo>
                  <a:pt x="252813" y="3950"/>
                </a:lnTo>
                <a:lnTo>
                  <a:pt x="206386" y="15386"/>
                </a:lnTo>
                <a:lnTo>
                  <a:pt x="163092" y="33686"/>
                </a:lnTo>
                <a:lnTo>
                  <a:pt x="123553" y="58228"/>
                </a:lnTo>
                <a:lnTo>
                  <a:pt x="88391" y="88392"/>
                </a:lnTo>
                <a:lnTo>
                  <a:pt x="58228" y="123553"/>
                </a:lnTo>
                <a:lnTo>
                  <a:pt x="33686" y="163092"/>
                </a:lnTo>
                <a:lnTo>
                  <a:pt x="15386" y="206386"/>
                </a:lnTo>
                <a:lnTo>
                  <a:pt x="3950" y="252813"/>
                </a:lnTo>
                <a:lnTo>
                  <a:pt x="0" y="301751"/>
                </a:lnTo>
                <a:lnTo>
                  <a:pt x="0" y="1508760"/>
                </a:lnTo>
                <a:lnTo>
                  <a:pt x="3950" y="1557698"/>
                </a:lnTo>
                <a:lnTo>
                  <a:pt x="15386" y="1604125"/>
                </a:lnTo>
                <a:lnTo>
                  <a:pt x="33686" y="1647419"/>
                </a:lnTo>
                <a:lnTo>
                  <a:pt x="58228" y="1686958"/>
                </a:lnTo>
                <a:lnTo>
                  <a:pt x="88391" y="1722119"/>
                </a:lnTo>
                <a:lnTo>
                  <a:pt x="123553" y="1752283"/>
                </a:lnTo>
                <a:lnTo>
                  <a:pt x="163092" y="1776825"/>
                </a:lnTo>
                <a:lnTo>
                  <a:pt x="206386" y="1795125"/>
                </a:lnTo>
                <a:lnTo>
                  <a:pt x="252813" y="1806561"/>
                </a:lnTo>
                <a:lnTo>
                  <a:pt x="301751" y="1810512"/>
                </a:lnTo>
                <a:lnTo>
                  <a:pt x="3015995" y="1810512"/>
                </a:lnTo>
                <a:lnTo>
                  <a:pt x="3064934" y="1806561"/>
                </a:lnTo>
                <a:lnTo>
                  <a:pt x="3111361" y="1795125"/>
                </a:lnTo>
                <a:lnTo>
                  <a:pt x="3154655" y="1776825"/>
                </a:lnTo>
                <a:lnTo>
                  <a:pt x="3194194" y="1752283"/>
                </a:lnTo>
                <a:lnTo>
                  <a:pt x="3229355" y="1722119"/>
                </a:lnTo>
                <a:lnTo>
                  <a:pt x="3259519" y="1686958"/>
                </a:lnTo>
                <a:lnTo>
                  <a:pt x="3284061" y="1647419"/>
                </a:lnTo>
                <a:lnTo>
                  <a:pt x="3302361" y="1604125"/>
                </a:lnTo>
                <a:lnTo>
                  <a:pt x="3313797" y="1557698"/>
                </a:lnTo>
                <a:lnTo>
                  <a:pt x="3317748" y="1508760"/>
                </a:lnTo>
                <a:lnTo>
                  <a:pt x="3317748" y="301751"/>
                </a:lnTo>
                <a:lnTo>
                  <a:pt x="3313797" y="252813"/>
                </a:lnTo>
                <a:lnTo>
                  <a:pt x="3302361" y="206386"/>
                </a:lnTo>
                <a:lnTo>
                  <a:pt x="3284061" y="163092"/>
                </a:lnTo>
                <a:lnTo>
                  <a:pt x="3259519" y="123553"/>
                </a:lnTo>
                <a:lnTo>
                  <a:pt x="3229355" y="88392"/>
                </a:lnTo>
                <a:lnTo>
                  <a:pt x="3194194" y="58228"/>
                </a:lnTo>
                <a:lnTo>
                  <a:pt x="3154655" y="33686"/>
                </a:lnTo>
                <a:lnTo>
                  <a:pt x="3111361" y="15386"/>
                </a:lnTo>
                <a:lnTo>
                  <a:pt x="3064934" y="3950"/>
                </a:lnTo>
                <a:lnTo>
                  <a:pt x="3015995" y="0"/>
                </a:lnTo>
                <a:close/>
              </a:path>
            </a:pathLst>
          </a:custGeom>
          <a:solidFill>
            <a:srgbClr val="FAE3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661160" y="3041904"/>
            <a:ext cx="302260" cy="1811020"/>
          </a:xfrm>
          <a:custGeom>
            <a:avLst/>
            <a:gdLst/>
            <a:ahLst/>
            <a:cxnLst/>
            <a:rect l="l" t="t" r="r" b="b"/>
            <a:pathLst>
              <a:path w="302260" h="1811020">
                <a:moveTo>
                  <a:pt x="301751" y="1810512"/>
                </a:moveTo>
                <a:lnTo>
                  <a:pt x="252813" y="1806561"/>
                </a:lnTo>
                <a:lnTo>
                  <a:pt x="206386" y="1795125"/>
                </a:lnTo>
                <a:lnTo>
                  <a:pt x="163092" y="1776825"/>
                </a:lnTo>
                <a:lnTo>
                  <a:pt x="123553" y="1752283"/>
                </a:lnTo>
                <a:lnTo>
                  <a:pt x="88391" y="1722119"/>
                </a:lnTo>
                <a:lnTo>
                  <a:pt x="58228" y="1686958"/>
                </a:lnTo>
                <a:lnTo>
                  <a:pt x="33686" y="1647419"/>
                </a:lnTo>
                <a:lnTo>
                  <a:pt x="15386" y="1604125"/>
                </a:lnTo>
                <a:lnTo>
                  <a:pt x="3950" y="1557698"/>
                </a:lnTo>
                <a:lnTo>
                  <a:pt x="0" y="1508760"/>
                </a:lnTo>
                <a:lnTo>
                  <a:pt x="0" y="301751"/>
                </a:lnTo>
                <a:lnTo>
                  <a:pt x="3950" y="252813"/>
                </a:lnTo>
                <a:lnTo>
                  <a:pt x="15386" y="206386"/>
                </a:lnTo>
                <a:lnTo>
                  <a:pt x="33686" y="163092"/>
                </a:lnTo>
                <a:lnTo>
                  <a:pt x="58228" y="123553"/>
                </a:lnTo>
                <a:lnTo>
                  <a:pt x="88391" y="88392"/>
                </a:lnTo>
                <a:lnTo>
                  <a:pt x="123553" y="58228"/>
                </a:lnTo>
                <a:lnTo>
                  <a:pt x="163092" y="33686"/>
                </a:lnTo>
                <a:lnTo>
                  <a:pt x="206386" y="15386"/>
                </a:lnTo>
                <a:lnTo>
                  <a:pt x="252813" y="3950"/>
                </a:lnTo>
                <a:lnTo>
                  <a:pt x="301751" y="0"/>
                </a:lnTo>
              </a:path>
            </a:pathLst>
          </a:custGeom>
          <a:ln w="9525">
            <a:solidFill>
              <a:srgbClr val="4453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677155" y="3041904"/>
            <a:ext cx="302260" cy="1811020"/>
          </a:xfrm>
          <a:custGeom>
            <a:avLst/>
            <a:gdLst/>
            <a:ahLst/>
            <a:cxnLst/>
            <a:rect l="l" t="t" r="r" b="b"/>
            <a:pathLst>
              <a:path w="302260" h="1811020">
                <a:moveTo>
                  <a:pt x="0" y="0"/>
                </a:moveTo>
                <a:lnTo>
                  <a:pt x="48938" y="3950"/>
                </a:lnTo>
                <a:lnTo>
                  <a:pt x="95365" y="15386"/>
                </a:lnTo>
                <a:lnTo>
                  <a:pt x="138659" y="33686"/>
                </a:lnTo>
                <a:lnTo>
                  <a:pt x="178198" y="58228"/>
                </a:lnTo>
                <a:lnTo>
                  <a:pt x="213360" y="88392"/>
                </a:lnTo>
                <a:lnTo>
                  <a:pt x="243523" y="123553"/>
                </a:lnTo>
                <a:lnTo>
                  <a:pt x="268065" y="163092"/>
                </a:lnTo>
                <a:lnTo>
                  <a:pt x="286365" y="206386"/>
                </a:lnTo>
                <a:lnTo>
                  <a:pt x="297801" y="252813"/>
                </a:lnTo>
                <a:lnTo>
                  <a:pt x="301752" y="301751"/>
                </a:lnTo>
                <a:lnTo>
                  <a:pt x="301752" y="1508760"/>
                </a:lnTo>
                <a:lnTo>
                  <a:pt x="297801" y="1557698"/>
                </a:lnTo>
                <a:lnTo>
                  <a:pt x="286365" y="1604125"/>
                </a:lnTo>
                <a:lnTo>
                  <a:pt x="268065" y="1647419"/>
                </a:lnTo>
                <a:lnTo>
                  <a:pt x="243523" y="1686958"/>
                </a:lnTo>
                <a:lnTo>
                  <a:pt x="213360" y="1722119"/>
                </a:lnTo>
                <a:lnTo>
                  <a:pt x="178198" y="1752283"/>
                </a:lnTo>
                <a:lnTo>
                  <a:pt x="138659" y="1776825"/>
                </a:lnTo>
                <a:lnTo>
                  <a:pt x="95365" y="1795125"/>
                </a:lnTo>
                <a:lnTo>
                  <a:pt x="48938" y="1806561"/>
                </a:lnTo>
                <a:lnTo>
                  <a:pt x="0" y="1810512"/>
                </a:lnTo>
              </a:path>
            </a:pathLst>
          </a:custGeom>
          <a:ln w="9524">
            <a:solidFill>
              <a:srgbClr val="4453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979802" y="3277361"/>
            <a:ext cx="2367280" cy="13068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R="961390" algn="r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solidFill>
                  <a:srgbClr val="C55A11"/>
                </a:solidFill>
                <a:latin typeface="Courier New"/>
                <a:cs typeface="Courier New"/>
              </a:rPr>
              <a:t>"metadata"</a:t>
            </a:r>
            <a:r>
              <a:rPr sz="1400" spc="-5" dirty="0">
                <a:solidFill>
                  <a:srgbClr val="3E3E3E"/>
                </a:solidFill>
                <a:latin typeface="Courier New"/>
                <a:cs typeface="Courier New"/>
              </a:rPr>
              <a:t>:</a:t>
            </a:r>
            <a:r>
              <a:rPr sz="1400" spc="-95" dirty="0">
                <a:solidFill>
                  <a:srgbClr val="3E3E3E"/>
                </a:solidFill>
                <a:latin typeface="Courier New"/>
                <a:cs typeface="Courier New"/>
              </a:rPr>
              <a:t> </a:t>
            </a:r>
            <a:r>
              <a:rPr sz="1400" dirty="0">
                <a:solidFill>
                  <a:srgbClr val="3E3E3E"/>
                </a:solidFill>
                <a:latin typeface="Courier New"/>
                <a:cs typeface="Courier New"/>
              </a:rPr>
              <a:t>{</a:t>
            </a:r>
            <a:endParaRPr sz="1400">
              <a:latin typeface="Courier New"/>
              <a:cs typeface="Courier New"/>
            </a:endParaRPr>
          </a:p>
          <a:p>
            <a:pPr marR="961390" algn="r">
              <a:lnSpc>
                <a:spcPct val="100000"/>
              </a:lnSpc>
            </a:pPr>
            <a:r>
              <a:rPr sz="1400" spc="-5" dirty="0">
                <a:solidFill>
                  <a:srgbClr val="008000"/>
                </a:solidFill>
                <a:latin typeface="Courier New"/>
                <a:cs typeface="Courier New"/>
              </a:rPr>
              <a:t>"labels"</a:t>
            </a:r>
            <a:r>
              <a:rPr sz="1400" spc="-5" dirty="0">
                <a:solidFill>
                  <a:srgbClr val="3E3E3E"/>
                </a:solidFill>
                <a:latin typeface="Courier New"/>
                <a:cs typeface="Courier New"/>
              </a:rPr>
              <a:t>:</a:t>
            </a:r>
            <a:r>
              <a:rPr sz="1400" spc="-100" dirty="0">
                <a:solidFill>
                  <a:srgbClr val="3E3E3E"/>
                </a:solidFill>
                <a:latin typeface="Courier New"/>
                <a:cs typeface="Courier New"/>
              </a:rPr>
              <a:t> </a:t>
            </a:r>
            <a:r>
              <a:rPr sz="1400" dirty="0">
                <a:solidFill>
                  <a:srgbClr val="3E3E3E"/>
                </a:solidFill>
                <a:latin typeface="Courier New"/>
                <a:cs typeface="Courier New"/>
              </a:rPr>
              <a:t>{</a:t>
            </a:r>
            <a:endParaRPr sz="1400">
              <a:latin typeface="Courier New"/>
              <a:cs typeface="Courier New"/>
            </a:endParaRPr>
          </a:p>
          <a:p>
            <a:pPr marL="439420">
              <a:lnSpc>
                <a:spcPct val="100000"/>
              </a:lnSpc>
            </a:pPr>
            <a:r>
              <a:rPr sz="1400" spc="-5" dirty="0">
                <a:solidFill>
                  <a:srgbClr val="008000"/>
                </a:solidFill>
                <a:latin typeface="Courier New"/>
                <a:cs typeface="Courier New"/>
              </a:rPr>
              <a:t>"key1"</a:t>
            </a:r>
            <a:r>
              <a:rPr sz="1400" spc="-45" dirty="0">
                <a:solidFill>
                  <a:srgbClr val="008000"/>
                </a:solidFill>
                <a:latin typeface="Courier New"/>
                <a:cs typeface="Courier New"/>
              </a:rPr>
              <a:t> </a:t>
            </a:r>
            <a:r>
              <a:rPr sz="1400" dirty="0">
                <a:solidFill>
                  <a:srgbClr val="3E3E3E"/>
                </a:solidFill>
                <a:latin typeface="Courier New"/>
                <a:cs typeface="Courier New"/>
              </a:rPr>
              <a:t>:</a:t>
            </a:r>
            <a:r>
              <a:rPr sz="1400" spc="-30" dirty="0">
                <a:solidFill>
                  <a:srgbClr val="3E3E3E"/>
                </a:solidFill>
                <a:latin typeface="Courier New"/>
                <a:cs typeface="Courier New"/>
              </a:rPr>
              <a:t> </a:t>
            </a:r>
            <a:r>
              <a:rPr sz="1400" spc="-10" dirty="0">
                <a:solidFill>
                  <a:srgbClr val="C55A11"/>
                </a:solidFill>
                <a:latin typeface="Courier New"/>
                <a:cs typeface="Courier New"/>
              </a:rPr>
              <a:t>"value1"</a:t>
            </a:r>
            <a:r>
              <a:rPr sz="1400" spc="-10" dirty="0">
                <a:solidFill>
                  <a:srgbClr val="3E3E3E"/>
                </a:solidFill>
                <a:latin typeface="Courier New"/>
                <a:cs typeface="Courier New"/>
              </a:rPr>
              <a:t>,</a:t>
            </a:r>
            <a:endParaRPr sz="1400">
              <a:latin typeface="Courier New"/>
              <a:cs typeface="Courier New"/>
            </a:endParaRPr>
          </a:p>
          <a:p>
            <a:pPr marL="439420">
              <a:lnSpc>
                <a:spcPct val="100000"/>
              </a:lnSpc>
            </a:pPr>
            <a:r>
              <a:rPr sz="1400" spc="-5" dirty="0">
                <a:solidFill>
                  <a:srgbClr val="008000"/>
                </a:solidFill>
                <a:latin typeface="Courier New"/>
                <a:cs typeface="Courier New"/>
              </a:rPr>
              <a:t>"key2"</a:t>
            </a:r>
            <a:r>
              <a:rPr sz="1400" spc="-45" dirty="0">
                <a:solidFill>
                  <a:srgbClr val="008000"/>
                </a:solidFill>
                <a:latin typeface="Courier New"/>
                <a:cs typeface="Courier New"/>
              </a:rPr>
              <a:t> </a:t>
            </a:r>
            <a:r>
              <a:rPr sz="1400" dirty="0">
                <a:solidFill>
                  <a:srgbClr val="3E3E3E"/>
                </a:solidFill>
                <a:latin typeface="Courier New"/>
                <a:cs typeface="Courier New"/>
              </a:rPr>
              <a:t>:</a:t>
            </a:r>
            <a:r>
              <a:rPr sz="1400" spc="-35" dirty="0">
                <a:solidFill>
                  <a:srgbClr val="3E3E3E"/>
                </a:solidFill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C55A11"/>
                </a:solidFill>
                <a:latin typeface="Courier New"/>
                <a:cs typeface="Courier New"/>
              </a:rPr>
              <a:t>"value2"</a:t>
            </a:r>
            <a:endParaRPr sz="1400">
              <a:latin typeface="Courier New"/>
              <a:cs typeface="Courier New"/>
            </a:endParaRPr>
          </a:p>
          <a:p>
            <a:pPr marL="226060">
              <a:lnSpc>
                <a:spcPct val="100000"/>
              </a:lnSpc>
            </a:pPr>
            <a:r>
              <a:rPr sz="1400" dirty="0">
                <a:solidFill>
                  <a:srgbClr val="3E3E3E"/>
                </a:solidFill>
                <a:latin typeface="Courier New"/>
                <a:cs typeface="Courier New"/>
              </a:rPr>
              <a:t>}</a:t>
            </a:r>
            <a:endParaRPr sz="14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400" dirty="0">
                <a:solidFill>
                  <a:srgbClr val="3E3E3E"/>
                </a:solidFill>
                <a:latin typeface="Courier New"/>
                <a:cs typeface="Courier New"/>
              </a:rPr>
              <a:t>}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258305" y="2895371"/>
            <a:ext cx="7926705" cy="203771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50000"/>
              </a:lnSpc>
              <a:spcBef>
                <a:spcPts val="100"/>
              </a:spcBef>
              <a:buFont typeface="Tahoma"/>
              <a:buChar char="•"/>
              <a:tabLst>
                <a:tab pos="354965" algn="l"/>
                <a:tab pos="355600" algn="l"/>
              </a:tabLst>
            </a:pPr>
            <a:r>
              <a:rPr sz="2200" spc="45" dirty="0">
                <a:solidFill>
                  <a:srgbClr val="3E3E3E"/>
                </a:solidFill>
                <a:latin typeface="Trebuchet MS"/>
                <a:cs typeface="Trebuchet MS"/>
              </a:rPr>
              <a:t>Labels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rebuchet MS"/>
                <a:cs typeface="Trebuchet MS"/>
              </a:rPr>
              <a:t>can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rebuchet MS"/>
                <a:cs typeface="Trebuchet MS"/>
              </a:rPr>
              <a:t>be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attached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to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" dirty="0">
                <a:solidFill>
                  <a:srgbClr val="3E3E3E"/>
                </a:solidFill>
                <a:latin typeface="Trebuchet MS"/>
                <a:cs typeface="Trebuchet MS"/>
              </a:rPr>
              <a:t>objects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20" dirty="0">
                <a:solidFill>
                  <a:srgbClr val="3E3E3E"/>
                </a:solidFill>
                <a:latin typeface="Trebuchet MS"/>
                <a:cs typeface="Trebuchet MS"/>
              </a:rPr>
              <a:t>at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5" dirty="0">
                <a:solidFill>
                  <a:srgbClr val="3E3E3E"/>
                </a:solidFill>
                <a:latin typeface="Trebuchet MS"/>
                <a:cs typeface="Trebuchet MS"/>
              </a:rPr>
              <a:t>creation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5" dirty="0">
                <a:solidFill>
                  <a:srgbClr val="3E3E3E"/>
                </a:solidFill>
                <a:latin typeface="Trebuchet MS"/>
                <a:cs typeface="Trebuchet MS"/>
              </a:rPr>
              <a:t>time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Trebuchet MS"/>
                <a:cs typeface="Trebuchet MS"/>
              </a:rPr>
              <a:t>and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rebuchet MS"/>
                <a:cs typeface="Trebuchet MS"/>
              </a:rPr>
              <a:t>can </a:t>
            </a:r>
            <a:r>
              <a:rPr sz="2200" spc="-64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rebuchet MS"/>
                <a:cs typeface="Trebuchet MS"/>
              </a:rPr>
              <a:t>be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rebuchet MS"/>
                <a:cs typeface="Trebuchet MS"/>
              </a:rPr>
              <a:t>added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rebuchet MS"/>
                <a:cs typeface="Trebuchet MS"/>
              </a:rPr>
              <a:t>or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rebuchet MS"/>
                <a:cs typeface="Trebuchet MS"/>
              </a:rPr>
              <a:t>modified</a:t>
            </a:r>
            <a:r>
              <a:rPr sz="2200" spc="-5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20" dirty="0">
                <a:solidFill>
                  <a:srgbClr val="3E3E3E"/>
                </a:solidFill>
                <a:latin typeface="Trebuchet MS"/>
                <a:cs typeface="Trebuchet MS"/>
              </a:rPr>
              <a:t>at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rebuchet MS"/>
                <a:cs typeface="Trebuchet MS"/>
              </a:rPr>
              <a:t>any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Trebuchet MS"/>
                <a:cs typeface="Trebuchet MS"/>
              </a:rPr>
              <a:t>time.</a:t>
            </a:r>
            <a:endParaRPr sz="2200">
              <a:latin typeface="Trebuchet MS"/>
              <a:cs typeface="Trebuchet MS"/>
            </a:endParaRPr>
          </a:p>
          <a:p>
            <a:pPr marL="355600" indent="-342900">
              <a:lnSpc>
                <a:spcPct val="100000"/>
              </a:lnSpc>
              <a:spcBef>
                <a:spcPts val="1320"/>
              </a:spcBef>
              <a:buChar char="•"/>
              <a:tabLst>
                <a:tab pos="354965" algn="l"/>
                <a:tab pos="355600" algn="l"/>
              </a:tabLst>
            </a:pPr>
            <a:r>
              <a:rPr sz="2200" spc="50" dirty="0">
                <a:solidFill>
                  <a:srgbClr val="3E3E3E"/>
                </a:solidFill>
                <a:latin typeface="Trebuchet MS"/>
                <a:cs typeface="Trebuchet MS"/>
              </a:rPr>
              <a:t>Each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15" dirty="0">
                <a:solidFill>
                  <a:srgbClr val="3E3E3E"/>
                </a:solidFill>
                <a:latin typeface="Trebuchet MS"/>
                <a:cs typeface="Trebuchet MS"/>
              </a:rPr>
              <a:t>object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rebuchet MS"/>
                <a:cs typeface="Trebuchet MS"/>
              </a:rPr>
              <a:t>can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have</a:t>
            </a:r>
            <a:r>
              <a:rPr sz="2200" spc="-10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a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5" dirty="0">
                <a:solidFill>
                  <a:srgbClr val="3E3E3E"/>
                </a:solidFill>
                <a:latin typeface="Trebuchet MS"/>
                <a:cs typeface="Trebuchet MS"/>
              </a:rPr>
              <a:t>set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of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10" dirty="0">
                <a:solidFill>
                  <a:srgbClr val="3E3E3E"/>
                </a:solidFill>
                <a:latin typeface="Trebuchet MS"/>
                <a:cs typeface="Trebuchet MS"/>
              </a:rPr>
              <a:t>key/value</a:t>
            </a:r>
            <a:r>
              <a:rPr sz="2200" spc="-5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Trebuchet MS"/>
                <a:cs typeface="Trebuchet MS"/>
              </a:rPr>
              <a:t>labels</a:t>
            </a:r>
            <a:r>
              <a:rPr sz="2200" spc="-6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" dirty="0">
                <a:solidFill>
                  <a:srgbClr val="3E3E3E"/>
                </a:solidFill>
                <a:latin typeface="Trebuchet MS"/>
                <a:cs typeface="Trebuchet MS"/>
              </a:rPr>
              <a:t>defined.</a:t>
            </a:r>
            <a:endParaRPr sz="2200">
              <a:latin typeface="Trebuchet MS"/>
              <a:cs typeface="Trebuchet MS"/>
            </a:endParaRPr>
          </a:p>
          <a:p>
            <a:pPr marL="355600" indent="-342900">
              <a:lnSpc>
                <a:spcPct val="100000"/>
              </a:lnSpc>
              <a:spcBef>
                <a:spcPts val="1320"/>
              </a:spcBef>
              <a:buChar char="•"/>
              <a:tabLst>
                <a:tab pos="354965" algn="l"/>
                <a:tab pos="355600" algn="l"/>
              </a:tabLst>
            </a:pPr>
            <a:r>
              <a:rPr sz="2200" spc="45" dirty="0">
                <a:solidFill>
                  <a:srgbClr val="3E3E3E"/>
                </a:solidFill>
                <a:latin typeface="Trebuchet MS"/>
                <a:cs typeface="Trebuchet MS"/>
              </a:rPr>
              <a:t>Each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Trebuchet MS"/>
                <a:cs typeface="Trebuchet MS"/>
              </a:rPr>
              <a:t>Key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rebuchet MS"/>
                <a:cs typeface="Trebuchet MS"/>
              </a:rPr>
              <a:t>must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rebuchet MS"/>
                <a:cs typeface="Trebuchet MS"/>
              </a:rPr>
              <a:t>be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rebuchet MS"/>
                <a:cs typeface="Trebuchet MS"/>
              </a:rPr>
              <a:t>unique</a:t>
            </a:r>
            <a:r>
              <a:rPr sz="2200" spc="-5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for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a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Trebuchet MS"/>
                <a:cs typeface="Trebuchet MS"/>
              </a:rPr>
              <a:t>given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Trebuchet MS"/>
                <a:cs typeface="Trebuchet MS"/>
              </a:rPr>
              <a:t>object.</a:t>
            </a:r>
            <a:endParaRPr sz="2200">
              <a:latin typeface="Trebuchet MS"/>
              <a:cs typeface="Trebuchet MS"/>
            </a:endParaRPr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200900" y="757427"/>
            <a:ext cx="1901952" cy="365759"/>
          </a:xfrm>
          <a:prstGeom prst="rect">
            <a:avLst/>
          </a:prstGeom>
        </p:spPr>
      </p:pic>
    </p:spTree>
  </p:cSld>
  <p:clrMapOvr>
    <a:masterClrMapping/>
  </p:clrMapOvr>
</p:sld>
</file>

<file path=ppt/slides/slide4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5041138" y="1802383"/>
            <a:ext cx="598678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135" dirty="0">
                <a:solidFill>
                  <a:srgbClr val="3E3E3E"/>
                </a:solidFill>
                <a:latin typeface="Trebuchet MS"/>
                <a:cs typeface="Trebuchet MS"/>
              </a:rPr>
              <a:t>Some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examples</a:t>
            </a:r>
            <a:r>
              <a:rPr sz="2200" spc="-5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of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Trebuchet MS"/>
                <a:cs typeface="Trebuchet MS"/>
              </a:rPr>
              <a:t>labels</a:t>
            </a:r>
            <a:r>
              <a:rPr sz="2200" spc="-6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are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Trebuchet MS"/>
                <a:cs typeface="Trebuchet MS"/>
              </a:rPr>
              <a:t>as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25" dirty="0">
                <a:solidFill>
                  <a:srgbClr val="3E3E3E"/>
                </a:solidFill>
                <a:latin typeface="Trebuchet MS"/>
                <a:cs typeface="Trebuchet MS"/>
              </a:rPr>
              <a:t>shown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" dirty="0">
                <a:solidFill>
                  <a:srgbClr val="3E3E3E"/>
                </a:solidFill>
                <a:latin typeface="Trebuchet MS"/>
                <a:cs typeface="Trebuchet MS"/>
              </a:rPr>
              <a:t>below: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348739" y="3471671"/>
            <a:ext cx="3651885" cy="524510"/>
          </a:xfrm>
          <a:custGeom>
            <a:avLst/>
            <a:gdLst/>
            <a:ahLst/>
            <a:cxnLst/>
            <a:rect l="l" t="t" r="r" b="b"/>
            <a:pathLst>
              <a:path w="3651885" h="524510">
                <a:moveTo>
                  <a:pt x="3564128" y="0"/>
                </a:moveTo>
                <a:lnTo>
                  <a:pt x="87375" y="0"/>
                </a:lnTo>
                <a:lnTo>
                  <a:pt x="53363" y="6865"/>
                </a:lnTo>
                <a:lnTo>
                  <a:pt x="25590" y="25590"/>
                </a:lnTo>
                <a:lnTo>
                  <a:pt x="6865" y="53363"/>
                </a:lnTo>
                <a:lnTo>
                  <a:pt x="0" y="87375"/>
                </a:lnTo>
                <a:lnTo>
                  <a:pt x="0" y="436879"/>
                </a:lnTo>
                <a:lnTo>
                  <a:pt x="6865" y="470892"/>
                </a:lnTo>
                <a:lnTo>
                  <a:pt x="25590" y="498665"/>
                </a:lnTo>
                <a:lnTo>
                  <a:pt x="53363" y="517390"/>
                </a:lnTo>
                <a:lnTo>
                  <a:pt x="87375" y="524255"/>
                </a:lnTo>
                <a:lnTo>
                  <a:pt x="3564128" y="524255"/>
                </a:lnTo>
                <a:lnTo>
                  <a:pt x="3598140" y="517390"/>
                </a:lnTo>
                <a:lnTo>
                  <a:pt x="3625913" y="498665"/>
                </a:lnTo>
                <a:lnTo>
                  <a:pt x="3644638" y="470892"/>
                </a:lnTo>
                <a:lnTo>
                  <a:pt x="3651504" y="436879"/>
                </a:lnTo>
                <a:lnTo>
                  <a:pt x="3651504" y="87375"/>
                </a:lnTo>
                <a:lnTo>
                  <a:pt x="3644638" y="53363"/>
                </a:lnTo>
                <a:lnTo>
                  <a:pt x="3625913" y="25590"/>
                </a:lnTo>
                <a:lnTo>
                  <a:pt x="3598140" y="6865"/>
                </a:lnTo>
                <a:lnTo>
                  <a:pt x="3564128" y="0"/>
                </a:lnTo>
                <a:close/>
              </a:path>
            </a:pathLst>
          </a:custGeom>
          <a:solidFill>
            <a:srgbClr val="B4C6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961769" y="3516248"/>
            <a:ext cx="242570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"relea</a:t>
            </a:r>
            <a:r>
              <a:rPr sz="2200" spc="125" dirty="0">
                <a:solidFill>
                  <a:srgbClr val="3E3E3E"/>
                </a:solidFill>
                <a:latin typeface="Trebuchet MS"/>
                <a:cs typeface="Trebuchet MS"/>
              </a:rPr>
              <a:t>se</a:t>
            </a:r>
            <a:r>
              <a:rPr sz="2200" spc="90" dirty="0">
                <a:solidFill>
                  <a:srgbClr val="3E3E3E"/>
                </a:solidFill>
                <a:latin typeface="Trebuchet MS"/>
                <a:cs typeface="Trebuchet MS"/>
              </a:rPr>
              <a:t>"</a:t>
            </a:r>
            <a:r>
              <a:rPr sz="2200" spc="-5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225" dirty="0">
                <a:solidFill>
                  <a:srgbClr val="3E3E3E"/>
                </a:solidFill>
                <a:latin typeface="Trebuchet MS"/>
                <a:cs typeface="Trebuchet MS"/>
              </a:rPr>
              <a:t>: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40" dirty="0">
                <a:solidFill>
                  <a:srgbClr val="3E3E3E"/>
                </a:solidFill>
                <a:latin typeface="Trebuchet MS"/>
                <a:cs typeface="Trebuchet MS"/>
              </a:rPr>
              <a:t>"</a:t>
            </a:r>
            <a:r>
              <a:rPr sz="2200" spc="165" dirty="0">
                <a:solidFill>
                  <a:srgbClr val="3E3E3E"/>
                </a:solidFill>
                <a:latin typeface="Trebuchet MS"/>
                <a:cs typeface="Trebuchet MS"/>
              </a:rPr>
              <a:t>s</a:t>
            </a:r>
            <a:r>
              <a:rPr sz="2200" spc="-20" dirty="0">
                <a:solidFill>
                  <a:srgbClr val="3E3E3E"/>
                </a:solidFill>
                <a:latin typeface="Trebuchet MS"/>
                <a:cs typeface="Trebuchet MS"/>
              </a:rPr>
              <a:t>t</a:t>
            </a:r>
            <a:r>
              <a:rPr sz="2200" spc="-15" dirty="0">
                <a:solidFill>
                  <a:srgbClr val="3E3E3E"/>
                </a:solidFill>
                <a:latin typeface="Trebuchet MS"/>
                <a:cs typeface="Trebuchet MS"/>
              </a:rPr>
              <a:t>a</a:t>
            </a:r>
            <a:r>
              <a:rPr sz="2200" spc="55" dirty="0">
                <a:solidFill>
                  <a:srgbClr val="3E3E3E"/>
                </a:solidFill>
                <a:latin typeface="Trebuchet MS"/>
                <a:cs typeface="Trebuchet MS"/>
              </a:rPr>
              <a:t>ble"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225540" y="3547871"/>
            <a:ext cx="3651885" cy="524510"/>
          </a:xfrm>
          <a:custGeom>
            <a:avLst/>
            <a:gdLst/>
            <a:ahLst/>
            <a:cxnLst/>
            <a:rect l="l" t="t" r="r" b="b"/>
            <a:pathLst>
              <a:path w="3651884" h="524510">
                <a:moveTo>
                  <a:pt x="3564128" y="0"/>
                </a:moveTo>
                <a:lnTo>
                  <a:pt x="87375" y="0"/>
                </a:lnTo>
                <a:lnTo>
                  <a:pt x="53363" y="6865"/>
                </a:lnTo>
                <a:lnTo>
                  <a:pt x="25590" y="25590"/>
                </a:lnTo>
                <a:lnTo>
                  <a:pt x="6865" y="53363"/>
                </a:lnTo>
                <a:lnTo>
                  <a:pt x="0" y="87375"/>
                </a:lnTo>
                <a:lnTo>
                  <a:pt x="0" y="436879"/>
                </a:lnTo>
                <a:lnTo>
                  <a:pt x="6865" y="470892"/>
                </a:lnTo>
                <a:lnTo>
                  <a:pt x="25590" y="498665"/>
                </a:lnTo>
                <a:lnTo>
                  <a:pt x="53363" y="517390"/>
                </a:lnTo>
                <a:lnTo>
                  <a:pt x="87375" y="524255"/>
                </a:lnTo>
                <a:lnTo>
                  <a:pt x="3564128" y="524255"/>
                </a:lnTo>
                <a:lnTo>
                  <a:pt x="3598140" y="517390"/>
                </a:lnTo>
                <a:lnTo>
                  <a:pt x="3625913" y="498665"/>
                </a:lnTo>
                <a:lnTo>
                  <a:pt x="3644638" y="470892"/>
                </a:lnTo>
                <a:lnTo>
                  <a:pt x="3651504" y="436879"/>
                </a:lnTo>
                <a:lnTo>
                  <a:pt x="3651504" y="87375"/>
                </a:lnTo>
                <a:lnTo>
                  <a:pt x="3644638" y="53363"/>
                </a:lnTo>
                <a:lnTo>
                  <a:pt x="3625913" y="25590"/>
                </a:lnTo>
                <a:lnTo>
                  <a:pt x="3598140" y="6865"/>
                </a:lnTo>
                <a:lnTo>
                  <a:pt x="3564128" y="0"/>
                </a:lnTo>
                <a:close/>
              </a:path>
            </a:pathLst>
          </a:custGeom>
          <a:solidFill>
            <a:srgbClr val="B4C6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6630416" y="3592448"/>
            <a:ext cx="284416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80" dirty="0">
                <a:solidFill>
                  <a:srgbClr val="3E3E3E"/>
                </a:solidFill>
                <a:latin typeface="Trebuchet MS"/>
                <a:cs typeface="Trebuchet MS"/>
              </a:rPr>
              <a:t>"environment"</a:t>
            </a:r>
            <a:r>
              <a:rPr sz="2200" spc="-4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225" dirty="0">
                <a:solidFill>
                  <a:srgbClr val="3E3E3E"/>
                </a:solidFill>
                <a:latin typeface="Trebuchet MS"/>
                <a:cs typeface="Trebuchet MS"/>
              </a:rPr>
              <a:t>: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Trebuchet MS"/>
                <a:cs typeface="Trebuchet MS"/>
              </a:rPr>
              <a:t>"</a:t>
            </a:r>
            <a:r>
              <a:rPr sz="2200" spc="170" dirty="0">
                <a:solidFill>
                  <a:srgbClr val="3E3E3E"/>
                </a:solidFill>
                <a:latin typeface="Trebuchet MS"/>
                <a:cs typeface="Trebuchet MS"/>
              </a:rPr>
              <a:t>d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e</a:t>
            </a:r>
            <a:r>
              <a:rPr sz="2200" spc="30" dirty="0">
                <a:solidFill>
                  <a:srgbClr val="3E3E3E"/>
                </a:solidFill>
                <a:latin typeface="Trebuchet MS"/>
                <a:cs typeface="Trebuchet MS"/>
              </a:rPr>
              <a:t>v</a:t>
            </a:r>
            <a:r>
              <a:rPr sz="2200" spc="165" dirty="0">
                <a:solidFill>
                  <a:srgbClr val="3E3E3E"/>
                </a:solidFill>
                <a:latin typeface="Trebuchet MS"/>
                <a:cs typeface="Trebuchet MS"/>
              </a:rPr>
              <a:t>"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1254740" y="3471671"/>
            <a:ext cx="3651885" cy="524510"/>
          </a:xfrm>
          <a:custGeom>
            <a:avLst/>
            <a:gdLst/>
            <a:ahLst/>
            <a:cxnLst/>
            <a:rect l="l" t="t" r="r" b="b"/>
            <a:pathLst>
              <a:path w="3651884" h="524510">
                <a:moveTo>
                  <a:pt x="3564127" y="0"/>
                </a:moveTo>
                <a:lnTo>
                  <a:pt x="87375" y="0"/>
                </a:lnTo>
                <a:lnTo>
                  <a:pt x="53363" y="6865"/>
                </a:lnTo>
                <a:lnTo>
                  <a:pt x="25590" y="25590"/>
                </a:lnTo>
                <a:lnTo>
                  <a:pt x="6865" y="53363"/>
                </a:lnTo>
                <a:lnTo>
                  <a:pt x="0" y="87375"/>
                </a:lnTo>
                <a:lnTo>
                  <a:pt x="0" y="436879"/>
                </a:lnTo>
                <a:lnTo>
                  <a:pt x="6865" y="470892"/>
                </a:lnTo>
                <a:lnTo>
                  <a:pt x="25590" y="498665"/>
                </a:lnTo>
                <a:lnTo>
                  <a:pt x="53363" y="517390"/>
                </a:lnTo>
                <a:lnTo>
                  <a:pt x="87375" y="524255"/>
                </a:lnTo>
                <a:lnTo>
                  <a:pt x="3564127" y="524255"/>
                </a:lnTo>
                <a:lnTo>
                  <a:pt x="3598140" y="517390"/>
                </a:lnTo>
                <a:lnTo>
                  <a:pt x="3625913" y="498665"/>
                </a:lnTo>
                <a:lnTo>
                  <a:pt x="3644638" y="470892"/>
                </a:lnTo>
                <a:lnTo>
                  <a:pt x="3651504" y="436879"/>
                </a:lnTo>
                <a:lnTo>
                  <a:pt x="3651504" y="87375"/>
                </a:lnTo>
                <a:lnTo>
                  <a:pt x="3644638" y="53363"/>
                </a:lnTo>
                <a:lnTo>
                  <a:pt x="3625913" y="25590"/>
                </a:lnTo>
                <a:lnTo>
                  <a:pt x="3598140" y="6865"/>
                </a:lnTo>
                <a:lnTo>
                  <a:pt x="3564127" y="0"/>
                </a:lnTo>
                <a:close/>
              </a:path>
            </a:pathLst>
          </a:custGeom>
          <a:solidFill>
            <a:srgbClr val="B4C6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1941809" y="3516248"/>
            <a:ext cx="228219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"tier"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225" dirty="0">
                <a:solidFill>
                  <a:srgbClr val="3E3E3E"/>
                </a:solidFill>
                <a:latin typeface="Trebuchet MS"/>
                <a:cs typeface="Trebuchet MS"/>
              </a:rPr>
              <a:t>: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rebuchet MS"/>
                <a:cs typeface="Trebuchet MS"/>
              </a:rPr>
              <a:t>"front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e</a:t>
            </a:r>
            <a:r>
              <a:rPr sz="2200" spc="140" dirty="0">
                <a:solidFill>
                  <a:srgbClr val="3E3E3E"/>
                </a:solidFill>
                <a:latin typeface="Trebuchet MS"/>
                <a:cs typeface="Trebuchet MS"/>
              </a:rPr>
              <a:t>nd"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654540" y="5148071"/>
            <a:ext cx="3651885" cy="524510"/>
          </a:xfrm>
          <a:custGeom>
            <a:avLst/>
            <a:gdLst/>
            <a:ahLst/>
            <a:cxnLst/>
            <a:rect l="l" t="t" r="r" b="b"/>
            <a:pathLst>
              <a:path w="3651884" h="524510">
                <a:moveTo>
                  <a:pt x="3564127" y="0"/>
                </a:moveTo>
                <a:lnTo>
                  <a:pt x="87375" y="0"/>
                </a:lnTo>
                <a:lnTo>
                  <a:pt x="53363" y="6865"/>
                </a:lnTo>
                <a:lnTo>
                  <a:pt x="25590" y="25590"/>
                </a:lnTo>
                <a:lnTo>
                  <a:pt x="6865" y="53363"/>
                </a:lnTo>
                <a:lnTo>
                  <a:pt x="0" y="87375"/>
                </a:lnTo>
                <a:lnTo>
                  <a:pt x="0" y="436879"/>
                </a:lnTo>
                <a:lnTo>
                  <a:pt x="6865" y="470892"/>
                </a:lnTo>
                <a:lnTo>
                  <a:pt x="25590" y="498665"/>
                </a:lnTo>
                <a:lnTo>
                  <a:pt x="53363" y="517390"/>
                </a:lnTo>
                <a:lnTo>
                  <a:pt x="87375" y="524255"/>
                </a:lnTo>
                <a:lnTo>
                  <a:pt x="3564127" y="524255"/>
                </a:lnTo>
                <a:lnTo>
                  <a:pt x="3598140" y="517390"/>
                </a:lnTo>
                <a:lnTo>
                  <a:pt x="3625913" y="498665"/>
                </a:lnTo>
                <a:lnTo>
                  <a:pt x="3644638" y="470892"/>
                </a:lnTo>
                <a:lnTo>
                  <a:pt x="3651504" y="436879"/>
                </a:lnTo>
                <a:lnTo>
                  <a:pt x="3651504" y="87375"/>
                </a:lnTo>
                <a:lnTo>
                  <a:pt x="3644638" y="53363"/>
                </a:lnTo>
                <a:lnTo>
                  <a:pt x="3625913" y="25590"/>
                </a:lnTo>
                <a:lnTo>
                  <a:pt x="3598140" y="6865"/>
                </a:lnTo>
                <a:lnTo>
                  <a:pt x="3564127" y="0"/>
                </a:lnTo>
                <a:close/>
              </a:path>
            </a:pathLst>
          </a:custGeom>
          <a:solidFill>
            <a:srgbClr val="B4C6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9869169" y="5193029"/>
            <a:ext cx="322516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105" dirty="0">
                <a:solidFill>
                  <a:srgbClr val="3E3E3E"/>
                </a:solidFill>
                <a:latin typeface="Trebuchet MS"/>
                <a:cs typeface="Trebuchet MS"/>
              </a:rPr>
              <a:t>"</a:t>
            </a:r>
            <a:r>
              <a:rPr sz="2200" spc="170" dirty="0">
                <a:solidFill>
                  <a:srgbClr val="3E3E3E"/>
                </a:solidFill>
                <a:latin typeface="Trebuchet MS"/>
                <a:cs typeface="Trebuchet MS"/>
              </a:rPr>
              <a:t>p</a:t>
            </a:r>
            <a:r>
              <a:rPr sz="2200" spc="55" dirty="0">
                <a:solidFill>
                  <a:srgbClr val="3E3E3E"/>
                </a:solidFill>
                <a:latin typeface="Trebuchet MS"/>
                <a:cs typeface="Trebuchet MS"/>
              </a:rPr>
              <a:t>a</a:t>
            </a:r>
            <a:r>
              <a:rPr sz="2200" spc="45" dirty="0">
                <a:solidFill>
                  <a:srgbClr val="3E3E3E"/>
                </a:solidFill>
                <a:latin typeface="Trebuchet MS"/>
                <a:cs typeface="Trebuchet MS"/>
              </a:rPr>
              <a:t>r</a:t>
            </a:r>
            <a:r>
              <a:rPr sz="2200" spc="-40" dirty="0">
                <a:solidFill>
                  <a:srgbClr val="3E3E3E"/>
                </a:solidFill>
                <a:latin typeface="Trebuchet MS"/>
                <a:cs typeface="Trebuchet MS"/>
              </a:rPr>
              <a:t>titi</a:t>
            </a:r>
            <a:r>
              <a:rPr sz="2200" spc="-50" dirty="0">
                <a:solidFill>
                  <a:srgbClr val="3E3E3E"/>
                </a:solidFill>
                <a:latin typeface="Trebuchet MS"/>
                <a:cs typeface="Trebuchet MS"/>
              </a:rPr>
              <a:t>o</a:t>
            </a:r>
            <a:r>
              <a:rPr sz="2200" spc="155" dirty="0">
                <a:solidFill>
                  <a:srgbClr val="3E3E3E"/>
                </a:solidFill>
                <a:latin typeface="Trebuchet MS"/>
                <a:cs typeface="Trebuchet MS"/>
              </a:rPr>
              <a:t>n"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225" dirty="0">
                <a:solidFill>
                  <a:srgbClr val="3E3E3E"/>
                </a:solidFill>
                <a:latin typeface="Trebuchet MS"/>
                <a:cs typeface="Trebuchet MS"/>
              </a:rPr>
              <a:t>: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rebuchet MS"/>
                <a:cs typeface="Trebuchet MS"/>
              </a:rPr>
              <a:t>"c</a:t>
            </a:r>
            <a:r>
              <a:rPr sz="2200" spc="90" dirty="0">
                <a:solidFill>
                  <a:srgbClr val="3E3E3E"/>
                </a:solidFill>
                <a:latin typeface="Trebuchet MS"/>
                <a:cs typeface="Trebuchet MS"/>
              </a:rPr>
              <a:t>u</a:t>
            </a:r>
            <a:r>
              <a:rPr sz="2200" spc="55" dirty="0">
                <a:solidFill>
                  <a:srgbClr val="3E3E3E"/>
                </a:solidFill>
                <a:latin typeface="Trebuchet MS"/>
                <a:cs typeface="Trebuchet MS"/>
              </a:rPr>
              <a:t>st</a:t>
            </a:r>
            <a:r>
              <a:rPr sz="2200" spc="80" dirty="0">
                <a:solidFill>
                  <a:srgbClr val="3E3E3E"/>
                </a:solidFill>
                <a:latin typeface="Trebuchet MS"/>
                <a:cs typeface="Trebuchet MS"/>
              </a:rPr>
              <a:t>o</a:t>
            </a:r>
            <a:r>
              <a:rPr sz="2200" spc="90" dirty="0">
                <a:solidFill>
                  <a:srgbClr val="3E3E3E"/>
                </a:solidFill>
                <a:latin typeface="Trebuchet MS"/>
                <a:cs typeface="Trebuchet MS"/>
              </a:rPr>
              <a:t>mer</a:t>
            </a:r>
            <a:r>
              <a:rPr sz="2200" spc="100" dirty="0">
                <a:solidFill>
                  <a:srgbClr val="3E3E3E"/>
                </a:solidFill>
                <a:latin typeface="Trebuchet MS"/>
                <a:cs typeface="Trebuchet MS"/>
              </a:rPr>
              <a:t>A</a:t>
            </a:r>
            <a:r>
              <a:rPr sz="2200" spc="165" dirty="0">
                <a:solidFill>
                  <a:srgbClr val="3E3E3E"/>
                </a:solidFill>
                <a:latin typeface="Trebuchet MS"/>
                <a:cs typeface="Trebuchet MS"/>
              </a:rPr>
              <a:t>"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787140" y="5148071"/>
            <a:ext cx="3651885" cy="524510"/>
          </a:xfrm>
          <a:custGeom>
            <a:avLst/>
            <a:gdLst/>
            <a:ahLst/>
            <a:cxnLst/>
            <a:rect l="l" t="t" r="r" b="b"/>
            <a:pathLst>
              <a:path w="3651884" h="524510">
                <a:moveTo>
                  <a:pt x="3564128" y="0"/>
                </a:moveTo>
                <a:lnTo>
                  <a:pt x="87375" y="0"/>
                </a:lnTo>
                <a:lnTo>
                  <a:pt x="53363" y="6865"/>
                </a:lnTo>
                <a:lnTo>
                  <a:pt x="25590" y="25590"/>
                </a:lnTo>
                <a:lnTo>
                  <a:pt x="6865" y="53363"/>
                </a:lnTo>
                <a:lnTo>
                  <a:pt x="0" y="87375"/>
                </a:lnTo>
                <a:lnTo>
                  <a:pt x="0" y="436879"/>
                </a:lnTo>
                <a:lnTo>
                  <a:pt x="6865" y="470892"/>
                </a:lnTo>
                <a:lnTo>
                  <a:pt x="25590" y="498665"/>
                </a:lnTo>
                <a:lnTo>
                  <a:pt x="53363" y="517390"/>
                </a:lnTo>
                <a:lnTo>
                  <a:pt x="87375" y="524255"/>
                </a:lnTo>
                <a:lnTo>
                  <a:pt x="3564128" y="524255"/>
                </a:lnTo>
                <a:lnTo>
                  <a:pt x="3598140" y="517390"/>
                </a:lnTo>
                <a:lnTo>
                  <a:pt x="3625913" y="498665"/>
                </a:lnTo>
                <a:lnTo>
                  <a:pt x="3644638" y="470892"/>
                </a:lnTo>
                <a:lnTo>
                  <a:pt x="3651504" y="436879"/>
                </a:lnTo>
                <a:lnTo>
                  <a:pt x="3651504" y="87375"/>
                </a:lnTo>
                <a:lnTo>
                  <a:pt x="3644638" y="53363"/>
                </a:lnTo>
                <a:lnTo>
                  <a:pt x="3625913" y="25590"/>
                </a:lnTo>
                <a:lnTo>
                  <a:pt x="3598140" y="6865"/>
                </a:lnTo>
                <a:lnTo>
                  <a:pt x="3564128" y="0"/>
                </a:lnTo>
                <a:close/>
              </a:path>
            </a:pathLst>
          </a:custGeom>
          <a:solidFill>
            <a:srgbClr val="B4C6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4639817" y="5193029"/>
            <a:ext cx="194818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"tra</a:t>
            </a:r>
            <a:r>
              <a:rPr sz="2200" spc="55" dirty="0">
                <a:solidFill>
                  <a:srgbClr val="3E3E3E"/>
                </a:solidFill>
                <a:latin typeface="Trebuchet MS"/>
                <a:cs typeface="Trebuchet MS"/>
              </a:rPr>
              <a:t>ck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"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225" dirty="0">
                <a:solidFill>
                  <a:srgbClr val="3E3E3E"/>
                </a:solidFill>
                <a:latin typeface="Trebuchet MS"/>
                <a:cs typeface="Trebuchet MS"/>
              </a:rPr>
              <a:t>: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Trebuchet MS"/>
                <a:cs typeface="Trebuchet MS"/>
              </a:rPr>
              <a:t>"</a:t>
            </a:r>
            <a:r>
              <a:rPr sz="2200" spc="170" dirty="0">
                <a:solidFill>
                  <a:srgbClr val="3E3E3E"/>
                </a:solidFill>
                <a:latin typeface="Trebuchet MS"/>
                <a:cs typeface="Trebuchet MS"/>
              </a:rPr>
              <a:t>d</a:t>
            </a:r>
            <a:r>
              <a:rPr sz="2200" spc="-25" dirty="0">
                <a:solidFill>
                  <a:srgbClr val="3E3E3E"/>
                </a:solidFill>
                <a:latin typeface="Trebuchet MS"/>
                <a:cs typeface="Trebuchet MS"/>
              </a:rPr>
              <a:t>ail</a:t>
            </a:r>
            <a:r>
              <a:rPr sz="2200" spc="-35" dirty="0">
                <a:solidFill>
                  <a:srgbClr val="3E3E3E"/>
                </a:solidFill>
                <a:latin typeface="Trebuchet MS"/>
                <a:cs typeface="Trebuchet MS"/>
              </a:rPr>
              <a:t>y</a:t>
            </a:r>
            <a:r>
              <a:rPr sz="2200" spc="165" dirty="0">
                <a:solidFill>
                  <a:srgbClr val="3E3E3E"/>
                </a:solidFill>
                <a:latin typeface="Trebuchet MS"/>
                <a:cs typeface="Trebuchet MS"/>
              </a:rPr>
              <a:t>"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7548118" y="306451"/>
            <a:ext cx="116014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" dirty="0">
                <a:solidFill>
                  <a:srgbClr val="3E3E3E"/>
                </a:solidFill>
              </a:rPr>
              <a:t>Labels</a:t>
            </a:r>
          </a:p>
        </p:txBody>
      </p:sp>
      <p:pic>
        <p:nvPicPr>
          <p:cNvPr id="15" name="object 1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200900" y="757427"/>
            <a:ext cx="1901952" cy="365759"/>
          </a:xfrm>
          <a:prstGeom prst="rect">
            <a:avLst/>
          </a:prstGeom>
        </p:spPr>
      </p:pic>
    </p:spTree>
  </p:cSld>
  <p:clrMapOvr>
    <a:masterClrMapping/>
  </p:clrMapOvr>
</p:sld>
</file>

<file path=ppt/slides/slide4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310376" y="306451"/>
            <a:ext cx="363601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" dirty="0">
                <a:solidFill>
                  <a:srgbClr val="3E3E3E"/>
                </a:solidFill>
              </a:rPr>
              <a:t>Labels</a:t>
            </a:r>
            <a:r>
              <a:rPr spc="-110" dirty="0">
                <a:solidFill>
                  <a:srgbClr val="3E3E3E"/>
                </a:solidFill>
              </a:rPr>
              <a:t> </a:t>
            </a:r>
            <a:r>
              <a:rPr spc="20" dirty="0">
                <a:solidFill>
                  <a:srgbClr val="3E3E3E"/>
                </a:solidFill>
              </a:rPr>
              <a:t>and</a:t>
            </a:r>
            <a:r>
              <a:rPr spc="-105" dirty="0">
                <a:solidFill>
                  <a:srgbClr val="3E3E3E"/>
                </a:solidFill>
              </a:rPr>
              <a:t> </a:t>
            </a:r>
            <a:r>
              <a:rPr spc="-30" dirty="0">
                <a:solidFill>
                  <a:srgbClr val="3E3E3E"/>
                </a:solidFill>
              </a:rPr>
              <a:t>Selectors</a:t>
            </a:r>
          </a:p>
        </p:txBody>
      </p:sp>
      <p:sp>
        <p:nvSpPr>
          <p:cNvPr id="4" name="object 4"/>
          <p:cNvSpPr/>
          <p:nvPr/>
        </p:nvSpPr>
        <p:spPr>
          <a:xfrm>
            <a:off x="1829561" y="2416301"/>
            <a:ext cx="12599035" cy="2781300"/>
          </a:xfrm>
          <a:custGeom>
            <a:avLst/>
            <a:gdLst/>
            <a:ahLst/>
            <a:cxnLst/>
            <a:rect l="l" t="t" r="r" b="b"/>
            <a:pathLst>
              <a:path w="12599035" h="2781300">
                <a:moveTo>
                  <a:pt x="0" y="463550"/>
                </a:moveTo>
                <a:lnTo>
                  <a:pt x="2393" y="416151"/>
                </a:lnTo>
                <a:lnTo>
                  <a:pt x="9416" y="370122"/>
                </a:lnTo>
                <a:lnTo>
                  <a:pt x="20838" y="325696"/>
                </a:lnTo>
                <a:lnTo>
                  <a:pt x="36425" y="283106"/>
                </a:lnTo>
                <a:lnTo>
                  <a:pt x="55943" y="242585"/>
                </a:lnTo>
                <a:lnTo>
                  <a:pt x="79161" y="204365"/>
                </a:lnTo>
                <a:lnTo>
                  <a:pt x="105845" y="168680"/>
                </a:lnTo>
                <a:lnTo>
                  <a:pt x="135762" y="135763"/>
                </a:lnTo>
                <a:lnTo>
                  <a:pt x="168680" y="105845"/>
                </a:lnTo>
                <a:lnTo>
                  <a:pt x="204365" y="79161"/>
                </a:lnTo>
                <a:lnTo>
                  <a:pt x="242585" y="55943"/>
                </a:lnTo>
                <a:lnTo>
                  <a:pt x="283106" y="36425"/>
                </a:lnTo>
                <a:lnTo>
                  <a:pt x="325696" y="20838"/>
                </a:lnTo>
                <a:lnTo>
                  <a:pt x="370122" y="9416"/>
                </a:lnTo>
                <a:lnTo>
                  <a:pt x="416151" y="2393"/>
                </a:lnTo>
                <a:lnTo>
                  <a:pt x="463550" y="0"/>
                </a:lnTo>
                <a:lnTo>
                  <a:pt x="12135358" y="0"/>
                </a:lnTo>
                <a:lnTo>
                  <a:pt x="12182756" y="2393"/>
                </a:lnTo>
                <a:lnTo>
                  <a:pt x="12228785" y="9416"/>
                </a:lnTo>
                <a:lnTo>
                  <a:pt x="12273211" y="20838"/>
                </a:lnTo>
                <a:lnTo>
                  <a:pt x="12315801" y="36425"/>
                </a:lnTo>
                <a:lnTo>
                  <a:pt x="12356322" y="55943"/>
                </a:lnTo>
                <a:lnTo>
                  <a:pt x="12394542" y="79161"/>
                </a:lnTo>
                <a:lnTo>
                  <a:pt x="12430227" y="105845"/>
                </a:lnTo>
                <a:lnTo>
                  <a:pt x="12463144" y="135763"/>
                </a:lnTo>
                <a:lnTo>
                  <a:pt x="12493062" y="168680"/>
                </a:lnTo>
                <a:lnTo>
                  <a:pt x="12519746" y="204365"/>
                </a:lnTo>
                <a:lnTo>
                  <a:pt x="12542964" y="242585"/>
                </a:lnTo>
                <a:lnTo>
                  <a:pt x="12562482" y="283106"/>
                </a:lnTo>
                <a:lnTo>
                  <a:pt x="12578069" y="325696"/>
                </a:lnTo>
                <a:lnTo>
                  <a:pt x="12589491" y="370122"/>
                </a:lnTo>
                <a:lnTo>
                  <a:pt x="12596514" y="416151"/>
                </a:lnTo>
                <a:lnTo>
                  <a:pt x="12598908" y="463550"/>
                </a:lnTo>
                <a:lnTo>
                  <a:pt x="12598908" y="2317750"/>
                </a:lnTo>
                <a:lnTo>
                  <a:pt x="12596514" y="2365148"/>
                </a:lnTo>
                <a:lnTo>
                  <a:pt x="12589491" y="2411177"/>
                </a:lnTo>
                <a:lnTo>
                  <a:pt x="12578069" y="2455603"/>
                </a:lnTo>
                <a:lnTo>
                  <a:pt x="12562482" y="2498193"/>
                </a:lnTo>
                <a:lnTo>
                  <a:pt x="12542964" y="2538714"/>
                </a:lnTo>
                <a:lnTo>
                  <a:pt x="12519746" y="2576934"/>
                </a:lnTo>
                <a:lnTo>
                  <a:pt x="12493062" y="2612619"/>
                </a:lnTo>
                <a:lnTo>
                  <a:pt x="12463144" y="2645537"/>
                </a:lnTo>
                <a:lnTo>
                  <a:pt x="12430227" y="2675454"/>
                </a:lnTo>
                <a:lnTo>
                  <a:pt x="12394542" y="2702138"/>
                </a:lnTo>
                <a:lnTo>
                  <a:pt x="12356322" y="2725356"/>
                </a:lnTo>
                <a:lnTo>
                  <a:pt x="12315801" y="2744874"/>
                </a:lnTo>
                <a:lnTo>
                  <a:pt x="12273211" y="2760461"/>
                </a:lnTo>
                <a:lnTo>
                  <a:pt x="12228785" y="2771883"/>
                </a:lnTo>
                <a:lnTo>
                  <a:pt x="12182756" y="2778906"/>
                </a:lnTo>
                <a:lnTo>
                  <a:pt x="12135358" y="2781300"/>
                </a:lnTo>
                <a:lnTo>
                  <a:pt x="463550" y="2781300"/>
                </a:lnTo>
                <a:lnTo>
                  <a:pt x="416151" y="2778906"/>
                </a:lnTo>
                <a:lnTo>
                  <a:pt x="370122" y="2771883"/>
                </a:lnTo>
                <a:lnTo>
                  <a:pt x="325696" y="2760461"/>
                </a:lnTo>
                <a:lnTo>
                  <a:pt x="283106" y="2744874"/>
                </a:lnTo>
                <a:lnTo>
                  <a:pt x="242585" y="2725356"/>
                </a:lnTo>
                <a:lnTo>
                  <a:pt x="204365" y="2702138"/>
                </a:lnTo>
                <a:lnTo>
                  <a:pt x="168680" y="2675454"/>
                </a:lnTo>
                <a:lnTo>
                  <a:pt x="135762" y="2645537"/>
                </a:lnTo>
                <a:lnTo>
                  <a:pt x="105845" y="2612619"/>
                </a:lnTo>
                <a:lnTo>
                  <a:pt x="79161" y="2576934"/>
                </a:lnTo>
                <a:lnTo>
                  <a:pt x="55943" y="2538714"/>
                </a:lnTo>
                <a:lnTo>
                  <a:pt x="36425" y="2498193"/>
                </a:lnTo>
                <a:lnTo>
                  <a:pt x="20838" y="2455603"/>
                </a:lnTo>
                <a:lnTo>
                  <a:pt x="9416" y="2411177"/>
                </a:lnTo>
                <a:lnTo>
                  <a:pt x="2393" y="2365148"/>
                </a:lnTo>
                <a:lnTo>
                  <a:pt x="0" y="2317750"/>
                </a:lnTo>
                <a:lnTo>
                  <a:pt x="0" y="463550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221992" y="2110739"/>
            <a:ext cx="1717675" cy="489584"/>
          </a:xfrm>
          <a:custGeom>
            <a:avLst/>
            <a:gdLst/>
            <a:ahLst/>
            <a:cxnLst/>
            <a:rect l="l" t="t" r="r" b="b"/>
            <a:pathLst>
              <a:path w="1717675" h="489585">
                <a:moveTo>
                  <a:pt x="1636013" y="0"/>
                </a:moveTo>
                <a:lnTo>
                  <a:pt x="81533" y="0"/>
                </a:lnTo>
                <a:lnTo>
                  <a:pt x="49774" y="6399"/>
                </a:lnTo>
                <a:lnTo>
                  <a:pt x="23860" y="23860"/>
                </a:lnTo>
                <a:lnTo>
                  <a:pt x="6399" y="49774"/>
                </a:lnTo>
                <a:lnTo>
                  <a:pt x="0" y="81533"/>
                </a:lnTo>
                <a:lnTo>
                  <a:pt x="0" y="407669"/>
                </a:lnTo>
                <a:lnTo>
                  <a:pt x="6399" y="439429"/>
                </a:lnTo>
                <a:lnTo>
                  <a:pt x="23860" y="465343"/>
                </a:lnTo>
                <a:lnTo>
                  <a:pt x="49774" y="482804"/>
                </a:lnTo>
                <a:lnTo>
                  <a:pt x="81533" y="489203"/>
                </a:lnTo>
                <a:lnTo>
                  <a:pt x="1636013" y="489203"/>
                </a:lnTo>
                <a:lnTo>
                  <a:pt x="1667773" y="482804"/>
                </a:lnTo>
                <a:lnTo>
                  <a:pt x="1693687" y="465343"/>
                </a:lnTo>
                <a:lnTo>
                  <a:pt x="1711148" y="439429"/>
                </a:lnTo>
                <a:lnTo>
                  <a:pt x="1717547" y="407669"/>
                </a:lnTo>
                <a:lnTo>
                  <a:pt x="1717547" y="81533"/>
                </a:lnTo>
                <a:lnTo>
                  <a:pt x="1711148" y="49774"/>
                </a:lnTo>
                <a:lnTo>
                  <a:pt x="1693687" y="23860"/>
                </a:lnTo>
                <a:lnTo>
                  <a:pt x="1667773" y="6399"/>
                </a:lnTo>
                <a:lnTo>
                  <a:pt x="1636013" y="0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927351" y="2157476"/>
            <a:ext cx="12315825" cy="2684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93395">
              <a:lnSpc>
                <a:spcPct val="100000"/>
              </a:lnSpc>
              <a:spcBef>
                <a:spcPts val="95"/>
              </a:spcBef>
            </a:pPr>
            <a:r>
              <a:rPr sz="2200" b="1" spc="-25" dirty="0">
                <a:solidFill>
                  <a:srgbClr val="FFFFFF"/>
                </a:solidFill>
                <a:latin typeface="Tahoma"/>
                <a:cs typeface="Tahoma"/>
              </a:rPr>
              <a:t>Selectors</a:t>
            </a:r>
            <a:endParaRPr sz="22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3100">
              <a:latin typeface="Tahoma"/>
              <a:cs typeface="Tahoma"/>
            </a:endParaRPr>
          </a:p>
          <a:p>
            <a:pPr marL="355600" indent="-342900">
              <a:lnSpc>
                <a:spcPct val="100000"/>
              </a:lnSpc>
              <a:spcBef>
                <a:spcPts val="5"/>
              </a:spcBef>
              <a:buChar char="•"/>
              <a:tabLst>
                <a:tab pos="354965" algn="l"/>
                <a:tab pos="355600" algn="l"/>
              </a:tabLst>
            </a:pPr>
            <a:r>
              <a:rPr sz="2200" spc="45" dirty="0">
                <a:solidFill>
                  <a:srgbClr val="3E3E3E"/>
                </a:solidFill>
                <a:latin typeface="Trebuchet MS"/>
                <a:cs typeface="Trebuchet MS"/>
              </a:rPr>
              <a:t>Labels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30" dirty="0">
                <a:solidFill>
                  <a:srgbClr val="3E3E3E"/>
                </a:solidFill>
                <a:latin typeface="Trebuchet MS"/>
                <a:cs typeface="Trebuchet MS"/>
              </a:rPr>
              <a:t>do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rebuchet MS"/>
                <a:cs typeface="Trebuchet MS"/>
              </a:rPr>
              <a:t>not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rebuchet MS"/>
                <a:cs typeface="Trebuchet MS"/>
              </a:rPr>
              <a:t>provide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rebuchet MS"/>
                <a:cs typeface="Trebuchet MS"/>
              </a:rPr>
              <a:t>uniqueness,</a:t>
            </a:r>
            <a:r>
              <a:rPr sz="2200" spc="-3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Trebuchet MS"/>
                <a:cs typeface="Trebuchet MS"/>
              </a:rPr>
              <a:t>many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" dirty="0">
                <a:solidFill>
                  <a:srgbClr val="3E3E3E"/>
                </a:solidFill>
                <a:latin typeface="Trebuchet MS"/>
                <a:cs typeface="Trebuchet MS"/>
              </a:rPr>
              <a:t>objects</a:t>
            </a:r>
            <a:r>
              <a:rPr sz="2200" spc="-6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rebuchet MS"/>
                <a:cs typeface="Trebuchet MS"/>
              </a:rPr>
              <a:t>can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have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a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5" dirty="0">
                <a:solidFill>
                  <a:srgbClr val="3E3E3E"/>
                </a:solidFill>
                <a:latin typeface="Trebuchet MS"/>
                <a:cs typeface="Trebuchet MS"/>
              </a:rPr>
              <a:t>similar</a:t>
            </a:r>
            <a:r>
              <a:rPr sz="2200" spc="-3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Trebuchet MS"/>
                <a:cs typeface="Trebuchet MS"/>
              </a:rPr>
              <a:t>label.</a:t>
            </a:r>
            <a:endParaRPr sz="2200">
              <a:latin typeface="Trebuchet MS"/>
              <a:cs typeface="Trebuchet MS"/>
            </a:endParaRPr>
          </a:p>
          <a:p>
            <a:pPr marL="355600" indent="-342900">
              <a:lnSpc>
                <a:spcPct val="100000"/>
              </a:lnSpc>
              <a:spcBef>
                <a:spcPts val="1320"/>
              </a:spcBef>
              <a:buChar char="•"/>
              <a:tabLst>
                <a:tab pos="354965" algn="l"/>
                <a:tab pos="355600" algn="l"/>
              </a:tabLst>
            </a:pPr>
            <a:r>
              <a:rPr sz="2200" spc="70" dirty="0">
                <a:solidFill>
                  <a:srgbClr val="3E3E3E"/>
                </a:solidFill>
                <a:latin typeface="Trebuchet MS"/>
                <a:cs typeface="Trebuchet MS"/>
              </a:rPr>
              <a:t>In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Kubernetes,</a:t>
            </a:r>
            <a:r>
              <a:rPr sz="2200" spc="-5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" dirty="0">
                <a:solidFill>
                  <a:srgbClr val="3E3E3E"/>
                </a:solidFill>
                <a:latin typeface="Trebuchet MS"/>
                <a:cs typeface="Trebuchet MS"/>
              </a:rPr>
              <a:t>label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5" dirty="0">
                <a:solidFill>
                  <a:srgbClr val="3E3E3E"/>
                </a:solidFill>
                <a:latin typeface="Trebuchet MS"/>
                <a:cs typeface="Trebuchet MS"/>
              </a:rPr>
              <a:t>selector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is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core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rebuchet MS"/>
                <a:cs typeface="Trebuchet MS"/>
              </a:rPr>
              <a:t>grouping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15" dirty="0">
                <a:solidFill>
                  <a:srgbClr val="3E3E3E"/>
                </a:solidFill>
                <a:latin typeface="Trebuchet MS"/>
                <a:cs typeface="Trebuchet MS"/>
              </a:rPr>
              <a:t>primitive.</a:t>
            </a:r>
            <a:endParaRPr sz="2200">
              <a:latin typeface="Trebuchet MS"/>
              <a:cs typeface="Trebuchet MS"/>
            </a:endParaRPr>
          </a:p>
          <a:p>
            <a:pPr marL="355600" indent="-342900">
              <a:lnSpc>
                <a:spcPct val="100000"/>
              </a:lnSpc>
              <a:spcBef>
                <a:spcPts val="1320"/>
              </a:spcBef>
              <a:buChar char="•"/>
              <a:tabLst>
                <a:tab pos="354965" algn="l"/>
                <a:tab pos="355600" algn="l"/>
              </a:tabLst>
            </a:pPr>
            <a:r>
              <a:rPr sz="2200" spc="25" dirty="0">
                <a:solidFill>
                  <a:srgbClr val="3E3E3E"/>
                </a:solidFill>
                <a:latin typeface="Trebuchet MS"/>
                <a:cs typeface="Trebuchet MS"/>
              </a:rPr>
              <a:t>They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are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10" dirty="0">
                <a:solidFill>
                  <a:srgbClr val="3E3E3E"/>
                </a:solidFill>
                <a:latin typeface="Trebuchet MS"/>
                <a:cs typeface="Trebuchet MS"/>
              </a:rPr>
              <a:t>used</a:t>
            </a:r>
            <a:r>
              <a:rPr sz="2200" spc="-6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rebuchet MS"/>
                <a:cs typeface="Trebuchet MS"/>
              </a:rPr>
              <a:t>by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rebuchet MS"/>
                <a:cs typeface="Trebuchet MS"/>
              </a:rPr>
              <a:t>users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to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10" dirty="0">
                <a:solidFill>
                  <a:srgbClr val="3E3E3E"/>
                </a:solidFill>
                <a:latin typeface="Trebuchet MS"/>
                <a:cs typeface="Trebuchet MS"/>
              </a:rPr>
              <a:t>select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a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10" dirty="0">
                <a:solidFill>
                  <a:srgbClr val="3E3E3E"/>
                </a:solidFill>
                <a:latin typeface="Trebuchet MS"/>
                <a:cs typeface="Trebuchet MS"/>
              </a:rPr>
              <a:t>group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of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Trebuchet MS"/>
                <a:cs typeface="Trebuchet MS"/>
              </a:rPr>
              <a:t>objects.</a:t>
            </a:r>
            <a:endParaRPr sz="2200">
              <a:latin typeface="Trebuchet MS"/>
              <a:cs typeface="Trebuchet MS"/>
            </a:endParaRPr>
          </a:p>
          <a:p>
            <a:pPr marL="355600" indent="-342900">
              <a:lnSpc>
                <a:spcPct val="100000"/>
              </a:lnSpc>
              <a:spcBef>
                <a:spcPts val="1320"/>
              </a:spcBef>
              <a:buChar char="•"/>
              <a:tabLst>
                <a:tab pos="354965" algn="l"/>
                <a:tab pos="355600" algn="l"/>
              </a:tabLst>
            </a:pPr>
            <a:r>
              <a:rPr sz="2200" spc="30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Kubernetes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rebuchet MS"/>
                <a:cs typeface="Trebuchet MS"/>
              </a:rPr>
              <a:t>API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5" dirty="0">
                <a:solidFill>
                  <a:srgbClr val="3E3E3E"/>
                </a:solidFill>
                <a:latin typeface="Trebuchet MS"/>
                <a:cs typeface="Trebuchet MS"/>
              </a:rPr>
              <a:t>currently</a:t>
            </a:r>
            <a:r>
              <a:rPr sz="2200" spc="-5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Trebuchet MS"/>
                <a:cs typeface="Trebuchet MS"/>
              </a:rPr>
              <a:t>supports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two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rebuchet MS"/>
                <a:cs typeface="Trebuchet MS"/>
              </a:rPr>
              <a:t>kinds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of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" dirty="0">
                <a:solidFill>
                  <a:srgbClr val="3E3E3E"/>
                </a:solidFill>
                <a:latin typeface="Trebuchet MS"/>
                <a:cs typeface="Trebuchet MS"/>
              </a:rPr>
              <a:t>selectors: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" dirty="0">
                <a:solidFill>
                  <a:srgbClr val="3E3E3E"/>
                </a:solidFill>
                <a:latin typeface="Trebuchet MS"/>
                <a:cs typeface="Trebuchet MS"/>
              </a:rPr>
              <a:t>equality</a:t>
            </a:r>
            <a:r>
              <a:rPr sz="2200" spc="-5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Trebuchet MS"/>
                <a:cs typeface="Trebuchet MS"/>
              </a:rPr>
              <a:t>based</a:t>
            </a:r>
            <a:r>
              <a:rPr sz="2200" spc="-6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Trebuchet MS"/>
                <a:cs typeface="Trebuchet MS"/>
              </a:rPr>
              <a:t>and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5" dirty="0">
                <a:solidFill>
                  <a:srgbClr val="3E3E3E"/>
                </a:solidFill>
                <a:latin typeface="Trebuchet MS"/>
                <a:cs typeface="Trebuchet MS"/>
              </a:rPr>
              <a:t>set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Trebuchet MS"/>
                <a:cs typeface="Trebuchet MS"/>
              </a:rPr>
              <a:t>based.</a:t>
            </a:r>
            <a:endParaRPr sz="2200">
              <a:latin typeface="Trebuchet MS"/>
              <a:cs typeface="Trebuchet MS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166359" y="757427"/>
            <a:ext cx="5971032" cy="365759"/>
          </a:xfrm>
          <a:prstGeom prst="rect">
            <a:avLst/>
          </a:prstGeom>
        </p:spPr>
      </p:pic>
    </p:spTree>
  </p:cSld>
  <p:clrMapOvr>
    <a:masterClrMapping/>
  </p:clrMapOvr>
</p:sld>
</file>

<file path=ppt/slides/slide4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305547" y="306451"/>
            <a:ext cx="164465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30" dirty="0">
                <a:solidFill>
                  <a:srgbClr val="3E3E3E"/>
                </a:solidFill>
              </a:rPr>
              <a:t>Selectors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989569" y="3249319"/>
            <a:ext cx="6485890" cy="203771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173990" indent="-342900">
              <a:lnSpc>
                <a:spcPct val="150100"/>
              </a:lnSpc>
              <a:spcBef>
                <a:spcPts val="100"/>
              </a:spcBef>
              <a:buChar char="•"/>
              <a:tabLst>
                <a:tab pos="354965" algn="l"/>
                <a:tab pos="355600" algn="l"/>
              </a:tabLst>
            </a:pPr>
            <a:r>
              <a:rPr sz="2200" spc="80" dirty="0">
                <a:solidFill>
                  <a:srgbClr val="3E3E3E"/>
                </a:solidFill>
                <a:latin typeface="Trebuchet MS"/>
                <a:cs typeface="Trebuchet MS"/>
              </a:rPr>
              <a:t>Matching</a:t>
            </a:r>
            <a:r>
              <a:rPr sz="2200" spc="-6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" dirty="0">
                <a:solidFill>
                  <a:srgbClr val="3E3E3E"/>
                </a:solidFill>
                <a:latin typeface="Trebuchet MS"/>
                <a:cs typeface="Trebuchet MS"/>
              </a:rPr>
              <a:t>objects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rebuchet MS"/>
                <a:cs typeface="Trebuchet MS"/>
              </a:rPr>
              <a:t>must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5" dirty="0">
                <a:solidFill>
                  <a:srgbClr val="3E3E3E"/>
                </a:solidFill>
                <a:latin typeface="Trebuchet MS"/>
                <a:cs typeface="Trebuchet MS"/>
              </a:rPr>
              <a:t>satisfy</a:t>
            </a:r>
            <a:r>
              <a:rPr sz="2200" spc="-6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Trebuchet MS"/>
                <a:cs typeface="Trebuchet MS"/>
              </a:rPr>
              <a:t>all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5" dirty="0">
                <a:solidFill>
                  <a:srgbClr val="3E3E3E"/>
                </a:solidFill>
                <a:latin typeface="Trebuchet MS"/>
                <a:cs typeface="Trebuchet MS"/>
              </a:rPr>
              <a:t>specified </a:t>
            </a:r>
            <a:r>
              <a:rPr sz="2200" spc="-65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" dirty="0">
                <a:solidFill>
                  <a:srgbClr val="3E3E3E"/>
                </a:solidFill>
                <a:latin typeface="Trebuchet MS"/>
                <a:cs typeface="Trebuchet MS"/>
              </a:rPr>
              <a:t>label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constraints.</a:t>
            </a:r>
            <a:endParaRPr sz="2200">
              <a:latin typeface="Trebuchet MS"/>
              <a:cs typeface="Trebuchet MS"/>
            </a:endParaRPr>
          </a:p>
          <a:p>
            <a:pPr marL="355600" indent="-342900">
              <a:lnSpc>
                <a:spcPct val="100000"/>
              </a:lnSpc>
              <a:spcBef>
                <a:spcPts val="1320"/>
              </a:spcBef>
              <a:buChar char="•"/>
              <a:tabLst>
                <a:tab pos="354965" algn="l"/>
                <a:tab pos="355600" algn="l"/>
              </a:tabLst>
            </a:pPr>
            <a:r>
              <a:rPr sz="2200" spc="30" dirty="0">
                <a:solidFill>
                  <a:srgbClr val="3E3E3E"/>
                </a:solidFill>
                <a:latin typeface="Trebuchet MS"/>
                <a:cs typeface="Trebuchet MS"/>
              </a:rPr>
              <a:t>Three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types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of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rebuchet MS"/>
                <a:cs typeface="Trebuchet MS"/>
              </a:rPr>
              <a:t>operators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are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Trebuchet MS"/>
                <a:cs typeface="Trebuchet MS"/>
              </a:rPr>
              <a:t>permitted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rebuchet MS"/>
                <a:cs typeface="Trebuchet MS"/>
              </a:rPr>
              <a:t>namely</a:t>
            </a:r>
            <a:endParaRPr sz="2200">
              <a:latin typeface="Trebuchet MS"/>
              <a:cs typeface="Trebuchet MS"/>
            </a:endParaRPr>
          </a:p>
          <a:p>
            <a:pPr marL="355600">
              <a:lnSpc>
                <a:spcPct val="100000"/>
              </a:lnSpc>
              <a:spcBef>
                <a:spcPts val="1320"/>
              </a:spcBef>
            </a:pPr>
            <a:r>
              <a:rPr sz="2200" b="1" spc="-560" dirty="0">
                <a:solidFill>
                  <a:srgbClr val="3E3E3E"/>
                </a:solidFill>
                <a:latin typeface="Tahoma"/>
                <a:cs typeface="Tahoma"/>
              </a:rPr>
              <a:t>=</a:t>
            </a:r>
            <a:r>
              <a:rPr sz="2200" spc="-270" dirty="0">
                <a:solidFill>
                  <a:srgbClr val="3E3E3E"/>
                </a:solidFill>
                <a:latin typeface="Trebuchet MS"/>
                <a:cs typeface="Trebuchet MS"/>
              </a:rPr>
              <a:t>,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b="1" spc="-560" dirty="0">
                <a:solidFill>
                  <a:srgbClr val="3E3E3E"/>
                </a:solidFill>
                <a:latin typeface="Tahoma"/>
                <a:cs typeface="Tahoma"/>
              </a:rPr>
              <a:t>==</a:t>
            </a:r>
            <a:r>
              <a:rPr sz="2200" spc="-270" dirty="0">
                <a:solidFill>
                  <a:srgbClr val="3E3E3E"/>
                </a:solidFill>
                <a:latin typeface="Trebuchet MS"/>
                <a:cs typeface="Trebuchet MS"/>
              </a:rPr>
              <a:t>,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b="1" spc="-204" dirty="0">
                <a:solidFill>
                  <a:srgbClr val="3E3E3E"/>
                </a:solidFill>
                <a:latin typeface="Tahoma"/>
                <a:cs typeface="Tahoma"/>
              </a:rPr>
              <a:t>!</a:t>
            </a:r>
            <a:r>
              <a:rPr sz="2200" b="1" spc="-484" dirty="0">
                <a:solidFill>
                  <a:srgbClr val="3E3E3E"/>
                </a:solidFill>
                <a:latin typeface="Tahoma"/>
                <a:cs typeface="Tahoma"/>
              </a:rPr>
              <a:t>=</a:t>
            </a:r>
            <a:r>
              <a:rPr sz="2200" spc="-225" dirty="0">
                <a:solidFill>
                  <a:srgbClr val="3E3E3E"/>
                </a:solidFill>
                <a:latin typeface="Trebuchet MS"/>
                <a:cs typeface="Trebuchet MS"/>
              </a:rPr>
              <a:t>.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592829" y="1730755"/>
            <a:ext cx="906653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30" dirty="0">
                <a:solidFill>
                  <a:srgbClr val="3E3E3E"/>
                </a:solidFill>
                <a:latin typeface="Trebuchet MS"/>
                <a:cs typeface="Trebuchet MS"/>
              </a:rPr>
              <a:t>Equality-based</a:t>
            </a:r>
            <a:r>
              <a:rPr sz="2200" spc="-2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Trebuchet MS"/>
                <a:cs typeface="Trebuchet MS"/>
              </a:rPr>
              <a:t>selectors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5" dirty="0">
                <a:solidFill>
                  <a:srgbClr val="3E3E3E"/>
                </a:solidFill>
                <a:latin typeface="Trebuchet MS"/>
                <a:cs typeface="Trebuchet MS"/>
              </a:rPr>
              <a:t>allow</a:t>
            </a:r>
            <a:r>
              <a:rPr sz="2200" spc="-6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15" dirty="0">
                <a:solidFill>
                  <a:srgbClr val="3E3E3E"/>
                </a:solidFill>
                <a:latin typeface="Trebuchet MS"/>
                <a:cs typeface="Trebuchet MS"/>
              </a:rPr>
              <a:t>filtering</a:t>
            </a:r>
            <a:r>
              <a:rPr sz="2200" spc="-5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rebuchet MS"/>
                <a:cs typeface="Trebuchet MS"/>
              </a:rPr>
              <a:t>by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rebuchet MS"/>
                <a:cs typeface="Trebuchet MS"/>
              </a:rPr>
              <a:t>using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" dirty="0">
                <a:solidFill>
                  <a:srgbClr val="3E3E3E"/>
                </a:solidFill>
                <a:latin typeface="Trebuchet MS"/>
                <a:cs typeface="Trebuchet MS"/>
              </a:rPr>
              <a:t>label</a:t>
            </a:r>
            <a:r>
              <a:rPr sz="2200" spc="-4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rebuchet MS"/>
                <a:cs typeface="Trebuchet MS"/>
              </a:rPr>
              <a:t>keys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Trebuchet MS"/>
                <a:cs typeface="Trebuchet MS"/>
              </a:rPr>
              <a:t>and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" dirty="0">
                <a:solidFill>
                  <a:srgbClr val="3E3E3E"/>
                </a:solidFill>
                <a:latin typeface="Trebuchet MS"/>
                <a:cs typeface="Trebuchet MS"/>
              </a:rPr>
              <a:t>values.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921764" y="3496055"/>
            <a:ext cx="4457700" cy="897890"/>
          </a:xfrm>
          <a:custGeom>
            <a:avLst/>
            <a:gdLst/>
            <a:ahLst/>
            <a:cxnLst/>
            <a:rect l="l" t="t" r="r" b="b"/>
            <a:pathLst>
              <a:path w="4457700" h="897889">
                <a:moveTo>
                  <a:pt x="4308094" y="0"/>
                </a:moveTo>
                <a:lnTo>
                  <a:pt x="149606" y="0"/>
                </a:lnTo>
                <a:lnTo>
                  <a:pt x="102299" y="7622"/>
                </a:lnTo>
                <a:lnTo>
                  <a:pt x="61228" y="28850"/>
                </a:lnTo>
                <a:lnTo>
                  <a:pt x="28850" y="61228"/>
                </a:lnTo>
                <a:lnTo>
                  <a:pt x="7622" y="102299"/>
                </a:lnTo>
                <a:lnTo>
                  <a:pt x="0" y="149606"/>
                </a:lnTo>
                <a:lnTo>
                  <a:pt x="0" y="748030"/>
                </a:lnTo>
                <a:lnTo>
                  <a:pt x="7622" y="795336"/>
                </a:lnTo>
                <a:lnTo>
                  <a:pt x="28850" y="836407"/>
                </a:lnTo>
                <a:lnTo>
                  <a:pt x="61228" y="868785"/>
                </a:lnTo>
                <a:lnTo>
                  <a:pt x="102299" y="890013"/>
                </a:lnTo>
                <a:lnTo>
                  <a:pt x="149606" y="897636"/>
                </a:lnTo>
                <a:lnTo>
                  <a:pt x="4308094" y="897636"/>
                </a:lnTo>
                <a:lnTo>
                  <a:pt x="4355400" y="890013"/>
                </a:lnTo>
                <a:lnTo>
                  <a:pt x="4396471" y="868785"/>
                </a:lnTo>
                <a:lnTo>
                  <a:pt x="4428849" y="836407"/>
                </a:lnTo>
                <a:lnTo>
                  <a:pt x="4450077" y="795336"/>
                </a:lnTo>
                <a:lnTo>
                  <a:pt x="4457700" y="748030"/>
                </a:lnTo>
                <a:lnTo>
                  <a:pt x="4457700" y="149606"/>
                </a:lnTo>
                <a:lnTo>
                  <a:pt x="4450077" y="102299"/>
                </a:lnTo>
                <a:lnTo>
                  <a:pt x="4428849" y="61228"/>
                </a:lnTo>
                <a:lnTo>
                  <a:pt x="4396471" y="28850"/>
                </a:lnTo>
                <a:lnTo>
                  <a:pt x="4355400" y="7622"/>
                </a:lnTo>
                <a:lnTo>
                  <a:pt x="4308094" y="0"/>
                </a:lnTo>
                <a:close/>
              </a:path>
            </a:pathLst>
          </a:custGeom>
          <a:solidFill>
            <a:srgbClr val="B4C6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425700" y="3558362"/>
            <a:ext cx="3449954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environment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rebuchet MS"/>
                <a:cs typeface="Trebuchet MS"/>
              </a:rPr>
              <a:t>=</a:t>
            </a:r>
            <a:r>
              <a:rPr sz="2200" spc="-114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rebuchet MS"/>
                <a:cs typeface="Trebuchet MS"/>
              </a:rPr>
              <a:t>production</a:t>
            </a:r>
            <a:endParaRPr sz="220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2200" spc="-30" dirty="0">
                <a:solidFill>
                  <a:srgbClr val="3E3E3E"/>
                </a:solidFill>
                <a:latin typeface="Trebuchet MS"/>
                <a:cs typeface="Trebuchet MS"/>
              </a:rPr>
              <a:t>tier</a:t>
            </a:r>
            <a:r>
              <a:rPr sz="2200" spc="-11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60" dirty="0">
                <a:solidFill>
                  <a:srgbClr val="3E3E3E"/>
                </a:solidFill>
                <a:latin typeface="Trebuchet MS"/>
                <a:cs typeface="Trebuchet MS"/>
              </a:rPr>
              <a:t>!=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rebuchet MS"/>
                <a:cs typeface="Trebuchet MS"/>
              </a:rPr>
              <a:t>frontend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995042" y="4614164"/>
            <a:ext cx="431038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Example: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Equality-based</a:t>
            </a:r>
            <a:r>
              <a:rPr sz="2200" spc="-6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5" dirty="0">
                <a:solidFill>
                  <a:srgbClr val="3E3E3E"/>
                </a:solidFill>
                <a:latin typeface="Trebuchet MS"/>
                <a:cs typeface="Trebuchet MS"/>
              </a:rPr>
              <a:t>selector</a:t>
            </a:r>
            <a:endParaRPr sz="2200">
              <a:latin typeface="Trebuchet MS"/>
              <a:cs typeface="Trebuchet MS"/>
            </a:endParaRPr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758940" y="757427"/>
            <a:ext cx="2785872" cy="365759"/>
          </a:xfrm>
          <a:prstGeom prst="rect">
            <a:avLst/>
          </a:prstGeom>
        </p:spPr>
      </p:pic>
    </p:spTree>
  </p:cSld>
  <p:clrMapOvr>
    <a:masterClrMapping/>
  </p:clrMapOvr>
</p:sld>
</file>

<file path=ppt/slides/slide4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3766565" y="1730755"/>
            <a:ext cx="872045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50" dirty="0">
                <a:solidFill>
                  <a:srgbClr val="3E3E3E"/>
                </a:solidFill>
                <a:latin typeface="Trebuchet MS"/>
                <a:cs typeface="Trebuchet MS"/>
              </a:rPr>
              <a:t>Set-based</a:t>
            </a:r>
            <a:r>
              <a:rPr sz="2200" spc="-5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Trebuchet MS"/>
                <a:cs typeface="Trebuchet MS"/>
              </a:rPr>
              <a:t>selectors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5" dirty="0">
                <a:solidFill>
                  <a:srgbClr val="3E3E3E"/>
                </a:solidFill>
                <a:latin typeface="Trebuchet MS"/>
                <a:cs typeface="Trebuchet MS"/>
              </a:rPr>
              <a:t>allow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15" dirty="0">
                <a:solidFill>
                  <a:srgbClr val="3E3E3E"/>
                </a:solidFill>
                <a:latin typeface="Trebuchet MS"/>
                <a:cs typeface="Trebuchet MS"/>
              </a:rPr>
              <a:t>filtering</a:t>
            </a:r>
            <a:r>
              <a:rPr sz="2200" spc="-5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rebuchet MS"/>
                <a:cs typeface="Trebuchet MS"/>
              </a:rPr>
              <a:t>keys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Trebuchet MS"/>
                <a:cs typeface="Trebuchet MS"/>
              </a:rPr>
              <a:t>according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to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a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5" dirty="0">
                <a:solidFill>
                  <a:srgbClr val="3E3E3E"/>
                </a:solidFill>
                <a:latin typeface="Trebuchet MS"/>
                <a:cs typeface="Trebuchet MS"/>
              </a:rPr>
              <a:t>set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of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" dirty="0">
                <a:solidFill>
                  <a:srgbClr val="3E3E3E"/>
                </a:solidFill>
                <a:latin typeface="Trebuchet MS"/>
                <a:cs typeface="Trebuchet MS"/>
              </a:rPr>
              <a:t>values.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076056" y="3224508"/>
            <a:ext cx="6485890" cy="2038350"/>
          </a:xfrm>
          <a:prstGeom prst="rect">
            <a:avLst/>
          </a:prstGeom>
        </p:spPr>
        <p:txBody>
          <a:bodyPr vert="horz" wrap="square" lIns="0" tIns="18097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425"/>
              </a:spcBef>
              <a:buChar char="•"/>
              <a:tabLst>
                <a:tab pos="354965" algn="l"/>
                <a:tab pos="355600" algn="l"/>
              </a:tabLst>
            </a:pPr>
            <a:r>
              <a:rPr sz="2200" spc="30" dirty="0">
                <a:solidFill>
                  <a:srgbClr val="3E3E3E"/>
                </a:solidFill>
                <a:latin typeface="Trebuchet MS"/>
                <a:cs typeface="Trebuchet MS"/>
              </a:rPr>
              <a:t>Three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types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of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rebuchet MS"/>
                <a:cs typeface="Trebuchet MS"/>
              </a:rPr>
              <a:t>operators</a:t>
            </a:r>
            <a:r>
              <a:rPr sz="2200" spc="-10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are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Trebuchet MS"/>
                <a:cs typeface="Trebuchet MS"/>
              </a:rPr>
              <a:t>permitted</a:t>
            </a:r>
            <a:r>
              <a:rPr sz="2200" spc="-5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rebuchet MS"/>
                <a:cs typeface="Trebuchet MS"/>
              </a:rPr>
              <a:t>namely</a:t>
            </a:r>
            <a:endParaRPr sz="2200">
              <a:latin typeface="Trebuchet MS"/>
              <a:cs typeface="Trebuchet MS"/>
            </a:endParaRPr>
          </a:p>
          <a:p>
            <a:pPr marL="355600">
              <a:lnSpc>
                <a:spcPct val="100000"/>
              </a:lnSpc>
              <a:spcBef>
                <a:spcPts val="1320"/>
              </a:spcBef>
            </a:pPr>
            <a:r>
              <a:rPr sz="2200" b="1" spc="10" dirty="0">
                <a:solidFill>
                  <a:srgbClr val="3E3E3E"/>
                </a:solidFill>
                <a:latin typeface="Tahoma"/>
                <a:cs typeface="Tahoma"/>
              </a:rPr>
              <a:t>i</a:t>
            </a:r>
            <a:r>
              <a:rPr sz="2200" b="1" spc="20" dirty="0">
                <a:solidFill>
                  <a:srgbClr val="3E3E3E"/>
                </a:solidFill>
                <a:latin typeface="Tahoma"/>
                <a:cs typeface="Tahoma"/>
              </a:rPr>
              <a:t>n</a:t>
            </a:r>
            <a:r>
              <a:rPr sz="2200" spc="-270" dirty="0">
                <a:solidFill>
                  <a:srgbClr val="3E3E3E"/>
                </a:solidFill>
                <a:latin typeface="Trebuchet MS"/>
                <a:cs typeface="Trebuchet MS"/>
              </a:rPr>
              <a:t>,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b="1" spc="20" dirty="0">
                <a:solidFill>
                  <a:srgbClr val="3E3E3E"/>
                </a:solidFill>
                <a:latin typeface="Tahoma"/>
                <a:cs typeface="Tahoma"/>
              </a:rPr>
              <a:t>no</a:t>
            </a:r>
            <a:r>
              <a:rPr sz="2200" b="1" dirty="0">
                <a:solidFill>
                  <a:srgbClr val="3E3E3E"/>
                </a:solidFill>
                <a:latin typeface="Tahoma"/>
                <a:cs typeface="Tahoma"/>
              </a:rPr>
              <a:t>t</a:t>
            </a:r>
            <a:r>
              <a:rPr sz="2200" b="1" spc="15" dirty="0">
                <a:solidFill>
                  <a:srgbClr val="3E3E3E"/>
                </a:solidFill>
                <a:latin typeface="Tahoma"/>
                <a:cs typeface="Tahoma"/>
              </a:rPr>
              <a:t>in</a:t>
            </a:r>
            <a:r>
              <a:rPr sz="2200" spc="-270" dirty="0">
                <a:solidFill>
                  <a:srgbClr val="3E3E3E"/>
                </a:solidFill>
                <a:latin typeface="Trebuchet MS"/>
                <a:cs typeface="Trebuchet MS"/>
              </a:rPr>
              <a:t>,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rebuchet MS"/>
                <a:cs typeface="Trebuchet MS"/>
              </a:rPr>
              <a:t>an</a:t>
            </a:r>
            <a:r>
              <a:rPr sz="2200" spc="110" dirty="0">
                <a:solidFill>
                  <a:srgbClr val="3E3E3E"/>
                </a:solidFill>
                <a:latin typeface="Trebuchet MS"/>
                <a:cs typeface="Trebuchet MS"/>
              </a:rPr>
              <a:t>d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b="1" spc="-20" dirty="0">
                <a:solidFill>
                  <a:srgbClr val="3E3E3E"/>
                </a:solidFill>
                <a:latin typeface="Tahoma"/>
                <a:cs typeface="Tahoma"/>
              </a:rPr>
              <a:t>exist</a:t>
            </a:r>
            <a:r>
              <a:rPr sz="2200" b="1" spc="-25" dirty="0">
                <a:solidFill>
                  <a:srgbClr val="3E3E3E"/>
                </a:solidFill>
                <a:latin typeface="Tahoma"/>
                <a:cs typeface="Tahoma"/>
              </a:rPr>
              <a:t>s</a:t>
            </a:r>
            <a:r>
              <a:rPr sz="2200" spc="-225" dirty="0">
                <a:solidFill>
                  <a:srgbClr val="3E3E3E"/>
                </a:solidFill>
                <a:latin typeface="Trebuchet MS"/>
                <a:cs typeface="Trebuchet MS"/>
              </a:rPr>
              <a:t>.</a:t>
            </a:r>
            <a:endParaRPr sz="2200">
              <a:latin typeface="Trebuchet MS"/>
              <a:cs typeface="Trebuchet MS"/>
            </a:endParaRPr>
          </a:p>
          <a:p>
            <a:pPr marL="355600" indent="-342900">
              <a:lnSpc>
                <a:spcPct val="100000"/>
              </a:lnSpc>
              <a:spcBef>
                <a:spcPts val="1320"/>
              </a:spcBef>
              <a:buChar char="•"/>
              <a:tabLst>
                <a:tab pos="354965" algn="l"/>
                <a:tab pos="355600" algn="l"/>
              </a:tabLst>
            </a:pPr>
            <a:r>
              <a:rPr sz="2200" spc="50" dirty="0">
                <a:solidFill>
                  <a:srgbClr val="3E3E3E"/>
                </a:solidFill>
                <a:latin typeface="Trebuchet MS"/>
                <a:cs typeface="Trebuchet MS"/>
              </a:rPr>
              <a:t>Set-based</a:t>
            </a:r>
            <a:r>
              <a:rPr sz="2200" spc="-6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rebuchet MS"/>
                <a:cs typeface="Trebuchet MS"/>
              </a:rPr>
              <a:t>requirements</a:t>
            </a:r>
            <a:r>
              <a:rPr sz="2200" spc="-6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rebuchet MS"/>
                <a:cs typeface="Trebuchet MS"/>
              </a:rPr>
              <a:t>can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rebuchet MS"/>
                <a:cs typeface="Trebuchet MS"/>
              </a:rPr>
              <a:t>be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mixed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" dirty="0">
                <a:solidFill>
                  <a:srgbClr val="3E3E3E"/>
                </a:solidFill>
                <a:latin typeface="Trebuchet MS"/>
                <a:cs typeface="Trebuchet MS"/>
              </a:rPr>
              <a:t>with</a:t>
            </a:r>
            <a:endParaRPr sz="2200">
              <a:latin typeface="Trebuchet MS"/>
              <a:cs typeface="Trebuchet MS"/>
            </a:endParaRPr>
          </a:p>
          <a:p>
            <a:pPr marL="355600">
              <a:lnSpc>
                <a:spcPct val="100000"/>
              </a:lnSpc>
              <a:spcBef>
                <a:spcPts val="1320"/>
              </a:spcBef>
            </a:pP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equality-based</a:t>
            </a:r>
            <a:r>
              <a:rPr sz="2200" spc="-6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requirements.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589532" y="3261359"/>
            <a:ext cx="4768850" cy="1679575"/>
          </a:xfrm>
          <a:custGeom>
            <a:avLst/>
            <a:gdLst/>
            <a:ahLst/>
            <a:cxnLst/>
            <a:rect l="l" t="t" r="r" b="b"/>
            <a:pathLst>
              <a:path w="4768850" h="1679575">
                <a:moveTo>
                  <a:pt x="4488688" y="0"/>
                </a:moveTo>
                <a:lnTo>
                  <a:pt x="279907" y="0"/>
                </a:lnTo>
                <a:lnTo>
                  <a:pt x="234512" y="3664"/>
                </a:lnTo>
                <a:lnTo>
                  <a:pt x="191446" y="14272"/>
                </a:lnTo>
                <a:lnTo>
                  <a:pt x="151287" y="31248"/>
                </a:lnTo>
                <a:lnTo>
                  <a:pt x="114610" y="54014"/>
                </a:lnTo>
                <a:lnTo>
                  <a:pt x="81994" y="81994"/>
                </a:lnTo>
                <a:lnTo>
                  <a:pt x="54014" y="114610"/>
                </a:lnTo>
                <a:lnTo>
                  <a:pt x="31248" y="151287"/>
                </a:lnTo>
                <a:lnTo>
                  <a:pt x="14272" y="191446"/>
                </a:lnTo>
                <a:lnTo>
                  <a:pt x="3664" y="234512"/>
                </a:lnTo>
                <a:lnTo>
                  <a:pt x="0" y="279907"/>
                </a:lnTo>
                <a:lnTo>
                  <a:pt x="0" y="1399539"/>
                </a:lnTo>
                <a:lnTo>
                  <a:pt x="3664" y="1444935"/>
                </a:lnTo>
                <a:lnTo>
                  <a:pt x="14272" y="1488001"/>
                </a:lnTo>
                <a:lnTo>
                  <a:pt x="31248" y="1528160"/>
                </a:lnTo>
                <a:lnTo>
                  <a:pt x="54014" y="1564837"/>
                </a:lnTo>
                <a:lnTo>
                  <a:pt x="81994" y="1597453"/>
                </a:lnTo>
                <a:lnTo>
                  <a:pt x="114610" y="1625433"/>
                </a:lnTo>
                <a:lnTo>
                  <a:pt x="151287" y="1648199"/>
                </a:lnTo>
                <a:lnTo>
                  <a:pt x="191446" y="1665175"/>
                </a:lnTo>
                <a:lnTo>
                  <a:pt x="234512" y="1675783"/>
                </a:lnTo>
                <a:lnTo>
                  <a:pt x="279907" y="1679448"/>
                </a:lnTo>
                <a:lnTo>
                  <a:pt x="4488688" y="1679448"/>
                </a:lnTo>
                <a:lnTo>
                  <a:pt x="4534083" y="1675783"/>
                </a:lnTo>
                <a:lnTo>
                  <a:pt x="4577149" y="1665175"/>
                </a:lnTo>
                <a:lnTo>
                  <a:pt x="4617308" y="1648199"/>
                </a:lnTo>
                <a:lnTo>
                  <a:pt x="4653985" y="1625433"/>
                </a:lnTo>
                <a:lnTo>
                  <a:pt x="4686601" y="1597453"/>
                </a:lnTo>
                <a:lnTo>
                  <a:pt x="4714581" y="1564837"/>
                </a:lnTo>
                <a:lnTo>
                  <a:pt x="4737347" y="1528160"/>
                </a:lnTo>
                <a:lnTo>
                  <a:pt x="4754323" y="1488001"/>
                </a:lnTo>
                <a:lnTo>
                  <a:pt x="4764931" y="1444935"/>
                </a:lnTo>
                <a:lnTo>
                  <a:pt x="4768596" y="1399539"/>
                </a:lnTo>
                <a:lnTo>
                  <a:pt x="4768596" y="279907"/>
                </a:lnTo>
                <a:lnTo>
                  <a:pt x="4764931" y="234512"/>
                </a:lnTo>
                <a:lnTo>
                  <a:pt x="4754323" y="191446"/>
                </a:lnTo>
                <a:lnTo>
                  <a:pt x="4737347" y="151287"/>
                </a:lnTo>
                <a:lnTo>
                  <a:pt x="4714581" y="114610"/>
                </a:lnTo>
                <a:lnTo>
                  <a:pt x="4686601" y="81994"/>
                </a:lnTo>
                <a:lnTo>
                  <a:pt x="4653985" y="54014"/>
                </a:lnTo>
                <a:lnTo>
                  <a:pt x="4617308" y="31248"/>
                </a:lnTo>
                <a:lnTo>
                  <a:pt x="4577149" y="14272"/>
                </a:lnTo>
                <a:lnTo>
                  <a:pt x="4534083" y="3664"/>
                </a:lnTo>
                <a:lnTo>
                  <a:pt x="4488688" y="0"/>
                </a:lnTo>
                <a:close/>
              </a:path>
            </a:pathLst>
          </a:custGeom>
          <a:solidFill>
            <a:srgbClr val="B4C6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890141" y="3361436"/>
            <a:ext cx="4168775" cy="1366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065" marR="5080" algn="ctr">
              <a:lnSpc>
                <a:spcPct val="100000"/>
              </a:lnSpc>
              <a:spcBef>
                <a:spcPts val="95"/>
              </a:spcBef>
            </a:pP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environment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in</a:t>
            </a:r>
            <a:r>
              <a:rPr sz="2200" spc="-10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5" dirty="0">
                <a:solidFill>
                  <a:srgbClr val="3E3E3E"/>
                </a:solidFill>
                <a:latin typeface="Trebuchet MS"/>
                <a:cs typeface="Trebuchet MS"/>
              </a:rPr>
              <a:t>(production,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" dirty="0">
                <a:solidFill>
                  <a:srgbClr val="3E3E3E"/>
                </a:solidFill>
                <a:latin typeface="Trebuchet MS"/>
                <a:cs typeface="Trebuchet MS"/>
              </a:rPr>
              <a:t>qa) </a:t>
            </a:r>
            <a:r>
              <a:rPr sz="2200" spc="-65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30" dirty="0">
                <a:solidFill>
                  <a:srgbClr val="3E3E3E"/>
                </a:solidFill>
                <a:latin typeface="Trebuchet MS"/>
                <a:cs typeface="Trebuchet MS"/>
              </a:rPr>
              <a:t>tier </a:t>
            </a:r>
            <a:r>
              <a:rPr sz="2200" spc="50" dirty="0">
                <a:solidFill>
                  <a:srgbClr val="3E3E3E"/>
                </a:solidFill>
                <a:latin typeface="Trebuchet MS"/>
                <a:cs typeface="Trebuchet MS"/>
              </a:rPr>
              <a:t>notin </a:t>
            </a:r>
            <a:r>
              <a:rPr sz="2200" dirty="0">
                <a:solidFill>
                  <a:srgbClr val="3E3E3E"/>
                </a:solidFill>
                <a:latin typeface="Trebuchet MS"/>
                <a:cs typeface="Trebuchet MS"/>
              </a:rPr>
              <a:t>(frontend,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backend) </a:t>
            </a:r>
            <a:r>
              <a:rPr sz="2200" spc="4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partition</a:t>
            </a:r>
            <a:endParaRPr sz="220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</a:pPr>
            <a:r>
              <a:rPr sz="2200" spc="-10" dirty="0">
                <a:solidFill>
                  <a:srgbClr val="3E3E3E"/>
                </a:solidFill>
                <a:latin typeface="Trebuchet MS"/>
                <a:cs typeface="Trebuchet MS"/>
              </a:rPr>
              <a:t>!partition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169922" y="5159502"/>
            <a:ext cx="368427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Example: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rebuchet MS"/>
                <a:cs typeface="Trebuchet MS"/>
              </a:rPr>
              <a:t>Set-based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5" dirty="0">
                <a:solidFill>
                  <a:srgbClr val="3E3E3E"/>
                </a:solidFill>
                <a:latin typeface="Trebuchet MS"/>
                <a:cs typeface="Trebuchet MS"/>
              </a:rPr>
              <a:t>selector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7305547" y="306451"/>
            <a:ext cx="164465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30" dirty="0">
                <a:solidFill>
                  <a:srgbClr val="3E3E3E"/>
                </a:solidFill>
              </a:rPr>
              <a:t>Selectors</a:t>
            </a:r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758940" y="757427"/>
            <a:ext cx="2785872" cy="365759"/>
          </a:xfrm>
          <a:prstGeom prst="rect">
            <a:avLst/>
          </a:prstGeom>
        </p:spPr>
      </p:pic>
    </p:spTree>
  </p:cSld>
  <p:clrMapOvr>
    <a:masterClrMapping/>
  </p:clrMapOvr>
</p:sld>
</file>

<file path=ppt/slides/slide4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125969" y="306451"/>
            <a:ext cx="200342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3E3E3E"/>
                </a:solidFill>
              </a:rPr>
              <a:t>Controllers</a:t>
            </a:r>
          </a:p>
        </p:txBody>
      </p:sp>
      <p:sp>
        <p:nvSpPr>
          <p:cNvPr id="4" name="object 4"/>
          <p:cNvSpPr/>
          <p:nvPr/>
        </p:nvSpPr>
        <p:spPr>
          <a:xfrm>
            <a:off x="1177289" y="1437894"/>
            <a:ext cx="13903960" cy="1074420"/>
          </a:xfrm>
          <a:custGeom>
            <a:avLst/>
            <a:gdLst/>
            <a:ahLst/>
            <a:cxnLst/>
            <a:rect l="l" t="t" r="r" b="b"/>
            <a:pathLst>
              <a:path w="13903960" h="1074420">
                <a:moveTo>
                  <a:pt x="0" y="179070"/>
                </a:moveTo>
                <a:lnTo>
                  <a:pt x="6396" y="131453"/>
                </a:lnTo>
                <a:lnTo>
                  <a:pt x="24448" y="88674"/>
                </a:lnTo>
                <a:lnTo>
                  <a:pt x="52449" y="52435"/>
                </a:lnTo>
                <a:lnTo>
                  <a:pt x="88691" y="24440"/>
                </a:lnTo>
                <a:lnTo>
                  <a:pt x="131467" y="6394"/>
                </a:lnTo>
                <a:lnTo>
                  <a:pt x="179069" y="0"/>
                </a:lnTo>
                <a:lnTo>
                  <a:pt x="13724381" y="0"/>
                </a:lnTo>
                <a:lnTo>
                  <a:pt x="13771998" y="6394"/>
                </a:lnTo>
                <a:lnTo>
                  <a:pt x="13814777" y="24440"/>
                </a:lnTo>
                <a:lnTo>
                  <a:pt x="13851016" y="52435"/>
                </a:lnTo>
                <a:lnTo>
                  <a:pt x="13879011" y="88674"/>
                </a:lnTo>
                <a:lnTo>
                  <a:pt x="13897057" y="131453"/>
                </a:lnTo>
                <a:lnTo>
                  <a:pt x="13903452" y="179070"/>
                </a:lnTo>
                <a:lnTo>
                  <a:pt x="13903452" y="895350"/>
                </a:lnTo>
                <a:lnTo>
                  <a:pt x="13897057" y="942966"/>
                </a:lnTo>
                <a:lnTo>
                  <a:pt x="13879011" y="985745"/>
                </a:lnTo>
                <a:lnTo>
                  <a:pt x="13851016" y="1021984"/>
                </a:lnTo>
                <a:lnTo>
                  <a:pt x="13814777" y="1049979"/>
                </a:lnTo>
                <a:lnTo>
                  <a:pt x="13771998" y="1068025"/>
                </a:lnTo>
                <a:lnTo>
                  <a:pt x="13724381" y="1074420"/>
                </a:lnTo>
                <a:lnTo>
                  <a:pt x="179069" y="1074420"/>
                </a:lnTo>
                <a:lnTo>
                  <a:pt x="131467" y="1068025"/>
                </a:lnTo>
                <a:lnTo>
                  <a:pt x="88691" y="1049979"/>
                </a:lnTo>
                <a:lnTo>
                  <a:pt x="52449" y="1021984"/>
                </a:lnTo>
                <a:lnTo>
                  <a:pt x="24448" y="985745"/>
                </a:lnTo>
                <a:lnTo>
                  <a:pt x="6396" y="942966"/>
                </a:lnTo>
                <a:lnTo>
                  <a:pt x="0" y="895350"/>
                </a:lnTo>
                <a:lnTo>
                  <a:pt x="0" y="179070"/>
                </a:lnTo>
                <a:close/>
              </a:path>
            </a:pathLst>
          </a:custGeom>
          <a:ln w="2540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582674" y="1454536"/>
            <a:ext cx="13081635" cy="1031240"/>
          </a:xfrm>
          <a:prstGeom prst="rect">
            <a:avLst/>
          </a:prstGeom>
        </p:spPr>
        <p:txBody>
          <a:bodyPr vert="horz" wrap="square" lIns="0" tIns="17970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415"/>
              </a:spcBef>
            </a:pPr>
            <a:r>
              <a:rPr sz="2200" spc="40" dirty="0">
                <a:solidFill>
                  <a:srgbClr val="666666"/>
                </a:solidFill>
                <a:latin typeface="Trebuchet MS"/>
                <a:cs typeface="Trebuchet MS"/>
              </a:rPr>
              <a:t>Controllers</a:t>
            </a:r>
            <a:r>
              <a:rPr sz="2200" spc="-65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666666"/>
                </a:solidFill>
                <a:latin typeface="Trebuchet MS"/>
                <a:cs typeface="Trebuchet MS"/>
              </a:rPr>
              <a:t>are</a:t>
            </a:r>
            <a:r>
              <a:rPr sz="2200" spc="-85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2200" spc="30" dirty="0">
                <a:solidFill>
                  <a:srgbClr val="666666"/>
                </a:solidFill>
                <a:latin typeface="Trebuchet MS"/>
                <a:cs typeface="Trebuchet MS"/>
              </a:rPr>
              <a:t>control</a:t>
            </a:r>
            <a:r>
              <a:rPr sz="2200" spc="-85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2200" spc="95" dirty="0">
                <a:solidFill>
                  <a:srgbClr val="666666"/>
                </a:solidFill>
                <a:latin typeface="Trebuchet MS"/>
                <a:cs typeface="Trebuchet MS"/>
              </a:rPr>
              <a:t>loops</a:t>
            </a:r>
            <a:r>
              <a:rPr sz="2200" spc="-80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2200" dirty="0">
                <a:solidFill>
                  <a:srgbClr val="666666"/>
                </a:solidFill>
                <a:latin typeface="Trebuchet MS"/>
                <a:cs typeface="Trebuchet MS"/>
              </a:rPr>
              <a:t>that</a:t>
            </a:r>
            <a:r>
              <a:rPr sz="2200" spc="-85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2200" spc="70" dirty="0">
                <a:solidFill>
                  <a:srgbClr val="666666"/>
                </a:solidFill>
                <a:latin typeface="Trebuchet MS"/>
                <a:cs typeface="Trebuchet MS"/>
              </a:rPr>
              <a:t>monitor</a:t>
            </a:r>
            <a:r>
              <a:rPr sz="2200" spc="-70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666666"/>
                </a:solidFill>
                <a:latin typeface="Trebuchet MS"/>
                <a:cs typeface="Trebuchet MS"/>
              </a:rPr>
              <a:t>the</a:t>
            </a:r>
            <a:r>
              <a:rPr sz="2200" spc="-85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2200" spc="10" dirty="0">
                <a:solidFill>
                  <a:srgbClr val="666666"/>
                </a:solidFill>
                <a:latin typeface="Trebuchet MS"/>
                <a:cs typeface="Trebuchet MS"/>
              </a:rPr>
              <a:t>state</a:t>
            </a:r>
            <a:r>
              <a:rPr sz="2200" spc="-85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666666"/>
                </a:solidFill>
                <a:latin typeface="Trebuchet MS"/>
                <a:cs typeface="Trebuchet MS"/>
              </a:rPr>
              <a:t>of</a:t>
            </a:r>
            <a:r>
              <a:rPr sz="2200" spc="-80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2200" spc="85" dirty="0">
                <a:solidFill>
                  <a:srgbClr val="666666"/>
                </a:solidFill>
                <a:latin typeface="Trebuchet MS"/>
                <a:cs typeface="Trebuchet MS"/>
              </a:rPr>
              <a:t>your</a:t>
            </a:r>
            <a:r>
              <a:rPr sz="2200" spc="-80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666666"/>
                </a:solidFill>
                <a:latin typeface="Trebuchet MS"/>
                <a:cs typeface="Trebuchet MS"/>
              </a:rPr>
              <a:t>Kubernetes</a:t>
            </a:r>
            <a:r>
              <a:rPr sz="2200" spc="-50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2200" spc="-20" dirty="0">
                <a:solidFill>
                  <a:srgbClr val="666666"/>
                </a:solidFill>
                <a:latin typeface="Trebuchet MS"/>
                <a:cs typeface="Trebuchet MS"/>
              </a:rPr>
              <a:t>cluster,</a:t>
            </a:r>
            <a:r>
              <a:rPr sz="2200" spc="-70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2200" spc="105" dirty="0">
                <a:solidFill>
                  <a:srgbClr val="666666"/>
                </a:solidFill>
                <a:latin typeface="Trebuchet MS"/>
                <a:cs typeface="Trebuchet MS"/>
              </a:rPr>
              <a:t>and</a:t>
            </a:r>
            <a:r>
              <a:rPr sz="2200" spc="-80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2200" spc="85" dirty="0">
                <a:solidFill>
                  <a:srgbClr val="666666"/>
                </a:solidFill>
                <a:latin typeface="Trebuchet MS"/>
                <a:cs typeface="Trebuchet MS"/>
              </a:rPr>
              <a:t>make</a:t>
            </a:r>
            <a:r>
              <a:rPr sz="2200" spc="-70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2200" spc="90" dirty="0">
                <a:solidFill>
                  <a:srgbClr val="666666"/>
                </a:solidFill>
                <a:latin typeface="Trebuchet MS"/>
                <a:cs typeface="Trebuchet MS"/>
              </a:rPr>
              <a:t>or</a:t>
            </a:r>
            <a:r>
              <a:rPr sz="2200" spc="-80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2200" spc="55" dirty="0">
                <a:solidFill>
                  <a:srgbClr val="666666"/>
                </a:solidFill>
                <a:latin typeface="Trebuchet MS"/>
                <a:cs typeface="Trebuchet MS"/>
              </a:rPr>
              <a:t>request</a:t>
            </a:r>
            <a:endParaRPr sz="2200">
              <a:latin typeface="Trebuchet MS"/>
              <a:cs typeface="Trebuchet MS"/>
            </a:endParaRPr>
          </a:p>
          <a:p>
            <a:pPr marL="8890" algn="ctr">
              <a:lnSpc>
                <a:spcPct val="100000"/>
              </a:lnSpc>
              <a:spcBef>
                <a:spcPts val="1320"/>
              </a:spcBef>
            </a:pPr>
            <a:r>
              <a:rPr sz="2200" spc="80" dirty="0">
                <a:solidFill>
                  <a:srgbClr val="666666"/>
                </a:solidFill>
                <a:latin typeface="Trebuchet MS"/>
                <a:cs typeface="Trebuchet MS"/>
              </a:rPr>
              <a:t>changes</a:t>
            </a:r>
            <a:r>
              <a:rPr sz="2200" spc="-90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2200" spc="50" dirty="0">
                <a:solidFill>
                  <a:srgbClr val="666666"/>
                </a:solidFill>
                <a:latin typeface="Trebuchet MS"/>
                <a:cs typeface="Trebuchet MS"/>
              </a:rPr>
              <a:t>wherever</a:t>
            </a:r>
            <a:r>
              <a:rPr sz="2200" spc="-95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666666"/>
                </a:solidFill>
                <a:latin typeface="Trebuchet MS"/>
                <a:cs typeface="Trebuchet MS"/>
              </a:rPr>
              <a:t>needed.</a:t>
            </a:r>
            <a:endParaRPr sz="2200">
              <a:latin typeface="Trebuchet MS"/>
              <a:cs typeface="Trebuchet MS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5498591" y="3518915"/>
            <a:ext cx="5278120" cy="4030979"/>
            <a:chOff x="5498591" y="3518915"/>
            <a:chExt cx="5278120" cy="4030979"/>
          </a:xfrm>
        </p:grpSpPr>
        <p:sp>
          <p:nvSpPr>
            <p:cNvPr id="7" name="object 7"/>
            <p:cNvSpPr/>
            <p:nvPr/>
          </p:nvSpPr>
          <p:spPr>
            <a:xfrm>
              <a:off x="6399275" y="3716527"/>
              <a:ext cx="3525520" cy="3517900"/>
            </a:xfrm>
            <a:custGeom>
              <a:avLst/>
              <a:gdLst/>
              <a:ahLst/>
              <a:cxnLst/>
              <a:rect l="l" t="t" r="r" b="b"/>
              <a:pathLst>
                <a:path w="3525520" h="3517900">
                  <a:moveTo>
                    <a:pt x="2001918" y="3505200"/>
                  </a:moveTo>
                  <a:lnTo>
                    <a:pt x="1523093" y="3505200"/>
                  </a:lnTo>
                  <a:lnTo>
                    <a:pt x="1570253" y="3517900"/>
                  </a:lnTo>
                  <a:lnTo>
                    <a:pt x="1954758" y="3517900"/>
                  </a:lnTo>
                  <a:lnTo>
                    <a:pt x="2001918" y="3505200"/>
                  </a:lnTo>
                  <a:close/>
                </a:path>
                <a:path w="3525520" h="3517900">
                  <a:moveTo>
                    <a:pt x="2186444" y="3467100"/>
                  </a:moveTo>
                  <a:lnTo>
                    <a:pt x="1338567" y="3467100"/>
                  </a:lnTo>
                  <a:lnTo>
                    <a:pt x="1476328" y="3505200"/>
                  </a:lnTo>
                  <a:lnTo>
                    <a:pt x="2048683" y="3505200"/>
                  </a:lnTo>
                  <a:lnTo>
                    <a:pt x="2186444" y="3467100"/>
                  </a:lnTo>
                  <a:close/>
                </a:path>
                <a:path w="3525520" h="3517900">
                  <a:moveTo>
                    <a:pt x="2140963" y="38100"/>
                  </a:moveTo>
                  <a:lnTo>
                    <a:pt x="1384048" y="38100"/>
                  </a:lnTo>
                  <a:lnTo>
                    <a:pt x="1161424" y="101600"/>
                  </a:lnTo>
                  <a:lnTo>
                    <a:pt x="1118417" y="127000"/>
                  </a:lnTo>
                  <a:lnTo>
                    <a:pt x="1075955" y="139700"/>
                  </a:lnTo>
                  <a:lnTo>
                    <a:pt x="1034055" y="165100"/>
                  </a:lnTo>
                  <a:lnTo>
                    <a:pt x="992733" y="177800"/>
                  </a:lnTo>
                  <a:lnTo>
                    <a:pt x="952006" y="203200"/>
                  </a:lnTo>
                  <a:lnTo>
                    <a:pt x="911891" y="215900"/>
                  </a:lnTo>
                  <a:lnTo>
                    <a:pt x="872405" y="241300"/>
                  </a:lnTo>
                  <a:lnTo>
                    <a:pt x="833563" y="266700"/>
                  </a:lnTo>
                  <a:lnTo>
                    <a:pt x="795384" y="292100"/>
                  </a:lnTo>
                  <a:lnTo>
                    <a:pt x="757883" y="317500"/>
                  </a:lnTo>
                  <a:lnTo>
                    <a:pt x="721077" y="342900"/>
                  </a:lnTo>
                  <a:lnTo>
                    <a:pt x="684983" y="368300"/>
                  </a:lnTo>
                  <a:lnTo>
                    <a:pt x="649618" y="393700"/>
                  </a:lnTo>
                  <a:lnTo>
                    <a:pt x="614998" y="431800"/>
                  </a:lnTo>
                  <a:lnTo>
                    <a:pt x="581141" y="457200"/>
                  </a:lnTo>
                  <a:lnTo>
                    <a:pt x="548062" y="482600"/>
                  </a:lnTo>
                  <a:lnTo>
                    <a:pt x="515778" y="520700"/>
                  </a:lnTo>
                  <a:lnTo>
                    <a:pt x="484307" y="546100"/>
                  </a:lnTo>
                  <a:lnTo>
                    <a:pt x="453664" y="584200"/>
                  </a:lnTo>
                  <a:lnTo>
                    <a:pt x="423868" y="622300"/>
                  </a:lnTo>
                  <a:lnTo>
                    <a:pt x="394933" y="647700"/>
                  </a:lnTo>
                  <a:lnTo>
                    <a:pt x="366877" y="685800"/>
                  </a:lnTo>
                  <a:lnTo>
                    <a:pt x="339717" y="723900"/>
                  </a:lnTo>
                  <a:lnTo>
                    <a:pt x="313470" y="762000"/>
                  </a:lnTo>
                  <a:lnTo>
                    <a:pt x="288151" y="800100"/>
                  </a:lnTo>
                  <a:lnTo>
                    <a:pt x="263778" y="838200"/>
                  </a:lnTo>
                  <a:lnTo>
                    <a:pt x="240368" y="876300"/>
                  </a:lnTo>
                  <a:lnTo>
                    <a:pt x="217937" y="914400"/>
                  </a:lnTo>
                  <a:lnTo>
                    <a:pt x="196502" y="952500"/>
                  </a:lnTo>
                  <a:lnTo>
                    <a:pt x="176079" y="990600"/>
                  </a:lnTo>
                  <a:lnTo>
                    <a:pt x="156686" y="1041400"/>
                  </a:lnTo>
                  <a:lnTo>
                    <a:pt x="138338" y="1079500"/>
                  </a:lnTo>
                  <a:lnTo>
                    <a:pt x="121053" y="1117600"/>
                  </a:lnTo>
                  <a:lnTo>
                    <a:pt x="104848" y="1168400"/>
                  </a:lnTo>
                  <a:lnTo>
                    <a:pt x="89739" y="1206500"/>
                  </a:lnTo>
                  <a:lnTo>
                    <a:pt x="75742" y="1244600"/>
                  </a:lnTo>
                  <a:lnTo>
                    <a:pt x="62875" y="1295400"/>
                  </a:lnTo>
                  <a:lnTo>
                    <a:pt x="51154" y="1333500"/>
                  </a:lnTo>
                  <a:lnTo>
                    <a:pt x="40596" y="1384300"/>
                  </a:lnTo>
                  <a:lnTo>
                    <a:pt x="31218" y="1435100"/>
                  </a:lnTo>
                  <a:lnTo>
                    <a:pt x="23036" y="1473200"/>
                  </a:lnTo>
                  <a:lnTo>
                    <a:pt x="16066" y="1524000"/>
                  </a:lnTo>
                  <a:lnTo>
                    <a:pt x="10327" y="1574800"/>
                  </a:lnTo>
                  <a:lnTo>
                    <a:pt x="5834" y="1612900"/>
                  </a:lnTo>
                  <a:lnTo>
                    <a:pt x="2604" y="1663700"/>
                  </a:lnTo>
                  <a:lnTo>
                    <a:pt x="653" y="1714500"/>
                  </a:lnTo>
                  <a:lnTo>
                    <a:pt x="0" y="1765300"/>
                  </a:lnTo>
                  <a:lnTo>
                    <a:pt x="653" y="1816100"/>
                  </a:lnTo>
                  <a:lnTo>
                    <a:pt x="2604" y="1854200"/>
                  </a:lnTo>
                  <a:lnTo>
                    <a:pt x="5834" y="1905000"/>
                  </a:lnTo>
                  <a:lnTo>
                    <a:pt x="10327" y="1955800"/>
                  </a:lnTo>
                  <a:lnTo>
                    <a:pt x="16066" y="2006600"/>
                  </a:lnTo>
                  <a:lnTo>
                    <a:pt x="23036" y="2044700"/>
                  </a:lnTo>
                  <a:lnTo>
                    <a:pt x="31218" y="2095500"/>
                  </a:lnTo>
                  <a:lnTo>
                    <a:pt x="40596" y="2146300"/>
                  </a:lnTo>
                  <a:lnTo>
                    <a:pt x="51154" y="2184400"/>
                  </a:lnTo>
                  <a:lnTo>
                    <a:pt x="62875" y="2235200"/>
                  </a:lnTo>
                  <a:lnTo>
                    <a:pt x="75742" y="2273300"/>
                  </a:lnTo>
                  <a:lnTo>
                    <a:pt x="89739" y="2324100"/>
                  </a:lnTo>
                  <a:lnTo>
                    <a:pt x="104848" y="2362200"/>
                  </a:lnTo>
                  <a:lnTo>
                    <a:pt x="121053" y="2413000"/>
                  </a:lnTo>
                  <a:lnTo>
                    <a:pt x="138338" y="2451100"/>
                  </a:lnTo>
                  <a:lnTo>
                    <a:pt x="156686" y="2489200"/>
                  </a:lnTo>
                  <a:lnTo>
                    <a:pt x="176079" y="2527300"/>
                  </a:lnTo>
                  <a:lnTo>
                    <a:pt x="196502" y="2578100"/>
                  </a:lnTo>
                  <a:lnTo>
                    <a:pt x="217937" y="2616200"/>
                  </a:lnTo>
                  <a:lnTo>
                    <a:pt x="240368" y="2654300"/>
                  </a:lnTo>
                  <a:lnTo>
                    <a:pt x="263778" y="2692400"/>
                  </a:lnTo>
                  <a:lnTo>
                    <a:pt x="288151" y="2730500"/>
                  </a:lnTo>
                  <a:lnTo>
                    <a:pt x="313470" y="2768600"/>
                  </a:lnTo>
                  <a:lnTo>
                    <a:pt x="339717" y="2806700"/>
                  </a:lnTo>
                  <a:lnTo>
                    <a:pt x="366877" y="2844800"/>
                  </a:lnTo>
                  <a:lnTo>
                    <a:pt x="394933" y="2870200"/>
                  </a:lnTo>
                  <a:lnTo>
                    <a:pt x="423868" y="2908300"/>
                  </a:lnTo>
                  <a:lnTo>
                    <a:pt x="453664" y="2946400"/>
                  </a:lnTo>
                  <a:lnTo>
                    <a:pt x="484307" y="2971800"/>
                  </a:lnTo>
                  <a:lnTo>
                    <a:pt x="515778" y="3009900"/>
                  </a:lnTo>
                  <a:lnTo>
                    <a:pt x="548062" y="3035300"/>
                  </a:lnTo>
                  <a:lnTo>
                    <a:pt x="581141" y="3073400"/>
                  </a:lnTo>
                  <a:lnTo>
                    <a:pt x="614998" y="3098800"/>
                  </a:lnTo>
                  <a:lnTo>
                    <a:pt x="649618" y="3124200"/>
                  </a:lnTo>
                  <a:lnTo>
                    <a:pt x="684983" y="3162300"/>
                  </a:lnTo>
                  <a:lnTo>
                    <a:pt x="721077" y="3187700"/>
                  </a:lnTo>
                  <a:lnTo>
                    <a:pt x="757883" y="3213100"/>
                  </a:lnTo>
                  <a:lnTo>
                    <a:pt x="795384" y="3238500"/>
                  </a:lnTo>
                  <a:lnTo>
                    <a:pt x="833563" y="3263900"/>
                  </a:lnTo>
                  <a:lnTo>
                    <a:pt x="872405" y="3289300"/>
                  </a:lnTo>
                  <a:lnTo>
                    <a:pt x="911891" y="3302000"/>
                  </a:lnTo>
                  <a:lnTo>
                    <a:pt x="992733" y="3352800"/>
                  </a:lnTo>
                  <a:lnTo>
                    <a:pt x="1034055" y="3365500"/>
                  </a:lnTo>
                  <a:lnTo>
                    <a:pt x="1075955" y="3390900"/>
                  </a:lnTo>
                  <a:lnTo>
                    <a:pt x="1204959" y="3429000"/>
                  </a:lnTo>
                  <a:lnTo>
                    <a:pt x="1249006" y="3454400"/>
                  </a:lnTo>
                  <a:lnTo>
                    <a:pt x="1293547" y="3467100"/>
                  </a:lnTo>
                  <a:lnTo>
                    <a:pt x="2231464" y="3467100"/>
                  </a:lnTo>
                  <a:lnTo>
                    <a:pt x="2276005" y="3454400"/>
                  </a:lnTo>
                  <a:lnTo>
                    <a:pt x="2320052" y="3429000"/>
                  </a:lnTo>
                  <a:lnTo>
                    <a:pt x="2449056" y="3390900"/>
                  </a:lnTo>
                  <a:lnTo>
                    <a:pt x="2490956" y="3365500"/>
                  </a:lnTo>
                  <a:lnTo>
                    <a:pt x="2532278" y="3352800"/>
                  </a:lnTo>
                  <a:lnTo>
                    <a:pt x="2593062" y="3314700"/>
                  </a:lnTo>
                  <a:lnTo>
                    <a:pt x="1666390" y="3314700"/>
                  </a:lnTo>
                  <a:lnTo>
                    <a:pt x="1618900" y="3302000"/>
                  </a:lnTo>
                  <a:lnTo>
                    <a:pt x="1571819" y="3302000"/>
                  </a:lnTo>
                  <a:lnTo>
                    <a:pt x="1525168" y="3289300"/>
                  </a:lnTo>
                  <a:lnTo>
                    <a:pt x="1478967" y="3289300"/>
                  </a:lnTo>
                  <a:lnTo>
                    <a:pt x="1255482" y="3225800"/>
                  </a:lnTo>
                  <a:lnTo>
                    <a:pt x="1169998" y="3200400"/>
                  </a:lnTo>
                  <a:lnTo>
                    <a:pt x="1128179" y="3175000"/>
                  </a:lnTo>
                  <a:lnTo>
                    <a:pt x="1087006" y="3162300"/>
                  </a:lnTo>
                  <a:lnTo>
                    <a:pt x="1046498" y="3136900"/>
                  </a:lnTo>
                  <a:lnTo>
                    <a:pt x="1006678" y="3111500"/>
                  </a:lnTo>
                  <a:lnTo>
                    <a:pt x="967567" y="3098800"/>
                  </a:lnTo>
                  <a:lnTo>
                    <a:pt x="929187" y="3073400"/>
                  </a:lnTo>
                  <a:lnTo>
                    <a:pt x="891559" y="3048000"/>
                  </a:lnTo>
                  <a:lnTo>
                    <a:pt x="854705" y="3022600"/>
                  </a:lnTo>
                  <a:lnTo>
                    <a:pt x="818646" y="2997200"/>
                  </a:lnTo>
                  <a:lnTo>
                    <a:pt x="783403" y="2959100"/>
                  </a:lnTo>
                  <a:lnTo>
                    <a:pt x="748999" y="2933700"/>
                  </a:lnTo>
                  <a:lnTo>
                    <a:pt x="715455" y="2908300"/>
                  </a:lnTo>
                  <a:lnTo>
                    <a:pt x="682792" y="2870200"/>
                  </a:lnTo>
                  <a:lnTo>
                    <a:pt x="651031" y="2844800"/>
                  </a:lnTo>
                  <a:lnTo>
                    <a:pt x="620195" y="2806700"/>
                  </a:lnTo>
                  <a:lnTo>
                    <a:pt x="590304" y="2781300"/>
                  </a:lnTo>
                  <a:lnTo>
                    <a:pt x="561381" y="2743200"/>
                  </a:lnTo>
                  <a:lnTo>
                    <a:pt x="533447" y="2705100"/>
                  </a:lnTo>
                  <a:lnTo>
                    <a:pt x="506523" y="2667000"/>
                  </a:lnTo>
                  <a:lnTo>
                    <a:pt x="480631" y="2628900"/>
                  </a:lnTo>
                  <a:lnTo>
                    <a:pt x="455792" y="2590800"/>
                  </a:lnTo>
                  <a:lnTo>
                    <a:pt x="432028" y="2552700"/>
                  </a:lnTo>
                  <a:lnTo>
                    <a:pt x="409360" y="2514600"/>
                  </a:lnTo>
                  <a:lnTo>
                    <a:pt x="387810" y="2476500"/>
                  </a:lnTo>
                  <a:lnTo>
                    <a:pt x="367400" y="2438400"/>
                  </a:lnTo>
                  <a:lnTo>
                    <a:pt x="348150" y="2400300"/>
                  </a:lnTo>
                  <a:lnTo>
                    <a:pt x="330083" y="2349500"/>
                  </a:lnTo>
                  <a:lnTo>
                    <a:pt x="313220" y="2311400"/>
                  </a:lnTo>
                  <a:lnTo>
                    <a:pt x="297582" y="2273300"/>
                  </a:lnTo>
                  <a:lnTo>
                    <a:pt x="283191" y="2222500"/>
                  </a:lnTo>
                  <a:lnTo>
                    <a:pt x="270069" y="2184400"/>
                  </a:lnTo>
                  <a:lnTo>
                    <a:pt x="258236" y="2133600"/>
                  </a:lnTo>
                  <a:lnTo>
                    <a:pt x="247715" y="2095500"/>
                  </a:lnTo>
                  <a:lnTo>
                    <a:pt x="238528" y="2044700"/>
                  </a:lnTo>
                  <a:lnTo>
                    <a:pt x="230694" y="2006600"/>
                  </a:lnTo>
                  <a:lnTo>
                    <a:pt x="224237" y="1955800"/>
                  </a:lnTo>
                  <a:lnTo>
                    <a:pt x="219177" y="1905000"/>
                  </a:lnTo>
                  <a:lnTo>
                    <a:pt x="215536" y="1854200"/>
                  </a:lnTo>
                  <a:lnTo>
                    <a:pt x="213336" y="1816100"/>
                  </a:lnTo>
                  <a:lnTo>
                    <a:pt x="212598" y="1765300"/>
                  </a:lnTo>
                  <a:lnTo>
                    <a:pt x="213336" y="1714500"/>
                  </a:lnTo>
                  <a:lnTo>
                    <a:pt x="215536" y="1663700"/>
                  </a:lnTo>
                  <a:lnTo>
                    <a:pt x="219177" y="1625600"/>
                  </a:lnTo>
                  <a:lnTo>
                    <a:pt x="224237" y="1574800"/>
                  </a:lnTo>
                  <a:lnTo>
                    <a:pt x="230694" y="1524000"/>
                  </a:lnTo>
                  <a:lnTo>
                    <a:pt x="238528" y="1485900"/>
                  </a:lnTo>
                  <a:lnTo>
                    <a:pt x="247715" y="1435100"/>
                  </a:lnTo>
                  <a:lnTo>
                    <a:pt x="258236" y="1384300"/>
                  </a:lnTo>
                  <a:lnTo>
                    <a:pt x="270069" y="1346200"/>
                  </a:lnTo>
                  <a:lnTo>
                    <a:pt x="283191" y="1295400"/>
                  </a:lnTo>
                  <a:lnTo>
                    <a:pt x="297582" y="1257300"/>
                  </a:lnTo>
                  <a:lnTo>
                    <a:pt x="313220" y="1219200"/>
                  </a:lnTo>
                  <a:lnTo>
                    <a:pt x="330083" y="1168400"/>
                  </a:lnTo>
                  <a:lnTo>
                    <a:pt x="348150" y="1130300"/>
                  </a:lnTo>
                  <a:lnTo>
                    <a:pt x="367400" y="1092200"/>
                  </a:lnTo>
                  <a:lnTo>
                    <a:pt x="387810" y="1054100"/>
                  </a:lnTo>
                  <a:lnTo>
                    <a:pt x="409360" y="1003300"/>
                  </a:lnTo>
                  <a:lnTo>
                    <a:pt x="432028" y="965200"/>
                  </a:lnTo>
                  <a:lnTo>
                    <a:pt x="455792" y="927100"/>
                  </a:lnTo>
                  <a:lnTo>
                    <a:pt x="480631" y="889000"/>
                  </a:lnTo>
                  <a:lnTo>
                    <a:pt x="506523" y="850900"/>
                  </a:lnTo>
                  <a:lnTo>
                    <a:pt x="533447" y="825500"/>
                  </a:lnTo>
                  <a:lnTo>
                    <a:pt x="561381" y="787400"/>
                  </a:lnTo>
                  <a:lnTo>
                    <a:pt x="590304" y="749300"/>
                  </a:lnTo>
                  <a:lnTo>
                    <a:pt x="620195" y="711200"/>
                  </a:lnTo>
                  <a:lnTo>
                    <a:pt x="651031" y="685800"/>
                  </a:lnTo>
                  <a:lnTo>
                    <a:pt x="682792" y="647700"/>
                  </a:lnTo>
                  <a:lnTo>
                    <a:pt x="715455" y="622300"/>
                  </a:lnTo>
                  <a:lnTo>
                    <a:pt x="748999" y="596900"/>
                  </a:lnTo>
                  <a:lnTo>
                    <a:pt x="783403" y="558800"/>
                  </a:lnTo>
                  <a:lnTo>
                    <a:pt x="818646" y="533400"/>
                  </a:lnTo>
                  <a:lnTo>
                    <a:pt x="854705" y="508000"/>
                  </a:lnTo>
                  <a:lnTo>
                    <a:pt x="891559" y="482600"/>
                  </a:lnTo>
                  <a:lnTo>
                    <a:pt x="929187" y="457200"/>
                  </a:lnTo>
                  <a:lnTo>
                    <a:pt x="967567" y="431800"/>
                  </a:lnTo>
                  <a:lnTo>
                    <a:pt x="1006678" y="406400"/>
                  </a:lnTo>
                  <a:lnTo>
                    <a:pt x="1046498" y="393700"/>
                  </a:lnTo>
                  <a:lnTo>
                    <a:pt x="1087006" y="368300"/>
                  </a:lnTo>
                  <a:lnTo>
                    <a:pt x="1128179" y="355600"/>
                  </a:lnTo>
                  <a:lnTo>
                    <a:pt x="1169998" y="330200"/>
                  </a:lnTo>
                  <a:lnTo>
                    <a:pt x="1255482" y="304800"/>
                  </a:lnTo>
                  <a:lnTo>
                    <a:pt x="1299105" y="279400"/>
                  </a:lnTo>
                  <a:lnTo>
                    <a:pt x="1388005" y="254000"/>
                  </a:lnTo>
                  <a:lnTo>
                    <a:pt x="1433239" y="254000"/>
                  </a:lnTo>
                  <a:lnTo>
                    <a:pt x="1525168" y="228600"/>
                  </a:lnTo>
                  <a:lnTo>
                    <a:pt x="1571819" y="228600"/>
                  </a:lnTo>
                  <a:lnTo>
                    <a:pt x="1618900" y="215900"/>
                  </a:lnTo>
                  <a:lnTo>
                    <a:pt x="2613120" y="215900"/>
                  </a:lnTo>
                  <a:lnTo>
                    <a:pt x="2573005" y="203200"/>
                  </a:lnTo>
                  <a:lnTo>
                    <a:pt x="2532278" y="177800"/>
                  </a:lnTo>
                  <a:lnTo>
                    <a:pt x="2490956" y="165100"/>
                  </a:lnTo>
                  <a:lnTo>
                    <a:pt x="2449056" y="139700"/>
                  </a:lnTo>
                  <a:lnTo>
                    <a:pt x="2406594" y="127000"/>
                  </a:lnTo>
                  <a:lnTo>
                    <a:pt x="2363587" y="101600"/>
                  </a:lnTo>
                  <a:lnTo>
                    <a:pt x="2140963" y="38100"/>
                  </a:lnTo>
                  <a:close/>
                </a:path>
                <a:path w="3525520" h="3517900">
                  <a:moveTo>
                    <a:pt x="2613120" y="215900"/>
                  </a:moveTo>
                  <a:lnTo>
                    <a:pt x="1906111" y="215900"/>
                  </a:lnTo>
                  <a:lnTo>
                    <a:pt x="1953192" y="228600"/>
                  </a:lnTo>
                  <a:lnTo>
                    <a:pt x="1999843" y="228600"/>
                  </a:lnTo>
                  <a:lnTo>
                    <a:pt x="2091772" y="254000"/>
                  </a:lnTo>
                  <a:lnTo>
                    <a:pt x="2137006" y="254000"/>
                  </a:lnTo>
                  <a:lnTo>
                    <a:pt x="2225906" y="279400"/>
                  </a:lnTo>
                  <a:lnTo>
                    <a:pt x="2269529" y="304800"/>
                  </a:lnTo>
                  <a:lnTo>
                    <a:pt x="2355013" y="330200"/>
                  </a:lnTo>
                  <a:lnTo>
                    <a:pt x="2396832" y="355600"/>
                  </a:lnTo>
                  <a:lnTo>
                    <a:pt x="2438005" y="368300"/>
                  </a:lnTo>
                  <a:lnTo>
                    <a:pt x="2478513" y="393700"/>
                  </a:lnTo>
                  <a:lnTo>
                    <a:pt x="2518333" y="406400"/>
                  </a:lnTo>
                  <a:lnTo>
                    <a:pt x="2557444" y="431800"/>
                  </a:lnTo>
                  <a:lnTo>
                    <a:pt x="2595824" y="457200"/>
                  </a:lnTo>
                  <a:lnTo>
                    <a:pt x="2633452" y="482600"/>
                  </a:lnTo>
                  <a:lnTo>
                    <a:pt x="2670306" y="508000"/>
                  </a:lnTo>
                  <a:lnTo>
                    <a:pt x="2706365" y="533400"/>
                  </a:lnTo>
                  <a:lnTo>
                    <a:pt x="2741608" y="558800"/>
                  </a:lnTo>
                  <a:lnTo>
                    <a:pt x="2776012" y="596900"/>
                  </a:lnTo>
                  <a:lnTo>
                    <a:pt x="2809556" y="622300"/>
                  </a:lnTo>
                  <a:lnTo>
                    <a:pt x="2842219" y="647700"/>
                  </a:lnTo>
                  <a:lnTo>
                    <a:pt x="2873980" y="685800"/>
                  </a:lnTo>
                  <a:lnTo>
                    <a:pt x="2904816" y="711200"/>
                  </a:lnTo>
                  <a:lnTo>
                    <a:pt x="2934707" y="749300"/>
                  </a:lnTo>
                  <a:lnTo>
                    <a:pt x="2963630" y="787400"/>
                  </a:lnTo>
                  <a:lnTo>
                    <a:pt x="2991564" y="825500"/>
                  </a:lnTo>
                  <a:lnTo>
                    <a:pt x="3018488" y="850900"/>
                  </a:lnTo>
                  <a:lnTo>
                    <a:pt x="3044380" y="889000"/>
                  </a:lnTo>
                  <a:lnTo>
                    <a:pt x="3069219" y="927100"/>
                  </a:lnTo>
                  <a:lnTo>
                    <a:pt x="3092983" y="965200"/>
                  </a:lnTo>
                  <a:lnTo>
                    <a:pt x="3115651" y="1003300"/>
                  </a:lnTo>
                  <a:lnTo>
                    <a:pt x="3137201" y="1054100"/>
                  </a:lnTo>
                  <a:lnTo>
                    <a:pt x="3157611" y="1092200"/>
                  </a:lnTo>
                  <a:lnTo>
                    <a:pt x="3176861" y="1130300"/>
                  </a:lnTo>
                  <a:lnTo>
                    <a:pt x="3194928" y="1168400"/>
                  </a:lnTo>
                  <a:lnTo>
                    <a:pt x="3211791" y="1219200"/>
                  </a:lnTo>
                  <a:lnTo>
                    <a:pt x="3227429" y="1257300"/>
                  </a:lnTo>
                  <a:lnTo>
                    <a:pt x="3241820" y="1295400"/>
                  </a:lnTo>
                  <a:lnTo>
                    <a:pt x="3254942" y="1346200"/>
                  </a:lnTo>
                  <a:lnTo>
                    <a:pt x="3266775" y="1384300"/>
                  </a:lnTo>
                  <a:lnTo>
                    <a:pt x="3277296" y="1435100"/>
                  </a:lnTo>
                  <a:lnTo>
                    <a:pt x="3286483" y="1485900"/>
                  </a:lnTo>
                  <a:lnTo>
                    <a:pt x="3294317" y="1524000"/>
                  </a:lnTo>
                  <a:lnTo>
                    <a:pt x="3300774" y="1574800"/>
                  </a:lnTo>
                  <a:lnTo>
                    <a:pt x="3305834" y="1625600"/>
                  </a:lnTo>
                  <a:lnTo>
                    <a:pt x="3309475" y="1663700"/>
                  </a:lnTo>
                  <a:lnTo>
                    <a:pt x="3311675" y="1714500"/>
                  </a:lnTo>
                  <a:lnTo>
                    <a:pt x="3312414" y="1765300"/>
                  </a:lnTo>
                  <a:lnTo>
                    <a:pt x="3311675" y="1816100"/>
                  </a:lnTo>
                  <a:lnTo>
                    <a:pt x="3309475" y="1854200"/>
                  </a:lnTo>
                  <a:lnTo>
                    <a:pt x="3305834" y="1905000"/>
                  </a:lnTo>
                  <a:lnTo>
                    <a:pt x="3300774" y="1955800"/>
                  </a:lnTo>
                  <a:lnTo>
                    <a:pt x="3294317" y="2006600"/>
                  </a:lnTo>
                  <a:lnTo>
                    <a:pt x="3286483" y="2044700"/>
                  </a:lnTo>
                  <a:lnTo>
                    <a:pt x="3277296" y="2095500"/>
                  </a:lnTo>
                  <a:lnTo>
                    <a:pt x="3266775" y="2133600"/>
                  </a:lnTo>
                  <a:lnTo>
                    <a:pt x="3254942" y="2184400"/>
                  </a:lnTo>
                  <a:lnTo>
                    <a:pt x="3241820" y="2222500"/>
                  </a:lnTo>
                  <a:lnTo>
                    <a:pt x="3227429" y="2273300"/>
                  </a:lnTo>
                  <a:lnTo>
                    <a:pt x="3211791" y="2311400"/>
                  </a:lnTo>
                  <a:lnTo>
                    <a:pt x="3194928" y="2349500"/>
                  </a:lnTo>
                  <a:lnTo>
                    <a:pt x="3176861" y="2400300"/>
                  </a:lnTo>
                  <a:lnTo>
                    <a:pt x="3157611" y="2438400"/>
                  </a:lnTo>
                  <a:lnTo>
                    <a:pt x="3137201" y="2476500"/>
                  </a:lnTo>
                  <a:lnTo>
                    <a:pt x="3115651" y="2514600"/>
                  </a:lnTo>
                  <a:lnTo>
                    <a:pt x="3092983" y="2552700"/>
                  </a:lnTo>
                  <a:lnTo>
                    <a:pt x="3069219" y="2590800"/>
                  </a:lnTo>
                  <a:lnTo>
                    <a:pt x="3044380" y="2628900"/>
                  </a:lnTo>
                  <a:lnTo>
                    <a:pt x="3018488" y="2667000"/>
                  </a:lnTo>
                  <a:lnTo>
                    <a:pt x="2991564" y="2705100"/>
                  </a:lnTo>
                  <a:lnTo>
                    <a:pt x="2963630" y="2743200"/>
                  </a:lnTo>
                  <a:lnTo>
                    <a:pt x="2934707" y="2781300"/>
                  </a:lnTo>
                  <a:lnTo>
                    <a:pt x="2904816" y="2806700"/>
                  </a:lnTo>
                  <a:lnTo>
                    <a:pt x="2873980" y="2844800"/>
                  </a:lnTo>
                  <a:lnTo>
                    <a:pt x="2842219" y="2870200"/>
                  </a:lnTo>
                  <a:lnTo>
                    <a:pt x="2809556" y="2908300"/>
                  </a:lnTo>
                  <a:lnTo>
                    <a:pt x="2776012" y="2933700"/>
                  </a:lnTo>
                  <a:lnTo>
                    <a:pt x="2741608" y="2959100"/>
                  </a:lnTo>
                  <a:lnTo>
                    <a:pt x="2706365" y="2997200"/>
                  </a:lnTo>
                  <a:lnTo>
                    <a:pt x="2670306" y="3022600"/>
                  </a:lnTo>
                  <a:lnTo>
                    <a:pt x="2633452" y="3048000"/>
                  </a:lnTo>
                  <a:lnTo>
                    <a:pt x="2595824" y="3073400"/>
                  </a:lnTo>
                  <a:lnTo>
                    <a:pt x="2557444" y="3098800"/>
                  </a:lnTo>
                  <a:lnTo>
                    <a:pt x="2518333" y="3111500"/>
                  </a:lnTo>
                  <a:lnTo>
                    <a:pt x="2478513" y="3136900"/>
                  </a:lnTo>
                  <a:lnTo>
                    <a:pt x="2438005" y="3162300"/>
                  </a:lnTo>
                  <a:lnTo>
                    <a:pt x="2396832" y="3175000"/>
                  </a:lnTo>
                  <a:lnTo>
                    <a:pt x="2355013" y="3200400"/>
                  </a:lnTo>
                  <a:lnTo>
                    <a:pt x="2269529" y="3225800"/>
                  </a:lnTo>
                  <a:lnTo>
                    <a:pt x="2046044" y="3289300"/>
                  </a:lnTo>
                  <a:lnTo>
                    <a:pt x="1999843" y="3289300"/>
                  </a:lnTo>
                  <a:lnTo>
                    <a:pt x="1953192" y="3302000"/>
                  </a:lnTo>
                  <a:lnTo>
                    <a:pt x="1906111" y="3302000"/>
                  </a:lnTo>
                  <a:lnTo>
                    <a:pt x="1858621" y="3314700"/>
                  </a:lnTo>
                  <a:lnTo>
                    <a:pt x="2593062" y="3314700"/>
                  </a:lnTo>
                  <a:lnTo>
                    <a:pt x="2613120" y="3302000"/>
                  </a:lnTo>
                  <a:lnTo>
                    <a:pt x="2652606" y="3289300"/>
                  </a:lnTo>
                  <a:lnTo>
                    <a:pt x="2691448" y="3263900"/>
                  </a:lnTo>
                  <a:lnTo>
                    <a:pt x="2729627" y="3238500"/>
                  </a:lnTo>
                  <a:lnTo>
                    <a:pt x="2767128" y="3213100"/>
                  </a:lnTo>
                  <a:lnTo>
                    <a:pt x="2803934" y="3187700"/>
                  </a:lnTo>
                  <a:lnTo>
                    <a:pt x="2840028" y="3162300"/>
                  </a:lnTo>
                  <a:lnTo>
                    <a:pt x="2875393" y="3124200"/>
                  </a:lnTo>
                  <a:lnTo>
                    <a:pt x="2910013" y="3098800"/>
                  </a:lnTo>
                  <a:lnTo>
                    <a:pt x="2943870" y="3073400"/>
                  </a:lnTo>
                  <a:lnTo>
                    <a:pt x="2976949" y="3035300"/>
                  </a:lnTo>
                  <a:lnTo>
                    <a:pt x="3009233" y="3009900"/>
                  </a:lnTo>
                  <a:lnTo>
                    <a:pt x="3040704" y="2971800"/>
                  </a:lnTo>
                  <a:lnTo>
                    <a:pt x="3071347" y="2946400"/>
                  </a:lnTo>
                  <a:lnTo>
                    <a:pt x="3101143" y="2908300"/>
                  </a:lnTo>
                  <a:lnTo>
                    <a:pt x="3130078" y="2870200"/>
                  </a:lnTo>
                  <a:lnTo>
                    <a:pt x="3158134" y="2844800"/>
                  </a:lnTo>
                  <a:lnTo>
                    <a:pt x="3185294" y="2806700"/>
                  </a:lnTo>
                  <a:lnTo>
                    <a:pt x="3211541" y="2768600"/>
                  </a:lnTo>
                  <a:lnTo>
                    <a:pt x="3236860" y="2730500"/>
                  </a:lnTo>
                  <a:lnTo>
                    <a:pt x="3261233" y="2692400"/>
                  </a:lnTo>
                  <a:lnTo>
                    <a:pt x="3284643" y="2654300"/>
                  </a:lnTo>
                  <a:lnTo>
                    <a:pt x="3307074" y="2616200"/>
                  </a:lnTo>
                  <a:lnTo>
                    <a:pt x="3328509" y="2578100"/>
                  </a:lnTo>
                  <a:lnTo>
                    <a:pt x="3348932" y="2527300"/>
                  </a:lnTo>
                  <a:lnTo>
                    <a:pt x="3368325" y="2489200"/>
                  </a:lnTo>
                  <a:lnTo>
                    <a:pt x="3386673" y="2451100"/>
                  </a:lnTo>
                  <a:lnTo>
                    <a:pt x="3403958" y="2413000"/>
                  </a:lnTo>
                  <a:lnTo>
                    <a:pt x="3420163" y="2362200"/>
                  </a:lnTo>
                  <a:lnTo>
                    <a:pt x="3435272" y="2324100"/>
                  </a:lnTo>
                  <a:lnTo>
                    <a:pt x="3449269" y="2273300"/>
                  </a:lnTo>
                  <a:lnTo>
                    <a:pt x="3462136" y="2235200"/>
                  </a:lnTo>
                  <a:lnTo>
                    <a:pt x="3473857" y="2184400"/>
                  </a:lnTo>
                  <a:lnTo>
                    <a:pt x="3484415" y="2146300"/>
                  </a:lnTo>
                  <a:lnTo>
                    <a:pt x="3493793" y="2095500"/>
                  </a:lnTo>
                  <a:lnTo>
                    <a:pt x="3501975" y="2044700"/>
                  </a:lnTo>
                  <a:lnTo>
                    <a:pt x="3508945" y="2006600"/>
                  </a:lnTo>
                  <a:lnTo>
                    <a:pt x="3514684" y="1955800"/>
                  </a:lnTo>
                  <a:lnTo>
                    <a:pt x="3519177" y="1905000"/>
                  </a:lnTo>
                  <a:lnTo>
                    <a:pt x="3522407" y="1854200"/>
                  </a:lnTo>
                  <a:lnTo>
                    <a:pt x="3524358" y="1816100"/>
                  </a:lnTo>
                  <a:lnTo>
                    <a:pt x="3525012" y="1765300"/>
                  </a:lnTo>
                  <a:lnTo>
                    <a:pt x="3524358" y="1714500"/>
                  </a:lnTo>
                  <a:lnTo>
                    <a:pt x="3522407" y="1663700"/>
                  </a:lnTo>
                  <a:lnTo>
                    <a:pt x="3519177" y="1612900"/>
                  </a:lnTo>
                  <a:lnTo>
                    <a:pt x="3514684" y="1574800"/>
                  </a:lnTo>
                  <a:lnTo>
                    <a:pt x="3508945" y="1524000"/>
                  </a:lnTo>
                  <a:lnTo>
                    <a:pt x="3501975" y="1473200"/>
                  </a:lnTo>
                  <a:lnTo>
                    <a:pt x="3493793" y="1435100"/>
                  </a:lnTo>
                  <a:lnTo>
                    <a:pt x="3484415" y="1384300"/>
                  </a:lnTo>
                  <a:lnTo>
                    <a:pt x="3473857" y="1333500"/>
                  </a:lnTo>
                  <a:lnTo>
                    <a:pt x="3462136" y="1295400"/>
                  </a:lnTo>
                  <a:lnTo>
                    <a:pt x="3449269" y="1244600"/>
                  </a:lnTo>
                  <a:lnTo>
                    <a:pt x="3435272" y="1206500"/>
                  </a:lnTo>
                  <a:lnTo>
                    <a:pt x="3420163" y="1168400"/>
                  </a:lnTo>
                  <a:lnTo>
                    <a:pt x="3403958" y="1117600"/>
                  </a:lnTo>
                  <a:lnTo>
                    <a:pt x="3386673" y="1079500"/>
                  </a:lnTo>
                  <a:lnTo>
                    <a:pt x="3368325" y="1041400"/>
                  </a:lnTo>
                  <a:lnTo>
                    <a:pt x="3348932" y="990600"/>
                  </a:lnTo>
                  <a:lnTo>
                    <a:pt x="3328509" y="952500"/>
                  </a:lnTo>
                  <a:lnTo>
                    <a:pt x="3307074" y="914400"/>
                  </a:lnTo>
                  <a:lnTo>
                    <a:pt x="3284643" y="876300"/>
                  </a:lnTo>
                  <a:lnTo>
                    <a:pt x="3261233" y="838200"/>
                  </a:lnTo>
                  <a:lnTo>
                    <a:pt x="3236860" y="800100"/>
                  </a:lnTo>
                  <a:lnTo>
                    <a:pt x="3211541" y="762000"/>
                  </a:lnTo>
                  <a:lnTo>
                    <a:pt x="3185294" y="723900"/>
                  </a:lnTo>
                  <a:lnTo>
                    <a:pt x="3158134" y="685800"/>
                  </a:lnTo>
                  <a:lnTo>
                    <a:pt x="3130078" y="647700"/>
                  </a:lnTo>
                  <a:lnTo>
                    <a:pt x="3101143" y="622300"/>
                  </a:lnTo>
                  <a:lnTo>
                    <a:pt x="3071347" y="584200"/>
                  </a:lnTo>
                  <a:lnTo>
                    <a:pt x="3040704" y="546100"/>
                  </a:lnTo>
                  <a:lnTo>
                    <a:pt x="3009233" y="520700"/>
                  </a:lnTo>
                  <a:lnTo>
                    <a:pt x="2976949" y="482600"/>
                  </a:lnTo>
                  <a:lnTo>
                    <a:pt x="2943870" y="457200"/>
                  </a:lnTo>
                  <a:lnTo>
                    <a:pt x="2910013" y="431800"/>
                  </a:lnTo>
                  <a:lnTo>
                    <a:pt x="2875393" y="393700"/>
                  </a:lnTo>
                  <a:lnTo>
                    <a:pt x="2840028" y="368300"/>
                  </a:lnTo>
                  <a:lnTo>
                    <a:pt x="2803934" y="342900"/>
                  </a:lnTo>
                  <a:lnTo>
                    <a:pt x="2767128" y="317500"/>
                  </a:lnTo>
                  <a:lnTo>
                    <a:pt x="2729627" y="292100"/>
                  </a:lnTo>
                  <a:lnTo>
                    <a:pt x="2691448" y="266700"/>
                  </a:lnTo>
                  <a:lnTo>
                    <a:pt x="2652606" y="241300"/>
                  </a:lnTo>
                  <a:lnTo>
                    <a:pt x="2613120" y="215900"/>
                  </a:lnTo>
                  <a:close/>
                </a:path>
                <a:path w="3525520" h="3517900">
                  <a:moveTo>
                    <a:pt x="2001918" y="12700"/>
                  </a:moveTo>
                  <a:lnTo>
                    <a:pt x="1523093" y="12700"/>
                  </a:lnTo>
                  <a:lnTo>
                    <a:pt x="1429974" y="38100"/>
                  </a:lnTo>
                  <a:lnTo>
                    <a:pt x="2095037" y="38100"/>
                  </a:lnTo>
                  <a:lnTo>
                    <a:pt x="2001918" y="12700"/>
                  </a:lnTo>
                  <a:close/>
                </a:path>
                <a:path w="3525520" h="3517900">
                  <a:moveTo>
                    <a:pt x="1859321" y="0"/>
                  </a:moveTo>
                  <a:lnTo>
                    <a:pt x="1665690" y="0"/>
                  </a:lnTo>
                  <a:lnTo>
                    <a:pt x="1617791" y="12700"/>
                  </a:lnTo>
                  <a:lnTo>
                    <a:pt x="1907220" y="12700"/>
                  </a:lnTo>
                  <a:lnTo>
                    <a:pt x="1859321" y="0"/>
                  </a:lnTo>
                  <a:close/>
                </a:path>
              </a:pathLst>
            </a:custGeom>
            <a:solidFill>
              <a:srgbClr val="E8E8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797902" y="4111090"/>
              <a:ext cx="382905" cy="382905"/>
            </a:xfrm>
            <a:custGeom>
              <a:avLst/>
              <a:gdLst/>
              <a:ahLst/>
              <a:cxnLst/>
              <a:rect l="l" t="t" r="r" b="b"/>
              <a:pathLst>
                <a:path w="382904" h="382904">
                  <a:moveTo>
                    <a:pt x="212218" y="0"/>
                  </a:moveTo>
                  <a:lnTo>
                    <a:pt x="170103" y="0"/>
                  </a:lnTo>
                  <a:lnTo>
                    <a:pt x="128802" y="9190"/>
                  </a:lnTo>
                  <a:lnTo>
                    <a:pt x="89940" y="27571"/>
                  </a:lnTo>
                  <a:lnTo>
                    <a:pt x="55143" y="55143"/>
                  </a:lnTo>
                  <a:lnTo>
                    <a:pt x="27571" y="89940"/>
                  </a:lnTo>
                  <a:lnTo>
                    <a:pt x="9190" y="128802"/>
                  </a:lnTo>
                  <a:lnTo>
                    <a:pt x="0" y="170103"/>
                  </a:lnTo>
                  <a:lnTo>
                    <a:pt x="0" y="212218"/>
                  </a:lnTo>
                  <a:lnTo>
                    <a:pt x="9190" y="253519"/>
                  </a:lnTo>
                  <a:lnTo>
                    <a:pt x="27571" y="292381"/>
                  </a:lnTo>
                  <a:lnTo>
                    <a:pt x="55143" y="327177"/>
                  </a:lnTo>
                  <a:lnTo>
                    <a:pt x="89940" y="354749"/>
                  </a:lnTo>
                  <a:lnTo>
                    <a:pt x="128802" y="373131"/>
                  </a:lnTo>
                  <a:lnTo>
                    <a:pt x="170103" y="382321"/>
                  </a:lnTo>
                  <a:lnTo>
                    <a:pt x="212218" y="382321"/>
                  </a:lnTo>
                  <a:lnTo>
                    <a:pt x="253519" y="373131"/>
                  </a:lnTo>
                  <a:lnTo>
                    <a:pt x="292381" y="354749"/>
                  </a:lnTo>
                  <a:lnTo>
                    <a:pt x="327177" y="327177"/>
                  </a:lnTo>
                  <a:lnTo>
                    <a:pt x="354749" y="292381"/>
                  </a:lnTo>
                  <a:lnTo>
                    <a:pt x="373131" y="253519"/>
                  </a:lnTo>
                  <a:lnTo>
                    <a:pt x="382321" y="212218"/>
                  </a:lnTo>
                  <a:lnTo>
                    <a:pt x="382321" y="170103"/>
                  </a:lnTo>
                  <a:lnTo>
                    <a:pt x="373131" y="128802"/>
                  </a:lnTo>
                  <a:lnTo>
                    <a:pt x="354749" y="89940"/>
                  </a:lnTo>
                  <a:lnTo>
                    <a:pt x="327177" y="55143"/>
                  </a:lnTo>
                  <a:lnTo>
                    <a:pt x="292381" y="27571"/>
                  </a:lnTo>
                  <a:lnTo>
                    <a:pt x="253519" y="9190"/>
                  </a:lnTo>
                  <a:lnTo>
                    <a:pt x="212218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797902" y="4111090"/>
              <a:ext cx="382905" cy="382905"/>
            </a:xfrm>
            <a:custGeom>
              <a:avLst/>
              <a:gdLst/>
              <a:ahLst/>
              <a:cxnLst/>
              <a:rect l="l" t="t" r="r" b="b"/>
              <a:pathLst>
                <a:path w="382904" h="382904">
                  <a:moveTo>
                    <a:pt x="327177" y="55143"/>
                  </a:moveTo>
                  <a:lnTo>
                    <a:pt x="354749" y="89940"/>
                  </a:lnTo>
                  <a:lnTo>
                    <a:pt x="373131" y="128802"/>
                  </a:lnTo>
                  <a:lnTo>
                    <a:pt x="382321" y="170103"/>
                  </a:lnTo>
                  <a:lnTo>
                    <a:pt x="382321" y="212218"/>
                  </a:lnTo>
                  <a:lnTo>
                    <a:pt x="373131" y="253519"/>
                  </a:lnTo>
                  <a:lnTo>
                    <a:pt x="354749" y="292381"/>
                  </a:lnTo>
                  <a:lnTo>
                    <a:pt x="327177" y="327177"/>
                  </a:lnTo>
                  <a:lnTo>
                    <a:pt x="292381" y="354749"/>
                  </a:lnTo>
                  <a:lnTo>
                    <a:pt x="253519" y="373131"/>
                  </a:lnTo>
                  <a:lnTo>
                    <a:pt x="212218" y="382321"/>
                  </a:lnTo>
                  <a:lnTo>
                    <a:pt x="170103" y="382321"/>
                  </a:lnTo>
                  <a:lnTo>
                    <a:pt x="128802" y="373131"/>
                  </a:lnTo>
                  <a:lnTo>
                    <a:pt x="89940" y="354749"/>
                  </a:lnTo>
                  <a:lnTo>
                    <a:pt x="55143" y="327177"/>
                  </a:lnTo>
                  <a:lnTo>
                    <a:pt x="27571" y="292381"/>
                  </a:lnTo>
                  <a:lnTo>
                    <a:pt x="9190" y="253519"/>
                  </a:lnTo>
                  <a:lnTo>
                    <a:pt x="0" y="212218"/>
                  </a:lnTo>
                  <a:lnTo>
                    <a:pt x="0" y="170103"/>
                  </a:lnTo>
                  <a:lnTo>
                    <a:pt x="9190" y="128802"/>
                  </a:lnTo>
                  <a:lnTo>
                    <a:pt x="27571" y="89940"/>
                  </a:lnTo>
                  <a:lnTo>
                    <a:pt x="55143" y="55143"/>
                  </a:lnTo>
                  <a:lnTo>
                    <a:pt x="89940" y="27571"/>
                  </a:lnTo>
                  <a:lnTo>
                    <a:pt x="128802" y="9190"/>
                  </a:lnTo>
                  <a:lnTo>
                    <a:pt x="170103" y="0"/>
                  </a:lnTo>
                  <a:lnTo>
                    <a:pt x="212218" y="0"/>
                  </a:lnTo>
                  <a:lnTo>
                    <a:pt x="253519" y="9190"/>
                  </a:lnTo>
                  <a:lnTo>
                    <a:pt x="292381" y="27571"/>
                  </a:lnTo>
                  <a:lnTo>
                    <a:pt x="327177" y="55143"/>
                  </a:lnTo>
                </a:path>
              </a:pathLst>
            </a:custGeom>
            <a:ln w="28575">
              <a:solidFill>
                <a:srgbClr val="DDEAF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797902" y="6455002"/>
              <a:ext cx="382905" cy="382905"/>
            </a:xfrm>
            <a:custGeom>
              <a:avLst/>
              <a:gdLst/>
              <a:ahLst/>
              <a:cxnLst/>
              <a:rect l="l" t="t" r="r" b="b"/>
              <a:pathLst>
                <a:path w="382904" h="382904">
                  <a:moveTo>
                    <a:pt x="212218" y="0"/>
                  </a:moveTo>
                  <a:lnTo>
                    <a:pt x="170103" y="0"/>
                  </a:lnTo>
                  <a:lnTo>
                    <a:pt x="128802" y="9190"/>
                  </a:lnTo>
                  <a:lnTo>
                    <a:pt x="89940" y="27571"/>
                  </a:lnTo>
                  <a:lnTo>
                    <a:pt x="55143" y="55143"/>
                  </a:lnTo>
                  <a:lnTo>
                    <a:pt x="27571" y="89940"/>
                  </a:lnTo>
                  <a:lnTo>
                    <a:pt x="9190" y="128802"/>
                  </a:lnTo>
                  <a:lnTo>
                    <a:pt x="0" y="170103"/>
                  </a:lnTo>
                  <a:lnTo>
                    <a:pt x="0" y="212218"/>
                  </a:lnTo>
                  <a:lnTo>
                    <a:pt x="9190" y="253519"/>
                  </a:lnTo>
                  <a:lnTo>
                    <a:pt x="27571" y="292381"/>
                  </a:lnTo>
                  <a:lnTo>
                    <a:pt x="55143" y="327177"/>
                  </a:lnTo>
                  <a:lnTo>
                    <a:pt x="89940" y="354749"/>
                  </a:lnTo>
                  <a:lnTo>
                    <a:pt x="128802" y="373131"/>
                  </a:lnTo>
                  <a:lnTo>
                    <a:pt x="170103" y="382321"/>
                  </a:lnTo>
                  <a:lnTo>
                    <a:pt x="212218" y="382321"/>
                  </a:lnTo>
                  <a:lnTo>
                    <a:pt x="253519" y="373131"/>
                  </a:lnTo>
                  <a:lnTo>
                    <a:pt x="292381" y="354749"/>
                  </a:lnTo>
                  <a:lnTo>
                    <a:pt x="327177" y="327177"/>
                  </a:lnTo>
                  <a:lnTo>
                    <a:pt x="354749" y="292381"/>
                  </a:lnTo>
                  <a:lnTo>
                    <a:pt x="373131" y="253519"/>
                  </a:lnTo>
                  <a:lnTo>
                    <a:pt x="382321" y="212218"/>
                  </a:lnTo>
                  <a:lnTo>
                    <a:pt x="382321" y="170103"/>
                  </a:lnTo>
                  <a:lnTo>
                    <a:pt x="373131" y="128802"/>
                  </a:lnTo>
                  <a:lnTo>
                    <a:pt x="354749" y="89940"/>
                  </a:lnTo>
                  <a:lnTo>
                    <a:pt x="327177" y="55143"/>
                  </a:lnTo>
                  <a:lnTo>
                    <a:pt x="292381" y="27571"/>
                  </a:lnTo>
                  <a:lnTo>
                    <a:pt x="253519" y="9190"/>
                  </a:lnTo>
                  <a:lnTo>
                    <a:pt x="212218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797902" y="6455002"/>
              <a:ext cx="382905" cy="382905"/>
            </a:xfrm>
            <a:custGeom>
              <a:avLst/>
              <a:gdLst/>
              <a:ahLst/>
              <a:cxnLst/>
              <a:rect l="l" t="t" r="r" b="b"/>
              <a:pathLst>
                <a:path w="382904" h="382904">
                  <a:moveTo>
                    <a:pt x="55143" y="55143"/>
                  </a:moveTo>
                  <a:lnTo>
                    <a:pt x="89940" y="27571"/>
                  </a:lnTo>
                  <a:lnTo>
                    <a:pt x="128802" y="9190"/>
                  </a:lnTo>
                  <a:lnTo>
                    <a:pt x="170103" y="0"/>
                  </a:lnTo>
                  <a:lnTo>
                    <a:pt x="212218" y="0"/>
                  </a:lnTo>
                  <a:lnTo>
                    <a:pt x="253519" y="9190"/>
                  </a:lnTo>
                  <a:lnTo>
                    <a:pt x="292381" y="27571"/>
                  </a:lnTo>
                  <a:lnTo>
                    <a:pt x="327177" y="55143"/>
                  </a:lnTo>
                  <a:lnTo>
                    <a:pt x="354749" y="89940"/>
                  </a:lnTo>
                  <a:lnTo>
                    <a:pt x="373131" y="128802"/>
                  </a:lnTo>
                  <a:lnTo>
                    <a:pt x="382321" y="170103"/>
                  </a:lnTo>
                  <a:lnTo>
                    <a:pt x="382321" y="212218"/>
                  </a:lnTo>
                  <a:lnTo>
                    <a:pt x="373131" y="253519"/>
                  </a:lnTo>
                  <a:lnTo>
                    <a:pt x="354749" y="292381"/>
                  </a:lnTo>
                  <a:lnTo>
                    <a:pt x="327177" y="327177"/>
                  </a:lnTo>
                  <a:lnTo>
                    <a:pt x="292381" y="354749"/>
                  </a:lnTo>
                  <a:lnTo>
                    <a:pt x="253519" y="373131"/>
                  </a:lnTo>
                  <a:lnTo>
                    <a:pt x="212218" y="382321"/>
                  </a:lnTo>
                  <a:lnTo>
                    <a:pt x="170103" y="382321"/>
                  </a:lnTo>
                  <a:lnTo>
                    <a:pt x="128802" y="373131"/>
                  </a:lnTo>
                  <a:lnTo>
                    <a:pt x="89940" y="354749"/>
                  </a:lnTo>
                  <a:lnTo>
                    <a:pt x="55143" y="327177"/>
                  </a:lnTo>
                  <a:lnTo>
                    <a:pt x="27571" y="292381"/>
                  </a:lnTo>
                  <a:lnTo>
                    <a:pt x="9190" y="253519"/>
                  </a:lnTo>
                  <a:lnTo>
                    <a:pt x="0" y="212218"/>
                  </a:lnTo>
                  <a:lnTo>
                    <a:pt x="0" y="170103"/>
                  </a:lnTo>
                  <a:lnTo>
                    <a:pt x="9190" y="128802"/>
                  </a:lnTo>
                  <a:lnTo>
                    <a:pt x="27571" y="89940"/>
                  </a:lnTo>
                  <a:lnTo>
                    <a:pt x="55143" y="55143"/>
                  </a:lnTo>
                </a:path>
              </a:pathLst>
            </a:custGeom>
            <a:ln w="28575">
              <a:solidFill>
                <a:srgbClr val="FFF1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9143338" y="6455002"/>
              <a:ext cx="382905" cy="382905"/>
            </a:xfrm>
            <a:custGeom>
              <a:avLst/>
              <a:gdLst/>
              <a:ahLst/>
              <a:cxnLst/>
              <a:rect l="l" t="t" r="r" b="b"/>
              <a:pathLst>
                <a:path w="382904" h="382904">
                  <a:moveTo>
                    <a:pt x="212218" y="0"/>
                  </a:moveTo>
                  <a:lnTo>
                    <a:pt x="170103" y="0"/>
                  </a:lnTo>
                  <a:lnTo>
                    <a:pt x="128802" y="9190"/>
                  </a:lnTo>
                  <a:lnTo>
                    <a:pt x="89940" y="27571"/>
                  </a:lnTo>
                  <a:lnTo>
                    <a:pt x="55143" y="55143"/>
                  </a:lnTo>
                  <a:lnTo>
                    <a:pt x="27571" y="89940"/>
                  </a:lnTo>
                  <a:lnTo>
                    <a:pt x="9190" y="128802"/>
                  </a:lnTo>
                  <a:lnTo>
                    <a:pt x="0" y="170103"/>
                  </a:lnTo>
                  <a:lnTo>
                    <a:pt x="0" y="212218"/>
                  </a:lnTo>
                  <a:lnTo>
                    <a:pt x="9190" y="253519"/>
                  </a:lnTo>
                  <a:lnTo>
                    <a:pt x="27571" y="292381"/>
                  </a:lnTo>
                  <a:lnTo>
                    <a:pt x="55143" y="327177"/>
                  </a:lnTo>
                  <a:lnTo>
                    <a:pt x="89940" y="354749"/>
                  </a:lnTo>
                  <a:lnTo>
                    <a:pt x="128802" y="373131"/>
                  </a:lnTo>
                  <a:lnTo>
                    <a:pt x="170103" y="382321"/>
                  </a:lnTo>
                  <a:lnTo>
                    <a:pt x="212218" y="382321"/>
                  </a:lnTo>
                  <a:lnTo>
                    <a:pt x="253519" y="373131"/>
                  </a:lnTo>
                  <a:lnTo>
                    <a:pt x="292381" y="354749"/>
                  </a:lnTo>
                  <a:lnTo>
                    <a:pt x="327177" y="327177"/>
                  </a:lnTo>
                  <a:lnTo>
                    <a:pt x="354749" y="292381"/>
                  </a:lnTo>
                  <a:lnTo>
                    <a:pt x="373131" y="253519"/>
                  </a:lnTo>
                  <a:lnTo>
                    <a:pt x="382321" y="212218"/>
                  </a:lnTo>
                  <a:lnTo>
                    <a:pt x="382321" y="170103"/>
                  </a:lnTo>
                  <a:lnTo>
                    <a:pt x="373131" y="128802"/>
                  </a:lnTo>
                  <a:lnTo>
                    <a:pt x="354749" y="89940"/>
                  </a:lnTo>
                  <a:lnTo>
                    <a:pt x="327177" y="55143"/>
                  </a:lnTo>
                  <a:lnTo>
                    <a:pt x="292381" y="27571"/>
                  </a:lnTo>
                  <a:lnTo>
                    <a:pt x="253519" y="9190"/>
                  </a:lnTo>
                  <a:lnTo>
                    <a:pt x="212218" y="0"/>
                  </a:lnTo>
                  <a:close/>
                </a:path>
              </a:pathLst>
            </a:custGeom>
            <a:solidFill>
              <a:srgbClr val="A4A4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9143338" y="6455002"/>
              <a:ext cx="382905" cy="382905"/>
            </a:xfrm>
            <a:custGeom>
              <a:avLst/>
              <a:gdLst/>
              <a:ahLst/>
              <a:cxnLst/>
              <a:rect l="l" t="t" r="r" b="b"/>
              <a:pathLst>
                <a:path w="382904" h="382904">
                  <a:moveTo>
                    <a:pt x="55143" y="327177"/>
                  </a:moveTo>
                  <a:lnTo>
                    <a:pt x="27571" y="292381"/>
                  </a:lnTo>
                  <a:lnTo>
                    <a:pt x="9190" y="253519"/>
                  </a:lnTo>
                  <a:lnTo>
                    <a:pt x="0" y="212218"/>
                  </a:lnTo>
                  <a:lnTo>
                    <a:pt x="0" y="170103"/>
                  </a:lnTo>
                  <a:lnTo>
                    <a:pt x="9190" y="128802"/>
                  </a:lnTo>
                  <a:lnTo>
                    <a:pt x="27571" y="89940"/>
                  </a:lnTo>
                  <a:lnTo>
                    <a:pt x="55143" y="55143"/>
                  </a:lnTo>
                  <a:lnTo>
                    <a:pt x="89940" y="27571"/>
                  </a:lnTo>
                  <a:lnTo>
                    <a:pt x="128802" y="9190"/>
                  </a:lnTo>
                  <a:lnTo>
                    <a:pt x="170103" y="0"/>
                  </a:lnTo>
                  <a:lnTo>
                    <a:pt x="212218" y="0"/>
                  </a:lnTo>
                  <a:lnTo>
                    <a:pt x="253519" y="9190"/>
                  </a:lnTo>
                  <a:lnTo>
                    <a:pt x="292381" y="27571"/>
                  </a:lnTo>
                  <a:lnTo>
                    <a:pt x="327177" y="55143"/>
                  </a:lnTo>
                  <a:lnTo>
                    <a:pt x="354749" y="89940"/>
                  </a:lnTo>
                  <a:lnTo>
                    <a:pt x="373131" y="128802"/>
                  </a:lnTo>
                  <a:lnTo>
                    <a:pt x="382321" y="170103"/>
                  </a:lnTo>
                  <a:lnTo>
                    <a:pt x="382321" y="212218"/>
                  </a:lnTo>
                  <a:lnTo>
                    <a:pt x="373131" y="253519"/>
                  </a:lnTo>
                  <a:lnTo>
                    <a:pt x="354749" y="292381"/>
                  </a:lnTo>
                  <a:lnTo>
                    <a:pt x="327177" y="327177"/>
                  </a:lnTo>
                  <a:lnTo>
                    <a:pt x="292381" y="354749"/>
                  </a:lnTo>
                  <a:lnTo>
                    <a:pt x="253519" y="373131"/>
                  </a:lnTo>
                  <a:lnTo>
                    <a:pt x="212218" y="382321"/>
                  </a:lnTo>
                  <a:lnTo>
                    <a:pt x="170103" y="382321"/>
                  </a:lnTo>
                  <a:lnTo>
                    <a:pt x="128802" y="373131"/>
                  </a:lnTo>
                  <a:lnTo>
                    <a:pt x="89940" y="354749"/>
                  </a:lnTo>
                  <a:lnTo>
                    <a:pt x="55143" y="327177"/>
                  </a:lnTo>
                </a:path>
              </a:pathLst>
            </a:custGeom>
            <a:ln w="28575">
              <a:solidFill>
                <a:srgbClr val="ECEC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9143338" y="4111090"/>
              <a:ext cx="382905" cy="382905"/>
            </a:xfrm>
            <a:custGeom>
              <a:avLst/>
              <a:gdLst/>
              <a:ahLst/>
              <a:cxnLst/>
              <a:rect l="l" t="t" r="r" b="b"/>
              <a:pathLst>
                <a:path w="382904" h="382904">
                  <a:moveTo>
                    <a:pt x="212218" y="0"/>
                  </a:moveTo>
                  <a:lnTo>
                    <a:pt x="170103" y="0"/>
                  </a:lnTo>
                  <a:lnTo>
                    <a:pt x="128802" y="9190"/>
                  </a:lnTo>
                  <a:lnTo>
                    <a:pt x="89940" y="27571"/>
                  </a:lnTo>
                  <a:lnTo>
                    <a:pt x="55143" y="55143"/>
                  </a:lnTo>
                  <a:lnTo>
                    <a:pt x="27571" y="89940"/>
                  </a:lnTo>
                  <a:lnTo>
                    <a:pt x="9190" y="128802"/>
                  </a:lnTo>
                  <a:lnTo>
                    <a:pt x="0" y="170103"/>
                  </a:lnTo>
                  <a:lnTo>
                    <a:pt x="0" y="212218"/>
                  </a:lnTo>
                  <a:lnTo>
                    <a:pt x="9190" y="253519"/>
                  </a:lnTo>
                  <a:lnTo>
                    <a:pt x="27571" y="292381"/>
                  </a:lnTo>
                  <a:lnTo>
                    <a:pt x="55143" y="327177"/>
                  </a:lnTo>
                  <a:lnTo>
                    <a:pt x="89940" y="354749"/>
                  </a:lnTo>
                  <a:lnTo>
                    <a:pt x="128802" y="373131"/>
                  </a:lnTo>
                  <a:lnTo>
                    <a:pt x="170103" y="382321"/>
                  </a:lnTo>
                  <a:lnTo>
                    <a:pt x="212218" y="382321"/>
                  </a:lnTo>
                  <a:lnTo>
                    <a:pt x="253519" y="373131"/>
                  </a:lnTo>
                  <a:lnTo>
                    <a:pt x="292381" y="354749"/>
                  </a:lnTo>
                  <a:lnTo>
                    <a:pt x="327177" y="327177"/>
                  </a:lnTo>
                  <a:lnTo>
                    <a:pt x="354749" y="292381"/>
                  </a:lnTo>
                  <a:lnTo>
                    <a:pt x="373131" y="253519"/>
                  </a:lnTo>
                  <a:lnTo>
                    <a:pt x="382321" y="212218"/>
                  </a:lnTo>
                  <a:lnTo>
                    <a:pt x="382321" y="170103"/>
                  </a:lnTo>
                  <a:lnTo>
                    <a:pt x="373131" y="128802"/>
                  </a:lnTo>
                  <a:lnTo>
                    <a:pt x="354749" y="89940"/>
                  </a:lnTo>
                  <a:lnTo>
                    <a:pt x="327177" y="55143"/>
                  </a:lnTo>
                  <a:lnTo>
                    <a:pt x="292381" y="27571"/>
                  </a:lnTo>
                  <a:lnTo>
                    <a:pt x="253519" y="9190"/>
                  </a:lnTo>
                  <a:lnTo>
                    <a:pt x="212218" y="0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9143338" y="4111090"/>
              <a:ext cx="382905" cy="382905"/>
            </a:xfrm>
            <a:custGeom>
              <a:avLst/>
              <a:gdLst/>
              <a:ahLst/>
              <a:cxnLst/>
              <a:rect l="l" t="t" r="r" b="b"/>
              <a:pathLst>
                <a:path w="382904" h="382904">
                  <a:moveTo>
                    <a:pt x="327177" y="327177"/>
                  </a:moveTo>
                  <a:lnTo>
                    <a:pt x="292381" y="354749"/>
                  </a:lnTo>
                  <a:lnTo>
                    <a:pt x="253519" y="373131"/>
                  </a:lnTo>
                  <a:lnTo>
                    <a:pt x="212218" y="382321"/>
                  </a:lnTo>
                  <a:lnTo>
                    <a:pt x="170103" y="382321"/>
                  </a:lnTo>
                  <a:lnTo>
                    <a:pt x="128802" y="373131"/>
                  </a:lnTo>
                  <a:lnTo>
                    <a:pt x="89940" y="354749"/>
                  </a:lnTo>
                  <a:lnTo>
                    <a:pt x="55143" y="327177"/>
                  </a:lnTo>
                  <a:lnTo>
                    <a:pt x="27571" y="292381"/>
                  </a:lnTo>
                  <a:lnTo>
                    <a:pt x="9190" y="253519"/>
                  </a:lnTo>
                  <a:lnTo>
                    <a:pt x="0" y="212218"/>
                  </a:lnTo>
                  <a:lnTo>
                    <a:pt x="0" y="170103"/>
                  </a:lnTo>
                  <a:lnTo>
                    <a:pt x="9190" y="128802"/>
                  </a:lnTo>
                  <a:lnTo>
                    <a:pt x="27571" y="89940"/>
                  </a:lnTo>
                  <a:lnTo>
                    <a:pt x="55143" y="55143"/>
                  </a:lnTo>
                  <a:lnTo>
                    <a:pt x="89940" y="27571"/>
                  </a:lnTo>
                  <a:lnTo>
                    <a:pt x="128802" y="9190"/>
                  </a:lnTo>
                  <a:lnTo>
                    <a:pt x="170103" y="0"/>
                  </a:lnTo>
                  <a:lnTo>
                    <a:pt x="212218" y="0"/>
                  </a:lnTo>
                  <a:lnTo>
                    <a:pt x="253519" y="9190"/>
                  </a:lnTo>
                  <a:lnTo>
                    <a:pt x="292381" y="27571"/>
                  </a:lnTo>
                  <a:lnTo>
                    <a:pt x="327177" y="55143"/>
                  </a:lnTo>
                  <a:lnTo>
                    <a:pt x="354749" y="89940"/>
                  </a:lnTo>
                  <a:lnTo>
                    <a:pt x="373131" y="128802"/>
                  </a:lnTo>
                  <a:lnTo>
                    <a:pt x="382321" y="170103"/>
                  </a:lnTo>
                  <a:lnTo>
                    <a:pt x="382321" y="212218"/>
                  </a:lnTo>
                  <a:lnTo>
                    <a:pt x="373131" y="253519"/>
                  </a:lnTo>
                  <a:lnTo>
                    <a:pt x="354749" y="292381"/>
                  </a:lnTo>
                  <a:lnTo>
                    <a:pt x="327177" y="327177"/>
                  </a:lnTo>
                </a:path>
              </a:pathLst>
            </a:custGeom>
            <a:ln w="28575">
              <a:solidFill>
                <a:srgbClr val="FAE3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498591" y="3567683"/>
              <a:ext cx="1264285" cy="582930"/>
            </a:xfrm>
            <a:custGeom>
              <a:avLst/>
              <a:gdLst/>
              <a:ahLst/>
              <a:cxnLst/>
              <a:rect l="l" t="t" r="r" b="b"/>
              <a:pathLst>
                <a:path w="1264284" h="582929">
                  <a:moveTo>
                    <a:pt x="695579" y="0"/>
                  </a:moveTo>
                  <a:lnTo>
                    <a:pt x="0" y="0"/>
                  </a:lnTo>
                  <a:lnTo>
                    <a:pt x="0" y="30861"/>
                  </a:lnTo>
                  <a:lnTo>
                    <a:pt x="685165" y="30861"/>
                  </a:lnTo>
                  <a:lnTo>
                    <a:pt x="1102487" y="447293"/>
                  </a:lnTo>
                  <a:lnTo>
                    <a:pt x="1091888" y="475771"/>
                  </a:lnTo>
                  <a:lnTo>
                    <a:pt x="1090945" y="505190"/>
                  </a:lnTo>
                  <a:lnTo>
                    <a:pt x="1099647" y="532679"/>
                  </a:lnTo>
                  <a:lnTo>
                    <a:pt x="1117981" y="555370"/>
                  </a:lnTo>
                  <a:lnTo>
                    <a:pt x="1145256" y="575587"/>
                  </a:lnTo>
                  <a:lnTo>
                    <a:pt x="1177877" y="582326"/>
                  </a:lnTo>
                  <a:lnTo>
                    <a:pt x="1211474" y="575587"/>
                  </a:lnTo>
                  <a:lnTo>
                    <a:pt x="1241679" y="555370"/>
                  </a:lnTo>
                  <a:lnTo>
                    <a:pt x="1258956" y="525125"/>
                  </a:lnTo>
                  <a:lnTo>
                    <a:pt x="1264173" y="491045"/>
                  </a:lnTo>
                  <a:lnTo>
                    <a:pt x="1256841" y="456965"/>
                  </a:lnTo>
                  <a:lnTo>
                    <a:pt x="1236472" y="426719"/>
                  </a:lnTo>
                  <a:lnTo>
                    <a:pt x="1210010" y="409360"/>
                  </a:lnTo>
                  <a:lnTo>
                    <a:pt x="1179179" y="403574"/>
                  </a:lnTo>
                  <a:lnTo>
                    <a:pt x="1147371" y="409360"/>
                  </a:lnTo>
                  <a:lnTo>
                    <a:pt x="1117981" y="426719"/>
                  </a:lnTo>
                  <a:lnTo>
                    <a:pt x="695579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9510521" y="3518915"/>
              <a:ext cx="1266190" cy="582930"/>
            </a:xfrm>
            <a:custGeom>
              <a:avLst/>
              <a:gdLst/>
              <a:ahLst/>
              <a:cxnLst/>
              <a:rect l="l" t="t" r="r" b="b"/>
              <a:pathLst>
                <a:path w="1266190" h="582929">
                  <a:moveTo>
                    <a:pt x="1265681" y="0"/>
                  </a:moveTo>
                  <a:lnTo>
                    <a:pt x="569341" y="0"/>
                  </a:lnTo>
                  <a:lnTo>
                    <a:pt x="146303" y="426720"/>
                  </a:lnTo>
                  <a:lnTo>
                    <a:pt x="116911" y="409360"/>
                  </a:lnTo>
                  <a:lnTo>
                    <a:pt x="85089" y="403574"/>
                  </a:lnTo>
                  <a:lnTo>
                    <a:pt x="54221" y="409360"/>
                  </a:lnTo>
                  <a:lnTo>
                    <a:pt x="27685" y="426720"/>
                  </a:lnTo>
                  <a:lnTo>
                    <a:pt x="7318" y="456965"/>
                  </a:lnTo>
                  <a:lnTo>
                    <a:pt x="0" y="491045"/>
                  </a:lnTo>
                  <a:lnTo>
                    <a:pt x="5254" y="525125"/>
                  </a:lnTo>
                  <a:lnTo>
                    <a:pt x="22605" y="555371"/>
                  </a:lnTo>
                  <a:lnTo>
                    <a:pt x="52810" y="575587"/>
                  </a:lnTo>
                  <a:lnTo>
                    <a:pt x="86407" y="582326"/>
                  </a:lnTo>
                  <a:lnTo>
                    <a:pt x="119028" y="575587"/>
                  </a:lnTo>
                  <a:lnTo>
                    <a:pt x="146303" y="555371"/>
                  </a:lnTo>
                  <a:lnTo>
                    <a:pt x="164709" y="532679"/>
                  </a:lnTo>
                  <a:lnTo>
                    <a:pt x="173434" y="505190"/>
                  </a:lnTo>
                  <a:lnTo>
                    <a:pt x="172467" y="475771"/>
                  </a:lnTo>
                  <a:lnTo>
                    <a:pt x="161798" y="447294"/>
                  </a:lnTo>
                  <a:lnTo>
                    <a:pt x="579627" y="30861"/>
                  </a:lnTo>
                  <a:lnTo>
                    <a:pt x="1265681" y="30861"/>
                  </a:lnTo>
                  <a:lnTo>
                    <a:pt x="1265681" y="0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5541263" y="6967568"/>
              <a:ext cx="1264285" cy="582930"/>
            </a:xfrm>
            <a:custGeom>
              <a:avLst/>
              <a:gdLst/>
              <a:ahLst/>
              <a:cxnLst/>
              <a:rect l="l" t="t" r="r" b="b"/>
              <a:pathLst>
                <a:path w="1264284" h="582929">
                  <a:moveTo>
                    <a:pt x="1177877" y="0"/>
                  </a:moveTo>
                  <a:lnTo>
                    <a:pt x="1145256" y="6738"/>
                  </a:lnTo>
                  <a:lnTo>
                    <a:pt x="1117981" y="26955"/>
                  </a:lnTo>
                  <a:lnTo>
                    <a:pt x="1099647" y="49647"/>
                  </a:lnTo>
                  <a:lnTo>
                    <a:pt x="1090945" y="77136"/>
                  </a:lnTo>
                  <a:lnTo>
                    <a:pt x="1091888" y="106554"/>
                  </a:lnTo>
                  <a:lnTo>
                    <a:pt x="1102487" y="135032"/>
                  </a:lnTo>
                  <a:lnTo>
                    <a:pt x="685164" y="551465"/>
                  </a:lnTo>
                  <a:lnTo>
                    <a:pt x="0" y="551465"/>
                  </a:lnTo>
                  <a:lnTo>
                    <a:pt x="0" y="582326"/>
                  </a:lnTo>
                  <a:lnTo>
                    <a:pt x="695578" y="582326"/>
                  </a:lnTo>
                  <a:lnTo>
                    <a:pt x="1117981" y="155606"/>
                  </a:lnTo>
                  <a:lnTo>
                    <a:pt x="1147371" y="172966"/>
                  </a:lnTo>
                  <a:lnTo>
                    <a:pt x="1179179" y="178752"/>
                  </a:lnTo>
                  <a:lnTo>
                    <a:pt x="1210010" y="172966"/>
                  </a:lnTo>
                  <a:lnTo>
                    <a:pt x="1236471" y="155606"/>
                  </a:lnTo>
                  <a:lnTo>
                    <a:pt x="1256841" y="125360"/>
                  </a:lnTo>
                  <a:lnTo>
                    <a:pt x="1264173" y="91281"/>
                  </a:lnTo>
                  <a:lnTo>
                    <a:pt x="1258956" y="57201"/>
                  </a:lnTo>
                  <a:lnTo>
                    <a:pt x="1241679" y="26955"/>
                  </a:lnTo>
                  <a:lnTo>
                    <a:pt x="1211474" y="6738"/>
                  </a:lnTo>
                  <a:lnTo>
                    <a:pt x="1177877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9510521" y="6844125"/>
              <a:ext cx="1266190" cy="582930"/>
            </a:xfrm>
            <a:custGeom>
              <a:avLst/>
              <a:gdLst/>
              <a:ahLst/>
              <a:cxnLst/>
              <a:rect l="l" t="t" r="r" b="b"/>
              <a:pathLst>
                <a:path w="1266190" h="582929">
                  <a:moveTo>
                    <a:pt x="86407" y="0"/>
                  </a:moveTo>
                  <a:lnTo>
                    <a:pt x="52810" y="6738"/>
                  </a:lnTo>
                  <a:lnTo>
                    <a:pt x="22605" y="26955"/>
                  </a:lnTo>
                  <a:lnTo>
                    <a:pt x="5254" y="57201"/>
                  </a:lnTo>
                  <a:lnTo>
                    <a:pt x="0" y="91281"/>
                  </a:lnTo>
                  <a:lnTo>
                    <a:pt x="7318" y="125360"/>
                  </a:lnTo>
                  <a:lnTo>
                    <a:pt x="27685" y="155606"/>
                  </a:lnTo>
                  <a:lnTo>
                    <a:pt x="54221" y="172966"/>
                  </a:lnTo>
                  <a:lnTo>
                    <a:pt x="85089" y="178752"/>
                  </a:lnTo>
                  <a:lnTo>
                    <a:pt x="116911" y="172966"/>
                  </a:lnTo>
                  <a:lnTo>
                    <a:pt x="146303" y="155606"/>
                  </a:lnTo>
                  <a:lnTo>
                    <a:pt x="569341" y="582326"/>
                  </a:lnTo>
                  <a:lnTo>
                    <a:pt x="1265681" y="582326"/>
                  </a:lnTo>
                  <a:lnTo>
                    <a:pt x="1265681" y="551465"/>
                  </a:lnTo>
                  <a:lnTo>
                    <a:pt x="579627" y="551465"/>
                  </a:lnTo>
                  <a:lnTo>
                    <a:pt x="161798" y="135032"/>
                  </a:lnTo>
                  <a:lnTo>
                    <a:pt x="172467" y="106554"/>
                  </a:lnTo>
                  <a:lnTo>
                    <a:pt x="173434" y="77136"/>
                  </a:lnTo>
                  <a:lnTo>
                    <a:pt x="164709" y="49647"/>
                  </a:lnTo>
                  <a:lnTo>
                    <a:pt x="146303" y="26955"/>
                  </a:lnTo>
                  <a:lnTo>
                    <a:pt x="119028" y="6738"/>
                  </a:lnTo>
                  <a:lnTo>
                    <a:pt x="86407" y="0"/>
                  </a:lnTo>
                  <a:close/>
                </a:path>
              </a:pathLst>
            </a:custGeom>
            <a:solidFill>
              <a:srgbClr val="A4A4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11008868" y="3037712"/>
            <a:ext cx="3200400" cy="10325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065" marR="5080" algn="ctr">
              <a:lnSpc>
                <a:spcPct val="100200"/>
              </a:lnSpc>
              <a:spcBef>
                <a:spcPts val="90"/>
              </a:spcBef>
            </a:pPr>
            <a:r>
              <a:rPr sz="2200" spc="70" dirty="0">
                <a:solidFill>
                  <a:srgbClr val="3E3E3E"/>
                </a:solidFill>
                <a:latin typeface="Trebuchet MS"/>
                <a:cs typeface="Trebuchet MS"/>
              </a:rPr>
              <a:t>Responsible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for</a:t>
            </a:r>
            <a:r>
              <a:rPr sz="2200" spc="-114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rebuchet MS"/>
                <a:cs typeface="Trebuchet MS"/>
              </a:rPr>
              <a:t>bringing </a:t>
            </a:r>
            <a:r>
              <a:rPr sz="2200" spc="-65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the </a:t>
            </a:r>
            <a:r>
              <a:rPr sz="2200" spc="30" dirty="0">
                <a:solidFill>
                  <a:srgbClr val="3E3E3E"/>
                </a:solidFill>
                <a:latin typeface="Trebuchet MS"/>
                <a:cs typeface="Trebuchet MS"/>
              </a:rPr>
              <a:t>current </a:t>
            </a:r>
            <a:r>
              <a:rPr sz="2200" spc="10" dirty="0">
                <a:solidFill>
                  <a:srgbClr val="3E3E3E"/>
                </a:solidFill>
                <a:latin typeface="Trebuchet MS"/>
                <a:cs typeface="Trebuchet MS"/>
              </a:rPr>
              <a:t>state </a:t>
            </a:r>
            <a:r>
              <a:rPr sz="2200" spc="30" dirty="0">
                <a:solidFill>
                  <a:srgbClr val="3E3E3E"/>
                </a:solidFill>
                <a:latin typeface="Trebuchet MS"/>
                <a:cs typeface="Trebuchet MS"/>
              </a:rPr>
              <a:t>closer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to</a:t>
            </a:r>
            <a:r>
              <a:rPr sz="2200" spc="-10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dirty="0">
                <a:solidFill>
                  <a:srgbClr val="3E3E3E"/>
                </a:solidFill>
                <a:latin typeface="Trebuchet MS"/>
                <a:cs typeface="Trebuchet MS"/>
              </a:rPr>
              <a:t>that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rebuchet MS"/>
                <a:cs typeface="Trebuchet MS"/>
              </a:rPr>
              <a:t>desired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" dirty="0">
                <a:solidFill>
                  <a:srgbClr val="3E3E3E"/>
                </a:solidFill>
                <a:latin typeface="Trebuchet MS"/>
                <a:cs typeface="Trebuchet MS"/>
              </a:rPr>
              <a:t>state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1139931" y="7138796"/>
            <a:ext cx="2935605" cy="10325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indent="3175" algn="ctr">
              <a:lnSpc>
                <a:spcPct val="100200"/>
              </a:lnSpc>
              <a:spcBef>
                <a:spcPts val="90"/>
              </a:spcBef>
            </a:pPr>
            <a:r>
              <a:rPr sz="2200" spc="135" dirty="0">
                <a:solidFill>
                  <a:srgbClr val="666666"/>
                </a:solidFill>
                <a:latin typeface="Trebuchet MS"/>
                <a:cs typeface="Trebuchet MS"/>
              </a:rPr>
              <a:t>Manage pods </a:t>
            </a:r>
            <a:r>
              <a:rPr sz="2200" spc="90" dirty="0">
                <a:solidFill>
                  <a:srgbClr val="666666"/>
                </a:solidFill>
                <a:latin typeface="Trebuchet MS"/>
                <a:cs typeface="Trebuchet MS"/>
              </a:rPr>
              <a:t>using </a:t>
            </a:r>
            <a:r>
              <a:rPr sz="2200" spc="95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2200" spc="30" dirty="0">
                <a:solidFill>
                  <a:srgbClr val="666666"/>
                </a:solidFill>
                <a:latin typeface="Trebuchet MS"/>
                <a:cs typeface="Trebuchet MS"/>
              </a:rPr>
              <a:t>labels</a:t>
            </a:r>
            <a:r>
              <a:rPr sz="2200" spc="-75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2200" spc="105" dirty="0">
                <a:solidFill>
                  <a:srgbClr val="666666"/>
                </a:solidFill>
                <a:latin typeface="Trebuchet MS"/>
                <a:cs typeface="Trebuchet MS"/>
              </a:rPr>
              <a:t>and</a:t>
            </a:r>
            <a:r>
              <a:rPr sz="2200" spc="-100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2200" spc="30" dirty="0">
                <a:solidFill>
                  <a:srgbClr val="666666"/>
                </a:solidFill>
                <a:latin typeface="Trebuchet MS"/>
                <a:cs typeface="Trebuchet MS"/>
              </a:rPr>
              <a:t>selectors</a:t>
            </a:r>
            <a:r>
              <a:rPr sz="2200" spc="-95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2200" spc="15" dirty="0">
                <a:solidFill>
                  <a:srgbClr val="666666"/>
                </a:solidFill>
                <a:latin typeface="Trebuchet MS"/>
                <a:cs typeface="Trebuchet MS"/>
              </a:rPr>
              <a:t>to </a:t>
            </a:r>
            <a:r>
              <a:rPr sz="2200" spc="-650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2200" spc="-5" dirty="0">
                <a:solidFill>
                  <a:srgbClr val="666666"/>
                </a:solidFill>
                <a:latin typeface="Trebuchet MS"/>
                <a:cs typeface="Trebuchet MS"/>
              </a:rPr>
              <a:t>identify</a:t>
            </a:r>
            <a:r>
              <a:rPr sz="2200" spc="-60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2200" spc="75" dirty="0">
                <a:solidFill>
                  <a:srgbClr val="666666"/>
                </a:solidFill>
                <a:latin typeface="Trebuchet MS"/>
                <a:cs typeface="Trebuchet MS"/>
              </a:rPr>
              <a:t>resources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271776" y="3207257"/>
            <a:ext cx="2747645" cy="10325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065" marR="5080" algn="ctr">
              <a:lnSpc>
                <a:spcPct val="100200"/>
              </a:lnSpc>
              <a:spcBef>
                <a:spcPts val="90"/>
              </a:spcBef>
            </a:pPr>
            <a:r>
              <a:rPr sz="2200" dirty="0">
                <a:solidFill>
                  <a:srgbClr val="3E3E3E"/>
                </a:solidFill>
                <a:latin typeface="Trebuchet MS"/>
                <a:cs typeface="Trebuchet MS"/>
              </a:rPr>
              <a:t>Track </a:t>
            </a:r>
            <a:r>
              <a:rPr sz="2200" spc="-20" dirty="0">
                <a:solidFill>
                  <a:srgbClr val="3E3E3E"/>
                </a:solidFill>
                <a:latin typeface="Trebuchet MS"/>
                <a:cs typeface="Trebuchet MS"/>
              </a:rPr>
              <a:t>at </a:t>
            </a:r>
            <a:r>
              <a:rPr sz="2200" spc="10" dirty="0">
                <a:solidFill>
                  <a:srgbClr val="3E3E3E"/>
                </a:solidFill>
                <a:latin typeface="Trebuchet MS"/>
                <a:cs typeface="Trebuchet MS"/>
              </a:rPr>
              <a:t>least </a:t>
            </a:r>
            <a:r>
              <a:rPr sz="2200" spc="105" dirty="0">
                <a:solidFill>
                  <a:srgbClr val="3E3E3E"/>
                </a:solidFill>
                <a:latin typeface="Trebuchet MS"/>
                <a:cs typeface="Trebuchet MS"/>
              </a:rPr>
              <a:t>one </a:t>
            </a:r>
            <a:r>
              <a:rPr sz="2200" spc="11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Kubernetes</a:t>
            </a:r>
            <a:r>
              <a:rPr sz="2200" spc="-13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resource </a:t>
            </a:r>
            <a:r>
              <a:rPr sz="2200" spc="-64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" dirty="0">
                <a:solidFill>
                  <a:srgbClr val="3E3E3E"/>
                </a:solidFill>
                <a:latin typeface="Trebuchet MS"/>
                <a:cs typeface="Trebuchet MS"/>
              </a:rPr>
              <a:t>type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290064" y="6969379"/>
            <a:ext cx="2712085" cy="13677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ctr">
              <a:lnSpc>
                <a:spcPct val="100200"/>
              </a:lnSpc>
              <a:spcBef>
                <a:spcPts val="90"/>
              </a:spcBef>
            </a:pPr>
            <a:r>
              <a:rPr sz="2200" spc="85" dirty="0">
                <a:solidFill>
                  <a:srgbClr val="3E3E3E"/>
                </a:solidFill>
                <a:latin typeface="Trebuchet MS"/>
                <a:cs typeface="Trebuchet MS"/>
              </a:rPr>
              <a:t>Ensure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20" dirty="0">
                <a:solidFill>
                  <a:srgbClr val="3E3E3E"/>
                </a:solidFill>
                <a:latin typeface="Trebuchet MS"/>
                <a:cs typeface="Trebuchet MS"/>
              </a:rPr>
              <a:t>availability</a:t>
            </a:r>
            <a:r>
              <a:rPr sz="2200" spc="-4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of </a:t>
            </a:r>
            <a:r>
              <a:rPr sz="2200" spc="-64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35" dirty="0">
                <a:solidFill>
                  <a:srgbClr val="3E3E3E"/>
                </a:solidFill>
                <a:latin typeface="Trebuchet MS"/>
                <a:cs typeface="Trebuchet MS"/>
              </a:rPr>
              <a:t>pods </a:t>
            </a:r>
            <a:r>
              <a:rPr sz="2200" spc="70" dirty="0">
                <a:solidFill>
                  <a:srgbClr val="3E3E3E"/>
                </a:solidFill>
                <a:latin typeface="Trebuchet MS"/>
                <a:cs typeface="Trebuchet MS"/>
              </a:rPr>
              <a:t>by </a:t>
            </a:r>
            <a:r>
              <a:rPr sz="2200" spc="15" dirty="0">
                <a:solidFill>
                  <a:srgbClr val="3E3E3E"/>
                </a:solidFill>
                <a:latin typeface="Trebuchet MS"/>
                <a:cs typeface="Trebuchet MS"/>
              </a:rPr>
              <a:t>creating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Trebuchet MS"/>
                <a:cs typeface="Trebuchet MS"/>
              </a:rPr>
              <a:t>replacements </a:t>
            </a:r>
            <a:r>
              <a:rPr sz="2200" spc="5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" dirty="0">
                <a:solidFill>
                  <a:srgbClr val="3E3E3E"/>
                </a:solidFill>
                <a:latin typeface="Trebuchet MS"/>
                <a:cs typeface="Trebuchet MS"/>
              </a:rPr>
              <a:t>automatically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7344918" y="5080254"/>
            <a:ext cx="1633855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spc="-5" dirty="0">
                <a:solidFill>
                  <a:srgbClr val="3E3E3E"/>
                </a:solidFill>
                <a:latin typeface="Tahoma"/>
                <a:cs typeface="Tahoma"/>
              </a:rPr>
              <a:t>Kubernetes</a:t>
            </a:r>
            <a:endParaRPr sz="2200">
              <a:latin typeface="Tahoma"/>
              <a:cs typeface="Tahoma"/>
            </a:endParaRPr>
          </a:p>
          <a:p>
            <a:pPr marL="40005">
              <a:lnSpc>
                <a:spcPct val="100000"/>
              </a:lnSpc>
            </a:pPr>
            <a:r>
              <a:rPr sz="2200" b="1" dirty="0">
                <a:solidFill>
                  <a:srgbClr val="3E3E3E"/>
                </a:solidFill>
                <a:latin typeface="Tahoma"/>
                <a:cs typeface="Tahoma"/>
              </a:rPr>
              <a:t>Controllers</a:t>
            </a:r>
            <a:endParaRPr sz="2200">
              <a:latin typeface="Tahoma"/>
              <a:cs typeface="Tahoma"/>
            </a:endParaRPr>
          </a:p>
        </p:txBody>
      </p:sp>
      <p:pic>
        <p:nvPicPr>
          <p:cNvPr id="25" name="object 2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758940" y="757427"/>
            <a:ext cx="2785872" cy="365759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6256635" cy="9144000"/>
            <a:chOff x="0" y="0"/>
            <a:chExt cx="16256635" cy="9144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6256507" cy="9143996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081013" y="1855216"/>
              <a:ext cx="4507865" cy="4572000"/>
            </a:xfrm>
            <a:custGeom>
              <a:avLst/>
              <a:gdLst/>
              <a:ahLst/>
              <a:cxnLst/>
              <a:rect l="l" t="t" r="r" b="b"/>
              <a:pathLst>
                <a:path w="4507865" h="4572000">
                  <a:moveTo>
                    <a:pt x="2182113" y="4483100"/>
                  </a:moveTo>
                  <a:lnTo>
                    <a:pt x="2115312" y="4483100"/>
                  </a:lnTo>
                  <a:lnTo>
                    <a:pt x="2112899" y="4521200"/>
                  </a:lnTo>
                  <a:lnTo>
                    <a:pt x="2046096" y="4521200"/>
                  </a:lnTo>
                  <a:lnTo>
                    <a:pt x="2059368" y="4546600"/>
                  </a:lnTo>
                  <a:lnTo>
                    <a:pt x="2080640" y="4572000"/>
                  </a:lnTo>
                  <a:lnTo>
                    <a:pt x="2136050" y="4572000"/>
                  </a:lnTo>
                  <a:lnTo>
                    <a:pt x="2160031" y="4559300"/>
                  </a:lnTo>
                  <a:lnTo>
                    <a:pt x="2177274" y="4533900"/>
                  </a:lnTo>
                  <a:lnTo>
                    <a:pt x="2181281" y="4521200"/>
                  </a:lnTo>
                  <a:lnTo>
                    <a:pt x="2112899" y="4521200"/>
                  </a:lnTo>
                  <a:lnTo>
                    <a:pt x="2045161" y="4513715"/>
                  </a:lnTo>
                  <a:lnTo>
                    <a:pt x="2183643" y="4513715"/>
                  </a:lnTo>
                  <a:lnTo>
                    <a:pt x="2185147" y="4508949"/>
                  </a:lnTo>
                  <a:lnTo>
                    <a:pt x="2185035" y="4508500"/>
                  </a:lnTo>
                  <a:lnTo>
                    <a:pt x="2185189" y="4507701"/>
                  </a:lnTo>
                  <a:lnTo>
                    <a:pt x="2182113" y="4483100"/>
                  </a:lnTo>
                  <a:close/>
                </a:path>
                <a:path w="4507865" h="4572000">
                  <a:moveTo>
                    <a:pt x="2254631" y="4432300"/>
                  </a:moveTo>
                  <a:lnTo>
                    <a:pt x="2227004" y="4445000"/>
                  </a:lnTo>
                  <a:lnTo>
                    <a:pt x="2204688" y="4457700"/>
                  </a:lnTo>
                  <a:lnTo>
                    <a:pt x="2189944" y="4483100"/>
                  </a:lnTo>
                  <a:lnTo>
                    <a:pt x="2185189" y="4507701"/>
                  </a:lnTo>
                  <a:lnTo>
                    <a:pt x="2185289" y="4508500"/>
                  </a:lnTo>
                  <a:lnTo>
                    <a:pt x="2185147" y="4508949"/>
                  </a:lnTo>
                  <a:lnTo>
                    <a:pt x="2191377" y="4533900"/>
                  </a:lnTo>
                  <a:lnTo>
                    <a:pt x="2207291" y="4559300"/>
                  </a:lnTo>
                  <a:lnTo>
                    <a:pt x="2230397" y="4572000"/>
                  </a:lnTo>
                  <a:lnTo>
                    <a:pt x="2285994" y="4572000"/>
                  </a:lnTo>
                  <a:lnTo>
                    <a:pt x="2308304" y="4559300"/>
                  </a:lnTo>
                  <a:lnTo>
                    <a:pt x="2323018" y="4533900"/>
                  </a:lnTo>
                  <a:lnTo>
                    <a:pt x="2325464" y="4521200"/>
                  </a:lnTo>
                  <a:lnTo>
                    <a:pt x="2256916" y="4521200"/>
                  </a:lnTo>
                  <a:lnTo>
                    <a:pt x="2256155" y="4495800"/>
                  </a:lnTo>
                  <a:lnTo>
                    <a:pt x="2324747" y="4495800"/>
                  </a:lnTo>
                  <a:lnTo>
                    <a:pt x="2321585" y="4483100"/>
                  </a:lnTo>
                  <a:lnTo>
                    <a:pt x="2305700" y="4457700"/>
                  </a:lnTo>
                  <a:lnTo>
                    <a:pt x="2282600" y="4445000"/>
                  </a:lnTo>
                  <a:lnTo>
                    <a:pt x="2254631" y="4432300"/>
                  </a:lnTo>
                  <a:close/>
                </a:path>
                <a:path w="4507865" h="4572000">
                  <a:moveTo>
                    <a:pt x="2120391" y="4432300"/>
                  </a:moveTo>
                  <a:lnTo>
                    <a:pt x="2092160" y="4432300"/>
                  </a:lnTo>
                  <a:lnTo>
                    <a:pt x="2068179" y="4445000"/>
                  </a:lnTo>
                  <a:lnTo>
                    <a:pt x="2050936" y="4470400"/>
                  </a:lnTo>
                  <a:lnTo>
                    <a:pt x="2042921" y="4495800"/>
                  </a:lnTo>
                  <a:lnTo>
                    <a:pt x="2045161" y="4513715"/>
                  </a:lnTo>
                  <a:lnTo>
                    <a:pt x="2112899" y="4521200"/>
                  </a:lnTo>
                  <a:lnTo>
                    <a:pt x="2115312" y="4483100"/>
                  </a:lnTo>
                  <a:lnTo>
                    <a:pt x="2182113" y="4483100"/>
                  </a:lnTo>
                  <a:lnTo>
                    <a:pt x="2168842" y="4457700"/>
                  </a:lnTo>
                  <a:lnTo>
                    <a:pt x="2147569" y="4445000"/>
                  </a:lnTo>
                  <a:lnTo>
                    <a:pt x="2120391" y="4432300"/>
                  </a:lnTo>
                  <a:close/>
                </a:path>
                <a:path w="4507865" h="4572000">
                  <a:moveTo>
                    <a:pt x="2324747" y="4495800"/>
                  </a:moveTo>
                  <a:lnTo>
                    <a:pt x="2256155" y="4495800"/>
                  </a:lnTo>
                  <a:lnTo>
                    <a:pt x="2256916" y="4521200"/>
                  </a:lnTo>
                  <a:lnTo>
                    <a:pt x="2325464" y="4521200"/>
                  </a:lnTo>
                  <a:lnTo>
                    <a:pt x="2327910" y="4508500"/>
                  </a:lnTo>
                  <a:lnTo>
                    <a:pt x="2324747" y="4495800"/>
                  </a:lnTo>
                  <a:close/>
                </a:path>
                <a:path w="4507865" h="4572000">
                  <a:moveTo>
                    <a:pt x="2623312" y="25400"/>
                  </a:moveTo>
                  <a:lnTo>
                    <a:pt x="2392934" y="25400"/>
                  </a:lnTo>
                  <a:lnTo>
                    <a:pt x="2619375" y="50800"/>
                  </a:lnTo>
                  <a:lnTo>
                    <a:pt x="2837688" y="101600"/>
                  </a:lnTo>
                  <a:lnTo>
                    <a:pt x="3047111" y="177800"/>
                  </a:lnTo>
                  <a:lnTo>
                    <a:pt x="3246501" y="254000"/>
                  </a:lnTo>
                  <a:lnTo>
                    <a:pt x="3342005" y="304800"/>
                  </a:lnTo>
                  <a:lnTo>
                    <a:pt x="3434715" y="368300"/>
                  </a:lnTo>
                  <a:lnTo>
                    <a:pt x="3524377" y="419100"/>
                  </a:lnTo>
                  <a:lnTo>
                    <a:pt x="3610864" y="482600"/>
                  </a:lnTo>
                  <a:lnTo>
                    <a:pt x="3694049" y="558800"/>
                  </a:lnTo>
                  <a:lnTo>
                    <a:pt x="3773805" y="622300"/>
                  </a:lnTo>
                  <a:lnTo>
                    <a:pt x="3850005" y="698500"/>
                  </a:lnTo>
                  <a:lnTo>
                    <a:pt x="3922521" y="787400"/>
                  </a:lnTo>
                  <a:lnTo>
                    <a:pt x="3991229" y="863600"/>
                  </a:lnTo>
                  <a:lnTo>
                    <a:pt x="4055999" y="952500"/>
                  </a:lnTo>
                  <a:lnTo>
                    <a:pt x="4116705" y="1041400"/>
                  </a:lnTo>
                  <a:lnTo>
                    <a:pt x="4173219" y="1130300"/>
                  </a:lnTo>
                  <a:lnTo>
                    <a:pt x="4225290" y="1219200"/>
                  </a:lnTo>
                  <a:lnTo>
                    <a:pt x="4272915" y="1320800"/>
                  </a:lnTo>
                  <a:lnTo>
                    <a:pt x="4315968" y="1422400"/>
                  </a:lnTo>
                  <a:lnTo>
                    <a:pt x="4354195" y="1524000"/>
                  </a:lnTo>
                  <a:lnTo>
                    <a:pt x="4387722" y="1625600"/>
                  </a:lnTo>
                  <a:lnTo>
                    <a:pt x="4416170" y="1727200"/>
                  </a:lnTo>
                  <a:lnTo>
                    <a:pt x="4439539" y="1841500"/>
                  </a:lnTo>
                  <a:lnTo>
                    <a:pt x="4457700" y="1943100"/>
                  </a:lnTo>
                  <a:lnTo>
                    <a:pt x="4470272" y="2057400"/>
                  </a:lnTo>
                  <a:lnTo>
                    <a:pt x="4477512" y="2171700"/>
                  </a:lnTo>
                  <a:lnTo>
                    <a:pt x="4479036" y="2286000"/>
                  </a:lnTo>
                  <a:lnTo>
                    <a:pt x="4474718" y="2400300"/>
                  </a:lnTo>
                  <a:lnTo>
                    <a:pt x="4465193" y="2501900"/>
                  </a:lnTo>
                  <a:lnTo>
                    <a:pt x="4450588" y="2616200"/>
                  </a:lnTo>
                  <a:lnTo>
                    <a:pt x="4430903" y="2717800"/>
                  </a:lnTo>
                  <a:lnTo>
                    <a:pt x="4406392" y="2832100"/>
                  </a:lnTo>
                  <a:lnTo>
                    <a:pt x="4377182" y="2933700"/>
                  </a:lnTo>
                  <a:lnTo>
                    <a:pt x="4343272" y="3022600"/>
                  </a:lnTo>
                  <a:lnTo>
                    <a:pt x="4304919" y="3124200"/>
                  </a:lnTo>
                  <a:lnTo>
                    <a:pt x="4262246" y="3225800"/>
                  </a:lnTo>
                  <a:lnTo>
                    <a:pt x="4215130" y="3314700"/>
                  </a:lnTo>
                  <a:lnTo>
                    <a:pt x="4164076" y="3403600"/>
                  </a:lnTo>
                  <a:lnTo>
                    <a:pt x="4108958" y="3492500"/>
                  </a:lnTo>
                  <a:lnTo>
                    <a:pt x="4050030" y="3581400"/>
                  </a:lnTo>
                  <a:lnTo>
                    <a:pt x="3987418" y="3657600"/>
                  </a:lnTo>
                  <a:lnTo>
                    <a:pt x="3920997" y="3733800"/>
                  </a:lnTo>
                  <a:lnTo>
                    <a:pt x="3851275" y="3810000"/>
                  </a:lnTo>
                  <a:lnTo>
                    <a:pt x="3778122" y="3886200"/>
                  </a:lnTo>
                  <a:lnTo>
                    <a:pt x="3701795" y="3949700"/>
                  </a:lnTo>
                  <a:lnTo>
                    <a:pt x="3622420" y="4025900"/>
                  </a:lnTo>
                  <a:lnTo>
                    <a:pt x="3539870" y="4076700"/>
                  </a:lnTo>
                  <a:lnTo>
                    <a:pt x="3454654" y="4140200"/>
                  </a:lnTo>
                  <a:lnTo>
                    <a:pt x="3366642" y="4191000"/>
                  </a:lnTo>
                  <a:lnTo>
                    <a:pt x="3276091" y="4241800"/>
                  </a:lnTo>
                  <a:lnTo>
                    <a:pt x="3183128" y="4292600"/>
                  </a:lnTo>
                  <a:lnTo>
                    <a:pt x="2990215" y="4368800"/>
                  </a:lnTo>
                  <a:lnTo>
                    <a:pt x="2890519" y="4394200"/>
                  </a:lnTo>
                  <a:lnTo>
                    <a:pt x="2789046" y="4432300"/>
                  </a:lnTo>
                  <a:lnTo>
                    <a:pt x="2685541" y="4445000"/>
                  </a:lnTo>
                  <a:lnTo>
                    <a:pt x="2580386" y="4470400"/>
                  </a:lnTo>
                  <a:lnTo>
                    <a:pt x="2365502" y="4495800"/>
                  </a:lnTo>
                  <a:lnTo>
                    <a:pt x="2324747" y="4495800"/>
                  </a:lnTo>
                  <a:lnTo>
                    <a:pt x="2327711" y="4507701"/>
                  </a:lnTo>
                  <a:lnTo>
                    <a:pt x="2327823" y="4508949"/>
                  </a:lnTo>
                  <a:lnTo>
                    <a:pt x="2325464" y="4521200"/>
                  </a:lnTo>
                  <a:lnTo>
                    <a:pt x="2367661" y="4521200"/>
                  </a:lnTo>
                  <a:lnTo>
                    <a:pt x="2691765" y="4483100"/>
                  </a:lnTo>
                  <a:lnTo>
                    <a:pt x="2899410" y="4432300"/>
                  </a:lnTo>
                  <a:lnTo>
                    <a:pt x="3099181" y="4356100"/>
                  </a:lnTo>
                  <a:lnTo>
                    <a:pt x="3195701" y="4318000"/>
                  </a:lnTo>
                  <a:lnTo>
                    <a:pt x="3289935" y="4267200"/>
                  </a:lnTo>
                  <a:lnTo>
                    <a:pt x="3381629" y="4216400"/>
                  </a:lnTo>
                  <a:lnTo>
                    <a:pt x="3470656" y="4165600"/>
                  </a:lnTo>
                  <a:lnTo>
                    <a:pt x="3557016" y="4102100"/>
                  </a:lnTo>
                  <a:lnTo>
                    <a:pt x="3640455" y="4038600"/>
                  </a:lnTo>
                  <a:lnTo>
                    <a:pt x="3720972" y="3975100"/>
                  </a:lnTo>
                  <a:lnTo>
                    <a:pt x="3798316" y="3911600"/>
                  </a:lnTo>
                  <a:lnTo>
                    <a:pt x="3872230" y="3835400"/>
                  </a:lnTo>
                  <a:lnTo>
                    <a:pt x="3942841" y="3759200"/>
                  </a:lnTo>
                  <a:lnTo>
                    <a:pt x="4010025" y="3683000"/>
                  </a:lnTo>
                  <a:lnTo>
                    <a:pt x="4073525" y="3594100"/>
                  </a:lnTo>
                  <a:lnTo>
                    <a:pt x="4133215" y="3505200"/>
                  </a:lnTo>
                  <a:lnTo>
                    <a:pt x="4188967" y="3416300"/>
                  </a:lnTo>
                  <a:lnTo>
                    <a:pt x="4240657" y="3327400"/>
                  </a:lnTo>
                  <a:lnTo>
                    <a:pt x="4288282" y="3238500"/>
                  </a:lnTo>
                  <a:lnTo>
                    <a:pt x="4331462" y="3136900"/>
                  </a:lnTo>
                  <a:lnTo>
                    <a:pt x="4370451" y="3035300"/>
                  </a:lnTo>
                  <a:lnTo>
                    <a:pt x="4404614" y="2933700"/>
                  </a:lnTo>
                  <a:lnTo>
                    <a:pt x="4434205" y="2832100"/>
                  </a:lnTo>
                  <a:lnTo>
                    <a:pt x="4458970" y="2730500"/>
                  </a:lnTo>
                  <a:lnTo>
                    <a:pt x="4478909" y="2616200"/>
                  </a:lnTo>
                  <a:lnTo>
                    <a:pt x="4493641" y="2514600"/>
                  </a:lnTo>
                  <a:lnTo>
                    <a:pt x="4503293" y="2400300"/>
                  </a:lnTo>
                  <a:lnTo>
                    <a:pt x="4507484" y="2286000"/>
                  </a:lnTo>
                  <a:lnTo>
                    <a:pt x="4505960" y="2171700"/>
                  </a:lnTo>
                  <a:lnTo>
                    <a:pt x="4498720" y="2057400"/>
                  </a:lnTo>
                  <a:lnTo>
                    <a:pt x="4485767" y="1943100"/>
                  </a:lnTo>
                  <a:lnTo>
                    <a:pt x="4467352" y="1828800"/>
                  </a:lnTo>
                  <a:lnTo>
                    <a:pt x="4443857" y="1727200"/>
                  </a:lnTo>
                  <a:lnTo>
                    <a:pt x="4414901" y="1612900"/>
                  </a:lnTo>
                  <a:lnTo>
                    <a:pt x="4380992" y="1511300"/>
                  </a:lnTo>
                  <a:lnTo>
                    <a:pt x="4342130" y="1409700"/>
                  </a:lnTo>
                  <a:lnTo>
                    <a:pt x="4298569" y="1308100"/>
                  </a:lnTo>
                  <a:lnTo>
                    <a:pt x="4250309" y="1206500"/>
                  </a:lnTo>
                  <a:lnTo>
                    <a:pt x="4197477" y="1117600"/>
                  </a:lnTo>
                  <a:lnTo>
                    <a:pt x="4140200" y="1016000"/>
                  </a:lnTo>
                  <a:lnTo>
                    <a:pt x="4078732" y="927100"/>
                  </a:lnTo>
                  <a:lnTo>
                    <a:pt x="4013072" y="850900"/>
                  </a:lnTo>
                  <a:lnTo>
                    <a:pt x="3943477" y="762000"/>
                  </a:lnTo>
                  <a:lnTo>
                    <a:pt x="3870070" y="685800"/>
                  </a:lnTo>
                  <a:lnTo>
                    <a:pt x="3792855" y="609600"/>
                  </a:lnTo>
                  <a:lnTo>
                    <a:pt x="3712083" y="533400"/>
                  </a:lnTo>
                  <a:lnTo>
                    <a:pt x="3627755" y="469900"/>
                  </a:lnTo>
                  <a:lnTo>
                    <a:pt x="3540125" y="406400"/>
                  </a:lnTo>
                  <a:lnTo>
                    <a:pt x="3449319" y="342900"/>
                  </a:lnTo>
                  <a:lnTo>
                    <a:pt x="3355466" y="279400"/>
                  </a:lnTo>
                  <a:lnTo>
                    <a:pt x="3258566" y="228600"/>
                  </a:lnTo>
                  <a:lnTo>
                    <a:pt x="3158870" y="190500"/>
                  </a:lnTo>
                  <a:lnTo>
                    <a:pt x="3056636" y="139700"/>
                  </a:lnTo>
                  <a:lnTo>
                    <a:pt x="2951734" y="101600"/>
                  </a:lnTo>
                  <a:lnTo>
                    <a:pt x="2623312" y="25400"/>
                  </a:lnTo>
                  <a:close/>
                </a:path>
                <a:path w="4507865" h="4572000">
                  <a:moveTo>
                    <a:pt x="2393950" y="0"/>
                  </a:moveTo>
                  <a:lnTo>
                    <a:pt x="2049780" y="0"/>
                  </a:lnTo>
                  <a:lnTo>
                    <a:pt x="1937765" y="12700"/>
                  </a:lnTo>
                  <a:lnTo>
                    <a:pt x="1612011" y="88900"/>
                  </a:lnTo>
                  <a:lnTo>
                    <a:pt x="1507363" y="127000"/>
                  </a:lnTo>
                  <a:lnTo>
                    <a:pt x="1304797" y="203200"/>
                  </a:lnTo>
                  <a:lnTo>
                    <a:pt x="1207262" y="254000"/>
                  </a:lnTo>
                  <a:lnTo>
                    <a:pt x="1112265" y="304800"/>
                  </a:lnTo>
                  <a:lnTo>
                    <a:pt x="1020190" y="368300"/>
                  </a:lnTo>
                  <a:lnTo>
                    <a:pt x="931037" y="431800"/>
                  </a:lnTo>
                  <a:lnTo>
                    <a:pt x="845058" y="495300"/>
                  </a:lnTo>
                  <a:lnTo>
                    <a:pt x="762254" y="558800"/>
                  </a:lnTo>
                  <a:lnTo>
                    <a:pt x="683006" y="635000"/>
                  </a:lnTo>
                  <a:lnTo>
                    <a:pt x="607187" y="711200"/>
                  </a:lnTo>
                  <a:lnTo>
                    <a:pt x="535051" y="800100"/>
                  </a:lnTo>
                  <a:lnTo>
                    <a:pt x="466852" y="876300"/>
                  </a:lnTo>
                  <a:lnTo>
                    <a:pt x="402716" y="965200"/>
                  </a:lnTo>
                  <a:lnTo>
                    <a:pt x="342646" y="1054100"/>
                  </a:lnTo>
                  <a:lnTo>
                    <a:pt x="286893" y="1155700"/>
                  </a:lnTo>
                  <a:lnTo>
                    <a:pt x="235712" y="1244600"/>
                  </a:lnTo>
                  <a:lnTo>
                    <a:pt x="188975" y="1346200"/>
                  </a:lnTo>
                  <a:lnTo>
                    <a:pt x="147193" y="1447800"/>
                  </a:lnTo>
                  <a:lnTo>
                    <a:pt x="110109" y="1562100"/>
                  </a:lnTo>
                  <a:lnTo>
                    <a:pt x="78232" y="1663700"/>
                  </a:lnTo>
                  <a:lnTo>
                    <a:pt x="51562" y="1778000"/>
                  </a:lnTo>
                  <a:lnTo>
                    <a:pt x="30225" y="1892300"/>
                  </a:lnTo>
                  <a:lnTo>
                    <a:pt x="14477" y="2006600"/>
                  </a:lnTo>
                  <a:lnTo>
                    <a:pt x="4318" y="2120900"/>
                  </a:lnTo>
                  <a:lnTo>
                    <a:pt x="0" y="2235200"/>
                  </a:lnTo>
                  <a:lnTo>
                    <a:pt x="1524" y="2349500"/>
                  </a:lnTo>
                  <a:lnTo>
                    <a:pt x="8889" y="2463800"/>
                  </a:lnTo>
                  <a:lnTo>
                    <a:pt x="21716" y="2578100"/>
                  </a:lnTo>
                  <a:lnTo>
                    <a:pt x="40132" y="2692400"/>
                  </a:lnTo>
                  <a:lnTo>
                    <a:pt x="63753" y="2794000"/>
                  </a:lnTo>
                  <a:lnTo>
                    <a:pt x="92583" y="2908300"/>
                  </a:lnTo>
                  <a:lnTo>
                    <a:pt x="126619" y="3009900"/>
                  </a:lnTo>
                  <a:lnTo>
                    <a:pt x="165481" y="3111500"/>
                  </a:lnTo>
                  <a:lnTo>
                    <a:pt x="209041" y="3213100"/>
                  </a:lnTo>
                  <a:lnTo>
                    <a:pt x="257301" y="3314700"/>
                  </a:lnTo>
                  <a:lnTo>
                    <a:pt x="310134" y="3403600"/>
                  </a:lnTo>
                  <a:lnTo>
                    <a:pt x="367411" y="3492500"/>
                  </a:lnTo>
                  <a:lnTo>
                    <a:pt x="428752" y="3581400"/>
                  </a:lnTo>
                  <a:lnTo>
                    <a:pt x="494411" y="3670300"/>
                  </a:lnTo>
                  <a:lnTo>
                    <a:pt x="564134" y="3759200"/>
                  </a:lnTo>
                  <a:lnTo>
                    <a:pt x="637539" y="3835400"/>
                  </a:lnTo>
                  <a:lnTo>
                    <a:pt x="714629" y="3911600"/>
                  </a:lnTo>
                  <a:lnTo>
                    <a:pt x="795528" y="3987800"/>
                  </a:lnTo>
                  <a:lnTo>
                    <a:pt x="879729" y="4051300"/>
                  </a:lnTo>
                  <a:lnTo>
                    <a:pt x="967359" y="4114800"/>
                  </a:lnTo>
                  <a:lnTo>
                    <a:pt x="1058290" y="4178300"/>
                  </a:lnTo>
                  <a:lnTo>
                    <a:pt x="1152143" y="4229100"/>
                  </a:lnTo>
                  <a:lnTo>
                    <a:pt x="1248917" y="4279900"/>
                  </a:lnTo>
                  <a:lnTo>
                    <a:pt x="1348739" y="4330700"/>
                  </a:lnTo>
                  <a:lnTo>
                    <a:pt x="1450975" y="4368800"/>
                  </a:lnTo>
                  <a:lnTo>
                    <a:pt x="1663191" y="4445000"/>
                  </a:lnTo>
                  <a:lnTo>
                    <a:pt x="1884299" y="4495800"/>
                  </a:lnTo>
                  <a:lnTo>
                    <a:pt x="2045161" y="4513715"/>
                  </a:lnTo>
                  <a:lnTo>
                    <a:pt x="2042921" y="4495800"/>
                  </a:lnTo>
                  <a:lnTo>
                    <a:pt x="2046929" y="4483100"/>
                  </a:lnTo>
                  <a:lnTo>
                    <a:pt x="2000504" y="4483100"/>
                  </a:lnTo>
                  <a:lnTo>
                    <a:pt x="1888236" y="4457700"/>
                  </a:lnTo>
                  <a:lnTo>
                    <a:pt x="1778000" y="4445000"/>
                  </a:lnTo>
                  <a:lnTo>
                    <a:pt x="1669922" y="4419600"/>
                  </a:lnTo>
                  <a:lnTo>
                    <a:pt x="1460500" y="4343400"/>
                  </a:lnTo>
                  <a:lnTo>
                    <a:pt x="1359535" y="4305300"/>
                  </a:lnTo>
                  <a:lnTo>
                    <a:pt x="1261110" y="4254500"/>
                  </a:lnTo>
                  <a:lnTo>
                    <a:pt x="1165606" y="4203700"/>
                  </a:lnTo>
                  <a:lnTo>
                    <a:pt x="1072895" y="4152900"/>
                  </a:lnTo>
                  <a:lnTo>
                    <a:pt x="983234" y="4089400"/>
                  </a:lnTo>
                  <a:lnTo>
                    <a:pt x="896746" y="4025900"/>
                  </a:lnTo>
                  <a:lnTo>
                    <a:pt x="813562" y="3962400"/>
                  </a:lnTo>
                  <a:lnTo>
                    <a:pt x="733806" y="3886200"/>
                  </a:lnTo>
                  <a:lnTo>
                    <a:pt x="657606" y="3810000"/>
                  </a:lnTo>
                  <a:lnTo>
                    <a:pt x="585088" y="3733800"/>
                  </a:lnTo>
                  <a:lnTo>
                    <a:pt x="516382" y="3657600"/>
                  </a:lnTo>
                  <a:lnTo>
                    <a:pt x="451612" y="3568700"/>
                  </a:lnTo>
                  <a:lnTo>
                    <a:pt x="390906" y="3479800"/>
                  </a:lnTo>
                  <a:lnTo>
                    <a:pt x="334390" y="3390900"/>
                  </a:lnTo>
                  <a:lnTo>
                    <a:pt x="282321" y="3289300"/>
                  </a:lnTo>
                  <a:lnTo>
                    <a:pt x="234696" y="3200400"/>
                  </a:lnTo>
                  <a:lnTo>
                    <a:pt x="191643" y="3098800"/>
                  </a:lnTo>
                  <a:lnTo>
                    <a:pt x="153288" y="2997200"/>
                  </a:lnTo>
                  <a:lnTo>
                    <a:pt x="119887" y="2895600"/>
                  </a:lnTo>
                  <a:lnTo>
                    <a:pt x="91312" y="2794000"/>
                  </a:lnTo>
                  <a:lnTo>
                    <a:pt x="68072" y="2679700"/>
                  </a:lnTo>
                  <a:lnTo>
                    <a:pt x="49911" y="2565400"/>
                  </a:lnTo>
                  <a:lnTo>
                    <a:pt x="37337" y="2463800"/>
                  </a:lnTo>
                  <a:lnTo>
                    <a:pt x="30099" y="2349500"/>
                  </a:lnTo>
                  <a:lnTo>
                    <a:pt x="28575" y="2235200"/>
                  </a:lnTo>
                  <a:lnTo>
                    <a:pt x="32893" y="2120900"/>
                  </a:lnTo>
                  <a:lnTo>
                    <a:pt x="42925" y="2006600"/>
                  </a:lnTo>
                  <a:lnTo>
                    <a:pt x="58547" y="1892300"/>
                  </a:lnTo>
                  <a:lnTo>
                    <a:pt x="79756" y="1778000"/>
                  </a:lnTo>
                  <a:lnTo>
                    <a:pt x="106045" y="1676400"/>
                  </a:lnTo>
                  <a:lnTo>
                    <a:pt x="137540" y="1562100"/>
                  </a:lnTo>
                  <a:lnTo>
                    <a:pt x="174116" y="1460500"/>
                  </a:lnTo>
                  <a:lnTo>
                    <a:pt x="215519" y="1358900"/>
                  </a:lnTo>
                  <a:lnTo>
                    <a:pt x="261620" y="1257300"/>
                  </a:lnTo>
                  <a:lnTo>
                    <a:pt x="312165" y="1168400"/>
                  </a:lnTo>
                  <a:lnTo>
                    <a:pt x="367284" y="1079500"/>
                  </a:lnTo>
                  <a:lnTo>
                    <a:pt x="426592" y="977900"/>
                  </a:lnTo>
                  <a:lnTo>
                    <a:pt x="489965" y="901700"/>
                  </a:lnTo>
                  <a:lnTo>
                    <a:pt x="557276" y="812800"/>
                  </a:lnTo>
                  <a:lnTo>
                    <a:pt x="628522" y="736600"/>
                  </a:lnTo>
                  <a:lnTo>
                    <a:pt x="703326" y="660400"/>
                  </a:lnTo>
                  <a:lnTo>
                    <a:pt x="781812" y="584200"/>
                  </a:lnTo>
                  <a:lnTo>
                    <a:pt x="863472" y="520700"/>
                  </a:lnTo>
                  <a:lnTo>
                    <a:pt x="948436" y="444500"/>
                  </a:lnTo>
                  <a:lnTo>
                    <a:pt x="1036446" y="393700"/>
                  </a:lnTo>
                  <a:lnTo>
                    <a:pt x="1127379" y="330200"/>
                  </a:lnTo>
                  <a:lnTo>
                    <a:pt x="1221105" y="279400"/>
                  </a:lnTo>
                  <a:lnTo>
                    <a:pt x="1317497" y="228600"/>
                  </a:lnTo>
                  <a:lnTo>
                    <a:pt x="1517522" y="152400"/>
                  </a:lnTo>
                  <a:lnTo>
                    <a:pt x="1620901" y="114300"/>
                  </a:lnTo>
                  <a:lnTo>
                    <a:pt x="1833499" y="63500"/>
                  </a:lnTo>
                  <a:lnTo>
                    <a:pt x="2165095" y="25400"/>
                  </a:lnTo>
                  <a:lnTo>
                    <a:pt x="2623312" y="25400"/>
                  </a:lnTo>
                  <a:lnTo>
                    <a:pt x="2393950" y="0"/>
                  </a:lnTo>
                  <a:close/>
                </a:path>
              </a:pathLst>
            </a:custGeom>
            <a:solidFill>
              <a:srgbClr val="A4A4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7316914" y="3055810"/>
            <a:ext cx="1910714" cy="1903095"/>
            <a:chOff x="7316914" y="3055810"/>
            <a:chExt cx="1910714" cy="1903095"/>
          </a:xfrm>
        </p:grpSpPr>
        <p:sp>
          <p:nvSpPr>
            <p:cNvPr id="6" name="object 6"/>
            <p:cNvSpPr/>
            <p:nvPr/>
          </p:nvSpPr>
          <p:spPr>
            <a:xfrm>
              <a:off x="7331202" y="3070098"/>
              <a:ext cx="1882139" cy="1874520"/>
            </a:xfrm>
            <a:custGeom>
              <a:avLst/>
              <a:gdLst/>
              <a:ahLst/>
              <a:cxnLst/>
              <a:rect l="l" t="t" r="r" b="b"/>
              <a:pathLst>
                <a:path w="1882140" h="1874520">
                  <a:moveTo>
                    <a:pt x="941070" y="0"/>
                  </a:moveTo>
                  <a:lnTo>
                    <a:pt x="892647" y="1219"/>
                  </a:lnTo>
                  <a:lnTo>
                    <a:pt x="844860" y="4838"/>
                  </a:lnTo>
                  <a:lnTo>
                    <a:pt x="797766" y="10798"/>
                  </a:lnTo>
                  <a:lnTo>
                    <a:pt x="751427" y="19041"/>
                  </a:lnTo>
                  <a:lnTo>
                    <a:pt x="705900" y="29506"/>
                  </a:lnTo>
                  <a:lnTo>
                    <a:pt x="661244" y="42135"/>
                  </a:lnTo>
                  <a:lnTo>
                    <a:pt x="617520" y="56870"/>
                  </a:lnTo>
                  <a:lnTo>
                    <a:pt x="574786" y="73652"/>
                  </a:lnTo>
                  <a:lnTo>
                    <a:pt x="533101" y="92421"/>
                  </a:lnTo>
                  <a:lnTo>
                    <a:pt x="492524" y="113118"/>
                  </a:lnTo>
                  <a:lnTo>
                    <a:pt x="453115" y="135686"/>
                  </a:lnTo>
                  <a:lnTo>
                    <a:pt x="414932" y="160064"/>
                  </a:lnTo>
                  <a:lnTo>
                    <a:pt x="378036" y="186195"/>
                  </a:lnTo>
                  <a:lnTo>
                    <a:pt x="342484" y="214018"/>
                  </a:lnTo>
                  <a:lnTo>
                    <a:pt x="308337" y="243476"/>
                  </a:lnTo>
                  <a:lnTo>
                    <a:pt x="275653" y="274510"/>
                  </a:lnTo>
                  <a:lnTo>
                    <a:pt x="244492" y="307060"/>
                  </a:lnTo>
                  <a:lnTo>
                    <a:pt x="214912" y="341068"/>
                  </a:lnTo>
                  <a:lnTo>
                    <a:pt x="186973" y="376474"/>
                  </a:lnTo>
                  <a:lnTo>
                    <a:pt x="160734" y="413221"/>
                  </a:lnTo>
                  <a:lnTo>
                    <a:pt x="136254" y="451248"/>
                  </a:lnTo>
                  <a:lnTo>
                    <a:pt x="113593" y="490498"/>
                  </a:lnTo>
                  <a:lnTo>
                    <a:pt x="92809" y="530911"/>
                  </a:lnTo>
                  <a:lnTo>
                    <a:pt x="73961" y="572428"/>
                  </a:lnTo>
                  <a:lnTo>
                    <a:pt x="57110" y="614991"/>
                  </a:lnTo>
                  <a:lnTo>
                    <a:pt x="42313" y="658541"/>
                  </a:lnTo>
                  <a:lnTo>
                    <a:pt x="29630" y="703018"/>
                  </a:lnTo>
                  <a:lnTo>
                    <a:pt x="19121" y="748364"/>
                  </a:lnTo>
                  <a:lnTo>
                    <a:pt x="10844" y="794520"/>
                  </a:lnTo>
                  <a:lnTo>
                    <a:pt x="4859" y="841427"/>
                  </a:lnTo>
                  <a:lnTo>
                    <a:pt x="1224" y="889027"/>
                  </a:lnTo>
                  <a:lnTo>
                    <a:pt x="0" y="937260"/>
                  </a:lnTo>
                  <a:lnTo>
                    <a:pt x="1224" y="985492"/>
                  </a:lnTo>
                  <a:lnTo>
                    <a:pt x="4859" y="1033092"/>
                  </a:lnTo>
                  <a:lnTo>
                    <a:pt x="10844" y="1079999"/>
                  </a:lnTo>
                  <a:lnTo>
                    <a:pt x="19121" y="1126155"/>
                  </a:lnTo>
                  <a:lnTo>
                    <a:pt x="29630" y="1171501"/>
                  </a:lnTo>
                  <a:lnTo>
                    <a:pt x="42313" y="1215978"/>
                  </a:lnTo>
                  <a:lnTo>
                    <a:pt x="57110" y="1259528"/>
                  </a:lnTo>
                  <a:lnTo>
                    <a:pt x="73961" y="1302091"/>
                  </a:lnTo>
                  <a:lnTo>
                    <a:pt x="92809" y="1343608"/>
                  </a:lnTo>
                  <a:lnTo>
                    <a:pt x="113593" y="1384021"/>
                  </a:lnTo>
                  <a:lnTo>
                    <a:pt x="136254" y="1423271"/>
                  </a:lnTo>
                  <a:lnTo>
                    <a:pt x="160734" y="1461298"/>
                  </a:lnTo>
                  <a:lnTo>
                    <a:pt x="186973" y="1498045"/>
                  </a:lnTo>
                  <a:lnTo>
                    <a:pt x="214912" y="1533451"/>
                  </a:lnTo>
                  <a:lnTo>
                    <a:pt x="244492" y="1567459"/>
                  </a:lnTo>
                  <a:lnTo>
                    <a:pt x="275653" y="1600009"/>
                  </a:lnTo>
                  <a:lnTo>
                    <a:pt x="308337" y="1631043"/>
                  </a:lnTo>
                  <a:lnTo>
                    <a:pt x="342484" y="1660501"/>
                  </a:lnTo>
                  <a:lnTo>
                    <a:pt x="378036" y="1688324"/>
                  </a:lnTo>
                  <a:lnTo>
                    <a:pt x="414932" y="1714455"/>
                  </a:lnTo>
                  <a:lnTo>
                    <a:pt x="453115" y="1738833"/>
                  </a:lnTo>
                  <a:lnTo>
                    <a:pt x="492524" y="1761401"/>
                  </a:lnTo>
                  <a:lnTo>
                    <a:pt x="533101" y="1782098"/>
                  </a:lnTo>
                  <a:lnTo>
                    <a:pt x="574786" y="1800867"/>
                  </a:lnTo>
                  <a:lnTo>
                    <a:pt x="617520" y="1817649"/>
                  </a:lnTo>
                  <a:lnTo>
                    <a:pt x="661244" y="1832384"/>
                  </a:lnTo>
                  <a:lnTo>
                    <a:pt x="705900" y="1845013"/>
                  </a:lnTo>
                  <a:lnTo>
                    <a:pt x="751427" y="1855478"/>
                  </a:lnTo>
                  <a:lnTo>
                    <a:pt x="797766" y="1863721"/>
                  </a:lnTo>
                  <a:lnTo>
                    <a:pt x="844860" y="1869681"/>
                  </a:lnTo>
                  <a:lnTo>
                    <a:pt x="892647" y="1873300"/>
                  </a:lnTo>
                  <a:lnTo>
                    <a:pt x="941070" y="1874519"/>
                  </a:lnTo>
                  <a:lnTo>
                    <a:pt x="989492" y="1873300"/>
                  </a:lnTo>
                  <a:lnTo>
                    <a:pt x="1037279" y="1869681"/>
                  </a:lnTo>
                  <a:lnTo>
                    <a:pt x="1084373" y="1863721"/>
                  </a:lnTo>
                  <a:lnTo>
                    <a:pt x="1130712" y="1855478"/>
                  </a:lnTo>
                  <a:lnTo>
                    <a:pt x="1176239" y="1845013"/>
                  </a:lnTo>
                  <a:lnTo>
                    <a:pt x="1220895" y="1832384"/>
                  </a:lnTo>
                  <a:lnTo>
                    <a:pt x="1264619" y="1817649"/>
                  </a:lnTo>
                  <a:lnTo>
                    <a:pt x="1307353" y="1800867"/>
                  </a:lnTo>
                  <a:lnTo>
                    <a:pt x="1349038" y="1782098"/>
                  </a:lnTo>
                  <a:lnTo>
                    <a:pt x="1389615" y="1761401"/>
                  </a:lnTo>
                  <a:lnTo>
                    <a:pt x="1429024" y="1738833"/>
                  </a:lnTo>
                  <a:lnTo>
                    <a:pt x="1467207" y="1714455"/>
                  </a:lnTo>
                  <a:lnTo>
                    <a:pt x="1504103" y="1688324"/>
                  </a:lnTo>
                  <a:lnTo>
                    <a:pt x="1539655" y="1660501"/>
                  </a:lnTo>
                  <a:lnTo>
                    <a:pt x="1573802" y="1631043"/>
                  </a:lnTo>
                  <a:lnTo>
                    <a:pt x="1606486" y="1600009"/>
                  </a:lnTo>
                  <a:lnTo>
                    <a:pt x="1637647" y="1567459"/>
                  </a:lnTo>
                  <a:lnTo>
                    <a:pt x="1667227" y="1533451"/>
                  </a:lnTo>
                  <a:lnTo>
                    <a:pt x="1695166" y="1498045"/>
                  </a:lnTo>
                  <a:lnTo>
                    <a:pt x="1721405" y="1461298"/>
                  </a:lnTo>
                  <a:lnTo>
                    <a:pt x="1745885" y="1423271"/>
                  </a:lnTo>
                  <a:lnTo>
                    <a:pt x="1768546" y="1384021"/>
                  </a:lnTo>
                  <a:lnTo>
                    <a:pt x="1789330" y="1343608"/>
                  </a:lnTo>
                  <a:lnTo>
                    <a:pt x="1808178" y="1302091"/>
                  </a:lnTo>
                  <a:lnTo>
                    <a:pt x="1825029" y="1259528"/>
                  </a:lnTo>
                  <a:lnTo>
                    <a:pt x="1839826" y="1215978"/>
                  </a:lnTo>
                  <a:lnTo>
                    <a:pt x="1852509" y="1171501"/>
                  </a:lnTo>
                  <a:lnTo>
                    <a:pt x="1863018" y="1126155"/>
                  </a:lnTo>
                  <a:lnTo>
                    <a:pt x="1871295" y="1079999"/>
                  </a:lnTo>
                  <a:lnTo>
                    <a:pt x="1877280" y="1033092"/>
                  </a:lnTo>
                  <a:lnTo>
                    <a:pt x="1880915" y="985492"/>
                  </a:lnTo>
                  <a:lnTo>
                    <a:pt x="1882140" y="937260"/>
                  </a:lnTo>
                  <a:lnTo>
                    <a:pt x="1880915" y="889027"/>
                  </a:lnTo>
                  <a:lnTo>
                    <a:pt x="1877280" y="841427"/>
                  </a:lnTo>
                  <a:lnTo>
                    <a:pt x="1871295" y="794520"/>
                  </a:lnTo>
                  <a:lnTo>
                    <a:pt x="1863018" y="748364"/>
                  </a:lnTo>
                  <a:lnTo>
                    <a:pt x="1852509" y="703018"/>
                  </a:lnTo>
                  <a:lnTo>
                    <a:pt x="1839826" y="658541"/>
                  </a:lnTo>
                  <a:lnTo>
                    <a:pt x="1825029" y="614991"/>
                  </a:lnTo>
                  <a:lnTo>
                    <a:pt x="1808178" y="572428"/>
                  </a:lnTo>
                  <a:lnTo>
                    <a:pt x="1789330" y="530911"/>
                  </a:lnTo>
                  <a:lnTo>
                    <a:pt x="1768546" y="490498"/>
                  </a:lnTo>
                  <a:lnTo>
                    <a:pt x="1745885" y="451248"/>
                  </a:lnTo>
                  <a:lnTo>
                    <a:pt x="1721405" y="413221"/>
                  </a:lnTo>
                  <a:lnTo>
                    <a:pt x="1695166" y="376474"/>
                  </a:lnTo>
                  <a:lnTo>
                    <a:pt x="1667227" y="341068"/>
                  </a:lnTo>
                  <a:lnTo>
                    <a:pt x="1637647" y="307060"/>
                  </a:lnTo>
                  <a:lnTo>
                    <a:pt x="1606486" y="274510"/>
                  </a:lnTo>
                  <a:lnTo>
                    <a:pt x="1573802" y="243476"/>
                  </a:lnTo>
                  <a:lnTo>
                    <a:pt x="1539655" y="214018"/>
                  </a:lnTo>
                  <a:lnTo>
                    <a:pt x="1504103" y="186195"/>
                  </a:lnTo>
                  <a:lnTo>
                    <a:pt x="1467207" y="160064"/>
                  </a:lnTo>
                  <a:lnTo>
                    <a:pt x="1429024" y="135686"/>
                  </a:lnTo>
                  <a:lnTo>
                    <a:pt x="1389615" y="113118"/>
                  </a:lnTo>
                  <a:lnTo>
                    <a:pt x="1349038" y="92421"/>
                  </a:lnTo>
                  <a:lnTo>
                    <a:pt x="1307353" y="73652"/>
                  </a:lnTo>
                  <a:lnTo>
                    <a:pt x="1264619" y="56870"/>
                  </a:lnTo>
                  <a:lnTo>
                    <a:pt x="1220895" y="42135"/>
                  </a:lnTo>
                  <a:lnTo>
                    <a:pt x="1176239" y="29506"/>
                  </a:lnTo>
                  <a:lnTo>
                    <a:pt x="1130712" y="19041"/>
                  </a:lnTo>
                  <a:lnTo>
                    <a:pt x="1084373" y="10798"/>
                  </a:lnTo>
                  <a:lnTo>
                    <a:pt x="1037279" y="4838"/>
                  </a:lnTo>
                  <a:lnTo>
                    <a:pt x="989492" y="1219"/>
                  </a:lnTo>
                  <a:lnTo>
                    <a:pt x="941070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331202" y="3070098"/>
              <a:ext cx="1882139" cy="1874520"/>
            </a:xfrm>
            <a:custGeom>
              <a:avLst/>
              <a:gdLst/>
              <a:ahLst/>
              <a:cxnLst/>
              <a:rect l="l" t="t" r="r" b="b"/>
              <a:pathLst>
                <a:path w="1882140" h="1874520">
                  <a:moveTo>
                    <a:pt x="0" y="937260"/>
                  </a:moveTo>
                  <a:lnTo>
                    <a:pt x="1224" y="889027"/>
                  </a:lnTo>
                  <a:lnTo>
                    <a:pt x="4859" y="841427"/>
                  </a:lnTo>
                  <a:lnTo>
                    <a:pt x="10844" y="794520"/>
                  </a:lnTo>
                  <a:lnTo>
                    <a:pt x="19121" y="748364"/>
                  </a:lnTo>
                  <a:lnTo>
                    <a:pt x="29630" y="703018"/>
                  </a:lnTo>
                  <a:lnTo>
                    <a:pt x="42313" y="658541"/>
                  </a:lnTo>
                  <a:lnTo>
                    <a:pt x="57110" y="614991"/>
                  </a:lnTo>
                  <a:lnTo>
                    <a:pt x="73961" y="572428"/>
                  </a:lnTo>
                  <a:lnTo>
                    <a:pt x="92809" y="530911"/>
                  </a:lnTo>
                  <a:lnTo>
                    <a:pt x="113593" y="490498"/>
                  </a:lnTo>
                  <a:lnTo>
                    <a:pt x="136254" y="451248"/>
                  </a:lnTo>
                  <a:lnTo>
                    <a:pt x="160734" y="413221"/>
                  </a:lnTo>
                  <a:lnTo>
                    <a:pt x="186973" y="376474"/>
                  </a:lnTo>
                  <a:lnTo>
                    <a:pt x="214912" y="341068"/>
                  </a:lnTo>
                  <a:lnTo>
                    <a:pt x="244492" y="307060"/>
                  </a:lnTo>
                  <a:lnTo>
                    <a:pt x="275653" y="274510"/>
                  </a:lnTo>
                  <a:lnTo>
                    <a:pt x="308337" y="243476"/>
                  </a:lnTo>
                  <a:lnTo>
                    <a:pt x="342484" y="214018"/>
                  </a:lnTo>
                  <a:lnTo>
                    <a:pt x="378036" y="186195"/>
                  </a:lnTo>
                  <a:lnTo>
                    <a:pt x="414932" y="160064"/>
                  </a:lnTo>
                  <a:lnTo>
                    <a:pt x="453115" y="135686"/>
                  </a:lnTo>
                  <a:lnTo>
                    <a:pt x="492524" y="113118"/>
                  </a:lnTo>
                  <a:lnTo>
                    <a:pt x="533101" y="92421"/>
                  </a:lnTo>
                  <a:lnTo>
                    <a:pt x="574786" y="73652"/>
                  </a:lnTo>
                  <a:lnTo>
                    <a:pt x="617520" y="56870"/>
                  </a:lnTo>
                  <a:lnTo>
                    <a:pt x="661244" y="42135"/>
                  </a:lnTo>
                  <a:lnTo>
                    <a:pt x="705900" y="29506"/>
                  </a:lnTo>
                  <a:lnTo>
                    <a:pt x="751427" y="19041"/>
                  </a:lnTo>
                  <a:lnTo>
                    <a:pt x="797766" y="10798"/>
                  </a:lnTo>
                  <a:lnTo>
                    <a:pt x="844860" y="4838"/>
                  </a:lnTo>
                  <a:lnTo>
                    <a:pt x="892647" y="1219"/>
                  </a:lnTo>
                  <a:lnTo>
                    <a:pt x="941070" y="0"/>
                  </a:lnTo>
                  <a:lnTo>
                    <a:pt x="989492" y="1219"/>
                  </a:lnTo>
                  <a:lnTo>
                    <a:pt x="1037279" y="4838"/>
                  </a:lnTo>
                  <a:lnTo>
                    <a:pt x="1084373" y="10798"/>
                  </a:lnTo>
                  <a:lnTo>
                    <a:pt x="1130712" y="19041"/>
                  </a:lnTo>
                  <a:lnTo>
                    <a:pt x="1176239" y="29506"/>
                  </a:lnTo>
                  <a:lnTo>
                    <a:pt x="1220895" y="42135"/>
                  </a:lnTo>
                  <a:lnTo>
                    <a:pt x="1264619" y="56870"/>
                  </a:lnTo>
                  <a:lnTo>
                    <a:pt x="1307353" y="73652"/>
                  </a:lnTo>
                  <a:lnTo>
                    <a:pt x="1349038" y="92421"/>
                  </a:lnTo>
                  <a:lnTo>
                    <a:pt x="1389615" y="113118"/>
                  </a:lnTo>
                  <a:lnTo>
                    <a:pt x="1429024" y="135686"/>
                  </a:lnTo>
                  <a:lnTo>
                    <a:pt x="1467207" y="160064"/>
                  </a:lnTo>
                  <a:lnTo>
                    <a:pt x="1504103" y="186195"/>
                  </a:lnTo>
                  <a:lnTo>
                    <a:pt x="1539655" y="214018"/>
                  </a:lnTo>
                  <a:lnTo>
                    <a:pt x="1573802" y="243476"/>
                  </a:lnTo>
                  <a:lnTo>
                    <a:pt x="1606486" y="274510"/>
                  </a:lnTo>
                  <a:lnTo>
                    <a:pt x="1637647" y="307060"/>
                  </a:lnTo>
                  <a:lnTo>
                    <a:pt x="1667227" y="341068"/>
                  </a:lnTo>
                  <a:lnTo>
                    <a:pt x="1695166" y="376474"/>
                  </a:lnTo>
                  <a:lnTo>
                    <a:pt x="1721405" y="413221"/>
                  </a:lnTo>
                  <a:lnTo>
                    <a:pt x="1745885" y="451248"/>
                  </a:lnTo>
                  <a:lnTo>
                    <a:pt x="1768546" y="490498"/>
                  </a:lnTo>
                  <a:lnTo>
                    <a:pt x="1789330" y="530911"/>
                  </a:lnTo>
                  <a:lnTo>
                    <a:pt x="1808178" y="572428"/>
                  </a:lnTo>
                  <a:lnTo>
                    <a:pt x="1825029" y="614991"/>
                  </a:lnTo>
                  <a:lnTo>
                    <a:pt x="1839826" y="658541"/>
                  </a:lnTo>
                  <a:lnTo>
                    <a:pt x="1852509" y="703018"/>
                  </a:lnTo>
                  <a:lnTo>
                    <a:pt x="1863018" y="748364"/>
                  </a:lnTo>
                  <a:lnTo>
                    <a:pt x="1871295" y="794520"/>
                  </a:lnTo>
                  <a:lnTo>
                    <a:pt x="1877280" y="841427"/>
                  </a:lnTo>
                  <a:lnTo>
                    <a:pt x="1880915" y="889027"/>
                  </a:lnTo>
                  <a:lnTo>
                    <a:pt x="1882140" y="937260"/>
                  </a:lnTo>
                  <a:lnTo>
                    <a:pt x="1880915" y="985492"/>
                  </a:lnTo>
                  <a:lnTo>
                    <a:pt x="1877280" y="1033092"/>
                  </a:lnTo>
                  <a:lnTo>
                    <a:pt x="1871295" y="1079999"/>
                  </a:lnTo>
                  <a:lnTo>
                    <a:pt x="1863018" y="1126155"/>
                  </a:lnTo>
                  <a:lnTo>
                    <a:pt x="1852509" y="1171501"/>
                  </a:lnTo>
                  <a:lnTo>
                    <a:pt x="1839826" y="1215978"/>
                  </a:lnTo>
                  <a:lnTo>
                    <a:pt x="1825029" y="1259528"/>
                  </a:lnTo>
                  <a:lnTo>
                    <a:pt x="1808178" y="1302091"/>
                  </a:lnTo>
                  <a:lnTo>
                    <a:pt x="1789330" y="1343608"/>
                  </a:lnTo>
                  <a:lnTo>
                    <a:pt x="1768546" y="1384021"/>
                  </a:lnTo>
                  <a:lnTo>
                    <a:pt x="1745885" y="1423271"/>
                  </a:lnTo>
                  <a:lnTo>
                    <a:pt x="1721405" y="1461298"/>
                  </a:lnTo>
                  <a:lnTo>
                    <a:pt x="1695166" y="1498045"/>
                  </a:lnTo>
                  <a:lnTo>
                    <a:pt x="1667227" y="1533451"/>
                  </a:lnTo>
                  <a:lnTo>
                    <a:pt x="1637647" y="1567459"/>
                  </a:lnTo>
                  <a:lnTo>
                    <a:pt x="1606486" y="1600009"/>
                  </a:lnTo>
                  <a:lnTo>
                    <a:pt x="1573802" y="1631043"/>
                  </a:lnTo>
                  <a:lnTo>
                    <a:pt x="1539655" y="1660501"/>
                  </a:lnTo>
                  <a:lnTo>
                    <a:pt x="1504103" y="1688324"/>
                  </a:lnTo>
                  <a:lnTo>
                    <a:pt x="1467207" y="1714455"/>
                  </a:lnTo>
                  <a:lnTo>
                    <a:pt x="1429024" y="1738833"/>
                  </a:lnTo>
                  <a:lnTo>
                    <a:pt x="1389615" y="1761401"/>
                  </a:lnTo>
                  <a:lnTo>
                    <a:pt x="1349038" y="1782098"/>
                  </a:lnTo>
                  <a:lnTo>
                    <a:pt x="1307353" y="1800867"/>
                  </a:lnTo>
                  <a:lnTo>
                    <a:pt x="1264619" y="1817649"/>
                  </a:lnTo>
                  <a:lnTo>
                    <a:pt x="1220895" y="1832384"/>
                  </a:lnTo>
                  <a:lnTo>
                    <a:pt x="1176239" y="1845013"/>
                  </a:lnTo>
                  <a:lnTo>
                    <a:pt x="1130712" y="1855478"/>
                  </a:lnTo>
                  <a:lnTo>
                    <a:pt x="1084373" y="1863721"/>
                  </a:lnTo>
                  <a:lnTo>
                    <a:pt x="1037279" y="1869681"/>
                  </a:lnTo>
                  <a:lnTo>
                    <a:pt x="989492" y="1873300"/>
                  </a:lnTo>
                  <a:lnTo>
                    <a:pt x="941070" y="1874519"/>
                  </a:lnTo>
                  <a:lnTo>
                    <a:pt x="892647" y="1873300"/>
                  </a:lnTo>
                  <a:lnTo>
                    <a:pt x="844860" y="1869681"/>
                  </a:lnTo>
                  <a:lnTo>
                    <a:pt x="797766" y="1863721"/>
                  </a:lnTo>
                  <a:lnTo>
                    <a:pt x="751427" y="1855478"/>
                  </a:lnTo>
                  <a:lnTo>
                    <a:pt x="705900" y="1845013"/>
                  </a:lnTo>
                  <a:lnTo>
                    <a:pt x="661244" y="1832384"/>
                  </a:lnTo>
                  <a:lnTo>
                    <a:pt x="617520" y="1817649"/>
                  </a:lnTo>
                  <a:lnTo>
                    <a:pt x="574786" y="1800867"/>
                  </a:lnTo>
                  <a:lnTo>
                    <a:pt x="533101" y="1782098"/>
                  </a:lnTo>
                  <a:lnTo>
                    <a:pt x="492524" y="1761401"/>
                  </a:lnTo>
                  <a:lnTo>
                    <a:pt x="453115" y="1738833"/>
                  </a:lnTo>
                  <a:lnTo>
                    <a:pt x="414932" y="1714455"/>
                  </a:lnTo>
                  <a:lnTo>
                    <a:pt x="378036" y="1688324"/>
                  </a:lnTo>
                  <a:lnTo>
                    <a:pt x="342484" y="1660501"/>
                  </a:lnTo>
                  <a:lnTo>
                    <a:pt x="308337" y="1631043"/>
                  </a:lnTo>
                  <a:lnTo>
                    <a:pt x="275653" y="1600009"/>
                  </a:lnTo>
                  <a:lnTo>
                    <a:pt x="244492" y="1567459"/>
                  </a:lnTo>
                  <a:lnTo>
                    <a:pt x="214912" y="1533451"/>
                  </a:lnTo>
                  <a:lnTo>
                    <a:pt x="186973" y="1498045"/>
                  </a:lnTo>
                  <a:lnTo>
                    <a:pt x="160734" y="1461298"/>
                  </a:lnTo>
                  <a:lnTo>
                    <a:pt x="136254" y="1423271"/>
                  </a:lnTo>
                  <a:lnTo>
                    <a:pt x="113593" y="1384021"/>
                  </a:lnTo>
                  <a:lnTo>
                    <a:pt x="92809" y="1343608"/>
                  </a:lnTo>
                  <a:lnTo>
                    <a:pt x="73961" y="1302091"/>
                  </a:lnTo>
                  <a:lnTo>
                    <a:pt x="57110" y="1259528"/>
                  </a:lnTo>
                  <a:lnTo>
                    <a:pt x="42313" y="1215978"/>
                  </a:lnTo>
                  <a:lnTo>
                    <a:pt x="29630" y="1171501"/>
                  </a:lnTo>
                  <a:lnTo>
                    <a:pt x="19121" y="1126155"/>
                  </a:lnTo>
                  <a:lnTo>
                    <a:pt x="10844" y="1079999"/>
                  </a:lnTo>
                  <a:lnTo>
                    <a:pt x="4859" y="1033092"/>
                  </a:lnTo>
                  <a:lnTo>
                    <a:pt x="1224" y="985492"/>
                  </a:lnTo>
                  <a:lnTo>
                    <a:pt x="0" y="937260"/>
                  </a:lnTo>
                  <a:close/>
                </a:path>
              </a:pathLst>
            </a:custGeom>
            <a:ln w="28575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7530083" y="5690615"/>
            <a:ext cx="1524000" cy="1515110"/>
            <a:chOff x="7530083" y="5690615"/>
            <a:chExt cx="1524000" cy="1515110"/>
          </a:xfrm>
        </p:grpSpPr>
        <p:sp>
          <p:nvSpPr>
            <p:cNvPr id="9" name="object 9"/>
            <p:cNvSpPr/>
            <p:nvPr/>
          </p:nvSpPr>
          <p:spPr>
            <a:xfrm>
              <a:off x="7549133" y="5709665"/>
              <a:ext cx="1485900" cy="1477010"/>
            </a:xfrm>
            <a:custGeom>
              <a:avLst/>
              <a:gdLst/>
              <a:ahLst/>
              <a:cxnLst/>
              <a:rect l="l" t="t" r="r" b="b"/>
              <a:pathLst>
                <a:path w="1485900" h="1477009">
                  <a:moveTo>
                    <a:pt x="742950" y="0"/>
                  </a:moveTo>
                  <a:lnTo>
                    <a:pt x="694098" y="1570"/>
                  </a:lnTo>
                  <a:lnTo>
                    <a:pt x="646091" y="6217"/>
                  </a:lnTo>
                  <a:lnTo>
                    <a:pt x="599026" y="13843"/>
                  </a:lnTo>
                  <a:lnTo>
                    <a:pt x="553001" y="24350"/>
                  </a:lnTo>
                  <a:lnTo>
                    <a:pt x="508113" y="37642"/>
                  </a:lnTo>
                  <a:lnTo>
                    <a:pt x="464461" y="53621"/>
                  </a:lnTo>
                  <a:lnTo>
                    <a:pt x="422142" y="72190"/>
                  </a:lnTo>
                  <a:lnTo>
                    <a:pt x="381255" y="93252"/>
                  </a:lnTo>
                  <a:lnTo>
                    <a:pt x="341897" y="116708"/>
                  </a:lnTo>
                  <a:lnTo>
                    <a:pt x="304166" y="142463"/>
                  </a:lnTo>
                  <a:lnTo>
                    <a:pt x="268159" y="170418"/>
                  </a:lnTo>
                  <a:lnTo>
                    <a:pt x="233976" y="200477"/>
                  </a:lnTo>
                  <a:lnTo>
                    <a:pt x="201713" y="232542"/>
                  </a:lnTo>
                  <a:lnTo>
                    <a:pt x="171469" y="266515"/>
                  </a:lnTo>
                  <a:lnTo>
                    <a:pt x="143341" y="302300"/>
                  </a:lnTo>
                  <a:lnTo>
                    <a:pt x="117427" y="339799"/>
                  </a:lnTo>
                  <a:lnTo>
                    <a:pt x="93826" y="378915"/>
                  </a:lnTo>
                  <a:lnTo>
                    <a:pt x="72635" y="419551"/>
                  </a:lnTo>
                  <a:lnTo>
                    <a:pt x="53951" y="461609"/>
                  </a:lnTo>
                  <a:lnTo>
                    <a:pt x="37874" y="504992"/>
                  </a:lnTo>
                  <a:lnTo>
                    <a:pt x="24500" y="549603"/>
                  </a:lnTo>
                  <a:lnTo>
                    <a:pt x="13928" y="595344"/>
                  </a:lnTo>
                  <a:lnTo>
                    <a:pt x="6255" y="642118"/>
                  </a:lnTo>
                  <a:lnTo>
                    <a:pt x="1580" y="689829"/>
                  </a:lnTo>
                  <a:lnTo>
                    <a:pt x="0" y="738378"/>
                  </a:lnTo>
                  <a:lnTo>
                    <a:pt x="1580" y="786926"/>
                  </a:lnTo>
                  <a:lnTo>
                    <a:pt x="6255" y="834637"/>
                  </a:lnTo>
                  <a:lnTo>
                    <a:pt x="13928" y="881411"/>
                  </a:lnTo>
                  <a:lnTo>
                    <a:pt x="24500" y="927152"/>
                  </a:lnTo>
                  <a:lnTo>
                    <a:pt x="37874" y="971763"/>
                  </a:lnTo>
                  <a:lnTo>
                    <a:pt x="53951" y="1015146"/>
                  </a:lnTo>
                  <a:lnTo>
                    <a:pt x="72635" y="1057204"/>
                  </a:lnTo>
                  <a:lnTo>
                    <a:pt x="93826" y="1097840"/>
                  </a:lnTo>
                  <a:lnTo>
                    <a:pt x="117427" y="1136956"/>
                  </a:lnTo>
                  <a:lnTo>
                    <a:pt x="143341" y="1174455"/>
                  </a:lnTo>
                  <a:lnTo>
                    <a:pt x="171469" y="1210240"/>
                  </a:lnTo>
                  <a:lnTo>
                    <a:pt x="201713" y="1244213"/>
                  </a:lnTo>
                  <a:lnTo>
                    <a:pt x="233976" y="1276278"/>
                  </a:lnTo>
                  <a:lnTo>
                    <a:pt x="268159" y="1306337"/>
                  </a:lnTo>
                  <a:lnTo>
                    <a:pt x="304166" y="1334292"/>
                  </a:lnTo>
                  <a:lnTo>
                    <a:pt x="341897" y="1360047"/>
                  </a:lnTo>
                  <a:lnTo>
                    <a:pt x="381255" y="1383503"/>
                  </a:lnTo>
                  <a:lnTo>
                    <a:pt x="422142" y="1404565"/>
                  </a:lnTo>
                  <a:lnTo>
                    <a:pt x="464461" y="1423134"/>
                  </a:lnTo>
                  <a:lnTo>
                    <a:pt x="508113" y="1439113"/>
                  </a:lnTo>
                  <a:lnTo>
                    <a:pt x="553001" y="1452405"/>
                  </a:lnTo>
                  <a:lnTo>
                    <a:pt x="599026" y="1462912"/>
                  </a:lnTo>
                  <a:lnTo>
                    <a:pt x="646091" y="1470538"/>
                  </a:lnTo>
                  <a:lnTo>
                    <a:pt x="694098" y="1475185"/>
                  </a:lnTo>
                  <a:lnTo>
                    <a:pt x="742950" y="1476756"/>
                  </a:lnTo>
                  <a:lnTo>
                    <a:pt x="791801" y="1475185"/>
                  </a:lnTo>
                  <a:lnTo>
                    <a:pt x="839808" y="1470538"/>
                  </a:lnTo>
                  <a:lnTo>
                    <a:pt x="886873" y="1462912"/>
                  </a:lnTo>
                  <a:lnTo>
                    <a:pt x="932898" y="1452405"/>
                  </a:lnTo>
                  <a:lnTo>
                    <a:pt x="977786" y="1439113"/>
                  </a:lnTo>
                  <a:lnTo>
                    <a:pt x="1021438" y="1423134"/>
                  </a:lnTo>
                  <a:lnTo>
                    <a:pt x="1063757" y="1404565"/>
                  </a:lnTo>
                  <a:lnTo>
                    <a:pt x="1104644" y="1383503"/>
                  </a:lnTo>
                  <a:lnTo>
                    <a:pt x="1144002" y="1360047"/>
                  </a:lnTo>
                  <a:lnTo>
                    <a:pt x="1181733" y="1334292"/>
                  </a:lnTo>
                  <a:lnTo>
                    <a:pt x="1217740" y="1306337"/>
                  </a:lnTo>
                  <a:lnTo>
                    <a:pt x="1251923" y="1276278"/>
                  </a:lnTo>
                  <a:lnTo>
                    <a:pt x="1284186" y="1244213"/>
                  </a:lnTo>
                  <a:lnTo>
                    <a:pt x="1314430" y="1210240"/>
                  </a:lnTo>
                  <a:lnTo>
                    <a:pt x="1342558" y="1174455"/>
                  </a:lnTo>
                  <a:lnTo>
                    <a:pt x="1368472" y="1136956"/>
                  </a:lnTo>
                  <a:lnTo>
                    <a:pt x="1392073" y="1097840"/>
                  </a:lnTo>
                  <a:lnTo>
                    <a:pt x="1413264" y="1057204"/>
                  </a:lnTo>
                  <a:lnTo>
                    <a:pt x="1431948" y="1015146"/>
                  </a:lnTo>
                  <a:lnTo>
                    <a:pt x="1448025" y="971763"/>
                  </a:lnTo>
                  <a:lnTo>
                    <a:pt x="1461399" y="927152"/>
                  </a:lnTo>
                  <a:lnTo>
                    <a:pt x="1471971" y="881411"/>
                  </a:lnTo>
                  <a:lnTo>
                    <a:pt x="1479644" y="834637"/>
                  </a:lnTo>
                  <a:lnTo>
                    <a:pt x="1484319" y="786926"/>
                  </a:lnTo>
                  <a:lnTo>
                    <a:pt x="1485900" y="738378"/>
                  </a:lnTo>
                  <a:lnTo>
                    <a:pt x="1484319" y="689829"/>
                  </a:lnTo>
                  <a:lnTo>
                    <a:pt x="1479644" y="642118"/>
                  </a:lnTo>
                  <a:lnTo>
                    <a:pt x="1471971" y="595344"/>
                  </a:lnTo>
                  <a:lnTo>
                    <a:pt x="1461399" y="549603"/>
                  </a:lnTo>
                  <a:lnTo>
                    <a:pt x="1448025" y="504992"/>
                  </a:lnTo>
                  <a:lnTo>
                    <a:pt x="1431948" y="461609"/>
                  </a:lnTo>
                  <a:lnTo>
                    <a:pt x="1413264" y="419551"/>
                  </a:lnTo>
                  <a:lnTo>
                    <a:pt x="1392073" y="378915"/>
                  </a:lnTo>
                  <a:lnTo>
                    <a:pt x="1368472" y="339799"/>
                  </a:lnTo>
                  <a:lnTo>
                    <a:pt x="1342558" y="302300"/>
                  </a:lnTo>
                  <a:lnTo>
                    <a:pt x="1314430" y="266515"/>
                  </a:lnTo>
                  <a:lnTo>
                    <a:pt x="1284186" y="232542"/>
                  </a:lnTo>
                  <a:lnTo>
                    <a:pt x="1251923" y="200477"/>
                  </a:lnTo>
                  <a:lnTo>
                    <a:pt x="1217740" y="170418"/>
                  </a:lnTo>
                  <a:lnTo>
                    <a:pt x="1181733" y="142463"/>
                  </a:lnTo>
                  <a:lnTo>
                    <a:pt x="1144002" y="116708"/>
                  </a:lnTo>
                  <a:lnTo>
                    <a:pt x="1104644" y="93252"/>
                  </a:lnTo>
                  <a:lnTo>
                    <a:pt x="1063757" y="72190"/>
                  </a:lnTo>
                  <a:lnTo>
                    <a:pt x="1021438" y="53621"/>
                  </a:lnTo>
                  <a:lnTo>
                    <a:pt x="977786" y="37642"/>
                  </a:lnTo>
                  <a:lnTo>
                    <a:pt x="932898" y="24350"/>
                  </a:lnTo>
                  <a:lnTo>
                    <a:pt x="886873" y="13843"/>
                  </a:lnTo>
                  <a:lnTo>
                    <a:pt x="839808" y="6217"/>
                  </a:lnTo>
                  <a:lnTo>
                    <a:pt x="791801" y="1570"/>
                  </a:lnTo>
                  <a:lnTo>
                    <a:pt x="742950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549133" y="5709665"/>
              <a:ext cx="1485900" cy="1477010"/>
            </a:xfrm>
            <a:custGeom>
              <a:avLst/>
              <a:gdLst/>
              <a:ahLst/>
              <a:cxnLst/>
              <a:rect l="l" t="t" r="r" b="b"/>
              <a:pathLst>
                <a:path w="1485900" h="1477009">
                  <a:moveTo>
                    <a:pt x="0" y="738378"/>
                  </a:moveTo>
                  <a:lnTo>
                    <a:pt x="1580" y="689829"/>
                  </a:lnTo>
                  <a:lnTo>
                    <a:pt x="6255" y="642118"/>
                  </a:lnTo>
                  <a:lnTo>
                    <a:pt x="13928" y="595344"/>
                  </a:lnTo>
                  <a:lnTo>
                    <a:pt x="24500" y="549603"/>
                  </a:lnTo>
                  <a:lnTo>
                    <a:pt x="37874" y="504992"/>
                  </a:lnTo>
                  <a:lnTo>
                    <a:pt x="53951" y="461609"/>
                  </a:lnTo>
                  <a:lnTo>
                    <a:pt x="72635" y="419551"/>
                  </a:lnTo>
                  <a:lnTo>
                    <a:pt x="93826" y="378915"/>
                  </a:lnTo>
                  <a:lnTo>
                    <a:pt x="117427" y="339799"/>
                  </a:lnTo>
                  <a:lnTo>
                    <a:pt x="143341" y="302300"/>
                  </a:lnTo>
                  <a:lnTo>
                    <a:pt x="171469" y="266515"/>
                  </a:lnTo>
                  <a:lnTo>
                    <a:pt x="201713" y="232542"/>
                  </a:lnTo>
                  <a:lnTo>
                    <a:pt x="233976" y="200477"/>
                  </a:lnTo>
                  <a:lnTo>
                    <a:pt x="268159" y="170418"/>
                  </a:lnTo>
                  <a:lnTo>
                    <a:pt x="304166" y="142463"/>
                  </a:lnTo>
                  <a:lnTo>
                    <a:pt x="341897" y="116708"/>
                  </a:lnTo>
                  <a:lnTo>
                    <a:pt x="381255" y="93252"/>
                  </a:lnTo>
                  <a:lnTo>
                    <a:pt x="422142" y="72190"/>
                  </a:lnTo>
                  <a:lnTo>
                    <a:pt x="464461" y="53621"/>
                  </a:lnTo>
                  <a:lnTo>
                    <a:pt x="508113" y="37642"/>
                  </a:lnTo>
                  <a:lnTo>
                    <a:pt x="553001" y="24350"/>
                  </a:lnTo>
                  <a:lnTo>
                    <a:pt x="599026" y="13843"/>
                  </a:lnTo>
                  <a:lnTo>
                    <a:pt x="646091" y="6217"/>
                  </a:lnTo>
                  <a:lnTo>
                    <a:pt x="694098" y="1570"/>
                  </a:lnTo>
                  <a:lnTo>
                    <a:pt x="742950" y="0"/>
                  </a:lnTo>
                  <a:lnTo>
                    <a:pt x="791801" y="1570"/>
                  </a:lnTo>
                  <a:lnTo>
                    <a:pt x="839808" y="6217"/>
                  </a:lnTo>
                  <a:lnTo>
                    <a:pt x="886873" y="13843"/>
                  </a:lnTo>
                  <a:lnTo>
                    <a:pt x="932898" y="24350"/>
                  </a:lnTo>
                  <a:lnTo>
                    <a:pt x="977786" y="37642"/>
                  </a:lnTo>
                  <a:lnTo>
                    <a:pt x="1021438" y="53621"/>
                  </a:lnTo>
                  <a:lnTo>
                    <a:pt x="1063757" y="72190"/>
                  </a:lnTo>
                  <a:lnTo>
                    <a:pt x="1104644" y="93252"/>
                  </a:lnTo>
                  <a:lnTo>
                    <a:pt x="1144002" y="116708"/>
                  </a:lnTo>
                  <a:lnTo>
                    <a:pt x="1181733" y="142463"/>
                  </a:lnTo>
                  <a:lnTo>
                    <a:pt x="1217740" y="170418"/>
                  </a:lnTo>
                  <a:lnTo>
                    <a:pt x="1251923" y="200477"/>
                  </a:lnTo>
                  <a:lnTo>
                    <a:pt x="1284186" y="232542"/>
                  </a:lnTo>
                  <a:lnTo>
                    <a:pt x="1314430" y="266515"/>
                  </a:lnTo>
                  <a:lnTo>
                    <a:pt x="1342558" y="302300"/>
                  </a:lnTo>
                  <a:lnTo>
                    <a:pt x="1368472" y="339799"/>
                  </a:lnTo>
                  <a:lnTo>
                    <a:pt x="1392073" y="378915"/>
                  </a:lnTo>
                  <a:lnTo>
                    <a:pt x="1413264" y="419551"/>
                  </a:lnTo>
                  <a:lnTo>
                    <a:pt x="1431948" y="461609"/>
                  </a:lnTo>
                  <a:lnTo>
                    <a:pt x="1448025" y="504992"/>
                  </a:lnTo>
                  <a:lnTo>
                    <a:pt x="1461399" y="549603"/>
                  </a:lnTo>
                  <a:lnTo>
                    <a:pt x="1471971" y="595344"/>
                  </a:lnTo>
                  <a:lnTo>
                    <a:pt x="1479644" y="642118"/>
                  </a:lnTo>
                  <a:lnTo>
                    <a:pt x="1484319" y="689829"/>
                  </a:lnTo>
                  <a:lnTo>
                    <a:pt x="1485900" y="738378"/>
                  </a:lnTo>
                  <a:lnTo>
                    <a:pt x="1484319" y="786926"/>
                  </a:lnTo>
                  <a:lnTo>
                    <a:pt x="1479644" y="834637"/>
                  </a:lnTo>
                  <a:lnTo>
                    <a:pt x="1471971" y="881411"/>
                  </a:lnTo>
                  <a:lnTo>
                    <a:pt x="1461399" y="927152"/>
                  </a:lnTo>
                  <a:lnTo>
                    <a:pt x="1448025" y="971763"/>
                  </a:lnTo>
                  <a:lnTo>
                    <a:pt x="1431948" y="1015146"/>
                  </a:lnTo>
                  <a:lnTo>
                    <a:pt x="1413264" y="1057204"/>
                  </a:lnTo>
                  <a:lnTo>
                    <a:pt x="1392073" y="1097840"/>
                  </a:lnTo>
                  <a:lnTo>
                    <a:pt x="1368472" y="1136956"/>
                  </a:lnTo>
                  <a:lnTo>
                    <a:pt x="1342558" y="1174455"/>
                  </a:lnTo>
                  <a:lnTo>
                    <a:pt x="1314430" y="1210240"/>
                  </a:lnTo>
                  <a:lnTo>
                    <a:pt x="1284186" y="1244213"/>
                  </a:lnTo>
                  <a:lnTo>
                    <a:pt x="1251923" y="1276278"/>
                  </a:lnTo>
                  <a:lnTo>
                    <a:pt x="1217740" y="1306337"/>
                  </a:lnTo>
                  <a:lnTo>
                    <a:pt x="1181733" y="1334292"/>
                  </a:lnTo>
                  <a:lnTo>
                    <a:pt x="1144002" y="1360047"/>
                  </a:lnTo>
                  <a:lnTo>
                    <a:pt x="1104644" y="1383503"/>
                  </a:lnTo>
                  <a:lnTo>
                    <a:pt x="1063757" y="1404565"/>
                  </a:lnTo>
                  <a:lnTo>
                    <a:pt x="1021438" y="1423134"/>
                  </a:lnTo>
                  <a:lnTo>
                    <a:pt x="977786" y="1439113"/>
                  </a:lnTo>
                  <a:lnTo>
                    <a:pt x="932898" y="1452405"/>
                  </a:lnTo>
                  <a:lnTo>
                    <a:pt x="886873" y="1462912"/>
                  </a:lnTo>
                  <a:lnTo>
                    <a:pt x="839808" y="1470538"/>
                  </a:lnTo>
                  <a:lnTo>
                    <a:pt x="791801" y="1475185"/>
                  </a:lnTo>
                  <a:lnTo>
                    <a:pt x="742950" y="1476756"/>
                  </a:lnTo>
                  <a:lnTo>
                    <a:pt x="694098" y="1475185"/>
                  </a:lnTo>
                  <a:lnTo>
                    <a:pt x="646091" y="1470538"/>
                  </a:lnTo>
                  <a:lnTo>
                    <a:pt x="599026" y="1462912"/>
                  </a:lnTo>
                  <a:lnTo>
                    <a:pt x="553001" y="1452405"/>
                  </a:lnTo>
                  <a:lnTo>
                    <a:pt x="508113" y="1439113"/>
                  </a:lnTo>
                  <a:lnTo>
                    <a:pt x="464461" y="1423134"/>
                  </a:lnTo>
                  <a:lnTo>
                    <a:pt x="422142" y="1404565"/>
                  </a:lnTo>
                  <a:lnTo>
                    <a:pt x="381255" y="1383503"/>
                  </a:lnTo>
                  <a:lnTo>
                    <a:pt x="341897" y="1360047"/>
                  </a:lnTo>
                  <a:lnTo>
                    <a:pt x="304166" y="1334292"/>
                  </a:lnTo>
                  <a:lnTo>
                    <a:pt x="268159" y="1306337"/>
                  </a:lnTo>
                  <a:lnTo>
                    <a:pt x="233976" y="1276278"/>
                  </a:lnTo>
                  <a:lnTo>
                    <a:pt x="201713" y="1244213"/>
                  </a:lnTo>
                  <a:lnTo>
                    <a:pt x="171469" y="1210240"/>
                  </a:lnTo>
                  <a:lnTo>
                    <a:pt x="143341" y="1174455"/>
                  </a:lnTo>
                  <a:lnTo>
                    <a:pt x="117427" y="1136956"/>
                  </a:lnTo>
                  <a:lnTo>
                    <a:pt x="93826" y="1097840"/>
                  </a:lnTo>
                  <a:lnTo>
                    <a:pt x="72635" y="1057204"/>
                  </a:lnTo>
                  <a:lnTo>
                    <a:pt x="53951" y="1015146"/>
                  </a:lnTo>
                  <a:lnTo>
                    <a:pt x="37874" y="971763"/>
                  </a:lnTo>
                  <a:lnTo>
                    <a:pt x="24500" y="927152"/>
                  </a:lnTo>
                  <a:lnTo>
                    <a:pt x="13928" y="881411"/>
                  </a:lnTo>
                  <a:lnTo>
                    <a:pt x="6255" y="834637"/>
                  </a:lnTo>
                  <a:lnTo>
                    <a:pt x="1580" y="786926"/>
                  </a:lnTo>
                  <a:lnTo>
                    <a:pt x="0" y="738378"/>
                  </a:lnTo>
                  <a:close/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741919" y="3552444"/>
            <a:ext cx="1059179" cy="1053084"/>
          </a:xfrm>
          <a:prstGeom prst="rect">
            <a:avLst/>
          </a:prstGeom>
        </p:spPr>
      </p:pic>
      <p:grpSp>
        <p:nvGrpSpPr>
          <p:cNvPr id="12" name="object 12"/>
          <p:cNvGrpSpPr/>
          <p:nvPr/>
        </p:nvGrpSpPr>
        <p:grpSpPr>
          <a:xfrm>
            <a:off x="9573768" y="4049267"/>
            <a:ext cx="1541145" cy="1515110"/>
            <a:chOff x="9573768" y="4049267"/>
            <a:chExt cx="1541145" cy="1515110"/>
          </a:xfrm>
        </p:grpSpPr>
        <p:sp>
          <p:nvSpPr>
            <p:cNvPr id="13" name="object 13"/>
            <p:cNvSpPr/>
            <p:nvPr/>
          </p:nvSpPr>
          <p:spPr>
            <a:xfrm>
              <a:off x="9592818" y="4068317"/>
              <a:ext cx="1503045" cy="1477010"/>
            </a:xfrm>
            <a:custGeom>
              <a:avLst/>
              <a:gdLst/>
              <a:ahLst/>
              <a:cxnLst/>
              <a:rect l="l" t="t" r="r" b="b"/>
              <a:pathLst>
                <a:path w="1503045" h="1477010">
                  <a:moveTo>
                    <a:pt x="751331" y="0"/>
                  </a:moveTo>
                  <a:lnTo>
                    <a:pt x="701936" y="1570"/>
                  </a:lnTo>
                  <a:lnTo>
                    <a:pt x="653392" y="6217"/>
                  </a:lnTo>
                  <a:lnTo>
                    <a:pt x="605801" y="13843"/>
                  </a:lnTo>
                  <a:lnTo>
                    <a:pt x="559259" y="24350"/>
                  </a:lnTo>
                  <a:lnTo>
                    <a:pt x="513868" y="37642"/>
                  </a:lnTo>
                  <a:lnTo>
                    <a:pt x="469725" y="53621"/>
                  </a:lnTo>
                  <a:lnTo>
                    <a:pt x="426930" y="72190"/>
                  </a:lnTo>
                  <a:lnTo>
                    <a:pt x="385582" y="93252"/>
                  </a:lnTo>
                  <a:lnTo>
                    <a:pt x="345779" y="116708"/>
                  </a:lnTo>
                  <a:lnTo>
                    <a:pt x="307622" y="142463"/>
                  </a:lnTo>
                  <a:lnTo>
                    <a:pt x="271208" y="170418"/>
                  </a:lnTo>
                  <a:lnTo>
                    <a:pt x="236638" y="200477"/>
                  </a:lnTo>
                  <a:lnTo>
                    <a:pt x="204009" y="232542"/>
                  </a:lnTo>
                  <a:lnTo>
                    <a:pt x="173422" y="266515"/>
                  </a:lnTo>
                  <a:lnTo>
                    <a:pt x="144975" y="302300"/>
                  </a:lnTo>
                  <a:lnTo>
                    <a:pt x="118766" y="339799"/>
                  </a:lnTo>
                  <a:lnTo>
                    <a:pt x="94897" y="378915"/>
                  </a:lnTo>
                  <a:lnTo>
                    <a:pt x="73464" y="419551"/>
                  </a:lnTo>
                  <a:lnTo>
                    <a:pt x="54568" y="461609"/>
                  </a:lnTo>
                  <a:lnTo>
                    <a:pt x="38307" y="504992"/>
                  </a:lnTo>
                  <a:lnTo>
                    <a:pt x="24780" y="549603"/>
                  </a:lnTo>
                  <a:lnTo>
                    <a:pt x="14087" y="595344"/>
                  </a:lnTo>
                  <a:lnTo>
                    <a:pt x="6327" y="642118"/>
                  </a:lnTo>
                  <a:lnTo>
                    <a:pt x="1598" y="689829"/>
                  </a:lnTo>
                  <a:lnTo>
                    <a:pt x="0" y="738378"/>
                  </a:lnTo>
                  <a:lnTo>
                    <a:pt x="1598" y="786926"/>
                  </a:lnTo>
                  <a:lnTo>
                    <a:pt x="6327" y="834637"/>
                  </a:lnTo>
                  <a:lnTo>
                    <a:pt x="14087" y="881411"/>
                  </a:lnTo>
                  <a:lnTo>
                    <a:pt x="24780" y="927152"/>
                  </a:lnTo>
                  <a:lnTo>
                    <a:pt x="38307" y="971763"/>
                  </a:lnTo>
                  <a:lnTo>
                    <a:pt x="54568" y="1015146"/>
                  </a:lnTo>
                  <a:lnTo>
                    <a:pt x="73464" y="1057204"/>
                  </a:lnTo>
                  <a:lnTo>
                    <a:pt x="94897" y="1097840"/>
                  </a:lnTo>
                  <a:lnTo>
                    <a:pt x="118766" y="1136956"/>
                  </a:lnTo>
                  <a:lnTo>
                    <a:pt x="144975" y="1174455"/>
                  </a:lnTo>
                  <a:lnTo>
                    <a:pt x="173422" y="1210240"/>
                  </a:lnTo>
                  <a:lnTo>
                    <a:pt x="204009" y="1244213"/>
                  </a:lnTo>
                  <a:lnTo>
                    <a:pt x="236638" y="1276278"/>
                  </a:lnTo>
                  <a:lnTo>
                    <a:pt x="271208" y="1306337"/>
                  </a:lnTo>
                  <a:lnTo>
                    <a:pt x="307622" y="1334292"/>
                  </a:lnTo>
                  <a:lnTo>
                    <a:pt x="345779" y="1360047"/>
                  </a:lnTo>
                  <a:lnTo>
                    <a:pt x="385582" y="1383503"/>
                  </a:lnTo>
                  <a:lnTo>
                    <a:pt x="426930" y="1404565"/>
                  </a:lnTo>
                  <a:lnTo>
                    <a:pt x="469725" y="1423134"/>
                  </a:lnTo>
                  <a:lnTo>
                    <a:pt x="513868" y="1439113"/>
                  </a:lnTo>
                  <a:lnTo>
                    <a:pt x="559259" y="1452405"/>
                  </a:lnTo>
                  <a:lnTo>
                    <a:pt x="605801" y="1462912"/>
                  </a:lnTo>
                  <a:lnTo>
                    <a:pt x="653392" y="1470538"/>
                  </a:lnTo>
                  <a:lnTo>
                    <a:pt x="701936" y="1475185"/>
                  </a:lnTo>
                  <a:lnTo>
                    <a:pt x="751331" y="1476756"/>
                  </a:lnTo>
                  <a:lnTo>
                    <a:pt x="800727" y="1475185"/>
                  </a:lnTo>
                  <a:lnTo>
                    <a:pt x="849271" y="1470538"/>
                  </a:lnTo>
                  <a:lnTo>
                    <a:pt x="896862" y="1462912"/>
                  </a:lnTo>
                  <a:lnTo>
                    <a:pt x="943404" y="1452405"/>
                  </a:lnTo>
                  <a:lnTo>
                    <a:pt x="988795" y="1439113"/>
                  </a:lnTo>
                  <a:lnTo>
                    <a:pt x="1032938" y="1423134"/>
                  </a:lnTo>
                  <a:lnTo>
                    <a:pt x="1075733" y="1404565"/>
                  </a:lnTo>
                  <a:lnTo>
                    <a:pt x="1117081" y="1383503"/>
                  </a:lnTo>
                  <a:lnTo>
                    <a:pt x="1156884" y="1360047"/>
                  </a:lnTo>
                  <a:lnTo>
                    <a:pt x="1195041" y="1334292"/>
                  </a:lnTo>
                  <a:lnTo>
                    <a:pt x="1231455" y="1306337"/>
                  </a:lnTo>
                  <a:lnTo>
                    <a:pt x="1266025" y="1276278"/>
                  </a:lnTo>
                  <a:lnTo>
                    <a:pt x="1298654" y="1244213"/>
                  </a:lnTo>
                  <a:lnTo>
                    <a:pt x="1329241" y="1210240"/>
                  </a:lnTo>
                  <a:lnTo>
                    <a:pt x="1357688" y="1174455"/>
                  </a:lnTo>
                  <a:lnTo>
                    <a:pt x="1383897" y="1136956"/>
                  </a:lnTo>
                  <a:lnTo>
                    <a:pt x="1407766" y="1097840"/>
                  </a:lnTo>
                  <a:lnTo>
                    <a:pt x="1429199" y="1057204"/>
                  </a:lnTo>
                  <a:lnTo>
                    <a:pt x="1448095" y="1015146"/>
                  </a:lnTo>
                  <a:lnTo>
                    <a:pt x="1464356" y="971763"/>
                  </a:lnTo>
                  <a:lnTo>
                    <a:pt x="1477883" y="927152"/>
                  </a:lnTo>
                  <a:lnTo>
                    <a:pt x="1488576" y="881411"/>
                  </a:lnTo>
                  <a:lnTo>
                    <a:pt x="1496336" y="834637"/>
                  </a:lnTo>
                  <a:lnTo>
                    <a:pt x="1501065" y="786926"/>
                  </a:lnTo>
                  <a:lnTo>
                    <a:pt x="1502663" y="738378"/>
                  </a:lnTo>
                  <a:lnTo>
                    <a:pt x="1501065" y="689829"/>
                  </a:lnTo>
                  <a:lnTo>
                    <a:pt x="1496336" y="642118"/>
                  </a:lnTo>
                  <a:lnTo>
                    <a:pt x="1488576" y="595344"/>
                  </a:lnTo>
                  <a:lnTo>
                    <a:pt x="1477883" y="549603"/>
                  </a:lnTo>
                  <a:lnTo>
                    <a:pt x="1464356" y="504992"/>
                  </a:lnTo>
                  <a:lnTo>
                    <a:pt x="1448095" y="461609"/>
                  </a:lnTo>
                  <a:lnTo>
                    <a:pt x="1429199" y="419551"/>
                  </a:lnTo>
                  <a:lnTo>
                    <a:pt x="1407766" y="378915"/>
                  </a:lnTo>
                  <a:lnTo>
                    <a:pt x="1383897" y="339799"/>
                  </a:lnTo>
                  <a:lnTo>
                    <a:pt x="1357688" y="302300"/>
                  </a:lnTo>
                  <a:lnTo>
                    <a:pt x="1329241" y="266515"/>
                  </a:lnTo>
                  <a:lnTo>
                    <a:pt x="1298654" y="232542"/>
                  </a:lnTo>
                  <a:lnTo>
                    <a:pt x="1266025" y="200477"/>
                  </a:lnTo>
                  <a:lnTo>
                    <a:pt x="1231455" y="170418"/>
                  </a:lnTo>
                  <a:lnTo>
                    <a:pt x="1195041" y="142463"/>
                  </a:lnTo>
                  <a:lnTo>
                    <a:pt x="1156884" y="116708"/>
                  </a:lnTo>
                  <a:lnTo>
                    <a:pt x="1117081" y="93252"/>
                  </a:lnTo>
                  <a:lnTo>
                    <a:pt x="1075733" y="72190"/>
                  </a:lnTo>
                  <a:lnTo>
                    <a:pt x="1032938" y="53621"/>
                  </a:lnTo>
                  <a:lnTo>
                    <a:pt x="988795" y="37642"/>
                  </a:lnTo>
                  <a:lnTo>
                    <a:pt x="943404" y="24350"/>
                  </a:lnTo>
                  <a:lnTo>
                    <a:pt x="896862" y="13843"/>
                  </a:lnTo>
                  <a:lnTo>
                    <a:pt x="849271" y="6217"/>
                  </a:lnTo>
                  <a:lnTo>
                    <a:pt x="800727" y="1570"/>
                  </a:lnTo>
                  <a:lnTo>
                    <a:pt x="751331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9592818" y="4068317"/>
              <a:ext cx="1503045" cy="1477010"/>
            </a:xfrm>
            <a:custGeom>
              <a:avLst/>
              <a:gdLst/>
              <a:ahLst/>
              <a:cxnLst/>
              <a:rect l="l" t="t" r="r" b="b"/>
              <a:pathLst>
                <a:path w="1503045" h="1477010">
                  <a:moveTo>
                    <a:pt x="0" y="738378"/>
                  </a:moveTo>
                  <a:lnTo>
                    <a:pt x="1598" y="689829"/>
                  </a:lnTo>
                  <a:lnTo>
                    <a:pt x="6327" y="642118"/>
                  </a:lnTo>
                  <a:lnTo>
                    <a:pt x="14087" y="595344"/>
                  </a:lnTo>
                  <a:lnTo>
                    <a:pt x="24780" y="549603"/>
                  </a:lnTo>
                  <a:lnTo>
                    <a:pt x="38307" y="504992"/>
                  </a:lnTo>
                  <a:lnTo>
                    <a:pt x="54568" y="461609"/>
                  </a:lnTo>
                  <a:lnTo>
                    <a:pt x="73464" y="419551"/>
                  </a:lnTo>
                  <a:lnTo>
                    <a:pt x="94897" y="378915"/>
                  </a:lnTo>
                  <a:lnTo>
                    <a:pt x="118766" y="339799"/>
                  </a:lnTo>
                  <a:lnTo>
                    <a:pt x="144975" y="302300"/>
                  </a:lnTo>
                  <a:lnTo>
                    <a:pt x="173422" y="266515"/>
                  </a:lnTo>
                  <a:lnTo>
                    <a:pt x="204009" y="232542"/>
                  </a:lnTo>
                  <a:lnTo>
                    <a:pt x="236638" y="200477"/>
                  </a:lnTo>
                  <a:lnTo>
                    <a:pt x="271208" y="170418"/>
                  </a:lnTo>
                  <a:lnTo>
                    <a:pt x="307622" y="142463"/>
                  </a:lnTo>
                  <a:lnTo>
                    <a:pt x="345779" y="116708"/>
                  </a:lnTo>
                  <a:lnTo>
                    <a:pt x="385582" y="93252"/>
                  </a:lnTo>
                  <a:lnTo>
                    <a:pt x="426930" y="72190"/>
                  </a:lnTo>
                  <a:lnTo>
                    <a:pt x="469725" y="53621"/>
                  </a:lnTo>
                  <a:lnTo>
                    <a:pt x="513868" y="37642"/>
                  </a:lnTo>
                  <a:lnTo>
                    <a:pt x="559259" y="24350"/>
                  </a:lnTo>
                  <a:lnTo>
                    <a:pt x="605801" y="13843"/>
                  </a:lnTo>
                  <a:lnTo>
                    <a:pt x="653392" y="6217"/>
                  </a:lnTo>
                  <a:lnTo>
                    <a:pt x="701936" y="1570"/>
                  </a:lnTo>
                  <a:lnTo>
                    <a:pt x="751331" y="0"/>
                  </a:lnTo>
                  <a:lnTo>
                    <a:pt x="800727" y="1570"/>
                  </a:lnTo>
                  <a:lnTo>
                    <a:pt x="849271" y="6217"/>
                  </a:lnTo>
                  <a:lnTo>
                    <a:pt x="896862" y="13843"/>
                  </a:lnTo>
                  <a:lnTo>
                    <a:pt x="943404" y="24350"/>
                  </a:lnTo>
                  <a:lnTo>
                    <a:pt x="988795" y="37642"/>
                  </a:lnTo>
                  <a:lnTo>
                    <a:pt x="1032938" y="53621"/>
                  </a:lnTo>
                  <a:lnTo>
                    <a:pt x="1075733" y="72190"/>
                  </a:lnTo>
                  <a:lnTo>
                    <a:pt x="1117081" y="93252"/>
                  </a:lnTo>
                  <a:lnTo>
                    <a:pt x="1156884" y="116708"/>
                  </a:lnTo>
                  <a:lnTo>
                    <a:pt x="1195041" y="142463"/>
                  </a:lnTo>
                  <a:lnTo>
                    <a:pt x="1231455" y="170418"/>
                  </a:lnTo>
                  <a:lnTo>
                    <a:pt x="1266025" y="200477"/>
                  </a:lnTo>
                  <a:lnTo>
                    <a:pt x="1298654" y="232542"/>
                  </a:lnTo>
                  <a:lnTo>
                    <a:pt x="1329241" y="266515"/>
                  </a:lnTo>
                  <a:lnTo>
                    <a:pt x="1357688" y="302300"/>
                  </a:lnTo>
                  <a:lnTo>
                    <a:pt x="1383897" y="339799"/>
                  </a:lnTo>
                  <a:lnTo>
                    <a:pt x="1407766" y="378915"/>
                  </a:lnTo>
                  <a:lnTo>
                    <a:pt x="1429199" y="419551"/>
                  </a:lnTo>
                  <a:lnTo>
                    <a:pt x="1448095" y="461609"/>
                  </a:lnTo>
                  <a:lnTo>
                    <a:pt x="1464356" y="504992"/>
                  </a:lnTo>
                  <a:lnTo>
                    <a:pt x="1477883" y="549603"/>
                  </a:lnTo>
                  <a:lnTo>
                    <a:pt x="1488576" y="595344"/>
                  </a:lnTo>
                  <a:lnTo>
                    <a:pt x="1496336" y="642118"/>
                  </a:lnTo>
                  <a:lnTo>
                    <a:pt x="1501065" y="689829"/>
                  </a:lnTo>
                  <a:lnTo>
                    <a:pt x="1502663" y="738378"/>
                  </a:lnTo>
                  <a:lnTo>
                    <a:pt x="1501065" y="786926"/>
                  </a:lnTo>
                  <a:lnTo>
                    <a:pt x="1496336" y="834637"/>
                  </a:lnTo>
                  <a:lnTo>
                    <a:pt x="1488576" y="881411"/>
                  </a:lnTo>
                  <a:lnTo>
                    <a:pt x="1477883" y="927152"/>
                  </a:lnTo>
                  <a:lnTo>
                    <a:pt x="1464356" y="971763"/>
                  </a:lnTo>
                  <a:lnTo>
                    <a:pt x="1448095" y="1015146"/>
                  </a:lnTo>
                  <a:lnTo>
                    <a:pt x="1429199" y="1057204"/>
                  </a:lnTo>
                  <a:lnTo>
                    <a:pt x="1407766" y="1097840"/>
                  </a:lnTo>
                  <a:lnTo>
                    <a:pt x="1383897" y="1136956"/>
                  </a:lnTo>
                  <a:lnTo>
                    <a:pt x="1357688" y="1174455"/>
                  </a:lnTo>
                  <a:lnTo>
                    <a:pt x="1329241" y="1210240"/>
                  </a:lnTo>
                  <a:lnTo>
                    <a:pt x="1298654" y="1244213"/>
                  </a:lnTo>
                  <a:lnTo>
                    <a:pt x="1266025" y="1276278"/>
                  </a:lnTo>
                  <a:lnTo>
                    <a:pt x="1231455" y="1306337"/>
                  </a:lnTo>
                  <a:lnTo>
                    <a:pt x="1195041" y="1334292"/>
                  </a:lnTo>
                  <a:lnTo>
                    <a:pt x="1156884" y="1360047"/>
                  </a:lnTo>
                  <a:lnTo>
                    <a:pt x="1117081" y="1383503"/>
                  </a:lnTo>
                  <a:lnTo>
                    <a:pt x="1075733" y="1404565"/>
                  </a:lnTo>
                  <a:lnTo>
                    <a:pt x="1032938" y="1423134"/>
                  </a:lnTo>
                  <a:lnTo>
                    <a:pt x="988795" y="1439113"/>
                  </a:lnTo>
                  <a:lnTo>
                    <a:pt x="943404" y="1452405"/>
                  </a:lnTo>
                  <a:lnTo>
                    <a:pt x="896862" y="1462912"/>
                  </a:lnTo>
                  <a:lnTo>
                    <a:pt x="849271" y="1470538"/>
                  </a:lnTo>
                  <a:lnTo>
                    <a:pt x="800727" y="1475185"/>
                  </a:lnTo>
                  <a:lnTo>
                    <a:pt x="751331" y="1476756"/>
                  </a:lnTo>
                  <a:lnTo>
                    <a:pt x="701936" y="1475185"/>
                  </a:lnTo>
                  <a:lnTo>
                    <a:pt x="653392" y="1470538"/>
                  </a:lnTo>
                  <a:lnTo>
                    <a:pt x="605801" y="1462912"/>
                  </a:lnTo>
                  <a:lnTo>
                    <a:pt x="559259" y="1452405"/>
                  </a:lnTo>
                  <a:lnTo>
                    <a:pt x="513868" y="1439113"/>
                  </a:lnTo>
                  <a:lnTo>
                    <a:pt x="469725" y="1423134"/>
                  </a:lnTo>
                  <a:lnTo>
                    <a:pt x="426930" y="1404565"/>
                  </a:lnTo>
                  <a:lnTo>
                    <a:pt x="385582" y="1383503"/>
                  </a:lnTo>
                  <a:lnTo>
                    <a:pt x="345779" y="1360047"/>
                  </a:lnTo>
                  <a:lnTo>
                    <a:pt x="307622" y="1334292"/>
                  </a:lnTo>
                  <a:lnTo>
                    <a:pt x="271208" y="1306337"/>
                  </a:lnTo>
                  <a:lnTo>
                    <a:pt x="236638" y="1276278"/>
                  </a:lnTo>
                  <a:lnTo>
                    <a:pt x="204009" y="1244213"/>
                  </a:lnTo>
                  <a:lnTo>
                    <a:pt x="173422" y="1210240"/>
                  </a:lnTo>
                  <a:lnTo>
                    <a:pt x="144975" y="1174455"/>
                  </a:lnTo>
                  <a:lnTo>
                    <a:pt x="118766" y="1136956"/>
                  </a:lnTo>
                  <a:lnTo>
                    <a:pt x="94897" y="1097840"/>
                  </a:lnTo>
                  <a:lnTo>
                    <a:pt x="73464" y="1057204"/>
                  </a:lnTo>
                  <a:lnTo>
                    <a:pt x="54568" y="1015146"/>
                  </a:lnTo>
                  <a:lnTo>
                    <a:pt x="38307" y="971763"/>
                  </a:lnTo>
                  <a:lnTo>
                    <a:pt x="24780" y="927152"/>
                  </a:lnTo>
                  <a:lnTo>
                    <a:pt x="14087" y="881411"/>
                  </a:lnTo>
                  <a:lnTo>
                    <a:pt x="6327" y="834637"/>
                  </a:lnTo>
                  <a:lnTo>
                    <a:pt x="1598" y="786926"/>
                  </a:lnTo>
                  <a:lnTo>
                    <a:pt x="0" y="738378"/>
                  </a:lnTo>
                  <a:close/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5" name="object 15"/>
          <p:cNvGrpSpPr/>
          <p:nvPr/>
        </p:nvGrpSpPr>
        <p:grpSpPr>
          <a:xfrm>
            <a:off x="8983980" y="1616963"/>
            <a:ext cx="1559560" cy="1513840"/>
            <a:chOff x="8983980" y="1616963"/>
            <a:chExt cx="1559560" cy="1513840"/>
          </a:xfrm>
        </p:grpSpPr>
        <p:sp>
          <p:nvSpPr>
            <p:cNvPr id="16" name="object 16"/>
            <p:cNvSpPr/>
            <p:nvPr/>
          </p:nvSpPr>
          <p:spPr>
            <a:xfrm>
              <a:off x="9003030" y="1636013"/>
              <a:ext cx="1521460" cy="1475740"/>
            </a:xfrm>
            <a:custGeom>
              <a:avLst/>
              <a:gdLst/>
              <a:ahLst/>
              <a:cxnLst/>
              <a:rect l="l" t="t" r="r" b="b"/>
              <a:pathLst>
                <a:path w="1521459" h="1475739">
                  <a:moveTo>
                    <a:pt x="760476" y="0"/>
                  </a:moveTo>
                  <a:lnTo>
                    <a:pt x="712383" y="1450"/>
                  </a:lnTo>
                  <a:lnTo>
                    <a:pt x="665085" y="5746"/>
                  </a:lnTo>
                  <a:lnTo>
                    <a:pt x="618671" y="12799"/>
                  </a:lnTo>
                  <a:lnTo>
                    <a:pt x="573230" y="22524"/>
                  </a:lnTo>
                  <a:lnTo>
                    <a:pt x="528851" y="34835"/>
                  </a:lnTo>
                  <a:lnTo>
                    <a:pt x="485623" y="49644"/>
                  </a:lnTo>
                  <a:lnTo>
                    <a:pt x="443635" y="66866"/>
                  </a:lnTo>
                  <a:lnTo>
                    <a:pt x="402976" y="86415"/>
                  </a:lnTo>
                  <a:lnTo>
                    <a:pt x="363736" y="108203"/>
                  </a:lnTo>
                  <a:lnTo>
                    <a:pt x="326004" y="132144"/>
                  </a:lnTo>
                  <a:lnTo>
                    <a:pt x="289868" y="158153"/>
                  </a:lnTo>
                  <a:lnTo>
                    <a:pt x="255417" y="186143"/>
                  </a:lnTo>
                  <a:lnTo>
                    <a:pt x="222742" y="216026"/>
                  </a:lnTo>
                  <a:lnTo>
                    <a:pt x="191930" y="247719"/>
                  </a:lnTo>
                  <a:lnTo>
                    <a:pt x="163071" y="281132"/>
                  </a:lnTo>
                  <a:lnTo>
                    <a:pt x="136254" y="316181"/>
                  </a:lnTo>
                  <a:lnTo>
                    <a:pt x="111569" y="352779"/>
                  </a:lnTo>
                  <a:lnTo>
                    <a:pt x="89103" y="390840"/>
                  </a:lnTo>
                  <a:lnTo>
                    <a:pt x="68947" y="430277"/>
                  </a:lnTo>
                  <a:lnTo>
                    <a:pt x="51189" y="471004"/>
                  </a:lnTo>
                  <a:lnTo>
                    <a:pt x="35919" y="512934"/>
                  </a:lnTo>
                  <a:lnTo>
                    <a:pt x="23226" y="555981"/>
                  </a:lnTo>
                  <a:lnTo>
                    <a:pt x="13198" y="600060"/>
                  </a:lnTo>
                  <a:lnTo>
                    <a:pt x="5925" y="645082"/>
                  </a:lnTo>
                  <a:lnTo>
                    <a:pt x="1496" y="690963"/>
                  </a:lnTo>
                  <a:lnTo>
                    <a:pt x="0" y="737615"/>
                  </a:lnTo>
                  <a:lnTo>
                    <a:pt x="1496" y="784268"/>
                  </a:lnTo>
                  <a:lnTo>
                    <a:pt x="5925" y="830149"/>
                  </a:lnTo>
                  <a:lnTo>
                    <a:pt x="13198" y="875171"/>
                  </a:lnTo>
                  <a:lnTo>
                    <a:pt x="23226" y="919250"/>
                  </a:lnTo>
                  <a:lnTo>
                    <a:pt x="35919" y="962297"/>
                  </a:lnTo>
                  <a:lnTo>
                    <a:pt x="51189" y="1004227"/>
                  </a:lnTo>
                  <a:lnTo>
                    <a:pt x="68947" y="1044954"/>
                  </a:lnTo>
                  <a:lnTo>
                    <a:pt x="89103" y="1084391"/>
                  </a:lnTo>
                  <a:lnTo>
                    <a:pt x="111569" y="1122452"/>
                  </a:lnTo>
                  <a:lnTo>
                    <a:pt x="136254" y="1159050"/>
                  </a:lnTo>
                  <a:lnTo>
                    <a:pt x="163071" y="1194099"/>
                  </a:lnTo>
                  <a:lnTo>
                    <a:pt x="191930" y="1227512"/>
                  </a:lnTo>
                  <a:lnTo>
                    <a:pt x="222742" y="1259204"/>
                  </a:lnTo>
                  <a:lnTo>
                    <a:pt x="255417" y="1289088"/>
                  </a:lnTo>
                  <a:lnTo>
                    <a:pt x="289868" y="1317078"/>
                  </a:lnTo>
                  <a:lnTo>
                    <a:pt x="326004" y="1343087"/>
                  </a:lnTo>
                  <a:lnTo>
                    <a:pt x="363736" y="1367028"/>
                  </a:lnTo>
                  <a:lnTo>
                    <a:pt x="402976" y="1388816"/>
                  </a:lnTo>
                  <a:lnTo>
                    <a:pt x="443635" y="1408365"/>
                  </a:lnTo>
                  <a:lnTo>
                    <a:pt x="485623" y="1425587"/>
                  </a:lnTo>
                  <a:lnTo>
                    <a:pt x="528851" y="1440396"/>
                  </a:lnTo>
                  <a:lnTo>
                    <a:pt x="573230" y="1452707"/>
                  </a:lnTo>
                  <a:lnTo>
                    <a:pt x="618671" y="1462432"/>
                  </a:lnTo>
                  <a:lnTo>
                    <a:pt x="665085" y="1469485"/>
                  </a:lnTo>
                  <a:lnTo>
                    <a:pt x="712383" y="1473781"/>
                  </a:lnTo>
                  <a:lnTo>
                    <a:pt x="760476" y="1475231"/>
                  </a:lnTo>
                  <a:lnTo>
                    <a:pt x="808568" y="1473781"/>
                  </a:lnTo>
                  <a:lnTo>
                    <a:pt x="855866" y="1469485"/>
                  </a:lnTo>
                  <a:lnTo>
                    <a:pt x="902280" y="1462432"/>
                  </a:lnTo>
                  <a:lnTo>
                    <a:pt x="947721" y="1452707"/>
                  </a:lnTo>
                  <a:lnTo>
                    <a:pt x="992100" y="1440396"/>
                  </a:lnTo>
                  <a:lnTo>
                    <a:pt x="1035328" y="1425587"/>
                  </a:lnTo>
                  <a:lnTo>
                    <a:pt x="1077316" y="1408365"/>
                  </a:lnTo>
                  <a:lnTo>
                    <a:pt x="1117975" y="1388816"/>
                  </a:lnTo>
                  <a:lnTo>
                    <a:pt x="1157215" y="1367028"/>
                  </a:lnTo>
                  <a:lnTo>
                    <a:pt x="1194947" y="1343087"/>
                  </a:lnTo>
                  <a:lnTo>
                    <a:pt x="1231083" y="1317078"/>
                  </a:lnTo>
                  <a:lnTo>
                    <a:pt x="1265534" y="1289088"/>
                  </a:lnTo>
                  <a:lnTo>
                    <a:pt x="1298209" y="1259204"/>
                  </a:lnTo>
                  <a:lnTo>
                    <a:pt x="1329021" y="1227512"/>
                  </a:lnTo>
                  <a:lnTo>
                    <a:pt x="1357880" y="1194099"/>
                  </a:lnTo>
                  <a:lnTo>
                    <a:pt x="1384697" y="1159050"/>
                  </a:lnTo>
                  <a:lnTo>
                    <a:pt x="1409382" y="1122452"/>
                  </a:lnTo>
                  <a:lnTo>
                    <a:pt x="1431848" y="1084391"/>
                  </a:lnTo>
                  <a:lnTo>
                    <a:pt x="1452004" y="1044954"/>
                  </a:lnTo>
                  <a:lnTo>
                    <a:pt x="1469762" y="1004227"/>
                  </a:lnTo>
                  <a:lnTo>
                    <a:pt x="1485032" y="962297"/>
                  </a:lnTo>
                  <a:lnTo>
                    <a:pt x="1497725" y="919250"/>
                  </a:lnTo>
                  <a:lnTo>
                    <a:pt x="1507753" y="875171"/>
                  </a:lnTo>
                  <a:lnTo>
                    <a:pt x="1515026" y="830149"/>
                  </a:lnTo>
                  <a:lnTo>
                    <a:pt x="1519455" y="784268"/>
                  </a:lnTo>
                  <a:lnTo>
                    <a:pt x="1520952" y="737615"/>
                  </a:lnTo>
                  <a:lnTo>
                    <a:pt x="1519455" y="690963"/>
                  </a:lnTo>
                  <a:lnTo>
                    <a:pt x="1515026" y="645082"/>
                  </a:lnTo>
                  <a:lnTo>
                    <a:pt x="1507753" y="600060"/>
                  </a:lnTo>
                  <a:lnTo>
                    <a:pt x="1497725" y="555981"/>
                  </a:lnTo>
                  <a:lnTo>
                    <a:pt x="1485032" y="512934"/>
                  </a:lnTo>
                  <a:lnTo>
                    <a:pt x="1469762" y="471004"/>
                  </a:lnTo>
                  <a:lnTo>
                    <a:pt x="1452004" y="430277"/>
                  </a:lnTo>
                  <a:lnTo>
                    <a:pt x="1431848" y="390840"/>
                  </a:lnTo>
                  <a:lnTo>
                    <a:pt x="1409382" y="352779"/>
                  </a:lnTo>
                  <a:lnTo>
                    <a:pt x="1384697" y="316181"/>
                  </a:lnTo>
                  <a:lnTo>
                    <a:pt x="1357880" y="281132"/>
                  </a:lnTo>
                  <a:lnTo>
                    <a:pt x="1329021" y="247719"/>
                  </a:lnTo>
                  <a:lnTo>
                    <a:pt x="1298209" y="216026"/>
                  </a:lnTo>
                  <a:lnTo>
                    <a:pt x="1265534" y="186143"/>
                  </a:lnTo>
                  <a:lnTo>
                    <a:pt x="1231083" y="158153"/>
                  </a:lnTo>
                  <a:lnTo>
                    <a:pt x="1194947" y="132144"/>
                  </a:lnTo>
                  <a:lnTo>
                    <a:pt x="1157215" y="108203"/>
                  </a:lnTo>
                  <a:lnTo>
                    <a:pt x="1117975" y="86415"/>
                  </a:lnTo>
                  <a:lnTo>
                    <a:pt x="1077316" y="66866"/>
                  </a:lnTo>
                  <a:lnTo>
                    <a:pt x="1035328" y="49644"/>
                  </a:lnTo>
                  <a:lnTo>
                    <a:pt x="992100" y="34835"/>
                  </a:lnTo>
                  <a:lnTo>
                    <a:pt x="947721" y="22524"/>
                  </a:lnTo>
                  <a:lnTo>
                    <a:pt x="902280" y="12799"/>
                  </a:lnTo>
                  <a:lnTo>
                    <a:pt x="855866" y="5746"/>
                  </a:lnTo>
                  <a:lnTo>
                    <a:pt x="808568" y="1450"/>
                  </a:lnTo>
                  <a:lnTo>
                    <a:pt x="760476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9003030" y="1636013"/>
              <a:ext cx="1521460" cy="1475740"/>
            </a:xfrm>
            <a:custGeom>
              <a:avLst/>
              <a:gdLst/>
              <a:ahLst/>
              <a:cxnLst/>
              <a:rect l="l" t="t" r="r" b="b"/>
              <a:pathLst>
                <a:path w="1521459" h="1475739">
                  <a:moveTo>
                    <a:pt x="0" y="737615"/>
                  </a:moveTo>
                  <a:lnTo>
                    <a:pt x="1496" y="690963"/>
                  </a:lnTo>
                  <a:lnTo>
                    <a:pt x="5925" y="645082"/>
                  </a:lnTo>
                  <a:lnTo>
                    <a:pt x="13198" y="600060"/>
                  </a:lnTo>
                  <a:lnTo>
                    <a:pt x="23226" y="555981"/>
                  </a:lnTo>
                  <a:lnTo>
                    <a:pt x="35919" y="512934"/>
                  </a:lnTo>
                  <a:lnTo>
                    <a:pt x="51189" y="471004"/>
                  </a:lnTo>
                  <a:lnTo>
                    <a:pt x="68947" y="430277"/>
                  </a:lnTo>
                  <a:lnTo>
                    <a:pt x="89103" y="390840"/>
                  </a:lnTo>
                  <a:lnTo>
                    <a:pt x="111569" y="352779"/>
                  </a:lnTo>
                  <a:lnTo>
                    <a:pt x="136254" y="316181"/>
                  </a:lnTo>
                  <a:lnTo>
                    <a:pt x="163071" y="281132"/>
                  </a:lnTo>
                  <a:lnTo>
                    <a:pt x="191930" y="247719"/>
                  </a:lnTo>
                  <a:lnTo>
                    <a:pt x="222742" y="216026"/>
                  </a:lnTo>
                  <a:lnTo>
                    <a:pt x="255417" y="186143"/>
                  </a:lnTo>
                  <a:lnTo>
                    <a:pt x="289868" y="158153"/>
                  </a:lnTo>
                  <a:lnTo>
                    <a:pt x="326004" y="132144"/>
                  </a:lnTo>
                  <a:lnTo>
                    <a:pt x="363736" y="108203"/>
                  </a:lnTo>
                  <a:lnTo>
                    <a:pt x="402976" y="86415"/>
                  </a:lnTo>
                  <a:lnTo>
                    <a:pt x="443635" y="66866"/>
                  </a:lnTo>
                  <a:lnTo>
                    <a:pt x="485623" y="49644"/>
                  </a:lnTo>
                  <a:lnTo>
                    <a:pt x="528851" y="34835"/>
                  </a:lnTo>
                  <a:lnTo>
                    <a:pt x="573230" y="22524"/>
                  </a:lnTo>
                  <a:lnTo>
                    <a:pt x="618671" y="12799"/>
                  </a:lnTo>
                  <a:lnTo>
                    <a:pt x="665085" y="5746"/>
                  </a:lnTo>
                  <a:lnTo>
                    <a:pt x="712383" y="1450"/>
                  </a:lnTo>
                  <a:lnTo>
                    <a:pt x="760476" y="0"/>
                  </a:lnTo>
                  <a:lnTo>
                    <a:pt x="808568" y="1450"/>
                  </a:lnTo>
                  <a:lnTo>
                    <a:pt x="855866" y="5746"/>
                  </a:lnTo>
                  <a:lnTo>
                    <a:pt x="902280" y="12799"/>
                  </a:lnTo>
                  <a:lnTo>
                    <a:pt x="947721" y="22524"/>
                  </a:lnTo>
                  <a:lnTo>
                    <a:pt x="992100" y="34835"/>
                  </a:lnTo>
                  <a:lnTo>
                    <a:pt x="1035328" y="49644"/>
                  </a:lnTo>
                  <a:lnTo>
                    <a:pt x="1077316" y="66866"/>
                  </a:lnTo>
                  <a:lnTo>
                    <a:pt x="1117975" y="86415"/>
                  </a:lnTo>
                  <a:lnTo>
                    <a:pt x="1157215" y="108203"/>
                  </a:lnTo>
                  <a:lnTo>
                    <a:pt x="1194947" y="132144"/>
                  </a:lnTo>
                  <a:lnTo>
                    <a:pt x="1231083" y="158153"/>
                  </a:lnTo>
                  <a:lnTo>
                    <a:pt x="1265534" y="186143"/>
                  </a:lnTo>
                  <a:lnTo>
                    <a:pt x="1298209" y="216026"/>
                  </a:lnTo>
                  <a:lnTo>
                    <a:pt x="1329021" y="247719"/>
                  </a:lnTo>
                  <a:lnTo>
                    <a:pt x="1357880" y="281132"/>
                  </a:lnTo>
                  <a:lnTo>
                    <a:pt x="1384697" y="316181"/>
                  </a:lnTo>
                  <a:lnTo>
                    <a:pt x="1409382" y="352779"/>
                  </a:lnTo>
                  <a:lnTo>
                    <a:pt x="1431848" y="390840"/>
                  </a:lnTo>
                  <a:lnTo>
                    <a:pt x="1452004" y="430277"/>
                  </a:lnTo>
                  <a:lnTo>
                    <a:pt x="1469762" y="471004"/>
                  </a:lnTo>
                  <a:lnTo>
                    <a:pt x="1485032" y="512934"/>
                  </a:lnTo>
                  <a:lnTo>
                    <a:pt x="1497725" y="555981"/>
                  </a:lnTo>
                  <a:lnTo>
                    <a:pt x="1507753" y="600060"/>
                  </a:lnTo>
                  <a:lnTo>
                    <a:pt x="1515026" y="645082"/>
                  </a:lnTo>
                  <a:lnTo>
                    <a:pt x="1519455" y="690963"/>
                  </a:lnTo>
                  <a:lnTo>
                    <a:pt x="1520952" y="737615"/>
                  </a:lnTo>
                  <a:lnTo>
                    <a:pt x="1519455" y="784268"/>
                  </a:lnTo>
                  <a:lnTo>
                    <a:pt x="1515026" y="830149"/>
                  </a:lnTo>
                  <a:lnTo>
                    <a:pt x="1507753" y="875171"/>
                  </a:lnTo>
                  <a:lnTo>
                    <a:pt x="1497725" y="919250"/>
                  </a:lnTo>
                  <a:lnTo>
                    <a:pt x="1485032" y="962297"/>
                  </a:lnTo>
                  <a:lnTo>
                    <a:pt x="1469762" y="1004227"/>
                  </a:lnTo>
                  <a:lnTo>
                    <a:pt x="1452004" y="1044954"/>
                  </a:lnTo>
                  <a:lnTo>
                    <a:pt x="1431848" y="1084391"/>
                  </a:lnTo>
                  <a:lnTo>
                    <a:pt x="1409382" y="1122452"/>
                  </a:lnTo>
                  <a:lnTo>
                    <a:pt x="1384697" y="1159050"/>
                  </a:lnTo>
                  <a:lnTo>
                    <a:pt x="1357880" y="1194099"/>
                  </a:lnTo>
                  <a:lnTo>
                    <a:pt x="1329021" y="1227512"/>
                  </a:lnTo>
                  <a:lnTo>
                    <a:pt x="1298209" y="1259204"/>
                  </a:lnTo>
                  <a:lnTo>
                    <a:pt x="1265534" y="1289088"/>
                  </a:lnTo>
                  <a:lnTo>
                    <a:pt x="1231083" y="1317078"/>
                  </a:lnTo>
                  <a:lnTo>
                    <a:pt x="1194947" y="1343087"/>
                  </a:lnTo>
                  <a:lnTo>
                    <a:pt x="1157215" y="1367028"/>
                  </a:lnTo>
                  <a:lnTo>
                    <a:pt x="1117975" y="1388816"/>
                  </a:lnTo>
                  <a:lnTo>
                    <a:pt x="1077316" y="1408365"/>
                  </a:lnTo>
                  <a:lnTo>
                    <a:pt x="1035328" y="1425587"/>
                  </a:lnTo>
                  <a:lnTo>
                    <a:pt x="992100" y="1440396"/>
                  </a:lnTo>
                  <a:lnTo>
                    <a:pt x="947721" y="1452707"/>
                  </a:lnTo>
                  <a:lnTo>
                    <a:pt x="902280" y="1462432"/>
                  </a:lnTo>
                  <a:lnTo>
                    <a:pt x="855866" y="1469485"/>
                  </a:lnTo>
                  <a:lnTo>
                    <a:pt x="808568" y="1473781"/>
                  </a:lnTo>
                  <a:lnTo>
                    <a:pt x="760476" y="1475231"/>
                  </a:lnTo>
                  <a:lnTo>
                    <a:pt x="712383" y="1473781"/>
                  </a:lnTo>
                  <a:lnTo>
                    <a:pt x="665085" y="1469485"/>
                  </a:lnTo>
                  <a:lnTo>
                    <a:pt x="618671" y="1462432"/>
                  </a:lnTo>
                  <a:lnTo>
                    <a:pt x="573230" y="1452707"/>
                  </a:lnTo>
                  <a:lnTo>
                    <a:pt x="528851" y="1440396"/>
                  </a:lnTo>
                  <a:lnTo>
                    <a:pt x="485623" y="1425587"/>
                  </a:lnTo>
                  <a:lnTo>
                    <a:pt x="443635" y="1408365"/>
                  </a:lnTo>
                  <a:lnTo>
                    <a:pt x="402976" y="1388816"/>
                  </a:lnTo>
                  <a:lnTo>
                    <a:pt x="363736" y="1367028"/>
                  </a:lnTo>
                  <a:lnTo>
                    <a:pt x="326004" y="1343087"/>
                  </a:lnTo>
                  <a:lnTo>
                    <a:pt x="289868" y="1317078"/>
                  </a:lnTo>
                  <a:lnTo>
                    <a:pt x="255417" y="1289088"/>
                  </a:lnTo>
                  <a:lnTo>
                    <a:pt x="222742" y="1259204"/>
                  </a:lnTo>
                  <a:lnTo>
                    <a:pt x="191930" y="1227512"/>
                  </a:lnTo>
                  <a:lnTo>
                    <a:pt x="163071" y="1194099"/>
                  </a:lnTo>
                  <a:lnTo>
                    <a:pt x="136254" y="1159050"/>
                  </a:lnTo>
                  <a:lnTo>
                    <a:pt x="111569" y="1122452"/>
                  </a:lnTo>
                  <a:lnTo>
                    <a:pt x="89103" y="1084391"/>
                  </a:lnTo>
                  <a:lnTo>
                    <a:pt x="68947" y="1044954"/>
                  </a:lnTo>
                  <a:lnTo>
                    <a:pt x="51189" y="1004227"/>
                  </a:lnTo>
                  <a:lnTo>
                    <a:pt x="35919" y="962297"/>
                  </a:lnTo>
                  <a:lnTo>
                    <a:pt x="23226" y="919250"/>
                  </a:lnTo>
                  <a:lnTo>
                    <a:pt x="13198" y="875171"/>
                  </a:lnTo>
                  <a:lnTo>
                    <a:pt x="5925" y="830149"/>
                  </a:lnTo>
                  <a:lnTo>
                    <a:pt x="1496" y="784268"/>
                  </a:lnTo>
                  <a:lnTo>
                    <a:pt x="0" y="737615"/>
                  </a:lnTo>
                  <a:close/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8" name="object 18"/>
          <p:cNvGrpSpPr/>
          <p:nvPr/>
        </p:nvGrpSpPr>
        <p:grpSpPr>
          <a:xfrm>
            <a:off x="5698235" y="1621536"/>
            <a:ext cx="1545590" cy="1515110"/>
            <a:chOff x="5698235" y="1621536"/>
            <a:chExt cx="1545590" cy="1515110"/>
          </a:xfrm>
        </p:grpSpPr>
        <p:sp>
          <p:nvSpPr>
            <p:cNvPr id="19" name="object 19"/>
            <p:cNvSpPr/>
            <p:nvPr/>
          </p:nvSpPr>
          <p:spPr>
            <a:xfrm>
              <a:off x="5717285" y="1640586"/>
              <a:ext cx="1507490" cy="1477010"/>
            </a:xfrm>
            <a:custGeom>
              <a:avLst/>
              <a:gdLst/>
              <a:ahLst/>
              <a:cxnLst/>
              <a:rect l="l" t="t" r="r" b="b"/>
              <a:pathLst>
                <a:path w="1507490" h="1477010">
                  <a:moveTo>
                    <a:pt x="753617" y="0"/>
                  </a:moveTo>
                  <a:lnTo>
                    <a:pt x="705961" y="1452"/>
                  </a:lnTo>
                  <a:lnTo>
                    <a:pt x="659092" y="5752"/>
                  </a:lnTo>
                  <a:lnTo>
                    <a:pt x="613098" y="12814"/>
                  </a:lnTo>
                  <a:lnTo>
                    <a:pt x="568068" y="22550"/>
                  </a:lnTo>
                  <a:lnTo>
                    <a:pt x="524090" y="34874"/>
                  </a:lnTo>
                  <a:lnTo>
                    <a:pt x="481253" y="49700"/>
                  </a:lnTo>
                  <a:lnTo>
                    <a:pt x="439644" y="66942"/>
                  </a:lnTo>
                  <a:lnTo>
                    <a:pt x="399352" y="86512"/>
                  </a:lnTo>
                  <a:lnTo>
                    <a:pt x="360466" y="108324"/>
                  </a:lnTo>
                  <a:lnTo>
                    <a:pt x="323074" y="132292"/>
                  </a:lnTo>
                  <a:lnTo>
                    <a:pt x="287263" y="158329"/>
                  </a:lnTo>
                  <a:lnTo>
                    <a:pt x="253123" y="186349"/>
                  </a:lnTo>
                  <a:lnTo>
                    <a:pt x="220741" y="216265"/>
                  </a:lnTo>
                  <a:lnTo>
                    <a:pt x="190207" y="247990"/>
                  </a:lnTo>
                  <a:lnTo>
                    <a:pt x="161607" y="281440"/>
                  </a:lnTo>
                  <a:lnTo>
                    <a:pt x="135032" y="316525"/>
                  </a:lnTo>
                  <a:lnTo>
                    <a:pt x="110568" y="353161"/>
                  </a:lnTo>
                  <a:lnTo>
                    <a:pt x="88304" y="391261"/>
                  </a:lnTo>
                  <a:lnTo>
                    <a:pt x="68329" y="430739"/>
                  </a:lnTo>
                  <a:lnTo>
                    <a:pt x="50731" y="471507"/>
                  </a:lnTo>
                  <a:lnTo>
                    <a:pt x="35597" y="513479"/>
                  </a:lnTo>
                  <a:lnTo>
                    <a:pt x="23018" y="556569"/>
                  </a:lnTo>
                  <a:lnTo>
                    <a:pt x="13080" y="600690"/>
                  </a:lnTo>
                  <a:lnTo>
                    <a:pt x="5872" y="645757"/>
                  </a:lnTo>
                  <a:lnTo>
                    <a:pt x="1482" y="691681"/>
                  </a:lnTo>
                  <a:lnTo>
                    <a:pt x="0" y="738378"/>
                  </a:lnTo>
                  <a:lnTo>
                    <a:pt x="1482" y="785074"/>
                  </a:lnTo>
                  <a:lnTo>
                    <a:pt x="5872" y="830998"/>
                  </a:lnTo>
                  <a:lnTo>
                    <a:pt x="13080" y="876065"/>
                  </a:lnTo>
                  <a:lnTo>
                    <a:pt x="23018" y="920186"/>
                  </a:lnTo>
                  <a:lnTo>
                    <a:pt x="35597" y="963276"/>
                  </a:lnTo>
                  <a:lnTo>
                    <a:pt x="50731" y="1005248"/>
                  </a:lnTo>
                  <a:lnTo>
                    <a:pt x="68329" y="1046016"/>
                  </a:lnTo>
                  <a:lnTo>
                    <a:pt x="88304" y="1085494"/>
                  </a:lnTo>
                  <a:lnTo>
                    <a:pt x="110568" y="1123594"/>
                  </a:lnTo>
                  <a:lnTo>
                    <a:pt x="135032" y="1160230"/>
                  </a:lnTo>
                  <a:lnTo>
                    <a:pt x="161607" y="1195315"/>
                  </a:lnTo>
                  <a:lnTo>
                    <a:pt x="190207" y="1228765"/>
                  </a:lnTo>
                  <a:lnTo>
                    <a:pt x="220741" y="1260490"/>
                  </a:lnTo>
                  <a:lnTo>
                    <a:pt x="253123" y="1290406"/>
                  </a:lnTo>
                  <a:lnTo>
                    <a:pt x="287263" y="1318426"/>
                  </a:lnTo>
                  <a:lnTo>
                    <a:pt x="323074" y="1344463"/>
                  </a:lnTo>
                  <a:lnTo>
                    <a:pt x="360466" y="1368431"/>
                  </a:lnTo>
                  <a:lnTo>
                    <a:pt x="399352" y="1390243"/>
                  </a:lnTo>
                  <a:lnTo>
                    <a:pt x="439644" y="1409813"/>
                  </a:lnTo>
                  <a:lnTo>
                    <a:pt x="481253" y="1427055"/>
                  </a:lnTo>
                  <a:lnTo>
                    <a:pt x="524090" y="1441881"/>
                  </a:lnTo>
                  <a:lnTo>
                    <a:pt x="568068" y="1454205"/>
                  </a:lnTo>
                  <a:lnTo>
                    <a:pt x="613098" y="1463941"/>
                  </a:lnTo>
                  <a:lnTo>
                    <a:pt x="659092" y="1471003"/>
                  </a:lnTo>
                  <a:lnTo>
                    <a:pt x="705961" y="1475303"/>
                  </a:lnTo>
                  <a:lnTo>
                    <a:pt x="753617" y="1476756"/>
                  </a:lnTo>
                  <a:lnTo>
                    <a:pt x="801274" y="1475303"/>
                  </a:lnTo>
                  <a:lnTo>
                    <a:pt x="848143" y="1471003"/>
                  </a:lnTo>
                  <a:lnTo>
                    <a:pt x="894137" y="1463941"/>
                  </a:lnTo>
                  <a:lnTo>
                    <a:pt x="939167" y="1454205"/>
                  </a:lnTo>
                  <a:lnTo>
                    <a:pt x="983145" y="1441881"/>
                  </a:lnTo>
                  <a:lnTo>
                    <a:pt x="1025982" y="1427055"/>
                  </a:lnTo>
                  <a:lnTo>
                    <a:pt x="1067591" y="1409813"/>
                  </a:lnTo>
                  <a:lnTo>
                    <a:pt x="1107883" y="1390243"/>
                  </a:lnTo>
                  <a:lnTo>
                    <a:pt x="1146769" y="1368431"/>
                  </a:lnTo>
                  <a:lnTo>
                    <a:pt x="1184161" y="1344463"/>
                  </a:lnTo>
                  <a:lnTo>
                    <a:pt x="1219972" y="1318426"/>
                  </a:lnTo>
                  <a:lnTo>
                    <a:pt x="1254112" y="1290406"/>
                  </a:lnTo>
                  <a:lnTo>
                    <a:pt x="1286494" y="1260490"/>
                  </a:lnTo>
                  <a:lnTo>
                    <a:pt x="1317028" y="1228765"/>
                  </a:lnTo>
                  <a:lnTo>
                    <a:pt x="1345628" y="1195315"/>
                  </a:lnTo>
                  <a:lnTo>
                    <a:pt x="1372203" y="1160230"/>
                  </a:lnTo>
                  <a:lnTo>
                    <a:pt x="1396667" y="1123594"/>
                  </a:lnTo>
                  <a:lnTo>
                    <a:pt x="1418931" y="1085494"/>
                  </a:lnTo>
                  <a:lnTo>
                    <a:pt x="1438906" y="1046016"/>
                  </a:lnTo>
                  <a:lnTo>
                    <a:pt x="1456504" y="1005248"/>
                  </a:lnTo>
                  <a:lnTo>
                    <a:pt x="1471638" y="963276"/>
                  </a:lnTo>
                  <a:lnTo>
                    <a:pt x="1484217" y="920186"/>
                  </a:lnTo>
                  <a:lnTo>
                    <a:pt x="1494155" y="876065"/>
                  </a:lnTo>
                  <a:lnTo>
                    <a:pt x="1501363" y="830998"/>
                  </a:lnTo>
                  <a:lnTo>
                    <a:pt x="1505753" y="785074"/>
                  </a:lnTo>
                  <a:lnTo>
                    <a:pt x="1507236" y="738378"/>
                  </a:lnTo>
                  <a:lnTo>
                    <a:pt x="1505753" y="691681"/>
                  </a:lnTo>
                  <a:lnTo>
                    <a:pt x="1501363" y="645757"/>
                  </a:lnTo>
                  <a:lnTo>
                    <a:pt x="1494155" y="600690"/>
                  </a:lnTo>
                  <a:lnTo>
                    <a:pt x="1484217" y="556569"/>
                  </a:lnTo>
                  <a:lnTo>
                    <a:pt x="1471638" y="513479"/>
                  </a:lnTo>
                  <a:lnTo>
                    <a:pt x="1456504" y="471507"/>
                  </a:lnTo>
                  <a:lnTo>
                    <a:pt x="1438906" y="430739"/>
                  </a:lnTo>
                  <a:lnTo>
                    <a:pt x="1418931" y="391261"/>
                  </a:lnTo>
                  <a:lnTo>
                    <a:pt x="1396667" y="353161"/>
                  </a:lnTo>
                  <a:lnTo>
                    <a:pt x="1372203" y="316525"/>
                  </a:lnTo>
                  <a:lnTo>
                    <a:pt x="1345628" y="281440"/>
                  </a:lnTo>
                  <a:lnTo>
                    <a:pt x="1317028" y="247990"/>
                  </a:lnTo>
                  <a:lnTo>
                    <a:pt x="1286494" y="216265"/>
                  </a:lnTo>
                  <a:lnTo>
                    <a:pt x="1254112" y="186349"/>
                  </a:lnTo>
                  <a:lnTo>
                    <a:pt x="1219972" y="158329"/>
                  </a:lnTo>
                  <a:lnTo>
                    <a:pt x="1184161" y="132292"/>
                  </a:lnTo>
                  <a:lnTo>
                    <a:pt x="1146769" y="108324"/>
                  </a:lnTo>
                  <a:lnTo>
                    <a:pt x="1107883" y="86512"/>
                  </a:lnTo>
                  <a:lnTo>
                    <a:pt x="1067591" y="66942"/>
                  </a:lnTo>
                  <a:lnTo>
                    <a:pt x="1025982" y="49700"/>
                  </a:lnTo>
                  <a:lnTo>
                    <a:pt x="983145" y="34874"/>
                  </a:lnTo>
                  <a:lnTo>
                    <a:pt x="939167" y="22550"/>
                  </a:lnTo>
                  <a:lnTo>
                    <a:pt x="894137" y="12814"/>
                  </a:lnTo>
                  <a:lnTo>
                    <a:pt x="848143" y="5752"/>
                  </a:lnTo>
                  <a:lnTo>
                    <a:pt x="801274" y="1452"/>
                  </a:lnTo>
                  <a:lnTo>
                    <a:pt x="753617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5717285" y="1640586"/>
              <a:ext cx="1507490" cy="1477010"/>
            </a:xfrm>
            <a:custGeom>
              <a:avLst/>
              <a:gdLst/>
              <a:ahLst/>
              <a:cxnLst/>
              <a:rect l="l" t="t" r="r" b="b"/>
              <a:pathLst>
                <a:path w="1507490" h="1477010">
                  <a:moveTo>
                    <a:pt x="0" y="738378"/>
                  </a:moveTo>
                  <a:lnTo>
                    <a:pt x="1482" y="691681"/>
                  </a:lnTo>
                  <a:lnTo>
                    <a:pt x="5872" y="645757"/>
                  </a:lnTo>
                  <a:lnTo>
                    <a:pt x="13080" y="600690"/>
                  </a:lnTo>
                  <a:lnTo>
                    <a:pt x="23018" y="556569"/>
                  </a:lnTo>
                  <a:lnTo>
                    <a:pt x="35597" y="513479"/>
                  </a:lnTo>
                  <a:lnTo>
                    <a:pt x="50731" y="471507"/>
                  </a:lnTo>
                  <a:lnTo>
                    <a:pt x="68329" y="430739"/>
                  </a:lnTo>
                  <a:lnTo>
                    <a:pt x="88304" y="391261"/>
                  </a:lnTo>
                  <a:lnTo>
                    <a:pt x="110568" y="353161"/>
                  </a:lnTo>
                  <a:lnTo>
                    <a:pt x="135032" y="316525"/>
                  </a:lnTo>
                  <a:lnTo>
                    <a:pt x="161607" y="281440"/>
                  </a:lnTo>
                  <a:lnTo>
                    <a:pt x="190207" y="247990"/>
                  </a:lnTo>
                  <a:lnTo>
                    <a:pt x="220741" y="216265"/>
                  </a:lnTo>
                  <a:lnTo>
                    <a:pt x="253123" y="186349"/>
                  </a:lnTo>
                  <a:lnTo>
                    <a:pt x="287263" y="158329"/>
                  </a:lnTo>
                  <a:lnTo>
                    <a:pt x="323074" y="132292"/>
                  </a:lnTo>
                  <a:lnTo>
                    <a:pt x="360466" y="108324"/>
                  </a:lnTo>
                  <a:lnTo>
                    <a:pt x="399352" y="86512"/>
                  </a:lnTo>
                  <a:lnTo>
                    <a:pt x="439644" y="66942"/>
                  </a:lnTo>
                  <a:lnTo>
                    <a:pt x="481253" y="49700"/>
                  </a:lnTo>
                  <a:lnTo>
                    <a:pt x="524090" y="34874"/>
                  </a:lnTo>
                  <a:lnTo>
                    <a:pt x="568068" y="22550"/>
                  </a:lnTo>
                  <a:lnTo>
                    <a:pt x="613098" y="12814"/>
                  </a:lnTo>
                  <a:lnTo>
                    <a:pt x="659092" y="5752"/>
                  </a:lnTo>
                  <a:lnTo>
                    <a:pt x="705961" y="1452"/>
                  </a:lnTo>
                  <a:lnTo>
                    <a:pt x="753617" y="0"/>
                  </a:lnTo>
                  <a:lnTo>
                    <a:pt x="801274" y="1452"/>
                  </a:lnTo>
                  <a:lnTo>
                    <a:pt x="848143" y="5752"/>
                  </a:lnTo>
                  <a:lnTo>
                    <a:pt x="894137" y="12814"/>
                  </a:lnTo>
                  <a:lnTo>
                    <a:pt x="939167" y="22550"/>
                  </a:lnTo>
                  <a:lnTo>
                    <a:pt x="983145" y="34874"/>
                  </a:lnTo>
                  <a:lnTo>
                    <a:pt x="1025982" y="49700"/>
                  </a:lnTo>
                  <a:lnTo>
                    <a:pt x="1067591" y="66942"/>
                  </a:lnTo>
                  <a:lnTo>
                    <a:pt x="1107883" y="86512"/>
                  </a:lnTo>
                  <a:lnTo>
                    <a:pt x="1146769" y="108324"/>
                  </a:lnTo>
                  <a:lnTo>
                    <a:pt x="1184161" y="132292"/>
                  </a:lnTo>
                  <a:lnTo>
                    <a:pt x="1219972" y="158329"/>
                  </a:lnTo>
                  <a:lnTo>
                    <a:pt x="1254112" y="186349"/>
                  </a:lnTo>
                  <a:lnTo>
                    <a:pt x="1286494" y="216265"/>
                  </a:lnTo>
                  <a:lnTo>
                    <a:pt x="1317028" y="247990"/>
                  </a:lnTo>
                  <a:lnTo>
                    <a:pt x="1345628" y="281440"/>
                  </a:lnTo>
                  <a:lnTo>
                    <a:pt x="1372203" y="316525"/>
                  </a:lnTo>
                  <a:lnTo>
                    <a:pt x="1396667" y="353161"/>
                  </a:lnTo>
                  <a:lnTo>
                    <a:pt x="1418931" y="391261"/>
                  </a:lnTo>
                  <a:lnTo>
                    <a:pt x="1438906" y="430739"/>
                  </a:lnTo>
                  <a:lnTo>
                    <a:pt x="1456504" y="471507"/>
                  </a:lnTo>
                  <a:lnTo>
                    <a:pt x="1471638" y="513479"/>
                  </a:lnTo>
                  <a:lnTo>
                    <a:pt x="1484217" y="556569"/>
                  </a:lnTo>
                  <a:lnTo>
                    <a:pt x="1494155" y="600690"/>
                  </a:lnTo>
                  <a:lnTo>
                    <a:pt x="1501363" y="645757"/>
                  </a:lnTo>
                  <a:lnTo>
                    <a:pt x="1505753" y="691681"/>
                  </a:lnTo>
                  <a:lnTo>
                    <a:pt x="1507236" y="738378"/>
                  </a:lnTo>
                  <a:lnTo>
                    <a:pt x="1505753" y="785074"/>
                  </a:lnTo>
                  <a:lnTo>
                    <a:pt x="1501363" y="830998"/>
                  </a:lnTo>
                  <a:lnTo>
                    <a:pt x="1494155" y="876065"/>
                  </a:lnTo>
                  <a:lnTo>
                    <a:pt x="1484217" y="920186"/>
                  </a:lnTo>
                  <a:lnTo>
                    <a:pt x="1471638" y="963276"/>
                  </a:lnTo>
                  <a:lnTo>
                    <a:pt x="1456504" y="1005248"/>
                  </a:lnTo>
                  <a:lnTo>
                    <a:pt x="1438906" y="1046016"/>
                  </a:lnTo>
                  <a:lnTo>
                    <a:pt x="1418931" y="1085494"/>
                  </a:lnTo>
                  <a:lnTo>
                    <a:pt x="1396667" y="1123594"/>
                  </a:lnTo>
                  <a:lnTo>
                    <a:pt x="1372203" y="1160230"/>
                  </a:lnTo>
                  <a:lnTo>
                    <a:pt x="1345628" y="1195315"/>
                  </a:lnTo>
                  <a:lnTo>
                    <a:pt x="1317028" y="1228765"/>
                  </a:lnTo>
                  <a:lnTo>
                    <a:pt x="1286494" y="1260490"/>
                  </a:lnTo>
                  <a:lnTo>
                    <a:pt x="1254112" y="1290406"/>
                  </a:lnTo>
                  <a:lnTo>
                    <a:pt x="1219972" y="1318426"/>
                  </a:lnTo>
                  <a:lnTo>
                    <a:pt x="1184161" y="1344463"/>
                  </a:lnTo>
                  <a:lnTo>
                    <a:pt x="1146769" y="1368431"/>
                  </a:lnTo>
                  <a:lnTo>
                    <a:pt x="1107883" y="1390243"/>
                  </a:lnTo>
                  <a:lnTo>
                    <a:pt x="1067591" y="1409813"/>
                  </a:lnTo>
                  <a:lnTo>
                    <a:pt x="1025982" y="1427055"/>
                  </a:lnTo>
                  <a:lnTo>
                    <a:pt x="983145" y="1441881"/>
                  </a:lnTo>
                  <a:lnTo>
                    <a:pt x="939167" y="1454205"/>
                  </a:lnTo>
                  <a:lnTo>
                    <a:pt x="894137" y="1463941"/>
                  </a:lnTo>
                  <a:lnTo>
                    <a:pt x="848143" y="1471003"/>
                  </a:lnTo>
                  <a:lnTo>
                    <a:pt x="801274" y="1475303"/>
                  </a:lnTo>
                  <a:lnTo>
                    <a:pt x="753617" y="1476756"/>
                  </a:lnTo>
                  <a:lnTo>
                    <a:pt x="705961" y="1475303"/>
                  </a:lnTo>
                  <a:lnTo>
                    <a:pt x="659092" y="1471003"/>
                  </a:lnTo>
                  <a:lnTo>
                    <a:pt x="613098" y="1463941"/>
                  </a:lnTo>
                  <a:lnTo>
                    <a:pt x="568068" y="1454205"/>
                  </a:lnTo>
                  <a:lnTo>
                    <a:pt x="524090" y="1441881"/>
                  </a:lnTo>
                  <a:lnTo>
                    <a:pt x="481253" y="1427055"/>
                  </a:lnTo>
                  <a:lnTo>
                    <a:pt x="439644" y="1409813"/>
                  </a:lnTo>
                  <a:lnTo>
                    <a:pt x="399352" y="1390243"/>
                  </a:lnTo>
                  <a:lnTo>
                    <a:pt x="360466" y="1368431"/>
                  </a:lnTo>
                  <a:lnTo>
                    <a:pt x="323074" y="1344463"/>
                  </a:lnTo>
                  <a:lnTo>
                    <a:pt x="287263" y="1318426"/>
                  </a:lnTo>
                  <a:lnTo>
                    <a:pt x="253123" y="1290406"/>
                  </a:lnTo>
                  <a:lnTo>
                    <a:pt x="220741" y="1260490"/>
                  </a:lnTo>
                  <a:lnTo>
                    <a:pt x="190207" y="1228765"/>
                  </a:lnTo>
                  <a:lnTo>
                    <a:pt x="161607" y="1195315"/>
                  </a:lnTo>
                  <a:lnTo>
                    <a:pt x="135032" y="1160230"/>
                  </a:lnTo>
                  <a:lnTo>
                    <a:pt x="110568" y="1123594"/>
                  </a:lnTo>
                  <a:lnTo>
                    <a:pt x="88304" y="1085494"/>
                  </a:lnTo>
                  <a:lnTo>
                    <a:pt x="68329" y="1046016"/>
                  </a:lnTo>
                  <a:lnTo>
                    <a:pt x="50731" y="1005248"/>
                  </a:lnTo>
                  <a:lnTo>
                    <a:pt x="35597" y="963276"/>
                  </a:lnTo>
                  <a:lnTo>
                    <a:pt x="23018" y="920186"/>
                  </a:lnTo>
                  <a:lnTo>
                    <a:pt x="13080" y="876065"/>
                  </a:lnTo>
                  <a:lnTo>
                    <a:pt x="5872" y="830998"/>
                  </a:lnTo>
                  <a:lnTo>
                    <a:pt x="1482" y="785074"/>
                  </a:lnTo>
                  <a:lnTo>
                    <a:pt x="0" y="738378"/>
                  </a:lnTo>
                  <a:close/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1" name="object 21"/>
          <p:cNvGrpSpPr/>
          <p:nvPr/>
        </p:nvGrpSpPr>
        <p:grpSpPr>
          <a:xfrm>
            <a:off x="5341620" y="4207764"/>
            <a:ext cx="1542415" cy="1515110"/>
            <a:chOff x="5341620" y="4207764"/>
            <a:chExt cx="1542415" cy="1515110"/>
          </a:xfrm>
        </p:grpSpPr>
        <p:sp>
          <p:nvSpPr>
            <p:cNvPr id="22" name="object 22"/>
            <p:cNvSpPr/>
            <p:nvPr/>
          </p:nvSpPr>
          <p:spPr>
            <a:xfrm>
              <a:off x="5360670" y="4226814"/>
              <a:ext cx="1504315" cy="1477010"/>
            </a:xfrm>
            <a:custGeom>
              <a:avLst/>
              <a:gdLst/>
              <a:ahLst/>
              <a:cxnLst/>
              <a:rect l="l" t="t" r="r" b="b"/>
              <a:pathLst>
                <a:path w="1504315" h="1477010">
                  <a:moveTo>
                    <a:pt x="752093" y="0"/>
                  </a:moveTo>
                  <a:lnTo>
                    <a:pt x="702638" y="1570"/>
                  </a:lnTo>
                  <a:lnTo>
                    <a:pt x="654037" y="6217"/>
                  </a:lnTo>
                  <a:lnTo>
                    <a:pt x="606391" y="13843"/>
                  </a:lnTo>
                  <a:lnTo>
                    <a:pt x="559797" y="24350"/>
                  </a:lnTo>
                  <a:lnTo>
                    <a:pt x="514356" y="37642"/>
                  </a:lnTo>
                  <a:lnTo>
                    <a:pt x="470165" y="53621"/>
                  </a:lnTo>
                  <a:lnTo>
                    <a:pt x="427325" y="72190"/>
                  </a:lnTo>
                  <a:lnTo>
                    <a:pt x="385934" y="93252"/>
                  </a:lnTo>
                  <a:lnTo>
                    <a:pt x="346092" y="116708"/>
                  </a:lnTo>
                  <a:lnTo>
                    <a:pt x="307896" y="142463"/>
                  </a:lnTo>
                  <a:lnTo>
                    <a:pt x="271447" y="170418"/>
                  </a:lnTo>
                  <a:lnTo>
                    <a:pt x="236844" y="200477"/>
                  </a:lnTo>
                  <a:lnTo>
                    <a:pt x="204185" y="232542"/>
                  </a:lnTo>
                  <a:lnTo>
                    <a:pt x="173569" y="266515"/>
                  </a:lnTo>
                  <a:lnTo>
                    <a:pt x="145096" y="302300"/>
                  </a:lnTo>
                  <a:lnTo>
                    <a:pt x="118865" y="339799"/>
                  </a:lnTo>
                  <a:lnTo>
                    <a:pt x="94975" y="378915"/>
                  </a:lnTo>
                  <a:lnTo>
                    <a:pt x="73524" y="419551"/>
                  </a:lnTo>
                  <a:lnTo>
                    <a:pt x="54612" y="461609"/>
                  </a:lnTo>
                  <a:lnTo>
                    <a:pt x="38337" y="504992"/>
                  </a:lnTo>
                  <a:lnTo>
                    <a:pt x="24800" y="549603"/>
                  </a:lnTo>
                  <a:lnTo>
                    <a:pt x="14098" y="595344"/>
                  </a:lnTo>
                  <a:lnTo>
                    <a:pt x="6332" y="642118"/>
                  </a:lnTo>
                  <a:lnTo>
                    <a:pt x="1599" y="689829"/>
                  </a:lnTo>
                  <a:lnTo>
                    <a:pt x="0" y="738377"/>
                  </a:lnTo>
                  <a:lnTo>
                    <a:pt x="1599" y="786926"/>
                  </a:lnTo>
                  <a:lnTo>
                    <a:pt x="6332" y="834637"/>
                  </a:lnTo>
                  <a:lnTo>
                    <a:pt x="14098" y="881411"/>
                  </a:lnTo>
                  <a:lnTo>
                    <a:pt x="24800" y="927152"/>
                  </a:lnTo>
                  <a:lnTo>
                    <a:pt x="38337" y="971763"/>
                  </a:lnTo>
                  <a:lnTo>
                    <a:pt x="54612" y="1015146"/>
                  </a:lnTo>
                  <a:lnTo>
                    <a:pt x="73524" y="1057204"/>
                  </a:lnTo>
                  <a:lnTo>
                    <a:pt x="94975" y="1097840"/>
                  </a:lnTo>
                  <a:lnTo>
                    <a:pt x="118865" y="1136956"/>
                  </a:lnTo>
                  <a:lnTo>
                    <a:pt x="145096" y="1174455"/>
                  </a:lnTo>
                  <a:lnTo>
                    <a:pt x="173569" y="1210240"/>
                  </a:lnTo>
                  <a:lnTo>
                    <a:pt x="204185" y="1244213"/>
                  </a:lnTo>
                  <a:lnTo>
                    <a:pt x="236844" y="1276278"/>
                  </a:lnTo>
                  <a:lnTo>
                    <a:pt x="271447" y="1306337"/>
                  </a:lnTo>
                  <a:lnTo>
                    <a:pt x="307896" y="1334292"/>
                  </a:lnTo>
                  <a:lnTo>
                    <a:pt x="346092" y="1360047"/>
                  </a:lnTo>
                  <a:lnTo>
                    <a:pt x="385934" y="1383503"/>
                  </a:lnTo>
                  <a:lnTo>
                    <a:pt x="427325" y="1404565"/>
                  </a:lnTo>
                  <a:lnTo>
                    <a:pt x="470165" y="1423134"/>
                  </a:lnTo>
                  <a:lnTo>
                    <a:pt x="514356" y="1439113"/>
                  </a:lnTo>
                  <a:lnTo>
                    <a:pt x="559797" y="1452405"/>
                  </a:lnTo>
                  <a:lnTo>
                    <a:pt x="606391" y="1462912"/>
                  </a:lnTo>
                  <a:lnTo>
                    <a:pt x="654037" y="1470538"/>
                  </a:lnTo>
                  <a:lnTo>
                    <a:pt x="702638" y="1475185"/>
                  </a:lnTo>
                  <a:lnTo>
                    <a:pt x="752093" y="1476756"/>
                  </a:lnTo>
                  <a:lnTo>
                    <a:pt x="801549" y="1475185"/>
                  </a:lnTo>
                  <a:lnTo>
                    <a:pt x="850150" y="1470538"/>
                  </a:lnTo>
                  <a:lnTo>
                    <a:pt x="897796" y="1462912"/>
                  </a:lnTo>
                  <a:lnTo>
                    <a:pt x="944390" y="1452405"/>
                  </a:lnTo>
                  <a:lnTo>
                    <a:pt x="989831" y="1439113"/>
                  </a:lnTo>
                  <a:lnTo>
                    <a:pt x="1034022" y="1423134"/>
                  </a:lnTo>
                  <a:lnTo>
                    <a:pt x="1076862" y="1404565"/>
                  </a:lnTo>
                  <a:lnTo>
                    <a:pt x="1118253" y="1383503"/>
                  </a:lnTo>
                  <a:lnTo>
                    <a:pt x="1158095" y="1360047"/>
                  </a:lnTo>
                  <a:lnTo>
                    <a:pt x="1196291" y="1334292"/>
                  </a:lnTo>
                  <a:lnTo>
                    <a:pt x="1232740" y="1306337"/>
                  </a:lnTo>
                  <a:lnTo>
                    <a:pt x="1267343" y="1276278"/>
                  </a:lnTo>
                  <a:lnTo>
                    <a:pt x="1300002" y="1244213"/>
                  </a:lnTo>
                  <a:lnTo>
                    <a:pt x="1330618" y="1210240"/>
                  </a:lnTo>
                  <a:lnTo>
                    <a:pt x="1359091" y="1174455"/>
                  </a:lnTo>
                  <a:lnTo>
                    <a:pt x="1385322" y="1136956"/>
                  </a:lnTo>
                  <a:lnTo>
                    <a:pt x="1409212" y="1097840"/>
                  </a:lnTo>
                  <a:lnTo>
                    <a:pt x="1430663" y="1057204"/>
                  </a:lnTo>
                  <a:lnTo>
                    <a:pt x="1449575" y="1015146"/>
                  </a:lnTo>
                  <a:lnTo>
                    <a:pt x="1465850" y="971763"/>
                  </a:lnTo>
                  <a:lnTo>
                    <a:pt x="1479387" y="927152"/>
                  </a:lnTo>
                  <a:lnTo>
                    <a:pt x="1490089" y="881411"/>
                  </a:lnTo>
                  <a:lnTo>
                    <a:pt x="1497855" y="834637"/>
                  </a:lnTo>
                  <a:lnTo>
                    <a:pt x="1502588" y="786926"/>
                  </a:lnTo>
                  <a:lnTo>
                    <a:pt x="1504187" y="738377"/>
                  </a:lnTo>
                  <a:lnTo>
                    <a:pt x="1502588" y="689829"/>
                  </a:lnTo>
                  <a:lnTo>
                    <a:pt x="1497855" y="642118"/>
                  </a:lnTo>
                  <a:lnTo>
                    <a:pt x="1490089" y="595344"/>
                  </a:lnTo>
                  <a:lnTo>
                    <a:pt x="1479387" y="549603"/>
                  </a:lnTo>
                  <a:lnTo>
                    <a:pt x="1465850" y="504992"/>
                  </a:lnTo>
                  <a:lnTo>
                    <a:pt x="1449575" y="461609"/>
                  </a:lnTo>
                  <a:lnTo>
                    <a:pt x="1430663" y="419551"/>
                  </a:lnTo>
                  <a:lnTo>
                    <a:pt x="1409212" y="378915"/>
                  </a:lnTo>
                  <a:lnTo>
                    <a:pt x="1385322" y="339799"/>
                  </a:lnTo>
                  <a:lnTo>
                    <a:pt x="1359091" y="302300"/>
                  </a:lnTo>
                  <a:lnTo>
                    <a:pt x="1330618" y="266515"/>
                  </a:lnTo>
                  <a:lnTo>
                    <a:pt x="1300002" y="232542"/>
                  </a:lnTo>
                  <a:lnTo>
                    <a:pt x="1267343" y="200477"/>
                  </a:lnTo>
                  <a:lnTo>
                    <a:pt x="1232740" y="170418"/>
                  </a:lnTo>
                  <a:lnTo>
                    <a:pt x="1196291" y="142463"/>
                  </a:lnTo>
                  <a:lnTo>
                    <a:pt x="1158095" y="116708"/>
                  </a:lnTo>
                  <a:lnTo>
                    <a:pt x="1118253" y="93252"/>
                  </a:lnTo>
                  <a:lnTo>
                    <a:pt x="1076862" y="72190"/>
                  </a:lnTo>
                  <a:lnTo>
                    <a:pt x="1034022" y="53621"/>
                  </a:lnTo>
                  <a:lnTo>
                    <a:pt x="989831" y="37642"/>
                  </a:lnTo>
                  <a:lnTo>
                    <a:pt x="944390" y="24350"/>
                  </a:lnTo>
                  <a:lnTo>
                    <a:pt x="897796" y="13843"/>
                  </a:lnTo>
                  <a:lnTo>
                    <a:pt x="850150" y="6217"/>
                  </a:lnTo>
                  <a:lnTo>
                    <a:pt x="801549" y="1570"/>
                  </a:lnTo>
                  <a:lnTo>
                    <a:pt x="752093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5360670" y="4226814"/>
              <a:ext cx="1504315" cy="1477010"/>
            </a:xfrm>
            <a:custGeom>
              <a:avLst/>
              <a:gdLst/>
              <a:ahLst/>
              <a:cxnLst/>
              <a:rect l="l" t="t" r="r" b="b"/>
              <a:pathLst>
                <a:path w="1504315" h="1477010">
                  <a:moveTo>
                    <a:pt x="0" y="738377"/>
                  </a:moveTo>
                  <a:lnTo>
                    <a:pt x="1599" y="689829"/>
                  </a:lnTo>
                  <a:lnTo>
                    <a:pt x="6332" y="642118"/>
                  </a:lnTo>
                  <a:lnTo>
                    <a:pt x="14098" y="595344"/>
                  </a:lnTo>
                  <a:lnTo>
                    <a:pt x="24800" y="549603"/>
                  </a:lnTo>
                  <a:lnTo>
                    <a:pt x="38337" y="504992"/>
                  </a:lnTo>
                  <a:lnTo>
                    <a:pt x="54612" y="461609"/>
                  </a:lnTo>
                  <a:lnTo>
                    <a:pt x="73524" y="419551"/>
                  </a:lnTo>
                  <a:lnTo>
                    <a:pt x="94975" y="378915"/>
                  </a:lnTo>
                  <a:lnTo>
                    <a:pt x="118865" y="339799"/>
                  </a:lnTo>
                  <a:lnTo>
                    <a:pt x="145096" y="302300"/>
                  </a:lnTo>
                  <a:lnTo>
                    <a:pt x="173569" y="266515"/>
                  </a:lnTo>
                  <a:lnTo>
                    <a:pt x="204185" y="232542"/>
                  </a:lnTo>
                  <a:lnTo>
                    <a:pt x="236844" y="200477"/>
                  </a:lnTo>
                  <a:lnTo>
                    <a:pt x="271447" y="170418"/>
                  </a:lnTo>
                  <a:lnTo>
                    <a:pt x="307896" y="142463"/>
                  </a:lnTo>
                  <a:lnTo>
                    <a:pt x="346092" y="116708"/>
                  </a:lnTo>
                  <a:lnTo>
                    <a:pt x="385934" y="93252"/>
                  </a:lnTo>
                  <a:lnTo>
                    <a:pt x="427325" y="72190"/>
                  </a:lnTo>
                  <a:lnTo>
                    <a:pt x="470165" y="53621"/>
                  </a:lnTo>
                  <a:lnTo>
                    <a:pt x="514356" y="37642"/>
                  </a:lnTo>
                  <a:lnTo>
                    <a:pt x="559797" y="24350"/>
                  </a:lnTo>
                  <a:lnTo>
                    <a:pt x="606391" y="13843"/>
                  </a:lnTo>
                  <a:lnTo>
                    <a:pt x="654037" y="6217"/>
                  </a:lnTo>
                  <a:lnTo>
                    <a:pt x="702638" y="1570"/>
                  </a:lnTo>
                  <a:lnTo>
                    <a:pt x="752093" y="0"/>
                  </a:lnTo>
                  <a:lnTo>
                    <a:pt x="801549" y="1570"/>
                  </a:lnTo>
                  <a:lnTo>
                    <a:pt x="850150" y="6217"/>
                  </a:lnTo>
                  <a:lnTo>
                    <a:pt x="897796" y="13843"/>
                  </a:lnTo>
                  <a:lnTo>
                    <a:pt x="944390" y="24350"/>
                  </a:lnTo>
                  <a:lnTo>
                    <a:pt x="989831" y="37642"/>
                  </a:lnTo>
                  <a:lnTo>
                    <a:pt x="1034022" y="53621"/>
                  </a:lnTo>
                  <a:lnTo>
                    <a:pt x="1076862" y="72190"/>
                  </a:lnTo>
                  <a:lnTo>
                    <a:pt x="1118253" y="93252"/>
                  </a:lnTo>
                  <a:lnTo>
                    <a:pt x="1158095" y="116708"/>
                  </a:lnTo>
                  <a:lnTo>
                    <a:pt x="1196291" y="142463"/>
                  </a:lnTo>
                  <a:lnTo>
                    <a:pt x="1232740" y="170418"/>
                  </a:lnTo>
                  <a:lnTo>
                    <a:pt x="1267343" y="200477"/>
                  </a:lnTo>
                  <a:lnTo>
                    <a:pt x="1300002" y="232542"/>
                  </a:lnTo>
                  <a:lnTo>
                    <a:pt x="1330618" y="266515"/>
                  </a:lnTo>
                  <a:lnTo>
                    <a:pt x="1359091" y="302300"/>
                  </a:lnTo>
                  <a:lnTo>
                    <a:pt x="1385322" y="339799"/>
                  </a:lnTo>
                  <a:lnTo>
                    <a:pt x="1409212" y="378915"/>
                  </a:lnTo>
                  <a:lnTo>
                    <a:pt x="1430663" y="419551"/>
                  </a:lnTo>
                  <a:lnTo>
                    <a:pt x="1449575" y="461609"/>
                  </a:lnTo>
                  <a:lnTo>
                    <a:pt x="1465850" y="504992"/>
                  </a:lnTo>
                  <a:lnTo>
                    <a:pt x="1479387" y="549603"/>
                  </a:lnTo>
                  <a:lnTo>
                    <a:pt x="1490089" y="595344"/>
                  </a:lnTo>
                  <a:lnTo>
                    <a:pt x="1497855" y="642118"/>
                  </a:lnTo>
                  <a:lnTo>
                    <a:pt x="1502588" y="689829"/>
                  </a:lnTo>
                  <a:lnTo>
                    <a:pt x="1504187" y="738377"/>
                  </a:lnTo>
                  <a:lnTo>
                    <a:pt x="1502588" y="786926"/>
                  </a:lnTo>
                  <a:lnTo>
                    <a:pt x="1497855" y="834637"/>
                  </a:lnTo>
                  <a:lnTo>
                    <a:pt x="1490089" y="881411"/>
                  </a:lnTo>
                  <a:lnTo>
                    <a:pt x="1479387" y="927152"/>
                  </a:lnTo>
                  <a:lnTo>
                    <a:pt x="1465850" y="971763"/>
                  </a:lnTo>
                  <a:lnTo>
                    <a:pt x="1449575" y="1015146"/>
                  </a:lnTo>
                  <a:lnTo>
                    <a:pt x="1430663" y="1057204"/>
                  </a:lnTo>
                  <a:lnTo>
                    <a:pt x="1409212" y="1097840"/>
                  </a:lnTo>
                  <a:lnTo>
                    <a:pt x="1385322" y="1136956"/>
                  </a:lnTo>
                  <a:lnTo>
                    <a:pt x="1359091" y="1174455"/>
                  </a:lnTo>
                  <a:lnTo>
                    <a:pt x="1330618" y="1210240"/>
                  </a:lnTo>
                  <a:lnTo>
                    <a:pt x="1300002" y="1244213"/>
                  </a:lnTo>
                  <a:lnTo>
                    <a:pt x="1267343" y="1276278"/>
                  </a:lnTo>
                  <a:lnTo>
                    <a:pt x="1232740" y="1306337"/>
                  </a:lnTo>
                  <a:lnTo>
                    <a:pt x="1196291" y="1334292"/>
                  </a:lnTo>
                  <a:lnTo>
                    <a:pt x="1158095" y="1360047"/>
                  </a:lnTo>
                  <a:lnTo>
                    <a:pt x="1118253" y="1383503"/>
                  </a:lnTo>
                  <a:lnTo>
                    <a:pt x="1076862" y="1404565"/>
                  </a:lnTo>
                  <a:lnTo>
                    <a:pt x="1034022" y="1423134"/>
                  </a:lnTo>
                  <a:lnTo>
                    <a:pt x="989831" y="1439113"/>
                  </a:lnTo>
                  <a:lnTo>
                    <a:pt x="944390" y="1452405"/>
                  </a:lnTo>
                  <a:lnTo>
                    <a:pt x="897796" y="1462912"/>
                  </a:lnTo>
                  <a:lnTo>
                    <a:pt x="850150" y="1470538"/>
                  </a:lnTo>
                  <a:lnTo>
                    <a:pt x="801549" y="1475185"/>
                  </a:lnTo>
                  <a:lnTo>
                    <a:pt x="752093" y="1476756"/>
                  </a:lnTo>
                  <a:lnTo>
                    <a:pt x="702638" y="1475185"/>
                  </a:lnTo>
                  <a:lnTo>
                    <a:pt x="654037" y="1470538"/>
                  </a:lnTo>
                  <a:lnTo>
                    <a:pt x="606391" y="1462912"/>
                  </a:lnTo>
                  <a:lnTo>
                    <a:pt x="559797" y="1452405"/>
                  </a:lnTo>
                  <a:lnTo>
                    <a:pt x="514356" y="1439113"/>
                  </a:lnTo>
                  <a:lnTo>
                    <a:pt x="470165" y="1423134"/>
                  </a:lnTo>
                  <a:lnTo>
                    <a:pt x="427325" y="1404565"/>
                  </a:lnTo>
                  <a:lnTo>
                    <a:pt x="385934" y="1383503"/>
                  </a:lnTo>
                  <a:lnTo>
                    <a:pt x="346092" y="1360047"/>
                  </a:lnTo>
                  <a:lnTo>
                    <a:pt x="307896" y="1334292"/>
                  </a:lnTo>
                  <a:lnTo>
                    <a:pt x="271447" y="1306337"/>
                  </a:lnTo>
                  <a:lnTo>
                    <a:pt x="236844" y="1276278"/>
                  </a:lnTo>
                  <a:lnTo>
                    <a:pt x="204185" y="1244213"/>
                  </a:lnTo>
                  <a:lnTo>
                    <a:pt x="173569" y="1210240"/>
                  </a:lnTo>
                  <a:lnTo>
                    <a:pt x="145096" y="1174455"/>
                  </a:lnTo>
                  <a:lnTo>
                    <a:pt x="118865" y="1136956"/>
                  </a:lnTo>
                  <a:lnTo>
                    <a:pt x="94975" y="1097840"/>
                  </a:lnTo>
                  <a:lnTo>
                    <a:pt x="73524" y="1057204"/>
                  </a:lnTo>
                  <a:lnTo>
                    <a:pt x="54612" y="1015146"/>
                  </a:lnTo>
                  <a:lnTo>
                    <a:pt x="38337" y="971763"/>
                  </a:lnTo>
                  <a:lnTo>
                    <a:pt x="24800" y="927152"/>
                  </a:lnTo>
                  <a:lnTo>
                    <a:pt x="14098" y="881411"/>
                  </a:lnTo>
                  <a:lnTo>
                    <a:pt x="6332" y="834637"/>
                  </a:lnTo>
                  <a:lnTo>
                    <a:pt x="1599" y="786926"/>
                  </a:lnTo>
                  <a:lnTo>
                    <a:pt x="0" y="738377"/>
                  </a:lnTo>
                  <a:close/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4" name="object 2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875519" y="4226052"/>
            <a:ext cx="976883" cy="972312"/>
          </a:xfrm>
          <a:prstGeom prst="rect">
            <a:avLst/>
          </a:prstGeom>
        </p:spPr>
      </p:pic>
      <p:sp>
        <p:nvSpPr>
          <p:cNvPr id="25" name="object 25"/>
          <p:cNvSpPr txBox="1"/>
          <p:nvPr/>
        </p:nvSpPr>
        <p:spPr>
          <a:xfrm>
            <a:off x="11175238" y="4399026"/>
            <a:ext cx="957580" cy="6356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2000" spc="85" dirty="0">
                <a:solidFill>
                  <a:srgbClr val="434343"/>
                </a:solidFill>
                <a:latin typeface="Tahoma"/>
                <a:cs typeface="Tahoma"/>
              </a:rPr>
              <a:t>De</a:t>
            </a:r>
            <a:r>
              <a:rPr sz="2000" spc="70" dirty="0">
                <a:solidFill>
                  <a:srgbClr val="434343"/>
                </a:solidFill>
                <a:latin typeface="Tahoma"/>
                <a:cs typeface="Tahoma"/>
              </a:rPr>
              <a:t>vOps  Culture</a:t>
            </a:r>
            <a:endParaRPr sz="2000">
              <a:latin typeface="Tahoma"/>
              <a:cs typeface="Tahoma"/>
            </a:endParaRPr>
          </a:p>
        </p:txBody>
      </p:sp>
      <p:pic>
        <p:nvPicPr>
          <p:cNvPr id="26" name="object 2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874507" y="6076188"/>
            <a:ext cx="874776" cy="871728"/>
          </a:xfrm>
          <a:prstGeom prst="rect">
            <a:avLst/>
          </a:prstGeom>
        </p:spPr>
      </p:pic>
      <p:sp>
        <p:nvSpPr>
          <p:cNvPr id="27" name="object 27"/>
          <p:cNvSpPr txBox="1"/>
          <p:nvPr/>
        </p:nvSpPr>
        <p:spPr>
          <a:xfrm>
            <a:off x="7395718" y="7204023"/>
            <a:ext cx="1777364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50" dirty="0">
                <a:solidFill>
                  <a:srgbClr val="434343"/>
                </a:solidFill>
                <a:latin typeface="Tahoma"/>
                <a:cs typeface="Tahoma"/>
              </a:rPr>
              <a:t>Sof</a:t>
            </a:r>
            <a:r>
              <a:rPr sz="2000" spc="60" dirty="0">
                <a:solidFill>
                  <a:srgbClr val="434343"/>
                </a:solidFill>
                <a:latin typeface="Tahoma"/>
                <a:cs typeface="Tahoma"/>
              </a:rPr>
              <a:t>twar</a:t>
            </a:r>
            <a:r>
              <a:rPr sz="2000" spc="70" dirty="0">
                <a:solidFill>
                  <a:srgbClr val="434343"/>
                </a:solidFill>
                <a:latin typeface="Tahoma"/>
                <a:cs typeface="Tahoma"/>
              </a:rPr>
              <a:t>e</a:t>
            </a:r>
            <a:r>
              <a:rPr sz="2000" spc="-150" dirty="0">
                <a:solidFill>
                  <a:srgbClr val="434343"/>
                </a:solidFill>
                <a:latin typeface="Tahoma"/>
                <a:cs typeface="Tahoma"/>
              </a:rPr>
              <a:t> </a:t>
            </a:r>
            <a:r>
              <a:rPr sz="2000" spc="65" dirty="0">
                <a:solidFill>
                  <a:srgbClr val="434343"/>
                </a:solidFill>
                <a:latin typeface="Tahoma"/>
                <a:cs typeface="Tahoma"/>
              </a:rPr>
              <a:t>Too</a:t>
            </a:r>
            <a:r>
              <a:rPr sz="2000" spc="15" dirty="0">
                <a:solidFill>
                  <a:srgbClr val="434343"/>
                </a:solidFill>
                <a:latin typeface="Tahoma"/>
                <a:cs typeface="Tahoma"/>
              </a:rPr>
              <a:t>l</a:t>
            </a:r>
            <a:r>
              <a:rPr sz="2000" spc="60" dirty="0">
                <a:solidFill>
                  <a:srgbClr val="434343"/>
                </a:solidFill>
                <a:latin typeface="Tahoma"/>
                <a:cs typeface="Tahoma"/>
              </a:rPr>
              <a:t>s</a:t>
            </a:r>
            <a:endParaRPr sz="2000">
              <a:latin typeface="Tahoma"/>
              <a:cs typeface="Tahoma"/>
            </a:endParaRPr>
          </a:p>
        </p:txBody>
      </p:sp>
      <p:pic>
        <p:nvPicPr>
          <p:cNvPr id="28" name="object 2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564123" y="4430267"/>
            <a:ext cx="970787" cy="966215"/>
          </a:xfrm>
          <a:prstGeom prst="rect">
            <a:avLst/>
          </a:prstGeom>
        </p:spPr>
      </p:pic>
      <p:sp>
        <p:nvSpPr>
          <p:cNvPr id="29" name="object 29"/>
          <p:cNvSpPr txBox="1"/>
          <p:nvPr/>
        </p:nvSpPr>
        <p:spPr>
          <a:xfrm>
            <a:off x="3561079" y="4650739"/>
            <a:ext cx="1592580" cy="6356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466090">
              <a:lnSpc>
                <a:spcPct val="100000"/>
              </a:lnSpc>
              <a:spcBef>
                <a:spcPts val="105"/>
              </a:spcBef>
            </a:pPr>
            <a:r>
              <a:rPr sz="2000" spc="55" dirty="0">
                <a:solidFill>
                  <a:srgbClr val="434343"/>
                </a:solidFill>
                <a:latin typeface="Tahoma"/>
                <a:cs typeface="Tahoma"/>
              </a:rPr>
              <a:t>Tools </a:t>
            </a:r>
            <a:r>
              <a:rPr sz="2000" spc="60" dirty="0">
                <a:solidFill>
                  <a:srgbClr val="434343"/>
                </a:solidFill>
                <a:latin typeface="Tahoma"/>
                <a:cs typeface="Tahoma"/>
              </a:rPr>
              <a:t> </a:t>
            </a:r>
            <a:r>
              <a:rPr sz="2000" spc="125" dirty="0">
                <a:solidFill>
                  <a:srgbClr val="434343"/>
                </a:solidFill>
                <a:latin typeface="Tahoma"/>
                <a:cs typeface="Tahoma"/>
              </a:rPr>
              <a:t>Com</a:t>
            </a:r>
            <a:r>
              <a:rPr sz="2000" spc="95" dirty="0">
                <a:solidFill>
                  <a:srgbClr val="434343"/>
                </a:solidFill>
                <a:latin typeface="Tahoma"/>
                <a:cs typeface="Tahoma"/>
              </a:rPr>
              <a:t>p</a:t>
            </a:r>
            <a:r>
              <a:rPr sz="2000" spc="65" dirty="0">
                <a:solidFill>
                  <a:srgbClr val="434343"/>
                </a:solidFill>
                <a:latin typeface="Tahoma"/>
                <a:cs typeface="Tahoma"/>
              </a:rPr>
              <a:t>atib</a:t>
            </a:r>
            <a:r>
              <a:rPr sz="2000" spc="25" dirty="0">
                <a:solidFill>
                  <a:srgbClr val="434343"/>
                </a:solidFill>
                <a:latin typeface="Tahoma"/>
                <a:cs typeface="Tahoma"/>
              </a:rPr>
              <a:t>i</a:t>
            </a:r>
            <a:r>
              <a:rPr sz="2000" spc="45" dirty="0">
                <a:solidFill>
                  <a:srgbClr val="434343"/>
                </a:solidFill>
                <a:latin typeface="Tahoma"/>
                <a:cs typeface="Tahoma"/>
              </a:rPr>
              <a:t>l</a:t>
            </a:r>
            <a:r>
              <a:rPr sz="2000" spc="35" dirty="0">
                <a:solidFill>
                  <a:srgbClr val="434343"/>
                </a:solidFill>
                <a:latin typeface="Tahoma"/>
                <a:cs typeface="Tahoma"/>
              </a:rPr>
              <a:t>i</a:t>
            </a:r>
            <a:r>
              <a:rPr sz="2000" spc="20" dirty="0">
                <a:solidFill>
                  <a:srgbClr val="434343"/>
                </a:solidFill>
                <a:latin typeface="Tahoma"/>
                <a:cs typeface="Tahoma"/>
              </a:rPr>
              <a:t>ty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4115815" y="1972818"/>
            <a:ext cx="1400175" cy="6362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2000" spc="75" dirty="0">
                <a:solidFill>
                  <a:srgbClr val="434343"/>
                </a:solidFill>
                <a:latin typeface="Tahoma"/>
                <a:cs typeface="Tahoma"/>
              </a:rPr>
              <a:t>Networking</a:t>
            </a:r>
            <a:endParaRPr sz="2000">
              <a:latin typeface="Tahoma"/>
              <a:cs typeface="Tahoma"/>
            </a:endParaRPr>
          </a:p>
          <a:p>
            <a:pPr algn="ctr">
              <a:lnSpc>
                <a:spcPct val="100000"/>
              </a:lnSpc>
            </a:pPr>
            <a:r>
              <a:rPr sz="2000" spc="55" dirty="0">
                <a:solidFill>
                  <a:srgbClr val="434343"/>
                </a:solidFill>
                <a:latin typeface="Tahoma"/>
                <a:cs typeface="Tahoma"/>
              </a:rPr>
              <a:t>Related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0789411" y="2049018"/>
            <a:ext cx="1169035" cy="6362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0985" marR="5080" indent="-248920">
              <a:lnSpc>
                <a:spcPct val="100000"/>
              </a:lnSpc>
              <a:spcBef>
                <a:spcPts val="100"/>
              </a:spcBef>
            </a:pPr>
            <a:r>
              <a:rPr sz="2000" spc="30" dirty="0">
                <a:solidFill>
                  <a:srgbClr val="434343"/>
                </a:solidFill>
                <a:latin typeface="Tahoma"/>
                <a:cs typeface="Tahoma"/>
              </a:rPr>
              <a:t>Rec</a:t>
            </a:r>
            <a:r>
              <a:rPr sz="2000" spc="100" dirty="0">
                <a:solidFill>
                  <a:srgbClr val="434343"/>
                </a:solidFill>
                <a:latin typeface="Tahoma"/>
                <a:cs typeface="Tahoma"/>
              </a:rPr>
              <a:t>u</a:t>
            </a:r>
            <a:r>
              <a:rPr sz="2000" spc="85" dirty="0">
                <a:solidFill>
                  <a:srgbClr val="434343"/>
                </a:solidFill>
                <a:latin typeface="Tahoma"/>
                <a:cs typeface="Tahoma"/>
              </a:rPr>
              <a:t>rr</a:t>
            </a:r>
            <a:r>
              <a:rPr sz="2000" spc="45" dirty="0">
                <a:solidFill>
                  <a:srgbClr val="434343"/>
                </a:solidFill>
                <a:latin typeface="Tahoma"/>
                <a:cs typeface="Tahoma"/>
              </a:rPr>
              <a:t>i</a:t>
            </a:r>
            <a:r>
              <a:rPr sz="2000" spc="100" dirty="0">
                <a:solidFill>
                  <a:srgbClr val="434343"/>
                </a:solidFill>
                <a:latin typeface="Tahoma"/>
                <a:cs typeface="Tahoma"/>
              </a:rPr>
              <a:t>n</a:t>
            </a:r>
            <a:r>
              <a:rPr sz="2000" spc="-10" dirty="0">
                <a:solidFill>
                  <a:srgbClr val="434343"/>
                </a:solidFill>
                <a:latin typeface="Tahoma"/>
                <a:cs typeface="Tahoma"/>
              </a:rPr>
              <a:t>g  </a:t>
            </a:r>
            <a:r>
              <a:rPr sz="2000" spc="70" dirty="0">
                <a:solidFill>
                  <a:srgbClr val="434343"/>
                </a:solidFill>
                <a:latin typeface="Tahoma"/>
                <a:cs typeface="Tahoma"/>
              </a:rPr>
              <a:t>Costs</a:t>
            </a:r>
            <a:endParaRPr sz="2000">
              <a:latin typeface="Tahoma"/>
              <a:cs typeface="Tahoma"/>
            </a:endParaRPr>
          </a:p>
        </p:txBody>
      </p:sp>
      <p:pic>
        <p:nvPicPr>
          <p:cNvPr id="32" name="object 3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920740" y="1805939"/>
            <a:ext cx="1057656" cy="1053083"/>
          </a:xfrm>
          <a:prstGeom prst="rect">
            <a:avLst/>
          </a:prstGeom>
        </p:spPr>
      </p:pic>
      <p:pic>
        <p:nvPicPr>
          <p:cNvPr id="33" name="object 33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9460992" y="1886711"/>
            <a:ext cx="882396" cy="877824"/>
          </a:xfrm>
          <a:prstGeom prst="rect">
            <a:avLst/>
          </a:prstGeom>
        </p:spPr>
      </p:pic>
      <p:sp>
        <p:nvSpPr>
          <p:cNvPr id="34" name="object 34"/>
          <p:cNvSpPr txBox="1">
            <a:spLocks noGrp="1"/>
          </p:cNvSpPr>
          <p:nvPr>
            <p:ph type="title"/>
          </p:nvPr>
        </p:nvSpPr>
        <p:spPr>
          <a:xfrm>
            <a:off x="4672076" y="306451"/>
            <a:ext cx="691070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30" dirty="0">
                <a:solidFill>
                  <a:srgbClr val="3E3E3E"/>
                </a:solidFill>
              </a:rPr>
              <a:t>Challenges</a:t>
            </a:r>
            <a:r>
              <a:rPr spc="-95" dirty="0">
                <a:solidFill>
                  <a:srgbClr val="3E3E3E"/>
                </a:solidFill>
              </a:rPr>
              <a:t> </a:t>
            </a:r>
            <a:r>
              <a:rPr spc="20" dirty="0">
                <a:solidFill>
                  <a:srgbClr val="3E3E3E"/>
                </a:solidFill>
              </a:rPr>
              <a:t>in</a:t>
            </a:r>
            <a:r>
              <a:rPr spc="-110" dirty="0">
                <a:solidFill>
                  <a:srgbClr val="3E3E3E"/>
                </a:solidFill>
              </a:rPr>
              <a:t> </a:t>
            </a:r>
            <a:r>
              <a:rPr spc="20" dirty="0">
                <a:solidFill>
                  <a:srgbClr val="3E3E3E"/>
                </a:solidFill>
              </a:rPr>
              <a:t>the</a:t>
            </a:r>
            <a:r>
              <a:rPr spc="-95" dirty="0">
                <a:solidFill>
                  <a:srgbClr val="3E3E3E"/>
                </a:solidFill>
              </a:rPr>
              <a:t> </a:t>
            </a:r>
            <a:r>
              <a:rPr spc="5" dirty="0">
                <a:solidFill>
                  <a:srgbClr val="3E3E3E"/>
                </a:solidFill>
              </a:rPr>
              <a:t>Traditional</a:t>
            </a:r>
            <a:r>
              <a:rPr spc="-85" dirty="0">
                <a:solidFill>
                  <a:srgbClr val="3E3E3E"/>
                </a:solidFill>
              </a:rPr>
              <a:t> </a:t>
            </a:r>
            <a:r>
              <a:rPr spc="5" dirty="0">
                <a:solidFill>
                  <a:srgbClr val="3E3E3E"/>
                </a:solidFill>
              </a:rPr>
              <a:t>Approach</a:t>
            </a:r>
          </a:p>
        </p:txBody>
      </p:sp>
      <p:pic>
        <p:nvPicPr>
          <p:cNvPr id="35" name="object 35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3342132" y="757427"/>
            <a:ext cx="9619488" cy="365759"/>
          </a:xfrm>
          <a:prstGeom prst="rect">
            <a:avLst/>
          </a:prstGeom>
        </p:spPr>
      </p:pic>
    </p:spTree>
  </p:cSld>
  <p:clrMapOvr>
    <a:masterClrMapping/>
  </p:clrMapOvr>
</p:sld>
</file>

<file path=ppt/slides/slide49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125969" y="306451"/>
            <a:ext cx="200342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3E3E3E"/>
                </a:solidFill>
              </a:rPr>
              <a:t>Controllers</a:t>
            </a:r>
          </a:p>
        </p:txBody>
      </p:sp>
      <p:sp>
        <p:nvSpPr>
          <p:cNvPr id="4" name="object 4"/>
          <p:cNvSpPr/>
          <p:nvPr/>
        </p:nvSpPr>
        <p:spPr>
          <a:xfrm>
            <a:off x="3689603" y="2615183"/>
            <a:ext cx="4066540" cy="5733415"/>
          </a:xfrm>
          <a:custGeom>
            <a:avLst/>
            <a:gdLst/>
            <a:ahLst/>
            <a:cxnLst/>
            <a:rect l="l" t="t" r="r" b="b"/>
            <a:pathLst>
              <a:path w="4066540" h="5733415">
                <a:moveTo>
                  <a:pt x="3937127" y="0"/>
                </a:moveTo>
                <a:lnTo>
                  <a:pt x="128905" y="0"/>
                </a:lnTo>
                <a:lnTo>
                  <a:pt x="78759" y="10140"/>
                </a:lnTo>
                <a:lnTo>
                  <a:pt x="37782" y="37782"/>
                </a:lnTo>
                <a:lnTo>
                  <a:pt x="10140" y="78759"/>
                </a:lnTo>
                <a:lnTo>
                  <a:pt x="0" y="128905"/>
                </a:lnTo>
                <a:lnTo>
                  <a:pt x="0" y="5604344"/>
                </a:lnTo>
                <a:lnTo>
                  <a:pt x="10140" y="5654538"/>
                </a:lnTo>
                <a:lnTo>
                  <a:pt x="37782" y="5695524"/>
                </a:lnTo>
                <a:lnTo>
                  <a:pt x="78759" y="5723156"/>
                </a:lnTo>
                <a:lnTo>
                  <a:pt x="128905" y="5733288"/>
                </a:lnTo>
                <a:lnTo>
                  <a:pt x="3937127" y="5733288"/>
                </a:lnTo>
                <a:lnTo>
                  <a:pt x="3987272" y="5723156"/>
                </a:lnTo>
                <a:lnTo>
                  <a:pt x="4028249" y="5695524"/>
                </a:lnTo>
                <a:lnTo>
                  <a:pt x="4055891" y="5654538"/>
                </a:lnTo>
                <a:lnTo>
                  <a:pt x="4066031" y="5604344"/>
                </a:lnTo>
                <a:lnTo>
                  <a:pt x="4066031" y="128905"/>
                </a:lnTo>
                <a:lnTo>
                  <a:pt x="4055891" y="78759"/>
                </a:lnTo>
                <a:lnTo>
                  <a:pt x="4028249" y="37782"/>
                </a:lnTo>
                <a:lnTo>
                  <a:pt x="3987272" y="10140"/>
                </a:lnTo>
                <a:lnTo>
                  <a:pt x="3937127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793235" y="2737104"/>
            <a:ext cx="3855720" cy="5433060"/>
          </a:xfrm>
          <a:custGeom>
            <a:avLst/>
            <a:gdLst/>
            <a:ahLst/>
            <a:cxnLst/>
            <a:rect l="l" t="t" r="r" b="b"/>
            <a:pathLst>
              <a:path w="3855720" h="5433059">
                <a:moveTo>
                  <a:pt x="0" y="122300"/>
                </a:moveTo>
                <a:lnTo>
                  <a:pt x="9608" y="74687"/>
                </a:lnTo>
                <a:lnTo>
                  <a:pt x="35813" y="35813"/>
                </a:lnTo>
                <a:lnTo>
                  <a:pt x="74687" y="9608"/>
                </a:lnTo>
                <a:lnTo>
                  <a:pt x="122300" y="0"/>
                </a:lnTo>
                <a:lnTo>
                  <a:pt x="3733418" y="0"/>
                </a:lnTo>
                <a:lnTo>
                  <a:pt x="3781032" y="9608"/>
                </a:lnTo>
                <a:lnTo>
                  <a:pt x="3819906" y="35813"/>
                </a:lnTo>
                <a:lnTo>
                  <a:pt x="3846111" y="74687"/>
                </a:lnTo>
                <a:lnTo>
                  <a:pt x="3855719" y="122300"/>
                </a:lnTo>
                <a:lnTo>
                  <a:pt x="3855719" y="5310797"/>
                </a:lnTo>
                <a:lnTo>
                  <a:pt x="3846111" y="5358388"/>
                </a:lnTo>
                <a:lnTo>
                  <a:pt x="3819906" y="5397250"/>
                </a:lnTo>
                <a:lnTo>
                  <a:pt x="3781032" y="5423452"/>
                </a:lnTo>
                <a:lnTo>
                  <a:pt x="3733418" y="5433060"/>
                </a:lnTo>
                <a:lnTo>
                  <a:pt x="122300" y="5433060"/>
                </a:lnTo>
                <a:lnTo>
                  <a:pt x="74687" y="5423452"/>
                </a:lnTo>
                <a:lnTo>
                  <a:pt x="35813" y="5397250"/>
                </a:lnTo>
                <a:lnTo>
                  <a:pt x="9608" y="5358388"/>
                </a:lnTo>
                <a:lnTo>
                  <a:pt x="0" y="5310797"/>
                </a:lnTo>
                <a:lnTo>
                  <a:pt x="0" y="122300"/>
                </a:lnTo>
                <a:close/>
              </a:path>
            </a:pathLst>
          </a:custGeom>
          <a:ln w="12699">
            <a:solidFill>
              <a:srgbClr val="BEBEBE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599688" y="3118104"/>
            <a:ext cx="4243070" cy="887094"/>
          </a:xfrm>
          <a:prstGeom prst="rect">
            <a:avLst/>
          </a:prstGeom>
          <a:solidFill>
            <a:srgbClr val="5EC5D2"/>
          </a:solidFill>
        </p:spPr>
        <p:txBody>
          <a:bodyPr vert="horz" wrap="square" lIns="0" tIns="266065" rIns="0" bIns="0" rtlCol="0">
            <a:spAutoFit/>
          </a:bodyPr>
          <a:lstStyle/>
          <a:p>
            <a:pPr marL="1240155">
              <a:lnSpc>
                <a:spcPct val="100000"/>
              </a:lnSpc>
              <a:spcBef>
                <a:spcPts val="2095"/>
              </a:spcBef>
            </a:pPr>
            <a:r>
              <a:rPr sz="2200" spc="15" dirty="0">
                <a:solidFill>
                  <a:srgbClr val="3E3E3E"/>
                </a:solidFill>
                <a:latin typeface="Trebuchet MS"/>
                <a:cs typeface="Trebuchet MS"/>
              </a:rPr>
              <a:t>Direct</a:t>
            </a:r>
            <a:r>
              <a:rPr sz="2200" spc="-10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Trebuchet MS"/>
                <a:cs typeface="Trebuchet MS"/>
              </a:rPr>
              <a:t>control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599688" y="3006851"/>
            <a:ext cx="90170" cy="111760"/>
          </a:xfrm>
          <a:custGeom>
            <a:avLst/>
            <a:gdLst/>
            <a:ahLst/>
            <a:cxnLst/>
            <a:rect l="l" t="t" r="r" b="b"/>
            <a:pathLst>
              <a:path w="90170" h="111760">
                <a:moveTo>
                  <a:pt x="89915" y="0"/>
                </a:moveTo>
                <a:lnTo>
                  <a:pt x="0" y="111251"/>
                </a:lnTo>
                <a:lnTo>
                  <a:pt x="89915" y="111251"/>
                </a:lnTo>
                <a:lnTo>
                  <a:pt x="89915" y="0"/>
                </a:lnTo>
                <a:close/>
              </a:path>
            </a:pathLst>
          </a:custGeom>
          <a:solidFill>
            <a:srgbClr val="31A8B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754111" y="3006851"/>
            <a:ext cx="90170" cy="111760"/>
          </a:xfrm>
          <a:custGeom>
            <a:avLst/>
            <a:gdLst/>
            <a:ahLst/>
            <a:cxnLst/>
            <a:rect l="l" t="t" r="r" b="b"/>
            <a:pathLst>
              <a:path w="90170" h="111760">
                <a:moveTo>
                  <a:pt x="0" y="0"/>
                </a:moveTo>
                <a:lnTo>
                  <a:pt x="0" y="111251"/>
                </a:lnTo>
                <a:lnTo>
                  <a:pt x="89916" y="111251"/>
                </a:lnTo>
                <a:lnTo>
                  <a:pt x="0" y="0"/>
                </a:lnTo>
                <a:close/>
              </a:path>
            </a:pathLst>
          </a:custGeom>
          <a:solidFill>
            <a:srgbClr val="31A8B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3907916" y="4228617"/>
            <a:ext cx="3637279" cy="38817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14999"/>
              </a:lnSpc>
              <a:spcBef>
                <a:spcPts val="100"/>
              </a:spcBef>
              <a:buChar char="•"/>
              <a:tabLst>
                <a:tab pos="354965" algn="l"/>
                <a:tab pos="355600" algn="l"/>
              </a:tabLst>
            </a:pP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Controllers </a:t>
            </a:r>
            <a:r>
              <a:rPr sz="2200" spc="-10" dirty="0">
                <a:solidFill>
                  <a:srgbClr val="3E3E3E"/>
                </a:solidFill>
                <a:latin typeface="Trebuchet MS"/>
                <a:cs typeface="Trebuchet MS"/>
              </a:rPr>
              <a:t>interact </a:t>
            </a:r>
            <a:r>
              <a:rPr sz="2200" spc="5" dirty="0">
                <a:solidFill>
                  <a:srgbClr val="3E3E3E"/>
                </a:solidFill>
                <a:latin typeface="Trebuchet MS"/>
                <a:cs typeface="Trebuchet MS"/>
              </a:rPr>
              <a:t>with </a:t>
            </a:r>
            <a:r>
              <a:rPr sz="2200" spc="1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the external </a:t>
            </a:r>
            <a:r>
              <a:rPr sz="2200" spc="-40" dirty="0">
                <a:solidFill>
                  <a:srgbClr val="3E3E3E"/>
                </a:solidFill>
                <a:latin typeface="Trebuchet MS"/>
                <a:cs typeface="Trebuchet MS"/>
              </a:rPr>
              <a:t>state, </a:t>
            </a:r>
            <a:r>
              <a:rPr sz="2200" spc="25" dirty="0">
                <a:solidFill>
                  <a:srgbClr val="3E3E3E"/>
                </a:solidFill>
                <a:latin typeface="Trebuchet MS"/>
                <a:cs typeface="Trebuchet MS"/>
              </a:rPr>
              <a:t>find </a:t>
            </a:r>
            <a:r>
              <a:rPr sz="2200" spc="3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the </a:t>
            </a:r>
            <a:r>
              <a:rPr sz="2200" spc="60" dirty="0">
                <a:solidFill>
                  <a:srgbClr val="3E3E3E"/>
                </a:solidFill>
                <a:latin typeface="Trebuchet MS"/>
                <a:cs typeface="Trebuchet MS"/>
              </a:rPr>
              <a:t>desired </a:t>
            </a:r>
            <a:r>
              <a:rPr sz="2200" spc="10" dirty="0">
                <a:solidFill>
                  <a:srgbClr val="3E3E3E"/>
                </a:solidFill>
                <a:latin typeface="Trebuchet MS"/>
                <a:cs typeface="Trebuchet MS"/>
              </a:rPr>
              <a:t>state </a:t>
            </a:r>
            <a:r>
              <a:rPr sz="2200" spc="80" dirty="0">
                <a:solidFill>
                  <a:srgbClr val="3E3E3E"/>
                </a:solidFill>
                <a:latin typeface="Trebuchet MS"/>
                <a:cs typeface="Trebuchet MS"/>
              </a:rPr>
              <a:t>from </a:t>
            </a:r>
            <a:r>
              <a:rPr sz="2200" spc="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the </a:t>
            </a:r>
            <a:r>
              <a:rPr sz="2200" spc="60" dirty="0">
                <a:solidFill>
                  <a:srgbClr val="3E3E3E"/>
                </a:solidFill>
                <a:latin typeface="Trebuchet MS"/>
                <a:cs typeface="Trebuchet MS"/>
              </a:rPr>
              <a:t>API </a:t>
            </a:r>
            <a:r>
              <a:rPr sz="2200" spc="5" dirty="0">
                <a:solidFill>
                  <a:srgbClr val="3E3E3E"/>
                </a:solidFill>
                <a:latin typeface="Trebuchet MS"/>
                <a:cs typeface="Trebuchet MS"/>
              </a:rPr>
              <a:t>server, </a:t>
            </a:r>
            <a:r>
              <a:rPr sz="2200" spc="50" dirty="0">
                <a:solidFill>
                  <a:srgbClr val="3E3E3E"/>
                </a:solidFill>
                <a:latin typeface="Trebuchet MS"/>
                <a:cs typeface="Trebuchet MS"/>
              </a:rPr>
              <a:t>then </a:t>
            </a:r>
            <a:r>
              <a:rPr sz="2200" spc="5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rebuchet MS"/>
                <a:cs typeface="Trebuchet MS"/>
              </a:rPr>
              <a:t>communicate </a:t>
            </a:r>
            <a:r>
              <a:rPr sz="2200" spc="-15" dirty="0">
                <a:solidFill>
                  <a:srgbClr val="3E3E3E"/>
                </a:solidFill>
                <a:latin typeface="Trebuchet MS"/>
                <a:cs typeface="Trebuchet MS"/>
              </a:rPr>
              <a:t>directly </a:t>
            </a:r>
            <a:r>
              <a:rPr sz="2200" spc="-1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" dirty="0">
                <a:solidFill>
                  <a:srgbClr val="3E3E3E"/>
                </a:solidFill>
                <a:latin typeface="Trebuchet MS"/>
                <a:cs typeface="Trebuchet MS"/>
              </a:rPr>
              <a:t>with </a:t>
            </a:r>
            <a:r>
              <a:rPr sz="2200" spc="100" dirty="0">
                <a:solidFill>
                  <a:srgbClr val="3E3E3E"/>
                </a:solidFill>
                <a:latin typeface="Trebuchet MS"/>
                <a:cs typeface="Trebuchet MS"/>
              </a:rPr>
              <a:t>an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external </a:t>
            </a:r>
            <a:r>
              <a:rPr sz="2200" spc="75" dirty="0">
                <a:solidFill>
                  <a:srgbClr val="3E3E3E"/>
                </a:solidFill>
                <a:latin typeface="Trebuchet MS"/>
                <a:cs typeface="Trebuchet MS"/>
              </a:rPr>
              <a:t>system </a:t>
            </a:r>
            <a:r>
              <a:rPr sz="2200" spc="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to</a:t>
            </a:r>
            <a:r>
              <a:rPr sz="2200" spc="-10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bring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10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Trebuchet MS"/>
                <a:cs typeface="Trebuchet MS"/>
              </a:rPr>
              <a:t>current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" dirty="0">
                <a:solidFill>
                  <a:srgbClr val="3E3E3E"/>
                </a:solidFill>
                <a:latin typeface="Trebuchet MS"/>
                <a:cs typeface="Trebuchet MS"/>
              </a:rPr>
              <a:t>state </a:t>
            </a:r>
            <a:r>
              <a:rPr sz="2200" spc="-65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closer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in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Trebuchet MS"/>
                <a:cs typeface="Trebuchet MS"/>
              </a:rPr>
              <a:t>line.</a:t>
            </a:r>
            <a:endParaRPr sz="2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3E3E3E"/>
              </a:buClr>
              <a:buFont typeface="Trebuchet MS"/>
              <a:buChar char="•"/>
            </a:pPr>
            <a:endParaRPr sz="2950">
              <a:latin typeface="Trebuchet MS"/>
              <a:cs typeface="Trebuchet MS"/>
            </a:endParaRPr>
          </a:p>
          <a:p>
            <a:pPr marL="355600" indent="-342900">
              <a:lnSpc>
                <a:spcPct val="100000"/>
              </a:lnSpc>
              <a:buChar char="•"/>
              <a:tabLst>
                <a:tab pos="354965" algn="l"/>
                <a:tab pos="355600" algn="l"/>
              </a:tabLst>
            </a:pPr>
            <a:r>
              <a:rPr sz="2200" spc="45" dirty="0">
                <a:solidFill>
                  <a:srgbClr val="3E3E3E"/>
                </a:solidFill>
                <a:latin typeface="Trebuchet MS"/>
                <a:cs typeface="Trebuchet MS"/>
              </a:rPr>
              <a:t>Ex</a:t>
            </a:r>
            <a:r>
              <a:rPr sz="2200" spc="50" dirty="0">
                <a:solidFill>
                  <a:srgbClr val="3E3E3E"/>
                </a:solidFill>
                <a:latin typeface="Trebuchet MS"/>
                <a:cs typeface="Trebuchet MS"/>
              </a:rPr>
              <a:t>a</a:t>
            </a:r>
            <a:r>
              <a:rPr sz="2200" spc="95" dirty="0">
                <a:solidFill>
                  <a:srgbClr val="3E3E3E"/>
                </a:solidFill>
                <a:latin typeface="Trebuchet MS"/>
                <a:cs typeface="Trebuchet MS"/>
              </a:rPr>
              <a:t>mp</a:t>
            </a:r>
            <a:r>
              <a:rPr sz="2200" spc="30" dirty="0">
                <a:solidFill>
                  <a:srgbClr val="3E3E3E"/>
                </a:solidFill>
                <a:latin typeface="Trebuchet MS"/>
                <a:cs typeface="Trebuchet MS"/>
              </a:rPr>
              <a:t>l</a:t>
            </a:r>
            <a:r>
              <a:rPr sz="2200" spc="-120" dirty="0">
                <a:solidFill>
                  <a:srgbClr val="3E3E3E"/>
                </a:solidFill>
                <a:latin typeface="Trebuchet MS"/>
                <a:cs typeface="Trebuchet MS"/>
              </a:rPr>
              <a:t>e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:</a:t>
            </a:r>
            <a:r>
              <a:rPr sz="2200" spc="-6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155" dirty="0">
                <a:solidFill>
                  <a:srgbClr val="3E3E3E"/>
                </a:solidFill>
                <a:latin typeface="Trebuchet MS"/>
                <a:cs typeface="Trebuchet MS"/>
              </a:rPr>
              <a:t>J</a:t>
            </a:r>
            <a:r>
              <a:rPr sz="2200" spc="-170" dirty="0">
                <a:solidFill>
                  <a:srgbClr val="3E3E3E"/>
                </a:solidFill>
                <a:latin typeface="Trebuchet MS"/>
                <a:cs typeface="Trebuchet MS"/>
              </a:rPr>
              <a:t>o</a:t>
            </a:r>
            <a:r>
              <a:rPr sz="2200" spc="120" dirty="0">
                <a:solidFill>
                  <a:srgbClr val="3E3E3E"/>
                </a:solidFill>
                <a:latin typeface="Trebuchet MS"/>
                <a:cs typeface="Trebuchet MS"/>
              </a:rPr>
              <a:t>b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c</a:t>
            </a:r>
            <a:r>
              <a:rPr sz="2200" spc="50" dirty="0">
                <a:solidFill>
                  <a:srgbClr val="3E3E3E"/>
                </a:solidFill>
                <a:latin typeface="Trebuchet MS"/>
                <a:cs typeface="Trebuchet MS"/>
              </a:rPr>
              <a:t>o</a:t>
            </a:r>
            <a:r>
              <a:rPr sz="2200" spc="55" dirty="0">
                <a:solidFill>
                  <a:srgbClr val="3E3E3E"/>
                </a:solidFill>
                <a:latin typeface="Trebuchet MS"/>
                <a:cs typeface="Trebuchet MS"/>
              </a:rPr>
              <a:t>ntr</a:t>
            </a:r>
            <a:r>
              <a:rPr sz="2200" spc="70" dirty="0">
                <a:solidFill>
                  <a:srgbClr val="3E3E3E"/>
                </a:solidFill>
                <a:latin typeface="Trebuchet MS"/>
                <a:cs typeface="Trebuchet MS"/>
              </a:rPr>
              <a:t>o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l</a:t>
            </a:r>
            <a:r>
              <a:rPr sz="2200" spc="-105" dirty="0">
                <a:solidFill>
                  <a:srgbClr val="3E3E3E"/>
                </a:solidFill>
                <a:latin typeface="Trebuchet MS"/>
                <a:cs typeface="Trebuchet MS"/>
              </a:rPr>
              <a:t>l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er</a:t>
            </a:r>
            <a:r>
              <a:rPr sz="2200" spc="-225" dirty="0">
                <a:solidFill>
                  <a:srgbClr val="3E3E3E"/>
                </a:solidFill>
                <a:latin typeface="Trebuchet MS"/>
                <a:cs typeface="Trebuchet MS"/>
              </a:rPr>
              <a:t>.</a:t>
            </a:r>
            <a:endParaRPr sz="2200">
              <a:latin typeface="Trebuchet MS"/>
              <a:cs typeface="Trebuchet MS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8502395" y="2615183"/>
            <a:ext cx="4066540" cy="5733415"/>
            <a:chOff x="8502395" y="2615183"/>
            <a:chExt cx="4066540" cy="5733415"/>
          </a:xfrm>
        </p:grpSpPr>
        <p:sp>
          <p:nvSpPr>
            <p:cNvPr id="11" name="object 11"/>
            <p:cNvSpPr/>
            <p:nvPr/>
          </p:nvSpPr>
          <p:spPr>
            <a:xfrm>
              <a:off x="8502395" y="2615183"/>
              <a:ext cx="4066540" cy="5733415"/>
            </a:xfrm>
            <a:custGeom>
              <a:avLst/>
              <a:gdLst/>
              <a:ahLst/>
              <a:cxnLst/>
              <a:rect l="l" t="t" r="r" b="b"/>
              <a:pathLst>
                <a:path w="4066540" h="5733415">
                  <a:moveTo>
                    <a:pt x="3937127" y="0"/>
                  </a:moveTo>
                  <a:lnTo>
                    <a:pt x="128904" y="0"/>
                  </a:lnTo>
                  <a:lnTo>
                    <a:pt x="78759" y="10140"/>
                  </a:lnTo>
                  <a:lnTo>
                    <a:pt x="37782" y="37782"/>
                  </a:lnTo>
                  <a:lnTo>
                    <a:pt x="10140" y="78759"/>
                  </a:lnTo>
                  <a:lnTo>
                    <a:pt x="0" y="128905"/>
                  </a:lnTo>
                  <a:lnTo>
                    <a:pt x="0" y="5604344"/>
                  </a:lnTo>
                  <a:lnTo>
                    <a:pt x="10140" y="5654538"/>
                  </a:lnTo>
                  <a:lnTo>
                    <a:pt x="37782" y="5695524"/>
                  </a:lnTo>
                  <a:lnTo>
                    <a:pt x="78759" y="5723156"/>
                  </a:lnTo>
                  <a:lnTo>
                    <a:pt x="128904" y="5733288"/>
                  </a:lnTo>
                  <a:lnTo>
                    <a:pt x="3937127" y="5733288"/>
                  </a:lnTo>
                  <a:lnTo>
                    <a:pt x="3987272" y="5723156"/>
                  </a:lnTo>
                  <a:lnTo>
                    <a:pt x="4028249" y="5695524"/>
                  </a:lnTo>
                  <a:lnTo>
                    <a:pt x="4055891" y="5654538"/>
                  </a:lnTo>
                  <a:lnTo>
                    <a:pt x="4066031" y="5604344"/>
                  </a:lnTo>
                  <a:lnTo>
                    <a:pt x="4066031" y="128905"/>
                  </a:lnTo>
                  <a:lnTo>
                    <a:pt x="4055891" y="78759"/>
                  </a:lnTo>
                  <a:lnTo>
                    <a:pt x="4028249" y="37782"/>
                  </a:lnTo>
                  <a:lnTo>
                    <a:pt x="3987272" y="10140"/>
                  </a:lnTo>
                  <a:lnTo>
                    <a:pt x="3937127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610599" y="2744723"/>
              <a:ext cx="3854450" cy="5481955"/>
            </a:xfrm>
            <a:custGeom>
              <a:avLst/>
              <a:gdLst/>
              <a:ahLst/>
              <a:cxnLst/>
              <a:rect l="l" t="t" r="r" b="b"/>
              <a:pathLst>
                <a:path w="3854450" h="5481955">
                  <a:moveTo>
                    <a:pt x="0" y="122174"/>
                  </a:moveTo>
                  <a:lnTo>
                    <a:pt x="9606" y="74634"/>
                  </a:lnTo>
                  <a:lnTo>
                    <a:pt x="35798" y="35798"/>
                  </a:lnTo>
                  <a:lnTo>
                    <a:pt x="74634" y="9606"/>
                  </a:lnTo>
                  <a:lnTo>
                    <a:pt x="122174" y="0"/>
                  </a:lnTo>
                  <a:lnTo>
                    <a:pt x="3732022" y="0"/>
                  </a:lnTo>
                  <a:lnTo>
                    <a:pt x="3779561" y="9606"/>
                  </a:lnTo>
                  <a:lnTo>
                    <a:pt x="3818397" y="35798"/>
                  </a:lnTo>
                  <a:lnTo>
                    <a:pt x="3844589" y="74634"/>
                  </a:lnTo>
                  <a:lnTo>
                    <a:pt x="3854196" y="122174"/>
                  </a:lnTo>
                  <a:lnTo>
                    <a:pt x="3854196" y="5359615"/>
                  </a:lnTo>
                  <a:lnTo>
                    <a:pt x="3844589" y="5407188"/>
                  </a:lnTo>
                  <a:lnTo>
                    <a:pt x="3818397" y="5446034"/>
                  </a:lnTo>
                  <a:lnTo>
                    <a:pt x="3779561" y="5472224"/>
                  </a:lnTo>
                  <a:lnTo>
                    <a:pt x="3732022" y="5481828"/>
                  </a:lnTo>
                  <a:lnTo>
                    <a:pt x="122174" y="5481828"/>
                  </a:lnTo>
                  <a:lnTo>
                    <a:pt x="74634" y="5472224"/>
                  </a:lnTo>
                  <a:lnTo>
                    <a:pt x="35798" y="5446034"/>
                  </a:lnTo>
                  <a:lnTo>
                    <a:pt x="9606" y="5407188"/>
                  </a:lnTo>
                  <a:lnTo>
                    <a:pt x="0" y="5359615"/>
                  </a:lnTo>
                  <a:lnTo>
                    <a:pt x="0" y="122174"/>
                  </a:lnTo>
                  <a:close/>
                </a:path>
              </a:pathLst>
            </a:custGeom>
            <a:ln w="12700">
              <a:solidFill>
                <a:srgbClr val="BEBEBE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8412480" y="3150107"/>
            <a:ext cx="4241800" cy="943610"/>
          </a:xfrm>
          <a:prstGeom prst="rect">
            <a:avLst/>
          </a:prstGeom>
          <a:solidFill>
            <a:srgbClr val="DDC954"/>
          </a:solidFill>
        </p:spPr>
        <p:txBody>
          <a:bodyPr vert="horz" wrap="square" lIns="0" tIns="280670" rIns="0" bIns="0" rtlCol="0">
            <a:spAutoFit/>
          </a:bodyPr>
          <a:lstStyle/>
          <a:p>
            <a:pPr marL="41910" algn="ctr">
              <a:lnSpc>
                <a:spcPct val="100000"/>
              </a:lnSpc>
              <a:spcBef>
                <a:spcPts val="2210"/>
              </a:spcBef>
            </a:pPr>
            <a:r>
              <a:rPr sz="2200" spc="50" dirty="0">
                <a:solidFill>
                  <a:srgbClr val="3E3E3E"/>
                </a:solidFill>
                <a:latin typeface="Trebuchet MS"/>
                <a:cs typeface="Trebuchet MS"/>
              </a:rPr>
              <a:t>Control</a:t>
            </a:r>
            <a:r>
              <a:rPr sz="2200" spc="-114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" dirty="0">
                <a:solidFill>
                  <a:srgbClr val="3E3E3E"/>
                </a:solidFill>
                <a:latin typeface="Trebuchet MS"/>
                <a:cs typeface="Trebuchet MS"/>
              </a:rPr>
              <a:t>via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rebuchet MS"/>
                <a:cs typeface="Trebuchet MS"/>
              </a:rPr>
              <a:t>API</a:t>
            </a:r>
            <a:r>
              <a:rPr sz="2200" spc="-11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rebuchet MS"/>
                <a:cs typeface="Trebuchet MS"/>
              </a:rPr>
              <a:t>server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8412480" y="3031235"/>
            <a:ext cx="4243070" cy="119380"/>
          </a:xfrm>
          <a:custGeom>
            <a:avLst/>
            <a:gdLst/>
            <a:ahLst/>
            <a:cxnLst/>
            <a:rect l="l" t="t" r="r" b="b"/>
            <a:pathLst>
              <a:path w="4243070" h="119380">
                <a:moveTo>
                  <a:pt x="89916" y="0"/>
                </a:moveTo>
                <a:lnTo>
                  <a:pt x="0" y="118872"/>
                </a:lnTo>
                <a:lnTo>
                  <a:pt x="89916" y="118872"/>
                </a:lnTo>
                <a:lnTo>
                  <a:pt x="89916" y="0"/>
                </a:lnTo>
                <a:close/>
              </a:path>
              <a:path w="4243070" h="119380">
                <a:moveTo>
                  <a:pt x="4242816" y="118872"/>
                </a:moveTo>
                <a:lnTo>
                  <a:pt x="4154424" y="0"/>
                </a:lnTo>
                <a:lnTo>
                  <a:pt x="4154424" y="118872"/>
                </a:lnTo>
                <a:lnTo>
                  <a:pt x="4242816" y="118872"/>
                </a:lnTo>
                <a:close/>
              </a:path>
            </a:pathLst>
          </a:custGeom>
          <a:solidFill>
            <a:srgbClr val="AE9B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8723503" y="4225188"/>
            <a:ext cx="3492500" cy="2725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14999"/>
              </a:lnSpc>
              <a:spcBef>
                <a:spcPts val="100"/>
              </a:spcBef>
              <a:buChar char="•"/>
              <a:tabLst>
                <a:tab pos="354965" algn="l"/>
                <a:tab pos="355600" algn="l"/>
              </a:tabLst>
            </a:pPr>
            <a:r>
              <a:rPr sz="2200" spc="15" dirty="0">
                <a:solidFill>
                  <a:srgbClr val="3E3E3E"/>
                </a:solidFill>
                <a:latin typeface="Trebuchet MS"/>
                <a:cs typeface="Trebuchet MS"/>
              </a:rPr>
              <a:t>Inbuilt </a:t>
            </a:r>
            <a:r>
              <a:rPr sz="2200" spc="30" dirty="0">
                <a:solidFill>
                  <a:srgbClr val="3E3E3E"/>
                </a:solidFill>
                <a:latin typeface="Trebuchet MS"/>
                <a:cs typeface="Trebuchet MS"/>
              </a:rPr>
              <a:t>controllers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Trebuchet MS"/>
                <a:cs typeface="Trebuchet MS"/>
              </a:rPr>
              <a:t>manage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the </a:t>
            </a:r>
            <a:r>
              <a:rPr sz="2200" spc="30" dirty="0">
                <a:solidFill>
                  <a:srgbClr val="3E3E3E"/>
                </a:solidFill>
                <a:latin typeface="Trebuchet MS"/>
                <a:cs typeface="Trebuchet MS"/>
              </a:rPr>
              <a:t>current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" dirty="0">
                <a:solidFill>
                  <a:srgbClr val="3E3E3E"/>
                </a:solidFill>
                <a:latin typeface="Trebuchet MS"/>
                <a:cs typeface="Trebuchet MS"/>
              </a:rPr>
              <a:t>state</a:t>
            </a:r>
            <a:r>
              <a:rPr sz="2200" spc="-114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rebuchet MS"/>
                <a:cs typeface="Trebuchet MS"/>
              </a:rPr>
              <a:t>by</a:t>
            </a:r>
            <a:r>
              <a:rPr sz="2200" spc="-10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" dirty="0">
                <a:solidFill>
                  <a:srgbClr val="3E3E3E"/>
                </a:solidFill>
                <a:latin typeface="Trebuchet MS"/>
                <a:cs typeface="Trebuchet MS"/>
              </a:rPr>
              <a:t>interacting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" dirty="0">
                <a:solidFill>
                  <a:srgbClr val="3E3E3E"/>
                </a:solidFill>
                <a:latin typeface="Trebuchet MS"/>
                <a:cs typeface="Trebuchet MS"/>
              </a:rPr>
              <a:t>with </a:t>
            </a:r>
            <a:r>
              <a:rPr sz="2200" spc="-65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10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5" dirty="0">
                <a:solidFill>
                  <a:srgbClr val="3E3E3E"/>
                </a:solidFill>
                <a:latin typeface="Trebuchet MS"/>
                <a:cs typeface="Trebuchet MS"/>
              </a:rPr>
              <a:t>cluster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rebuchet MS"/>
                <a:cs typeface="Trebuchet MS"/>
              </a:rPr>
              <a:t>API</a:t>
            </a:r>
            <a:r>
              <a:rPr sz="2200" spc="-10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" dirty="0">
                <a:solidFill>
                  <a:srgbClr val="3E3E3E"/>
                </a:solidFill>
                <a:latin typeface="Trebuchet MS"/>
                <a:cs typeface="Trebuchet MS"/>
              </a:rPr>
              <a:t>server.</a:t>
            </a:r>
            <a:endParaRPr sz="2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3E3E3E"/>
              </a:buClr>
              <a:buFont typeface="Trebuchet MS"/>
              <a:buChar char="•"/>
            </a:pPr>
            <a:endParaRPr sz="2950">
              <a:latin typeface="Trebuchet MS"/>
              <a:cs typeface="Trebuchet MS"/>
            </a:endParaRPr>
          </a:p>
          <a:p>
            <a:pPr marL="355600" indent="-342900">
              <a:lnSpc>
                <a:spcPct val="100000"/>
              </a:lnSpc>
              <a:buChar char="•"/>
              <a:tabLst>
                <a:tab pos="354965" algn="l"/>
                <a:tab pos="355600" algn="l"/>
              </a:tabLst>
            </a:pP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Example: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Autoscaler</a:t>
            </a:r>
            <a:endParaRPr sz="2200">
              <a:latin typeface="Trebuchet MS"/>
              <a:cs typeface="Trebuchet MS"/>
            </a:endParaRPr>
          </a:p>
          <a:p>
            <a:pPr marL="355600">
              <a:lnSpc>
                <a:spcPct val="100000"/>
              </a:lnSpc>
              <a:spcBef>
                <a:spcPts val="395"/>
              </a:spcBef>
            </a:pPr>
            <a:r>
              <a:rPr sz="2200" spc="-5" dirty="0">
                <a:solidFill>
                  <a:srgbClr val="3E3E3E"/>
                </a:solidFill>
                <a:latin typeface="Trebuchet MS"/>
                <a:cs typeface="Trebuchet MS"/>
              </a:rPr>
              <a:t>controller.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141347" y="1499742"/>
            <a:ext cx="11968480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906520" marR="5080" indent="-3894454">
              <a:lnSpc>
                <a:spcPct val="100000"/>
              </a:lnSpc>
              <a:spcBef>
                <a:spcPts val="95"/>
              </a:spcBef>
            </a:pPr>
            <a:r>
              <a:rPr sz="2200" spc="30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controller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rebuchet MS"/>
                <a:cs typeface="Trebuchet MS"/>
              </a:rPr>
              <a:t>can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15" dirty="0">
                <a:solidFill>
                  <a:srgbClr val="3E3E3E"/>
                </a:solidFill>
                <a:latin typeface="Trebuchet MS"/>
                <a:cs typeface="Trebuchet MS"/>
              </a:rPr>
              <a:t>directly</a:t>
            </a:r>
            <a:r>
              <a:rPr sz="2200" spc="-5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carry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rebuchet MS"/>
                <a:cs typeface="Trebuchet MS"/>
              </a:rPr>
              <a:t>out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action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45" dirty="0">
                <a:solidFill>
                  <a:srgbClr val="3E3E3E"/>
                </a:solidFill>
                <a:latin typeface="Trebuchet MS"/>
                <a:cs typeface="Trebuchet MS"/>
              </a:rPr>
              <a:t>on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10" dirty="0">
                <a:solidFill>
                  <a:srgbClr val="3E3E3E"/>
                </a:solidFill>
                <a:latin typeface="Trebuchet MS"/>
                <a:cs typeface="Trebuchet MS"/>
              </a:rPr>
              <a:t>its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20" dirty="0">
                <a:solidFill>
                  <a:srgbClr val="3E3E3E"/>
                </a:solidFill>
                <a:latin typeface="Trebuchet MS"/>
                <a:cs typeface="Trebuchet MS"/>
              </a:rPr>
              <a:t>own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rebuchet MS"/>
                <a:cs typeface="Trebuchet MS"/>
              </a:rPr>
              <a:t>or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rebuchet MS"/>
                <a:cs typeface="Trebuchet MS"/>
              </a:rPr>
              <a:t>can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Trebuchet MS"/>
                <a:cs typeface="Trebuchet MS"/>
              </a:rPr>
              <a:t>control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" dirty="0">
                <a:solidFill>
                  <a:srgbClr val="3E3E3E"/>
                </a:solidFill>
                <a:latin typeface="Trebuchet MS"/>
                <a:cs typeface="Trebuchet MS"/>
              </a:rPr>
              <a:t>via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rebuchet MS"/>
                <a:cs typeface="Trebuchet MS"/>
              </a:rPr>
              <a:t>API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rebuchet MS"/>
                <a:cs typeface="Trebuchet MS"/>
              </a:rPr>
              <a:t>server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in </a:t>
            </a:r>
            <a:r>
              <a:rPr sz="2200" spc="-65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rebuchet MS"/>
                <a:cs typeface="Trebuchet MS"/>
              </a:rPr>
              <a:t>order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to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bring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rebuchet MS"/>
                <a:cs typeface="Trebuchet MS"/>
              </a:rPr>
              <a:t>desired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Trebuchet MS"/>
                <a:cs typeface="Trebuchet MS"/>
              </a:rPr>
              <a:t>state.</a:t>
            </a:r>
            <a:endParaRPr sz="2200">
              <a:latin typeface="Trebuchet MS"/>
              <a:cs typeface="Trebuchet MS"/>
            </a:endParaRPr>
          </a:p>
        </p:txBody>
      </p:sp>
      <p:pic>
        <p:nvPicPr>
          <p:cNvPr id="17" name="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758940" y="757427"/>
            <a:ext cx="2785872" cy="365759"/>
          </a:xfrm>
          <a:prstGeom prst="rect">
            <a:avLst/>
          </a:prstGeom>
        </p:spPr>
      </p:pic>
    </p:spTree>
  </p:cSld>
  <p:clrMapOvr>
    <a:masterClrMapping/>
  </p:clrMapOvr>
</p:sld>
</file>

<file path=ppt/slides/slide49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125969" y="306451"/>
            <a:ext cx="200342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3E3E3E"/>
                </a:solidFill>
              </a:rPr>
              <a:t>Controllers</a:t>
            </a:r>
          </a:p>
        </p:txBody>
      </p:sp>
      <p:sp>
        <p:nvSpPr>
          <p:cNvPr id="4" name="object 4"/>
          <p:cNvSpPr/>
          <p:nvPr/>
        </p:nvSpPr>
        <p:spPr>
          <a:xfrm>
            <a:off x="1725929" y="2340101"/>
            <a:ext cx="12806680" cy="3741420"/>
          </a:xfrm>
          <a:custGeom>
            <a:avLst/>
            <a:gdLst/>
            <a:ahLst/>
            <a:cxnLst/>
            <a:rect l="l" t="t" r="r" b="b"/>
            <a:pathLst>
              <a:path w="12806680" h="3741420">
                <a:moveTo>
                  <a:pt x="0" y="623570"/>
                </a:moveTo>
                <a:lnTo>
                  <a:pt x="1875" y="574833"/>
                </a:lnTo>
                <a:lnTo>
                  <a:pt x="7411" y="527124"/>
                </a:lnTo>
                <a:lnTo>
                  <a:pt x="16467" y="480579"/>
                </a:lnTo>
                <a:lnTo>
                  <a:pt x="28905" y="435339"/>
                </a:lnTo>
                <a:lnTo>
                  <a:pt x="44587" y="391541"/>
                </a:lnTo>
                <a:lnTo>
                  <a:pt x="63374" y="349324"/>
                </a:lnTo>
                <a:lnTo>
                  <a:pt x="85127" y="308826"/>
                </a:lnTo>
                <a:lnTo>
                  <a:pt x="109709" y="270186"/>
                </a:lnTo>
                <a:lnTo>
                  <a:pt x="136980" y="233543"/>
                </a:lnTo>
                <a:lnTo>
                  <a:pt x="166801" y="199035"/>
                </a:lnTo>
                <a:lnTo>
                  <a:pt x="199035" y="166801"/>
                </a:lnTo>
                <a:lnTo>
                  <a:pt x="233543" y="136980"/>
                </a:lnTo>
                <a:lnTo>
                  <a:pt x="270186" y="109709"/>
                </a:lnTo>
                <a:lnTo>
                  <a:pt x="308826" y="85127"/>
                </a:lnTo>
                <a:lnTo>
                  <a:pt x="349324" y="63374"/>
                </a:lnTo>
                <a:lnTo>
                  <a:pt x="391541" y="44587"/>
                </a:lnTo>
                <a:lnTo>
                  <a:pt x="435339" y="28905"/>
                </a:lnTo>
                <a:lnTo>
                  <a:pt x="480579" y="16467"/>
                </a:lnTo>
                <a:lnTo>
                  <a:pt x="527124" y="7411"/>
                </a:lnTo>
                <a:lnTo>
                  <a:pt x="574833" y="1875"/>
                </a:lnTo>
                <a:lnTo>
                  <a:pt x="623569" y="0"/>
                </a:lnTo>
                <a:lnTo>
                  <a:pt x="12182602" y="0"/>
                </a:lnTo>
                <a:lnTo>
                  <a:pt x="12231338" y="1875"/>
                </a:lnTo>
                <a:lnTo>
                  <a:pt x="12279047" y="7411"/>
                </a:lnTo>
                <a:lnTo>
                  <a:pt x="12325592" y="16467"/>
                </a:lnTo>
                <a:lnTo>
                  <a:pt x="12370832" y="28905"/>
                </a:lnTo>
                <a:lnTo>
                  <a:pt x="12414630" y="44587"/>
                </a:lnTo>
                <a:lnTo>
                  <a:pt x="12456847" y="63374"/>
                </a:lnTo>
                <a:lnTo>
                  <a:pt x="12497345" y="85127"/>
                </a:lnTo>
                <a:lnTo>
                  <a:pt x="12535985" y="109709"/>
                </a:lnTo>
                <a:lnTo>
                  <a:pt x="12572628" y="136980"/>
                </a:lnTo>
                <a:lnTo>
                  <a:pt x="12607136" y="166801"/>
                </a:lnTo>
                <a:lnTo>
                  <a:pt x="12639370" y="199035"/>
                </a:lnTo>
                <a:lnTo>
                  <a:pt x="12669191" y="233543"/>
                </a:lnTo>
                <a:lnTo>
                  <a:pt x="12696462" y="270186"/>
                </a:lnTo>
                <a:lnTo>
                  <a:pt x="12721044" y="308826"/>
                </a:lnTo>
                <a:lnTo>
                  <a:pt x="12742797" y="349324"/>
                </a:lnTo>
                <a:lnTo>
                  <a:pt x="12761584" y="391541"/>
                </a:lnTo>
                <a:lnTo>
                  <a:pt x="12777266" y="435339"/>
                </a:lnTo>
                <a:lnTo>
                  <a:pt x="12789704" y="480579"/>
                </a:lnTo>
                <a:lnTo>
                  <a:pt x="12798760" y="527124"/>
                </a:lnTo>
                <a:lnTo>
                  <a:pt x="12804296" y="574833"/>
                </a:lnTo>
                <a:lnTo>
                  <a:pt x="12806172" y="623570"/>
                </a:lnTo>
                <a:lnTo>
                  <a:pt x="12806172" y="3117850"/>
                </a:lnTo>
                <a:lnTo>
                  <a:pt x="12804296" y="3166586"/>
                </a:lnTo>
                <a:lnTo>
                  <a:pt x="12798760" y="3214295"/>
                </a:lnTo>
                <a:lnTo>
                  <a:pt x="12789704" y="3260840"/>
                </a:lnTo>
                <a:lnTo>
                  <a:pt x="12777266" y="3306080"/>
                </a:lnTo>
                <a:lnTo>
                  <a:pt x="12761584" y="3349878"/>
                </a:lnTo>
                <a:lnTo>
                  <a:pt x="12742797" y="3392095"/>
                </a:lnTo>
                <a:lnTo>
                  <a:pt x="12721044" y="3432593"/>
                </a:lnTo>
                <a:lnTo>
                  <a:pt x="12696462" y="3471233"/>
                </a:lnTo>
                <a:lnTo>
                  <a:pt x="12669191" y="3507876"/>
                </a:lnTo>
                <a:lnTo>
                  <a:pt x="12639370" y="3542384"/>
                </a:lnTo>
                <a:lnTo>
                  <a:pt x="12607136" y="3574618"/>
                </a:lnTo>
                <a:lnTo>
                  <a:pt x="12572628" y="3604439"/>
                </a:lnTo>
                <a:lnTo>
                  <a:pt x="12535985" y="3631710"/>
                </a:lnTo>
                <a:lnTo>
                  <a:pt x="12497345" y="3656292"/>
                </a:lnTo>
                <a:lnTo>
                  <a:pt x="12456847" y="3678045"/>
                </a:lnTo>
                <a:lnTo>
                  <a:pt x="12414630" y="3696832"/>
                </a:lnTo>
                <a:lnTo>
                  <a:pt x="12370832" y="3712514"/>
                </a:lnTo>
                <a:lnTo>
                  <a:pt x="12325592" y="3724952"/>
                </a:lnTo>
                <a:lnTo>
                  <a:pt x="12279047" y="3734008"/>
                </a:lnTo>
                <a:lnTo>
                  <a:pt x="12231338" y="3739544"/>
                </a:lnTo>
                <a:lnTo>
                  <a:pt x="12182602" y="3741420"/>
                </a:lnTo>
                <a:lnTo>
                  <a:pt x="623569" y="3741420"/>
                </a:lnTo>
                <a:lnTo>
                  <a:pt x="574833" y="3739544"/>
                </a:lnTo>
                <a:lnTo>
                  <a:pt x="527124" y="3734008"/>
                </a:lnTo>
                <a:lnTo>
                  <a:pt x="480579" y="3724952"/>
                </a:lnTo>
                <a:lnTo>
                  <a:pt x="435339" y="3712514"/>
                </a:lnTo>
                <a:lnTo>
                  <a:pt x="391541" y="3696832"/>
                </a:lnTo>
                <a:lnTo>
                  <a:pt x="349324" y="3678045"/>
                </a:lnTo>
                <a:lnTo>
                  <a:pt x="308826" y="3656292"/>
                </a:lnTo>
                <a:lnTo>
                  <a:pt x="270186" y="3631710"/>
                </a:lnTo>
                <a:lnTo>
                  <a:pt x="233543" y="3604439"/>
                </a:lnTo>
                <a:lnTo>
                  <a:pt x="199035" y="3574618"/>
                </a:lnTo>
                <a:lnTo>
                  <a:pt x="166801" y="3542384"/>
                </a:lnTo>
                <a:lnTo>
                  <a:pt x="136980" y="3507876"/>
                </a:lnTo>
                <a:lnTo>
                  <a:pt x="109709" y="3471233"/>
                </a:lnTo>
                <a:lnTo>
                  <a:pt x="85127" y="3432593"/>
                </a:lnTo>
                <a:lnTo>
                  <a:pt x="63374" y="3392095"/>
                </a:lnTo>
                <a:lnTo>
                  <a:pt x="44587" y="3349878"/>
                </a:lnTo>
                <a:lnTo>
                  <a:pt x="28905" y="3306080"/>
                </a:lnTo>
                <a:lnTo>
                  <a:pt x="16467" y="3260840"/>
                </a:lnTo>
                <a:lnTo>
                  <a:pt x="7411" y="3214295"/>
                </a:lnTo>
                <a:lnTo>
                  <a:pt x="1875" y="3166586"/>
                </a:lnTo>
                <a:lnTo>
                  <a:pt x="0" y="3117850"/>
                </a:lnTo>
                <a:lnTo>
                  <a:pt x="0" y="623570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221992" y="2034539"/>
            <a:ext cx="1717675" cy="489584"/>
          </a:xfrm>
          <a:custGeom>
            <a:avLst/>
            <a:gdLst/>
            <a:ahLst/>
            <a:cxnLst/>
            <a:rect l="l" t="t" r="r" b="b"/>
            <a:pathLst>
              <a:path w="1717675" h="489585">
                <a:moveTo>
                  <a:pt x="1636013" y="0"/>
                </a:moveTo>
                <a:lnTo>
                  <a:pt x="81533" y="0"/>
                </a:lnTo>
                <a:lnTo>
                  <a:pt x="49774" y="6399"/>
                </a:lnTo>
                <a:lnTo>
                  <a:pt x="23860" y="23860"/>
                </a:lnTo>
                <a:lnTo>
                  <a:pt x="6399" y="49774"/>
                </a:lnTo>
                <a:lnTo>
                  <a:pt x="0" y="81533"/>
                </a:lnTo>
                <a:lnTo>
                  <a:pt x="0" y="407669"/>
                </a:lnTo>
                <a:lnTo>
                  <a:pt x="6399" y="439429"/>
                </a:lnTo>
                <a:lnTo>
                  <a:pt x="23860" y="465343"/>
                </a:lnTo>
                <a:lnTo>
                  <a:pt x="49774" y="482804"/>
                </a:lnTo>
                <a:lnTo>
                  <a:pt x="81533" y="489203"/>
                </a:lnTo>
                <a:lnTo>
                  <a:pt x="1636013" y="489203"/>
                </a:lnTo>
                <a:lnTo>
                  <a:pt x="1667773" y="482804"/>
                </a:lnTo>
                <a:lnTo>
                  <a:pt x="1693687" y="465343"/>
                </a:lnTo>
                <a:lnTo>
                  <a:pt x="1711148" y="439429"/>
                </a:lnTo>
                <a:lnTo>
                  <a:pt x="1717547" y="407669"/>
                </a:lnTo>
                <a:lnTo>
                  <a:pt x="1717547" y="81533"/>
                </a:lnTo>
                <a:lnTo>
                  <a:pt x="1711148" y="49774"/>
                </a:lnTo>
                <a:lnTo>
                  <a:pt x="1693687" y="23860"/>
                </a:lnTo>
                <a:lnTo>
                  <a:pt x="1667773" y="6399"/>
                </a:lnTo>
                <a:lnTo>
                  <a:pt x="1636013" y="0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280920" y="2052574"/>
            <a:ext cx="11910060" cy="3733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99415">
              <a:lnSpc>
                <a:spcPct val="100000"/>
              </a:lnSpc>
              <a:spcBef>
                <a:spcPts val="95"/>
              </a:spcBef>
            </a:pPr>
            <a:r>
              <a:rPr sz="2200" b="1" spc="-35" dirty="0">
                <a:solidFill>
                  <a:srgbClr val="FFFFFF"/>
                </a:solidFill>
                <a:latin typeface="Tahoma"/>
                <a:cs typeface="Tahoma"/>
              </a:rPr>
              <a:t>Types</a:t>
            </a:r>
            <a:endParaRPr sz="22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3400">
              <a:latin typeface="Tahoma"/>
              <a:cs typeface="Tahoma"/>
            </a:endParaRPr>
          </a:p>
          <a:p>
            <a:pPr marL="355600" indent="-342900">
              <a:lnSpc>
                <a:spcPct val="100000"/>
              </a:lnSpc>
              <a:buChar char="•"/>
              <a:tabLst>
                <a:tab pos="354965" algn="l"/>
                <a:tab pos="355600" algn="l"/>
              </a:tabLst>
            </a:pP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ReplicationController</a:t>
            </a:r>
            <a:r>
              <a:rPr sz="2200" spc="-1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" dirty="0">
                <a:solidFill>
                  <a:srgbClr val="3E3E3E"/>
                </a:solidFill>
                <a:latin typeface="Trebuchet MS"/>
                <a:cs typeface="Trebuchet MS"/>
              </a:rPr>
              <a:t>replicates</a:t>
            </a:r>
            <a:r>
              <a:rPr sz="2200" spc="-4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Trebuchet MS"/>
                <a:cs typeface="Trebuchet MS"/>
              </a:rPr>
              <a:t>and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scales</a:t>
            </a:r>
            <a:r>
              <a:rPr sz="2200" spc="-4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35" dirty="0">
                <a:solidFill>
                  <a:srgbClr val="3E3E3E"/>
                </a:solidFill>
                <a:latin typeface="Trebuchet MS"/>
                <a:cs typeface="Trebuchet MS"/>
              </a:rPr>
              <a:t>pods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rebuchet MS"/>
                <a:cs typeface="Trebuchet MS"/>
              </a:rPr>
              <a:t>across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Kubernetes</a:t>
            </a:r>
            <a:r>
              <a:rPr sz="2200" spc="-5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dirty="0">
                <a:solidFill>
                  <a:srgbClr val="3E3E3E"/>
                </a:solidFill>
                <a:latin typeface="Trebuchet MS"/>
                <a:cs typeface="Trebuchet MS"/>
              </a:rPr>
              <a:t>clusters.</a:t>
            </a:r>
            <a:endParaRPr sz="2200">
              <a:latin typeface="Trebuchet MS"/>
              <a:cs typeface="Trebuchet MS"/>
            </a:endParaRPr>
          </a:p>
          <a:p>
            <a:pPr marL="355600" marR="5080" indent="-342900">
              <a:lnSpc>
                <a:spcPct val="150000"/>
              </a:lnSpc>
              <a:buChar char="•"/>
              <a:tabLst>
                <a:tab pos="354965" algn="l"/>
                <a:tab pos="355600" algn="l"/>
              </a:tabLst>
            </a:pP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Controllers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" dirty="0">
                <a:solidFill>
                  <a:srgbClr val="3E3E3E"/>
                </a:solidFill>
                <a:latin typeface="Trebuchet MS"/>
                <a:cs typeface="Trebuchet MS"/>
              </a:rPr>
              <a:t>take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care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of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20" dirty="0">
                <a:solidFill>
                  <a:srgbClr val="3E3E3E"/>
                </a:solidFill>
                <a:latin typeface="Trebuchet MS"/>
                <a:cs typeface="Trebuchet MS"/>
              </a:rPr>
              <a:t>availability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of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rebuchet MS"/>
                <a:cs typeface="Trebuchet MS"/>
              </a:rPr>
              <a:t>pods,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10" dirty="0">
                <a:solidFill>
                  <a:srgbClr val="3E3E3E"/>
                </a:solidFill>
                <a:latin typeface="Trebuchet MS"/>
                <a:cs typeface="Trebuchet MS"/>
              </a:rPr>
              <a:t>and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if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it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Trebuchet MS"/>
                <a:cs typeface="Trebuchet MS"/>
              </a:rPr>
              <a:t>fails,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a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replacement</a:t>
            </a:r>
            <a:r>
              <a:rPr sz="2200" spc="-4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25" dirty="0">
                <a:solidFill>
                  <a:srgbClr val="3E3E3E"/>
                </a:solidFill>
                <a:latin typeface="Trebuchet MS"/>
                <a:cs typeface="Trebuchet MS"/>
              </a:rPr>
              <a:t>pod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Trebuchet MS"/>
                <a:cs typeface="Trebuchet MS"/>
              </a:rPr>
              <a:t>gets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created </a:t>
            </a:r>
            <a:r>
              <a:rPr sz="2200" spc="-64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5" dirty="0">
                <a:solidFill>
                  <a:srgbClr val="3E3E3E"/>
                </a:solidFill>
                <a:latin typeface="Trebuchet MS"/>
                <a:cs typeface="Trebuchet MS"/>
              </a:rPr>
              <a:t>automatically.</a:t>
            </a:r>
            <a:endParaRPr sz="2200">
              <a:latin typeface="Trebuchet MS"/>
              <a:cs typeface="Trebuchet MS"/>
            </a:endParaRPr>
          </a:p>
          <a:p>
            <a:pPr marL="355600" indent="-342900">
              <a:lnSpc>
                <a:spcPct val="100000"/>
              </a:lnSpc>
              <a:spcBef>
                <a:spcPts val="1320"/>
              </a:spcBef>
              <a:buChar char="•"/>
              <a:tabLst>
                <a:tab pos="354965" algn="l"/>
                <a:tab pos="355600" algn="l"/>
              </a:tabLst>
            </a:pPr>
            <a:r>
              <a:rPr sz="2200" spc="100" dirty="0">
                <a:solidFill>
                  <a:srgbClr val="3E3E3E"/>
                </a:solidFill>
                <a:latin typeface="Trebuchet MS"/>
                <a:cs typeface="Trebuchet MS"/>
              </a:rPr>
              <a:t>DaemonSet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controller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Trebuchet MS"/>
                <a:cs typeface="Trebuchet MS"/>
              </a:rPr>
              <a:t>ensures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rebuchet MS"/>
                <a:cs typeface="Trebuchet MS"/>
              </a:rPr>
              <a:t>only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Trebuchet MS"/>
                <a:cs typeface="Trebuchet MS"/>
              </a:rPr>
              <a:t>one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25" dirty="0">
                <a:solidFill>
                  <a:srgbClr val="3E3E3E"/>
                </a:solidFill>
                <a:latin typeface="Trebuchet MS"/>
                <a:cs typeface="Trebuchet MS"/>
              </a:rPr>
              <a:t>pod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20" dirty="0">
                <a:solidFill>
                  <a:srgbClr val="3E3E3E"/>
                </a:solidFill>
                <a:latin typeface="Trebuchet MS"/>
                <a:cs typeface="Trebuchet MS"/>
              </a:rPr>
              <a:t>runs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45" dirty="0">
                <a:solidFill>
                  <a:srgbClr val="3E3E3E"/>
                </a:solidFill>
                <a:latin typeface="Trebuchet MS"/>
                <a:cs typeface="Trebuchet MS"/>
              </a:rPr>
              <a:t>on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Trebuchet MS"/>
                <a:cs typeface="Trebuchet MS"/>
              </a:rPr>
              <a:t>each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node.</a:t>
            </a:r>
            <a:endParaRPr sz="2200">
              <a:latin typeface="Trebuchet MS"/>
              <a:cs typeface="Trebuchet MS"/>
            </a:endParaRPr>
          </a:p>
          <a:p>
            <a:pPr marL="355600" marR="469265" indent="-342900">
              <a:lnSpc>
                <a:spcPct val="150000"/>
              </a:lnSpc>
              <a:buChar char="•"/>
              <a:tabLst>
                <a:tab pos="354965" algn="l"/>
                <a:tab pos="355600" algn="l"/>
              </a:tabLst>
            </a:pP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Job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controller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Trebuchet MS"/>
                <a:cs typeface="Trebuchet MS"/>
              </a:rPr>
              <a:t>manages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Trebuchet MS"/>
                <a:cs typeface="Trebuchet MS"/>
              </a:rPr>
              <a:t>all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batch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jobs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of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35" dirty="0">
                <a:solidFill>
                  <a:srgbClr val="3E3E3E"/>
                </a:solidFill>
                <a:latin typeface="Trebuchet MS"/>
                <a:cs typeface="Trebuchet MS"/>
              </a:rPr>
              <a:t>pods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Trebuchet MS"/>
                <a:cs typeface="Trebuchet MS"/>
              </a:rPr>
              <a:t>which</a:t>
            </a:r>
            <a:r>
              <a:rPr sz="2200" spc="-6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are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Trebuchet MS"/>
                <a:cs typeface="Trebuchet MS"/>
              </a:rPr>
              <a:t>executed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in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a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Kubernetes </a:t>
            </a:r>
            <a:r>
              <a:rPr sz="2200" spc="-65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15" dirty="0">
                <a:solidFill>
                  <a:srgbClr val="3E3E3E"/>
                </a:solidFill>
                <a:latin typeface="Trebuchet MS"/>
                <a:cs typeface="Trebuchet MS"/>
              </a:rPr>
              <a:t>cluster.</a:t>
            </a:r>
            <a:endParaRPr sz="2200">
              <a:latin typeface="Trebuchet MS"/>
              <a:cs typeface="Trebuchet MS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758940" y="757427"/>
            <a:ext cx="2785872" cy="365759"/>
          </a:xfrm>
          <a:prstGeom prst="rect">
            <a:avLst/>
          </a:prstGeom>
        </p:spPr>
      </p:pic>
    </p:spTree>
  </p:cSld>
  <p:clrMapOvr>
    <a:masterClrMapping/>
  </p:clrMapOvr>
</p:sld>
</file>

<file path=ppt/slides/slide49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125969" y="306451"/>
            <a:ext cx="200342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3E3E3E"/>
                </a:solidFill>
              </a:rPr>
              <a:t>Controllers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533271" y="2379091"/>
            <a:ext cx="11948795" cy="34702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84200" indent="-572135">
              <a:lnSpc>
                <a:spcPct val="100000"/>
              </a:lnSpc>
              <a:spcBef>
                <a:spcPts val="95"/>
              </a:spcBef>
              <a:buChar char="•"/>
              <a:tabLst>
                <a:tab pos="584200" algn="l"/>
                <a:tab pos="584835" algn="l"/>
              </a:tabLst>
            </a:pP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Kubernetes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20" dirty="0">
                <a:solidFill>
                  <a:srgbClr val="3E3E3E"/>
                </a:solidFill>
                <a:latin typeface="Trebuchet MS"/>
                <a:cs typeface="Trebuchet MS"/>
              </a:rPr>
              <a:t>has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a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5" dirty="0">
                <a:solidFill>
                  <a:srgbClr val="3E3E3E"/>
                </a:solidFill>
                <a:latin typeface="Trebuchet MS"/>
                <a:cs typeface="Trebuchet MS"/>
              </a:rPr>
              <a:t>set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of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5" dirty="0">
                <a:solidFill>
                  <a:srgbClr val="3E3E3E"/>
                </a:solidFill>
                <a:latin typeface="Trebuchet MS"/>
                <a:cs typeface="Trebuchet MS"/>
              </a:rPr>
              <a:t>built-in</a:t>
            </a:r>
            <a:r>
              <a:rPr sz="2200" spc="-4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Trebuchet MS"/>
                <a:cs typeface="Trebuchet MS"/>
              </a:rPr>
              <a:t>controllers</a:t>
            </a:r>
            <a:r>
              <a:rPr sz="2200" spc="-5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Trebuchet MS"/>
                <a:cs typeface="Trebuchet MS"/>
              </a:rPr>
              <a:t>which</a:t>
            </a:r>
            <a:r>
              <a:rPr sz="2200" spc="-6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rebuchet MS"/>
                <a:cs typeface="Trebuchet MS"/>
              </a:rPr>
              <a:t>provide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rebuchet MS"/>
                <a:cs typeface="Trebuchet MS"/>
              </a:rPr>
              <a:t>important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core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behaviors.</a:t>
            </a:r>
            <a:endParaRPr sz="2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Clr>
                <a:srgbClr val="3E3E3E"/>
              </a:buClr>
              <a:buFont typeface="Trebuchet MS"/>
              <a:buChar char="•"/>
            </a:pPr>
            <a:endParaRPr sz="2950">
              <a:latin typeface="Trebuchet MS"/>
              <a:cs typeface="Trebuchet MS"/>
            </a:endParaRPr>
          </a:p>
          <a:p>
            <a:pPr marL="584200" indent="-572135">
              <a:lnSpc>
                <a:spcPct val="100000"/>
              </a:lnSpc>
              <a:buChar char="•"/>
              <a:tabLst>
                <a:tab pos="584200" algn="l"/>
                <a:tab pos="584835" algn="l"/>
              </a:tabLst>
            </a:pPr>
            <a:r>
              <a:rPr sz="2200" spc="25" dirty="0">
                <a:solidFill>
                  <a:srgbClr val="3E3E3E"/>
                </a:solidFill>
                <a:latin typeface="Trebuchet MS"/>
                <a:cs typeface="Trebuchet MS"/>
              </a:rPr>
              <a:t>They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Trebuchet MS"/>
                <a:cs typeface="Trebuchet MS"/>
              </a:rPr>
              <a:t>run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Trebuchet MS"/>
                <a:cs typeface="Trebuchet MS"/>
              </a:rPr>
              <a:t>inside</a:t>
            </a:r>
            <a:r>
              <a:rPr sz="2200" spc="-4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Trebuchet MS"/>
                <a:cs typeface="Trebuchet MS"/>
              </a:rPr>
              <a:t>kube-controller-manager.</a:t>
            </a:r>
            <a:endParaRPr sz="2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Clr>
                <a:srgbClr val="3E3E3E"/>
              </a:buClr>
              <a:buFont typeface="Trebuchet MS"/>
              <a:buChar char="•"/>
            </a:pPr>
            <a:endParaRPr sz="2950">
              <a:latin typeface="Trebuchet MS"/>
              <a:cs typeface="Trebuchet MS"/>
            </a:endParaRPr>
          </a:p>
          <a:p>
            <a:pPr marL="584200" indent="-572135">
              <a:lnSpc>
                <a:spcPct val="100000"/>
              </a:lnSpc>
              <a:buChar char="•"/>
              <a:tabLst>
                <a:tab pos="584200" algn="l"/>
                <a:tab pos="584835" algn="l"/>
              </a:tabLst>
            </a:pPr>
            <a:r>
              <a:rPr sz="2200" spc="135" dirty="0">
                <a:solidFill>
                  <a:srgbClr val="3E3E3E"/>
                </a:solidFill>
                <a:latin typeface="Trebuchet MS"/>
                <a:cs typeface="Trebuchet MS"/>
              </a:rPr>
              <a:t>Some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examples</a:t>
            </a:r>
            <a:r>
              <a:rPr sz="2200" spc="-4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of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Trebuchet MS"/>
                <a:cs typeface="Trebuchet MS"/>
              </a:rPr>
              <a:t>such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Trebuchet MS"/>
                <a:cs typeface="Trebuchet MS"/>
              </a:rPr>
              <a:t>controllers</a:t>
            </a:r>
            <a:r>
              <a:rPr sz="2200" spc="-5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are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rebuchet MS"/>
                <a:cs typeface="Trebuchet MS"/>
              </a:rPr>
              <a:t>deployment</a:t>
            </a:r>
            <a:r>
              <a:rPr sz="2200" spc="-4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controller</a:t>
            </a:r>
            <a:r>
              <a:rPr sz="2200" spc="-6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Trebuchet MS"/>
                <a:cs typeface="Trebuchet MS"/>
              </a:rPr>
              <a:t>and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dirty="0">
                <a:solidFill>
                  <a:srgbClr val="3E3E3E"/>
                </a:solidFill>
                <a:latin typeface="Trebuchet MS"/>
                <a:cs typeface="Trebuchet MS"/>
              </a:rPr>
              <a:t>job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5" dirty="0">
                <a:solidFill>
                  <a:srgbClr val="3E3E3E"/>
                </a:solidFill>
                <a:latin typeface="Trebuchet MS"/>
                <a:cs typeface="Trebuchet MS"/>
              </a:rPr>
              <a:t>controller.</a:t>
            </a:r>
            <a:endParaRPr sz="2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Clr>
                <a:srgbClr val="3E3E3E"/>
              </a:buClr>
              <a:buFont typeface="Trebuchet MS"/>
              <a:buChar char="•"/>
            </a:pPr>
            <a:endParaRPr sz="2950">
              <a:latin typeface="Trebuchet MS"/>
              <a:cs typeface="Trebuchet MS"/>
            </a:endParaRPr>
          </a:p>
          <a:p>
            <a:pPr marL="584200" indent="-572135">
              <a:lnSpc>
                <a:spcPct val="100000"/>
              </a:lnSpc>
              <a:buChar char="•"/>
              <a:tabLst>
                <a:tab pos="584200" algn="l"/>
                <a:tab pos="584835" algn="l"/>
              </a:tabLst>
            </a:pPr>
            <a:r>
              <a:rPr sz="2200" spc="30" dirty="0">
                <a:solidFill>
                  <a:srgbClr val="3E3E3E"/>
                </a:solidFill>
                <a:latin typeface="Trebuchet MS"/>
                <a:cs typeface="Trebuchet MS"/>
              </a:rPr>
              <a:t>There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are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a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" dirty="0">
                <a:solidFill>
                  <a:srgbClr val="3E3E3E"/>
                </a:solidFill>
                <a:latin typeface="Trebuchet MS"/>
                <a:cs typeface="Trebuchet MS"/>
              </a:rPr>
              <a:t>few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Trebuchet MS"/>
                <a:cs typeface="Trebuchet MS"/>
              </a:rPr>
              <a:t>controllers</a:t>
            </a:r>
            <a:r>
              <a:rPr sz="2200" spc="-6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dirty="0">
                <a:solidFill>
                  <a:srgbClr val="3E3E3E"/>
                </a:solidFill>
                <a:latin typeface="Trebuchet MS"/>
                <a:cs typeface="Trebuchet MS"/>
              </a:rPr>
              <a:t>that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Trebuchet MS"/>
                <a:cs typeface="Trebuchet MS"/>
              </a:rPr>
              <a:t>run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rebuchet MS"/>
                <a:cs typeface="Trebuchet MS"/>
              </a:rPr>
              <a:t>outside</a:t>
            </a:r>
            <a:r>
              <a:rPr sz="2200" spc="-6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Trebuchet MS"/>
                <a:cs typeface="Trebuchet MS"/>
              </a:rPr>
              <a:t>control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dirty="0">
                <a:solidFill>
                  <a:srgbClr val="3E3E3E"/>
                </a:solidFill>
                <a:latin typeface="Trebuchet MS"/>
                <a:cs typeface="Trebuchet MS"/>
              </a:rPr>
              <a:t>plane.</a:t>
            </a:r>
            <a:endParaRPr sz="2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buClr>
                <a:srgbClr val="3E3E3E"/>
              </a:buClr>
              <a:buFont typeface="Trebuchet MS"/>
              <a:buChar char="•"/>
            </a:pPr>
            <a:endParaRPr sz="3000">
              <a:latin typeface="Trebuchet MS"/>
              <a:cs typeface="Trebuchet MS"/>
            </a:endParaRPr>
          </a:p>
          <a:p>
            <a:pPr marL="584200" indent="-572135">
              <a:lnSpc>
                <a:spcPct val="100000"/>
              </a:lnSpc>
              <a:buChar char="•"/>
              <a:tabLst>
                <a:tab pos="584200" algn="l"/>
                <a:tab pos="584835" algn="l"/>
              </a:tabLst>
            </a:pPr>
            <a:r>
              <a:rPr sz="2200" spc="85" dirty="0">
                <a:solidFill>
                  <a:srgbClr val="3E3E3E"/>
                </a:solidFill>
                <a:latin typeface="Trebuchet MS"/>
                <a:cs typeface="Trebuchet MS"/>
              </a:rPr>
              <a:t>You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rebuchet MS"/>
                <a:cs typeface="Trebuchet MS"/>
              </a:rPr>
              <a:t>can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also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5" dirty="0">
                <a:solidFill>
                  <a:srgbClr val="3E3E3E"/>
                </a:solidFill>
                <a:latin typeface="Trebuchet MS"/>
                <a:cs typeface="Trebuchet MS"/>
              </a:rPr>
              <a:t>write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rebuchet MS"/>
                <a:cs typeface="Trebuchet MS"/>
              </a:rPr>
              <a:t>your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20" dirty="0">
                <a:solidFill>
                  <a:srgbClr val="3E3E3E"/>
                </a:solidFill>
                <a:latin typeface="Trebuchet MS"/>
                <a:cs typeface="Trebuchet MS"/>
              </a:rPr>
              <a:t>own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Trebuchet MS"/>
                <a:cs typeface="Trebuchet MS"/>
              </a:rPr>
              <a:t>controllers</a:t>
            </a:r>
            <a:r>
              <a:rPr sz="2200" spc="-6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to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extend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5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" dirty="0">
                <a:solidFill>
                  <a:srgbClr val="3E3E3E"/>
                </a:solidFill>
                <a:latin typeface="Trebuchet MS"/>
                <a:cs typeface="Trebuchet MS"/>
              </a:rPr>
              <a:t>functionalities</a:t>
            </a:r>
            <a:r>
              <a:rPr sz="2200" spc="-3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to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5" dirty="0">
                <a:solidFill>
                  <a:srgbClr val="3E3E3E"/>
                </a:solidFill>
                <a:latin typeface="Trebuchet MS"/>
                <a:cs typeface="Trebuchet MS"/>
              </a:rPr>
              <a:t>suit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rebuchet MS"/>
                <a:cs typeface="Trebuchet MS"/>
              </a:rPr>
              <a:t>your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needs.</a:t>
            </a:r>
            <a:endParaRPr sz="2200">
              <a:latin typeface="Trebuchet MS"/>
              <a:cs typeface="Trebuchet MS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758940" y="757427"/>
            <a:ext cx="2785872" cy="365759"/>
          </a:xfrm>
          <a:prstGeom prst="rect">
            <a:avLst/>
          </a:prstGeom>
        </p:spPr>
      </p:pic>
    </p:spTree>
  </p:cSld>
  <p:clrMapOvr>
    <a:masterClrMapping/>
  </p:clrMapOvr>
</p:sld>
</file>

<file path=ppt/slides/slide49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194550" y="314325"/>
            <a:ext cx="186753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45" dirty="0">
                <a:solidFill>
                  <a:srgbClr val="3E3E3E"/>
                </a:solidFill>
              </a:rPr>
              <a:t>ReplicaSet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140663" y="1447316"/>
            <a:ext cx="13965555" cy="56229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735580" marR="5080" indent="-2723515">
              <a:lnSpc>
                <a:spcPct val="150000"/>
              </a:lnSpc>
              <a:spcBef>
                <a:spcPts val="100"/>
              </a:spcBef>
            </a:pPr>
            <a:r>
              <a:rPr sz="2200" spc="90" dirty="0">
                <a:solidFill>
                  <a:srgbClr val="3E3E3E"/>
                </a:solidFill>
                <a:latin typeface="Trebuchet MS"/>
                <a:cs typeface="Trebuchet MS"/>
              </a:rPr>
              <a:t>A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" dirty="0">
                <a:solidFill>
                  <a:srgbClr val="3E3E3E"/>
                </a:solidFill>
                <a:latin typeface="Trebuchet MS"/>
                <a:cs typeface="Trebuchet MS"/>
              </a:rPr>
              <a:t>ReplicaSet</a:t>
            </a:r>
            <a:r>
              <a:rPr sz="2200" spc="-3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is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10" dirty="0">
                <a:solidFill>
                  <a:srgbClr val="3E3E3E"/>
                </a:solidFill>
                <a:latin typeface="Trebuchet MS"/>
                <a:cs typeface="Trebuchet MS"/>
              </a:rPr>
              <a:t>used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to</a:t>
            </a:r>
            <a:r>
              <a:rPr sz="2200" spc="-10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rebuchet MS"/>
                <a:cs typeface="Trebuchet MS"/>
              </a:rPr>
              <a:t>ensure</a:t>
            </a:r>
            <a:r>
              <a:rPr sz="2200" spc="-5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dirty="0">
                <a:solidFill>
                  <a:srgbClr val="3E3E3E"/>
                </a:solidFill>
                <a:latin typeface="Trebuchet MS"/>
                <a:cs typeface="Trebuchet MS"/>
              </a:rPr>
              <a:t>that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a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5" dirty="0">
                <a:solidFill>
                  <a:srgbClr val="3E3E3E"/>
                </a:solidFill>
                <a:latin typeface="Trebuchet MS"/>
                <a:cs typeface="Trebuchet MS"/>
              </a:rPr>
              <a:t>set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of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dirty="0">
                <a:solidFill>
                  <a:srgbClr val="3E3E3E"/>
                </a:solidFill>
                <a:latin typeface="Trebuchet MS"/>
                <a:cs typeface="Trebuchet MS"/>
              </a:rPr>
              <a:t>replica</a:t>
            </a:r>
            <a:r>
              <a:rPr sz="2200" spc="-6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35" dirty="0">
                <a:solidFill>
                  <a:srgbClr val="3E3E3E"/>
                </a:solidFill>
                <a:latin typeface="Trebuchet MS"/>
                <a:cs typeface="Trebuchet MS"/>
              </a:rPr>
              <a:t>pods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is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rebuchet MS"/>
                <a:cs typeface="Trebuchet MS"/>
              </a:rPr>
              <a:t>running</a:t>
            </a:r>
            <a:r>
              <a:rPr sz="2200" spc="-5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20" dirty="0">
                <a:solidFill>
                  <a:srgbClr val="3E3E3E"/>
                </a:solidFill>
                <a:latin typeface="Trebuchet MS"/>
                <a:cs typeface="Trebuchet MS"/>
              </a:rPr>
              <a:t>at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rebuchet MS"/>
                <a:cs typeface="Trebuchet MS"/>
              </a:rPr>
              <a:t>any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given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Trebuchet MS"/>
                <a:cs typeface="Trebuchet MS"/>
              </a:rPr>
              <a:t>time.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Trebuchet MS"/>
                <a:cs typeface="Trebuchet MS"/>
              </a:rPr>
              <a:t>It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is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rebuchet MS"/>
                <a:cs typeface="Trebuchet MS"/>
              </a:rPr>
              <a:t>commonly</a:t>
            </a:r>
            <a:r>
              <a:rPr sz="2200" spc="-5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10" dirty="0">
                <a:solidFill>
                  <a:srgbClr val="3E3E3E"/>
                </a:solidFill>
                <a:latin typeface="Trebuchet MS"/>
                <a:cs typeface="Trebuchet MS"/>
              </a:rPr>
              <a:t>used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5" dirty="0">
                <a:solidFill>
                  <a:srgbClr val="3E3E3E"/>
                </a:solidFill>
                <a:latin typeface="Trebuchet MS"/>
                <a:cs typeface="Trebuchet MS"/>
              </a:rPr>
              <a:t>to </a:t>
            </a:r>
            <a:r>
              <a:rPr sz="2200" spc="-64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rebuchet MS"/>
                <a:cs typeface="Trebuchet MS"/>
              </a:rPr>
              <a:t>guarantee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20" dirty="0">
                <a:solidFill>
                  <a:srgbClr val="3E3E3E"/>
                </a:solidFill>
                <a:latin typeface="Trebuchet MS"/>
                <a:cs typeface="Trebuchet MS"/>
              </a:rPr>
              <a:t>availability</a:t>
            </a:r>
            <a:r>
              <a:rPr sz="2200" spc="-2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of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a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5" dirty="0">
                <a:solidFill>
                  <a:srgbClr val="3E3E3E"/>
                </a:solidFill>
                <a:latin typeface="Trebuchet MS"/>
                <a:cs typeface="Trebuchet MS"/>
              </a:rPr>
              <a:t>specified</a:t>
            </a:r>
            <a:r>
              <a:rPr sz="2200" spc="-4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10" dirty="0">
                <a:solidFill>
                  <a:srgbClr val="3E3E3E"/>
                </a:solidFill>
                <a:latin typeface="Trebuchet MS"/>
                <a:cs typeface="Trebuchet MS"/>
              </a:rPr>
              <a:t>number</a:t>
            </a:r>
            <a:r>
              <a:rPr sz="2200" spc="-5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of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5" dirty="0">
                <a:solidFill>
                  <a:srgbClr val="3E3E3E"/>
                </a:solidFill>
                <a:latin typeface="Trebuchet MS"/>
                <a:cs typeface="Trebuchet MS"/>
              </a:rPr>
              <a:t>identical</a:t>
            </a:r>
            <a:r>
              <a:rPr sz="2200" spc="-5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rebuchet MS"/>
                <a:cs typeface="Trebuchet MS"/>
              </a:rPr>
              <a:t>pods.</a:t>
            </a:r>
            <a:endParaRPr sz="2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3500">
              <a:latin typeface="Trebuchet MS"/>
              <a:cs typeface="Trebuchet MS"/>
            </a:endParaRPr>
          </a:p>
          <a:p>
            <a:pPr marL="1583690" marR="1269365" indent="-368935">
              <a:lnSpc>
                <a:spcPct val="150000"/>
              </a:lnSpc>
              <a:buFont typeface="Tahoma"/>
              <a:buChar char="●"/>
              <a:tabLst>
                <a:tab pos="1583690" algn="l"/>
                <a:tab pos="1584325" algn="l"/>
              </a:tabLst>
            </a:pPr>
            <a:r>
              <a:rPr sz="2200" spc="30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" dirty="0">
                <a:solidFill>
                  <a:srgbClr val="3E3E3E"/>
                </a:solidFill>
                <a:latin typeface="Trebuchet MS"/>
                <a:cs typeface="Trebuchet MS"/>
              </a:rPr>
              <a:t>ReplicaSet</a:t>
            </a:r>
            <a:r>
              <a:rPr sz="2200" spc="-3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14" dirty="0">
                <a:solidFill>
                  <a:srgbClr val="3E3E3E"/>
                </a:solidFill>
                <a:latin typeface="Trebuchet MS"/>
                <a:cs typeface="Trebuchet MS"/>
              </a:rPr>
              <a:t>uses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5" dirty="0">
                <a:solidFill>
                  <a:srgbClr val="3E3E3E"/>
                </a:solidFill>
                <a:latin typeface="Trebuchet MS"/>
                <a:cs typeface="Trebuchet MS"/>
              </a:rPr>
              <a:t>selector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to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dirty="0">
                <a:solidFill>
                  <a:srgbClr val="3E3E3E"/>
                </a:solidFill>
                <a:latin typeface="Trebuchet MS"/>
                <a:cs typeface="Trebuchet MS"/>
              </a:rPr>
              <a:t>identify</a:t>
            </a:r>
            <a:r>
              <a:rPr sz="2200" spc="-4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35" dirty="0">
                <a:solidFill>
                  <a:srgbClr val="3E3E3E"/>
                </a:solidFill>
                <a:latin typeface="Trebuchet MS"/>
                <a:cs typeface="Trebuchet MS"/>
              </a:rPr>
              <a:t>pods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rebuchet MS"/>
                <a:cs typeface="Trebuchet MS"/>
              </a:rPr>
              <a:t>running</a:t>
            </a:r>
            <a:r>
              <a:rPr sz="2200" spc="-5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Trebuchet MS"/>
                <a:cs typeface="Trebuchet MS"/>
              </a:rPr>
              <a:t>and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Trebuchet MS"/>
                <a:cs typeface="Trebuchet MS"/>
              </a:rPr>
              <a:t>based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45" dirty="0">
                <a:solidFill>
                  <a:srgbClr val="3E3E3E"/>
                </a:solidFill>
                <a:latin typeface="Trebuchet MS"/>
                <a:cs typeface="Trebuchet MS"/>
              </a:rPr>
              <a:t>on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5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20" dirty="0">
                <a:solidFill>
                  <a:srgbClr val="3E3E3E"/>
                </a:solidFill>
                <a:latin typeface="Trebuchet MS"/>
                <a:cs typeface="Trebuchet MS"/>
              </a:rPr>
              <a:t>result, </a:t>
            </a:r>
            <a:r>
              <a:rPr sz="2200" spc="-65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it</a:t>
            </a:r>
            <a:r>
              <a:rPr sz="2200" spc="-10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5" dirty="0">
                <a:solidFill>
                  <a:srgbClr val="3E3E3E"/>
                </a:solidFill>
                <a:latin typeface="Trebuchet MS"/>
                <a:cs typeface="Trebuchet MS"/>
              </a:rPr>
              <a:t>creates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rebuchet MS"/>
                <a:cs typeface="Trebuchet MS"/>
              </a:rPr>
              <a:t>or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5" dirty="0">
                <a:solidFill>
                  <a:srgbClr val="3E3E3E"/>
                </a:solidFill>
                <a:latin typeface="Trebuchet MS"/>
                <a:cs typeface="Trebuchet MS"/>
              </a:rPr>
              <a:t>deletes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rebuchet MS"/>
                <a:cs typeface="Trebuchet MS"/>
              </a:rPr>
              <a:t>pods.</a:t>
            </a:r>
            <a:endParaRPr sz="2200">
              <a:latin typeface="Trebuchet MS"/>
              <a:cs typeface="Trebuchet MS"/>
            </a:endParaRPr>
          </a:p>
          <a:p>
            <a:pPr marL="1583690" marR="1374140" indent="-368935">
              <a:lnSpc>
                <a:spcPct val="150000"/>
              </a:lnSpc>
              <a:spcBef>
                <a:spcPts val="2160"/>
              </a:spcBef>
              <a:buFont typeface="Tahoma"/>
              <a:buChar char="●"/>
              <a:tabLst>
                <a:tab pos="1583690" algn="l"/>
                <a:tab pos="1584325" algn="l"/>
              </a:tabLst>
            </a:pPr>
            <a:r>
              <a:rPr sz="2200" spc="-50" dirty="0">
                <a:solidFill>
                  <a:srgbClr val="3E3E3E"/>
                </a:solidFill>
                <a:latin typeface="Trebuchet MS"/>
                <a:cs typeface="Trebuchet MS"/>
              </a:rPr>
              <a:t>It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is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5" dirty="0">
                <a:solidFill>
                  <a:srgbClr val="3E3E3E"/>
                </a:solidFill>
                <a:latin typeface="Trebuchet MS"/>
                <a:cs typeface="Trebuchet MS"/>
              </a:rPr>
              <a:t>similar</a:t>
            </a:r>
            <a:r>
              <a:rPr sz="2200" spc="-3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to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a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" dirty="0">
                <a:solidFill>
                  <a:srgbClr val="3E3E3E"/>
                </a:solidFill>
                <a:latin typeface="Trebuchet MS"/>
                <a:cs typeface="Trebuchet MS"/>
              </a:rPr>
              <a:t>ReplicationController,</a:t>
            </a:r>
            <a:r>
              <a:rPr sz="2200" spc="-2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rebuchet MS"/>
                <a:cs typeface="Trebuchet MS"/>
              </a:rPr>
              <a:t>main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" dirty="0">
                <a:solidFill>
                  <a:srgbClr val="3E3E3E"/>
                </a:solidFill>
                <a:latin typeface="Trebuchet MS"/>
                <a:cs typeface="Trebuchet MS"/>
              </a:rPr>
              <a:t>difference</a:t>
            </a:r>
            <a:r>
              <a:rPr sz="2200" spc="-3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" dirty="0">
                <a:solidFill>
                  <a:srgbClr val="3E3E3E"/>
                </a:solidFill>
                <a:latin typeface="Trebuchet MS"/>
                <a:cs typeface="Trebuchet MS"/>
              </a:rPr>
              <a:t>being,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" dirty="0">
                <a:solidFill>
                  <a:srgbClr val="3E3E3E"/>
                </a:solidFill>
                <a:latin typeface="Trebuchet MS"/>
                <a:cs typeface="Trebuchet MS"/>
              </a:rPr>
              <a:t>ReplicaSet</a:t>
            </a:r>
            <a:r>
              <a:rPr sz="2200" spc="-2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14" dirty="0">
                <a:solidFill>
                  <a:srgbClr val="3E3E3E"/>
                </a:solidFill>
                <a:latin typeface="Trebuchet MS"/>
                <a:cs typeface="Trebuchet MS"/>
              </a:rPr>
              <a:t>uses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" dirty="0">
                <a:solidFill>
                  <a:srgbClr val="3E3E3E"/>
                </a:solidFill>
                <a:latin typeface="Trebuchet MS"/>
                <a:cs typeface="Trebuchet MS"/>
              </a:rPr>
              <a:t>set- </a:t>
            </a:r>
            <a:r>
              <a:rPr sz="2200" spc="-64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Trebuchet MS"/>
                <a:cs typeface="Trebuchet MS"/>
              </a:rPr>
              <a:t>based </a:t>
            </a:r>
            <a:r>
              <a:rPr sz="2200" dirty="0">
                <a:solidFill>
                  <a:srgbClr val="3E3E3E"/>
                </a:solidFill>
                <a:latin typeface="Trebuchet MS"/>
                <a:cs typeface="Trebuchet MS"/>
              </a:rPr>
              <a:t>selectors, </a:t>
            </a:r>
            <a:r>
              <a:rPr sz="2200" spc="30" dirty="0">
                <a:solidFill>
                  <a:srgbClr val="3E3E3E"/>
                </a:solidFill>
                <a:latin typeface="Trebuchet MS"/>
                <a:cs typeface="Trebuchet MS"/>
              </a:rPr>
              <a:t>unlike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the </a:t>
            </a:r>
            <a:r>
              <a:rPr sz="2200" spc="10" dirty="0">
                <a:solidFill>
                  <a:srgbClr val="3E3E3E"/>
                </a:solidFill>
                <a:latin typeface="Trebuchet MS"/>
                <a:cs typeface="Trebuchet MS"/>
              </a:rPr>
              <a:t>replication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controller </a:t>
            </a:r>
            <a:r>
              <a:rPr sz="2200" dirty="0">
                <a:solidFill>
                  <a:srgbClr val="3E3E3E"/>
                </a:solidFill>
                <a:latin typeface="Trebuchet MS"/>
                <a:cs typeface="Trebuchet MS"/>
              </a:rPr>
              <a:t>that </a:t>
            </a:r>
            <a:r>
              <a:rPr sz="2200" spc="120" dirty="0">
                <a:solidFill>
                  <a:srgbClr val="3E3E3E"/>
                </a:solidFill>
                <a:latin typeface="Trebuchet MS"/>
                <a:cs typeface="Trebuchet MS"/>
              </a:rPr>
              <a:t>uses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the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equality-based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" dirty="0">
                <a:solidFill>
                  <a:srgbClr val="3E3E3E"/>
                </a:solidFill>
                <a:latin typeface="Trebuchet MS"/>
                <a:cs typeface="Trebuchet MS"/>
              </a:rPr>
              <a:t>selectors.</a:t>
            </a:r>
            <a:endParaRPr sz="2200">
              <a:latin typeface="Trebuchet MS"/>
              <a:cs typeface="Trebuchet MS"/>
            </a:endParaRPr>
          </a:p>
          <a:p>
            <a:pPr marL="1583690" marR="1782445" indent="-368935">
              <a:lnSpc>
                <a:spcPct val="150000"/>
              </a:lnSpc>
              <a:spcBef>
                <a:spcPts val="2165"/>
              </a:spcBef>
              <a:buFont typeface="Tahoma"/>
              <a:buChar char="●"/>
              <a:tabLst>
                <a:tab pos="1583690" algn="l"/>
                <a:tab pos="1584325" algn="l"/>
              </a:tabLst>
            </a:pPr>
            <a:r>
              <a:rPr sz="2200" spc="-50" dirty="0">
                <a:solidFill>
                  <a:srgbClr val="3E3E3E"/>
                </a:solidFill>
                <a:latin typeface="Trebuchet MS"/>
                <a:cs typeface="Trebuchet MS"/>
              </a:rPr>
              <a:t>It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rebuchet MS"/>
                <a:cs typeface="Trebuchet MS"/>
              </a:rPr>
              <a:t>acquires</a:t>
            </a:r>
            <a:r>
              <a:rPr sz="2200" spc="-5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25" dirty="0">
                <a:solidFill>
                  <a:srgbClr val="3E3E3E"/>
                </a:solidFill>
                <a:latin typeface="Trebuchet MS"/>
                <a:cs typeface="Trebuchet MS"/>
              </a:rPr>
              <a:t>pod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if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25" dirty="0">
                <a:solidFill>
                  <a:srgbClr val="3E3E3E"/>
                </a:solidFill>
                <a:latin typeface="Trebuchet MS"/>
                <a:cs typeface="Trebuchet MS"/>
              </a:rPr>
              <a:t>pod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10" dirty="0">
                <a:solidFill>
                  <a:srgbClr val="3E3E3E"/>
                </a:solidFill>
                <a:latin typeface="Trebuchet MS"/>
                <a:cs typeface="Trebuchet MS"/>
              </a:rPr>
              <a:t>does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rebuchet MS"/>
                <a:cs typeface="Trebuchet MS"/>
              </a:rPr>
              <a:t>not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have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rebuchet MS"/>
                <a:cs typeface="Trebuchet MS"/>
              </a:rPr>
              <a:t>an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rebuchet MS"/>
                <a:cs typeface="Trebuchet MS"/>
              </a:rPr>
              <a:t>OwnerReference</a:t>
            </a:r>
            <a:r>
              <a:rPr sz="2200" spc="-3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Trebuchet MS"/>
                <a:cs typeface="Trebuchet MS"/>
              </a:rPr>
              <a:t>and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rebuchet MS"/>
                <a:cs typeface="Trebuchet MS"/>
              </a:rPr>
              <a:t>matches</a:t>
            </a:r>
            <a:r>
              <a:rPr sz="2200" spc="-6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the </a:t>
            </a:r>
            <a:r>
              <a:rPr sz="2200" spc="-65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5" dirty="0">
                <a:solidFill>
                  <a:srgbClr val="3E3E3E"/>
                </a:solidFill>
                <a:latin typeface="Trebuchet MS"/>
                <a:cs typeface="Trebuchet MS"/>
              </a:rPr>
              <a:t>selector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of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15" dirty="0">
                <a:solidFill>
                  <a:srgbClr val="3E3E3E"/>
                </a:solidFill>
                <a:latin typeface="Trebuchet MS"/>
                <a:cs typeface="Trebuchet MS"/>
              </a:rPr>
              <a:t>ReplicaSet.</a:t>
            </a:r>
            <a:endParaRPr sz="2200">
              <a:latin typeface="Trebuchet MS"/>
              <a:cs typeface="Trebuchet MS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758940" y="757427"/>
            <a:ext cx="2785872" cy="365759"/>
          </a:xfrm>
          <a:prstGeom prst="rect">
            <a:avLst/>
          </a:prstGeom>
        </p:spPr>
      </p:pic>
    </p:spTree>
  </p:cSld>
  <p:clrMapOvr>
    <a:masterClrMapping/>
  </p:clrMapOvr>
</p:sld>
</file>

<file path=ppt/slides/slide49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194550" y="306451"/>
            <a:ext cx="186753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45" dirty="0">
                <a:solidFill>
                  <a:srgbClr val="3E3E3E"/>
                </a:solidFill>
              </a:rPr>
              <a:t>ReplicaSet</a:t>
            </a:r>
          </a:p>
        </p:txBody>
      </p:sp>
      <p:sp>
        <p:nvSpPr>
          <p:cNvPr id="4" name="object 4"/>
          <p:cNvSpPr/>
          <p:nvPr/>
        </p:nvSpPr>
        <p:spPr>
          <a:xfrm>
            <a:off x="6236208" y="2461260"/>
            <a:ext cx="4049395" cy="4038600"/>
          </a:xfrm>
          <a:custGeom>
            <a:avLst/>
            <a:gdLst/>
            <a:ahLst/>
            <a:cxnLst/>
            <a:rect l="l" t="t" r="r" b="b"/>
            <a:pathLst>
              <a:path w="4049395" h="4038600">
                <a:moveTo>
                  <a:pt x="2264364" y="4025900"/>
                </a:moveTo>
                <a:lnTo>
                  <a:pt x="1784903" y="4025900"/>
                </a:lnTo>
                <a:lnTo>
                  <a:pt x="1832233" y="4038600"/>
                </a:lnTo>
                <a:lnTo>
                  <a:pt x="2217034" y="4038600"/>
                </a:lnTo>
                <a:lnTo>
                  <a:pt x="2264364" y="4025900"/>
                </a:lnTo>
                <a:close/>
              </a:path>
              <a:path w="4049395" h="4038600">
                <a:moveTo>
                  <a:pt x="2358012" y="4013200"/>
                </a:moveTo>
                <a:lnTo>
                  <a:pt x="1691255" y="4013200"/>
                </a:lnTo>
                <a:lnTo>
                  <a:pt x="1737906" y="4025900"/>
                </a:lnTo>
                <a:lnTo>
                  <a:pt x="2311361" y="4025900"/>
                </a:lnTo>
                <a:lnTo>
                  <a:pt x="2358012" y="4013200"/>
                </a:lnTo>
                <a:close/>
              </a:path>
              <a:path w="4049395" h="4038600">
                <a:moveTo>
                  <a:pt x="2450226" y="38100"/>
                </a:moveTo>
                <a:lnTo>
                  <a:pt x="1599041" y="38100"/>
                </a:lnTo>
                <a:lnTo>
                  <a:pt x="1332012" y="114300"/>
                </a:lnTo>
                <a:lnTo>
                  <a:pt x="1289041" y="139700"/>
                </a:lnTo>
                <a:lnTo>
                  <a:pt x="1204529" y="165100"/>
                </a:lnTo>
                <a:lnTo>
                  <a:pt x="1122005" y="215900"/>
                </a:lnTo>
                <a:lnTo>
                  <a:pt x="1081521" y="228600"/>
                </a:lnTo>
                <a:lnTo>
                  <a:pt x="1002171" y="279400"/>
                </a:lnTo>
                <a:lnTo>
                  <a:pt x="963330" y="292100"/>
                </a:lnTo>
                <a:lnTo>
                  <a:pt x="925061" y="317500"/>
                </a:lnTo>
                <a:lnTo>
                  <a:pt x="887379" y="342900"/>
                </a:lnTo>
                <a:lnTo>
                  <a:pt x="850294" y="368300"/>
                </a:lnTo>
                <a:lnTo>
                  <a:pt x="813821" y="393700"/>
                </a:lnTo>
                <a:lnTo>
                  <a:pt x="777971" y="431800"/>
                </a:lnTo>
                <a:lnTo>
                  <a:pt x="742757" y="457200"/>
                </a:lnTo>
                <a:lnTo>
                  <a:pt x="708191" y="482600"/>
                </a:lnTo>
                <a:lnTo>
                  <a:pt x="674287" y="508000"/>
                </a:lnTo>
                <a:lnTo>
                  <a:pt x="641057" y="546100"/>
                </a:lnTo>
                <a:lnTo>
                  <a:pt x="608513" y="571500"/>
                </a:lnTo>
                <a:lnTo>
                  <a:pt x="576668" y="609600"/>
                </a:lnTo>
                <a:lnTo>
                  <a:pt x="545535" y="635000"/>
                </a:lnTo>
                <a:lnTo>
                  <a:pt x="515126" y="673100"/>
                </a:lnTo>
                <a:lnTo>
                  <a:pt x="485455" y="711200"/>
                </a:lnTo>
                <a:lnTo>
                  <a:pt x="456533" y="736600"/>
                </a:lnTo>
                <a:lnTo>
                  <a:pt x="428373" y="774700"/>
                </a:lnTo>
                <a:lnTo>
                  <a:pt x="400987" y="812800"/>
                </a:lnTo>
                <a:lnTo>
                  <a:pt x="374390" y="850900"/>
                </a:lnTo>
                <a:lnTo>
                  <a:pt x="348592" y="889000"/>
                </a:lnTo>
                <a:lnTo>
                  <a:pt x="323607" y="927100"/>
                </a:lnTo>
                <a:lnTo>
                  <a:pt x="299448" y="965200"/>
                </a:lnTo>
                <a:lnTo>
                  <a:pt x="276126" y="1003300"/>
                </a:lnTo>
                <a:lnTo>
                  <a:pt x="253654" y="1041400"/>
                </a:lnTo>
                <a:lnTo>
                  <a:pt x="232046" y="1079500"/>
                </a:lnTo>
                <a:lnTo>
                  <a:pt x="211314" y="1117600"/>
                </a:lnTo>
                <a:lnTo>
                  <a:pt x="191470" y="1155700"/>
                </a:lnTo>
                <a:lnTo>
                  <a:pt x="172527" y="1206500"/>
                </a:lnTo>
                <a:lnTo>
                  <a:pt x="154497" y="1244600"/>
                </a:lnTo>
                <a:lnTo>
                  <a:pt x="137394" y="1282700"/>
                </a:lnTo>
                <a:lnTo>
                  <a:pt x="121229" y="1333500"/>
                </a:lnTo>
                <a:lnTo>
                  <a:pt x="106016" y="1371600"/>
                </a:lnTo>
                <a:lnTo>
                  <a:pt x="91767" y="1422400"/>
                </a:lnTo>
                <a:lnTo>
                  <a:pt x="78495" y="1460500"/>
                </a:lnTo>
                <a:lnTo>
                  <a:pt x="66212" y="1511300"/>
                </a:lnTo>
                <a:lnTo>
                  <a:pt x="54931" y="1549400"/>
                </a:lnTo>
                <a:lnTo>
                  <a:pt x="44664" y="1600200"/>
                </a:lnTo>
                <a:lnTo>
                  <a:pt x="35425" y="1638300"/>
                </a:lnTo>
                <a:lnTo>
                  <a:pt x="27225" y="1689100"/>
                </a:lnTo>
                <a:lnTo>
                  <a:pt x="20078" y="1739900"/>
                </a:lnTo>
                <a:lnTo>
                  <a:pt x="13995" y="1778000"/>
                </a:lnTo>
                <a:lnTo>
                  <a:pt x="8990" y="1828800"/>
                </a:lnTo>
                <a:lnTo>
                  <a:pt x="5076" y="1879600"/>
                </a:lnTo>
                <a:lnTo>
                  <a:pt x="2264" y="1930400"/>
                </a:lnTo>
                <a:lnTo>
                  <a:pt x="568" y="1968500"/>
                </a:lnTo>
                <a:lnTo>
                  <a:pt x="0" y="2019300"/>
                </a:lnTo>
                <a:lnTo>
                  <a:pt x="568" y="2070100"/>
                </a:lnTo>
                <a:lnTo>
                  <a:pt x="2264" y="2120900"/>
                </a:lnTo>
                <a:lnTo>
                  <a:pt x="5076" y="2171700"/>
                </a:lnTo>
                <a:lnTo>
                  <a:pt x="8990" y="2209800"/>
                </a:lnTo>
                <a:lnTo>
                  <a:pt x="13995" y="2260600"/>
                </a:lnTo>
                <a:lnTo>
                  <a:pt x="20078" y="2311400"/>
                </a:lnTo>
                <a:lnTo>
                  <a:pt x="27225" y="2349500"/>
                </a:lnTo>
                <a:lnTo>
                  <a:pt x="35425" y="2400300"/>
                </a:lnTo>
                <a:lnTo>
                  <a:pt x="44664" y="2451100"/>
                </a:lnTo>
                <a:lnTo>
                  <a:pt x="54931" y="2489200"/>
                </a:lnTo>
                <a:lnTo>
                  <a:pt x="66212" y="2540000"/>
                </a:lnTo>
                <a:lnTo>
                  <a:pt x="78495" y="2578100"/>
                </a:lnTo>
                <a:lnTo>
                  <a:pt x="91767" y="2628900"/>
                </a:lnTo>
                <a:lnTo>
                  <a:pt x="106016" y="2667000"/>
                </a:lnTo>
                <a:lnTo>
                  <a:pt x="121229" y="2717800"/>
                </a:lnTo>
                <a:lnTo>
                  <a:pt x="137394" y="2755900"/>
                </a:lnTo>
                <a:lnTo>
                  <a:pt x="154497" y="2794000"/>
                </a:lnTo>
                <a:lnTo>
                  <a:pt x="172527" y="2844800"/>
                </a:lnTo>
                <a:lnTo>
                  <a:pt x="191470" y="2882900"/>
                </a:lnTo>
                <a:lnTo>
                  <a:pt x="211314" y="2921000"/>
                </a:lnTo>
                <a:lnTo>
                  <a:pt x="232046" y="2959100"/>
                </a:lnTo>
                <a:lnTo>
                  <a:pt x="253654" y="3009900"/>
                </a:lnTo>
                <a:lnTo>
                  <a:pt x="276126" y="3048000"/>
                </a:lnTo>
                <a:lnTo>
                  <a:pt x="299448" y="3086100"/>
                </a:lnTo>
                <a:lnTo>
                  <a:pt x="323607" y="3124200"/>
                </a:lnTo>
                <a:lnTo>
                  <a:pt x="348592" y="3162300"/>
                </a:lnTo>
                <a:lnTo>
                  <a:pt x="374390" y="3200400"/>
                </a:lnTo>
                <a:lnTo>
                  <a:pt x="400987" y="3225800"/>
                </a:lnTo>
                <a:lnTo>
                  <a:pt x="428373" y="3263900"/>
                </a:lnTo>
                <a:lnTo>
                  <a:pt x="456533" y="3302000"/>
                </a:lnTo>
                <a:lnTo>
                  <a:pt x="485455" y="3340100"/>
                </a:lnTo>
                <a:lnTo>
                  <a:pt x="515126" y="3365500"/>
                </a:lnTo>
                <a:lnTo>
                  <a:pt x="545535" y="3403600"/>
                </a:lnTo>
                <a:lnTo>
                  <a:pt x="576668" y="3441700"/>
                </a:lnTo>
                <a:lnTo>
                  <a:pt x="608513" y="3467100"/>
                </a:lnTo>
                <a:lnTo>
                  <a:pt x="641057" y="3505200"/>
                </a:lnTo>
                <a:lnTo>
                  <a:pt x="674287" y="3530600"/>
                </a:lnTo>
                <a:lnTo>
                  <a:pt x="708191" y="3556000"/>
                </a:lnTo>
                <a:lnTo>
                  <a:pt x="742757" y="3594100"/>
                </a:lnTo>
                <a:lnTo>
                  <a:pt x="777971" y="3619500"/>
                </a:lnTo>
                <a:lnTo>
                  <a:pt x="813821" y="3644900"/>
                </a:lnTo>
                <a:lnTo>
                  <a:pt x="850294" y="3670300"/>
                </a:lnTo>
                <a:lnTo>
                  <a:pt x="887379" y="3695700"/>
                </a:lnTo>
                <a:lnTo>
                  <a:pt x="925061" y="3721100"/>
                </a:lnTo>
                <a:lnTo>
                  <a:pt x="963330" y="3746500"/>
                </a:lnTo>
                <a:lnTo>
                  <a:pt x="1041572" y="3797300"/>
                </a:lnTo>
                <a:lnTo>
                  <a:pt x="1081521" y="3810000"/>
                </a:lnTo>
                <a:lnTo>
                  <a:pt x="1122005" y="3835400"/>
                </a:lnTo>
                <a:lnTo>
                  <a:pt x="1163012" y="3848100"/>
                </a:lnTo>
                <a:lnTo>
                  <a:pt x="1204529" y="3873500"/>
                </a:lnTo>
                <a:lnTo>
                  <a:pt x="1246543" y="3886200"/>
                </a:lnTo>
                <a:lnTo>
                  <a:pt x="1289041" y="3911600"/>
                </a:lnTo>
                <a:lnTo>
                  <a:pt x="1332012" y="3924300"/>
                </a:lnTo>
                <a:lnTo>
                  <a:pt x="1644962" y="4013200"/>
                </a:lnTo>
                <a:lnTo>
                  <a:pt x="2404305" y="4013200"/>
                </a:lnTo>
                <a:lnTo>
                  <a:pt x="2717255" y="3924300"/>
                </a:lnTo>
                <a:lnTo>
                  <a:pt x="2760226" y="3911600"/>
                </a:lnTo>
                <a:lnTo>
                  <a:pt x="2802724" y="3886200"/>
                </a:lnTo>
                <a:lnTo>
                  <a:pt x="2844738" y="3873500"/>
                </a:lnTo>
                <a:lnTo>
                  <a:pt x="2886255" y="3848100"/>
                </a:lnTo>
                <a:lnTo>
                  <a:pt x="2927262" y="3835400"/>
                </a:lnTo>
                <a:lnTo>
                  <a:pt x="2967746" y="3810000"/>
                </a:lnTo>
                <a:lnTo>
                  <a:pt x="3007695" y="3797300"/>
                </a:lnTo>
                <a:lnTo>
                  <a:pt x="1881073" y="3797300"/>
                </a:lnTo>
                <a:lnTo>
                  <a:pt x="1833890" y="3784600"/>
                </a:lnTo>
                <a:lnTo>
                  <a:pt x="1740629" y="3784600"/>
                </a:lnTo>
                <a:lnTo>
                  <a:pt x="1470846" y="3708400"/>
                </a:lnTo>
                <a:lnTo>
                  <a:pt x="1342382" y="3670300"/>
                </a:lnTo>
                <a:lnTo>
                  <a:pt x="1300621" y="3644900"/>
                </a:lnTo>
                <a:lnTo>
                  <a:pt x="1259416" y="3632200"/>
                </a:lnTo>
                <a:lnTo>
                  <a:pt x="1178745" y="3581400"/>
                </a:lnTo>
                <a:lnTo>
                  <a:pt x="1139309" y="3568700"/>
                </a:lnTo>
                <a:lnTo>
                  <a:pt x="1100496" y="3543300"/>
                </a:lnTo>
                <a:lnTo>
                  <a:pt x="1062320" y="3517900"/>
                </a:lnTo>
                <a:lnTo>
                  <a:pt x="1024800" y="3492500"/>
                </a:lnTo>
                <a:lnTo>
                  <a:pt x="987949" y="3467100"/>
                </a:lnTo>
                <a:lnTo>
                  <a:pt x="951786" y="3441700"/>
                </a:lnTo>
                <a:lnTo>
                  <a:pt x="916326" y="3416300"/>
                </a:lnTo>
                <a:lnTo>
                  <a:pt x="881585" y="3390900"/>
                </a:lnTo>
                <a:lnTo>
                  <a:pt x="847579" y="3352800"/>
                </a:lnTo>
                <a:lnTo>
                  <a:pt x="814325" y="3327400"/>
                </a:lnTo>
                <a:lnTo>
                  <a:pt x="781839" y="3289300"/>
                </a:lnTo>
                <a:lnTo>
                  <a:pt x="750137" y="3263900"/>
                </a:lnTo>
                <a:lnTo>
                  <a:pt x="719235" y="3225800"/>
                </a:lnTo>
                <a:lnTo>
                  <a:pt x="689150" y="3200400"/>
                </a:lnTo>
                <a:lnTo>
                  <a:pt x="659898" y="3162300"/>
                </a:lnTo>
                <a:lnTo>
                  <a:pt x="631494" y="3124200"/>
                </a:lnTo>
                <a:lnTo>
                  <a:pt x="603956" y="3098800"/>
                </a:lnTo>
                <a:lnTo>
                  <a:pt x="577299" y="3060700"/>
                </a:lnTo>
                <a:lnTo>
                  <a:pt x="551540" y="3022600"/>
                </a:lnTo>
                <a:lnTo>
                  <a:pt x="526694" y="2984500"/>
                </a:lnTo>
                <a:lnTo>
                  <a:pt x="502779" y="2946400"/>
                </a:lnTo>
                <a:lnTo>
                  <a:pt x="479809" y="2908300"/>
                </a:lnTo>
                <a:lnTo>
                  <a:pt x="457802" y="2870200"/>
                </a:lnTo>
                <a:lnTo>
                  <a:pt x="436774" y="2832100"/>
                </a:lnTo>
                <a:lnTo>
                  <a:pt x="416741" y="2781300"/>
                </a:lnTo>
                <a:lnTo>
                  <a:pt x="397718" y="2743200"/>
                </a:lnTo>
                <a:lnTo>
                  <a:pt x="379723" y="2705100"/>
                </a:lnTo>
                <a:lnTo>
                  <a:pt x="362772" y="2667000"/>
                </a:lnTo>
                <a:lnTo>
                  <a:pt x="346880" y="2616200"/>
                </a:lnTo>
                <a:lnTo>
                  <a:pt x="332064" y="2578100"/>
                </a:lnTo>
                <a:lnTo>
                  <a:pt x="318340" y="2527300"/>
                </a:lnTo>
                <a:lnTo>
                  <a:pt x="305724" y="2489200"/>
                </a:lnTo>
                <a:lnTo>
                  <a:pt x="294233" y="2438400"/>
                </a:lnTo>
                <a:lnTo>
                  <a:pt x="283883" y="2400300"/>
                </a:lnTo>
                <a:lnTo>
                  <a:pt x="274690" y="2349500"/>
                </a:lnTo>
                <a:lnTo>
                  <a:pt x="266670" y="2311400"/>
                </a:lnTo>
                <a:lnTo>
                  <a:pt x="259839" y="2260600"/>
                </a:lnTo>
                <a:lnTo>
                  <a:pt x="254214" y="2209800"/>
                </a:lnTo>
                <a:lnTo>
                  <a:pt x="249810" y="2159000"/>
                </a:lnTo>
                <a:lnTo>
                  <a:pt x="246645" y="2120900"/>
                </a:lnTo>
                <a:lnTo>
                  <a:pt x="244734" y="2070100"/>
                </a:lnTo>
                <a:lnTo>
                  <a:pt x="244093" y="2019300"/>
                </a:lnTo>
                <a:lnTo>
                  <a:pt x="244734" y="1968500"/>
                </a:lnTo>
                <a:lnTo>
                  <a:pt x="246645" y="1930400"/>
                </a:lnTo>
                <a:lnTo>
                  <a:pt x="249810" y="1879600"/>
                </a:lnTo>
                <a:lnTo>
                  <a:pt x="254214" y="1828800"/>
                </a:lnTo>
                <a:lnTo>
                  <a:pt x="259839" y="1790700"/>
                </a:lnTo>
                <a:lnTo>
                  <a:pt x="266670" y="1739900"/>
                </a:lnTo>
                <a:lnTo>
                  <a:pt x="274690" y="1689100"/>
                </a:lnTo>
                <a:lnTo>
                  <a:pt x="283883" y="1651000"/>
                </a:lnTo>
                <a:lnTo>
                  <a:pt x="294233" y="1600200"/>
                </a:lnTo>
                <a:lnTo>
                  <a:pt x="305724" y="1562100"/>
                </a:lnTo>
                <a:lnTo>
                  <a:pt x="318340" y="1511300"/>
                </a:lnTo>
                <a:lnTo>
                  <a:pt x="332064" y="1473200"/>
                </a:lnTo>
                <a:lnTo>
                  <a:pt x="346880" y="1422400"/>
                </a:lnTo>
                <a:lnTo>
                  <a:pt x="362772" y="1384300"/>
                </a:lnTo>
                <a:lnTo>
                  <a:pt x="379723" y="1346200"/>
                </a:lnTo>
                <a:lnTo>
                  <a:pt x="397718" y="1295400"/>
                </a:lnTo>
                <a:lnTo>
                  <a:pt x="416741" y="1257300"/>
                </a:lnTo>
                <a:lnTo>
                  <a:pt x="436774" y="1219200"/>
                </a:lnTo>
                <a:lnTo>
                  <a:pt x="457802" y="1181100"/>
                </a:lnTo>
                <a:lnTo>
                  <a:pt x="479809" y="1143000"/>
                </a:lnTo>
                <a:lnTo>
                  <a:pt x="502779" y="1092200"/>
                </a:lnTo>
                <a:lnTo>
                  <a:pt x="526694" y="1054100"/>
                </a:lnTo>
                <a:lnTo>
                  <a:pt x="551540" y="1028700"/>
                </a:lnTo>
                <a:lnTo>
                  <a:pt x="577299" y="990600"/>
                </a:lnTo>
                <a:lnTo>
                  <a:pt x="603956" y="952500"/>
                </a:lnTo>
                <a:lnTo>
                  <a:pt x="631494" y="914400"/>
                </a:lnTo>
                <a:lnTo>
                  <a:pt x="659898" y="876300"/>
                </a:lnTo>
                <a:lnTo>
                  <a:pt x="689150" y="850900"/>
                </a:lnTo>
                <a:lnTo>
                  <a:pt x="719235" y="812800"/>
                </a:lnTo>
                <a:lnTo>
                  <a:pt x="750137" y="774700"/>
                </a:lnTo>
                <a:lnTo>
                  <a:pt x="781839" y="749300"/>
                </a:lnTo>
                <a:lnTo>
                  <a:pt x="814325" y="711200"/>
                </a:lnTo>
                <a:lnTo>
                  <a:pt x="847579" y="685800"/>
                </a:lnTo>
                <a:lnTo>
                  <a:pt x="881585" y="660400"/>
                </a:lnTo>
                <a:lnTo>
                  <a:pt x="916326" y="635000"/>
                </a:lnTo>
                <a:lnTo>
                  <a:pt x="951786" y="596900"/>
                </a:lnTo>
                <a:lnTo>
                  <a:pt x="987949" y="571500"/>
                </a:lnTo>
                <a:lnTo>
                  <a:pt x="1024800" y="546100"/>
                </a:lnTo>
                <a:lnTo>
                  <a:pt x="1062320" y="520700"/>
                </a:lnTo>
                <a:lnTo>
                  <a:pt x="1100496" y="495300"/>
                </a:lnTo>
                <a:lnTo>
                  <a:pt x="1139309" y="482600"/>
                </a:lnTo>
                <a:lnTo>
                  <a:pt x="1218786" y="431800"/>
                </a:lnTo>
                <a:lnTo>
                  <a:pt x="1259416" y="419100"/>
                </a:lnTo>
                <a:lnTo>
                  <a:pt x="1300621" y="393700"/>
                </a:lnTo>
                <a:lnTo>
                  <a:pt x="1342382" y="381000"/>
                </a:lnTo>
                <a:lnTo>
                  <a:pt x="1384684" y="355600"/>
                </a:lnTo>
                <a:lnTo>
                  <a:pt x="1648949" y="279400"/>
                </a:lnTo>
                <a:lnTo>
                  <a:pt x="1694583" y="279400"/>
                </a:lnTo>
                <a:lnTo>
                  <a:pt x="1787070" y="254000"/>
                </a:lnTo>
                <a:lnTo>
                  <a:pt x="1881073" y="254000"/>
                </a:lnTo>
                <a:lnTo>
                  <a:pt x="1928602" y="241300"/>
                </a:lnTo>
                <a:lnTo>
                  <a:pt x="2987720" y="241300"/>
                </a:lnTo>
                <a:lnTo>
                  <a:pt x="2967746" y="228600"/>
                </a:lnTo>
                <a:lnTo>
                  <a:pt x="2927262" y="215900"/>
                </a:lnTo>
                <a:lnTo>
                  <a:pt x="2844738" y="165100"/>
                </a:lnTo>
                <a:lnTo>
                  <a:pt x="2760226" y="139700"/>
                </a:lnTo>
                <a:lnTo>
                  <a:pt x="2717255" y="114300"/>
                </a:lnTo>
                <a:lnTo>
                  <a:pt x="2450226" y="38100"/>
                </a:lnTo>
                <a:close/>
              </a:path>
              <a:path w="4049395" h="4038600">
                <a:moveTo>
                  <a:pt x="2987720" y="241300"/>
                </a:moveTo>
                <a:lnTo>
                  <a:pt x="2120665" y="241300"/>
                </a:lnTo>
                <a:lnTo>
                  <a:pt x="2168194" y="254000"/>
                </a:lnTo>
                <a:lnTo>
                  <a:pt x="2262197" y="254000"/>
                </a:lnTo>
                <a:lnTo>
                  <a:pt x="2354684" y="279400"/>
                </a:lnTo>
                <a:lnTo>
                  <a:pt x="2400318" y="279400"/>
                </a:lnTo>
                <a:lnTo>
                  <a:pt x="2664583" y="355600"/>
                </a:lnTo>
                <a:lnTo>
                  <a:pt x="2706885" y="381000"/>
                </a:lnTo>
                <a:lnTo>
                  <a:pt x="2748646" y="393700"/>
                </a:lnTo>
                <a:lnTo>
                  <a:pt x="2789851" y="419100"/>
                </a:lnTo>
                <a:lnTo>
                  <a:pt x="2830481" y="431800"/>
                </a:lnTo>
                <a:lnTo>
                  <a:pt x="2909958" y="482600"/>
                </a:lnTo>
                <a:lnTo>
                  <a:pt x="2948771" y="495300"/>
                </a:lnTo>
                <a:lnTo>
                  <a:pt x="2986947" y="520700"/>
                </a:lnTo>
                <a:lnTo>
                  <a:pt x="3024467" y="546100"/>
                </a:lnTo>
                <a:lnTo>
                  <a:pt x="3061318" y="571500"/>
                </a:lnTo>
                <a:lnTo>
                  <a:pt x="3097481" y="596900"/>
                </a:lnTo>
                <a:lnTo>
                  <a:pt x="3132941" y="635000"/>
                </a:lnTo>
                <a:lnTo>
                  <a:pt x="3167682" y="660400"/>
                </a:lnTo>
                <a:lnTo>
                  <a:pt x="3201688" y="685800"/>
                </a:lnTo>
                <a:lnTo>
                  <a:pt x="3234942" y="711200"/>
                </a:lnTo>
                <a:lnTo>
                  <a:pt x="3267428" y="749300"/>
                </a:lnTo>
                <a:lnTo>
                  <a:pt x="3299130" y="774700"/>
                </a:lnTo>
                <a:lnTo>
                  <a:pt x="3330032" y="812800"/>
                </a:lnTo>
                <a:lnTo>
                  <a:pt x="3360117" y="850900"/>
                </a:lnTo>
                <a:lnTo>
                  <a:pt x="3389369" y="876300"/>
                </a:lnTo>
                <a:lnTo>
                  <a:pt x="3417773" y="914400"/>
                </a:lnTo>
                <a:lnTo>
                  <a:pt x="3445311" y="952500"/>
                </a:lnTo>
                <a:lnTo>
                  <a:pt x="3471968" y="990600"/>
                </a:lnTo>
                <a:lnTo>
                  <a:pt x="3497727" y="1028700"/>
                </a:lnTo>
                <a:lnTo>
                  <a:pt x="3522573" y="1054100"/>
                </a:lnTo>
                <a:lnTo>
                  <a:pt x="3546488" y="1092200"/>
                </a:lnTo>
                <a:lnTo>
                  <a:pt x="3569458" y="1143000"/>
                </a:lnTo>
                <a:lnTo>
                  <a:pt x="3591465" y="1181100"/>
                </a:lnTo>
                <a:lnTo>
                  <a:pt x="3612493" y="1219200"/>
                </a:lnTo>
                <a:lnTo>
                  <a:pt x="3632526" y="1257300"/>
                </a:lnTo>
                <a:lnTo>
                  <a:pt x="3651549" y="1295400"/>
                </a:lnTo>
                <a:lnTo>
                  <a:pt x="3669544" y="1346200"/>
                </a:lnTo>
                <a:lnTo>
                  <a:pt x="3686495" y="1384300"/>
                </a:lnTo>
                <a:lnTo>
                  <a:pt x="3702387" y="1422400"/>
                </a:lnTo>
                <a:lnTo>
                  <a:pt x="3717203" y="1473200"/>
                </a:lnTo>
                <a:lnTo>
                  <a:pt x="3730927" y="1511300"/>
                </a:lnTo>
                <a:lnTo>
                  <a:pt x="3743543" y="1562100"/>
                </a:lnTo>
                <a:lnTo>
                  <a:pt x="3755034" y="1600200"/>
                </a:lnTo>
                <a:lnTo>
                  <a:pt x="3765384" y="1651000"/>
                </a:lnTo>
                <a:lnTo>
                  <a:pt x="3774577" y="1689100"/>
                </a:lnTo>
                <a:lnTo>
                  <a:pt x="3782597" y="1739900"/>
                </a:lnTo>
                <a:lnTo>
                  <a:pt x="3789428" y="1790700"/>
                </a:lnTo>
                <a:lnTo>
                  <a:pt x="3795053" y="1828800"/>
                </a:lnTo>
                <a:lnTo>
                  <a:pt x="3799457" y="1879600"/>
                </a:lnTo>
                <a:lnTo>
                  <a:pt x="3802622" y="1930400"/>
                </a:lnTo>
                <a:lnTo>
                  <a:pt x="3804533" y="1968500"/>
                </a:lnTo>
                <a:lnTo>
                  <a:pt x="3805173" y="2019300"/>
                </a:lnTo>
                <a:lnTo>
                  <a:pt x="3804533" y="2070100"/>
                </a:lnTo>
                <a:lnTo>
                  <a:pt x="3802622" y="2120900"/>
                </a:lnTo>
                <a:lnTo>
                  <a:pt x="3799457" y="2159000"/>
                </a:lnTo>
                <a:lnTo>
                  <a:pt x="3795053" y="2209800"/>
                </a:lnTo>
                <a:lnTo>
                  <a:pt x="3789428" y="2260600"/>
                </a:lnTo>
                <a:lnTo>
                  <a:pt x="3782597" y="2311400"/>
                </a:lnTo>
                <a:lnTo>
                  <a:pt x="3774577" y="2349500"/>
                </a:lnTo>
                <a:lnTo>
                  <a:pt x="3765384" y="2400300"/>
                </a:lnTo>
                <a:lnTo>
                  <a:pt x="3755034" y="2438400"/>
                </a:lnTo>
                <a:lnTo>
                  <a:pt x="3743543" y="2489200"/>
                </a:lnTo>
                <a:lnTo>
                  <a:pt x="3730927" y="2527300"/>
                </a:lnTo>
                <a:lnTo>
                  <a:pt x="3717203" y="2578100"/>
                </a:lnTo>
                <a:lnTo>
                  <a:pt x="3702387" y="2616200"/>
                </a:lnTo>
                <a:lnTo>
                  <a:pt x="3686495" y="2667000"/>
                </a:lnTo>
                <a:lnTo>
                  <a:pt x="3669544" y="2705100"/>
                </a:lnTo>
                <a:lnTo>
                  <a:pt x="3651549" y="2743200"/>
                </a:lnTo>
                <a:lnTo>
                  <a:pt x="3632526" y="2781300"/>
                </a:lnTo>
                <a:lnTo>
                  <a:pt x="3612493" y="2832100"/>
                </a:lnTo>
                <a:lnTo>
                  <a:pt x="3591465" y="2870200"/>
                </a:lnTo>
                <a:lnTo>
                  <a:pt x="3569458" y="2908300"/>
                </a:lnTo>
                <a:lnTo>
                  <a:pt x="3546488" y="2946400"/>
                </a:lnTo>
                <a:lnTo>
                  <a:pt x="3522573" y="2984500"/>
                </a:lnTo>
                <a:lnTo>
                  <a:pt x="3497727" y="3022600"/>
                </a:lnTo>
                <a:lnTo>
                  <a:pt x="3471968" y="3060700"/>
                </a:lnTo>
                <a:lnTo>
                  <a:pt x="3445311" y="3098800"/>
                </a:lnTo>
                <a:lnTo>
                  <a:pt x="3417773" y="3124200"/>
                </a:lnTo>
                <a:lnTo>
                  <a:pt x="3389369" y="3162300"/>
                </a:lnTo>
                <a:lnTo>
                  <a:pt x="3360117" y="3200400"/>
                </a:lnTo>
                <a:lnTo>
                  <a:pt x="3330032" y="3225800"/>
                </a:lnTo>
                <a:lnTo>
                  <a:pt x="3299130" y="3263900"/>
                </a:lnTo>
                <a:lnTo>
                  <a:pt x="3267428" y="3289300"/>
                </a:lnTo>
                <a:lnTo>
                  <a:pt x="3234942" y="3327400"/>
                </a:lnTo>
                <a:lnTo>
                  <a:pt x="3201688" y="3352800"/>
                </a:lnTo>
                <a:lnTo>
                  <a:pt x="3167682" y="3390900"/>
                </a:lnTo>
                <a:lnTo>
                  <a:pt x="3132941" y="3416300"/>
                </a:lnTo>
                <a:lnTo>
                  <a:pt x="3097481" y="3441700"/>
                </a:lnTo>
                <a:lnTo>
                  <a:pt x="3061318" y="3467100"/>
                </a:lnTo>
                <a:lnTo>
                  <a:pt x="3024467" y="3492500"/>
                </a:lnTo>
                <a:lnTo>
                  <a:pt x="2986947" y="3517900"/>
                </a:lnTo>
                <a:lnTo>
                  <a:pt x="2948771" y="3543300"/>
                </a:lnTo>
                <a:lnTo>
                  <a:pt x="2909958" y="3568700"/>
                </a:lnTo>
                <a:lnTo>
                  <a:pt x="2870522" y="3581400"/>
                </a:lnTo>
                <a:lnTo>
                  <a:pt x="2789851" y="3632200"/>
                </a:lnTo>
                <a:lnTo>
                  <a:pt x="2748646" y="3644900"/>
                </a:lnTo>
                <a:lnTo>
                  <a:pt x="2706885" y="3670300"/>
                </a:lnTo>
                <a:lnTo>
                  <a:pt x="2578421" y="3708400"/>
                </a:lnTo>
                <a:lnTo>
                  <a:pt x="2308638" y="3784600"/>
                </a:lnTo>
                <a:lnTo>
                  <a:pt x="2215377" y="3784600"/>
                </a:lnTo>
                <a:lnTo>
                  <a:pt x="2168194" y="3797300"/>
                </a:lnTo>
                <a:lnTo>
                  <a:pt x="3007695" y="3797300"/>
                </a:lnTo>
                <a:lnTo>
                  <a:pt x="3085937" y="3746500"/>
                </a:lnTo>
                <a:lnTo>
                  <a:pt x="3124206" y="3721100"/>
                </a:lnTo>
                <a:lnTo>
                  <a:pt x="3161888" y="3695700"/>
                </a:lnTo>
                <a:lnTo>
                  <a:pt x="3198973" y="3670300"/>
                </a:lnTo>
                <a:lnTo>
                  <a:pt x="3235446" y="3644900"/>
                </a:lnTo>
                <a:lnTo>
                  <a:pt x="3271296" y="3619500"/>
                </a:lnTo>
                <a:lnTo>
                  <a:pt x="3306510" y="3594100"/>
                </a:lnTo>
                <a:lnTo>
                  <a:pt x="3341076" y="3556000"/>
                </a:lnTo>
                <a:lnTo>
                  <a:pt x="3374980" y="3530600"/>
                </a:lnTo>
                <a:lnTo>
                  <a:pt x="3408210" y="3505200"/>
                </a:lnTo>
                <a:lnTo>
                  <a:pt x="3440754" y="3467100"/>
                </a:lnTo>
                <a:lnTo>
                  <a:pt x="3472599" y="3441700"/>
                </a:lnTo>
                <a:lnTo>
                  <a:pt x="3503732" y="3403600"/>
                </a:lnTo>
                <a:lnTo>
                  <a:pt x="3534141" y="3365500"/>
                </a:lnTo>
                <a:lnTo>
                  <a:pt x="3563812" y="3340100"/>
                </a:lnTo>
                <a:lnTo>
                  <a:pt x="3592734" y="3302000"/>
                </a:lnTo>
                <a:lnTo>
                  <a:pt x="3620894" y="3263900"/>
                </a:lnTo>
                <a:lnTo>
                  <a:pt x="3648280" y="3225800"/>
                </a:lnTo>
                <a:lnTo>
                  <a:pt x="3674877" y="3200400"/>
                </a:lnTo>
                <a:lnTo>
                  <a:pt x="3700675" y="3162300"/>
                </a:lnTo>
                <a:lnTo>
                  <a:pt x="3725660" y="3124200"/>
                </a:lnTo>
                <a:lnTo>
                  <a:pt x="3749819" y="3086100"/>
                </a:lnTo>
                <a:lnTo>
                  <a:pt x="3773141" y="3048000"/>
                </a:lnTo>
                <a:lnTo>
                  <a:pt x="3795613" y="3009900"/>
                </a:lnTo>
                <a:lnTo>
                  <a:pt x="3817221" y="2959100"/>
                </a:lnTo>
                <a:lnTo>
                  <a:pt x="3837953" y="2921000"/>
                </a:lnTo>
                <a:lnTo>
                  <a:pt x="3857797" y="2882900"/>
                </a:lnTo>
                <a:lnTo>
                  <a:pt x="3876740" y="2844800"/>
                </a:lnTo>
                <a:lnTo>
                  <a:pt x="3894770" y="2794000"/>
                </a:lnTo>
                <a:lnTo>
                  <a:pt x="3911873" y="2755900"/>
                </a:lnTo>
                <a:lnTo>
                  <a:pt x="3928038" y="2717800"/>
                </a:lnTo>
                <a:lnTo>
                  <a:pt x="3943251" y="2667000"/>
                </a:lnTo>
                <a:lnTo>
                  <a:pt x="3957500" y="2628900"/>
                </a:lnTo>
                <a:lnTo>
                  <a:pt x="3970772" y="2578100"/>
                </a:lnTo>
                <a:lnTo>
                  <a:pt x="3983055" y="2540000"/>
                </a:lnTo>
                <a:lnTo>
                  <a:pt x="3994336" y="2489200"/>
                </a:lnTo>
                <a:lnTo>
                  <a:pt x="4004603" y="2451100"/>
                </a:lnTo>
                <a:lnTo>
                  <a:pt x="4013842" y="2400300"/>
                </a:lnTo>
                <a:lnTo>
                  <a:pt x="4022042" y="2349500"/>
                </a:lnTo>
                <a:lnTo>
                  <a:pt x="4029189" y="2311400"/>
                </a:lnTo>
                <a:lnTo>
                  <a:pt x="4035272" y="2260600"/>
                </a:lnTo>
                <a:lnTo>
                  <a:pt x="4040277" y="2209800"/>
                </a:lnTo>
                <a:lnTo>
                  <a:pt x="4044191" y="2171700"/>
                </a:lnTo>
                <a:lnTo>
                  <a:pt x="4047003" y="2120900"/>
                </a:lnTo>
                <a:lnTo>
                  <a:pt x="4048699" y="2070100"/>
                </a:lnTo>
                <a:lnTo>
                  <a:pt x="4049267" y="2019300"/>
                </a:lnTo>
                <a:lnTo>
                  <a:pt x="4048699" y="1968500"/>
                </a:lnTo>
                <a:lnTo>
                  <a:pt x="4047003" y="1930400"/>
                </a:lnTo>
                <a:lnTo>
                  <a:pt x="4044191" y="1879600"/>
                </a:lnTo>
                <a:lnTo>
                  <a:pt x="4040277" y="1828800"/>
                </a:lnTo>
                <a:lnTo>
                  <a:pt x="4035272" y="1778000"/>
                </a:lnTo>
                <a:lnTo>
                  <a:pt x="4029189" y="1739900"/>
                </a:lnTo>
                <a:lnTo>
                  <a:pt x="4022042" y="1689100"/>
                </a:lnTo>
                <a:lnTo>
                  <a:pt x="4013842" y="1638300"/>
                </a:lnTo>
                <a:lnTo>
                  <a:pt x="4004603" y="1600200"/>
                </a:lnTo>
                <a:lnTo>
                  <a:pt x="3994336" y="1549400"/>
                </a:lnTo>
                <a:lnTo>
                  <a:pt x="3983055" y="1511300"/>
                </a:lnTo>
                <a:lnTo>
                  <a:pt x="3970772" y="1460500"/>
                </a:lnTo>
                <a:lnTo>
                  <a:pt x="3957500" y="1422400"/>
                </a:lnTo>
                <a:lnTo>
                  <a:pt x="3943251" y="1371600"/>
                </a:lnTo>
                <a:lnTo>
                  <a:pt x="3928038" y="1333500"/>
                </a:lnTo>
                <a:lnTo>
                  <a:pt x="3911873" y="1282700"/>
                </a:lnTo>
                <a:lnTo>
                  <a:pt x="3894770" y="1244600"/>
                </a:lnTo>
                <a:lnTo>
                  <a:pt x="3876740" y="1206500"/>
                </a:lnTo>
                <a:lnTo>
                  <a:pt x="3857797" y="1155700"/>
                </a:lnTo>
                <a:lnTo>
                  <a:pt x="3837953" y="1117600"/>
                </a:lnTo>
                <a:lnTo>
                  <a:pt x="3817221" y="1079500"/>
                </a:lnTo>
                <a:lnTo>
                  <a:pt x="3795613" y="1041400"/>
                </a:lnTo>
                <a:lnTo>
                  <a:pt x="3773141" y="1003300"/>
                </a:lnTo>
                <a:lnTo>
                  <a:pt x="3749819" y="965200"/>
                </a:lnTo>
                <a:lnTo>
                  <a:pt x="3725660" y="927100"/>
                </a:lnTo>
                <a:lnTo>
                  <a:pt x="3700675" y="889000"/>
                </a:lnTo>
                <a:lnTo>
                  <a:pt x="3674877" y="850900"/>
                </a:lnTo>
                <a:lnTo>
                  <a:pt x="3648280" y="812800"/>
                </a:lnTo>
                <a:lnTo>
                  <a:pt x="3620894" y="774700"/>
                </a:lnTo>
                <a:lnTo>
                  <a:pt x="3592734" y="736600"/>
                </a:lnTo>
                <a:lnTo>
                  <a:pt x="3563812" y="711200"/>
                </a:lnTo>
                <a:lnTo>
                  <a:pt x="3534141" y="673100"/>
                </a:lnTo>
                <a:lnTo>
                  <a:pt x="3503732" y="635000"/>
                </a:lnTo>
                <a:lnTo>
                  <a:pt x="3472599" y="609600"/>
                </a:lnTo>
                <a:lnTo>
                  <a:pt x="3440754" y="571500"/>
                </a:lnTo>
                <a:lnTo>
                  <a:pt x="3408210" y="546100"/>
                </a:lnTo>
                <a:lnTo>
                  <a:pt x="3374980" y="508000"/>
                </a:lnTo>
                <a:lnTo>
                  <a:pt x="3341076" y="482600"/>
                </a:lnTo>
                <a:lnTo>
                  <a:pt x="3306510" y="457200"/>
                </a:lnTo>
                <a:lnTo>
                  <a:pt x="3271296" y="431800"/>
                </a:lnTo>
                <a:lnTo>
                  <a:pt x="3235446" y="393700"/>
                </a:lnTo>
                <a:lnTo>
                  <a:pt x="3198973" y="368300"/>
                </a:lnTo>
                <a:lnTo>
                  <a:pt x="3161888" y="342900"/>
                </a:lnTo>
                <a:lnTo>
                  <a:pt x="3124206" y="317500"/>
                </a:lnTo>
                <a:lnTo>
                  <a:pt x="3085937" y="292100"/>
                </a:lnTo>
                <a:lnTo>
                  <a:pt x="3047096" y="279400"/>
                </a:lnTo>
                <a:lnTo>
                  <a:pt x="2987720" y="241300"/>
                </a:lnTo>
                <a:close/>
              </a:path>
              <a:path w="4049395" h="4038600">
                <a:moveTo>
                  <a:pt x="2311361" y="12700"/>
                </a:moveTo>
                <a:lnTo>
                  <a:pt x="1737906" y="12700"/>
                </a:lnTo>
                <a:lnTo>
                  <a:pt x="1644962" y="38100"/>
                </a:lnTo>
                <a:lnTo>
                  <a:pt x="2404305" y="38100"/>
                </a:lnTo>
                <a:lnTo>
                  <a:pt x="2311361" y="12700"/>
                </a:lnTo>
                <a:close/>
              </a:path>
              <a:path w="4049395" h="4038600">
                <a:moveTo>
                  <a:pt x="2169383" y="0"/>
                </a:moveTo>
                <a:lnTo>
                  <a:pt x="1879884" y="0"/>
                </a:lnTo>
                <a:lnTo>
                  <a:pt x="1832233" y="12700"/>
                </a:lnTo>
                <a:lnTo>
                  <a:pt x="2217034" y="12700"/>
                </a:lnTo>
                <a:lnTo>
                  <a:pt x="2169383" y="0"/>
                </a:lnTo>
                <a:close/>
              </a:path>
            </a:pathLst>
          </a:custGeom>
          <a:solidFill>
            <a:srgbClr val="50627D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6187852" y="4255484"/>
            <a:ext cx="470534" cy="471805"/>
            <a:chOff x="6187852" y="4255484"/>
            <a:chExt cx="470534" cy="471805"/>
          </a:xfrm>
        </p:grpSpPr>
        <p:sp>
          <p:nvSpPr>
            <p:cNvPr id="6" name="object 6"/>
            <p:cNvSpPr/>
            <p:nvPr/>
          </p:nvSpPr>
          <p:spPr>
            <a:xfrm>
              <a:off x="6202140" y="4269771"/>
              <a:ext cx="441959" cy="443230"/>
            </a:xfrm>
            <a:custGeom>
              <a:avLst/>
              <a:gdLst/>
              <a:ahLst/>
              <a:cxnLst/>
              <a:rect l="l" t="t" r="r" b="b"/>
              <a:pathLst>
                <a:path w="441959" h="443229">
                  <a:moveTo>
                    <a:pt x="220757" y="0"/>
                  </a:moveTo>
                  <a:lnTo>
                    <a:pt x="178604" y="4054"/>
                  </a:lnTo>
                  <a:lnTo>
                    <a:pt x="137703" y="16216"/>
                  </a:lnTo>
                  <a:lnTo>
                    <a:pt x="99309" y="36486"/>
                  </a:lnTo>
                  <a:lnTo>
                    <a:pt x="64674" y="64865"/>
                  </a:lnTo>
                  <a:lnTo>
                    <a:pt x="36379" y="99606"/>
                  </a:lnTo>
                  <a:lnTo>
                    <a:pt x="16168" y="138124"/>
                  </a:lnTo>
                  <a:lnTo>
                    <a:pt x="4042" y="179160"/>
                  </a:lnTo>
                  <a:lnTo>
                    <a:pt x="0" y="221456"/>
                  </a:lnTo>
                  <a:lnTo>
                    <a:pt x="4042" y="263751"/>
                  </a:lnTo>
                  <a:lnTo>
                    <a:pt x="16168" y="304788"/>
                  </a:lnTo>
                  <a:lnTo>
                    <a:pt x="36379" y="343306"/>
                  </a:lnTo>
                  <a:lnTo>
                    <a:pt x="64674" y="378047"/>
                  </a:lnTo>
                  <a:lnTo>
                    <a:pt x="99309" y="406425"/>
                  </a:lnTo>
                  <a:lnTo>
                    <a:pt x="137703" y="426696"/>
                  </a:lnTo>
                  <a:lnTo>
                    <a:pt x="178604" y="438858"/>
                  </a:lnTo>
                  <a:lnTo>
                    <a:pt x="220757" y="442912"/>
                  </a:lnTo>
                  <a:lnTo>
                    <a:pt x="262911" y="438858"/>
                  </a:lnTo>
                  <a:lnTo>
                    <a:pt x="303811" y="426696"/>
                  </a:lnTo>
                  <a:lnTo>
                    <a:pt x="342205" y="406425"/>
                  </a:lnTo>
                  <a:lnTo>
                    <a:pt x="376840" y="378047"/>
                  </a:lnTo>
                  <a:lnTo>
                    <a:pt x="405135" y="343306"/>
                  </a:lnTo>
                  <a:lnTo>
                    <a:pt x="425346" y="304788"/>
                  </a:lnTo>
                  <a:lnTo>
                    <a:pt x="437473" y="263751"/>
                  </a:lnTo>
                  <a:lnTo>
                    <a:pt x="441515" y="221456"/>
                  </a:lnTo>
                  <a:lnTo>
                    <a:pt x="437473" y="179160"/>
                  </a:lnTo>
                  <a:lnTo>
                    <a:pt x="425346" y="138124"/>
                  </a:lnTo>
                  <a:lnTo>
                    <a:pt x="405135" y="99606"/>
                  </a:lnTo>
                  <a:lnTo>
                    <a:pt x="376840" y="64865"/>
                  </a:lnTo>
                  <a:lnTo>
                    <a:pt x="342205" y="36486"/>
                  </a:lnTo>
                  <a:lnTo>
                    <a:pt x="303811" y="16216"/>
                  </a:lnTo>
                  <a:lnTo>
                    <a:pt x="262911" y="4054"/>
                  </a:lnTo>
                  <a:lnTo>
                    <a:pt x="220757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202140" y="4269771"/>
              <a:ext cx="441959" cy="443230"/>
            </a:xfrm>
            <a:custGeom>
              <a:avLst/>
              <a:gdLst/>
              <a:ahLst/>
              <a:cxnLst/>
              <a:rect l="l" t="t" r="r" b="b"/>
              <a:pathLst>
                <a:path w="441959" h="443229">
                  <a:moveTo>
                    <a:pt x="376840" y="64865"/>
                  </a:moveTo>
                  <a:lnTo>
                    <a:pt x="405135" y="99606"/>
                  </a:lnTo>
                  <a:lnTo>
                    <a:pt x="425346" y="138124"/>
                  </a:lnTo>
                  <a:lnTo>
                    <a:pt x="437473" y="179160"/>
                  </a:lnTo>
                  <a:lnTo>
                    <a:pt x="441515" y="221456"/>
                  </a:lnTo>
                  <a:lnTo>
                    <a:pt x="437473" y="263751"/>
                  </a:lnTo>
                  <a:lnTo>
                    <a:pt x="425346" y="304788"/>
                  </a:lnTo>
                  <a:lnTo>
                    <a:pt x="405135" y="343306"/>
                  </a:lnTo>
                  <a:lnTo>
                    <a:pt x="376840" y="378047"/>
                  </a:lnTo>
                  <a:lnTo>
                    <a:pt x="342205" y="406425"/>
                  </a:lnTo>
                  <a:lnTo>
                    <a:pt x="303811" y="426696"/>
                  </a:lnTo>
                  <a:lnTo>
                    <a:pt x="262911" y="438858"/>
                  </a:lnTo>
                  <a:lnTo>
                    <a:pt x="220757" y="442912"/>
                  </a:lnTo>
                  <a:lnTo>
                    <a:pt x="178604" y="438858"/>
                  </a:lnTo>
                  <a:lnTo>
                    <a:pt x="137703" y="426696"/>
                  </a:lnTo>
                  <a:lnTo>
                    <a:pt x="99309" y="406425"/>
                  </a:lnTo>
                  <a:lnTo>
                    <a:pt x="64674" y="378047"/>
                  </a:lnTo>
                  <a:lnTo>
                    <a:pt x="36379" y="343306"/>
                  </a:lnTo>
                  <a:lnTo>
                    <a:pt x="16168" y="304788"/>
                  </a:lnTo>
                  <a:lnTo>
                    <a:pt x="4042" y="263751"/>
                  </a:lnTo>
                  <a:lnTo>
                    <a:pt x="0" y="221456"/>
                  </a:lnTo>
                  <a:lnTo>
                    <a:pt x="4042" y="179160"/>
                  </a:lnTo>
                  <a:lnTo>
                    <a:pt x="16168" y="138124"/>
                  </a:lnTo>
                  <a:lnTo>
                    <a:pt x="36379" y="99606"/>
                  </a:lnTo>
                  <a:lnTo>
                    <a:pt x="64674" y="64865"/>
                  </a:lnTo>
                  <a:lnTo>
                    <a:pt x="99309" y="36486"/>
                  </a:lnTo>
                  <a:lnTo>
                    <a:pt x="137703" y="16216"/>
                  </a:lnTo>
                  <a:lnTo>
                    <a:pt x="178604" y="4054"/>
                  </a:lnTo>
                  <a:lnTo>
                    <a:pt x="220757" y="0"/>
                  </a:lnTo>
                  <a:lnTo>
                    <a:pt x="262911" y="4054"/>
                  </a:lnTo>
                  <a:lnTo>
                    <a:pt x="303811" y="16216"/>
                  </a:lnTo>
                  <a:lnTo>
                    <a:pt x="342205" y="36486"/>
                  </a:lnTo>
                  <a:lnTo>
                    <a:pt x="376840" y="64865"/>
                  </a:lnTo>
                </a:path>
              </a:pathLst>
            </a:custGeom>
            <a:ln w="28575">
              <a:solidFill>
                <a:srgbClr val="DDEAF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9907937" y="4228052"/>
            <a:ext cx="470534" cy="471805"/>
            <a:chOff x="9907937" y="4228052"/>
            <a:chExt cx="470534" cy="471805"/>
          </a:xfrm>
        </p:grpSpPr>
        <p:sp>
          <p:nvSpPr>
            <p:cNvPr id="9" name="object 9"/>
            <p:cNvSpPr/>
            <p:nvPr/>
          </p:nvSpPr>
          <p:spPr>
            <a:xfrm>
              <a:off x="9922224" y="4242339"/>
              <a:ext cx="441959" cy="443230"/>
            </a:xfrm>
            <a:custGeom>
              <a:avLst/>
              <a:gdLst/>
              <a:ahLst/>
              <a:cxnLst/>
              <a:rect l="l" t="t" r="r" b="b"/>
              <a:pathLst>
                <a:path w="441959" h="443229">
                  <a:moveTo>
                    <a:pt x="220757" y="0"/>
                  </a:moveTo>
                  <a:lnTo>
                    <a:pt x="178604" y="4054"/>
                  </a:lnTo>
                  <a:lnTo>
                    <a:pt x="137703" y="16216"/>
                  </a:lnTo>
                  <a:lnTo>
                    <a:pt x="99309" y="36486"/>
                  </a:lnTo>
                  <a:lnTo>
                    <a:pt x="64674" y="64865"/>
                  </a:lnTo>
                  <a:lnTo>
                    <a:pt x="36379" y="99606"/>
                  </a:lnTo>
                  <a:lnTo>
                    <a:pt x="16168" y="138124"/>
                  </a:lnTo>
                  <a:lnTo>
                    <a:pt x="4042" y="179160"/>
                  </a:lnTo>
                  <a:lnTo>
                    <a:pt x="0" y="221456"/>
                  </a:lnTo>
                  <a:lnTo>
                    <a:pt x="4042" y="263751"/>
                  </a:lnTo>
                  <a:lnTo>
                    <a:pt x="16168" y="304788"/>
                  </a:lnTo>
                  <a:lnTo>
                    <a:pt x="36379" y="343306"/>
                  </a:lnTo>
                  <a:lnTo>
                    <a:pt x="64674" y="378047"/>
                  </a:lnTo>
                  <a:lnTo>
                    <a:pt x="99309" y="406425"/>
                  </a:lnTo>
                  <a:lnTo>
                    <a:pt x="137703" y="426696"/>
                  </a:lnTo>
                  <a:lnTo>
                    <a:pt x="178604" y="438858"/>
                  </a:lnTo>
                  <a:lnTo>
                    <a:pt x="220757" y="442912"/>
                  </a:lnTo>
                  <a:lnTo>
                    <a:pt x="262911" y="438858"/>
                  </a:lnTo>
                  <a:lnTo>
                    <a:pt x="303811" y="426696"/>
                  </a:lnTo>
                  <a:lnTo>
                    <a:pt x="342205" y="406425"/>
                  </a:lnTo>
                  <a:lnTo>
                    <a:pt x="376840" y="378047"/>
                  </a:lnTo>
                  <a:lnTo>
                    <a:pt x="405135" y="343306"/>
                  </a:lnTo>
                  <a:lnTo>
                    <a:pt x="425346" y="304788"/>
                  </a:lnTo>
                  <a:lnTo>
                    <a:pt x="437473" y="263751"/>
                  </a:lnTo>
                  <a:lnTo>
                    <a:pt x="441515" y="221456"/>
                  </a:lnTo>
                  <a:lnTo>
                    <a:pt x="437473" y="179160"/>
                  </a:lnTo>
                  <a:lnTo>
                    <a:pt x="425346" y="138124"/>
                  </a:lnTo>
                  <a:lnTo>
                    <a:pt x="405135" y="99606"/>
                  </a:lnTo>
                  <a:lnTo>
                    <a:pt x="376840" y="64865"/>
                  </a:lnTo>
                  <a:lnTo>
                    <a:pt x="342205" y="36486"/>
                  </a:lnTo>
                  <a:lnTo>
                    <a:pt x="303811" y="16216"/>
                  </a:lnTo>
                  <a:lnTo>
                    <a:pt x="262911" y="4054"/>
                  </a:lnTo>
                  <a:lnTo>
                    <a:pt x="220757" y="0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9922224" y="4242339"/>
              <a:ext cx="441959" cy="443230"/>
            </a:xfrm>
            <a:custGeom>
              <a:avLst/>
              <a:gdLst/>
              <a:ahLst/>
              <a:cxnLst/>
              <a:rect l="l" t="t" r="r" b="b"/>
              <a:pathLst>
                <a:path w="441959" h="443229">
                  <a:moveTo>
                    <a:pt x="376840" y="378047"/>
                  </a:moveTo>
                  <a:lnTo>
                    <a:pt x="342205" y="406425"/>
                  </a:lnTo>
                  <a:lnTo>
                    <a:pt x="303811" y="426696"/>
                  </a:lnTo>
                  <a:lnTo>
                    <a:pt x="262911" y="438858"/>
                  </a:lnTo>
                  <a:lnTo>
                    <a:pt x="220757" y="442912"/>
                  </a:lnTo>
                  <a:lnTo>
                    <a:pt x="178604" y="438858"/>
                  </a:lnTo>
                  <a:lnTo>
                    <a:pt x="137703" y="426696"/>
                  </a:lnTo>
                  <a:lnTo>
                    <a:pt x="99309" y="406425"/>
                  </a:lnTo>
                  <a:lnTo>
                    <a:pt x="64674" y="378047"/>
                  </a:lnTo>
                  <a:lnTo>
                    <a:pt x="36379" y="343306"/>
                  </a:lnTo>
                  <a:lnTo>
                    <a:pt x="16168" y="304788"/>
                  </a:lnTo>
                  <a:lnTo>
                    <a:pt x="4042" y="263751"/>
                  </a:lnTo>
                  <a:lnTo>
                    <a:pt x="0" y="221456"/>
                  </a:lnTo>
                  <a:lnTo>
                    <a:pt x="4042" y="179160"/>
                  </a:lnTo>
                  <a:lnTo>
                    <a:pt x="16168" y="138124"/>
                  </a:lnTo>
                  <a:lnTo>
                    <a:pt x="36379" y="99606"/>
                  </a:lnTo>
                  <a:lnTo>
                    <a:pt x="64674" y="64865"/>
                  </a:lnTo>
                  <a:lnTo>
                    <a:pt x="99309" y="36486"/>
                  </a:lnTo>
                  <a:lnTo>
                    <a:pt x="137703" y="16216"/>
                  </a:lnTo>
                  <a:lnTo>
                    <a:pt x="178604" y="4054"/>
                  </a:lnTo>
                  <a:lnTo>
                    <a:pt x="220757" y="0"/>
                  </a:lnTo>
                  <a:lnTo>
                    <a:pt x="262911" y="4054"/>
                  </a:lnTo>
                  <a:lnTo>
                    <a:pt x="303811" y="16216"/>
                  </a:lnTo>
                  <a:lnTo>
                    <a:pt x="342205" y="36486"/>
                  </a:lnTo>
                  <a:lnTo>
                    <a:pt x="376840" y="64865"/>
                  </a:lnTo>
                  <a:lnTo>
                    <a:pt x="405135" y="99606"/>
                  </a:lnTo>
                  <a:lnTo>
                    <a:pt x="425346" y="138124"/>
                  </a:lnTo>
                  <a:lnTo>
                    <a:pt x="437473" y="179160"/>
                  </a:lnTo>
                  <a:lnTo>
                    <a:pt x="441515" y="221456"/>
                  </a:lnTo>
                  <a:lnTo>
                    <a:pt x="437473" y="263751"/>
                  </a:lnTo>
                  <a:lnTo>
                    <a:pt x="425346" y="304788"/>
                  </a:lnTo>
                  <a:lnTo>
                    <a:pt x="405135" y="343306"/>
                  </a:lnTo>
                  <a:lnTo>
                    <a:pt x="376840" y="378047"/>
                  </a:lnTo>
                </a:path>
              </a:pathLst>
            </a:custGeom>
            <a:ln w="28575">
              <a:solidFill>
                <a:srgbClr val="FAE3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/>
          <p:nvPr/>
        </p:nvSpPr>
        <p:spPr>
          <a:xfrm>
            <a:off x="4600955" y="3803903"/>
            <a:ext cx="1453515" cy="669925"/>
          </a:xfrm>
          <a:custGeom>
            <a:avLst/>
            <a:gdLst/>
            <a:ahLst/>
            <a:cxnLst/>
            <a:rect l="l" t="t" r="r" b="b"/>
            <a:pathLst>
              <a:path w="1453514" h="669925">
                <a:moveTo>
                  <a:pt x="799592" y="0"/>
                </a:moveTo>
                <a:lnTo>
                  <a:pt x="0" y="0"/>
                </a:lnTo>
                <a:lnTo>
                  <a:pt x="0" y="35433"/>
                </a:lnTo>
                <a:lnTo>
                  <a:pt x="787781" y="35433"/>
                </a:lnTo>
                <a:lnTo>
                  <a:pt x="1267587" y="514223"/>
                </a:lnTo>
                <a:lnTo>
                  <a:pt x="1255345" y="546933"/>
                </a:lnTo>
                <a:lnTo>
                  <a:pt x="1254236" y="580739"/>
                </a:lnTo>
                <a:lnTo>
                  <a:pt x="1264247" y="612306"/>
                </a:lnTo>
                <a:lnTo>
                  <a:pt x="1285367" y="638301"/>
                </a:lnTo>
                <a:lnTo>
                  <a:pt x="1316751" y="661590"/>
                </a:lnTo>
                <a:lnTo>
                  <a:pt x="1354232" y="669353"/>
                </a:lnTo>
                <a:lnTo>
                  <a:pt x="1392809" y="661590"/>
                </a:lnTo>
                <a:lnTo>
                  <a:pt x="1427480" y="638301"/>
                </a:lnTo>
                <a:lnTo>
                  <a:pt x="1447391" y="603579"/>
                </a:lnTo>
                <a:lnTo>
                  <a:pt x="1453419" y="564451"/>
                </a:lnTo>
                <a:lnTo>
                  <a:pt x="1445017" y="525323"/>
                </a:lnTo>
                <a:lnTo>
                  <a:pt x="1421638" y="490600"/>
                </a:lnTo>
                <a:lnTo>
                  <a:pt x="1391165" y="470669"/>
                </a:lnTo>
                <a:lnTo>
                  <a:pt x="1355693" y="464026"/>
                </a:lnTo>
                <a:lnTo>
                  <a:pt x="1319125" y="470669"/>
                </a:lnTo>
                <a:lnTo>
                  <a:pt x="1285367" y="490600"/>
                </a:lnTo>
                <a:lnTo>
                  <a:pt x="799592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0543508" y="3803903"/>
            <a:ext cx="1453515" cy="669925"/>
          </a:xfrm>
          <a:custGeom>
            <a:avLst/>
            <a:gdLst/>
            <a:ahLst/>
            <a:cxnLst/>
            <a:rect l="l" t="t" r="r" b="b"/>
            <a:pathLst>
              <a:path w="1453515" h="669925">
                <a:moveTo>
                  <a:pt x="1453419" y="0"/>
                </a:moveTo>
                <a:lnTo>
                  <a:pt x="653827" y="0"/>
                </a:lnTo>
                <a:lnTo>
                  <a:pt x="168052" y="490600"/>
                </a:lnTo>
                <a:lnTo>
                  <a:pt x="134294" y="470669"/>
                </a:lnTo>
                <a:lnTo>
                  <a:pt x="97726" y="464026"/>
                </a:lnTo>
                <a:lnTo>
                  <a:pt x="62253" y="470669"/>
                </a:lnTo>
                <a:lnTo>
                  <a:pt x="31781" y="490600"/>
                </a:lnTo>
                <a:lnTo>
                  <a:pt x="8401" y="525323"/>
                </a:lnTo>
                <a:lnTo>
                  <a:pt x="0" y="564451"/>
                </a:lnTo>
                <a:lnTo>
                  <a:pt x="6028" y="603579"/>
                </a:lnTo>
                <a:lnTo>
                  <a:pt x="25939" y="638301"/>
                </a:lnTo>
                <a:lnTo>
                  <a:pt x="60610" y="661590"/>
                </a:lnTo>
                <a:lnTo>
                  <a:pt x="99187" y="669353"/>
                </a:lnTo>
                <a:lnTo>
                  <a:pt x="136667" y="661590"/>
                </a:lnTo>
                <a:lnTo>
                  <a:pt x="168052" y="638301"/>
                </a:lnTo>
                <a:lnTo>
                  <a:pt x="189172" y="612306"/>
                </a:lnTo>
                <a:lnTo>
                  <a:pt x="199183" y="580739"/>
                </a:lnTo>
                <a:lnTo>
                  <a:pt x="198074" y="546933"/>
                </a:lnTo>
                <a:lnTo>
                  <a:pt x="185832" y="514223"/>
                </a:lnTo>
                <a:lnTo>
                  <a:pt x="665638" y="35433"/>
                </a:lnTo>
                <a:lnTo>
                  <a:pt x="1453419" y="35433"/>
                </a:lnTo>
                <a:lnTo>
                  <a:pt x="1453419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7339076" y="4140454"/>
            <a:ext cx="1887220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2200" spc="114" dirty="0">
                <a:solidFill>
                  <a:srgbClr val="3E3E3E"/>
                </a:solidFill>
                <a:latin typeface="Trebuchet MS"/>
                <a:cs typeface="Trebuchet MS"/>
              </a:rPr>
              <a:t>When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to</a:t>
            </a:r>
            <a:r>
              <a:rPr sz="2200" spc="-114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Trebuchet MS"/>
                <a:cs typeface="Trebuchet MS"/>
              </a:rPr>
              <a:t>use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a</a:t>
            </a:r>
            <a:endParaRPr sz="220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</a:pPr>
            <a:r>
              <a:rPr sz="2200" spc="10" dirty="0">
                <a:solidFill>
                  <a:srgbClr val="3E3E3E"/>
                </a:solidFill>
                <a:latin typeface="Trebuchet MS"/>
                <a:cs typeface="Trebuchet MS"/>
              </a:rPr>
              <a:t>ReplicaSet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075131" y="3428238"/>
            <a:ext cx="3403600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26390" marR="5080" indent="-314325">
              <a:lnSpc>
                <a:spcPct val="100000"/>
              </a:lnSpc>
              <a:spcBef>
                <a:spcPts val="95"/>
              </a:spcBef>
            </a:pPr>
            <a:r>
              <a:rPr sz="2200" spc="114" dirty="0">
                <a:solidFill>
                  <a:srgbClr val="3E3E3E"/>
                </a:solidFill>
                <a:latin typeface="Trebuchet MS"/>
                <a:cs typeface="Trebuchet MS"/>
              </a:rPr>
              <a:t>When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rebuchet MS"/>
                <a:cs typeface="Trebuchet MS"/>
              </a:rPr>
              <a:t>you</a:t>
            </a:r>
            <a:r>
              <a:rPr sz="2200" spc="-11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Trebuchet MS"/>
                <a:cs typeface="Trebuchet MS"/>
              </a:rPr>
              <a:t>require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rebuchet MS"/>
                <a:cs typeface="Trebuchet MS"/>
              </a:rPr>
              <a:t>custom </a:t>
            </a:r>
            <a:r>
              <a:rPr sz="2200" spc="-64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rebuchet MS"/>
                <a:cs typeface="Trebuchet MS"/>
              </a:rPr>
              <a:t>update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orchestration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2224131" y="3428238"/>
            <a:ext cx="2808605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273050">
              <a:lnSpc>
                <a:spcPct val="100000"/>
              </a:lnSpc>
              <a:spcBef>
                <a:spcPts val="95"/>
              </a:spcBef>
            </a:pPr>
            <a:r>
              <a:rPr sz="2200" spc="114" dirty="0">
                <a:solidFill>
                  <a:srgbClr val="3E3E3E"/>
                </a:solidFill>
                <a:latin typeface="Trebuchet MS"/>
                <a:cs typeface="Trebuchet MS"/>
              </a:rPr>
              <a:t>When </a:t>
            </a:r>
            <a:r>
              <a:rPr sz="2200" spc="100" dirty="0">
                <a:solidFill>
                  <a:srgbClr val="3E3E3E"/>
                </a:solidFill>
                <a:latin typeface="Trebuchet MS"/>
                <a:cs typeface="Trebuchet MS"/>
              </a:rPr>
              <a:t>you </a:t>
            </a:r>
            <a:r>
              <a:rPr sz="2200" spc="130" dirty="0">
                <a:solidFill>
                  <a:srgbClr val="3E3E3E"/>
                </a:solidFill>
                <a:latin typeface="Trebuchet MS"/>
                <a:cs typeface="Trebuchet MS"/>
              </a:rPr>
              <a:t>do </a:t>
            </a:r>
            <a:r>
              <a:rPr sz="2200" spc="60" dirty="0">
                <a:solidFill>
                  <a:srgbClr val="3E3E3E"/>
                </a:solidFill>
                <a:latin typeface="Trebuchet MS"/>
                <a:cs typeface="Trebuchet MS"/>
              </a:rPr>
              <a:t>not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Trebuchet MS"/>
                <a:cs typeface="Trebuchet MS"/>
              </a:rPr>
              <a:t>require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rebuchet MS"/>
                <a:cs typeface="Trebuchet MS"/>
              </a:rPr>
              <a:t>updates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20" dirty="0">
                <a:solidFill>
                  <a:srgbClr val="3E3E3E"/>
                </a:solidFill>
                <a:latin typeface="Trebuchet MS"/>
                <a:cs typeface="Trebuchet MS"/>
              </a:rPr>
              <a:t>at</a:t>
            </a:r>
            <a:r>
              <a:rPr sz="2200" spc="-12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Trebuchet MS"/>
                <a:cs typeface="Trebuchet MS"/>
              </a:rPr>
              <a:t>all</a:t>
            </a:r>
            <a:endParaRPr sz="2200">
              <a:latin typeface="Trebuchet MS"/>
              <a:cs typeface="Trebuchet MS"/>
            </a:endParaRPr>
          </a:p>
        </p:txBody>
      </p:sp>
      <p:pic>
        <p:nvPicPr>
          <p:cNvPr id="16" name="object 1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758940" y="757427"/>
            <a:ext cx="2785872" cy="365759"/>
          </a:xfrm>
          <a:prstGeom prst="rect">
            <a:avLst/>
          </a:prstGeom>
        </p:spPr>
      </p:pic>
    </p:spTree>
  </p:cSld>
  <p:clrMapOvr>
    <a:masterClrMapping/>
  </p:clrMapOvr>
</p:sld>
</file>

<file path=ppt/slides/slide49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194550" y="306451"/>
            <a:ext cx="186753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45" dirty="0">
                <a:solidFill>
                  <a:srgbClr val="3E3E3E"/>
                </a:solidFill>
              </a:rPr>
              <a:t>ReplicaSet</a:t>
            </a:r>
          </a:p>
        </p:txBody>
      </p:sp>
      <p:sp>
        <p:nvSpPr>
          <p:cNvPr id="4" name="object 4"/>
          <p:cNvSpPr/>
          <p:nvPr/>
        </p:nvSpPr>
        <p:spPr>
          <a:xfrm>
            <a:off x="5202173" y="1759457"/>
            <a:ext cx="5854065" cy="4963795"/>
          </a:xfrm>
          <a:custGeom>
            <a:avLst/>
            <a:gdLst/>
            <a:ahLst/>
            <a:cxnLst/>
            <a:rect l="l" t="t" r="r" b="b"/>
            <a:pathLst>
              <a:path w="5854065" h="4963795">
                <a:moveTo>
                  <a:pt x="5735574" y="0"/>
                </a:moveTo>
                <a:lnTo>
                  <a:pt x="118110" y="0"/>
                </a:lnTo>
                <a:lnTo>
                  <a:pt x="72116" y="9274"/>
                </a:lnTo>
                <a:lnTo>
                  <a:pt x="34575" y="34575"/>
                </a:lnTo>
                <a:lnTo>
                  <a:pt x="9274" y="72116"/>
                </a:lnTo>
                <a:lnTo>
                  <a:pt x="0" y="118110"/>
                </a:lnTo>
                <a:lnTo>
                  <a:pt x="0" y="4845558"/>
                </a:lnTo>
                <a:lnTo>
                  <a:pt x="9274" y="4891551"/>
                </a:lnTo>
                <a:lnTo>
                  <a:pt x="34575" y="4929092"/>
                </a:lnTo>
                <a:lnTo>
                  <a:pt x="72116" y="4954393"/>
                </a:lnTo>
                <a:lnTo>
                  <a:pt x="118110" y="4963668"/>
                </a:lnTo>
                <a:lnTo>
                  <a:pt x="5735574" y="4963668"/>
                </a:lnTo>
                <a:lnTo>
                  <a:pt x="5781567" y="4954393"/>
                </a:lnTo>
                <a:lnTo>
                  <a:pt x="5819108" y="4929092"/>
                </a:lnTo>
                <a:lnTo>
                  <a:pt x="5844409" y="4891551"/>
                </a:lnTo>
                <a:lnTo>
                  <a:pt x="5853683" y="4845558"/>
                </a:lnTo>
                <a:lnTo>
                  <a:pt x="5853683" y="118110"/>
                </a:lnTo>
                <a:lnTo>
                  <a:pt x="5844409" y="72116"/>
                </a:lnTo>
                <a:lnTo>
                  <a:pt x="5819108" y="34575"/>
                </a:lnTo>
                <a:lnTo>
                  <a:pt x="5781567" y="9274"/>
                </a:lnTo>
                <a:lnTo>
                  <a:pt x="5735574" y="0"/>
                </a:lnTo>
                <a:close/>
              </a:path>
            </a:pathLst>
          </a:custGeom>
          <a:solidFill>
            <a:srgbClr val="DDEA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202173" y="1759457"/>
            <a:ext cx="5854065" cy="4963795"/>
          </a:xfrm>
          <a:custGeom>
            <a:avLst/>
            <a:gdLst/>
            <a:ahLst/>
            <a:cxnLst/>
            <a:rect l="l" t="t" r="r" b="b"/>
            <a:pathLst>
              <a:path w="5854065" h="4963795">
                <a:moveTo>
                  <a:pt x="0" y="118110"/>
                </a:moveTo>
                <a:lnTo>
                  <a:pt x="9274" y="72116"/>
                </a:lnTo>
                <a:lnTo>
                  <a:pt x="34575" y="34575"/>
                </a:lnTo>
                <a:lnTo>
                  <a:pt x="72116" y="9274"/>
                </a:lnTo>
                <a:lnTo>
                  <a:pt x="118110" y="0"/>
                </a:lnTo>
                <a:lnTo>
                  <a:pt x="5735574" y="0"/>
                </a:lnTo>
                <a:lnTo>
                  <a:pt x="5781567" y="9274"/>
                </a:lnTo>
                <a:lnTo>
                  <a:pt x="5819108" y="34575"/>
                </a:lnTo>
                <a:lnTo>
                  <a:pt x="5844409" y="72116"/>
                </a:lnTo>
                <a:lnTo>
                  <a:pt x="5853683" y="118110"/>
                </a:lnTo>
                <a:lnTo>
                  <a:pt x="5853683" y="4845558"/>
                </a:lnTo>
                <a:lnTo>
                  <a:pt x="5844409" y="4891551"/>
                </a:lnTo>
                <a:lnTo>
                  <a:pt x="5819108" y="4929092"/>
                </a:lnTo>
                <a:lnTo>
                  <a:pt x="5781567" y="4954393"/>
                </a:lnTo>
                <a:lnTo>
                  <a:pt x="5735574" y="4963668"/>
                </a:lnTo>
                <a:lnTo>
                  <a:pt x="118110" y="4963668"/>
                </a:lnTo>
                <a:lnTo>
                  <a:pt x="72116" y="4954393"/>
                </a:lnTo>
                <a:lnTo>
                  <a:pt x="34575" y="4929092"/>
                </a:lnTo>
                <a:lnTo>
                  <a:pt x="9274" y="4891551"/>
                </a:lnTo>
                <a:lnTo>
                  <a:pt x="0" y="4845558"/>
                </a:lnTo>
                <a:lnTo>
                  <a:pt x="0" y="118110"/>
                </a:lnTo>
                <a:close/>
              </a:path>
            </a:pathLst>
          </a:custGeom>
          <a:ln w="25400">
            <a:solidFill>
              <a:srgbClr val="31A8B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314569" y="1988311"/>
            <a:ext cx="5452110" cy="45078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3408045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3E3E3E"/>
                </a:solidFill>
                <a:latin typeface="Courier New"/>
                <a:cs typeface="Courier New"/>
              </a:rPr>
              <a:t>apiVersion:</a:t>
            </a:r>
            <a:r>
              <a:rPr sz="1400" spc="-80" dirty="0">
                <a:solidFill>
                  <a:srgbClr val="3E3E3E"/>
                </a:solidFill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3E3E3E"/>
                </a:solidFill>
                <a:latin typeface="Courier New"/>
                <a:cs typeface="Courier New"/>
              </a:rPr>
              <a:t>apps/v1 </a:t>
            </a:r>
            <a:r>
              <a:rPr sz="1400" spc="-825" dirty="0">
                <a:solidFill>
                  <a:srgbClr val="3E3E3E"/>
                </a:solidFill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3E3E3E"/>
                </a:solidFill>
                <a:latin typeface="Courier New"/>
                <a:cs typeface="Courier New"/>
              </a:rPr>
              <a:t>kind: </a:t>
            </a:r>
            <a:r>
              <a:rPr sz="1400" spc="-10" dirty="0">
                <a:solidFill>
                  <a:srgbClr val="3E3E3E"/>
                </a:solidFill>
                <a:latin typeface="Courier New"/>
                <a:cs typeface="Courier New"/>
              </a:rPr>
              <a:t>ReplicaSet </a:t>
            </a:r>
            <a:r>
              <a:rPr sz="1400" spc="-5" dirty="0">
                <a:solidFill>
                  <a:srgbClr val="3E3E3E"/>
                </a:solidFill>
                <a:latin typeface="Courier New"/>
                <a:cs typeface="Courier New"/>
              </a:rPr>
              <a:t> metadata:</a:t>
            </a:r>
            <a:endParaRPr sz="1400">
              <a:latin typeface="Courier New"/>
              <a:cs typeface="Courier New"/>
            </a:endParaRPr>
          </a:p>
          <a:p>
            <a:pPr marL="225425" marR="3728085">
              <a:lnSpc>
                <a:spcPct val="100000"/>
              </a:lnSpc>
              <a:spcBef>
                <a:spcPts val="5"/>
              </a:spcBef>
            </a:pPr>
            <a:r>
              <a:rPr sz="1400" spc="-5" dirty="0">
                <a:solidFill>
                  <a:srgbClr val="3E3E3E"/>
                </a:solidFill>
                <a:latin typeface="Courier New"/>
                <a:cs typeface="Courier New"/>
              </a:rPr>
              <a:t>name:</a:t>
            </a:r>
            <a:r>
              <a:rPr sz="1400" spc="-65" dirty="0">
                <a:solidFill>
                  <a:srgbClr val="3E3E3E"/>
                </a:solidFill>
                <a:latin typeface="Courier New"/>
                <a:cs typeface="Courier New"/>
              </a:rPr>
              <a:t> </a:t>
            </a:r>
            <a:r>
              <a:rPr sz="1400" spc="-10" dirty="0">
                <a:solidFill>
                  <a:srgbClr val="3E3E3E"/>
                </a:solidFill>
                <a:latin typeface="Courier New"/>
                <a:cs typeface="Courier New"/>
              </a:rPr>
              <a:t>frontend </a:t>
            </a:r>
            <a:r>
              <a:rPr sz="1400" spc="-825" dirty="0">
                <a:solidFill>
                  <a:srgbClr val="3E3E3E"/>
                </a:solidFill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3E3E3E"/>
                </a:solidFill>
                <a:latin typeface="Courier New"/>
                <a:cs typeface="Courier New"/>
              </a:rPr>
              <a:t>labels:</a:t>
            </a:r>
            <a:endParaRPr sz="1400">
              <a:latin typeface="Courier New"/>
              <a:cs typeface="Courier New"/>
            </a:endParaRPr>
          </a:p>
          <a:p>
            <a:pPr marL="438784" marR="3514725">
              <a:lnSpc>
                <a:spcPct val="100000"/>
              </a:lnSpc>
            </a:pPr>
            <a:r>
              <a:rPr sz="1400" spc="-5" dirty="0">
                <a:solidFill>
                  <a:srgbClr val="3E3E3E"/>
                </a:solidFill>
                <a:latin typeface="Courier New"/>
                <a:cs typeface="Courier New"/>
              </a:rPr>
              <a:t>app:</a:t>
            </a:r>
            <a:r>
              <a:rPr sz="1400" spc="-60" dirty="0">
                <a:solidFill>
                  <a:srgbClr val="3E3E3E"/>
                </a:solidFill>
                <a:latin typeface="Courier New"/>
                <a:cs typeface="Courier New"/>
              </a:rPr>
              <a:t> </a:t>
            </a:r>
            <a:r>
              <a:rPr sz="1400" spc="-10" dirty="0">
                <a:solidFill>
                  <a:srgbClr val="3E3E3E"/>
                </a:solidFill>
                <a:latin typeface="Courier New"/>
                <a:cs typeface="Courier New"/>
              </a:rPr>
              <a:t>guestbook </a:t>
            </a:r>
            <a:r>
              <a:rPr sz="1400" spc="-825" dirty="0">
                <a:solidFill>
                  <a:srgbClr val="3E3E3E"/>
                </a:solidFill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3E3E3E"/>
                </a:solidFill>
                <a:latin typeface="Courier New"/>
                <a:cs typeface="Courier New"/>
              </a:rPr>
              <a:t>tier:</a:t>
            </a:r>
            <a:r>
              <a:rPr sz="1400" spc="-60" dirty="0">
                <a:solidFill>
                  <a:srgbClr val="3E3E3E"/>
                </a:solidFill>
                <a:latin typeface="Courier New"/>
                <a:cs typeface="Courier New"/>
              </a:rPr>
              <a:t> </a:t>
            </a:r>
            <a:r>
              <a:rPr sz="1400" spc="-10" dirty="0">
                <a:solidFill>
                  <a:srgbClr val="3E3E3E"/>
                </a:solidFill>
                <a:latin typeface="Courier New"/>
                <a:cs typeface="Courier New"/>
              </a:rPr>
              <a:t>frontend</a:t>
            </a:r>
            <a:endParaRPr sz="14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400" spc="-5" dirty="0">
                <a:solidFill>
                  <a:srgbClr val="3E3E3E"/>
                </a:solidFill>
                <a:latin typeface="Courier New"/>
                <a:cs typeface="Courier New"/>
              </a:rPr>
              <a:t>spec:</a:t>
            </a:r>
            <a:endParaRPr sz="1400">
              <a:latin typeface="Courier New"/>
              <a:cs typeface="Courier New"/>
            </a:endParaRPr>
          </a:p>
          <a:p>
            <a:pPr marL="225425">
              <a:lnSpc>
                <a:spcPct val="100000"/>
              </a:lnSpc>
            </a:pPr>
            <a:r>
              <a:rPr sz="1400" dirty="0">
                <a:solidFill>
                  <a:srgbClr val="3E3E3E"/>
                </a:solidFill>
                <a:latin typeface="Courier New"/>
                <a:cs typeface="Courier New"/>
              </a:rPr>
              <a:t>#</a:t>
            </a:r>
            <a:r>
              <a:rPr sz="1400" spc="-10" dirty="0">
                <a:solidFill>
                  <a:srgbClr val="3E3E3E"/>
                </a:solidFill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3E3E3E"/>
                </a:solidFill>
                <a:latin typeface="Courier New"/>
                <a:cs typeface="Courier New"/>
              </a:rPr>
              <a:t>modify</a:t>
            </a:r>
            <a:r>
              <a:rPr sz="1400" spc="-15" dirty="0">
                <a:solidFill>
                  <a:srgbClr val="3E3E3E"/>
                </a:solidFill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3E3E3E"/>
                </a:solidFill>
                <a:latin typeface="Courier New"/>
                <a:cs typeface="Courier New"/>
              </a:rPr>
              <a:t>replicas </a:t>
            </a:r>
            <a:r>
              <a:rPr sz="1400" spc="-10" dirty="0">
                <a:solidFill>
                  <a:srgbClr val="3E3E3E"/>
                </a:solidFill>
                <a:latin typeface="Courier New"/>
                <a:cs typeface="Courier New"/>
              </a:rPr>
              <a:t>according</a:t>
            </a:r>
            <a:r>
              <a:rPr sz="1400" spc="-5" dirty="0">
                <a:solidFill>
                  <a:srgbClr val="3E3E3E"/>
                </a:solidFill>
                <a:latin typeface="Courier New"/>
                <a:cs typeface="Courier New"/>
              </a:rPr>
              <a:t> to your </a:t>
            </a:r>
            <a:r>
              <a:rPr sz="1400" spc="-10" dirty="0">
                <a:solidFill>
                  <a:srgbClr val="3E3E3E"/>
                </a:solidFill>
                <a:latin typeface="Courier New"/>
                <a:cs typeface="Courier New"/>
              </a:rPr>
              <a:t>case</a:t>
            </a:r>
            <a:endParaRPr sz="1400">
              <a:latin typeface="Courier New"/>
              <a:cs typeface="Courier New"/>
            </a:endParaRPr>
          </a:p>
          <a:p>
            <a:pPr marL="225425">
              <a:lnSpc>
                <a:spcPct val="100000"/>
              </a:lnSpc>
            </a:pPr>
            <a:r>
              <a:rPr sz="1400" spc="-5" dirty="0">
                <a:solidFill>
                  <a:srgbClr val="3E3E3E"/>
                </a:solidFill>
                <a:latin typeface="Courier New"/>
                <a:cs typeface="Courier New"/>
              </a:rPr>
              <a:t>replicas:</a:t>
            </a:r>
            <a:r>
              <a:rPr sz="1400" spc="-80" dirty="0">
                <a:solidFill>
                  <a:srgbClr val="3E3E3E"/>
                </a:solidFill>
                <a:latin typeface="Courier New"/>
                <a:cs typeface="Courier New"/>
              </a:rPr>
              <a:t> </a:t>
            </a:r>
            <a:r>
              <a:rPr sz="1400" dirty="0">
                <a:solidFill>
                  <a:srgbClr val="3E3E3E"/>
                </a:solidFill>
                <a:latin typeface="Courier New"/>
                <a:cs typeface="Courier New"/>
              </a:rPr>
              <a:t>3</a:t>
            </a:r>
            <a:endParaRPr sz="1400">
              <a:latin typeface="Courier New"/>
              <a:cs typeface="Courier New"/>
            </a:endParaRPr>
          </a:p>
          <a:p>
            <a:pPr marL="438784" marR="3728085" indent="-213360">
              <a:lnSpc>
                <a:spcPct val="100000"/>
              </a:lnSpc>
              <a:spcBef>
                <a:spcPts val="5"/>
              </a:spcBef>
            </a:pPr>
            <a:r>
              <a:rPr sz="1400" spc="-5" dirty="0">
                <a:solidFill>
                  <a:srgbClr val="3E3E3E"/>
                </a:solidFill>
                <a:latin typeface="Courier New"/>
                <a:cs typeface="Courier New"/>
              </a:rPr>
              <a:t>selector: </a:t>
            </a:r>
            <a:r>
              <a:rPr sz="1400" dirty="0">
                <a:solidFill>
                  <a:srgbClr val="3E3E3E"/>
                </a:solidFill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3E3E3E"/>
                </a:solidFill>
                <a:latin typeface="Courier New"/>
                <a:cs typeface="Courier New"/>
              </a:rPr>
              <a:t>ma</a:t>
            </a:r>
            <a:r>
              <a:rPr sz="1400" spc="-15" dirty="0">
                <a:solidFill>
                  <a:srgbClr val="3E3E3E"/>
                </a:solidFill>
                <a:latin typeface="Courier New"/>
                <a:cs typeface="Courier New"/>
              </a:rPr>
              <a:t>t</a:t>
            </a:r>
            <a:r>
              <a:rPr sz="1400" spc="-5" dirty="0">
                <a:solidFill>
                  <a:srgbClr val="3E3E3E"/>
                </a:solidFill>
                <a:latin typeface="Courier New"/>
                <a:cs typeface="Courier New"/>
              </a:rPr>
              <a:t>chL</a:t>
            </a:r>
            <a:r>
              <a:rPr sz="1400" spc="-20" dirty="0">
                <a:solidFill>
                  <a:srgbClr val="3E3E3E"/>
                </a:solidFill>
                <a:latin typeface="Courier New"/>
                <a:cs typeface="Courier New"/>
              </a:rPr>
              <a:t>a</a:t>
            </a:r>
            <a:r>
              <a:rPr sz="1400" spc="-5" dirty="0">
                <a:solidFill>
                  <a:srgbClr val="3E3E3E"/>
                </a:solidFill>
                <a:latin typeface="Courier New"/>
                <a:cs typeface="Courier New"/>
              </a:rPr>
              <a:t>be</a:t>
            </a:r>
            <a:r>
              <a:rPr sz="1400" spc="-15" dirty="0">
                <a:solidFill>
                  <a:srgbClr val="3E3E3E"/>
                </a:solidFill>
                <a:latin typeface="Courier New"/>
                <a:cs typeface="Courier New"/>
              </a:rPr>
              <a:t>l</a:t>
            </a:r>
            <a:r>
              <a:rPr sz="1400" spc="-5" dirty="0">
                <a:solidFill>
                  <a:srgbClr val="3E3E3E"/>
                </a:solidFill>
                <a:latin typeface="Courier New"/>
                <a:cs typeface="Courier New"/>
              </a:rPr>
              <a:t>s:</a:t>
            </a:r>
            <a:endParaRPr sz="1400">
              <a:latin typeface="Courier New"/>
              <a:cs typeface="Courier New"/>
            </a:endParaRPr>
          </a:p>
          <a:p>
            <a:pPr marL="225425" marR="3301365" indent="426720">
              <a:lnSpc>
                <a:spcPct val="100000"/>
              </a:lnSpc>
            </a:pPr>
            <a:r>
              <a:rPr sz="1400" spc="-5" dirty="0">
                <a:solidFill>
                  <a:srgbClr val="3E3E3E"/>
                </a:solidFill>
                <a:latin typeface="Courier New"/>
                <a:cs typeface="Courier New"/>
              </a:rPr>
              <a:t>tier:</a:t>
            </a:r>
            <a:r>
              <a:rPr sz="1400" spc="-95" dirty="0">
                <a:solidFill>
                  <a:srgbClr val="3E3E3E"/>
                </a:solidFill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3E3E3E"/>
                </a:solidFill>
                <a:latin typeface="Courier New"/>
                <a:cs typeface="Courier New"/>
              </a:rPr>
              <a:t>frontend </a:t>
            </a:r>
            <a:r>
              <a:rPr sz="1400" spc="-825" dirty="0">
                <a:solidFill>
                  <a:srgbClr val="3E3E3E"/>
                </a:solidFill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3E3E3E"/>
                </a:solidFill>
                <a:latin typeface="Courier New"/>
                <a:cs typeface="Courier New"/>
              </a:rPr>
              <a:t>template:</a:t>
            </a:r>
            <a:endParaRPr sz="1400">
              <a:latin typeface="Courier New"/>
              <a:cs typeface="Courier New"/>
            </a:endParaRPr>
          </a:p>
          <a:p>
            <a:pPr marL="652145" marR="4046854" indent="-213360">
              <a:lnSpc>
                <a:spcPct val="100000"/>
              </a:lnSpc>
            </a:pPr>
            <a:r>
              <a:rPr sz="1400" spc="-5" dirty="0">
                <a:solidFill>
                  <a:srgbClr val="3E3E3E"/>
                </a:solidFill>
                <a:latin typeface="Courier New"/>
                <a:cs typeface="Courier New"/>
              </a:rPr>
              <a:t>me</a:t>
            </a:r>
            <a:r>
              <a:rPr sz="1400" spc="-15" dirty="0">
                <a:solidFill>
                  <a:srgbClr val="3E3E3E"/>
                </a:solidFill>
                <a:latin typeface="Courier New"/>
                <a:cs typeface="Courier New"/>
              </a:rPr>
              <a:t>t</a:t>
            </a:r>
            <a:r>
              <a:rPr sz="1400" spc="-5" dirty="0">
                <a:solidFill>
                  <a:srgbClr val="3E3E3E"/>
                </a:solidFill>
                <a:latin typeface="Courier New"/>
                <a:cs typeface="Courier New"/>
              </a:rPr>
              <a:t>ada</a:t>
            </a:r>
            <a:r>
              <a:rPr sz="1400" spc="-20" dirty="0">
                <a:solidFill>
                  <a:srgbClr val="3E3E3E"/>
                </a:solidFill>
                <a:latin typeface="Courier New"/>
                <a:cs typeface="Courier New"/>
              </a:rPr>
              <a:t>t</a:t>
            </a:r>
            <a:r>
              <a:rPr sz="1400" spc="-5" dirty="0">
                <a:solidFill>
                  <a:srgbClr val="3E3E3E"/>
                </a:solidFill>
                <a:latin typeface="Courier New"/>
                <a:cs typeface="Courier New"/>
              </a:rPr>
              <a:t>a:  </a:t>
            </a:r>
            <a:r>
              <a:rPr sz="1400" spc="-15" dirty="0">
                <a:solidFill>
                  <a:srgbClr val="3E3E3E"/>
                </a:solidFill>
                <a:latin typeface="Courier New"/>
                <a:cs typeface="Courier New"/>
              </a:rPr>
              <a:t>l</a:t>
            </a:r>
            <a:r>
              <a:rPr sz="1400" spc="-5" dirty="0">
                <a:solidFill>
                  <a:srgbClr val="3E3E3E"/>
                </a:solidFill>
                <a:latin typeface="Courier New"/>
                <a:cs typeface="Courier New"/>
              </a:rPr>
              <a:t>abe</a:t>
            </a:r>
            <a:r>
              <a:rPr sz="1400" spc="-20" dirty="0">
                <a:solidFill>
                  <a:srgbClr val="3E3E3E"/>
                </a:solidFill>
                <a:latin typeface="Courier New"/>
                <a:cs typeface="Courier New"/>
              </a:rPr>
              <a:t>l</a:t>
            </a:r>
            <a:r>
              <a:rPr sz="1400" spc="-5" dirty="0">
                <a:solidFill>
                  <a:srgbClr val="3E3E3E"/>
                </a:solidFill>
                <a:latin typeface="Courier New"/>
                <a:cs typeface="Courier New"/>
              </a:rPr>
              <a:t>s:</a:t>
            </a:r>
            <a:endParaRPr sz="1400">
              <a:latin typeface="Courier New"/>
              <a:cs typeface="Courier New"/>
            </a:endParaRPr>
          </a:p>
          <a:p>
            <a:pPr marL="438784" marR="3089910" indent="424815">
              <a:lnSpc>
                <a:spcPct val="100000"/>
              </a:lnSpc>
            </a:pPr>
            <a:r>
              <a:rPr sz="1400" spc="-5" dirty="0">
                <a:solidFill>
                  <a:srgbClr val="3E3E3E"/>
                </a:solidFill>
                <a:latin typeface="Courier New"/>
                <a:cs typeface="Courier New"/>
              </a:rPr>
              <a:t>tier:</a:t>
            </a:r>
            <a:r>
              <a:rPr sz="1400" spc="-95" dirty="0">
                <a:solidFill>
                  <a:srgbClr val="3E3E3E"/>
                </a:solidFill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3E3E3E"/>
                </a:solidFill>
                <a:latin typeface="Courier New"/>
                <a:cs typeface="Courier New"/>
              </a:rPr>
              <a:t>frontend </a:t>
            </a:r>
            <a:r>
              <a:rPr sz="1400" spc="-825" dirty="0">
                <a:solidFill>
                  <a:srgbClr val="3E3E3E"/>
                </a:solidFill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3E3E3E"/>
                </a:solidFill>
                <a:latin typeface="Courier New"/>
                <a:cs typeface="Courier New"/>
              </a:rPr>
              <a:t>spec:</a:t>
            </a:r>
            <a:endParaRPr sz="1400">
              <a:latin typeface="Courier New"/>
              <a:cs typeface="Courier New"/>
            </a:endParaRPr>
          </a:p>
          <a:p>
            <a:pPr marL="652145">
              <a:lnSpc>
                <a:spcPct val="100000"/>
              </a:lnSpc>
            </a:pPr>
            <a:r>
              <a:rPr sz="1400" spc="-10" dirty="0">
                <a:solidFill>
                  <a:srgbClr val="3E3E3E"/>
                </a:solidFill>
                <a:latin typeface="Courier New"/>
                <a:cs typeface="Courier New"/>
              </a:rPr>
              <a:t>containers:</a:t>
            </a:r>
            <a:endParaRPr sz="1400">
              <a:latin typeface="Courier New"/>
              <a:cs typeface="Courier New"/>
            </a:endParaRPr>
          </a:p>
          <a:p>
            <a:pPr marL="652145">
              <a:lnSpc>
                <a:spcPct val="100000"/>
              </a:lnSpc>
            </a:pPr>
            <a:r>
              <a:rPr sz="1400" dirty="0">
                <a:solidFill>
                  <a:srgbClr val="3E3E3E"/>
                </a:solidFill>
                <a:latin typeface="Courier New"/>
                <a:cs typeface="Courier New"/>
              </a:rPr>
              <a:t>-</a:t>
            </a:r>
            <a:r>
              <a:rPr sz="1400" spc="-45" dirty="0">
                <a:solidFill>
                  <a:srgbClr val="3E3E3E"/>
                </a:solidFill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3E3E3E"/>
                </a:solidFill>
                <a:latin typeface="Courier New"/>
                <a:cs typeface="Courier New"/>
              </a:rPr>
              <a:t>name:</a:t>
            </a:r>
            <a:r>
              <a:rPr sz="1400" spc="-50" dirty="0">
                <a:solidFill>
                  <a:srgbClr val="3E3E3E"/>
                </a:solidFill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3E3E3E"/>
                </a:solidFill>
                <a:latin typeface="Courier New"/>
                <a:cs typeface="Courier New"/>
              </a:rPr>
              <a:t>php-redis</a:t>
            </a:r>
            <a:endParaRPr sz="1400">
              <a:latin typeface="Courier New"/>
              <a:cs typeface="Courier New"/>
            </a:endParaRPr>
          </a:p>
          <a:p>
            <a:pPr marL="864235">
              <a:lnSpc>
                <a:spcPct val="100000"/>
              </a:lnSpc>
            </a:pPr>
            <a:r>
              <a:rPr sz="1400" spc="-5" dirty="0">
                <a:solidFill>
                  <a:srgbClr val="3E3E3E"/>
                </a:solidFill>
                <a:latin typeface="Courier New"/>
                <a:cs typeface="Courier New"/>
              </a:rPr>
              <a:t>image:</a:t>
            </a:r>
            <a:r>
              <a:rPr sz="1400" spc="50" dirty="0">
                <a:solidFill>
                  <a:srgbClr val="3E3E3E"/>
                </a:solidFill>
                <a:latin typeface="Courier New"/>
                <a:cs typeface="Courier New"/>
              </a:rPr>
              <a:t> </a:t>
            </a:r>
            <a:r>
              <a:rPr sz="1400" spc="-10" dirty="0">
                <a:solidFill>
                  <a:srgbClr val="3E3E3E"/>
                </a:solidFill>
                <a:latin typeface="Courier New"/>
                <a:cs typeface="Courier New"/>
              </a:rPr>
              <a:t>gcr.io/google_samples/gb-frontend:v3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569202" y="6943090"/>
            <a:ext cx="311531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55" dirty="0">
                <a:solidFill>
                  <a:srgbClr val="3E3E3E"/>
                </a:solidFill>
                <a:latin typeface="Trebuchet MS"/>
                <a:cs typeface="Trebuchet MS"/>
              </a:rPr>
              <a:t>Example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of</a:t>
            </a:r>
            <a:r>
              <a:rPr sz="2200" spc="-10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a</a:t>
            </a:r>
            <a:r>
              <a:rPr sz="2200" spc="-11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" dirty="0">
                <a:solidFill>
                  <a:srgbClr val="3E3E3E"/>
                </a:solidFill>
                <a:latin typeface="Trebuchet MS"/>
                <a:cs typeface="Trebuchet MS"/>
              </a:rPr>
              <a:t>ReplicaSet</a:t>
            </a:r>
            <a:endParaRPr sz="2200">
              <a:latin typeface="Trebuchet MS"/>
              <a:cs typeface="Trebuchet MS"/>
            </a:endParaRP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758940" y="757427"/>
            <a:ext cx="2785872" cy="365759"/>
          </a:xfrm>
          <a:prstGeom prst="rect">
            <a:avLst/>
          </a:prstGeom>
        </p:spPr>
      </p:pic>
    </p:spTree>
  </p:cSld>
  <p:clrMapOvr>
    <a:masterClrMapping/>
  </p:clrMapOvr>
</p:sld>
</file>

<file path=ppt/slides/slide49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939788" y="306451"/>
            <a:ext cx="237490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" dirty="0">
                <a:solidFill>
                  <a:srgbClr val="3E3E3E"/>
                </a:solidFill>
              </a:rPr>
              <a:t>Depl</a:t>
            </a:r>
            <a:r>
              <a:rPr spc="-25" dirty="0">
                <a:solidFill>
                  <a:srgbClr val="3E3E3E"/>
                </a:solidFill>
              </a:rPr>
              <a:t>o</a:t>
            </a:r>
            <a:r>
              <a:rPr spc="15" dirty="0">
                <a:solidFill>
                  <a:srgbClr val="3E3E3E"/>
                </a:solidFill>
              </a:rPr>
              <a:t>yme</a:t>
            </a:r>
            <a:r>
              <a:rPr spc="5" dirty="0">
                <a:solidFill>
                  <a:srgbClr val="3E3E3E"/>
                </a:solidFill>
              </a:rPr>
              <a:t>nts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147978" y="1201572"/>
            <a:ext cx="13952855" cy="1031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523740" marR="5080" indent="-4511675">
              <a:lnSpc>
                <a:spcPct val="150000"/>
              </a:lnSpc>
              <a:spcBef>
                <a:spcPts val="100"/>
              </a:spcBef>
            </a:pPr>
            <a:r>
              <a:rPr sz="2200" spc="90" dirty="0">
                <a:solidFill>
                  <a:srgbClr val="3E3E3E"/>
                </a:solidFill>
                <a:latin typeface="Trebuchet MS"/>
                <a:cs typeface="Trebuchet MS"/>
              </a:rPr>
              <a:t>A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rebuchet MS"/>
                <a:cs typeface="Trebuchet MS"/>
              </a:rPr>
              <a:t>Deployment</a:t>
            </a:r>
            <a:r>
              <a:rPr sz="2200" spc="-6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is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10" dirty="0">
                <a:solidFill>
                  <a:srgbClr val="3E3E3E"/>
                </a:solidFill>
                <a:latin typeface="Trebuchet MS"/>
                <a:cs typeface="Trebuchet MS"/>
              </a:rPr>
              <a:t>used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to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rebuchet MS"/>
                <a:cs typeface="Trebuchet MS"/>
              </a:rPr>
              <a:t>provide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rebuchet MS"/>
                <a:cs typeface="Trebuchet MS"/>
              </a:rPr>
              <a:t>updates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for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35" dirty="0">
                <a:solidFill>
                  <a:srgbClr val="3E3E3E"/>
                </a:solidFill>
                <a:latin typeface="Trebuchet MS"/>
                <a:cs typeface="Trebuchet MS"/>
              </a:rPr>
              <a:t>pods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Trebuchet MS"/>
                <a:cs typeface="Trebuchet MS"/>
              </a:rPr>
              <a:t>and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dirty="0">
                <a:solidFill>
                  <a:srgbClr val="3E3E3E"/>
                </a:solidFill>
                <a:latin typeface="Trebuchet MS"/>
                <a:cs typeface="Trebuchet MS"/>
              </a:rPr>
              <a:t>ReplicaSets.</a:t>
            </a:r>
            <a:r>
              <a:rPr sz="2200" spc="-3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Trebuchet MS"/>
                <a:cs typeface="Trebuchet MS"/>
              </a:rPr>
              <a:t>It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is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a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controller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dirty="0">
                <a:solidFill>
                  <a:srgbClr val="3E3E3E"/>
                </a:solidFill>
                <a:latin typeface="Trebuchet MS"/>
                <a:cs typeface="Trebuchet MS"/>
              </a:rPr>
              <a:t>that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rebuchet MS"/>
                <a:cs typeface="Trebuchet MS"/>
              </a:rPr>
              <a:t>changes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dirty="0">
                <a:solidFill>
                  <a:srgbClr val="3E3E3E"/>
                </a:solidFill>
                <a:latin typeface="Trebuchet MS"/>
                <a:cs typeface="Trebuchet MS"/>
              </a:rPr>
              <a:t>actual </a:t>
            </a:r>
            <a:r>
              <a:rPr sz="2200" spc="-65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" dirty="0">
                <a:solidFill>
                  <a:srgbClr val="3E3E3E"/>
                </a:solidFill>
                <a:latin typeface="Trebuchet MS"/>
                <a:cs typeface="Trebuchet MS"/>
              </a:rPr>
              <a:t>state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to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rebuchet MS"/>
                <a:cs typeface="Trebuchet MS"/>
              </a:rPr>
              <a:t>desired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" dirty="0">
                <a:solidFill>
                  <a:srgbClr val="3E3E3E"/>
                </a:solidFill>
                <a:latin typeface="Trebuchet MS"/>
                <a:cs typeface="Trebuchet MS"/>
              </a:rPr>
              <a:t>state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Trebuchet MS"/>
                <a:cs typeface="Trebuchet MS"/>
              </a:rPr>
              <a:t>as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10" dirty="0">
                <a:solidFill>
                  <a:srgbClr val="3E3E3E"/>
                </a:solidFill>
                <a:latin typeface="Trebuchet MS"/>
                <a:cs typeface="Trebuchet MS"/>
              </a:rPr>
              <a:t>specified.</a:t>
            </a:r>
            <a:endParaRPr sz="2200">
              <a:latin typeface="Trebuchet MS"/>
              <a:cs typeface="Trebuchet MS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565024" y="2585985"/>
            <a:ext cx="5237838" cy="5139286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7880731" y="4890007"/>
            <a:ext cx="59753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185" dirty="0">
                <a:latin typeface="Trebuchet MS"/>
                <a:cs typeface="Trebuchet MS"/>
              </a:rPr>
              <a:t>U</a:t>
            </a:r>
            <a:r>
              <a:rPr sz="2000" spc="120" dirty="0">
                <a:latin typeface="Trebuchet MS"/>
                <a:cs typeface="Trebuchet MS"/>
              </a:rPr>
              <a:t>s</a:t>
            </a:r>
            <a:r>
              <a:rPr sz="2000" spc="85" dirty="0">
                <a:latin typeface="Trebuchet MS"/>
                <a:cs typeface="Trebuchet MS"/>
              </a:rPr>
              <a:t>es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897504" y="4188079"/>
            <a:ext cx="2274570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90500" marR="5080" indent="-178435">
              <a:lnSpc>
                <a:spcPct val="100000"/>
              </a:lnSpc>
              <a:spcBef>
                <a:spcPts val="95"/>
              </a:spcBef>
            </a:pP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To</a:t>
            </a:r>
            <a:r>
              <a:rPr sz="2200" spc="-114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dirty="0">
                <a:solidFill>
                  <a:srgbClr val="3E3E3E"/>
                </a:solidFill>
                <a:latin typeface="Trebuchet MS"/>
                <a:cs typeface="Trebuchet MS"/>
              </a:rPr>
              <a:t>indicate</a:t>
            </a:r>
            <a:r>
              <a:rPr sz="2200" spc="-6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dirty="0">
                <a:solidFill>
                  <a:srgbClr val="3E3E3E"/>
                </a:solidFill>
                <a:latin typeface="Trebuchet MS"/>
                <a:cs typeface="Trebuchet MS"/>
              </a:rPr>
              <a:t>that</a:t>
            </a:r>
            <a:r>
              <a:rPr sz="2200" spc="-10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a </a:t>
            </a:r>
            <a:r>
              <a:rPr sz="2200" spc="-65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5" dirty="0">
                <a:solidFill>
                  <a:srgbClr val="3E3E3E"/>
                </a:solidFill>
                <a:latin typeface="Trebuchet MS"/>
                <a:cs typeface="Trebuchet MS"/>
              </a:rPr>
              <a:t>rollout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is</a:t>
            </a:r>
            <a:r>
              <a:rPr sz="2200" spc="-10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stuck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013708" y="2629661"/>
            <a:ext cx="2277745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To</a:t>
            </a:r>
            <a:r>
              <a:rPr sz="2200" spc="-114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5" dirty="0">
                <a:solidFill>
                  <a:srgbClr val="3E3E3E"/>
                </a:solidFill>
                <a:latin typeface="Trebuchet MS"/>
                <a:cs typeface="Trebuchet MS"/>
              </a:rPr>
              <a:t>clean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30" dirty="0">
                <a:solidFill>
                  <a:srgbClr val="3E3E3E"/>
                </a:solidFill>
                <a:latin typeface="Trebuchet MS"/>
                <a:cs typeface="Trebuchet MS"/>
              </a:rPr>
              <a:t>up</a:t>
            </a:r>
            <a:r>
              <a:rPr sz="2200" spc="-10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Trebuchet MS"/>
                <a:cs typeface="Trebuchet MS"/>
              </a:rPr>
              <a:t>older</a:t>
            </a:r>
            <a:endParaRPr sz="220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</a:pPr>
            <a:r>
              <a:rPr sz="2200" spc="25" dirty="0">
                <a:solidFill>
                  <a:srgbClr val="3E3E3E"/>
                </a:solidFill>
                <a:latin typeface="Trebuchet MS"/>
                <a:cs typeface="Trebuchet MS"/>
              </a:rPr>
              <a:t>ReplicaSets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697593" y="2656712"/>
            <a:ext cx="299275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To</a:t>
            </a:r>
            <a:r>
              <a:rPr sz="2200" spc="-11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5" dirty="0">
                <a:solidFill>
                  <a:srgbClr val="3E3E3E"/>
                </a:solidFill>
                <a:latin typeface="Trebuchet MS"/>
                <a:cs typeface="Trebuchet MS"/>
              </a:rPr>
              <a:t>roll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rebuchet MS"/>
                <a:cs typeface="Trebuchet MS"/>
              </a:rPr>
              <a:t>out</a:t>
            </a:r>
            <a:r>
              <a:rPr sz="2200" spc="-10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a</a:t>
            </a:r>
            <a:r>
              <a:rPr sz="2200" spc="-10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" dirty="0">
                <a:solidFill>
                  <a:srgbClr val="3E3E3E"/>
                </a:solidFill>
                <a:latin typeface="Trebuchet MS"/>
                <a:cs typeface="Trebuchet MS"/>
              </a:rPr>
              <a:t>ReplicaSet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942446" y="4223130"/>
            <a:ext cx="2499360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01320" marR="5080" indent="-388620">
              <a:lnSpc>
                <a:spcPct val="100000"/>
              </a:lnSpc>
              <a:spcBef>
                <a:spcPts val="95"/>
              </a:spcBef>
            </a:pP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To</a:t>
            </a:r>
            <a:r>
              <a:rPr sz="2200" spc="-11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5" dirty="0">
                <a:solidFill>
                  <a:srgbClr val="3E3E3E"/>
                </a:solidFill>
                <a:latin typeface="Trebuchet MS"/>
                <a:cs typeface="Trebuchet MS"/>
              </a:rPr>
              <a:t>declare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rebuchet MS"/>
                <a:cs typeface="Trebuchet MS"/>
              </a:rPr>
              <a:t>new </a:t>
            </a:r>
            <a:r>
              <a:rPr sz="2200" spc="-64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" dirty="0">
                <a:solidFill>
                  <a:srgbClr val="3E3E3E"/>
                </a:solidFill>
                <a:latin typeface="Trebuchet MS"/>
                <a:cs typeface="Trebuchet MS"/>
              </a:rPr>
              <a:t>state</a:t>
            </a:r>
            <a:r>
              <a:rPr sz="2200" spc="-10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of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35" dirty="0">
                <a:solidFill>
                  <a:srgbClr val="3E3E3E"/>
                </a:solidFill>
                <a:latin typeface="Trebuchet MS"/>
                <a:cs typeface="Trebuchet MS"/>
              </a:rPr>
              <a:t>pods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0731754" y="6203696"/>
            <a:ext cx="3100705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38125" marR="5080" indent="-226060">
              <a:lnSpc>
                <a:spcPct val="100000"/>
              </a:lnSpc>
              <a:spcBef>
                <a:spcPts val="95"/>
              </a:spcBef>
            </a:pP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To</a:t>
            </a:r>
            <a:r>
              <a:rPr sz="2200" spc="-10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5" dirty="0">
                <a:solidFill>
                  <a:srgbClr val="3E3E3E"/>
                </a:solidFill>
                <a:latin typeface="Trebuchet MS"/>
                <a:cs typeface="Trebuchet MS"/>
              </a:rPr>
              <a:t>rollback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to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rebuchet MS"/>
                <a:cs typeface="Trebuchet MS"/>
              </a:rPr>
              <a:t>an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dirty="0">
                <a:solidFill>
                  <a:srgbClr val="3E3E3E"/>
                </a:solidFill>
                <a:latin typeface="Trebuchet MS"/>
                <a:cs typeface="Trebuchet MS"/>
              </a:rPr>
              <a:t>earlier </a:t>
            </a:r>
            <a:r>
              <a:rPr sz="2200" spc="-65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rebuchet MS"/>
                <a:cs typeface="Trebuchet MS"/>
              </a:rPr>
              <a:t>Deployment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rebuchet MS"/>
                <a:cs typeface="Trebuchet MS"/>
              </a:rPr>
              <a:t>version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522982" y="6202426"/>
            <a:ext cx="3293745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To</a:t>
            </a:r>
            <a:r>
              <a:rPr sz="2200" spc="-10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apply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" dirty="0">
                <a:solidFill>
                  <a:srgbClr val="3E3E3E"/>
                </a:solidFill>
                <a:latin typeface="Trebuchet MS"/>
                <a:cs typeface="Trebuchet MS"/>
              </a:rPr>
              <a:t>multiple</a:t>
            </a:r>
            <a:r>
              <a:rPr sz="2200" spc="-4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5" dirty="0">
                <a:solidFill>
                  <a:srgbClr val="3E3E3E"/>
                </a:solidFill>
                <a:latin typeface="Trebuchet MS"/>
                <a:cs typeface="Trebuchet MS"/>
              </a:rPr>
              <a:t>fixes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5" dirty="0">
                <a:solidFill>
                  <a:srgbClr val="3E3E3E"/>
                </a:solidFill>
                <a:latin typeface="Trebuchet MS"/>
                <a:cs typeface="Trebuchet MS"/>
              </a:rPr>
              <a:t>to</a:t>
            </a:r>
            <a:endParaRPr sz="2200">
              <a:latin typeface="Trebuchet MS"/>
              <a:cs typeface="Trebuchet MS"/>
            </a:endParaRPr>
          </a:p>
          <a:p>
            <a:pPr marL="3810" algn="ctr">
              <a:lnSpc>
                <a:spcPct val="100000"/>
              </a:lnSpc>
            </a:pPr>
            <a:r>
              <a:rPr sz="2200" spc="135" dirty="0">
                <a:solidFill>
                  <a:srgbClr val="3E3E3E"/>
                </a:solidFill>
                <a:latin typeface="Trebuchet MS"/>
                <a:cs typeface="Trebuchet MS"/>
              </a:rPr>
              <a:t>pods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835522" y="4406264"/>
            <a:ext cx="17081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130" dirty="0">
                <a:latin typeface="Tahoma"/>
                <a:cs typeface="Tahoma"/>
              </a:rPr>
              <a:t>6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059548" y="2770124"/>
            <a:ext cx="17081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130" dirty="0">
                <a:latin typeface="Tahoma"/>
                <a:cs typeface="Tahoma"/>
              </a:rPr>
              <a:t>7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9156318" y="2777489"/>
            <a:ext cx="17081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130" dirty="0">
                <a:latin typeface="Tahoma"/>
                <a:cs typeface="Tahoma"/>
              </a:rPr>
              <a:t>1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0362945" y="4337684"/>
            <a:ext cx="17081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130" dirty="0">
                <a:latin typeface="Tahoma"/>
                <a:cs typeface="Tahoma"/>
              </a:rPr>
              <a:t>2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9986898" y="6330441"/>
            <a:ext cx="17081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130" dirty="0">
                <a:latin typeface="Tahoma"/>
                <a:cs typeface="Tahoma"/>
              </a:rPr>
              <a:t>3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261097" y="7209281"/>
            <a:ext cx="2299970" cy="13582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250190" algn="ctr">
              <a:lnSpc>
                <a:spcPct val="100000"/>
              </a:lnSpc>
              <a:spcBef>
                <a:spcPts val="100"/>
              </a:spcBef>
            </a:pPr>
            <a:r>
              <a:rPr sz="2000" b="1" spc="-130" dirty="0">
                <a:latin typeface="Tahoma"/>
                <a:cs typeface="Tahoma"/>
              </a:rPr>
              <a:t>4</a:t>
            </a:r>
            <a:endParaRPr sz="20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300">
              <a:latin typeface="Tahoma"/>
              <a:cs typeface="Tahoma"/>
            </a:endParaRPr>
          </a:p>
          <a:p>
            <a:pPr marL="867410" marR="5080" indent="-855344">
              <a:lnSpc>
                <a:spcPct val="100000"/>
              </a:lnSpc>
            </a:pP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To</a:t>
            </a:r>
            <a:r>
              <a:rPr sz="2200" spc="-13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Trebuchet MS"/>
                <a:cs typeface="Trebuchet MS"/>
              </a:rPr>
              <a:t>facilitate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Trebuchet MS"/>
                <a:cs typeface="Trebuchet MS"/>
              </a:rPr>
              <a:t>more </a:t>
            </a:r>
            <a:r>
              <a:rPr sz="2200" spc="-65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rebuchet MS"/>
                <a:cs typeface="Trebuchet MS"/>
              </a:rPr>
              <a:t>load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319265" y="6315836"/>
            <a:ext cx="17081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130" dirty="0">
                <a:latin typeface="Tahoma"/>
                <a:cs typeface="Tahoma"/>
              </a:rPr>
              <a:t>5</a:t>
            </a:r>
            <a:endParaRPr sz="2000">
              <a:latin typeface="Tahoma"/>
              <a:cs typeface="Tahoma"/>
            </a:endParaRPr>
          </a:p>
        </p:txBody>
      </p:sp>
      <p:pic>
        <p:nvPicPr>
          <p:cNvPr id="20" name="object 2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297167" y="757427"/>
            <a:ext cx="3709416" cy="365759"/>
          </a:xfrm>
          <a:prstGeom prst="rect">
            <a:avLst/>
          </a:prstGeom>
        </p:spPr>
      </p:pic>
    </p:spTree>
  </p:cSld>
  <p:clrMapOvr>
    <a:masterClrMapping/>
  </p:clrMapOvr>
</p:sld>
</file>

<file path=ppt/slides/slide49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939788" y="306451"/>
            <a:ext cx="237490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" dirty="0">
                <a:solidFill>
                  <a:srgbClr val="3E3E3E"/>
                </a:solidFill>
              </a:rPr>
              <a:t>Depl</a:t>
            </a:r>
            <a:r>
              <a:rPr spc="-25" dirty="0">
                <a:solidFill>
                  <a:srgbClr val="3E3E3E"/>
                </a:solidFill>
              </a:rPr>
              <a:t>o</a:t>
            </a:r>
            <a:r>
              <a:rPr spc="15" dirty="0">
                <a:solidFill>
                  <a:srgbClr val="3E3E3E"/>
                </a:solidFill>
              </a:rPr>
              <a:t>yme</a:t>
            </a:r>
            <a:r>
              <a:rPr spc="5" dirty="0">
                <a:solidFill>
                  <a:srgbClr val="3E3E3E"/>
                </a:solidFill>
              </a:rPr>
              <a:t>nts</a:t>
            </a:r>
          </a:p>
        </p:txBody>
      </p:sp>
      <p:sp>
        <p:nvSpPr>
          <p:cNvPr id="4" name="object 4"/>
          <p:cNvSpPr/>
          <p:nvPr/>
        </p:nvSpPr>
        <p:spPr>
          <a:xfrm>
            <a:off x="8156447" y="2072639"/>
            <a:ext cx="2176780" cy="2463165"/>
          </a:xfrm>
          <a:custGeom>
            <a:avLst/>
            <a:gdLst/>
            <a:ahLst/>
            <a:cxnLst/>
            <a:rect l="l" t="t" r="r" b="b"/>
            <a:pathLst>
              <a:path w="2176779" h="2463165">
                <a:moveTo>
                  <a:pt x="99186" y="0"/>
                </a:moveTo>
                <a:lnTo>
                  <a:pt x="75027" y="416"/>
                </a:lnTo>
                <a:lnTo>
                  <a:pt x="25659" y="2250"/>
                </a:lnTo>
                <a:lnTo>
                  <a:pt x="0" y="2666"/>
                </a:lnTo>
                <a:lnTo>
                  <a:pt x="1399031" y="2462783"/>
                </a:lnTo>
                <a:lnTo>
                  <a:pt x="2165604" y="1119504"/>
                </a:lnTo>
                <a:lnTo>
                  <a:pt x="2168271" y="1114043"/>
                </a:lnTo>
                <a:lnTo>
                  <a:pt x="2170937" y="1111376"/>
                </a:lnTo>
                <a:lnTo>
                  <a:pt x="2146755" y="1066598"/>
                </a:lnTo>
                <a:lnTo>
                  <a:pt x="2116518" y="1025207"/>
                </a:lnTo>
                <a:lnTo>
                  <a:pt x="2085591" y="984506"/>
                </a:lnTo>
                <a:lnTo>
                  <a:pt x="2054002" y="944467"/>
                </a:lnTo>
                <a:lnTo>
                  <a:pt x="2021783" y="905058"/>
                </a:lnTo>
                <a:lnTo>
                  <a:pt x="1988962" y="866251"/>
                </a:lnTo>
                <a:lnTo>
                  <a:pt x="1955570" y="828015"/>
                </a:lnTo>
                <a:lnTo>
                  <a:pt x="1921636" y="790320"/>
                </a:lnTo>
                <a:lnTo>
                  <a:pt x="1884983" y="802947"/>
                </a:lnTo>
                <a:lnTo>
                  <a:pt x="1847580" y="812276"/>
                </a:lnTo>
                <a:lnTo>
                  <a:pt x="1809676" y="818056"/>
                </a:lnTo>
                <a:lnTo>
                  <a:pt x="1771523" y="820038"/>
                </a:lnTo>
                <a:lnTo>
                  <a:pt x="1717323" y="816217"/>
                </a:lnTo>
                <a:lnTo>
                  <a:pt x="1664519" y="805014"/>
                </a:lnTo>
                <a:lnTo>
                  <a:pt x="1613898" y="786818"/>
                </a:lnTo>
                <a:lnTo>
                  <a:pt x="1566246" y="762021"/>
                </a:lnTo>
                <a:lnTo>
                  <a:pt x="1522349" y="731011"/>
                </a:lnTo>
                <a:lnTo>
                  <a:pt x="1484460" y="696235"/>
                </a:lnTo>
                <a:lnTo>
                  <a:pt x="1451482" y="656970"/>
                </a:lnTo>
                <a:lnTo>
                  <a:pt x="1423860" y="613663"/>
                </a:lnTo>
                <a:lnTo>
                  <a:pt x="1402037" y="566758"/>
                </a:lnTo>
                <a:lnTo>
                  <a:pt x="1386458" y="516699"/>
                </a:lnTo>
                <a:lnTo>
                  <a:pt x="1377569" y="463930"/>
                </a:lnTo>
                <a:lnTo>
                  <a:pt x="1374902" y="408670"/>
                </a:lnTo>
                <a:lnTo>
                  <a:pt x="1376818" y="381259"/>
                </a:lnTo>
                <a:lnTo>
                  <a:pt x="1380235" y="353313"/>
                </a:lnTo>
                <a:lnTo>
                  <a:pt x="1338299" y="328839"/>
                </a:lnTo>
                <a:lnTo>
                  <a:pt x="1295863" y="305151"/>
                </a:lnTo>
                <a:lnTo>
                  <a:pt x="1252937" y="282261"/>
                </a:lnTo>
                <a:lnTo>
                  <a:pt x="1209531" y="260178"/>
                </a:lnTo>
                <a:lnTo>
                  <a:pt x="1165652" y="238914"/>
                </a:lnTo>
                <a:lnTo>
                  <a:pt x="1121311" y="218479"/>
                </a:lnTo>
                <a:lnTo>
                  <a:pt x="1076516" y="198884"/>
                </a:lnTo>
                <a:lnTo>
                  <a:pt x="1031275" y="180140"/>
                </a:lnTo>
                <a:lnTo>
                  <a:pt x="985599" y="162258"/>
                </a:lnTo>
                <a:lnTo>
                  <a:pt x="939497" y="145249"/>
                </a:lnTo>
                <a:lnTo>
                  <a:pt x="892976" y="129123"/>
                </a:lnTo>
                <a:lnTo>
                  <a:pt x="846047" y="113890"/>
                </a:lnTo>
                <a:lnTo>
                  <a:pt x="798718" y="99562"/>
                </a:lnTo>
                <a:lnTo>
                  <a:pt x="750998" y="86150"/>
                </a:lnTo>
                <a:lnTo>
                  <a:pt x="702896" y="73664"/>
                </a:lnTo>
                <a:lnTo>
                  <a:pt x="654422" y="62116"/>
                </a:lnTo>
                <a:lnTo>
                  <a:pt x="605584" y="51514"/>
                </a:lnTo>
                <a:lnTo>
                  <a:pt x="556391" y="41872"/>
                </a:lnTo>
                <a:lnTo>
                  <a:pt x="506853" y="33199"/>
                </a:lnTo>
                <a:lnTo>
                  <a:pt x="456978" y="25505"/>
                </a:lnTo>
                <a:lnTo>
                  <a:pt x="406776" y="18803"/>
                </a:lnTo>
                <a:lnTo>
                  <a:pt x="356255" y="13102"/>
                </a:lnTo>
                <a:lnTo>
                  <a:pt x="305424" y="8414"/>
                </a:lnTo>
                <a:lnTo>
                  <a:pt x="254293" y="4749"/>
                </a:lnTo>
                <a:lnTo>
                  <a:pt x="202870" y="2117"/>
                </a:lnTo>
                <a:lnTo>
                  <a:pt x="151165" y="531"/>
                </a:lnTo>
                <a:lnTo>
                  <a:pt x="99186" y="0"/>
                </a:lnTo>
                <a:close/>
              </a:path>
            </a:pathLst>
          </a:custGeom>
          <a:solidFill>
            <a:srgbClr val="9BBA5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607823" y="2173390"/>
            <a:ext cx="635000" cy="640080"/>
          </a:xfrm>
          <a:custGeom>
            <a:avLst/>
            <a:gdLst/>
            <a:ahLst/>
            <a:cxnLst/>
            <a:rect l="l" t="t" r="r" b="b"/>
            <a:pathLst>
              <a:path w="635000" h="640080">
                <a:moveTo>
                  <a:pt x="305201" y="0"/>
                </a:moveTo>
                <a:lnTo>
                  <a:pt x="261060" y="5139"/>
                </a:lnTo>
                <a:lnTo>
                  <a:pt x="217934" y="16376"/>
                </a:lnTo>
                <a:lnTo>
                  <a:pt x="176522" y="33614"/>
                </a:lnTo>
                <a:lnTo>
                  <a:pt x="137525" y="56754"/>
                </a:lnTo>
                <a:lnTo>
                  <a:pt x="101643" y="85701"/>
                </a:lnTo>
                <a:lnTo>
                  <a:pt x="69576" y="120355"/>
                </a:lnTo>
                <a:lnTo>
                  <a:pt x="42893" y="159352"/>
                </a:lnTo>
                <a:lnTo>
                  <a:pt x="22654" y="200849"/>
                </a:lnTo>
                <a:lnTo>
                  <a:pt x="8800" y="244142"/>
                </a:lnTo>
                <a:lnTo>
                  <a:pt x="1268" y="288526"/>
                </a:lnTo>
                <a:lnTo>
                  <a:pt x="0" y="333297"/>
                </a:lnTo>
                <a:lnTo>
                  <a:pt x="4933" y="377749"/>
                </a:lnTo>
                <a:lnTo>
                  <a:pt x="16007" y="421179"/>
                </a:lnTo>
                <a:lnTo>
                  <a:pt x="33162" y="462880"/>
                </a:lnTo>
                <a:lnTo>
                  <a:pt x="56337" y="502149"/>
                </a:lnTo>
                <a:lnTo>
                  <a:pt x="85471" y="538281"/>
                </a:lnTo>
                <a:lnTo>
                  <a:pt x="120503" y="570570"/>
                </a:lnTo>
                <a:lnTo>
                  <a:pt x="159152" y="597379"/>
                </a:lnTo>
                <a:lnTo>
                  <a:pt x="200178" y="617604"/>
                </a:lnTo>
                <a:lnTo>
                  <a:pt x="242907" y="631342"/>
                </a:lnTo>
                <a:lnTo>
                  <a:pt x="286662" y="638690"/>
                </a:lnTo>
                <a:lnTo>
                  <a:pt x="330766" y="639745"/>
                </a:lnTo>
                <a:lnTo>
                  <a:pt x="374545" y="634606"/>
                </a:lnTo>
                <a:lnTo>
                  <a:pt x="417320" y="623369"/>
                </a:lnTo>
                <a:lnTo>
                  <a:pt x="458417" y="606131"/>
                </a:lnTo>
                <a:lnTo>
                  <a:pt x="497160" y="582991"/>
                </a:lnTo>
                <a:lnTo>
                  <a:pt x="532871" y="554044"/>
                </a:lnTo>
                <a:lnTo>
                  <a:pt x="564876" y="519389"/>
                </a:lnTo>
                <a:lnTo>
                  <a:pt x="591561" y="480393"/>
                </a:lnTo>
                <a:lnTo>
                  <a:pt x="611814" y="438896"/>
                </a:lnTo>
                <a:lnTo>
                  <a:pt x="625707" y="395603"/>
                </a:lnTo>
                <a:lnTo>
                  <a:pt x="633312" y="351219"/>
                </a:lnTo>
                <a:lnTo>
                  <a:pt x="634703" y="306448"/>
                </a:lnTo>
                <a:lnTo>
                  <a:pt x="629952" y="261995"/>
                </a:lnTo>
                <a:lnTo>
                  <a:pt x="619133" y="218566"/>
                </a:lnTo>
                <a:lnTo>
                  <a:pt x="602316" y="176865"/>
                </a:lnTo>
                <a:lnTo>
                  <a:pt x="579576" y="137596"/>
                </a:lnTo>
                <a:lnTo>
                  <a:pt x="550985" y="101464"/>
                </a:lnTo>
                <a:lnTo>
                  <a:pt x="516616" y="69174"/>
                </a:lnTo>
                <a:lnTo>
                  <a:pt x="477905" y="42365"/>
                </a:lnTo>
                <a:lnTo>
                  <a:pt x="436708" y="22141"/>
                </a:lnTo>
                <a:lnTo>
                  <a:pt x="393725" y="8403"/>
                </a:lnTo>
                <a:lnTo>
                  <a:pt x="349656" y="1055"/>
                </a:lnTo>
                <a:lnTo>
                  <a:pt x="305201" y="0"/>
                </a:lnTo>
                <a:close/>
              </a:path>
            </a:pathLst>
          </a:custGeom>
          <a:solidFill>
            <a:srgbClr val="9BBA5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958072" y="3233927"/>
            <a:ext cx="2266315" cy="2467610"/>
          </a:xfrm>
          <a:custGeom>
            <a:avLst/>
            <a:gdLst/>
            <a:ahLst/>
            <a:cxnLst/>
            <a:rect l="l" t="t" r="r" b="b"/>
            <a:pathLst>
              <a:path w="2266315" h="2467610">
                <a:moveTo>
                  <a:pt x="1804416" y="1364488"/>
                </a:moveTo>
                <a:lnTo>
                  <a:pt x="1803882" y="1312722"/>
                </a:lnTo>
                <a:lnTo>
                  <a:pt x="1802320" y="1261186"/>
                </a:lnTo>
                <a:lnTo>
                  <a:pt x="1799729" y="1209903"/>
                </a:lnTo>
                <a:lnTo>
                  <a:pt x="1796122" y="1158887"/>
                </a:lnTo>
                <a:lnTo>
                  <a:pt x="1791512" y="1108138"/>
                </a:lnTo>
                <a:lnTo>
                  <a:pt x="1785912" y="1057681"/>
                </a:lnTo>
                <a:lnTo>
                  <a:pt x="1779320" y="1007516"/>
                </a:lnTo>
                <a:lnTo>
                  <a:pt x="1771751" y="957656"/>
                </a:lnTo>
                <a:lnTo>
                  <a:pt x="1763229" y="908113"/>
                </a:lnTo>
                <a:lnTo>
                  <a:pt x="1753768" y="858901"/>
                </a:lnTo>
                <a:lnTo>
                  <a:pt x="1743354" y="810031"/>
                </a:lnTo>
                <a:lnTo>
                  <a:pt x="1732013" y="761504"/>
                </a:lnTo>
                <a:lnTo>
                  <a:pt x="1719757" y="713333"/>
                </a:lnTo>
                <a:lnTo>
                  <a:pt x="1706600" y="665530"/>
                </a:lnTo>
                <a:lnTo>
                  <a:pt x="1692541" y="618109"/>
                </a:lnTo>
                <a:lnTo>
                  <a:pt x="1677606" y="571080"/>
                </a:lnTo>
                <a:lnTo>
                  <a:pt x="1661795" y="524446"/>
                </a:lnTo>
                <a:lnTo>
                  <a:pt x="1645132" y="478231"/>
                </a:lnTo>
                <a:lnTo>
                  <a:pt x="1627606" y="432435"/>
                </a:lnTo>
                <a:lnTo>
                  <a:pt x="1609255" y="387070"/>
                </a:lnTo>
                <a:lnTo>
                  <a:pt x="1590078" y="342150"/>
                </a:lnTo>
                <a:lnTo>
                  <a:pt x="1570075" y="297688"/>
                </a:lnTo>
                <a:lnTo>
                  <a:pt x="1549273" y="253682"/>
                </a:lnTo>
                <a:lnTo>
                  <a:pt x="1527670" y="210146"/>
                </a:lnTo>
                <a:lnTo>
                  <a:pt x="1505292" y="167106"/>
                </a:lnTo>
                <a:lnTo>
                  <a:pt x="1482140" y="124561"/>
                </a:lnTo>
                <a:lnTo>
                  <a:pt x="1458226" y="82524"/>
                </a:lnTo>
                <a:lnTo>
                  <a:pt x="1433563" y="40995"/>
                </a:lnTo>
                <a:lnTo>
                  <a:pt x="1408176" y="0"/>
                </a:lnTo>
                <a:lnTo>
                  <a:pt x="626491" y="1369822"/>
                </a:lnTo>
                <a:lnTo>
                  <a:pt x="621157" y="1380617"/>
                </a:lnTo>
                <a:lnTo>
                  <a:pt x="615696" y="1386078"/>
                </a:lnTo>
                <a:lnTo>
                  <a:pt x="0" y="2464689"/>
                </a:lnTo>
                <a:lnTo>
                  <a:pt x="1547368" y="2464689"/>
                </a:lnTo>
                <a:lnTo>
                  <a:pt x="1552702" y="2467356"/>
                </a:lnTo>
                <a:lnTo>
                  <a:pt x="1574419" y="2420467"/>
                </a:lnTo>
                <a:lnTo>
                  <a:pt x="1595348" y="2372880"/>
                </a:lnTo>
                <a:lnTo>
                  <a:pt x="1615465" y="2324671"/>
                </a:lnTo>
                <a:lnTo>
                  <a:pt x="1634731" y="2275890"/>
                </a:lnTo>
                <a:lnTo>
                  <a:pt x="1653133" y="2226614"/>
                </a:lnTo>
                <a:lnTo>
                  <a:pt x="1670608" y="2176881"/>
                </a:lnTo>
                <a:lnTo>
                  <a:pt x="1687131" y="2126767"/>
                </a:lnTo>
                <a:lnTo>
                  <a:pt x="1702689" y="2076323"/>
                </a:lnTo>
                <a:lnTo>
                  <a:pt x="1682673" y="2059597"/>
                </a:lnTo>
                <a:lnTo>
                  <a:pt x="1663166" y="2041613"/>
                </a:lnTo>
                <a:lnTo>
                  <a:pt x="1627759" y="2000885"/>
                </a:lnTo>
                <a:lnTo>
                  <a:pt x="1599895" y="1957400"/>
                </a:lnTo>
                <a:lnTo>
                  <a:pt x="1578063" y="1910892"/>
                </a:lnTo>
                <a:lnTo>
                  <a:pt x="1562481" y="1861985"/>
                </a:lnTo>
                <a:lnTo>
                  <a:pt x="1553362" y="1811274"/>
                </a:lnTo>
                <a:lnTo>
                  <a:pt x="1550962" y="1759369"/>
                </a:lnTo>
                <a:lnTo>
                  <a:pt x="1555496" y="1706880"/>
                </a:lnTo>
                <a:lnTo>
                  <a:pt x="1565325" y="1659420"/>
                </a:lnTo>
                <a:lnTo>
                  <a:pt x="1580388" y="1614284"/>
                </a:lnTo>
                <a:lnTo>
                  <a:pt x="1600352" y="1571815"/>
                </a:lnTo>
                <a:lnTo>
                  <a:pt x="1624876" y="1532331"/>
                </a:lnTo>
                <a:lnTo>
                  <a:pt x="1653641" y="1496174"/>
                </a:lnTo>
                <a:lnTo>
                  <a:pt x="1686306" y="1463662"/>
                </a:lnTo>
                <a:lnTo>
                  <a:pt x="1722551" y="1435150"/>
                </a:lnTo>
                <a:lnTo>
                  <a:pt x="1762023" y="1410957"/>
                </a:lnTo>
                <a:lnTo>
                  <a:pt x="1804416" y="1391412"/>
                </a:lnTo>
                <a:lnTo>
                  <a:pt x="1804416" y="1364488"/>
                </a:lnTo>
                <a:close/>
              </a:path>
              <a:path w="2266315" h="2467610">
                <a:moveTo>
                  <a:pt x="2265972" y="1761718"/>
                </a:moveTo>
                <a:lnTo>
                  <a:pt x="2262797" y="1715528"/>
                </a:lnTo>
                <a:lnTo>
                  <a:pt x="2253170" y="1671129"/>
                </a:lnTo>
                <a:lnTo>
                  <a:pt x="2237498" y="1629067"/>
                </a:lnTo>
                <a:lnTo>
                  <a:pt x="2216200" y="1589913"/>
                </a:lnTo>
                <a:lnTo>
                  <a:pt x="2189696" y="1554226"/>
                </a:lnTo>
                <a:lnTo>
                  <a:pt x="2158428" y="1522564"/>
                </a:lnTo>
                <a:lnTo>
                  <a:pt x="2122805" y="1495501"/>
                </a:lnTo>
                <a:lnTo>
                  <a:pt x="2083244" y="1473568"/>
                </a:lnTo>
                <a:lnTo>
                  <a:pt x="2040178" y="1457363"/>
                </a:lnTo>
                <a:lnTo>
                  <a:pt x="1994027" y="1447419"/>
                </a:lnTo>
                <a:lnTo>
                  <a:pt x="1946897" y="1443659"/>
                </a:lnTo>
                <a:lnTo>
                  <a:pt x="1900986" y="1446834"/>
                </a:lnTo>
                <a:lnTo>
                  <a:pt x="1856854" y="1456524"/>
                </a:lnTo>
                <a:lnTo>
                  <a:pt x="1815071" y="1472311"/>
                </a:lnTo>
                <a:lnTo>
                  <a:pt x="1776171" y="1493748"/>
                </a:lnTo>
                <a:lnTo>
                  <a:pt x="1740712" y="1520431"/>
                </a:lnTo>
                <a:lnTo>
                  <a:pt x="1709267" y="1551914"/>
                </a:lnTo>
                <a:lnTo>
                  <a:pt x="1682369" y="1587792"/>
                </a:lnTo>
                <a:lnTo>
                  <a:pt x="1660601" y="1627619"/>
                </a:lnTo>
                <a:lnTo>
                  <a:pt x="1644484" y="1670964"/>
                </a:lnTo>
                <a:lnTo>
                  <a:pt x="1634617" y="1717421"/>
                </a:lnTo>
                <a:lnTo>
                  <a:pt x="1630883" y="1764830"/>
                </a:lnTo>
                <a:lnTo>
                  <a:pt x="1634058" y="1811020"/>
                </a:lnTo>
                <a:lnTo>
                  <a:pt x="1643684" y="1855419"/>
                </a:lnTo>
                <a:lnTo>
                  <a:pt x="1659356" y="1897481"/>
                </a:lnTo>
                <a:lnTo>
                  <a:pt x="1680654" y="1936635"/>
                </a:lnTo>
                <a:lnTo>
                  <a:pt x="1707159" y="1972322"/>
                </a:lnTo>
                <a:lnTo>
                  <a:pt x="1738426" y="2003983"/>
                </a:lnTo>
                <a:lnTo>
                  <a:pt x="1774050" y="2031047"/>
                </a:lnTo>
                <a:lnTo>
                  <a:pt x="1813610" y="2052980"/>
                </a:lnTo>
                <a:lnTo>
                  <a:pt x="1856676" y="2069185"/>
                </a:lnTo>
                <a:lnTo>
                  <a:pt x="1902841" y="2079117"/>
                </a:lnTo>
                <a:lnTo>
                  <a:pt x="1949958" y="2082888"/>
                </a:lnTo>
                <a:lnTo>
                  <a:pt x="1995868" y="2079713"/>
                </a:lnTo>
                <a:lnTo>
                  <a:pt x="2040001" y="2070023"/>
                </a:lnTo>
                <a:lnTo>
                  <a:pt x="2081784" y="2054237"/>
                </a:lnTo>
                <a:lnTo>
                  <a:pt x="2120684" y="2032800"/>
                </a:lnTo>
                <a:lnTo>
                  <a:pt x="2156142" y="2006117"/>
                </a:lnTo>
                <a:lnTo>
                  <a:pt x="2187587" y="1974634"/>
                </a:lnTo>
                <a:lnTo>
                  <a:pt x="2214486" y="1938756"/>
                </a:lnTo>
                <a:lnTo>
                  <a:pt x="2236254" y="1898929"/>
                </a:lnTo>
                <a:lnTo>
                  <a:pt x="2252370" y="1855584"/>
                </a:lnTo>
                <a:lnTo>
                  <a:pt x="2262251" y="1809115"/>
                </a:lnTo>
                <a:lnTo>
                  <a:pt x="2265972" y="1761718"/>
                </a:lnTo>
                <a:close/>
              </a:path>
            </a:pathLst>
          </a:custGeom>
          <a:solidFill>
            <a:srgbClr val="F19B25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" name="object 7"/>
          <p:cNvGrpSpPr/>
          <p:nvPr/>
        </p:nvGrpSpPr>
        <p:grpSpPr>
          <a:xfrm>
            <a:off x="5273254" y="3493008"/>
            <a:ext cx="5208905" cy="3952875"/>
            <a:chOff x="5273254" y="3493008"/>
            <a:chExt cx="5208905" cy="3952875"/>
          </a:xfrm>
        </p:grpSpPr>
        <p:sp>
          <p:nvSpPr>
            <p:cNvPr id="8" name="object 8"/>
            <p:cNvSpPr/>
            <p:nvPr/>
          </p:nvSpPr>
          <p:spPr>
            <a:xfrm>
              <a:off x="7652004" y="5757672"/>
              <a:ext cx="2830195" cy="1687830"/>
            </a:xfrm>
            <a:custGeom>
              <a:avLst/>
              <a:gdLst/>
              <a:ahLst/>
              <a:cxnLst/>
              <a:rect l="l" t="t" r="r" b="b"/>
              <a:pathLst>
                <a:path w="2830195" h="1687829">
                  <a:moveTo>
                    <a:pt x="1876971" y="1344980"/>
                  </a:moveTo>
                  <a:lnTo>
                    <a:pt x="1870430" y="1299286"/>
                  </a:lnTo>
                  <a:lnTo>
                    <a:pt x="1857121" y="1253998"/>
                  </a:lnTo>
                  <a:lnTo>
                    <a:pt x="1836762" y="1211173"/>
                  </a:lnTo>
                  <a:lnTo>
                    <a:pt x="1811185" y="1172667"/>
                  </a:lnTo>
                  <a:lnTo>
                    <a:pt x="1780959" y="1138783"/>
                  </a:lnTo>
                  <a:lnTo>
                    <a:pt x="1746694" y="1109827"/>
                  </a:lnTo>
                  <a:lnTo>
                    <a:pt x="1709000" y="1086104"/>
                  </a:lnTo>
                  <a:lnTo>
                    <a:pt x="1668487" y="1067917"/>
                  </a:lnTo>
                  <a:lnTo>
                    <a:pt x="1625752" y="1055560"/>
                  </a:lnTo>
                  <a:lnTo>
                    <a:pt x="1581391" y="1049362"/>
                  </a:lnTo>
                  <a:lnTo>
                    <a:pt x="1536014" y="1049591"/>
                  </a:lnTo>
                  <a:lnTo>
                    <a:pt x="1490218" y="1056576"/>
                  </a:lnTo>
                  <a:lnTo>
                    <a:pt x="1444625" y="1070610"/>
                  </a:lnTo>
                  <a:lnTo>
                    <a:pt x="1402181" y="1090485"/>
                  </a:lnTo>
                  <a:lnTo>
                    <a:pt x="1364119" y="1115847"/>
                  </a:lnTo>
                  <a:lnTo>
                    <a:pt x="1330693" y="1146060"/>
                  </a:lnTo>
                  <a:lnTo>
                    <a:pt x="1302181" y="1180439"/>
                  </a:lnTo>
                  <a:lnTo>
                    <a:pt x="1278851" y="1218361"/>
                  </a:lnTo>
                  <a:lnTo>
                    <a:pt x="1260970" y="1259141"/>
                  </a:lnTo>
                  <a:lnTo>
                    <a:pt x="1248791" y="1302131"/>
                  </a:lnTo>
                  <a:lnTo>
                    <a:pt x="1242593" y="1346682"/>
                  </a:lnTo>
                  <a:lnTo>
                    <a:pt x="1242631" y="1392135"/>
                  </a:lnTo>
                  <a:lnTo>
                    <a:pt x="1249172" y="1437830"/>
                  </a:lnTo>
                  <a:lnTo>
                    <a:pt x="1262507" y="1483106"/>
                  </a:lnTo>
                  <a:lnTo>
                    <a:pt x="1282852" y="1525943"/>
                  </a:lnTo>
                  <a:lnTo>
                    <a:pt x="1308417" y="1564449"/>
                  </a:lnTo>
                  <a:lnTo>
                    <a:pt x="1338605" y="1598333"/>
                  </a:lnTo>
                  <a:lnTo>
                    <a:pt x="1372793" y="1627289"/>
                  </a:lnTo>
                  <a:lnTo>
                    <a:pt x="1410360" y="1651012"/>
                  </a:lnTo>
                  <a:lnTo>
                    <a:pt x="1450695" y="1669199"/>
                  </a:lnTo>
                  <a:lnTo>
                    <a:pt x="1493177" y="1681556"/>
                  </a:lnTo>
                  <a:lnTo>
                    <a:pt x="1537208" y="1687753"/>
                  </a:lnTo>
                  <a:lnTo>
                    <a:pt x="1582140" y="1687525"/>
                  </a:lnTo>
                  <a:lnTo>
                    <a:pt x="1627390" y="1680540"/>
                  </a:lnTo>
                  <a:lnTo>
                    <a:pt x="1672336" y="1666494"/>
                  </a:lnTo>
                  <a:lnTo>
                    <a:pt x="1715439" y="1646631"/>
                  </a:lnTo>
                  <a:lnTo>
                    <a:pt x="1754035" y="1621269"/>
                  </a:lnTo>
                  <a:lnTo>
                    <a:pt x="1787893" y="1591056"/>
                  </a:lnTo>
                  <a:lnTo>
                    <a:pt x="1816735" y="1556677"/>
                  </a:lnTo>
                  <a:lnTo>
                    <a:pt x="1840331" y="1518754"/>
                  </a:lnTo>
                  <a:lnTo>
                    <a:pt x="1858391" y="1477975"/>
                  </a:lnTo>
                  <a:lnTo>
                    <a:pt x="1870697" y="1434985"/>
                  </a:lnTo>
                  <a:lnTo>
                    <a:pt x="1876971" y="1390434"/>
                  </a:lnTo>
                  <a:lnTo>
                    <a:pt x="1876971" y="1344980"/>
                  </a:lnTo>
                  <a:close/>
                </a:path>
                <a:path w="2830195" h="1687829">
                  <a:moveTo>
                    <a:pt x="2830068" y="0"/>
                  </a:moveTo>
                  <a:lnTo>
                    <a:pt x="1254252" y="0"/>
                  </a:lnTo>
                  <a:lnTo>
                    <a:pt x="0" y="0"/>
                  </a:lnTo>
                  <a:lnTo>
                    <a:pt x="763778" y="1342898"/>
                  </a:lnTo>
                  <a:lnTo>
                    <a:pt x="766445" y="1348232"/>
                  </a:lnTo>
                  <a:lnTo>
                    <a:pt x="766445" y="1356360"/>
                  </a:lnTo>
                  <a:lnTo>
                    <a:pt x="814679" y="1352372"/>
                  </a:lnTo>
                  <a:lnTo>
                    <a:pt x="862850" y="1347571"/>
                  </a:lnTo>
                  <a:lnTo>
                    <a:pt x="910894" y="1341970"/>
                  </a:lnTo>
                  <a:lnTo>
                    <a:pt x="958723" y="1335570"/>
                  </a:lnTo>
                  <a:lnTo>
                    <a:pt x="1006297" y="1328381"/>
                  </a:lnTo>
                  <a:lnTo>
                    <a:pt x="1053528" y="1320380"/>
                  </a:lnTo>
                  <a:lnTo>
                    <a:pt x="1100378" y="1311592"/>
                  </a:lnTo>
                  <a:lnTo>
                    <a:pt x="1146771" y="1301991"/>
                  </a:lnTo>
                  <a:lnTo>
                    <a:pt x="1192657" y="1291590"/>
                  </a:lnTo>
                  <a:lnTo>
                    <a:pt x="1204506" y="1246949"/>
                  </a:lnTo>
                  <a:lnTo>
                    <a:pt x="1221867" y="1204290"/>
                  </a:lnTo>
                  <a:lnTo>
                    <a:pt x="1244460" y="1164094"/>
                  </a:lnTo>
                  <a:lnTo>
                    <a:pt x="1271981" y="1126832"/>
                  </a:lnTo>
                  <a:lnTo>
                    <a:pt x="1304150" y="1092974"/>
                  </a:lnTo>
                  <a:lnTo>
                    <a:pt x="1340688" y="1063015"/>
                  </a:lnTo>
                  <a:lnTo>
                    <a:pt x="1381302" y="1037412"/>
                  </a:lnTo>
                  <a:lnTo>
                    <a:pt x="1425702" y="1016635"/>
                  </a:lnTo>
                  <a:lnTo>
                    <a:pt x="1472349" y="1001814"/>
                  </a:lnTo>
                  <a:lnTo>
                    <a:pt x="1519478" y="993521"/>
                  </a:lnTo>
                  <a:lnTo>
                    <a:pt x="1566532" y="991489"/>
                  </a:lnTo>
                  <a:lnTo>
                    <a:pt x="1612988" y="995413"/>
                  </a:lnTo>
                  <a:lnTo>
                    <a:pt x="1658315" y="1005039"/>
                  </a:lnTo>
                  <a:lnTo>
                    <a:pt x="1701977" y="1020051"/>
                  </a:lnTo>
                  <a:lnTo>
                    <a:pt x="1743443" y="1040193"/>
                  </a:lnTo>
                  <a:lnTo>
                    <a:pt x="1782191" y="1065149"/>
                  </a:lnTo>
                  <a:lnTo>
                    <a:pt x="1826666" y="1040714"/>
                  </a:lnTo>
                  <a:lnTo>
                    <a:pt x="1870608" y="1015403"/>
                  </a:lnTo>
                  <a:lnTo>
                    <a:pt x="1913978" y="989241"/>
                  </a:lnTo>
                  <a:lnTo>
                    <a:pt x="1956790" y="962215"/>
                  </a:lnTo>
                  <a:lnTo>
                    <a:pt x="1999005" y="934364"/>
                  </a:lnTo>
                  <a:lnTo>
                    <a:pt x="2040636" y="905700"/>
                  </a:lnTo>
                  <a:lnTo>
                    <a:pt x="2081657" y="876211"/>
                  </a:lnTo>
                  <a:lnTo>
                    <a:pt x="2122055" y="845921"/>
                  </a:lnTo>
                  <a:lnTo>
                    <a:pt x="2161819" y="814844"/>
                  </a:lnTo>
                  <a:lnTo>
                    <a:pt x="2200948" y="782993"/>
                  </a:lnTo>
                  <a:lnTo>
                    <a:pt x="2239416" y="750366"/>
                  </a:lnTo>
                  <a:lnTo>
                    <a:pt x="2277224" y="716991"/>
                  </a:lnTo>
                  <a:lnTo>
                    <a:pt x="2314346" y="682879"/>
                  </a:lnTo>
                  <a:lnTo>
                    <a:pt x="2350782" y="648017"/>
                  </a:lnTo>
                  <a:lnTo>
                    <a:pt x="2386520" y="612444"/>
                  </a:lnTo>
                  <a:lnTo>
                    <a:pt x="2421534" y="576160"/>
                  </a:lnTo>
                  <a:lnTo>
                    <a:pt x="2455824" y="539178"/>
                  </a:lnTo>
                  <a:lnTo>
                    <a:pt x="2489377" y="501510"/>
                  </a:lnTo>
                  <a:lnTo>
                    <a:pt x="2522169" y="463169"/>
                  </a:lnTo>
                  <a:lnTo>
                    <a:pt x="2554211" y="424154"/>
                  </a:lnTo>
                  <a:lnTo>
                    <a:pt x="2585478" y="384492"/>
                  </a:lnTo>
                  <a:lnTo>
                    <a:pt x="2615958" y="344182"/>
                  </a:lnTo>
                  <a:lnTo>
                    <a:pt x="2645638" y="303250"/>
                  </a:lnTo>
                  <a:lnTo>
                    <a:pt x="2674505" y="261696"/>
                  </a:lnTo>
                  <a:lnTo>
                    <a:pt x="2702560" y="219532"/>
                  </a:lnTo>
                  <a:lnTo>
                    <a:pt x="2729776" y="176771"/>
                  </a:lnTo>
                  <a:lnTo>
                    <a:pt x="2756141" y="133426"/>
                  </a:lnTo>
                  <a:lnTo>
                    <a:pt x="2781655" y="89509"/>
                  </a:lnTo>
                  <a:lnTo>
                    <a:pt x="2806293" y="45034"/>
                  </a:lnTo>
                  <a:lnTo>
                    <a:pt x="2830068" y="0"/>
                  </a:lnTo>
                  <a:close/>
                </a:path>
              </a:pathLst>
            </a:custGeom>
            <a:solidFill>
              <a:srgbClr val="D1435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167628" y="4649723"/>
              <a:ext cx="2188845" cy="2470785"/>
            </a:xfrm>
            <a:custGeom>
              <a:avLst/>
              <a:gdLst/>
              <a:ahLst/>
              <a:cxnLst/>
              <a:rect l="l" t="t" r="r" b="b"/>
              <a:pathLst>
                <a:path w="2188845" h="2470784">
                  <a:moveTo>
                    <a:pt x="719048" y="2051443"/>
                  </a:moveTo>
                  <a:lnTo>
                    <a:pt x="714298" y="2007400"/>
                  </a:lnTo>
                  <a:lnTo>
                    <a:pt x="703478" y="1964359"/>
                  </a:lnTo>
                  <a:lnTo>
                    <a:pt x="686663" y="1923008"/>
                  </a:lnTo>
                  <a:lnTo>
                    <a:pt x="663917" y="1884019"/>
                  </a:lnTo>
                  <a:lnTo>
                    <a:pt x="635330" y="1848078"/>
                  </a:lnTo>
                  <a:lnTo>
                    <a:pt x="600964" y="1815846"/>
                  </a:lnTo>
                  <a:lnTo>
                    <a:pt x="561644" y="1788985"/>
                  </a:lnTo>
                  <a:lnTo>
                    <a:pt x="520077" y="1768589"/>
                  </a:lnTo>
                  <a:lnTo>
                    <a:pt x="476910" y="1754593"/>
                  </a:lnTo>
                  <a:lnTo>
                    <a:pt x="432816" y="1746935"/>
                  </a:lnTo>
                  <a:lnTo>
                    <a:pt x="388454" y="1745526"/>
                  </a:lnTo>
                  <a:lnTo>
                    <a:pt x="344500" y="1750301"/>
                  </a:lnTo>
                  <a:lnTo>
                    <a:pt x="301599" y="1761185"/>
                  </a:lnTo>
                  <a:lnTo>
                    <a:pt x="260426" y="1778114"/>
                  </a:lnTo>
                  <a:lnTo>
                    <a:pt x="221653" y="1800999"/>
                  </a:lnTo>
                  <a:lnTo>
                    <a:pt x="185928" y="1829777"/>
                  </a:lnTo>
                  <a:lnTo>
                    <a:pt x="153924" y="1864360"/>
                  </a:lnTo>
                  <a:lnTo>
                    <a:pt x="127228" y="1903298"/>
                  </a:lnTo>
                  <a:lnTo>
                    <a:pt x="106984" y="1944738"/>
                  </a:lnTo>
                  <a:lnTo>
                    <a:pt x="93091" y="1987969"/>
                  </a:lnTo>
                  <a:lnTo>
                    <a:pt x="85483" y="2032304"/>
                  </a:lnTo>
                  <a:lnTo>
                    <a:pt x="84086" y="2077034"/>
                  </a:lnTo>
                  <a:lnTo>
                    <a:pt x="88836" y="2121458"/>
                  </a:lnTo>
                  <a:lnTo>
                    <a:pt x="99656" y="2164854"/>
                  </a:lnTo>
                  <a:lnTo>
                    <a:pt x="116471" y="2206536"/>
                  </a:lnTo>
                  <a:lnTo>
                    <a:pt x="139217" y="2245791"/>
                  </a:lnTo>
                  <a:lnTo>
                    <a:pt x="167805" y="2281910"/>
                  </a:lnTo>
                  <a:lnTo>
                    <a:pt x="202184" y="2314194"/>
                  </a:lnTo>
                  <a:lnTo>
                    <a:pt x="240893" y="2341067"/>
                  </a:lnTo>
                  <a:lnTo>
                    <a:pt x="282079" y="2361450"/>
                  </a:lnTo>
                  <a:lnTo>
                    <a:pt x="325069" y="2375408"/>
                  </a:lnTo>
                  <a:lnTo>
                    <a:pt x="369138" y="2382990"/>
                  </a:lnTo>
                  <a:lnTo>
                    <a:pt x="413588" y="2384272"/>
                  </a:lnTo>
                  <a:lnTo>
                    <a:pt x="457733" y="2379319"/>
                  </a:lnTo>
                  <a:lnTo>
                    <a:pt x="500862" y="2368181"/>
                  </a:lnTo>
                  <a:lnTo>
                    <a:pt x="542277" y="2350909"/>
                  </a:lnTo>
                  <a:lnTo>
                    <a:pt x="581266" y="2327592"/>
                  </a:lnTo>
                  <a:lnTo>
                    <a:pt x="617156" y="2298281"/>
                  </a:lnTo>
                  <a:lnTo>
                    <a:pt x="649224" y="2263013"/>
                  </a:lnTo>
                  <a:lnTo>
                    <a:pt x="675906" y="2224125"/>
                  </a:lnTo>
                  <a:lnTo>
                    <a:pt x="696150" y="2182838"/>
                  </a:lnTo>
                  <a:lnTo>
                    <a:pt x="710044" y="2139848"/>
                  </a:lnTo>
                  <a:lnTo>
                    <a:pt x="717651" y="2095817"/>
                  </a:lnTo>
                  <a:lnTo>
                    <a:pt x="719048" y="2051443"/>
                  </a:lnTo>
                  <a:close/>
                </a:path>
                <a:path w="2188845" h="2470784">
                  <a:moveTo>
                    <a:pt x="2188464" y="2467737"/>
                  </a:moveTo>
                  <a:lnTo>
                    <a:pt x="784860" y="0"/>
                  </a:lnTo>
                  <a:lnTo>
                    <a:pt x="10668" y="1332230"/>
                  </a:lnTo>
                  <a:lnTo>
                    <a:pt x="8001" y="1337691"/>
                  </a:lnTo>
                  <a:lnTo>
                    <a:pt x="2667" y="1340358"/>
                  </a:lnTo>
                  <a:lnTo>
                    <a:pt x="27279" y="1383296"/>
                  </a:lnTo>
                  <a:lnTo>
                    <a:pt x="55473" y="1423136"/>
                  </a:lnTo>
                  <a:lnTo>
                    <a:pt x="84531" y="1462532"/>
                  </a:lnTo>
                  <a:lnTo>
                    <a:pt x="114376" y="1501457"/>
                  </a:lnTo>
                  <a:lnTo>
                    <a:pt x="144957" y="1539887"/>
                  </a:lnTo>
                  <a:lnTo>
                    <a:pt x="176187" y="1577822"/>
                  </a:lnTo>
                  <a:lnTo>
                    <a:pt x="208013" y="1615224"/>
                  </a:lnTo>
                  <a:lnTo>
                    <a:pt x="240360" y="1652066"/>
                  </a:lnTo>
                  <a:lnTo>
                    <a:pt x="273177" y="1688338"/>
                  </a:lnTo>
                  <a:lnTo>
                    <a:pt x="305384" y="1677670"/>
                  </a:lnTo>
                  <a:lnTo>
                    <a:pt x="337832" y="1670050"/>
                  </a:lnTo>
                  <a:lnTo>
                    <a:pt x="370776" y="1665478"/>
                  </a:lnTo>
                  <a:lnTo>
                    <a:pt x="404495" y="1663954"/>
                  </a:lnTo>
                  <a:lnTo>
                    <a:pt x="457377" y="1667776"/>
                  </a:lnTo>
                  <a:lnTo>
                    <a:pt x="509358" y="1678990"/>
                  </a:lnTo>
                  <a:lnTo>
                    <a:pt x="559536" y="1697177"/>
                  </a:lnTo>
                  <a:lnTo>
                    <a:pt x="607009" y="1721980"/>
                  </a:lnTo>
                  <a:lnTo>
                    <a:pt x="650875" y="1752981"/>
                  </a:lnTo>
                  <a:lnTo>
                    <a:pt x="689292" y="1788426"/>
                  </a:lnTo>
                  <a:lnTo>
                    <a:pt x="722083" y="1827593"/>
                  </a:lnTo>
                  <a:lnTo>
                    <a:pt x="749173" y="1869922"/>
                  </a:lnTo>
                  <a:lnTo>
                    <a:pt x="770445" y="1914829"/>
                  </a:lnTo>
                  <a:lnTo>
                    <a:pt x="785812" y="1961769"/>
                  </a:lnTo>
                  <a:lnTo>
                    <a:pt x="795172" y="2010143"/>
                  </a:lnTo>
                  <a:lnTo>
                    <a:pt x="798449" y="2059406"/>
                  </a:lnTo>
                  <a:lnTo>
                    <a:pt x="795528" y="2108962"/>
                  </a:lnTo>
                  <a:lnTo>
                    <a:pt x="837755" y="2134031"/>
                  </a:lnTo>
                  <a:lnTo>
                    <a:pt x="880503" y="2158301"/>
                  </a:lnTo>
                  <a:lnTo>
                    <a:pt x="923747" y="2181733"/>
                  </a:lnTo>
                  <a:lnTo>
                    <a:pt x="967511" y="2204351"/>
                  </a:lnTo>
                  <a:lnTo>
                    <a:pt x="1011745" y="2226119"/>
                  </a:lnTo>
                  <a:lnTo>
                    <a:pt x="1056462" y="2247036"/>
                  </a:lnTo>
                  <a:lnTo>
                    <a:pt x="1101636" y="2267089"/>
                  </a:lnTo>
                  <a:lnTo>
                    <a:pt x="1147279" y="2286266"/>
                  </a:lnTo>
                  <a:lnTo>
                    <a:pt x="1193355" y="2304554"/>
                  </a:lnTo>
                  <a:lnTo>
                    <a:pt x="1239875" y="2321953"/>
                  </a:lnTo>
                  <a:lnTo>
                    <a:pt x="1286802" y="2338451"/>
                  </a:lnTo>
                  <a:lnTo>
                    <a:pt x="1334160" y="2354034"/>
                  </a:lnTo>
                  <a:lnTo>
                    <a:pt x="1381912" y="2368677"/>
                  </a:lnTo>
                  <a:lnTo>
                    <a:pt x="1430045" y="2382393"/>
                  </a:lnTo>
                  <a:lnTo>
                    <a:pt x="1478572" y="2395156"/>
                  </a:lnTo>
                  <a:lnTo>
                    <a:pt x="1527467" y="2406954"/>
                  </a:lnTo>
                  <a:lnTo>
                    <a:pt x="1576717" y="2417788"/>
                  </a:lnTo>
                  <a:lnTo>
                    <a:pt x="1626323" y="2427643"/>
                  </a:lnTo>
                  <a:lnTo>
                    <a:pt x="1676273" y="2436507"/>
                  </a:lnTo>
                  <a:lnTo>
                    <a:pt x="1726539" y="2444369"/>
                  </a:lnTo>
                  <a:lnTo>
                    <a:pt x="1777123" y="2451214"/>
                  </a:lnTo>
                  <a:lnTo>
                    <a:pt x="1828025" y="2457031"/>
                  </a:lnTo>
                  <a:lnTo>
                    <a:pt x="1879219" y="2461818"/>
                  </a:lnTo>
                  <a:lnTo>
                    <a:pt x="1930692" y="2465565"/>
                  </a:lnTo>
                  <a:lnTo>
                    <a:pt x="1982444" y="2468245"/>
                  </a:lnTo>
                  <a:lnTo>
                    <a:pt x="2034463" y="2469870"/>
                  </a:lnTo>
                  <a:lnTo>
                    <a:pt x="2086737" y="2470404"/>
                  </a:lnTo>
                  <a:lnTo>
                    <a:pt x="2137600" y="2470073"/>
                  </a:lnTo>
                  <a:lnTo>
                    <a:pt x="2162772" y="2469286"/>
                  </a:lnTo>
                  <a:lnTo>
                    <a:pt x="2188464" y="2467737"/>
                  </a:lnTo>
                  <a:close/>
                </a:path>
              </a:pathLst>
            </a:custGeom>
            <a:solidFill>
              <a:srgbClr val="44536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273243" y="3493007"/>
              <a:ext cx="2282825" cy="2446020"/>
            </a:xfrm>
            <a:custGeom>
              <a:avLst/>
              <a:gdLst/>
              <a:ahLst/>
              <a:cxnLst/>
              <a:rect l="l" t="t" r="r" b="b"/>
              <a:pathLst>
                <a:path w="2282825" h="2446020">
                  <a:moveTo>
                    <a:pt x="637082" y="716165"/>
                  </a:moveTo>
                  <a:lnTo>
                    <a:pt x="633374" y="670420"/>
                  </a:lnTo>
                  <a:lnTo>
                    <a:pt x="623316" y="626275"/>
                  </a:lnTo>
                  <a:lnTo>
                    <a:pt x="607301" y="584314"/>
                  </a:lnTo>
                  <a:lnTo>
                    <a:pt x="585749" y="545147"/>
                  </a:lnTo>
                  <a:lnTo>
                    <a:pt x="559066" y="509346"/>
                  </a:lnTo>
                  <a:lnTo>
                    <a:pt x="527672" y="477520"/>
                  </a:lnTo>
                  <a:lnTo>
                    <a:pt x="491972" y="450265"/>
                  </a:lnTo>
                  <a:lnTo>
                    <a:pt x="452374" y="428167"/>
                  </a:lnTo>
                  <a:lnTo>
                    <a:pt x="409295" y="411822"/>
                  </a:lnTo>
                  <a:lnTo>
                    <a:pt x="363143" y="401828"/>
                  </a:lnTo>
                  <a:lnTo>
                    <a:pt x="316611" y="398094"/>
                  </a:lnTo>
                  <a:lnTo>
                    <a:pt x="271081" y="401281"/>
                  </a:lnTo>
                  <a:lnTo>
                    <a:pt x="227126" y="410959"/>
                  </a:lnTo>
                  <a:lnTo>
                    <a:pt x="185356" y="426707"/>
                  </a:lnTo>
                  <a:lnTo>
                    <a:pt x="146367" y="448106"/>
                  </a:lnTo>
                  <a:lnTo>
                    <a:pt x="110731" y="474726"/>
                  </a:lnTo>
                  <a:lnTo>
                    <a:pt x="79057" y="506145"/>
                  </a:lnTo>
                  <a:lnTo>
                    <a:pt x="51917" y="541921"/>
                  </a:lnTo>
                  <a:lnTo>
                    <a:pt x="29933" y="581634"/>
                  </a:lnTo>
                  <a:lnTo>
                    <a:pt x="13665" y="624878"/>
                  </a:lnTo>
                  <a:lnTo>
                    <a:pt x="3733" y="671195"/>
                  </a:lnTo>
                  <a:lnTo>
                    <a:pt x="0" y="718540"/>
                  </a:lnTo>
                  <a:lnTo>
                    <a:pt x="3175" y="764667"/>
                  </a:lnTo>
                  <a:lnTo>
                    <a:pt x="12801" y="809028"/>
                  </a:lnTo>
                  <a:lnTo>
                    <a:pt x="28473" y="851077"/>
                  </a:lnTo>
                  <a:lnTo>
                    <a:pt x="49771" y="890282"/>
                  </a:lnTo>
                  <a:lnTo>
                    <a:pt x="76276" y="926084"/>
                  </a:lnTo>
                  <a:lnTo>
                    <a:pt x="107543" y="957935"/>
                  </a:lnTo>
                  <a:lnTo>
                    <a:pt x="143167" y="985291"/>
                  </a:lnTo>
                  <a:lnTo>
                    <a:pt x="182727" y="1007605"/>
                  </a:lnTo>
                  <a:lnTo>
                    <a:pt x="225793" y="1024331"/>
                  </a:lnTo>
                  <a:lnTo>
                    <a:pt x="271957" y="1034923"/>
                  </a:lnTo>
                  <a:lnTo>
                    <a:pt x="319087" y="1038009"/>
                  </a:lnTo>
                  <a:lnTo>
                    <a:pt x="364998" y="1034275"/>
                  </a:lnTo>
                  <a:lnTo>
                    <a:pt x="409168" y="1024166"/>
                  </a:lnTo>
                  <a:lnTo>
                    <a:pt x="451027" y="1008075"/>
                  </a:lnTo>
                  <a:lnTo>
                    <a:pt x="490054" y="986421"/>
                  </a:lnTo>
                  <a:lnTo>
                    <a:pt x="525691" y="959624"/>
                  </a:lnTo>
                  <a:lnTo>
                    <a:pt x="557390" y="928090"/>
                  </a:lnTo>
                  <a:lnTo>
                    <a:pt x="584619" y="892225"/>
                  </a:lnTo>
                  <a:lnTo>
                    <a:pt x="606831" y="852474"/>
                  </a:lnTo>
                  <a:lnTo>
                    <a:pt x="623481" y="809218"/>
                  </a:lnTo>
                  <a:lnTo>
                    <a:pt x="634034" y="762889"/>
                  </a:lnTo>
                  <a:lnTo>
                    <a:pt x="637082" y="716165"/>
                  </a:lnTo>
                  <a:close/>
                </a:path>
                <a:path w="2282825" h="2446020">
                  <a:moveTo>
                    <a:pt x="2282748" y="2667"/>
                  </a:moveTo>
                  <a:lnTo>
                    <a:pt x="742111" y="2667"/>
                  </a:lnTo>
                  <a:lnTo>
                    <a:pt x="733983" y="2667"/>
                  </a:lnTo>
                  <a:lnTo>
                    <a:pt x="731316" y="0"/>
                  </a:lnTo>
                  <a:lnTo>
                    <a:pt x="710285" y="44272"/>
                  </a:lnTo>
                  <a:lnTo>
                    <a:pt x="690079" y="88925"/>
                  </a:lnTo>
                  <a:lnTo>
                    <a:pt x="670712" y="133959"/>
                  </a:lnTo>
                  <a:lnTo>
                    <a:pt x="652195" y="179400"/>
                  </a:lnTo>
                  <a:lnTo>
                    <a:pt x="634568" y="225234"/>
                  </a:lnTo>
                  <a:lnTo>
                    <a:pt x="617842" y="271475"/>
                  </a:lnTo>
                  <a:lnTo>
                    <a:pt x="602043" y="318122"/>
                  </a:lnTo>
                  <a:lnTo>
                    <a:pt x="587197" y="365163"/>
                  </a:lnTo>
                  <a:lnTo>
                    <a:pt x="573328" y="412623"/>
                  </a:lnTo>
                  <a:lnTo>
                    <a:pt x="590842" y="427736"/>
                  </a:lnTo>
                  <a:lnTo>
                    <a:pt x="607402" y="444347"/>
                  </a:lnTo>
                  <a:lnTo>
                    <a:pt x="637590" y="480060"/>
                  </a:lnTo>
                  <a:lnTo>
                    <a:pt x="665441" y="524675"/>
                  </a:lnTo>
                  <a:lnTo>
                    <a:pt x="687285" y="571906"/>
                  </a:lnTo>
                  <a:lnTo>
                    <a:pt x="702881" y="621258"/>
                  </a:lnTo>
                  <a:lnTo>
                    <a:pt x="712012" y="672198"/>
                  </a:lnTo>
                  <a:lnTo>
                    <a:pt x="714451" y="724192"/>
                  </a:lnTo>
                  <a:lnTo>
                    <a:pt x="709980" y="776732"/>
                  </a:lnTo>
                  <a:lnTo>
                    <a:pt x="699617" y="827227"/>
                  </a:lnTo>
                  <a:lnTo>
                    <a:pt x="682955" y="875207"/>
                  </a:lnTo>
                  <a:lnTo>
                    <a:pt x="660450" y="920229"/>
                  </a:lnTo>
                  <a:lnTo>
                    <a:pt x="632587" y="961796"/>
                  </a:lnTo>
                  <a:lnTo>
                    <a:pt x="599821" y="999439"/>
                  </a:lnTo>
                  <a:lnTo>
                    <a:pt x="562622" y="1032675"/>
                  </a:lnTo>
                  <a:lnTo>
                    <a:pt x="521462" y="1061059"/>
                  </a:lnTo>
                  <a:lnTo>
                    <a:pt x="476808" y="1084072"/>
                  </a:lnTo>
                  <a:lnTo>
                    <a:pt x="476808" y="1105662"/>
                  </a:lnTo>
                  <a:lnTo>
                    <a:pt x="477342" y="1158138"/>
                  </a:lnTo>
                  <a:lnTo>
                    <a:pt x="478955" y="1210386"/>
                  </a:lnTo>
                  <a:lnTo>
                    <a:pt x="481634" y="1262367"/>
                  </a:lnTo>
                  <a:lnTo>
                    <a:pt x="485368" y="1314094"/>
                  </a:lnTo>
                  <a:lnTo>
                    <a:pt x="490143" y="1365542"/>
                  </a:lnTo>
                  <a:lnTo>
                    <a:pt x="495935" y="1416697"/>
                  </a:lnTo>
                  <a:lnTo>
                    <a:pt x="502754" y="1467561"/>
                  </a:lnTo>
                  <a:lnTo>
                    <a:pt x="510578" y="1518119"/>
                  </a:lnTo>
                  <a:lnTo>
                    <a:pt x="519391" y="1568348"/>
                  </a:lnTo>
                  <a:lnTo>
                    <a:pt x="529183" y="1618246"/>
                  </a:lnTo>
                  <a:lnTo>
                    <a:pt x="539953" y="1667802"/>
                  </a:lnTo>
                  <a:lnTo>
                    <a:pt x="551675" y="1717001"/>
                  </a:lnTo>
                  <a:lnTo>
                    <a:pt x="564337" y="1765833"/>
                  </a:lnTo>
                  <a:lnTo>
                    <a:pt x="577938" y="1814283"/>
                  </a:lnTo>
                  <a:lnTo>
                    <a:pt x="592467" y="1862340"/>
                  </a:lnTo>
                  <a:lnTo>
                    <a:pt x="607910" y="1909991"/>
                  </a:lnTo>
                  <a:lnTo>
                    <a:pt x="624243" y="1957222"/>
                  </a:lnTo>
                  <a:lnTo>
                    <a:pt x="641464" y="2004034"/>
                  </a:lnTo>
                  <a:lnTo>
                    <a:pt x="659561" y="2050402"/>
                  </a:lnTo>
                  <a:lnTo>
                    <a:pt x="678535" y="2096325"/>
                  </a:lnTo>
                  <a:lnTo>
                    <a:pt x="698347" y="2141778"/>
                  </a:lnTo>
                  <a:lnTo>
                    <a:pt x="719010" y="2186762"/>
                  </a:lnTo>
                  <a:lnTo>
                    <a:pt x="740498" y="2231263"/>
                  </a:lnTo>
                  <a:lnTo>
                    <a:pt x="762800" y="2275255"/>
                  </a:lnTo>
                  <a:lnTo>
                    <a:pt x="785914" y="2318740"/>
                  </a:lnTo>
                  <a:lnTo>
                    <a:pt x="809815" y="2361704"/>
                  </a:lnTo>
                  <a:lnTo>
                    <a:pt x="834504" y="2404135"/>
                  </a:lnTo>
                  <a:lnTo>
                    <a:pt x="859967" y="2446020"/>
                  </a:lnTo>
                  <a:lnTo>
                    <a:pt x="2282748" y="2667"/>
                  </a:lnTo>
                  <a:close/>
                </a:path>
              </a:pathLst>
            </a:custGeom>
            <a:solidFill>
              <a:srgbClr val="F33A4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/>
          <p:nvPr/>
        </p:nvSpPr>
        <p:spPr>
          <a:xfrm>
            <a:off x="6030468" y="1764067"/>
            <a:ext cx="2828925" cy="1672589"/>
          </a:xfrm>
          <a:custGeom>
            <a:avLst/>
            <a:gdLst/>
            <a:ahLst/>
            <a:cxnLst/>
            <a:rect l="l" t="t" r="r" b="b"/>
            <a:pathLst>
              <a:path w="2828925" h="1672589">
                <a:moveTo>
                  <a:pt x="1570697" y="340906"/>
                </a:moveTo>
                <a:lnTo>
                  <a:pt x="1570659" y="295249"/>
                </a:lnTo>
                <a:lnTo>
                  <a:pt x="1564119" y="249174"/>
                </a:lnTo>
                <a:lnTo>
                  <a:pt x="1550797" y="203288"/>
                </a:lnTo>
                <a:lnTo>
                  <a:pt x="1531048" y="160591"/>
                </a:lnTo>
                <a:lnTo>
                  <a:pt x="1505839" y="122288"/>
                </a:lnTo>
                <a:lnTo>
                  <a:pt x="1475841" y="88658"/>
                </a:lnTo>
                <a:lnTo>
                  <a:pt x="1441678" y="59969"/>
                </a:lnTo>
                <a:lnTo>
                  <a:pt x="1404010" y="36499"/>
                </a:lnTo>
                <a:lnTo>
                  <a:pt x="1363497" y="18503"/>
                </a:lnTo>
                <a:lnTo>
                  <a:pt x="1320787" y="6248"/>
                </a:lnTo>
                <a:lnTo>
                  <a:pt x="1276527" y="0"/>
                </a:lnTo>
                <a:lnTo>
                  <a:pt x="1231366" y="38"/>
                </a:lnTo>
                <a:lnTo>
                  <a:pt x="1185964" y="6629"/>
                </a:lnTo>
                <a:lnTo>
                  <a:pt x="1140968" y="20027"/>
                </a:lnTo>
                <a:lnTo>
                  <a:pt x="1098461" y="39903"/>
                </a:lnTo>
                <a:lnTo>
                  <a:pt x="1060221" y="65265"/>
                </a:lnTo>
                <a:lnTo>
                  <a:pt x="1026553" y="95465"/>
                </a:lnTo>
                <a:lnTo>
                  <a:pt x="997724" y="129857"/>
                </a:lnTo>
                <a:lnTo>
                  <a:pt x="974051" y="167767"/>
                </a:lnTo>
                <a:lnTo>
                  <a:pt x="955802" y="208534"/>
                </a:lnTo>
                <a:lnTo>
                  <a:pt x="943267" y="251523"/>
                </a:lnTo>
                <a:lnTo>
                  <a:pt x="936752" y="296062"/>
                </a:lnTo>
                <a:lnTo>
                  <a:pt x="936536" y="341490"/>
                </a:lnTo>
                <a:lnTo>
                  <a:pt x="942911" y="387159"/>
                </a:lnTo>
                <a:lnTo>
                  <a:pt x="956183" y="432396"/>
                </a:lnTo>
                <a:lnTo>
                  <a:pt x="976579" y="475208"/>
                </a:lnTo>
                <a:lnTo>
                  <a:pt x="1002334" y="513702"/>
                </a:lnTo>
                <a:lnTo>
                  <a:pt x="1032776" y="547598"/>
                </a:lnTo>
                <a:lnTo>
                  <a:pt x="1067269" y="576618"/>
                </a:lnTo>
                <a:lnTo>
                  <a:pt x="1105192" y="600456"/>
                </a:lnTo>
                <a:lnTo>
                  <a:pt x="1145882" y="618832"/>
                </a:lnTo>
                <a:lnTo>
                  <a:pt x="1188720" y="631444"/>
                </a:lnTo>
                <a:lnTo>
                  <a:pt x="1233055" y="637997"/>
                </a:lnTo>
                <a:lnTo>
                  <a:pt x="1278255" y="638213"/>
                </a:lnTo>
                <a:lnTo>
                  <a:pt x="1323670" y="631799"/>
                </a:lnTo>
                <a:lnTo>
                  <a:pt x="1368679" y="618451"/>
                </a:lnTo>
                <a:lnTo>
                  <a:pt x="1411109" y="597954"/>
                </a:lnTo>
                <a:lnTo>
                  <a:pt x="1449171" y="572185"/>
                </a:lnTo>
                <a:lnTo>
                  <a:pt x="1482598" y="541756"/>
                </a:lnTo>
                <a:lnTo>
                  <a:pt x="1511109" y="507263"/>
                </a:lnTo>
                <a:lnTo>
                  <a:pt x="1534439" y="469328"/>
                </a:lnTo>
                <a:lnTo>
                  <a:pt x="1552321" y="428561"/>
                </a:lnTo>
                <a:lnTo>
                  <a:pt x="1564500" y="385546"/>
                </a:lnTo>
                <a:lnTo>
                  <a:pt x="1570697" y="340906"/>
                </a:lnTo>
                <a:close/>
              </a:path>
              <a:path w="2828925" h="1672589">
                <a:moveTo>
                  <a:pt x="2828544" y="1672551"/>
                </a:moveTo>
                <a:lnTo>
                  <a:pt x="2065147" y="326986"/>
                </a:lnTo>
                <a:lnTo>
                  <a:pt x="2062480" y="324319"/>
                </a:lnTo>
                <a:lnTo>
                  <a:pt x="2062480" y="316191"/>
                </a:lnTo>
                <a:lnTo>
                  <a:pt x="2008593" y="320751"/>
                </a:lnTo>
                <a:lnTo>
                  <a:pt x="1955355" y="326313"/>
                </a:lnTo>
                <a:lnTo>
                  <a:pt x="1902701" y="332892"/>
                </a:lnTo>
                <a:lnTo>
                  <a:pt x="1850517" y="340487"/>
                </a:lnTo>
                <a:lnTo>
                  <a:pt x="1798701" y="349084"/>
                </a:lnTo>
                <a:lnTo>
                  <a:pt x="1747189" y="358698"/>
                </a:lnTo>
                <a:lnTo>
                  <a:pt x="1695856" y="369328"/>
                </a:lnTo>
                <a:lnTo>
                  <a:pt x="1644650" y="380961"/>
                </a:lnTo>
                <a:lnTo>
                  <a:pt x="1640039" y="405599"/>
                </a:lnTo>
                <a:lnTo>
                  <a:pt x="1633905" y="430771"/>
                </a:lnTo>
                <a:lnTo>
                  <a:pt x="1615186" y="480656"/>
                </a:lnTo>
                <a:lnTo>
                  <a:pt x="1590890" y="527354"/>
                </a:lnTo>
                <a:lnTo>
                  <a:pt x="1561185" y="569988"/>
                </a:lnTo>
                <a:lnTo>
                  <a:pt x="1526425" y="608101"/>
                </a:lnTo>
                <a:lnTo>
                  <a:pt x="1486979" y="641273"/>
                </a:lnTo>
                <a:lnTo>
                  <a:pt x="1443202" y="669048"/>
                </a:lnTo>
                <a:lnTo>
                  <a:pt x="1395476" y="690968"/>
                </a:lnTo>
                <a:lnTo>
                  <a:pt x="1325537" y="710590"/>
                </a:lnTo>
                <a:lnTo>
                  <a:pt x="1253617" y="718019"/>
                </a:lnTo>
                <a:lnTo>
                  <a:pt x="1199654" y="714209"/>
                </a:lnTo>
                <a:lnTo>
                  <a:pt x="1147533" y="702995"/>
                </a:lnTo>
                <a:lnTo>
                  <a:pt x="1097737" y="684809"/>
                </a:lnTo>
                <a:lnTo>
                  <a:pt x="1050759" y="660006"/>
                </a:lnTo>
                <a:lnTo>
                  <a:pt x="1007110" y="628992"/>
                </a:lnTo>
                <a:lnTo>
                  <a:pt x="963053" y="654265"/>
                </a:lnTo>
                <a:lnTo>
                  <a:pt x="919568" y="680415"/>
                </a:lnTo>
                <a:lnTo>
                  <a:pt x="876668" y="707415"/>
                </a:lnTo>
                <a:lnTo>
                  <a:pt x="834339" y="735266"/>
                </a:lnTo>
                <a:lnTo>
                  <a:pt x="792619" y="763955"/>
                </a:lnTo>
                <a:lnTo>
                  <a:pt x="751509" y="793470"/>
                </a:lnTo>
                <a:lnTo>
                  <a:pt x="711022" y="823798"/>
                </a:lnTo>
                <a:lnTo>
                  <a:pt x="671156" y="854925"/>
                </a:lnTo>
                <a:lnTo>
                  <a:pt x="631939" y="886841"/>
                </a:lnTo>
                <a:lnTo>
                  <a:pt x="593382" y="919543"/>
                </a:lnTo>
                <a:lnTo>
                  <a:pt x="555485" y="952995"/>
                </a:lnTo>
                <a:lnTo>
                  <a:pt x="518261" y="987209"/>
                </a:lnTo>
                <a:lnTo>
                  <a:pt x="481736" y="1022159"/>
                </a:lnTo>
                <a:lnTo>
                  <a:pt x="445897" y="1057846"/>
                </a:lnTo>
                <a:lnTo>
                  <a:pt x="410781" y="1094244"/>
                </a:lnTo>
                <a:lnTo>
                  <a:pt x="376389" y="1131354"/>
                </a:lnTo>
                <a:lnTo>
                  <a:pt x="342722" y="1169162"/>
                </a:lnTo>
                <a:lnTo>
                  <a:pt x="309791" y="1207643"/>
                </a:lnTo>
                <a:lnTo>
                  <a:pt x="277634" y="1246797"/>
                </a:lnTo>
                <a:lnTo>
                  <a:pt x="246227" y="1286598"/>
                </a:lnTo>
                <a:lnTo>
                  <a:pt x="215607" y="1327061"/>
                </a:lnTo>
                <a:lnTo>
                  <a:pt x="185775" y="1368158"/>
                </a:lnTo>
                <a:lnTo>
                  <a:pt x="156743" y="1409865"/>
                </a:lnTo>
                <a:lnTo>
                  <a:pt x="128524" y="1452194"/>
                </a:lnTo>
                <a:lnTo>
                  <a:pt x="101130" y="1495120"/>
                </a:lnTo>
                <a:lnTo>
                  <a:pt x="74561" y="1538630"/>
                </a:lnTo>
                <a:lnTo>
                  <a:pt x="48844" y="1582712"/>
                </a:lnTo>
                <a:lnTo>
                  <a:pt x="23990" y="1627365"/>
                </a:lnTo>
                <a:lnTo>
                  <a:pt x="0" y="1672551"/>
                </a:lnTo>
                <a:lnTo>
                  <a:pt x="2828544" y="1672551"/>
                </a:lnTo>
                <a:close/>
              </a:path>
            </a:pathLst>
          </a:custGeom>
          <a:solidFill>
            <a:srgbClr val="2CA99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7198232" y="1902968"/>
            <a:ext cx="17081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13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679697" y="1674114"/>
            <a:ext cx="302006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30" dirty="0">
                <a:solidFill>
                  <a:srgbClr val="3E3E3E"/>
                </a:solidFill>
                <a:latin typeface="Trebuchet MS"/>
                <a:cs typeface="Trebuchet MS"/>
              </a:rPr>
              <a:t>Creating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a</a:t>
            </a:r>
            <a:r>
              <a:rPr sz="2200" spc="-10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rebuchet MS"/>
                <a:cs typeface="Trebuchet MS"/>
              </a:rPr>
              <a:t>Deployment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9839959" y="2313812"/>
            <a:ext cx="17081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13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0821161" y="4817745"/>
            <a:ext cx="17081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130" dirty="0">
                <a:solidFill>
                  <a:srgbClr val="FFFFFF"/>
                </a:solidFill>
                <a:latin typeface="Tahoma"/>
                <a:cs typeface="Tahoma"/>
              </a:rPr>
              <a:t>3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9125839" y="6946518"/>
            <a:ext cx="17081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130" dirty="0">
                <a:solidFill>
                  <a:srgbClr val="FFFFFF"/>
                </a:solidFill>
                <a:latin typeface="Tahoma"/>
                <a:cs typeface="Tahoma"/>
              </a:rPr>
              <a:t>4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484111" y="6535673"/>
            <a:ext cx="17081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130" dirty="0">
                <a:solidFill>
                  <a:srgbClr val="FFFFFF"/>
                </a:solidFill>
                <a:latin typeface="Tahoma"/>
                <a:cs typeface="Tahoma"/>
              </a:rPr>
              <a:t>5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505703" y="3999991"/>
            <a:ext cx="17081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130" dirty="0">
                <a:solidFill>
                  <a:srgbClr val="FFFFFF"/>
                </a:solidFill>
                <a:latin typeface="Tahoma"/>
                <a:cs typeface="Tahoma"/>
              </a:rPr>
              <a:t>6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370201" y="6356680"/>
            <a:ext cx="3152775" cy="6946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ts val="2635"/>
              </a:lnSpc>
              <a:spcBef>
                <a:spcPts val="95"/>
              </a:spcBef>
            </a:pPr>
            <a:r>
              <a:rPr sz="2200" spc="85" dirty="0">
                <a:solidFill>
                  <a:srgbClr val="3E3E3E"/>
                </a:solidFill>
                <a:latin typeface="Trebuchet MS"/>
                <a:cs typeface="Trebuchet MS"/>
              </a:rPr>
              <a:t>Pausing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Trebuchet MS"/>
                <a:cs typeface="Trebuchet MS"/>
              </a:rPr>
              <a:t>and</a:t>
            </a:r>
            <a:r>
              <a:rPr sz="2200" spc="-11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rebuchet MS"/>
                <a:cs typeface="Trebuchet MS"/>
              </a:rPr>
              <a:t>resuming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a</a:t>
            </a:r>
            <a:endParaRPr sz="2200">
              <a:latin typeface="Trebuchet MS"/>
              <a:cs typeface="Trebuchet MS"/>
            </a:endParaRPr>
          </a:p>
          <a:p>
            <a:pPr marL="1905" algn="ctr">
              <a:lnSpc>
                <a:spcPts val="2635"/>
              </a:lnSpc>
            </a:pPr>
            <a:r>
              <a:rPr sz="2200" spc="75" dirty="0">
                <a:solidFill>
                  <a:srgbClr val="3E3E3E"/>
                </a:solidFill>
                <a:latin typeface="Trebuchet MS"/>
                <a:cs typeface="Trebuchet MS"/>
              </a:rPr>
              <a:t>Deployment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0468482" y="2101088"/>
            <a:ext cx="283273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30" dirty="0">
                <a:solidFill>
                  <a:srgbClr val="3E3E3E"/>
                </a:solidFill>
                <a:latin typeface="Trebuchet MS"/>
                <a:cs typeface="Trebuchet MS"/>
              </a:rPr>
              <a:t>Scaling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a</a:t>
            </a:r>
            <a:r>
              <a:rPr sz="2200" spc="-12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rebuchet MS"/>
                <a:cs typeface="Trebuchet MS"/>
              </a:rPr>
              <a:t>Deployment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9803383" y="6755130"/>
            <a:ext cx="3481704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Rolling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Trebuchet MS"/>
                <a:cs typeface="Trebuchet MS"/>
              </a:rPr>
              <a:t>back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a</a:t>
            </a:r>
            <a:r>
              <a:rPr sz="2200" spc="-10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rebuchet MS"/>
                <a:cs typeface="Trebuchet MS"/>
              </a:rPr>
              <a:t>Deployment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598802" y="3856736"/>
            <a:ext cx="3464560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355090" marR="5080" indent="-1343025">
              <a:lnSpc>
                <a:spcPct val="100000"/>
              </a:lnSpc>
              <a:spcBef>
                <a:spcPts val="95"/>
              </a:spcBef>
            </a:pPr>
            <a:r>
              <a:rPr sz="2200" spc="45" dirty="0">
                <a:solidFill>
                  <a:srgbClr val="3E3E3E"/>
                </a:solidFill>
                <a:latin typeface="Trebuchet MS"/>
                <a:cs typeface="Trebuchet MS"/>
              </a:rPr>
              <a:t>Cleaning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30" dirty="0">
                <a:solidFill>
                  <a:srgbClr val="3E3E3E"/>
                </a:solidFill>
                <a:latin typeface="Trebuchet MS"/>
                <a:cs typeface="Trebuchet MS"/>
              </a:rPr>
              <a:t>up</a:t>
            </a:r>
            <a:r>
              <a:rPr sz="2200" spc="-10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a</a:t>
            </a:r>
            <a:r>
              <a:rPr sz="2200" spc="-10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rebuchet MS"/>
                <a:cs typeface="Trebuchet MS"/>
              </a:rPr>
              <a:t>Deployment </a:t>
            </a:r>
            <a:r>
              <a:rPr sz="2200" spc="-65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" dirty="0">
                <a:solidFill>
                  <a:srgbClr val="3E3E3E"/>
                </a:solidFill>
                <a:latin typeface="Trebuchet MS"/>
                <a:cs typeface="Trebuchet MS"/>
              </a:rPr>
              <a:t>policy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1534013" y="4642485"/>
            <a:ext cx="311721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Updating</a:t>
            </a:r>
            <a:r>
              <a:rPr sz="2200" spc="-10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a</a:t>
            </a:r>
            <a:r>
              <a:rPr sz="2200" spc="-12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rebuchet MS"/>
                <a:cs typeface="Trebuchet MS"/>
              </a:rPr>
              <a:t>Deployment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7385684" y="3983228"/>
            <a:ext cx="1754505" cy="1031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065" marR="5080" indent="-635" algn="ctr">
              <a:lnSpc>
                <a:spcPct val="100000"/>
              </a:lnSpc>
              <a:spcBef>
                <a:spcPts val="95"/>
              </a:spcBef>
            </a:pPr>
            <a:r>
              <a:rPr sz="2200" spc="75" dirty="0">
                <a:solidFill>
                  <a:srgbClr val="3E3E3E"/>
                </a:solidFill>
                <a:latin typeface="Trebuchet MS"/>
                <a:cs typeface="Trebuchet MS"/>
              </a:rPr>
              <a:t>Operations </a:t>
            </a:r>
            <a:r>
              <a:rPr sz="2200" spc="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45" dirty="0">
                <a:solidFill>
                  <a:srgbClr val="3E3E3E"/>
                </a:solidFill>
                <a:latin typeface="Trebuchet MS"/>
                <a:cs typeface="Trebuchet MS"/>
              </a:rPr>
              <a:t>on </a:t>
            </a:r>
            <a:r>
              <a:rPr sz="2200" spc="15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rebuchet MS"/>
                <a:cs typeface="Trebuchet MS"/>
              </a:rPr>
              <a:t>Deployments</a:t>
            </a:r>
            <a:endParaRPr sz="2200">
              <a:latin typeface="Trebuchet MS"/>
              <a:cs typeface="Trebuchet MS"/>
            </a:endParaRPr>
          </a:p>
        </p:txBody>
      </p:sp>
      <p:pic>
        <p:nvPicPr>
          <p:cNvPr id="25" name="object 2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297167" y="757427"/>
            <a:ext cx="3709416" cy="365759"/>
          </a:xfrm>
          <a:prstGeom prst="rect">
            <a:avLst/>
          </a:prstGeom>
        </p:spPr>
      </p:pic>
    </p:spTree>
  </p:cSld>
  <p:clrMapOvr>
    <a:masterClrMapping/>
  </p:clrMapOvr>
</p:sld>
</file>

<file path=ppt/slides/slide49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391145" y="306451"/>
            <a:ext cx="14725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45" dirty="0">
                <a:solidFill>
                  <a:srgbClr val="3E3E3E"/>
                </a:solidFill>
              </a:rPr>
              <a:t>Servi</a:t>
            </a:r>
            <a:r>
              <a:rPr spc="-40" dirty="0">
                <a:solidFill>
                  <a:srgbClr val="3E3E3E"/>
                </a:solidFill>
              </a:rPr>
              <a:t>c</a:t>
            </a:r>
            <a:r>
              <a:rPr spc="-35" dirty="0">
                <a:solidFill>
                  <a:srgbClr val="3E3E3E"/>
                </a:solidFill>
              </a:rPr>
              <a:t>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533271" y="2912491"/>
            <a:ext cx="12275820" cy="36988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84200" indent="-572135">
              <a:lnSpc>
                <a:spcPct val="100000"/>
              </a:lnSpc>
              <a:spcBef>
                <a:spcPts val="95"/>
              </a:spcBef>
              <a:buChar char="•"/>
              <a:tabLst>
                <a:tab pos="584200" algn="l"/>
                <a:tab pos="584835" algn="l"/>
              </a:tabLst>
            </a:pPr>
            <a:r>
              <a:rPr sz="2200" spc="30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5" dirty="0">
                <a:solidFill>
                  <a:srgbClr val="3E3E3E"/>
                </a:solidFill>
                <a:latin typeface="Trebuchet MS"/>
                <a:cs typeface="Trebuchet MS"/>
              </a:rPr>
              <a:t>set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of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35" dirty="0">
                <a:solidFill>
                  <a:srgbClr val="3E3E3E"/>
                </a:solidFill>
                <a:latin typeface="Trebuchet MS"/>
                <a:cs typeface="Trebuchet MS"/>
              </a:rPr>
              <a:t>pods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targeted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rebuchet MS"/>
                <a:cs typeface="Trebuchet MS"/>
              </a:rPr>
              <a:t>by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a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service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is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rebuchet MS"/>
                <a:cs typeface="Trebuchet MS"/>
              </a:rPr>
              <a:t>commonly</a:t>
            </a:r>
            <a:r>
              <a:rPr sz="2200" spc="-5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rebuchet MS"/>
                <a:cs typeface="Trebuchet MS"/>
              </a:rPr>
              <a:t>determined</a:t>
            </a:r>
            <a:r>
              <a:rPr sz="2200" spc="-3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rebuchet MS"/>
                <a:cs typeface="Trebuchet MS"/>
              </a:rPr>
              <a:t>by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a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10" dirty="0">
                <a:solidFill>
                  <a:srgbClr val="3E3E3E"/>
                </a:solidFill>
                <a:latin typeface="Trebuchet MS"/>
                <a:cs typeface="Trebuchet MS"/>
              </a:rPr>
              <a:t>selector.</a:t>
            </a:r>
            <a:endParaRPr sz="2200">
              <a:latin typeface="Trebuchet MS"/>
              <a:cs typeface="Trebuchet MS"/>
            </a:endParaRPr>
          </a:p>
          <a:p>
            <a:pPr marL="584200" marR="5080" indent="-572135">
              <a:lnSpc>
                <a:spcPct val="150000"/>
              </a:lnSpc>
              <a:spcBef>
                <a:spcPts val="2160"/>
              </a:spcBef>
              <a:buChar char="•"/>
              <a:tabLst>
                <a:tab pos="584200" algn="l"/>
                <a:tab pos="584835" algn="l"/>
              </a:tabLst>
            </a:pP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Kubernetes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" dirty="0">
                <a:solidFill>
                  <a:srgbClr val="3E3E3E"/>
                </a:solidFill>
                <a:latin typeface="Trebuchet MS"/>
                <a:cs typeface="Trebuchet MS"/>
              </a:rPr>
              <a:t>allocates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a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rebuchet MS"/>
                <a:cs typeface="Trebuchet MS"/>
              </a:rPr>
              <a:t>unique</a:t>
            </a:r>
            <a:r>
              <a:rPr sz="2200" spc="-4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rebuchet MS"/>
                <a:cs typeface="Trebuchet MS"/>
              </a:rPr>
              <a:t>port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Trebuchet MS"/>
                <a:cs typeface="Trebuchet MS"/>
              </a:rPr>
              <a:t>and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15" dirty="0">
                <a:solidFill>
                  <a:srgbClr val="3E3E3E"/>
                </a:solidFill>
                <a:latin typeface="Trebuchet MS"/>
                <a:cs typeface="Trebuchet MS"/>
              </a:rPr>
              <a:t>DNS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to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Trebuchet MS"/>
                <a:cs typeface="Trebuchet MS"/>
              </a:rPr>
              <a:t>each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10" dirty="0">
                <a:solidFill>
                  <a:srgbClr val="3E3E3E"/>
                </a:solidFill>
                <a:latin typeface="Trebuchet MS"/>
                <a:cs typeface="Trebuchet MS"/>
              </a:rPr>
              <a:t>service.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rebuchet MS"/>
                <a:cs typeface="Trebuchet MS"/>
              </a:rPr>
              <a:t>port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Trebuchet MS"/>
                <a:cs typeface="Trebuchet MS"/>
              </a:rPr>
              <a:t>and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15" dirty="0">
                <a:solidFill>
                  <a:srgbClr val="3E3E3E"/>
                </a:solidFill>
                <a:latin typeface="Trebuchet MS"/>
                <a:cs typeface="Trebuchet MS"/>
              </a:rPr>
              <a:t>DNS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" dirty="0">
                <a:solidFill>
                  <a:srgbClr val="3E3E3E"/>
                </a:solidFill>
                <a:latin typeface="Trebuchet MS"/>
                <a:cs typeface="Trebuchet MS"/>
              </a:rPr>
              <a:t>details</a:t>
            </a:r>
            <a:r>
              <a:rPr sz="2200" spc="-5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are </a:t>
            </a:r>
            <a:r>
              <a:rPr sz="2200" spc="-64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rebuchet MS"/>
                <a:cs typeface="Trebuchet MS"/>
              </a:rPr>
              <a:t>changed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rebuchet MS"/>
                <a:cs typeface="Trebuchet MS"/>
              </a:rPr>
              <a:t>only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if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service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20" dirty="0">
                <a:solidFill>
                  <a:srgbClr val="3E3E3E"/>
                </a:solidFill>
                <a:latin typeface="Trebuchet MS"/>
                <a:cs typeface="Trebuchet MS"/>
              </a:rPr>
              <a:t>object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is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5" dirty="0">
                <a:solidFill>
                  <a:srgbClr val="3E3E3E"/>
                </a:solidFill>
                <a:latin typeface="Trebuchet MS"/>
                <a:cs typeface="Trebuchet MS"/>
              </a:rPr>
              <a:t>recreated.</a:t>
            </a:r>
            <a:endParaRPr sz="2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Clr>
                <a:srgbClr val="3E3E3E"/>
              </a:buClr>
              <a:buFont typeface="Trebuchet MS"/>
              <a:buChar char="•"/>
            </a:pPr>
            <a:endParaRPr sz="2950">
              <a:latin typeface="Trebuchet MS"/>
              <a:cs typeface="Trebuchet MS"/>
            </a:endParaRPr>
          </a:p>
          <a:p>
            <a:pPr marL="584200" indent="-572135">
              <a:lnSpc>
                <a:spcPct val="100000"/>
              </a:lnSpc>
              <a:buChar char="•"/>
              <a:tabLst>
                <a:tab pos="584200" algn="l"/>
                <a:tab pos="584835" algn="l"/>
              </a:tabLst>
            </a:pPr>
            <a:r>
              <a:rPr sz="2200" spc="30" dirty="0">
                <a:solidFill>
                  <a:srgbClr val="3E3E3E"/>
                </a:solidFill>
                <a:latin typeface="Trebuchet MS"/>
                <a:cs typeface="Trebuchet MS"/>
              </a:rPr>
              <a:t>There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rebuchet MS"/>
                <a:cs typeface="Trebuchet MS"/>
              </a:rPr>
              <a:t>can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rebuchet MS"/>
                <a:cs typeface="Trebuchet MS"/>
              </a:rPr>
              <a:t>be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5" dirty="0">
                <a:solidFill>
                  <a:srgbClr val="3E3E3E"/>
                </a:solidFill>
                <a:latin typeface="Trebuchet MS"/>
                <a:cs typeface="Trebuchet MS"/>
              </a:rPr>
              <a:t>multiple</a:t>
            </a:r>
            <a:r>
              <a:rPr sz="2200" spc="-4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" dirty="0">
                <a:solidFill>
                  <a:srgbClr val="3E3E3E"/>
                </a:solidFill>
                <a:latin typeface="Trebuchet MS"/>
                <a:cs typeface="Trebuchet MS"/>
              </a:rPr>
              <a:t>replicated</a:t>
            </a:r>
            <a:r>
              <a:rPr sz="2200" spc="-6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35" dirty="0">
                <a:solidFill>
                  <a:srgbClr val="3E3E3E"/>
                </a:solidFill>
                <a:latin typeface="Trebuchet MS"/>
                <a:cs typeface="Trebuchet MS"/>
              </a:rPr>
              <a:t>pods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in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a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10" dirty="0">
                <a:solidFill>
                  <a:srgbClr val="3E3E3E"/>
                </a:solidFill>
                <a:latin typeface="Trebuchet MS"/>
                <a:cs typeface="Trebuchet MS"/>
              </a:rPr>
              <a:t>service.</a:t>
            </a:r>
            <a:endParaRPr sz="2200">
              <a:latin typeface="Trebuchet MS"/>
              <a:cs typeface="Trebuchet MS"/>
            </a:endParaRPr>
          </a:p>
          <a:p>
            <a:pPr marL="584200" marR="92710" indent="-572135">
              <a:lnSpc>
                <a:spcPct val="150000"/>
              </a:lnSpc>
              <a:spcBef>
                <a:spcPts val="2165"/>
              </a:spcBef>
              <a:buChar char="•"/>
              <a:tabLst>
                <a:tab pos="584200" algn="l"/>
                <a:tab pos="584835" algn="l"/>
              </a:tabLst>
            </a:pPr>
            <a:r>
              <a:rPr sz="2200" spc="70" dirty="0">
                <a:solidFill>
                  <a:srgbClr val="3E3E3E"/>
                </a:solidFill>
                <a:latin typeface="Trebuchet MS"/>
                <a:cs typeface="Trebuchet MS"/>
              </a:rPr>
              <a:t>In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Trebuchet MS"/>
                <a:cs typeface="Trebuchet MS"/>
              </a:rPr>
              <a:t>case</a:t>
            </a:r>
            <a:r>
              <a:rPr sz="2200" spc="-6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of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5" dirty="0">
                <a:solidFill>
                  <a:srgbClr val="3E3E3E"/>
                </a:solidFill>
                <a:latin typeface="Trebuchet MS"/>
                <a:cs typeface="Trebuchet MS"/>
              </a:rPr>
              <a:t>multiple</a:t>
            </a:r>
            <a:r>
              <a:rPr sz="2200" spc="-2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rebuchet MS"/>
                <a:cs typeface="Trebuchet MS"/>
              </a:rPr>
              <a:t>pods,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Trebuchet MS"/>
                <a:cs typeface="Trebuchet MS"/>
              </a:rPr>
              <a:t>an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5" dirty="0">
                <a:solidFill>
                  <a:srgbClr val="3E3E3E"/>
                </a:solidFill>
                <a:latin typeface="Trebuchet MS"/>
                <a:cs typeface="Trebuchet MS"/>
              </a:rPr>
              <a:t>in-built</a:t>
            </a:r>
            <a:r>
              <a:rPr sz="2200" spc="-3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rebuchet MS"/>
                <a:cs typeface="Trebuchet MS"/>
              </a:rPr>
              <a:t>load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balancer</a:t>
            </a:r>
            <a:r>
              <a:rPr sz="2200" spc="-4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is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10" dirty="0">
                <a:solidFill>
                  <a:srgbClr val="3E3E3E"/>
                </a:solidFill>
                <a:latin typeface="Trebuchet MS"/>
                <a:cs typeface="Trebuchet MS"/>
              </a:rPr>
              <a:t>used</a:t>
            </a:r>
            <a:r>
              <a:rPr sz="2200" spc="-6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to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rebuchet MS"/>
                <a:cs typeface="Trebuchet MS"/>
              </a:rPr>
              <a:t>share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rebuchet MS"/>
                <a:cs typeface="Trebuchet MS"/>
              </a:rPr>
              <a:t>load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Trebuchet MS"/>
                <a:cs typeface="Trebuchet MS"/>
              </a:rPr>
              <a:t>between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35" dirty="0">
                <a:solidFill>
                  <a:srgbClr val="3E3E3E"/>
                </a:solidFill>
                <a:latin typeface="Trebuchet MS"/>
                <a:cs typeface="Trebuchet MS"/>
              </a:rPr>
              <a:t>pods </a:t>
            </a:r>
            <a:r>
              <a:rPr sz="2200" spc="-65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rebuchet MS"/>
                <a:cs typeface="Trebuchet MS"/>
              </a:rPr>
              <a:t>running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45" dirty="0">
                <a:solidFill>
                  <a:srgbClr val="3E3E3E"/>
                </a:solidFill>
                <a:latin typeface="Trebuchet MS"/>
                <a:cs typeface="Trebuchet MS"/>
              </a:rPr>
              <a:t>on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" dirty="0">
                <a:solidFill>
                  <a:srgbClr val="3E3E3E"/>
                </a:solidFill>
                <a:latin typeface="Trebuchet MS"/>
                <a:cs typeface="Trebuchet MS"/>
              </a:rPr>
              <a:t>different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rebuchet MS"/>
                <a:cs typeface="Trebuchet MS"/>
              </a:rPr>
              <a:t>nodes.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009650" y="1383030"/>
            <a:ext cx="14239240" cy="727075"/>
          </a:xfrm>
          <a:custGeom>
            <a:avLst/>
            <a:gdLst/>
            <a:ahLst/>
            <a:cxnLst/>
            <a:rect l="l" t="t" r="r" b="b"/>
            <a:pathLst>
              <a:path w="14239240" h="727075">
                <a:moveTo>
                  <a:pt x="0" y="121158"/>
                </a:moveTo>
                <a:lnTo>
                  <a:pt x="9520" y="73991"/>
                </a:lnTo>
                <a:lnTo>
                  <a:pt x="35485" y="35480"/>
                </a:lnTo>
                <a:lnTo>
                  <a:pt x="73996" y="9519"/>
                </a:lnTo>
                <a:lnTo>
                  <a:pt x="121158" y="0"/>
                </a:lnTo>
                <a:lnTo>
                  <a:pt x="14117573" y="0"/>
                </a:lnTo>
                <a:lnTo>
                  <a:pt x="14164740" y="9519"/>
                </a:lnTo>
                <a:lnTo>
                  <a:pt x="14203251" y="35480"/>
                </a:lnTo>
                <a:lnTo>
                  <a:pt x="14229212" y="73991"/>
                </a:lnTo>
                <a:lnTo>
                  <a:pt x="14238732" y="121158"/>
                </a:lnTo>
                <a:lnTo>
                  <a:pt x="14238732" y="605790"/>
                </a:lnTo>
                <a:lnTo>
                  <a:pt x="14229212" y="652956"/>
                </a:lnTo>
                <a:lnTo>
                  <a:pt x="14203251" y="691467"/>
                </a:lnTo>
                <a:lnTo>
                  <a:pt x="14164740" y="717428"/>
                </a:lnTo>
                <a:lnTo>
                  <a:pt x="14117573" y="726948"/>
                </a:lnTo>
                <a:lnTo>
                  <a:pt x="121158" y="726948"/>
                </a:lnTo>
                <a:lnTo>
                  <a:pt x="73996" y="717428"/>
                </a:lnTo>
                <a:lnTo>
                  <a:pt x="35485" y="691467"/>
                </a:lnTo>
                <a:lnTo>
                  <a:pt x="9520" y="652956"/>
                </a:lnTo>
                <a:lnTo>
                  <a:pt x="0" y="605790"/>
                </a:lnTo>
                <a:lnTo>
                  <a:pt x="0" y="121158"/>
                </a:lnTo>
                <a:close/>
              </a:path>
            </a:pathLst>
          </a:custGeom>
          <a:ln w="2540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184249" y="1550365"/>
            <a:ext cx="13882369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Service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is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rebuchet MS"/>
                <a:cs typeface="Trebuchet MS"/>
              </a:rPr>
              <a:t>an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abstraction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Trebuchet MS"/>
                <a:cs typeface="Trebuchet MS"/>
              </a:rPr>
              <a:t>which</a:t>
            </a:r>
            <a:r>
              <a:rPr sz="2200" spc="-6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Trebuchet MS"/>
                <a:cs typeface="Trebuchet MS"/>
              </a:rPr>
              <a:t>defines</a:t>
            </a:r>
            <a:r>
              <a:rPr sz="2200" spc="-5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a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dirty="0">
                <a:solidFill>
                  <a:srgbClr val="3E3E3E"/>
                </a:solidFill>
                <a:latin typeface="Trebuchet MS"/>
                <a:cs typeface="Trebuchet MS"/>
              </a:rPr>
              <a:t>logical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5" dirty="0">
                <a:solidFill>
                  <a:srgbClr val="3E3E3E"/>
                </a:solidFill>
                <a:latin typeface="Trebuchet MS"/>
                <a:cs typeface="Trebuchet MS"/>
              </a:rPr>
              <a:t>set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of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35" dirty="0">
                <a:solidFill>
                  <a:srgbClr val="3E3E3E"/>
                </a:solidFill>
                <a:latin typeface="Trebuchet MS"/>
                <a:cs typeface="Trebuchet MS"/>
              </a:rPr>
              <a:t>pods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Trebuchet MS"/>
                <a:cs typeface="Trebuchet MS"/>
              </a:rPr>
              <a:t>and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a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" dirty="0">
                <a:solidFill>
                  <a:srgbClr val="3E3E3E"/>
                </a:solidFill>
                <a:latin typeface="Trebuchet MS"/>
                <a:cs typeface="Trebuchet MS"/>
              </a:rPr>
              <a:t>policy</a:t>
            </a:r>
            <a:r>
              <a:rPr sz="2200" spc="-6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Trebuchet MS"/>
                <a:cs typeface="Trebuchet MS"/>
              </a:rPr>
              <a:t>which</a:t>
            </a:r>
            <a:r>
              <a:rPr sz="2200" spc="-5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rebuchet MS"/>
                <a:cs typeface="Trebuchet MS"/>
              </a:rPr>
              <a:t>can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rebuchet MS"/>
                <a:cs typeface="Trebuchet MS"/>
              </a:rPr>
              <a:t>be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10" dirty="0">
                <a:solidFill>
                  <a:srgbClr val="3E3E3E"/>
                </a:solidFill>
                <a:latin typeface="Trebuchet MS"/>
                <a:cs typeface="Trebuchet MS"/>
              </a:rPr>
              <a:t>used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to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rebuchet MS"/>
                <a:cs typeface="Trebuchet MS"/>
              </a:rPr>
              <a:t>access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" dirty="0">
                <a:solidFill>
                  <a:srgbClr val="3E3E3E"/>
                </a:solidFill>
                <a:latin typeface="Trebuchet MS"/>
                <a:cs typeface="Trebuchet MS"/>
              </a:rPr>
              <a:t>them.</a:t>
            </a:r>
            <a:endParaRPr sz="2200">
              <a:latin typeface="Trebuchet MS"/>
              <a:cs typeface="Trebuchet MS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885431" y="757427"/>
            <a:ext cx="2532887" cy="365759"/>
          </a:xfrm>
          <a:prstGeom prst="rect">
            <a:avLst/>
          </a:prstGeom>
        </p:spPr>
      </p:pic>
    </p:spTree>
  </p:cSld>
  <p:clrMapOvr>
    <a:masterClrMapping/>
  </p:clrMapOvr>
</p:sld>
</file>

<file path=ppt/slides/slide49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391145" y="306451"/>
            <a:ext cx="14725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45" dirty="0">
                <a:solidFill>
                  <a:srgbClr val="3E3E3E"/>
                </a:solidFill>
              </a:rPr>
              <a:t>Servi</a:t>
            </a:r>
            <a:r>
              <a:rPr spc="-40" dirty="0">
                <a:solidFill>
                  <a:srgbClr val="3E3E3E"/>
                </a:solidFill>
              </a:rPr>
              <a:t>c</a:t>
            </a:r>
            <a:r>
              <a:rPr spc="-35" dirty="0">
                <a:solidFill>
                  <a:srgbClr val="3E3E3E"/>
                </a:solidFill>
              </a:rPr>
              <a:t>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469505" y="3808628"/>
            <a:ext cx="6822440" cy="1534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50000"/>
              </a:lnSpc>
              <a:spcBef>
                <a:spcPts val="100"/>
              </a:spcBef>
              <a:buFont typeface="Tahoma"/>
              <a:buChar char="•"/>
              <a:tabLst>
                <a:tab pos="354965" algn="l"/>
                <a:tab pos="355600" algn="l"/>
              </a:tabLst>
            </a:pPr>
            <a:r>
              <a:rPr sz="2200" spc="30" dirty="0">
                <a:solidFill>
                  <a:srgbClr val="3E3E3E"/>
                </a:solidFill>
                <a:latin typeface="Trebuchet MS"/>
                <a:cs typeface="Trebuchet MS"/>
              </a:rPr>
              <a:t>The </a:t>
            </a:r>
            <a:r>
              <a:rPr sz="2200" spc="55" dirty="0">
                <a:solidFill>
                  <a:srgbClr val="3E3E3E"/>
                </a:solidFill>
                <a:latin typeface="Trebuchet MS"/>
                <a:cs typeface="Trebuchet MS"/>
              </a:rPr>
              <a:t>example </a:t>
            </a:r>
            <a:r>
              <a:rPr sz="2200" spc="10" dirty="0">
                <a:solidFill>
                  <a:srgbClr val="3E3E3E"/>
                </a:solidFill>
                <a:latin typeface="Trebuchet MS"/>
                <a:cs typeface="Trebuchet MS"/>
              </a:rPr>
              <a:t>specification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creates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a </a:t>
            </a:r>
            <a:r>
              <a:rPr sz="2200" spc="80" dirty="0">
                <a:solidFill>
                  <a:srgbClr val="3E3E3E"/>
                </a:solidFill>
                <a:latin typeface="Trebuchet MS"/>
                <a:cs typeface="Trebuchet MS"/>
              </a:rPr>
              <a:t>new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service </a:t>
            </a:r>
            <a:r>
              <a:rPr sz="2200" spc="2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20" dirty="0">
                <a:solidFill>
                  <a:srgbClr val="3E3E3E"/>
                </a:solidFill>
                <a:latin typeface="Trebuchet MS"/>
                <a:cs typeface="Trebuchet MS"/>
              </a:rPr>
              <a:t>object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14" dirty="0">
                <a:solidFill>
                  <a:srgbClr val="3E3E3E"/>
                </a:solidFill>
                <a:latin typeface="Trebuchet MS"/>
                <a:cs typeface="Trebuchet MS"/>
              </a:rPr>
              <a:t>named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b="1" spc="-55" dirty="0">
                <a:solidFill>
                  <a:srgbClr val="3E3E3E"/>
                </a:solidFill>
                <a:latin typeface="Tahoma"/>
                <a:cs typeface="Tahoma"/>
              </a:rPr>
              <a:t>my-service</a:t>
            </a:r>
            <a:r>
              <a:rPr sz="2200" spc="-55" dirty="0">
                <a:solidFill>
                  <a:srgbClr val="3E3E3E"/>
                </a:solidFill>
                <a:latin typeface="Trebuchet MS"/>
                <a:cs typeface="Trebuchet MS"/>
              </a:rPr>
              <a:t>,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Trebuchet MS"/>
                <a:cs typeface="Trebuchet MS"/>
              </a:rPr>
              <a:t>which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5" dirty="0">
                <a:solidFill>
                  <a:srgbClr val="3E3E3E"/>
                </a:solidFill>
                <a:latin typeface="Trebuchet MS"/>
                <a:cs typeface="Trebuchet MS"/>
              </a:rPr>
              <a:t>targets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Trebuchet MS"/>
                <a:cs typeface="Trebuchet MS"/>
              </a:rPr>
              <a:t>TCP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rebuchet MS"/>
                <a:cs typeface="Trebuchet MS"/>
              </a:rPr>
              <a:t>port </a:t>
            </a:r>
            <a:r>
              <a:rPr sz="2200" spc="-65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rebuchet MS"/>
                <a:cs typeface="Trebuchet MS"/>
              </a:rPr>
              <a:t>9377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45" dirty="0">
                <a:solidFill>
                  <a:srgbClr val="3E3E3E"/>
                </a:solidFill>
                <a:latin typeface="Trebuchet MS"/>
                <a:cs typeface="Trebuchet MS"/>
              </a:rPr>
              <a:t>on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rebuchet MS"/>
                <a:cs typeface="Trebuchet MS"/>
              </a:rPr>
              <a:t>any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14" dirty="0">
                <a:solidFill>
                  <a:srgbClr val="3E3E3E"/>
                </a:solidFill>
                <a:latin typeface="Trebuchet MS"/>
                <a:cs typeface="Trebuchet MS"/>
              </a:rPr>
              <a:t>Pod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" dirty="0">
                <a:solidFill>
                  <a:srgbClr val="3E3E3E"/>
                </a:solidFill>
                <a:latin typeface="Trebuchet MS"/>
                <a:cs typeface="Trebuchet MS"/>
              </a:rPr>
              <a:t>with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app=TestApp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Trebuchet MS"/>
                <a:cs typeface="Trebuchet MS"/>
              </a:rPr>
              <a:t>label.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469505" y="5591962"/>
            <a:ext cx="7023100" cy="203771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50000"/>
              </a:lnSpc>
              <a:spcBef>
                <a:spcPts val="100"/>
              </a:spcBef>
              <a:buFont typeface="Tahoma"/>
              <a:buChar char="•"/>
              <a:tabLst>
                <a:tab pos="354965" algn="l"/>
                <a:tab pos="355600" algn="l"/>
              </a:tabLst>
            </a:pPr>
            <a:r>
              <a:rPr sz="2200" spc="30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controller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for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5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service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5" dirty="0">
                <a:solidFill>
                  <a:srgbClr val="3E3E3E"/>
                </a:solidFill>
                <a:latin typeface="Trebuchet MS"/>
                <a:cs typeface="Trebuchet MS"/>
              </a:rPr>
              <a:t>selector</a:t>
            </a:r>
            <a:r>
              <a:rPr sz="2200" spc="-6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rebuchet MS"/>
                <a:cs typeface="Trebuchet MS"/>
              </a:rPr>
              <a:t>continuously </a:t>
            </a:r>
            <a:r>
              <a:rPr sz="2200" spc="-64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rebuchet MS"/>
                <a:cs typeface="Trebuchet MS"/>
              </a:rPr>
              <a:t>scans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for </a:t>
            </a:r>
            <a:r>
              <a:rPr sz="2200" spc="135" dirty="0">
                <a:solidFill>
                  <a:srgbClr val="3E3E3E"/>
                </a:solidFill>
                <a:latin typeface="Trebuchet MS"/>
                <a:cs typeface="Trebuchet MS"/>
              </a:rPr>
              <a:t>pods </a:t>
            </a:r>
            <a:r>
              <a:rPr sz="2200" dirty="0">
                <a:solidFill>
                  <a:srgbClr val="3E3E3E"/>
                </a:solidFill>
                <a:latin typeface="Trebuchet MS"/>
                <a:cs typeface="Trebuchet MS"/>
              </a:rPr>
              <a:t>that </a:t>
            </a:r>
            <a:r>
              <a:rPr sz="2200" spc="50" dirty="0">
                <a:solidFill>
                  <a:srgbClr val="3E3E3E"/>
                </a:solidFill>
                <a:latin typeface="Trebuchet MS"/>
                <a:cs typeface="Trebuchet MS"/>
              </a:rPr>
              <a:t>match </a:t>
            </a:r>
            <a:r>
              <a:rPr sz="2200" spc="-5" dirty="0">
                <a:solidFill>
                  <a:srgbClr val="3E3E3E"/>
                </a:solidFill>
                <a:latin typeface="Trebuchet MS"/>
                <a:cs typeface="Trebuchet MS"/>
              </a:rPr>
              <a:t>its </a:t>
            </a:r>
            <a:r>
              <a:rPr sz="2200" spc="-15" dirty="0">
                <a:solidFill>
                  <a:srgbClr val="3E3E3E"/>
                </a:solidFill>
                <a:latin typeface="Trebuchet MS"/>
                <a:cs typeface="Trebuchet MS"/>
              </a:rPr>
              <a:t>selector, </a:t>
            </a:r>
            <a:r>
              <a:rPr sz="2200" spc="50" dirty="0">
                <a:solidFill>
                  <a:srgbClr val="3E3E3E"/>
                </a:solidFill>
                <a:latin typeface="Trebuchet MS"/>
                <a:cs typeface="Trebuchet MS"/>
              </a:rPr>
              <a:t>then </a:t>
            </a:r>
            <a:r>
              <a:rPr sz="2200" spc="105" dirty="0">
                <a:solidFill>
                  <a:srgbClr val="3E3E3E"/>
                </a:solidFill>
                <a:latin typeface="Trebuchet MS"/>
                <a:cs typeface="Trebuchet MS"/>
              </a:rPr>
              <a:t>POSTs </a:t>
            </a:r>
            <a:r>
              <a:rPr sz="2200" spc="-65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rebuchet MS"/>
                <a:cs typeface="Trebuchet MS"/>
              </a:rPr>
              <a:t>any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rebuchet MS"/>
                <a:cs typeface="Trebuchet MS"/>
              </a:rPr>
              <a:t>updates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to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rebuchet MS"/>
                <a:cs typeface="Trebuchet MS"/>
              </a:rPr>
              <a:t>an</a:t>
            </a:r>
            <a:r>
              <a:rPr sz="2200" spc="-10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endpoint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20" dirty="0">
                <a:solidFill>
                  <a:srgbClr val="3E3E3E"/>
                </a:solidFill>
                <a:latin typeface="Trebuchet MS"/>
                <a:cs typeface="Trebuchet MS"/>
              </a:rPr>
              <a:t>object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also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14" dirty="0">
                <a:solidFill>
                  <a:srgbClr val="3E3E3E"/>
                </a:solidFill>
                <a:latin typeface="Trebuchet MS"/>
                <a:cs typeface="Trebuchet MS"/>
              </a:rPr>
              <a:t>named</a:t>
            </a:r>
            <a:r>
              <a:rPr sz="2200" spc="-4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b="1" spc="-70" dirty="0">
                <a:solidFill>
                  <a:srgbClr val="3E3E3E"/>
                </a:solidFill>
                <a:latin typeface="Tahoma"/>
                <a:cs typeface="Tahoma"/>
              </a:rPr>
              <a:t>my- </a:t>
            </a:r>
            <a:r>
              <a:rPr sz="2200" b="1" spc="-63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b="1" spc="-45" dirty="0">
                <a:solidFill>
                  <a:srgbClr val="3E3E3E"/>
                </a:solidFill>
                <a:latin typeface="Tahoma"/>
                <a:cs typeface="Tahoma"/>
              </a:rPr>
              <a:t>service</a:t>
            </a:r>
            <a:r>
              <a:rPr sz="2200" spc="-45" dirty="0">
                <a:solidFill>
                  <a:srgbClr val="3E3E3E"/>
                </a:solidFill>
                <a:latin typeface="Trebuchet MS"/>
                <a:cs typeface="Trebuchet MS"/>
              </a:rPr>
              <a:t>.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436876" y="3547871"/>
            <a:ext cx="3465829" cy="2740660"/>
          </a:xfrm>
          <a:custGeom>
            <a:avLst/>
            <a:gdLst/>
            <a:ahLst/>
            <a:cxnLst/>
            <a:rect l="l" t="t" r="r" b="b"/>
            <a:pathLst>
              <a:path w="3465829" h="2740660">
                <a:moveTo>
                  <a:pt x="3008884" y="0"/>
                </a:moveTo>
                <a:lnTo>
                  <a:pt x="456692" y="0"/>
                </a:lnTo>
                <a:lnTo>
                  <a:pt x="409998" y="2357"/>
                </a:lnTo>
                <a:lnTo>
                  <a:pt x="364653" y="9278"/>
                </a:lnTo>
                <a:lnTo>
                  <a:pt x="320886" y="20532"/>
                </a:lnTo>
                <a:lnTo>
                  <a:pt x="278927" y="35889"/>
                </a:lnTo>
                <a:lnTo>
                  <a:pt x="239006" y="55120"/>
                </a:lnTo>
                <a:lnTo>
                  <a:pt x="201352" y="77996"/>
                </a:lnTo>
                <a:lnTo>
                  <a:pt x="166194" y="104286"/>
                </a:lnTo>
                <a:lnTo>
                  <a:pt x="133762" y="133762"/>
                </a:lnTo>
                <a:lnTo>
                  <a:pt x="104286" y="166194"/>
                </a:lnTo>
                <a:lnTo>
                  <a:pt x="77996" y="201352"/>
                </a:lnTo>
                <a:lnTo>
                  <a:pt x="55120" y="239006"/>
                </a:lnTo>
                <a:lnTo>
                  <a:pt x="35889" y="278927"/>
                </a:lnTo>
                <a:lnTo>
                  <a:pt x="20532" y="320886"/>
                </a:lnTo>
                <a:lnTo>
                  <a:pt x="9278" y="364653"/>
                </a:lnTo>
                <a:lnTo>
                  <a:pt x="2357" y="409998"/>
                </a:lnTo>
                <a:lnTo>
                  <a:pt x="0" y="456691"/>
                </a:lnTo>
                <a:lnTo>
                  <a:pt x="0" y="2283460"/>
                </a:lnTo>
                <a:lnTo>
                  <a:pt x="2357" y="2330153"/>
                </a:lnTo>
                <a:lnTo>
                  <a:pt x="9278" y="2375498"/>
                </a:lnTo>
                <a:lnTo>
                  <a:pt x="20532" y="2419265"/>
                </a:lnTo>
                <a:lnTo>
                  <a:pt x="35889" y="2461224"/>
                </a:lnTo>
                <a:lnTo>
                  <a:pt x="55120" y="2501145"/>
                </a:lnTo>
                <a:lnTo>
                  <a:pt x="77996" y="2538799"/>
                </a:lnTo>
                <a:lnTo>
                  <a:pt x="104286" y="2573957"/>
                </a:lnTo>
                <a:lnTo>
                  <a:pt x="133762" y="2606389"/>
                </a:lnTo>
                <a:lnTo>
                  <a:pt x="166194" y="2635865"/>
                </a:lnTo>
                <a:lnTo>
                  <a:pt x="201352" y="2662155"/>
                </a:lnTo>
                <a:lnTo>
                  <a:pt x="239006" y="2685031"/>
                </a:lnTo>
                <a:lnTo>
                  <a:pt x="278927" y="2704262"/>
                </a:lnTo>
                <a:lnTo>
                  <a:pt x="320886" y="2719619"/>
                </a:lnTo>
                <a:lnTo>
                  <a:pt x="364653" y="2730873"/>
                </a:lnTo>
                <a:lnTo>
                  <a:pt x="409998" y="2737794"/>
                </a:lnTo>
                <a:lnTo>
                  <a:pt x="456692" y="2740152"/>
                </a:lnTo>
                <a:lnTo>
                  <a:pt x="3008884" y="2740152"/>
                </a:lnTo>
                <a:lnTo>
                  <a:pt x="3055577" y="2737794"/>
                </a:lnTo>
                <a:lnTo>
                  <a:pt x="3100922" y="2730873"/>
                </a:lnTo>
                <a:lnTo>
                  <a:pt x="3144689" y="2719619"/>
                </a:lnTo>
                <a:lnTo>
                  <a:pt x="3186648" y="2704262"/>
                </a:lnTo>
                <a:lnTo>
                  <a:pt x="3226569" y="2685031"/>
                </a:lnTo>
                <a:lnTo>
                  <a:pt x="3264223" y="2662155"/>
                </a:lnTo>
                <a:lnTo>
                  <a:pt x="3299381" y="2635865"/>
                </a:lnTo>
                <a:lnTo>
                  <a:pt x="3331813" y="2606389"/>
                </a:lnTo>
                <a:lnTo>
                  <a:pt x="3361289" y="2573957"/>
                </a:lnTo>
                <a:lnTo>
                  <a:pt x="3387579" y="2538799"/>
                </a:lnTo>
                <a:lnTo>
                  <a:pt x="3410455" y="2501145"/>
                </a:lnTo>
                <a:lnTo>
                  <a:pt x="3429686" y="2461224"/>
                </a:lnTo>
                <a:lnTo>
                  <a:pt x="3445043" y="2419265"/>
                </a:lnTo>
                <a:lnTo>
                  <a:pt x="3456297" y="2375498"/>
                </a:lnTo>
                <a:lnTo>
                  <a:pt x="3463218" y="2330153"/>
                </a:lnTo>
                <a:lnTo>
                  <a:pt x="3465576" y="2283460"/>
                </a:lnTo>
                <a:lnTo>
                  <a:pt x="3465576" y="456691"/>
                </a:lnTo>
                <a:lnTo>
                  <a:pt x="3463218" y="409998"/>
                </a:lnTo>
                <a:lnTo>
                  <a:pt x="3456297" y="364653"/>
                </a:lnTo>
                <a:lnTo>
                  <a:pt x="3445043" y="320886"/>
                </a:lnTo>
                <a:lnTo>
                  <a:pt x="3429686" y="278927"/>
                </a:lnTo>
                <a:lnTo>
                  <a:pt x="3410455" y="239006"/>
                </a:lnTo>
                <a:lnTo>
                  <a:pt x="3387579" y="201352"/>
                </a:lnTo>
                <a:lnTo>
                  <a:pt x="3361289" y="166194"/>
                </a:lnTo>
                <a:lnTo>
                  <a:pt x="3331813" y="133762"/>
                </a:lnTo>
                <a:lnTo>
                  <a:pt x="3299381" y="104286"/>
                </a:lnTo>
                <a:lnTo>
                  <a:pt x="3264223" y="77996"/>
                </a:lnTo>
                <a:lnTo>
                  <a:pt x="3226569" y="55120"/>
                </a:lnTo>
                <a:lnTo>
                  <a:pt x="3186648" y="35889"/>
                </a:lnTo>
                <a:lnTo>
                  <a:pt x="3144689" y="20532"/>
                </a:lnTo>
                <a:lnTo>
                  <a:pt x="3100922" y="9278"/>
                </a:lnTo>
                <a:lnTo>
                  <a:pt x="3055577" y="2357"/>
                </a:lnTo>
                <a:lnTo>
                  <a:pt x="3008884" y="0"/>
                </a:lnTo>
                <a:close/>
              </a:path>
            </a:pathLst>
          </a:custGeom>
          <a:solidFill>
            <a:srgbClr val="E3B36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436876" y="3547871"/>
            <a:ext cx="3465829" cy="2740660"/>
          </a:xfrm>
          <a:custGeom>
            <a:avLst/>
            <a:gdLst/>
            <a:ahLst/>
            <a:cxnLst/>
            <a:rect l="l" t="t" r="r" b="b"/>
            <a:pathLst>
              <a:path w="3465829" h="2740660">
                <a:moveTo>
                  <a:pt x="0" y="456691"/>
                </a:moveTo>
                <a:lnTo>
                  <a:pt x="2357" y="409998"/>
                </a:lnTo>
                <a:lnTo>
                  <a:pt x="9278" y="364653"/>
                </a:lnTo>
                <a:lnTo>
                  <a:pt x="20532" y="320886"/>
                </a:lnTo>
                <a:lnTo>
                  <a:pt x="35889" y="278927"/>
                </a:lnTo>
                <a:lnTo>
                  <a:pt x="55120" y="239006"/>
                </a:lnTo>
                <a:lnTo>
                  <a:pt x="77996" y="201352"/>
                </a:lnTo>
                <a:lnTo>
                  <a:pt x="104286" y="166194"/>
                </a:lnTo>
                <a:lnTo>
                  <a:pt x="133762" y="133762"/>
                </a:lnTo>
                <a:lnTo>
                  <a:pt x="166194" y="104286"/>
                </a:lnTo>
                <a:lnTo>
                  <a:pt x="201352" y="77996"/>
                </a:lnTo>
                <a:lnTo>
                  <a:pt x="239006" y="55120"/>
                </a:lnTo>
                <a:lnTo>
                  <a:pt x="278927" y="35889"/>
                </a:lnTo>
                <a:lnTo>
                  <a:pt x="320886" y="20532"/>
                </a:lnTo>
                <a:lnTo>
                  <a:pt x="364653" y="9278"/>
                </a:lnTo>
                <a:lnTo>
                  <a:pt x="409998" y="2357"/>
                </a:lnTo>
                <a:lnTo>
                  <a:pt x="456692" y="0"/>
                </a:lnTo>
                <a:lnTo>
                  <a:pt x="3008884" y="0"/>
                </a:lnTo>
                <a:lnTo>
                  <a:pt x="3055577" y="2357"/>
                </a:lnTo>
                <a:lnTo>
                  <a:pt x="3100922" y="9278"/>
                </a:lnTo>
                <a:lnTo>
                  <a:pt x="3144689" y="20532"/>
                </a:lnTo>
                <a:lnTo>
                  <a:pt x="3186648" y="35889"/>
                </a:lnTo>
                <a:lnTo>
                  <a:pt x="3226569" y="55120"/>
                </a:lnTo>
                <a:lnTo>
                  <a:pt x="3264223" y="77996"/>
                </a:lnTo>
                <a:lnTo>
                  <a:pt x="3299381" y="104286"/>
                </a:lnTo>
                <a:lnTo>
                  <a:pt x="3331813" y="133762"/>
                </a:lnTo>
                <a:lnTo>
                  <a:pt x="3361289" y="166194"/>
                </a:lnTo>
                <a:lnTo>
                  <a:pt x="3387579" y="201352"/>
                </a:lnTo>
                <a:lnTo>
                  <a:pt x="3410455" y="239006"/>
                </a:lnTo>
                <a:lnTo>
                  <a:pt x="3429686" y="278927"/>
                </a:lnTo>
                <a:lnTo>
                  <a:pt x="3445043" y="320886"/>
                </a:lnTo>
                <a:lnTo>
                  <a:pt x="3456297" y="364653"/>
                </a:lnTo>
                <a:lnTo>
                  <a:pt x="3463218" y="409998"/>
                </a:lnTo>
                <a:lnTo>
                  <a:pt x="3465576" y="456691"/>
                </a:lnTo>
                <a:lnTo>
                  <a:pt x="3465576" y="2283460"/>
                </a:lnTo>
                <a:lnTo>
                  <a:pt x="3463218" y="2330153"/>
                </a:lnTo>
                <a:lnTo>
                  <a:pt x="3456297" y="2375498"/>
                </a:lnTo>
                <a:lnTo>
                  <a:pt x="3445043" y="2419265"/>
                </a:lnTo>
                <a:lnTo>
                  <a:pt x="3429686" y="2461224"/>
                </a:lnTo>
                <a:lnTo>
                  <a:pt x="3410455" y="2501145"/>
                </a:lnTo>
                <a:lnTo>
                  <a:pt x="3387579" y="2538799"/>
                </a:lnTo>
                <a:lnTo>
                  <a:pt x="3361289" y="2573957"/>
                </a:lnTo>
                <a:lnTo>
                  <a:pt x="3331813" y="2606389"/>
                </a:lnTo>
                <a:lnTo>
                  <a:pt x="3299381" y="2635865"/>
                </a:lnTo>
                <a:lnTo>
                  <a:pt x="3264223" y="2662155"/>
                </a:lnTo>
                <a:lnTo>
                  <a:pt x="3226569" y="2685031"/>
                </a:lnTo>
                <a:lnTo>
                  <a:pt x="3186648" y="2704262"/>
                </a:lnTo>
                <a:lnTo>
                  <a:pt x="3144689" y="2719619"/>
                </a:lnTo>
                <a:lnTo>
                  <a:pt x="3100922" y="2730873"/>
                </a:lnTo>
                <a:lnTo>
                  <a:pt x="3055577" y="2737794"/>
                </a:lnTo>
                <a:lnTo>
                  <a:pt x="3008884" y="2740152"/>
                </a:lnTo>
                <a:lnTo>
                  <a:pt x="456692" y="2740152"/>
                </a:lnTo>
                <a:lnTo>
                  <a:pt x="409998" y="2737794"/>
                </a:lnTo>
                <a:lnTo>
                  <a:pt x="364653" y="2730873"/>
                </a:lnTo>
                <a:lnTo>
                  <a:pt x="320886" y="2719619"/>
                </a:lnTo>
                <a:lnTo>
                  <a:pt x="278927" y="2704262"/>
                </a:lnTo>
                <a:lnTo>
                  <a:pt x="239006" y="2685031"/>
                </a:lnTo>
                <a:lnTo>
                  <a:pt x="201352" y="2662155"/>
                </a:lnTo>
                <a:lnTo>
                  <a:pt x="166194" y="2635865"/>
                </a:lnTo>
                <a:lnTo>
                  <a:pt x="133762" y="2606389"/>
                </a:lnTo>
                <a:lnTo>
                  <a:pt x="104286" y="2573957"/>
                </a:lnTo>
                <a:lnTo>
                  <a:pt x="77996" y="2538799"/>
                </a:lnTo>
                <a:lnTo>
                  <a:pt x="55120" y="2501145"/>
                </a:lnTo>
                <a:lnTo>
                  <a:pt x="35889" y="2461224"/>
                </a:lnTo>
                <a:lnTo>
                  <a:pt x="20532" y="2419265"/>
                </a:lnTo>
                <a:lnTo>
                  <a:pt x="9278" y="2375498"/>
                </a:lnTo>
                <a:lnTo>
                  <a:pt x="2357" y="2330153"/>
                </a:lnTo>
                <a:lnTo>
                  <a:pt x="0" y="2283460"/>
                </a:lnTo>
                <a:lnTo>
                  <a:pt x="0" y="456691"/>
                </a:lnTo>
                <a:close/>
              </a:path>
            </a:pathLst>
          </a:custGeom>
          <a:ln w="9525">
            <a:solidFill>
              <a:srgbClr val="4453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775330" y="3677792"/>
            <a:ext cx="2367280" cy="23736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85598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solidFill>
                  <a:srgbClr val="008000"/>
                </a:solidFill>
                <a:latin typeface="Courier New"/>
                <a:cs typeface="Courier New"/>
              </a:rPr>
              <a:t>apiVersion</a:t>
            </a:r>
            <a:r>
              <a:rPr sz="1400" spc="-5" dirty="0">
                <a:solidFill>
                  <a:srgbClr val="3E3E3E"/>
                </a:solidFill>
                <a:latin typeface="Courier New"/>
                <a:cs typeface="Courier New"/>
              </a:rPr>
              <a:t>:</a:t>
            </a:r>
            <a:r>
              <a:rPr sz="1400" spc="-90" dirty="0">
                <a:solidFill>
                  <a:srgbClr val="3E3E3E"/>
                </a:solidFill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3E3E3E"/>
                </a:solidFill>
                <a:latin typeface="Courier New"/>
                <a:cs typeface="Courier New"/>
              </a:rPr>
              <a:t>v1 </a:t>
            </a:r>
            <a:r>
              <a:rPr sz="1400" spc="-825" dirty="0">
                <a:solidFill>
                  <a:srgbClr val="3E3E3E"/>
                </a:solidFill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008000"/>
                </a:solidFill>
                <a:latin typeface="Courier New"/>
                <a:cs typeface="Courier New"/>
              </a:rPr>
              <a:t>kind</a:t>
            </a:r>
            <a:r>
              <a:rPr sz="1400" spc="-5" dirty="0">
                <a:solidFill>
                  <a:srgbClr val="3E3E3E"/>
                </a:solidFill>
                <a:latin typeface="Courier New"/>
                <a:cs typeface="Courier New"/>
              </a:rPr>
              <a:t>: </a:t>
            </a:r>
            <a:r>
              <a:rPr sz="1400" spc="-10" dirty="0">
                <a:solidFill>
                  <a:srgbClr val="3E3E3E"/>
                </a:solidFill>
                <a:latin typeface="Courier New"/>
                <a:cs typeface="Courier New"/>
              </a:rPr>
              <a:t>Service </a:t>
            </a:r>
            <a:r>
              <a:rPr sz="1400" spc="-830" dirty="0">
                <a:solidFill>
                  <a:srgbClr val="3E3E3E"/>
                </a:solidFill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008000"/>
                </a:solidFill>
                <a:latin typeface="Courier New"/>
                <a:cs typeface="Courier New"/>
              </a:rPr>
              <a:t>metadata</a:t>
            </a:r>
            <a:r>
              <a:rPr sz="1400" spc="-5" dirty="0">
                <a:solidFill>
                  <a:srgbClr val="3E3E3E"/>
                </a:solidFill>
                <a:latin typeface="Courier New"/>
                <a:cs typeface="Courier New"/>
              </a:rPr>
              <a:t>:</a:t>
            </a:r>
            <a:endParaRPr sz="1400">
              <a:latin typeface="Courier New"/>
              <a:cs typeface="Courier New"/>
            </a:endParaRPr>
          </a:p>
          <a:p>
            <a:pPr marL="12700" marR="429895" indent="213360">
              <a:lnSpc>
                <a:spcPct val="100000"/>
              </a:lnSpc>
            </a:pPr>
            <a:r>
              <a:rPr sz="1400" spc="-5" dirty="0">
                <a:solidFill>
                  <a:srgbClr val="008000"/>
                </a:solidFill>
                <a:latin typeface="Courier New"/>
                <a:cs typeface="Courier New"/>
              </a:rPr>
              <a:t>name</a:t>
            </a:r>
            <a:r>
              <a:rPr sz="1400" spc="-5" dirty="0">
                <a:solidFill>
                  <a:srgbClr val="3E3E3E"/>
                </a:solidFill>
                <a:latin typeface="Courier New"/>
                <a:cs typeface="Courier New"/>
              </a:rPr>
              <a:t>:</a:t>
            </a:r>
            <a:r>
              <a:rPr sz="1400" spc="-90" dirty="0">
                <a:solidFill>
                  <a:srgbClr val="3E3E3E"/>
                </a:solidFill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3E3E3E"/>
                </a:solidFill>
                <a:latin typeface="Courier New"/>
                <a:cs typeface="Courier New"/>
              </a:rPr>
              <a:t>my-service </a:t>
            </a:r>
            <a:r>
              <a:rPr sz="1400" spc="-825" dirty="0">
                <a:solidFill>
                  <a:srgbClr val="3E3E3E"/>
                </a:solidFill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008000"/>
                </a:solidFill>
                <a:latin typeface="Courier New"/>
                <a:cs typeface="Courier New"/>
              </a:rPr>
              <a:t>spec</a:t>
            </a:r>
            <a:r>
              <a:rPr sz="1400" spc="-5" dirty="0">
                <a:solidFill>
                  <a:srgbClr val="3E3E3E"/>
                </a:solidFill>
                <a:latin typeface="Courier New"/>
                <a:cs typeface="Courier New"/>
              </a:rPr>
              <a:t>:</a:t>
            </a:r>
            <a:endParaRPr sz="1400">
              <a:latin typeface="Courier New"/>
              <a:cs typeface="Courier New"/>
            </a:endParaRPr>
          </a:p>
          <a:p>
            <a:pPr marL="438784" marR="643255" indent="-213360">
              <a:lnSpc>
                <a:spcPct val="100000"/>
              </a:lnSpc>
            </a:pPr>
            <a:r>
              <a:rPr sz="1400" spc="-5" dirty="0">
                <a:solidFill>
                  <a:srgbClr val="008000"/>
                </a:solidFill>
                <a:latin typeface="Courier New"/>
                <a:cs typeface="Courier New"/>
              </a:rPr>
              <a:t>selector</a:t>
            </a:r>
            <a:r>
              <a:rPr sz="1400" spc="-5" dirty="0">
                <a:solidFill>
                  <a:srgbClr val="3E3E3E"/>
                </a:solidFill>
                <a:latin typeface="Courier New"/>
                <a:cs typeface="Courier New"/>
              </a:rPr>
              <a:t>: </a:t>
            </a:r>
            <a:r>
              <a:rPr sz="1400" spc="65" dirty="0">
                <a:solidFill>
                  <a:srgbClr val="3E3E3E"/>
                </a:solidFill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008000"/>
                </a:solidFill>
                <a:latin typeface="Courier New"/>
                <a:cs typeface="Courier New"/>
              </a:rPr>
              <a:t>app</a:t>
            </a:r>
            <a:r>
              <a:rPr sz="1400" spc="-5" dirty="0">
                <a:solidFill>
                  <a:srgbClr val="3E3E3E"/>
                </a:solidFill>
                <a:latin typeface="Courier New"/>
                <a:cs typeface="Courier New"/>
              </a:rPr>
              <a:t>:</a:t>
            </a:r>
            <a:r>
              <a:rPr sz="1400" spc="-70" dirty="0">
                <a:solidFill>
                  <a:srgbClr val="3E3E3E"/>
                </a:solidFill>
                <a:latin typeface="Courier New"/>
                <a:cs typeface="Courier New"/>
              </a:rPr>
              <a:t> </a:t>
            </a:r>
            <a:r>
              <a:rPr sz="1400" spc="-10" dirty="0">
                <a:solidFill>
                  <a:srgbClr val="3E3E3E"/>
                </a:solidFill>
                <a:latin typeface="Courier New"/>
                <a:cs typeface="Courier New"/>
              </a:rPr>
              <a:t>TestApp</a:t>
            </a:r>
            <a:endParaRPr sz="1400">
              <a:latin typeface="Courier New"/>
              <a:cs typeface="Courier New"/>
            </a:endParaRPr>
          </a:p>
          <a:p>
            <a:pPr marL="226060">
              <a:lnSpc>
                <a:spcPct val="100000"/>
              </a:lnSpc>
            </a:pPr>
            <a:r>
              <a:rPr sz="1400" spc="-5" dirty="0">
                <a:solidFill>
                  <a:srgbClr val="008000"/>
                </a:solidFill>
                <a:latin typeface="Courier New"/>
                <a:cs typeface="Courier New"/>
              </a:rPr>
              <a:t>ports</a:t>
            </a:r>
            <a:r>
              <a:rPr sz="1400" spc="-5" dirty="0">
                <a:solidFill>
                  <a:srgbClr val="3E3E3E"/>
                </a:solidFill>
                <a:latin typeface="Courier New"/>
                <a:cs typeface="Courier New"/>
              </a:rPr>
              <a:t>:</a:t>
            </a:r>
            <a:endParaRPr sz="1400">
              <a:latin typeface="Courier New"/>
              <a:cs typeface="Courier New"/>
            </a:endParaRPr>
          </a:p>
          <a:p>
            <a:pPr marL="652780" marR="323850" indent="-213360">
              <a:lnSpc>
                <a:spcPct val="100000"/>
              </a:lnSpc>
            </a:pPr>
            <a:r>
              <a:rPr sz="1400" dirty="0">
                <a:solidFill>
                  <a:srgbClr val="3E3E3E"/>
                </a:solidFill>
                <a:latin typeface="Courier New"/>
                <a:cs typeface="Courier New"/>
              </a:rPr>
              <a:t>-</a:t>
            </a:r>
            <a:r>
              <a:rPr sz="1400" spc="-35" dirty="0">
                <a:solidFill>
                  <a:srgbClr val="3E3E3E"/>
                </a:solidFill>
                <a:latin typeface="Courier New"/>
                <a:cs typeface="Courier New"/>
              </a:rPr>
              <a:t> </a:t>
            </a:r>
            <a:r>
              <a:rPr sz="1400" spc="-10" dirty="0">
                <a:solidFill>
                  <a:srgbClr val="008000"/>
                </a:solidFill>
                <a:latin typeface="Courier New"/>
                <a:cs typeface="Courier New"/>
              </a:rPr>
              <a:t>protocol</a:t>
            </a:r>
            <a:r>
              <a:rPr sz="1400" spc="-10" dirty="0">
                <a:solidFill>
                  <a:srgbClr val="3E3E3E"/>
                </a:solidFill>
                <a:latin typeface="Courier New"/>
                <a:cs typeface="Courier New"/>
              </a:rPr>
              <a:t>:</a:t>
            </a:r>
            <a:r>
              <a:rPr sz="1400" spc="-30" dirty="0">
                <a:solidFill>
                  <a:srgbClr val="3E3E3E"/>
                </a:solidFill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3E3E3E"/>
                </a:solidFill>
                <a:latin typeface="Courier New"/>
                <a:cs typeface="Courier New"/>
              </a:rPr>
              <a:t>TCP </a:t>
            </a:r>
            <a:r>
              <a:rPr sz="1400" spc="-825" dirty="0">
                <a:solidFill>
                  <a:srgbClr val="3E3E3E"/>
                </a:solidFill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008000"/>
                </a:solidFill>
                <a:latin typeface="Courier New"/>
                <a:cs typeface="Courier New"/>
              </a:rPr>
              <a:t>port</a:t>
            </a:r>
            <a:r>
              <a:rPr sz="1400" spc="-5" dirty="0">
                <a:solidFill>
                  <a:srgbClr val="3E3E3E"/>
                </a:solidFill>
                <a:latin typeface="Courier New"/>
                <a:cs typeface="Courier New"/>
              </a:rPr>
              <a:t>:</a:t>
            </a:r>
            <a:r>
              <a:rPr sz="1400" spc="-30" dirty="0">
                <a:solidFill>
                  <a:srgbClr val="3E3E3E"/>
                </a:solidFill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3E3E3E"/>
                </a:solidFill>
                <a:latin typeface="Courier New"/>
                <a:cs typeface="Courier New"/>
              </a:rPr>
              <a:t>80</a:t>
            </a:r>
            <a:endParaRPr sz="1400">
              <a:latin typeface="Courier New"/>
              <a:cs typeface="Courier New"/>
            </a:endParaRPr>
          </a:p>
          <a:p>
            <a:pPr marL="652780">
              <a:lnSpc>
                <a:spcPct val="100000"/>
              </a:lnSpc>
            </a:pPr>
            <a:r>
              <a:rPr sz="1400" spc="-10" dirty="0">
                <a:solidFill>
                  <a:srgbClr val="008000"/>
                </a:solidFill>
                <a:latin typeface="Courier New"/>
                <a:cs typeface="Courier New"/>
              </a:rPr>
              <a:t>targetPort</a:t>
            </a:r>
            <a:r>
              <a:rPr sz="1400" spc="-10" dirty="0">
                <a:solidFill>
                  <a:srgbClr val="3E3E3E"/>
                </a:solidFill>
                <a:latin typeface="Courier New"/>
                <a:cs typeface="Courier New"/>
              </a:rPr>
              <a:t>:</a:t>
            </a:r>
            <a:r>
              <a:rPr sz="1400" spc="-55" dirty="0">
                <a:solidFill>
                  <a:srgbClr val="3E3E3E"/>
                </a:solidFill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3E3E3E"/>
                </a:solidFill>
                <a:latin typeface="Courier New"/>
                <a:cs typeface="Courier New"/>
              </a:rPr>
              <a:t>9377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476880" y="6407022"/>
            <a:ext cx="338709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i="1" spc="-55" dirty="0">
                <a:solidFill>
                  <a:srgbClr val="3E3E3E"/>
                </a:solidFill>
                <a:latin typeface="Trebuchet MS"/>
                <a:cs typeface="Trebuchet MS"/>
              </a:rPr>
              <a:t>Example:</a:t>
            </a:r>
            <a:r>
              <a:rPr sz="2200" i="1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i="1" spc="-40" dirty="0">
                <a:solidFill>
                  <a:srgbClr val="3E3E3E"/>
                </a:solidFill>
                <a:latin typeface="Trebuchet MS"/>
                <a:cs typeface="Trebuchet MS"/>
              </a:rPr>
              <a:t>Defining</a:t>
            </a:r>
            <a:r>
              <a:rPr sz="2200" i="1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i="1" spc="80" dirty="0">
                <a:solidFill>
                  <a:srgbClr val="3E3E3E"/>
                </a:solidFill>
                <a:latin typeface="Trebuchet MS"/>
                <a:cs typeface="Trebuchet MS"/>
              </a:rPr>
              <a:t>a</a:t>
            </a:r>
            <a:r>
              <a:rPr sz="2200" i="1" spc="-11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i="1" spc="-65" dirty="0">
                <a:solidFill>
                  <a:srgbClr val="3E3E3E"/>
                </a:solidFill>
                <a:latin typeface="Trebuchet MS"/>
                <a:cs typeface="Trebuchet MS"/>
              </a:rPr>
              <a:t>Service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657091" y="1522222"/>
            <a:ext cx="10155555" cy="203771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Services</a:t>
            </a:r>
            <a:r>
              <a:rPr sz="2200" spc="-4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are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defined</a:t>
            </a:r>
            <a:r>
              <a:rPr sz="2200" spc="-5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in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YAML,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5" dirty="0">
                <a:solidFill>
                  <a:srgbClr val="3E3E3E"/>
                </a:solidFill>
                <a:latin typeface="Trebuchet MS"/>
                <a:cs typeface="Trebuchet MS"/>
              </a:rPr>
              <a:t>similar</a:t>
            </a:r>
            <a:r>
              <a:rPr sz="2200" spc="-3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to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Trebuchet MS"/>
                <a:cs typeface="Trebuchet MS"/>
              </a:rPr>
              <a:t>all</a:t>
            </a:r>
            <a:r>
              <a:rPr sz="2200" spc="-6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rebuchet MS"/>
                <a:cs typeface="Trebuchet MS"/>
              </a:rPr>
              <a:t>other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Kubernetes</a:t>
            </a:r>
            <a:r>
              <a:rPr sz="2200" spc="-5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Trebuchet MS"/>
                <a:cs typeface="Trebuchet MS"/>
              </a:rPr>
              <a:t>objects.</a:t>
            </a:r>
            <a:endParaRPr sz="2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3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650">
              <a:latin typeface="Trebuchet MS"/>
              <a:cs typeface="Trebuchet MS"/>
            </a:endParaRPr>
          </a:p>
          <a:p>
            <a:pPr marL="4167504" indent="-343535">
              <a:lnSpc>
                <a:spcPct val="100000"/>
              </a:lnSpc>
              <a:buFont typeface="Tahoma"/>
              <a:buChar char="•"/>
              <a:tabLst>
                <a:tab pos="4167504" algn="l"/>
                <a:tab pos="4168140" algn="l"/>
              </a:tabLst>
            </a:pP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Kubernetes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Trebuchet MS"/>
                <a:cs typeface="Trebuchet MS"/>
              </a:rPr>
              <a:t>assigns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a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service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rebuchet MS"/>
                <a:cs typeface="Trebuchet MS"/>
              </a:rPr>
              <a:t>an</a:t>
            </a:r>
            <a:r>
              <a:rPr sz="2200" spc="-10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Trebuchet MS"/>
                <a:cs typeface="Trebuchet MS"/>
              </a:rPr>
              <a:t>IP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Trebuchet MS"/>
                <a:cs typeface="Trebuchet MS"/>
              </a:rPr>
              <a:t>address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45" dirty="0">
                <a:solidFill>
                  <a:srgbClr val="3E3E3E"/>
                </a:solidFill>
                <a:latin typeface="Trebuchet MS"/>
                <a:cs typeface="Trebuchet MS"/>
              </a:rPr>
              <a:t>on</a:t>
            </a:r>
            <a:endParaRPr sz="2200">
              <a:latin typeface="Trebuchet MS"/>
              <a:cs typeface="Trebuchet MS"/>
            </a:endParaRPr>
          </a:p>
          <a:p>
            <a:pPr marL="4167504">
              <a:lnSpc>
                <a:spcPct val="100000"/>
              </a:lnSpc>
              <a:spcBef>
                <a:spcPts val="1320"/>
              </a:spcBef>
            </a:pPr>
            <a:r>
              <a:rPr sz="2200" spc="-10" dirty="0">
                <a:solidFill>
                  <a:srgbClr val="3E3E3E"/>
                </a:solidFill>
                <a:latin typeface="Trebuchet MS"/>
                <a:cs typeface="Trebuchet MS"/>
              </a:rPr>
              <a:t>creation,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20" dirty="0">
                <a:solidFill>
                  <a:srgbClr val="3E3E3E"/>
                </a:solidFill>
                <a:latin typeface="Trebuchet MS"/>
                <a:cs typeface="Trebuchet MS"/>
              </a:rPr>
              <a:t>just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Trebuchet MS"/>
                <a:cs typeface="Trebuchet MS"/>
              </a:rPr>
              <a:t>like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a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10" dirty="0">
                <a:solidFill>
                  <a:srgbClr val="3E3E3E"/>
                </a:solidFill>
                <a:latin typeface="Trebuchet MS"/>
                <a:cs typeface="Trebuchet MS"/>
              </a:rPr>
              <a:t>node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rebuchet MS"/>
                <a:cs typeface="Trebuchet MS"/>
              </a:rPr>
              <a:t>or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pod.</a:t>
            </a:r>
            <a:endParaRPr sz="2200">
              <a:latin typeface="Trebuchet MS"/>
              <a:cs typeface="Trebuchet MS"/>
            </a:endParaRPr>
          </a:p>
        </p:txBody>
      </p:sp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885431" y="757427"/>
            <a:ext cx="2532887" cy="36575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6256635" cy="9144000"/>
            <a:chOff x="0" y="0"/>
            <a:chExt cx="16256635" cy="9144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6256507" cy="914399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84848" y="1962911"/>
              <a:ext cx="2857500" cy="1600200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6379209" y="1359535"/>
            <a:ext cx="349694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At</a:t>
            </a:r>
            <a:r>
              <a:rPr sz="2200" spc="-13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Simplilearn,</a:t>
            </a:r>
            <a:r>
              <a:rPr sz="2200" spc="-8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we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ahoma"/>
                <a:cs typeface="Tahoma"/>
              </a:rPr>
              <a:t>provide: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73023" y="5406390"/>
            <a:ext cx="248920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40" dirty="0">
                <a:solidFill>
                  <a:srgbClr val="3E3E3E"/>
                </a:solidFill>
                <a:latin typeface="Tahoma"/>
                <a:cs typeface="Tahoma"/>
              </a:rPr>
              <a:t>Live</a:t>
            </a:r>
            <a:r>
              <a:rPr sz="2200" spc="-13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Virtual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Classes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016121" y="6539230"/>
            <a:ext cx="370332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40" dirty="0">
                <a:solidFill>
                  <a:srgbClr val="3E3E3E"/>
                </a:solidFill>
                <a:latin typeface="Tahoma"/>
                <a:cs typeface="Tahoma"/>
              </a:rPr>
              <a:t>Self-Paced</a:t>
            </a:r>
            <a:r>
              <a:rPr sz="2200" spc="-7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Learning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Content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119107" y="5406390"/>
            <a:ext cx="207645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30" dirty="0">
                <a:solidFill>
                  <a:srgbClr val="3E3E3E"/>
                </a:solidFill>
                <a:latin typeface="Tahoma"/>
                <a:cs typeface="Tahoma"/>
              </a:rPr>
              <a:t>Interactive</a:t>
            </a:r>
            <a:r>
              <a:rPr sz="2200" spc="-13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Labs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2051030" y="6371590"/>
            <a:ext cx="3398520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178560" marR="5080" indent="-1166495">
              <a:lnSpc>
                <a:spcPct val="100000"/>
              </a:lnSpc>
              <a:spcBef>
                <a:spcPts val="95"/>
              </a:spcBef>
            </a:pPr>
            <a:r>
              <a:rPr sz="2200" spc="30" dirty="0">
                <a:solidFill>
                  <a:srgbClr val="3E3E3E"/>
                </a:solidFill>
                <a:latin typeface="Tahoma"/>
                <a:cs typeface="Tahoma"/>
              </a:rPr>
              <a:t>Real-Time</a:t>
            </a:r>
            <a:r>
              <a:rPr sz="2200" spc="-7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Scenario-Based </a:t>
            </a:r>
            <a:r>
              <a:rPr sz="2200" spc="-67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Projects</a:t>
            </a:r>
            <a:endParaRPr sz="2200">
              <a:latin typeface="Tahoma"/>
              <a:cs typeface="Tahoma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1694688" y="2770632"/>
            <a:ext cx="5106035" cy="5321935"/>
            <a:chOff x="1694688" y="2770632"/>
            <a:chExt cx="5106035" cy="5321935"/>
          </a:xfrm>
        </p:grpSpPr>
        <p:sp>
          <p:nvSpPr>
            <p:cNvPr id="11" name="object 11"/>
            <p:cNvSpPr/>
            <p:nvPr/>
          </p:nvSpPr>
          <p:spPr>
            <a:xfrm>
              <a:off x="2162556" y="2770631"/>
              <a:ext cx="4638675" cy="3544570"/>
            </a:xfrm>
            <a:custGeom>
              <a:avLst/>
              <a:gdLst/>
              <a:ahLst/>
              <a:cxnLst/>
              <a:rect l="l" t="t" r="r" b="b"/>
              <a:pathLst>
                <a:path w="4638675" h="3544570">
                  <a:moveTo>
                    <a:pt x="3764280" y="3429762"/>
                  </a:moveTo>
                  <a:lnTo>
                    <a:pt x="3726180" y="3429762"/>
                  </a:lnTo>
                  <a:lnTo>
                    <a:pt x="3727069" y="40398"/>
                  </a:lnTo>
                  <a:lnTo>
                    <a:pt x="3688969" y="40386"/>
                  </a:lnTo>
                  <a:lnTo>
                    <a:pt x="3688080" y="3429762"/>
                  </a:lnTo>
                  <a:lnTo>
                    <a:pt x="3649980" y="3429762"/>
                  </a:lnTo>
                  <a:lnTo>
                    <a:pt x="3707130" y="3544062"/>
                  </a:lnTo>
                  <a:lnTo>
                    <a:pt x="3754755" y="3448812"/>
                  </a:lnTo>
                  <a:lnTo>
                    <a:pt x="3764280" y="3429762"/>
                  </a:lnTo>
                  <a:close/>
                </a:path>
                <a:path w="4638675" h="3544570">
                  <a:moveTo>
                    <a:pt x="4638167" y="0"/>
                  </a:moveTo>
                  <a:lnTo>
                    <a:pt x="57150" y="0"/>
                  </a:lnTo>
                  <a:lnTo>
                    <a:pt x="49720" y="1498"/>
                  </a:lnTo>
                  <a:lnTo>
                    <a:pt x="43662" y="5575"/>
                  </a:lnTo>
                  <a:lnTo>
                    <a:pt x="39585" y="11633"/>
                  </a:lnTo>
                  <a:lnTo>
                    <a:pt x="38100" y="19050"/>
                  </a:lnTo>
                  <a:lnTo>
                    <a:pt x="38100" y="2321433"/>
                  </a:lnTo>
                  <a:lnTo>
                    <a:pt x="0" y="2296033"/>
                  </a:lnTo>
                  <a:lnTo>
                    <a:pt x="57150" y="2410333"/>
                  </a:lnTo>
                  <a:lnTo>
                    <a:pt x="95250" y="2334133"/>
                  </a:lnTo>
                  <a:lnTo>
                    <a:pt x="114300" y="2296033"/>
                  </a:lnTo>
                  <a:lnTo>
                    <a:pt x="76200" y="2321433"/>
                  </a:lnTo>
                  <a:lnTo>
                    <a:pt x="76200" y="38100"/>
                  </a:lnTo>
                  <a:lnTo>
                    <a:pt x="4638167" y="38100"/>
                  </a:lnTo>
                  <a:lnTo>
                    <a:pt x="4638167" y="19050"/>
                  </a:lnTo>
                  <a:lnTo>
                    <a:pt x="4638167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94688" y="6021324"/>
              <a:ext cx="1046988" cy="1045463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50764" y="7066788"/>
              <a:ext cx="1034796" cy="1025652"/>
            </a:xfrm>
            <a:prstGeom prst="rect">
              <a:avLst/>
            </a:prstGeom>
          </p:spPr>
        </p:pic>
      </p:grpSp>
      <p:pic>
        <p:nvPicPr>
          <p:cNvPr id="14" name="object 1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3226795" y="7153656"/>
            <a:ext cx="1046988" cy="1046988"/>
          </a:xfrm>
          <a:prstGeom prst="rect">
            <a:avLst/>
          </a:prstGeom>
        </p:spPr>
      </p:pic>
      <p:grpSp>
        <p:nvGrpSpPr>
          <p:cNvPr id="15" name="object 15"/>
          <p:cNvGrpSpPr/>
          <p:nvPr/>
        </p:nvGrpSpPr>
        <p:grpSpPr>
          <a:xfrm>
            <a:off x="9584435" y="2731007"/>
            <a:ext cx="4223385" cy="4386580"/>
            <a:chOff x="9584435" y="2731007"/>
            <a:chExt cx="4223385" cy="4386580"/>
          </a:xfrm>
        </p:grpSpPr>
        <p:sp>
          <p:nvSpPr>
            <p:cNvPr id="16" name="object 16"/>
            <p:cNvSpPr/>
            <p:nvPr/>
          </p:nvSpPr>
          <p:spPr>
            <a:xfrm>
              <a:off x="9632442" y="2731007"/>
              <a:ext cx="4175125" cy="3583940"/>
            </a:xfrm>
            <a:custGeom>
              <a:avLst/>
              <a:gdLst/>
              <a:ahLst/>
              <a:cxnLst/>
              <a:rect l="l" t="t" r="r" b="b"/>
              <a:pathLst>
                <a:path w="4175125" h="3583940">
                  <a:moveTo>
                    <a:pt x="578866" y="2334641"/>
                  </a:moveTo>
                  <a:lnTo>
                    <a:pt x="540664" y="2335580"/>
                  </a:lnTo>
                  <a:lnTo>
                    <a:pt x="483870" y="38354"/>
                  </a:lnTo>
                  <a:lnTo>
                    <a:pt x="445770" y="39370"/>
                  </a:lnTo>
                  <a:lnTo>
                    <a:pt x="502691" y="2336508"/>
                  </a:lnTo>
                  <a:lnTo>
                    <a:pt x="464566" y="2337435"/>
                  </a:lnTo>
                  <a:lnTo>
                    <a:pt x="524510" y="2450211"/>
                  </a:lnTo>
                  <a:lnTo>
                    <a:pt x="569061" y="2355469"/>
                  </a:lnTo>
                  <a:lnTo>
                    <a:pt x="578866" y="2334641"/>
                  </a:lnTo>
                  <a:close/>
                </a:path>
                <a:path w="4175125" h="3583940">
                  <a:moveTo>
                    <a:pt x="4174998" y="3469386"/>
                  </a:moveTo>
                  <a:lnTo>
                    <a:pt x="4136898" y="3494786"/>
                  </a:lnTo>
                  <a:lnTo>
                    <a:pt x="4136898" y="38112"/>
                  </a:lnTo>
                  <a:lnTo>
                    <a:pt x="4136898" y="19050"/>
                  </a:lnTo>
                  <a:lnTo>
                    <a:pt x="4135374" y="11633"/>
                  </a:lnTo>
                  <a:lnTo>
                    <a:pt x="4131272" y="5575"/>
                  </a:lnTo>
                  <a:lnTo>
                    <a:pt x="4125214" y="1498"/>
                  </a:lnTo>
                  <a:lnTo>
                    <a:pt x="4117848" y="0"/>
                  </a:lnTo>
                  <a:lnTo>
                    <a:pt x="0" y="0"/>
                  </a:lnTo>
                  <a:lnTo>
                    <a:pt x="0" y="38112"/>
                  </a:lnTo>
                  <a:lnTo>
                    <a:pt x="4098798" y="38112"/>
                  </a:lnTo>
                  <a:lnTo>
                    <a:pt x="4098798" y="3494786"/>
                  </a:lnTo>
                  <a:lnTo>
                    <a:pt x="4060698" y="3469386"/>
                  </a:lnTo>
                  <a:lnTo>
                    <a:pt x="4117848" y="3583686"/>
                  </a:lnTo>
                  <a:lnTo>
                    <a:pt x="4155948" y="3507486"/>
                  </a:lnTo>
                  <a:lnTo>
                    <a:pt x="4174998" y="3469386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584435" y="5971031"/>
              <a:ext cx="1144524" cy="1146047"/>
            </a:xfrm>
            <a:prstGeom prst="rect">
              <a:avLst/>
            </a:prstGeom>
          </p:spPr>
        </p:pic>
      </p:grpSp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xfrm>
            <a:off x="7104380" y="329006"/>
            <a:ext cx="204660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00" dirty="0">
                <a:solidFill>
                  <a:srgbClr val="3E3E3E"/>
                </a:solidFill>
                <a:latin typeface="Trebuchet MS"/>
                <a:cs typeface="Trebuchet MS"/>
              </a:rPr>
              <a:t>Simplilearn</a:t>
            </a:r>
          </a:p>
        </p:txBody>
      </p:sp>
      <p:pic>
        <p:nvPicPr>
          <p:cNvPr id="19" name="object 1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600443" y="737616"/>
            <a:ext cx="3063240" cy="365759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672076" y="306451"/>
            <a:ext cx="691070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30" dirty="0">
                <a:solidFill>
                  <a:srgbClr val="3E3E3E"/>
                </a:solidFill>
              </a:rPr>
              <a:t>Challenges</a:t>
            </a:r>
            <a:r>
              <a:rPr spc="-95" dirty="0">
                <a:solidFill>
                  <a:srgbClr val="3E3E3E"/>
                </a:solidFill>
              </a:rPr>
              <a:t> </a:t>
            </a:r>
            <a:r>
              <a:rPr spc="20" dirty="0">
                <a:solidFill>
                  <a:srgbClr val="3E3E3E"/>
                </a:solidFill>
              </a:rPr>
              <a:t>in</a:t>
            </a:r>
            <a:r>
              <a:rPr spc="-110" dirty="0">
                <a:solidFill>
                  <a:srgbClr val="3E3E3E"/>
                </a:solidFill>
              </a:rPr>
              <a:t> </a:t>
            </a:r>
            <a:r>
              <a:rPr spc="20" dirty="0">
                <a:solidFill>
                  <a:srgbClr val="3E3E3E"/>
                </a:solidFill>
              </a:rPr>
              <a:t>the</a:t>
            </a:r>
            <a:r>
              <a:rPr spc="-95" dirty="0">
                <a:solidFill>
                  <a:srgbClr val="3E3E3E"/>
                </a:solidFill>
              </a:rPr>
              <a:t> </a:t>
            </a:r>
            <a:r>
              <a:rPr spc="5" dirty="0">
                <a:solidFill>
                  <a:srgbClr val="3E3E3E"/>
                </a:solidFill>
              </a:rPr>
              <a:t>Traditional</a:t>
            </a:r>
            <a:r>
              <a:rPr spc="-85" dirty="0">
                <a:solidFill>
                  <a:srgbClr val="3E3E3E"/>
                </a:solidFill>
              </a:rPr>
              <a:t> </a:t>
            </a:r>
            <a:r>
              <a:rPr spc="5" dirty="0">
                <a:solidFill>
                  <a:srgbClr val="3E3E3E"/>
                </a:solidFill>
              </a:rPr>
              <a:t>Approach</a:t>
            </a:r>
          </a:p>
        </p:txBody>
      </p:sp>
      <p:sp>
        <p:nvSpPr>
          <p:cNvPr id="4" name="object 4"/>
          <p:cNvSpPr/>
          <p:nvPr/>
        </p:nvSpPr>
        <p:spPr>
          <a:xfrm>
            <a:off x="4533900" y="3663696"/>
            <a:ext cx="10389235" cy="905510"/>
          </a:xfrm>
          <a:custGeom>
            <a:avLst/>
            <a:gdLst/>
            <a:ahLst/>
            <a:cxnLst/>
            <a:rect l="l" t="t" r="r" b="b"/>
            <a:pathLst>
              <a:path w="10389235" h="905510">
                <a:moveTo>
                  <a:pt x="10389108" y="0"/>
                </a:moveTo>
                <a:lnTo>
                  <a:pt x="0" y="0"/>
                </a:lnTo>
                <a:lnTo>
                  <a:pt x="0" y="905255"/>
                </a:lnTo>
                <a:lnTo>
                  <a:pt x="10389108" y="905255"/>
                </a:lnTo>
                <a:lnTo>
                  <a:pt x="10389108" y="0"/>
                </a:lnTo>
                <a:close/>
              </a:path>
            </a:pathLst>
          </a:custGeom>
          <a:solidFill>
            <a:srgbClr val="D5E9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796409" y="3586353"/>
            <a:ext cx="10076815" cy="1031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Preference </a:t>
            </a:r>
            <a:r>
              <a:rPr sz="2200" spc="125" dirty="0">
                <a:solidFill>
                  <a:srgbClr val="3E3E3E"/>
                </a:solidFill>
                <a:latin typeface="Tahoma"/>
                <a:cs typeface="Tahoma"/>
              </a:rPr>
              <a:t>on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tools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across </a:t>
            </a:r>
            <a:r>
              <a:rPr sz="2200" spc="45" dirty="0">
                <a:solidFill>
                  <a:srgbClr val="3E3E3E"/>
                </a:solidFill>
                <a:latin typeface="Tahoma"/>
                <a:cs typeface="Tahoma"/>
              </a:rPr>
              <a:t>teams,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standardization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of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tools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across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the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 organization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in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terms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of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ahoma"/>
                <a:cs typeface="Tahoma"/>
              </a:rPr>
              <a:t>licensing,</a:t>
            </a:r>
            <a:r>
              <a:rPr sz="2200" spc="-6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version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incompatibilities,</a:t>
            </a:r>
            <a:r>
              <a:rPr sz="2200" spc="-6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maintenance</a:t>
            </a:r>
            <a:r>
              <a:rPr sz="2200" spc="-6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and </a:t>
            </a:r>
            <a:r>
              <a:rPr sz="2200" spc="-67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support</a:t>
            </a:r>
            <a:endParaRPr sz="2200">
              <a:latin typeface="Tahoma"/>
              <a:cs typeface="Tahoma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4524755" y="3925823"/>
            <a:ext cx="10380345" cy="1743710"/>
            <a:chOff x="4524755" y="3925823"/>
            <a:chExt cx="10380345" cy="1743710"/>
          </a:xfrm>
        </p:grpSpPr>
        <p:sp>
          <p:nvSpPr>
            <p:cNvPr id="7" name="object 7"/>
            <p:cNvSpPr/>
            <p:nvPr/>
          </p:nvSpPr>
          <p:spPr>
            <a:xfrm>
              <a:off x="4530851" y="3925823"/>
              <a:ext cx="193675" cy="390525"/>
            </a:xfrm>
            <a:custGeom>
              <a:avLst/>
              <a:gdLst/>
              <a:ahLst/>
              <a:cxnLst/>
              <a:rect l="l" t="t" r="r" b="b"/>
              <a:pathLst>
                <a:path w="193675" h="390525">
                  <a:moveTo>
                    <a:pt x="0" y="0"/>
                  </a:moveTo>
                  <a:lnTo>
                    <a:pt x="0" y="390143"/>
                  </a:lnTo>
                  <a:lnTo>
                    <a:pt x="193548" y="1950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0AC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524755" y="4767071"/>
              <a:ext cx="10380345" cy="902335"/>
            </a:xfrm>
            <a:custGeom>
              <a:avLst/>
              <a:gdLst/>
              <a:ahLst/>
              <a:cxnLst/>
              <a:rect l="l" t="t" r="r" b="b"/>
              <a:pathLst>
                <a:path w="10380344" h="902335">
                  <a:moveTo>
                    <a:pt x="10379964" y="0"/>
                  </a:moveTo>
                  <a:lnTo>
                    <a:pt x="0" y="0"/>
                  </a:lnTo>
                  <a:lnTo>
                    <a:pt x="0" y="902208"/>
                  </a:lnTo>
                  <a:lnTo>
                    <a:pt x="10379964" y="902208"/>
                  </a:lnTo>
                  <a:lnTo>
                    <a:pt x="10379964" y="0"/>
                  </a:lnTo>
                  <a:close/>
                </a:path>
              </a:pathLst>
            </a:custGeom>
            <a:solidFill>
              <a:srgbClr val="FFDF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4787265" y="4856479"/>
            <a:ext cx="9717405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2200" spc="50" dirty="0">
                <a:solidFill>
                  <a:srgbClr val="3E3E3E"/>
                </a:solidFill>
                <a:latin typeface="Tahoma"/>
                <a:cs typeface="Tahoma"/>
              </a:rPr>
              <a:t>Existence</a:t>
            </a:r>
            <a:r>
              <a:rPr sz="2200" spc="-8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of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ahoma"/>
                <a:cs typeface="Tahoma"/>
              </a:rPr>
              <a:t>legacy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ahoma"/>
                <a:cs typeface="Tahoma"/>
              </a:rPr>
              <a:t>systems.</a:t>
            </a:r>
            <a:r>
              <a:rPr sz="2200" spc="-7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Hybrid</a:t>
            </a:r>
            <a:r>
              <a:rPr sz="2200" spc="-8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environments</a:t>
            </a:r>
            <a:r>
              <a:rPr sz="2200" spc="-8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and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tools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must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be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cloud </a:t>
            </a:r>
            <a:r>
              <a:rPr sz="2200" spc="-67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ready</a:t>
            </a:r>
            <a:endParaRPr sz="2200">
              <a:latin typeface="Tahoma"/>
              <a:cs typeface="Tahoma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4517135" y="5021579"/>
            <a:ext cx="10408920" cy="1777364"/>
            <a:chOff x="4517135" y="5021579"/>
            <a:chExt cx="10408920" cy="1777364"/>
          </a:xfrm>
        </p:grpSpPr>
        <p:sp>
          <p:nvSpPr>
            <p:cNvPr id="11" name="object 11"/>
            <p:cNvSpPr/>
            <p:nvPr/>
          </p:nvSpPr>
          <p:spPr>
            <a:xfrm>
              <a:off x="4517135" y="5021579"/>
              <a:ext cx="180340" cy="390525"/>
            </a:xfrm>
            <a:custGeom>
              <a:avLst/>
              <a:gdLst/>
              <a:ahLst/>
              <a:cxnLst/>
              <a:rect l="l" t="t" r="r" b="b"/>
              <a:pathLst>
                <a:path w="180339" h="390525">
                  <a:moveTo>
                    <a:pt x="0" y="0"/>
                  </a:moveTo>
                  <a:lnTo>
                    <a:pt x="0" y="390144"/>
                  </a:lnTo>
                  <a:lnTo>
                    <a:pt x="179831" y="1950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6E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538471" y="5891783"/>
              <a:ext cx="10387965" cy="906780"/>
            </a:xfrm>
            <a:custGeom>
              <a:avLst/>
              <a:gdLst/>
              <a:ahLst/>
              <a:cxnLst/>
              <a:rect l="l" t="t" r="r" b="b"/>
              <a:pathLst>
                <a:path w="10387965" h="906779">
                  <a:moveTo>
                    <a:pt x="10387584" y="0"/>
                  </a:moveTo>
                  <a:lnTo>
                    <a:pt x="0" y="0"/>
                  </a:lnTo>
                  <a:lnTo>
                    <a:pt x="0" y="906780"/>
                  </a:lnTo>
                  <a:lnTo>
                    <a:pt x="10387584" y="906780"/>
                  </a:lnTo>
                  <a:lnTo>
                    <a:pt x="10387584" y="0"/>
                  </a:lnTo>
                  <a:close/>
                </a:path>
              </a:pathLst>
            </a:custGeom>
            <a:solidFill>
              <a:srgbClr val="FDE7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4800346" y="5983604"/>
            <a:ext cx="8727440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  <a:tabLst>
                <a:tab pos="7958455" algn="l"/>
              </a:tabLst>
            </a:pPr>
            <a:r>
              <a:rPr sz="2200" spc="25" dirty="0">
                <a:solidFill>
                  <a:srgbClr val="3E3E3E"/>
                </a:solidFill>
                <a:latin typeface="Tahoma"/>
                <a:cs typeface="Tahoma"/>
              </a:rPr>
              <a:t>Inter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net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ahoma"/>
                <a:cs typeface="Tahoma"/>
              </a:rPr>
              <a:t>connectivity</a:t>
            </a:r>
            <a:r>
              <a:rPr sz="2200" spc="30" dirty="0">
                <a:solidFill>
                  <a:srgbClr val="3E3E3E"/>
                </a:solidFill>
                <a:latin typeface="Tahoma"/>
                <a:cs typeface="Tahoma"/>
              </a:rPr>
              <a:t>,</a:t>
            </a:r>
            <a:r>
              <a:rPr sz="2200" spc="-8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Data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Center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ahoma"/>
                <a:cs typeface="Tahoma"/>
              </a:rPr>
              <a:t>connectivity</a:t>
            </a:r>
            <a:r>
              <a:rPr sz="2200" spc="30" dirty="0">
                <a:solidFill>
                  <a:srgbClr val="3E3E3E"/>
                </a:solidFill>
                <a:latin typeface="Tahoma"/>
                <a:cs typeface="Tahoma"/>
              </a:rPr>
              <a:t>,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ahoma"/>
                <a:cs typeface="Tahoma"/>
              </a:rPr>
              <a:t>Virt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ual</a:t>
            </a:r>
            <a:r>
              <a:rPr sz="2200" spc="-8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Tahoma"/>
                <a:cs typeface="Tahoma"/>
              </a:rPr>
              <a:t>LANs</a:t>
            </a:r>
            <a:r>
              <a:rPr sz="2200" spc="25" dirty="0">
                <a:solidFill>
                  <a:srgbClr val="3E3E3E"/>
                </a:solidFill>
                <a:latin typeface="Tahoma"/>
                <a:cs typeface="Tahoma"/>
              </a:rPr>
              <a:t>,</a:t>
            </a:r>
            <a:r>
              <a:rPr sz="2200" dirty="0">
                <a:solidFill>
                  <a:srgbClr val="3E3E3E"/>
                </a:solidFill>
                <a:latin typeface="Tahoma"/>
                <a:cs typeface="Tahoma"/>
              </a:rPr>
              <a:t>	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C</a:t>
            </a:r>
            <a:r>
              <a:rPr sz="2200" spc="20" dirty="0">
                <a:solidFill>
                  <a:srgbClr val="3E3E3E"/>
                </a:solidFill>
                <a:latin typeface="Tahoma"/>
                <a:cs typeface="Tahoma"/>
              </a:rPr>
              <a:t>l</a:t>
            </a:r>
            <a:r>
              <a:rPr sz="2200" spc="105" dirty="0">
                <a:solidFill>
                  <a:srgbClr val="3E3E3E"/>
                </a:solidFill>
                <a:latin typeface="Tahoma"/>
                <a:cs typeface="Tahoma"/>
              </a:rPr>
              <a:t>oud  </a:t>
            </a:r>
            <a:r>
              <a:rPr sz="2200" spc="50" dirty="0">
                <a:solidFill>
                  <a:srgbClr val="3E3E3E"/>
                </a:solidFill>
                <a:latin typeface="Tahoma"/>
                <a:cs typeface="Tahoma"/>
              </a:rPr>
              <a:t>connectivity</a:t>
            </a:r>
            <a:endParaRPr sz="2200">
              <a:latin typeface="Tahoma"/>
              <a:cs typeface="Tahoma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4538471" y="6150864"/>
            <a:ext cx="10387965" cy="1765300"/>
            <a:chOff x="4538471" y="6150864"/>
            <a:chExt cx="10387965" cy="1765300"/>
          </a:xfrm>
        </p:grpSpPr>
        <p:sp>
          <p:nvSpPr>
            <p:cNvPr id="15" name="object 15"/>
            <p:cNvSpPr/>
            <p:nvPr/>
          </p:nvSpPr>
          <p:spPr>
            <a:xfrm>
              <a:off x="4538471" y="6150864"/>
              <a:ext cx="180340" cy="388620"/>
            </a:xfrm>
            <a:custGeom>
              <a:avLst/>
              <a:gdLst/>
              <a:ahLst/>
              <a:cxnLst/>
              <a:rect l="l" t="t" r="r" b="b"/>
              <a:pathLst>
                <a:path w="180339" h="388620">
                  <a:moveTo>
                    <a:pt x="0" y="0"/>
                  </a:moveTo>
                  <a:lnTo>
                    <a:pt x="0" y="388619"/>
                  </a:lnTo>
                  <a:lnTo>
                    <a:pt x="179831" y="1943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78E4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538471" y="7008876"/>
              <a:ext cx="10387965" cy="906780"/>
            </a:xfrm>
            <a:custGeom>
              <a:avLst/>
              <a:gdLst/>
              <a:ahLst/>
              <a:cxnLst/>
              <a:rect l="l" t="t" r="r" b="b"/>
              <a:pathLst>
                <a:path w="10387965" h="906779">
                  <a:moveTo>
                    <a:pt x="10387584" y="0"/>
                  </a:moveTo>
                  <a:lnTo>
                    <a:pt x="0" y="0"/>
                  </a:lnTo>
                  <a:lnTo>
                    <a:pt x="0" y="906780"/>
                  </a:lnTo>
                  <a:lnTo>
                    <a:pt x="10387584" y="906780"/>
                  </a:lnTo>
                  <a:lnTo>
                    <a:pt x="10387584" y="0"/>
                  </a:lnTo>
                  <a:close/>
                </a:path>
              </a:pathLst>
            </a:custGeom>
            <a:solidFill>
              <a:srgbClr val="E0EE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4538471" y="7008876"/>
            <a:ext cx="10387965" cy="906780"/>
          </a:xfrm>
          <a:prstGeom prst="rect">
            <a:avLst/>
          </a:prstGeom>
        </p:spPr>
        <p:txBody>
          <a:bodyPr vert="horz" wrap="square" lIns="0" tIns="103505" rIns="0" bIns="0" rtlCol="0">
            <a:spAutoFit/>
          </a:bodyPr>
          <a:lstStyle/>
          <a:p>
            <a:pPr marL="274320" marR="921385">
              <a:lnSpc>
                <a:spcPct val="100000"/>
              </a:lnSpc>
              <a:spcBef>
                <a:spcPts val="815"/>
              </a:spcBef>
            </a:pPr>
            <a:r>
              <a:rPr sz="2200" spc="110" dirty="0">
                <a:solidFill>
                  <a:srgbClr val="3E3E3E"/>
                </a:solidFill>
                <a:latin typeface="Tahoma"/>
                <a:cs typeface="Tahoma"/>
              </a:rPr>
              <a:t>New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hardware</a:t>
            </a:r>
            <a:r>
              <a:rPr sz="2200" spc="-8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requirements,</a:t>
            </a:r>
            <a:r>
              <a:rPr sz="2200" spc="-6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software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ahoma"/>
                <a:cs typeface="Tahoma"/>
              </a:rPr>
              <a:t>licensing,</a:t>
            </a:r>
            <a:r>
              <a:rPr sz="2200" spc="-5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ahoma"/>
                <a:cs typeface="Tahoma"/>
              </a:rPr>
              <a:t>training,</a:t>
            </a:r>
            <a:r>
              <a:rPr sz="2200" spc="-8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and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reduced </a:t>
            </a:r>
            <a:r>
              <a:rPr sz="2200" spc="-67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Tahoma"/>
                <a:cs typeface="Tahoma"/>
              </a:rPr>
              <a:t>efficiency</a:t>
            </a:r>
            <a:r>
              <a:rPr sz="2200" spc="-6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while</a:t>
            </a:r>
            <a:r>
              <a:rPr sz="2200" spc="-7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learning</a:t>
            </a:r>
            <a:endParaRPr sz="2200">
              <a:latin typeface="Tahoma"/>
              <a:cs typeface="Tahoma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4521708" y="2546604"/>
            <a:ext cx="10384790" cy="5110480"/>
            <a:chOff x="4521708" y="2546604"/>
            <a:chExt cx="10384790" cy="5110480"/>
          </a:xfrm>
        </p:grpSpPr>
        <p:sp>
          <p:nvSpPr>
            <p:cNvPr id="19" name="object 19"/>
            <p:cNvSpPr/>
            <p:nvPr/>
          </p:nvSpPr>
          <p:spPr>
            <a:xfrm>
              <a:off x="4538472" y="7267956"/>
              <a:ext cx="193675" cy="388620"/>
            </a:xfrm>
            <a:custGeom>
              <a:avLst/>
              <a:gdLst/>
              <a:ahLst/>
              <a:cxnLst/>
              <a:rect l="l" t="t" r="r" b="b"/>
              <a:pathLst>
                <a:path w="193675" h="388620">
                  <a:moveTo>
                    <a:pt x="0" y="0"/>
                  </a:moveTo>
                  <a:lnTo>
                    <a:pt x="0" y="388620"/>
                  </a:lnTo>
                  <a:lnTo>
                    <a:pt x="193548" y="1943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1BB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4521708" y="2546604"/>
              <a:ext cx="10384790" cy="906780"/>
            </a:xfrm>
            <a:custGeom>
              <a:avLst/>
              <a:gdLst/>
              <a:ahLst/>
              <a:cxnLst/>
              <a:rect l="l" t="t" r="r" b="b"/>
              <a:pathLst>
                <a:path w="10384790" h="906779">
                  <a:moveTo>
                    <a:pt x="10384536" y="0"/>
                  </a:moveTo>
                  <a:lnTo>
                    <a:pt x="0" y="0"/>
                  </a:lnTo>
                  <a:lnTo>
                    <a:pt x="0" y="906780"/>
                  </a:lnTo>
                  <a:lnTo>
                    <a:pt x="10384536" y="906780"/>
                  </a:lnTo>
                  <a:lnTo>
                    <a:pt x="10384536" y="0"/>
                  </a:lnTo>
                  <a:close/>
                </a:path>
              </a:pathLst>
            </a:custGeom>
            <a:solidFill>
              <a:srgbClr val="D4DB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4530852" y="2546604"/>
            <a:ext cx="10375900" cy="906780"/>
          </a:xfrm>
          <a:prstGeom prst="rect">
            <a:avLst/>
          </a:prstGeom>
        </p:spPr>
        <p:txBody>
          <a:bodyPr vert="horz" wrap="square" lIns="0" tIns="102235" rIns="0" bIns="0" rtlCol="0">
            <a:spAutoFit/>
          </a:bodyPr>
          <a:lstStyle/>
          <a:p>
            <a:pPr marL="265430">
              <a:lnSpc>
                <a:spcPct val="100000"/>
              </a:lnSpc>
              <a:spcBef>
                <a:spcPts val="805"/>
              </a:spcBef>
            </a:pP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Adapts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to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continuous</a:t>
            </a:r>
            <a:r>
              <a:rPr sz="2200" spc="-8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25" dirty="0">
                <a:solidFill>
                  <a:srgbClr val="3E3E3E"/>
                </a:solidFill>
                <a:latin typeface="Tahoma"/>
                <a:cs typeface="Tahoma"/>
              </a:rPr>
              <a:t>changes:</a:t>
            </a:r>
            <a:r>
              <a:rPr sz="2200" spc="-8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People’s</a:t>
            </a:r>
            <a:r>
              <a:rPr sz="2200" spc="-8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Tahoma"/>
                <a:cs typeface="Tahoma"/>
              </a:rPr>
              <a:t>resistance,</a:t>
            </a:r>
            <a:r>
              <a:rPr sz="2200" spc="-7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organization,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Tahoma"/>
                <a:cs typeface="Tahoma"/>
              </a:rPr>
              <a:t>culture,</a:t>
            </a:r>
            <a:r>
              <a:rPr sz="2200" spc="-8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and</a:t>
            </a:r>
            <a:endParaRPr sz="2200">
              <a:latin typeface="Tahoma"/>
              <a:cs typeface="Tahoma"/>
            </a:endParaRPr>
          </a:p>
          <a:p>
            <a:pPr marL="265430">
              <a:lnSpc>
                <a:spcPct val="100000"/>
              </a:lnSpc>
              <a:spcBef>
                <a:spcPts val="5"/>
              </a:spcBef>
            </a:pP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pair-programming</a:t>
            </a:r>
            <a:endParaRPr sz="2200">
              <a:latin typeface="Tahoma"/>
              <a:cs typeface="Tahoma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2318004" y="2808732"/>
            <a:ext cx="2380615" cy="1757680"/>
            <a:chOff x="2318004" y="2808732"/>
            <a:chExt cx="2380615" cy="1757680"/>
          </a:xfrm>
        </p:grpSpPr>
        <p:sp>
          <p:nvSpPr>
            <p:cNvPr id="23" name="object 23"/>
            <p:cNvSpPr/>
            <p:nvPr/>
          </p:nvSpPr>
          <p:spPr>
            <a:xfrm>
              <a:off x="2318004" y="3659124"/>
              <a:ext cx="2216150" cy="906780"/>
            </a:xfrm>
            <a:custGeom>
              <a:avLst/>
              <a:gdLst/>
              <a:ahLst/>
              <a:cxnLst/>
              <a:rect l="l" t="t" r="r" b="b"/>
              <a:pathLst>
                <a:path w="2216150" h="906779">
                  <a:moveTo>
                    <a:pt x="2215896" y="0"/>
                  </a:moveTo>
                  <a:lnTo>
                    <a:pt x="0" y="0"/>
                  </a:lnTo>
                  <a:lnTo>
                    <a:pt x="0" y="906779"/>
                  </a:lnTo>
                  <a:lnTo>
                    <a:pt x="2215896" y="906779"/>
                  </a:lnTo>
                  <a:lnTo>
                    <a:pt x="2215896" y="0"/>
                  </a:lnTo>
                  <a:close/>
                </a:path>
              </a:pathLst>
            </a:custGeom>
            <a:solidFill>
              <a:srgbClr val="60AC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4518660" y="2808732"/>
              <a:ext cx="180340" cy="390525"/>
            </a:xfrm>
            <a:custGeom>
              <a:avLst/>
              <a:gdLst/>
              <a:ahLst/>
              <a:cxnLst/>
              <a:rect l="l" t="t" r="r" b="b"/>
              <a:pathLst>
                <a:path w="180339" h="390525">
                  <a:moveTo>
                    <a:pt x="0" y="0"/>
                  </a:moveTo>
                  <a:lnTo>
                    <a:pt x="0" y="390143"/>
                  </a:lnTo>
                  <a:lnTo>
                    <a:pt x="179831" y="1950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29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2318004" y="3663696"/>
            <a:ext cx="2216150" cy="905510"/>
          </a:xfrm>
          <a:prstGeom prst="rect">
            <a:avLst/>
          </a:prstGeom>
        </p:spPr>
        <p:txBody>
          <a:bodyPr vert="horz" wrap="square" lIns="0" tIns="98425" rIns="0" bIns="0" rtlCol="0">
            <a:spAutoFit/>
          </a:bodyPr>
          <a:lstStyle/>
          <a:p>
            <a:pPr marR="172720" algn="r">
              <a:lnSpc>
                <a:spcPct val="100000"/>
              </a:lnSpc>
              <a:spcBef>
                <a:spcPts val="775"/>
              </a:spcBef>
            </a:pPr>
            <a:r>
              <a:rPr sz="2200" spc="60" dirty="0">
                <a:solidFill>
                  <a:srgbClr val="FFFFFF"/>
                </a:solidFill>
                <a:latin typeface="Tahoma"/>
                <a:cs typeface="Tahoma"/>
              </a:rPr>
              <a:t>Software</a:t>
            </a:r>
            <a:endParaRPr sz="2200">
              <a:latin typeface="Tahoma"/>
              <a:cs typeface="Tahoma"/>
            </a:endParaRPr>
          </a:p>
          <a:p>
            <a:pPr marR="171450" algn="r">
              <a:lnSpc>
                <a:spcPct val="100000"/>
              </a:lnSpc>
            </a:pPr>
            <a:r>
              <a:rPr sz="2200" spc="60" dirty="0">
                <a:solidFill>
                  <a:srgbClr val="FFFFFF"/>
                </a:solidFill>
                <a:latin typeface="Tahoma"/>
                <a:cs typeface="Tahoma"/>
              </a:rPr>
              <a:t>Tools</a:t>
            </a:r>
            <a:endParaRPr sz="2200">
              <a:latin typeface="Tahoma"/>
              <a:cs typeface="Tahoma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2037588" y="1731264"/>
            <a:ext cx="2493645" cy="3945890"/>
            <a:chOff x="2037588" y="1731264"/>
            <a:chExt cx="2493645" cy="3945890"/>
          </a:xfrm>
        </p:grpSpPr>
        <p:sp>
          <p:nvSpPr>
            <p:cNvPr id="27" name="object 27"/>
            <p:cNvSpPr/>
            <p:nvPr/>
          </p:nvSpPr>
          <p:spPr>
            <a:xfrm>
              <a:off x="2318004" y="1731264"/>
              <a:ext cx="90170" cy="2834640"/>
            </a:xfrm>
            <a:custGeom>
              <a:avLst/>
              <a:gdLst/>
              <a:ahLst/>
              <a:cxnLst/>
              <a:rect l="l" t="t" r="r" b="b"/>
              <a:pathLst>
                <a:path w="90169" h="2834640">
                  <a:moveTo>
                    <a:pt x="89916" y="0"/>
                  </a:moveTo>
                  <a:lnTo>
                    <a:pt x="0" y="0"/>
                  </a:lnTo>
                  <a:lnTo>
                    <a:pt x="0" y="2834640"/>
                  </a:lnTo>
                  <a:lnTo>
                    <a:pt x="89916" y="2834640"/>
                  </a:lnTo>
                  <a:lnTo>
                    <a:pt x="89916" y="0"/>
                  </a:lnTo>
                  <a:close/>
                </a:path>
              </a:pathLst>
            </a:custGeom>
            <a:solidFill>
              <a:srgbClr val="60AC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2037588" y="1731263"/>
              <a:ext cx="2493645" cy="3945890"/>
            </a:xfrm>
            <a:custGeom>
              <a:avLst/>
              <a:gdLst/>
              <a:ahLst/>
              <a:cxnLst/>
              <a:rect l="l" t="t" r="r" b="b"/>
              <a:pathLst>
                <a:path w="2493645" h="3945890">
                  <a:moveTo>
                    <a:pt x="2493264" y="3038856"/>
                  </a:moveTo>
                  <a:lnTo>
                    <a:pt x="85344" y="3038856"/>
                  </a:lnTo>
                  <a:lnTo>
                    <a:pt x="85344" y="0"/>
                  </a:lnTo>
                  <a:lnTo>
                    <a:pt x="0" y="0"/>
                  </a:lnTo>
                  <a:lnTo>
                    <a:pt x="0" y="3038856"/>
                  </a:lnTo>
                  <a:lnTo>
                    <a:pt x="0" y="3945636"/>
                  </a:lnTo>
                  <a:lnTo>
                    <a:pt x="85344" y="3945636"/>
                  </a:lnTo>
                  <a:lnTo>
                    <a:pt x="2493264" y="3945636"/>
                  </a:lnTo>
                  <a:lnTo>
                    <a:pt x="2493264" y="3038856"/>
                  </a:lnTo>
                  <a:close/>
                </a:path>
              </a:pathLst>
            </a:custGeom>
            <a:solidFill>
              <a:srgbClr val="E26E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2618358" y="4861686"/>
            <a:ext cx="1745614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1024255">
              <a:lnSpc>
                <a:spcPct val="100000"/>
              </a:lnSpc>
              <a:spcBef>
                <a:spcPts val="95"/>
              </a:spcBef>
            </a:pPr>
            <a:r>
              <a:rPr sz="2200" spc="60" dirty="0">
                <a:solidFill>
                  <a:srgbClr val="FFFFFF"/>
                </a:solidFill>
                <a:latin typeface="Tahoma"/>
                <a:cs typeface="Tahoma"/>
              </a:rPr>
              <a:t>To</a:t>
            </a:r>
            <a:r>
              <a:rPr sz="2200" spc="6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2200" spc="55" dirty="0">
                <a:solidFill>
                  <a:srgbClr val="FFFFFF"/>
                </a:solidFill>
                <a:latin typeface="Tahoma"/>
                <a:cs typeface="Tahoma"/>
              </a:rPr>
              <a:t>ls  </a:t>
            </a:r>
            <a:r>
              <a:rPr sz="2200" spc="95" dirty="0">
                <a:solidFill>
                  <a:srgbClr val="FFFFFF"/>
                </a:solidFill>
                <a:latin typeface="Tahoma"/>
                <a:cs typeface="Tahoma"/>
              </a:rPr>
              <a:t>Compatibi</a:t>
            </a:r>
            <a:r>
              <a:rPr sz="2200" spc="3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2200" spc="30" dirty="0">
                <a:solidFill>
                  <a:srgbClr val="FFFFFF"/>
                </a:solidFill>
                <a:latin typeface="Tahoma"/>
                <a:cs typeface="Tahoma"/>
              </a:rPr>
              <a:t>ity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1761744" y="1731263"/>
            <a:ext cx="2776855" cy="5073650"/>
          </a:xfrm>
          <a:custGeom>
            <a:avLst/>
            <a:gdLst/>
            <a:ahLst/>
            <a:cxnLst/>
            <a:rect l="l" t="t" r="r" b="b"/>
            <a:pathLst>
              <a:path w="2776854" h="5073650">
                <a:moveTo>
                  <a:pt x="2776728" y="4166616"/>
                </a:moveTo>
                <a:lnTo>
                  <a:pt x="89916" y="4166616"/>
                </a:lnTo>
                <a:lnTo>
                  <a:pt x="89916" y="0"/>
                </a:lnTo>
                <a:lnTo>
                  <a:pt x="0" y="0"/>
                </a:lnTo>
                <a:lnTo>
                  <a:pt x="0" y="4166616"/>
                </a:lnTo>
                <a:lnTo>
                  <a:pt x="0" y="5073396"/>
                </a:lnTo>
                <a:lnTo>
                  <a:pt x="89916" y="5073396"/>
                </a:lnTo>
                <a:lnTo>
                  <a:pt x="2776728" y="5073396"/>
                </a:lnTo>
                <a:lnTo>
                  <a:pt x="2776728" y="4166616"/>
                </a:lnTo>
                <a:close/>
              </a:path>
            </a:pathLst>
          </a:custGeom>
          <a:solidFill>
            <a:srgbClr val="E78E4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2179066" y="5989447"/>
            <a:ext cx="2193925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R="6985" algn="r">
              <a:lnSpc>
                <a:spcPct val="100000"/>
              </a:lnSpc>
              <a:spcBef>
                <a:spcPts val="95"/>
              </a:spcBef>
            </a:pPr>
            <a:r>
              <a:rPr sz="2200" spc="114" dirty="0">
                <a:solidFill>
                  <a:srgbClr val="FFFFFF"/>
                </a:solidFill>
                <a:latin typeface="Tahoma"/>
                <a:cs typeface="Tahoma"/>
              </a:rPr>
              <a:t>Ne</a:t>
            </a:r>
            <a:r>
              <a:rPr sz="2200" spc="7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2200" spc="90" dirty="0">
                <a:solidFill>
                  <a:srgbClr val="FFFFFF"/>
                </a:solidFill>
                <a:latin typeface="Tahoma"/>
                <a:cs typeface="Tahoma"/>
              </a:rPr>
              <a:t>work</a:t>
            </a:r>
            <a:r>
              <a:rPr sz="22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40" dirty="0">
                <a:solidFill>
                  <a:srgbClr val="FFFFFF"/>
                </a:solidFill>
                <a:latin typeface="Tahoma"/>
                <a:cs typeface="Tahoma"/>
              </a:rPr>
              <a:t>Rela</a:t>
            </a:r>
            <a:r>
              <a:rPr sz="2200" spc="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2200" spc="95" dirty="0">
                <a:solidFill>
                  <a:srgbClr val="FFFFFF"/>
                </a:solidFill>
                <a:latin typeface="Tahoma"/>
                <a:cs typeface="Tahoma"/>
              </a:rPr>
              <a:t>ed</a:t>
            </a:r>
            <a:endParaRPr sz="2200">
              <a:latin typeface="Tahoma"/>
              <a:cs typeface="Tahoma"/>
            </a:endParaRPr>
          </a:p>
          <a:p>
            <a:pPr marR="5080" algn="r">
              <a:lnSpc>
                <a:spcPct val="100000"/>
              </a:lnSpc>
            </a:pPr>
            <a:r>
              <a:rPr sz="2200" spc="25" dirty="0">
                <a:solidFill>
                  <a:srgbClr val="FFFFFF"/>
                </a:solidFill>
                <a:latin typeface="Tahoma"/>
                <a:cs typeface="Tahoma"/>
              </a:rPr>
              <a:t>Issues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1513332" y="1731263"/>
            <a:ext cx="3025140" cy="6184900"/>
          </a:xfrm>
          <a:custGeom>
            <a:avLst/>
            <a:gdLst/>
            <a:ahLst/>
            <a:cxnLst/>
            <a:rect l="l" t="t" r="r" b="b"/>
            <a:pathLst>
              <a:path w="3025140" h="6184900">
                <a:moveTo>
                  <a:pt x="3025140" y="5277612"/>
                </a:moveTo>
                <a:lnTo>
                  <a:pt x="100584" y="5277612"/>
                </a:lnTo>
                <a:lnTo>
                  <a:pt x="100584" y="0"/>
                </a:lnTo>
                <a:lnTo>
                  <a:pt x="1524" y="0"/>
                </a:lnTo>
                <a:lnTo>
                  <a:pt x="1524" y="5277612"/>
                </a:lnTo>
                <a:lnTo>
                  <a:pt x="0" y="5277612"/>
                </a:lnTo>
                <a:lnTo>
                  <a:pt x="0" y="6184392"/>
                </a:lnTo>
                <a:lnTo>
                  <a:pt x="1524" y="6184392"/>
                </a:lnTo>
                <a:lnTo>
                  <a:pt x="100584" y="6184392"/>
                </a:lnTo>
                <a:lnTo>
                  <a:pt x="3025140" y="6184392"/>
                </a:lnTo>
                <a:lnTo>
                  <a:pt x="3025140" y="5277612"/>
                </a:lnTo>
                <a:close/>
              </a:path>
            </a:pathLst>
          </a:custGeom>
          <a:solidFill>
            <a:srgbClr val="31BBA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1513332" y="7008876"/>
            <a:ext cx="3025140" cy="906780"/>
          </a:xfrm>
          <a:prstGeom prst="rect">
            <a:avLst/>
          </a:prstGeom>
        </p:spPr>
        <p:txBody>
          <a:bodyPr vert="horz" wrap="square" lIns="0" tIns="271145" rIns="0" bIns="0" rtlCol="0">
            <a:spAutoFit/>
          </a:bodyPr>
          <a:lstStyle/>
          <a:p>
            <a:pPr marL="334010">
              <a:lnSpc>
                <a:spcPct val="100000"/>
              </a:lnSpc>
              <a:spcBef>
                <a:spcPts val="2135"/>
              </a:spcBef>
            </a:pPr>
            <a:r>
              <a:rPr sz="2200" spc="75" dirty="0">
                <a:solidFill>
                  <a:srgbClr val="FFFFFF"/>
                </a:solidFill>
                <a:latin typeface="Tahoma"/>
                <a:cs typeface="Tahoma"/>
              </a:rPr>
              <a:t>Cost</a:t>
            </a:r>
            <a:r>
              <a:rPr sz="2200" spc="-1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FFFFFF"/>
                </a:solidFill>
                <a:latin typeface="Tahoma"/>
                <a:cs typeface="Tahoma"/>
              </a:rPr>
              <a:t>Related</a:t>
            </a:r>
            <a:r>
              <a:rPr sz="22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25" dirty="0">
                <a:solidFill>
                  <a:srgbClr val="FFFFFF"/>
                </a:solidFill>
                <a:latin typeface="Tahoma"/>
                <a:cs typeface="Tahoma"/>
              </a:rPr>
              <a:t>Issues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2615183" y="2546604"/>
            <a:ext cx="1915795" cy="906780"/>
          </a:xfrm>
          <a:custGeom>
            <a:avLst/>
            <a:gdLst/>
            <a:ahLst/>
            <a:cxnLst/>
            <a:rect l="l" t="t" r="r" b="b"/>
            <a:pathLst>
              <a:path w="1915795" h="906779">
                <a:moveTo>
                  <a:pt x="1915668" y="0"/>
                </a:moveTo>
                <a:lnTo>
                  <a:pt x="0" y="0"/>
                </a:lnTo>
                <a:lnTo>
                  <a:pt x="0" y="906780"/>
                </a:lnTo>
                <a:lnTo>
                  <a:pt x="1915668" y="906780"/>
                </a:lnTo>
                <a:lnTo>
                  <a:pt x="1915668" y="0"/>
                </a:lnTo>
                <a:close/>
              </a:path>
            </a:pathLst>
          </a:custGeom>
          <a:solidFill>
            <a:srgbClr val="8295A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2615183" y="2546604"/>
            <a:ext cx="1915795" cy="906780"/>
          </a:xfrm>
          <a:prstGeom prst="rect">
            <a:avLst/>
          </a:prstGeom>
        </p:spPr>
        <p:txBody>
          <a:bodyPr vert="horz" wrap="square" lIns="0" tIns="102235" rIns="0" bIns="0" rtlCol="0">
            <a:spAutoFit/>
          </a:bodyPr>
          <a:lstStyle/>
          <a:p>
            <a:pPr marL="713105">
              <a:lnSpc>
                <a:spcPct val="100000"/>
              </a:lnSpc>
              <a:spcBef>
                <a:spcPts val="805"/>
              </a:spcBef>
            </a:pPr>
            <a:r>
              <a:rPr sz="2200" spc="85" dirty="0">
                <a:solidFill>
                  <a:srgbClr val="FFFFFF"/>
                </a:solidFill>
                <a:latin typeface="Tahoma"/>
                <a:cs typeface="Tahoma"/>
              </a:rPr>
              <a:t>DevOps</a:t>
            </a:r>
            <a:endParaRPr sz="2200">
              <a:latin typeface="Tahoma"/>
              <a:cs typeface="Tahoma"/>
            </a:endParaRPr>
          </a:p>
          <a:p>
            <a:pPr marL="777240">
              <a:lnSpc>
                <a:spcPct val="100000"/>
              </a:lnSpc>
              <a:spcBef>
                <a:spcPts val="5"/>
              </a:spcBef>
            </a:pPr>
            <a:r>
              <a:rPr sz="2200" spc="80" dirty="0">
                <a:solidFill>
                  <a:srgbClr val="FFFFFF"/>
                </a:solidFill>
                <a:latin typeface="Tahoma"/>
                <a:cs typeface="Tahoma"/>
              </a:rPr>
              <a:t>Culture</a:t>
            </a:r>
            <a:endParaRPr sz="2200">
              <a:latin typeface="Tahoma"/>
              <a:cs typeface="Tahoma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1328927" y="1228344"/>
            <a:ext cx="4815840" cy="2225040"/>
            <a:chOff x="1328927" y="1228344"/>
            <a:chExt cx="4815840" cy="2225040"/>
          </a:xfrm>
        </p:grpSpPr>
        <p:sp>
          <p:nvSpPr>
            <p:cNvPr id="37" name="object 37"/>
            <p:cNvSpPr/>
            <p:nvPr/>
          </p:nvSpPr>
          <p:spPr>
            <a:xfrm>
              <a:off x="2615183" y="1731263"/>
              <a:ext cx="90170" cy="1722120"/>
            </a:xfrm>
            <a:custGeom>
              <a:avLst/>
              <a:gdLst/>
              <a:ahLst/>
              <a:cxnLst/>
              <a:rect l="l" t="t" r="r" b="b"/>
              <a:pathLst>
                <a:path w="90169" h="1722120">
                  <a:moveTo>
                    <a:pt x="89916" y="0"/>
                  </a:moveTo>
                  <a:lnTo>
                    <a:pt x="0" y="0"/>
                  </a:lnTo>
                  <a:lnTo>
                    <a:pt x="0" y="1722119"/>
                  </a:lnTo>
                  <a:lnTo>
                    <a:pt x="89916" y="1722119"/>
                  </a:lnTo>
                  <a:lnTo>
                    <a:pt x="89916" y="0"/>
                  </a:lnTo>
                  <a:close/>
                </a:path>
              </a:pathLst>
            </a:custGeom>
            <a:solidFill>
              <a:srgbClr val="8295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1328927" y="1228344"/>
              <a:ext cx="4815840" cy="620395"/>
            </a:xfrm>
            <a:custGeom>
              <a:avLst/>
              <a:gdLst/>
              <a:ahLst/>
              <a:cxnLst/>
              <a:rect l="l" t="t" r="r" b="b"/>
              <a:pathLst>
                <a:path w="4815840" h="620394">
                  <a:moveTo>
                    <a:pt x="4712462" y="0"/>
                  </a:moveTo>
                  <a:lnTo>
                    <a:pt x="103378" y="0"/>
                  </a:lnTo>
                  <a:lnTo>
                    <a:pt x="63115" y="8116"/>
                  </a:lnTo>
                  <a:lnTo>
                    <a:pt x="30257" y="30257"/>
                  </a:lnTo>
                  <a:lnTo>
                    <a:pt x="8116" y="63115"/>
                  </a:lnTo>
                  <a:lnTo>
                    <a:pt x="0" y="103377"/>
                  </a:lnTo>
                  <a:lnTo>
                    <a:pt x="0" y="516889"/>
                  </a:lnTo>
                  <a:lnTo>
                    <a:pt x="8116" y="557152"/>
                  </a:lnTo>
                  <a:lnTo>
                    <a:pt x="30257" y="590010"/>
                  </a:lnTo>
                  <a:lnTo>
                    <a:pt x="63115" y="612151"/>
                  </a:lnTo>
                  <a:lnTo>
                    <a:pt x="103378" y="620267"/>
                  </a:lnTo>
                  <a:lnTo>
                    <a:pt x="4712462" y="620267"/>
                  </a:lnTo>
                  <a:lnTo>
                    <a:pt x="4752724" y="612151"/>
                  </a:lnTo>
                  <a:lnTo>
                    <a:pt x="4785582" y="590010"/>
                  </a:lnTo>
                  <a:lnTo>
                    <a:pt x="4807723" y="557152"/>
                  </a:lnTo>
                  <a:lnTo>
                    <a:pt x="4815840" y="516889"/>
                  </a:lnTo>
                  <a:lnTo>
                    <a:pt x="4815840" y="103377"/>
                  </a:lnTo>
                  <a:lnTo>
                    <a:pt x="4807723" y="63115"/>
                  </a:lnTo>
                  <a:lnTo>
                    <a:pt x="4785582" y="30257"/>
                  </a:lnTo>
                  <a:lnTo>
                    <a:pt x="4752724" y="8116"/>
                  </a:lnTo>
                  <a:lnTo>
                    <a:pt x="4712462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9" name="object 39"/>
          <p:cNvSpPr txBox="1"/>
          <p:nvPr/>
        </p:nvSpPr>
        <p:spPr>
          <a:xfrm>
            <a:off x="1603628" y="1343914"/>
            <a:ext cx="426466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70" dirty="0">
                <a:solidFill>
                  <a:srgbClr val="FFFFFF"/>
                </a:solidFill>
                <a:latin typeface="Tahoma"/>
                <a:cs typeface="Tahoma"/>
              </a:rPr>
              <a:t>Constantly</a:t>
            </a:r>
            <a:r>
              <a:rPr sz="2200" spc="-1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FFFFFF"/>
                </a:solidFill>
                <a:latin typeface="Tahoma"/>
                <a:cs typeface="Tahoma"/>
              </a:rPr>
              <a:t>Changing</a:t>
            </a:r>
            <a:r>
              <a:rPr sz="22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35" dirty="0">
                <a:solidFill>
                  <a:srgbClr val="FFFFFF"/>
                </a:solidFill>
                <a:latin typeface="Tahoma"/>
                <a:cs typeface="Tahoma"/>
              </a:rPr>
              <a:t>Challenges:</a:t>
            </a:r>
            <a:endParaRPr sz="2200">
              <a:latin typeface="Tahoma"/>
              <a:cs typeface="Tahoma"/>
            </a:endParaRPr>
          </a:p>
        </p:txBody>
      </p:sp>
      <p:pic>
        <p:nvPicPr>
          <p:cNvPr id="40" name="object 4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342132" y="757427"/>
            <a:ext cx="9619488" cy="365759"/>
          </a:xfrm>
          <a:prstGeom prst="rect">
            <a:avLst/>
          </a:prstGeom>
        </p:spPr>
      </p:pic>
    </p:spTree>
  </p:cSld>
  <p:clrMapOvr>
    <a:masterClrMapping/>
  </p:clrMapOvr>
</p:sld>
</file>

<file path=ppt/slides/slide50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391145" y="306451"/>
            <a:ext cx="14725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45" dirty="0">
                <a:solidFill>
                  <a:srgbClr val="3E3E3E"/>
                </a:solidFill>
              </a:rPr>
              <a:t>Servi</a:t>
            </a:r>
            <a:r>
              <a:rPr spc="-40" dirty="0">
                <a:solidFill>
                  <a:srgbClr val="3E3E3E"/>
                </a:solidFill>
              </a:rPr>
              <a:t>c</a:t>
            </a:r>
            <a:r>
              <a:rPr spc="-35" dirty="0">
                <a:solidFill>
                  <a:srgbClr val="3E3E3E"/>
                </a:solidFill>
              </a:rPr>
              <a:t>es</a:t>
            </a:r>
          </a:p>
        </p:txBody>
      </p:sp>
      <p:sp>
        <p:nvSpPr>
          <p:cNvPr id="4" name="object 4"/>
          <p:cNvSpPr/>
          <p:nvPr/>
        </p:nvSpPr>
        <p:spPr>
          <a:xfrm>
            <a:off x="3308603" y="3128772"/>
            <a:ext cx="3217545" cy="2433955"/>
          </a:xfrm>
          <a:custGeom>
            <a:avLst/>
            <a:gdLst/>
            <a:ahLst/>
            <a:cxnLst/>
            <a:rect l="l" t="t" r="r" b="b"/>
            <a:pathLst>
              <a:path w="3217545" h="2433954">
                <a:moveTo>
                  <a:pt x="2811526" y="0"/>
                </a:moveTo>
                <a:lnTo>
                  <a:pt x="405638" y="0"/>
                </a:lnTo>
                <a:lnTo>
                  <a:pt x="358331" y="2729"/>
                </a:lnTo>
                <a:lnTo>
                  <a:pt x="312628" y="10713"/>
                </a:lnTo>
                <a:lnTo>
                  <a:pt x="268832" y="23648"/>
                </a:lnTo>
                <a:lnTo>
                  <a:pt x="227248" y="41229"/>
                </a:lnTo>
                <a:lnTo>
                  <a:pt x="188180" y="63152"/>
                </a:lnTo>
                <a:lnTo>
                  <a:pt x="151931" y="89114"/>
                </a:lnTo>
                <a:lnTo>
                  <a:pt x="118808" y="118808"/>
                </a:lnTo>
                <a:lnTo>
                  <a:pt x="89114" y="151931"/>
                </a:lnTo>
                <a:lnTo>
                  <a:pt x="63152" y="188180"/>
                </a:lnTo>
                <a:lnTo>
                  <a:pt x="41229" y="227248"/>
                </a:lnTo>
                <a:lnTo>
                  <a:pt x="23648" y="268832"/>
                </a:lnTo>
                <a:lnTo>
                  <a:pt x="10713" y="312628"/>
                </a:lnTo>
                <a:lnTo>
                  <a:pt x="2729" y="358331"/>
                </a:lnTo>
                <a:lnTo>
                  <a:pt x="0" y="405638"/>
                </a:lnTo>
                <a:lnTo>
                  <a:pt x="0" y="2028189"/>
                </a:lnTo>
                <a:lnTo>
                  <a:pt x="2729" y="2075496"/>
                </a:lnTo>
                <a:lnTo>
                  <a:pt x="10713" y="2121199"/>
                </a:lnTo>
                <a:lnTo>
                  <a:pt x="23648" y="2164995"/>
                </a:lnTo>
                <a:lnTo>
                  <a:pt x="41229" y="2206579"/>
                </a:lnTo>
                <a:lnTo>
                  <a:pt x="63152" y="2245647"/>
                </a:lnTo>
                <a:lnTo>
                  <a:pt x="89114" y="2281896"/>
                </a:lnTo>
                <a:lnTo>
                  <a:pt x="118808" y="2315019"/>
                </a:lnTo>
                <a:lnTo>
                  <a:pt x="151931" y="2344713"/>
                </a:lnTo>
                <a:lnTo>
                  <a:pt x="188180" y="2370675"/>
                </a:lnTo>
                <a:lnTo>
                  <a:pt x="227248" y="2392598"/>
                </a:lnTo>
                <a:lnTo>
                  <a:pt x="268832" y="2410179"/>
                </a:lnTo>
                <a:lnTo>
                  <a:pt x="312628" y="2423114"/>
                </a:lnTo>
                <a:lnTo>
                  <a:pt x="358331" y="2431098"/>
                </a:lnTo>
                <a:lnTo>
                  <a:pt x="405638" y="2433828"/>
                </a:lnTo>
                <a:lnTo>
                  <a:pt x="2811526" y="2433828"/>
                </a:lnTo>
                <a:lnTo>
                  <a:pt x="2858832" y="2431098"/>
                </a:lnTo>
                <a:lnTo>
                  <a:pt x="2904535" y="2423114"/>
                </a:lnTo>
                <a:lnTo>
                  <a:pt x="2948331" y="2410179"/>
                </a:lnTo>
                <a:lnTo>
                  <a:pt x="2989915" y="2392598"/>
                </a:lnTo>
                <a:lnTo>
                  <a:pt x="3028983" y="2370675"/>
                </a:lnTo>
                <a:lnTo>
                  <a:pt x="3065232" y="2344713"/>
                </a:lnTo>
                <a:lnTo>
                  <a:pt x="3098355" y="2315019"/>
                </a:lnTo>
                <a:lnTo>
                  <a:pt x="3128049" y="2281896"/>
                </a:lnTo>
                <a:lnTo>
                  <a:pt x="3154011" y="2245647"/>
                </a:lnTo>
                <a:lnTo>
                  <a:pt x="3175934" y="2206579"/>
                </a:lnTo>
                <a:lnTo>
                  <a:pt x="3193515" y="2164995"/>
                </a:lnTo>
                <a:lnTo>
                  <a:pt x="3206450" y="2121199"/>
                </a:lnTo>
                <a:lnTo>
                  <a:pt x="3214434" y="2075496"/>
                </a:lnTo>
                <a:lnTo>
                  <a:pt x="3217164" y="2028189"/>
                </a:lnTo>
                <a:lnTo>
                  <a:pt x="3217164" y="405638"/>
                </a:lnTo>
                <a:lnTo>
                  <a:pt x="3214434" y="358331"/>
                </a:lnTo>
                <a:lnTo>
                  <a:pt x="3206450" y="312628"/>
                </a:lnTo>
                <a:lnTo>
                  <a:pt x="3193515" y="268832"/>
                </a:lnTo>
                <a:lnTo>
                  <a:pt x="3175934" y="227248"/>
                </a:lnTo>
                <a:lnTo>
                  <a:pt x="3154011" y="188180"/>
                </a:lnTo>
                <a:lnTo>
                  <a:pt x="3128049" y="151931"/>
                </a:lnTo>
                <a:lnTo>
                  <a:pt x="3098355" y="118808"/>
                </a:lnTo>
                <a:lnTo>
                  <a:pt x="3065232" y="89114"/>
                </a:lnTo>
                <a:lnTo>
                  <a:pt x="3028983" y="63152"/>
                </a:lnTo>
                <a:lnTo>
                  <a:pt x="2989915" y="41229"/>
                </a:lnTo>
                <a:lnTo>
                  <a:pt x="2948331" y="23648"/>
                </a:lnTo>
                <a:lnTo>
                  <a:pt x="2904535" y="10713"/>
                </a:lnTo>
                <a:lnTo>
                  <a:pt x="2858832" y="2729"/>
                </a:lnTo>
                <a:lnTo>
                  <a:pt x="2811526" y="0"/>
                </a:lnTo>
                <a:close/>
              </a:path>
            </a:pathLst>
          </a:custGeom>
          <a:solidFill>
            <a:srgbClr val="F4AF81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3303841" y="3124009"/>
            <a:ext cx="3227070" cy="2443480"/>
            <a:chOff x="3303841" y="3124009"/>
            <a:chExt cx="3227070" cy="2443480"/>
          </a:xfrm>
        </p:grpSpPr>
        <p:sp>
          <p:nvSpPr>
            <p:cNvPr id="6" name="object 6"/>
            <p:cNvSpPr/>
            <p:nvPr/>
          </p:nvSpPr>
          <p:spPr>
            <a:xfrm>
              <a:off x="3308603" y="3128772"/>
              <a:ext cx="3217545" cy="2433955"/>
            </a:xfrm>
            <a:custGeom>
              <a:avLst/>
              <a:gdLst/>
              <a:ahLst/>
              <a:cxnLst/>
              <a:rect l="l" t="t" r="r" b="b"/>
              <a:pathLst>
                <a:path w="3217545" h="2433954">
                  <a:moveTo>
                    <a:pt x="0" y="405638"/>
                  </a:moveTo>
                  <a:lnTo>
                    <a:pt x="2729" y="358331"/>
                  </a:lnTo>
                  <a:lnTo>
                    <a:pt x="10713" y="312628"/>
                  </a:lnTo>
                  <a:lnTo>
                    <a:pt x="23648" y="268832"/>
                  </a:lnTo>
                  <a:lnTo>
                    <a:pt x="41229" y="227248"/>
                  </a:lnTo>
                  <a:lnTo>
                    <a:pt x="63152" y="188180"/>
                  </a:lnTo>
                  <a:lnTo>
                    <a:pt x="89114" y="151931"/>
                  </a:lnTo>
                  <a:lnTo>
                    <a:pt x="118808" y="118808"/>
                  </a:lnTo>
                  <a:lnTo>
                    <a:pt x="151931" y="89114"/>
                  </a:lnTo>
                  <a:lnTo>
                    <a:pt x="188180" y="63152"/>
                  </a:lnTo>
                  <a:lnTo>
                    <a:pt x="227248" y="41229"/>
                  </a:lnTo>
                  <a:lnTo>
                    <a:pt x="268832" y="23648"/>
                  </a:lnTo>
                  <a:lnTo>
                    <a:pt x="312628" y="10713"/>
                  </a:lnTo>
                  <a:lnTo>
                    <a:pt x="358331" y="2729"/>
                  </a:lnTo>
                  <a:lnTo>
                    <a:pt x="405638" y="0"/>
                  </a:lnTo>
                  <a:lnTo>
                    <a:pt x="2811526" y="0"/>
                  </a:lnTo>
                  <a:lnTo>
                    <a:pt x="2858832" y="2729"/>
                  </a:lnTo>
                  <a:lnTo>
                    <a:pt x="2904535" y="10713"/>
                  </a:lnTo>
                  <a:lnTo>
                    <a:pt x="2948331" y="23648"/>
                  </a:lnTo>
                  <a:lnTo>
                    <a:pt x="2989915" y="41229"/>
                  </a:lnTo>
                  <a:lnTo>
                    <a:pt x="3028983" y="63152"/>
                  </a:lnTo>
                  <a:lnTo>
                    <a:pt x="3065232" y="89114"/>
                  </a:lnTo>
                  <a:lnTo>
                    <a:pt x="3098355" y="118808"/>
                  </a:lnTo>
                  <a:lnTo>
                    <a:pt x="3128049" y="151931"/>
                  </a:lnTo>
                  <a:lnTo>
                    <a:pt x="3154011" y="188180"/>
                  </a:lnTo>
                  <a:lnTo>
                    <a:pt x="3175934" y="227248"/>
                  </a:lnTo>
                  <a:lnTo>
                    <a:pt x="3193515" y="268832"/>
                  </a:lnTo>
                  <a:lnTo>
                    <a:pt x="3206450" y="312628"/>
                  </a:lnTo>
                  <a:lnTo>
                    <a:pt x="3214434" y="358331"/>
                  </a:lnTo>
                  <a:lnTo>
                    <a:pt x="3217164" y="405638"/>
                  </a:lnTo>
                  <a:lnTo>
                    <a:pt x="3217164" y="2028189"/>
                  </a:lnTo>
                  <a:lnTo>
                    <a:pt x="3214434" y="2075496"/>
                  </a:lnTo>
                  <a:lnTo>
                    <a:pt x="3206450" y="2121199"/>
                  </a:lnTo>
                  <a:lnTo>
                    <a:pt x="3193515" y="2164995"/>
                  </a:lnTo>
                  <a:lnTo>
                    <a:pt x="3175934" y="2206579"/>
                  </a:lnTo>
                  <a:lnTo>
                    <a:pt x="3154011" y="2245647"/>
                  </a:lnTo>
                  <a:lnTo>
                    <a:pt x="3128049" y="2281896"/>
                  </a:lnTo>
                  <a:lnTo>
                    <a:pt x="3098355" y="2315019"/>
                  </a:lnTo>
                  <a:lnTo>
                    <a:pt x="3065232" y="2344713"/>
                  </a:lnTo>
                  <a:lnTo>
                    <a:pt x="3028983" y="2370675"/>
                  </a:lnTo>
                  <a:lnTo>
                    <a:pt x="2989915" y="2392598"/>
                  </a:lnTo>
                  <a:lnTo>
                    <a:pt x="2948331" y="2410179"/>
                  </a:lnTo>
                  <a:lnTo>
                    <a:pt x="2904535" y="2423114"/>
                  </a:lnTo>
                  <a:lnTo>
                    <a:pt x="2858832" y="2431098"/>
                  </a:lnTo>
                  <a:lnTo>
                    <a:pt x="2811526" y="2433828"/>
                  </a:lnTo>
                  <a:lnTo>
                    <a:pt x="405638" y="2433828"/>
                  </a:lnTo>
                  <a:lnTo>
                    <a:pt x="358331" y="2431098"/>
                  </a:lnTo>
                  <a:lnTo>
                    <a:pt x="312628" y="2423114"/>
                  </a:lnTo>
                  <a:lnTo>
                    <a:pt x="268832" y="2410179"/>
                  </a:lnTo>
                  <a:lnTo>
                    <a:pt x="227248" y="2392598"/>
                  </a:lnTo>
                  <a:lnTo>
                    <a:pt x="188180" y="2370675"/>
                  </a:lnTo>
                  <a:lnTo>
                    <a:pt x="151931" y="2344713"/>
                  </a:lnTo>
                  <a:lnTo>
                    <a:pt x="118808" y="2315019"/>
                  </a:lnTo>
                  <a:lnTo>
                    <a:pt x="89114" y="2281896"/>
                  </a:lnTo>
                  <a:lnTo>
                    <a:pt x="63152" y="2245647"/>
                  </a:lnTo>
                  <a:lnTo>
                    <a:pt x="41229" y="2206579"/>
                  </a:lnTo>
                  <a:lnTo>
                    <a:pt x="23648" y="2164995"/>
                  </a:lnTo>
                  <a:lnTo>
                    <a:pt x="10713" y="2121199"/>
                  </a:lnTo>
                  <a:lnTo>
                    <a:pt x="2729" y="2075496"/>
                  </a:lnTo>
                  <a:lnTo>
                    <a:pt x="0" y="2028189"/>
                  </a:lnTo>
                  <a:lnTo>
                    <a:pt x="0" y="405638"/>
                  </a:lnTo>
                  <a:close/>
                </a:path>
              </a:pathLst>
            </a:custGeom>
            <a:ln w="9525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575303" y="3253740"/>
              <a:ext cx="2662555" cy="2123440"/>
            </a:xfrm>
            <a:custGeom>
              <a:avLst/>
              <a:gdLst/>
              <a:ahLst/>
              <a:cxnLst/>
              <a:rect l="l" t="t" r="r" b="b"/>
              <a:pathLst>
                <a:path w="2662554" h="2123440">
                  <a:moveTo>
                    <a:pt x="2662428" y="0"/>
                  </a:moveTo>
                  <a:lnTo>
                    <a:pt x="0" y="0"/>
                  </a:lnTo>
                  <a:lnTo>
                    <a:pt x="0" y="2122931"/>
                  </a:lnTo>
                  <a:lnTo>
                    <a:pt x="2662428" y="2122931"/>
                  </a:lnTo>
                  <a:lnTo>
                    <a:pt x="2662428" y="0"/>
                  </a:lnTo>
                  <a:close/>
                </a:path>
              </a:pathLst>
            </a:custGeom>
            <a:solidFill>
              <a:srgbClr val="F4AF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3654297" y="3311397"/>
            <a:ext cx="2367280" cy="19469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855344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solidFill>
                  <a:srgbClr val="008000"/>
                </a:solidFill>
                <a:latin typeface="Courier New"/>
                <a:cs typeface="Courier New"/>
              </a:rPr>
              <a:t>apiVersion</a:t>
            </a:r>
            <a:r>
              <a:rPr sz="1400" spc="-5" dirty="0">
                <a:solidFill>
                  <a:srgbClr val="3E3E3E"/>
                </a:solidFill>
                <a:latin typeface="Courier New"/>
                <a:cs typeface="Courier New"/>
              </a:rPr>
              <a:t>:</a:t>
            </a:r>
            <a:r>
              <a:rPr sz="1400" spc="-85" dirty="0">
                <a:solidFill>
                  <a:srgbClr val="3E3E3E"/>
                </a:solidFill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3E3E3E"/>
                </a:solidFill>
                <a:latin typeface="Courier New"/>
                <a:cs typeface="Courier New"/>
              </a:rPr>
              <a:t>v1 </a:t>
            </a:r>
            <a:r>
              <a:rPr sz="1400" spc="-825" dirty="0">
                <a:solidFill>
                  <a:srgbClr val="3E3E3E"/>
                </a:solidFill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008000"/>
                </a:solidFill>
                <a:latin typeface="Courier New"/>
                <a:cs typeface="Courier New"/>
              </a:rPr>
              <a:t>kind</a:t>
            </a:r>
            <a:r>
              <a:rPr sz="1400" spc="-5" dirty="0">
                <a:solidFill>
                  <a:srgbClr val="3E3E3E"/>
                </a:solidFill>
                <a:latin typeface="Courier New"/>
                <a:cs typeface="Courier New"/>
              </a:rPr>
              <a:t>: </a:t>
            </a:r>
            <a:r>
              <a:rPr sz="1400" spc="-10" dirty="0">
                <a:solidFill>
                  <a:srgbClr val="3E3E3E"/>
                </a:solidFill>
                <a:latin typeface="Courier New"/>
                <a:cs typeface="Courier New"/>
              </a:rPr>
              <a:t>Service </a:t>
            </a:r>
            <a:r>
              <a:rPr sz="1400" spc="-5" dirty="0">
                <a:solidFill>
                  <a:srgbClr val="3E3E3E"/>
                </a:solidFill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008000"/>
                </a:solidFill>
                <a:latin typeface="Courier New"/>
                <a:cs typeface="Courier New"/>
              </a:rPr>
              <a:t>metadata</a:t>
            </a:r>
            <a:r>
              <a:rPr sz="1400" spc="-5" dirty="0">
                <a:solidFill>
                  <a:srgbClr val="3E3E3E"/>
                </a:solidFill>
                <a:latin typeface="Courier New"/>
                <a:cs typeface="Courier New"/>
              </a:rPr>
              <a:t>:</a:t>
            </a:r>
            <a:endParaRPr sz="1400">
              <a:latin typeface="Courier New"/>
              <a:cs typeface="Courier New"/>
            </a:endParaRPr>
          </a:p>
          <a:p>
            <a:pPr marL="12700" marR="429895" indent="213360">
              <a:lnSpc>
                <a:spcPct val="100000"/>
              </a:lnSpc>
            </a:pPr>
            <a:r>
              <a:rPr sz="1400" spc="-5" dirty="0">
                <a:solidFill>
                  <a:srgbClr val="008000"/>
                </a:solidFill>
                <a:latin typeface="Courier New"/>
                <a:cs typeface="Courier New"/>
              </a:rPr>
              <a:t>name</a:t>
            </a:r>
            <a:r>
              <a:rPr sz="1400" spc="-5" dirty="0">
                <a:solidFill>
                  <a:srgbClr val="3E3E3E"/>
                </a:solidFill>
                <a:latin typeface="Courier New"/>
                <a:cs typeface="Courier New"/>
              </a:rPr>
              <a:t>:</a:t>
            </a:r>
            <a:r>
              <a:rPr sz="1400" spc="-90" dirty="0">
                <a:solidFill>
                  <a:srgbClr val="3E3E3E"/>
                </a:solidFill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3E3E3E"/>
                </a:solidFill>
                <a:latin typeface="Courier New"/>
                <a:cs typeface="Courier New"/>
              </a:rPr>
              <a:t>my-service </a:t>
            </a:r>
            <a:r>
              <a:rPr sz="1400" spc="-825" dirty="0">
                <a:solidFill>
                  <a:srgbClr val="3E3E3E"/>
                </a:solidFill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008000"/>
                </a:solidFill>
                <a:latin typeface="Courier New"/>
                <a:cs typeface="Courier New"/>
              </a:rPr>
              <a:t>spec</a:t>
            </a:r>
            <a:r>
              <a:rPr sz="1400" spc="-5" dirty="0">
                <a:solidFill>
                  <a:srgbClr val="3E3E3E"/>
                </a:solidFill>
                <a:latin typeface="Courier New"/>
                <a:cs typeface="Courier New"/>
              </a:rPr>
              <a:t>:</a:t>
            </a:r>
            <a:endParaRPr sz="1400">
              <a:latin typeface="Courier New"/>
              <a:cs typeface="Courier New"/>
            </a:endParaRPr>
          </a:p>
          <a:p>
            <a:pPr marL="226060">
              <a:lnSpc>
                <a:spcPct val="100000"/>
              </a:lnSpc>
            </a:pPr>
            <a:r>
              <a:rPr sz="1400" spc="-5" dirty="0">
                <a:solidFill>
                  <a:srgbClr val="008000"/>
                </a:solidFill>
                <a:latin typeface="Courier New"/>
                <a:cs typeface="Courier New"/>
              </a:rPr>
              <a:t>ports</a:t>
            </a:r>
            <a:r>
              <a:rPr sz="1400" spc="-5" dirty="0">
                <a:solidFill>
                  <a:srgbClr val="3E3E3E"/>
                </a:solidFill>
                <a:latin typeface="Courier New"/>
                <a:cs typeface="Courier New"/>
              </a:rPr>
              <a:t>:</a:t>
            </a:r>
            <a:endParaRPr sz="1400">
              <a:latin typeface="Courier New"/>
              <a:cs typeface="Courier New"/>
            </a:endParaRPr>
          </a:p>
          <a:p>
            <a:pPr marL="652145" marR="323850" indent="-213360">
              <a:lnSpc>
                <a:spcPct val="100000"/>
              </a:lnSpc>
            </a:pPr>
            <a:r>
              <a:rPr sz="1400" dirty="0">
                <a:solidFill>
                  <a:srgbClr val="3E3E3E"/>
                </a:solidFill>
                <a:latin typeface="Courier New"/>
                <a:cs typeface="Courier New"/>
              </a:rPr>
              <a:t>-</a:t>
            </a:r>
            <a:r>
              <a:rPr sz="1400" spc="-35" dirty="0">
                <a:solidFill>
                  <a:srgbClr val="3E3E3E"/>
                </a:solidFill>
                <a:latin typeface="Courier New"/>
                <a:cs typeface="Courier New"/>
              </a:rPr>
              <a:t> </a:t>
            </a:r>
            <a:r>
              <a:rPr sz="1400" spc="-10" dirty="0">
                <a:solidFill>
                  <a:srgbClr val="008000"/>
                </a:solidFill>
                <a:latin typeface="Courier New"/>
                <a:cs typeface="Courier New"/>
              </a:rPr>
              <a:t>protocol</a:t>
            </a:r>
            <a:r>
              <a:rPr sz="1400" spc="-10" dirty="0">
                <a:solidFill>
                  <a:srgbClr val="3E3E3E"/>
                </a:solidFill>
                <a:latin typeface="Courier New"/>
                <a:cs typeface="Courier New"/>
              </a:rPr>
              <a:t>:</a:t>
            </a:r>
            <a:r>
              <a:rPr sz="1400" spc="-30" dirty="0">
                <a:solidFill>
                  <a:srgbClr val="3E3E3E"/>
                </a:solidFill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3E3E3E"/>
                </a:solidFill>
                <a:latin typeface="Courier New"/>
                <a:cs typeface="Courier New"/>
              </a:rPr>
              <a:t>TCP </a:t>
            </a:r>
            <a:r>
              <a:rPr sz="1400" spc="-825" dirty="0">
                <a:solidFill>
                  <a:srgbClr val="3E3E3E"/>
                </a:solidFill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008000"/>
                </a:solidFill>
                <a:latin typeface="Courier New"/>
                <a:cs typeface="Courier New"/>
              </a:rPr>
              <a:t>port</a:t>
            </a:r>
            <a:r>
              <a:rPr sz="1400" spc="-5" dirty="0">
                <a:solidFill>
                  <a:srgbClr val="3E3E3E"/>
                </a:solidFill>
                <a:latin typeface="Courier New"/>
                <a:cs typeface="Courier New"/>
              </a:rPr>
              <a:t>:</a:t>
            </a:r>
            <a:r>
              <a:rPr sz="1400" spc="-30" dirty="0">
                <a:solidFill>
                  <a:srgbClr val="3E3E3E"/>
                </a:solidFill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3E3E3E"/>
                </a:solidFill>
                <a:latin typeface="Courier New"/>
                <a:cs typeface="Courier New"/>
              </a:rPr>
              <a:t>80</a:t>
            </a:r>
            <a:endParaRPr sz="1400">
              <a:latin typeface="Courier New"/>
              <a:cs typeface="Courier New"/>
            </a:endParaRPr>
          </a:p>
          <a:p>
            <a:pPr marL="652145">
              <a:lnSpc>
                <a:spcPct val="100000"/>
              </a:lnSpc>
            </a:pPr>
            <a:r>
              <a:rPr sz="1400" spc="-10" dirty="0">
                <a:solidFill>
                  <a:srgbClr val="008000"/>
                </a:solidFill>
                <a:latin typeface="Courier New"/>
                <a:cs typeface="Courier New"/>
              </a:rPr>
              <a:t>targetPort</a:t>
            </a:r>
            <a:r>
              <a:rPr sz="1400" spc="-10" dirty="0">
                <a:solidFill>
                  <a:srgbClr val="3E3E3E"/>
                </a:solidFill>
                <a:latin typeface="Courier New"/>
                <a:cs typeface="Courier New"/>
              </a:rPr>
              <a:t>:</a:t>
            </a:r>
            <a:r>
              <a:rPr sz="1400" spc="-45" dirty="0">
                <a:solidFill>
                  <a:srgbClr val="3E3E3E"/>
                </a:solidFill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3E3E3E"/>
                </a:solidFill>
                <a:latin typeface="Courier New"/>
                <a:cs typeface="Courier New"/>
              </a:rPr>
              <a:t>9377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339846" y="5682741"/>
            <a:ext cx="315404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i="1" spc="-60" dirty="0">
                <a:solidFill>
                  <a:srgbClr val="3E3E3E"/>
                </a:solidFill>
                <a:latin typeface="Trebuchet MS"/>
                <a:cs typeface="Trebuchet MS"/>
              </a:rPr>
              <a:t>Service</a:t>
            </a:r>
            <a:r>
              <a:rPr sz="2200" i="1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i="1" spc="-70" dirty="0">
                <a:solidFill>
                  <a:srgbClr val="3E3E3E"/>
                </a:solidFill>
                <a:latin typeface="Trebuchet MS"/>
                <a:cs typeface="Trebuchet MS"/>
              </a:rPr>
              <a:t>without</a:t>
            </a:r>
            <a:r>
              <a:rPr sz="2200" i="1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i="1" spc="80" dirty="0">
                <a:solidFill>
                  <a:srgbClr val="3E3E3E"/>
                </a:solidFill>
                <a:latin typeface="Trebuchet MS"/>
                <a:cs typeface="Trebuchet MS"/>
              </a:rPr>
              <a:t>a</a:t>
            </a:r>
            <a:r>
              <a:rPr sz="2200" i="1" spc="-11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i="1" spc="-75" dirty="0">
                <a:solidFill>
                  <a:srgbClr val="3E3E3E"/>
                </a:solidFill>
                <a:latin typeface="Trebuchet MS"/>
                <a:cs typeface="Trebuchet MS"/>
              </a:rPr>
              <a:t>Selector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116582" y="1430172"/>
            <a:ext cx="12017375" cy="1031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570095" marR="5080" indent="-4557395">
              <a:lnSpc>
                <a:spcPct val="150000"/>
              </a:lnSpc>
              <a:spcBef>
                <a:spcPts val="100"/>
              </a:spcBef>
            </a:pPr>
            <a:r>
              <a:rPr sz="2200" spc="114" dirty="0">
                <a:solidFill>
                  <a:srgbClr val="3E3E3E"/>
                </a:solidFill>
                <a:latin typeface="Trebuchet MS"/>
                <a:cs typeface="Trebuchet MS"/>
              </a:rPr>
              <a:t>When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rebuchet MS"/>
                <a:cs typeface="Trebuchet MS"/>
              </a:rPr>
              <a:t>you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Trebuchet MS"/>
                <a:cs typeface="Trebuchet MS"/>
              </a:rPr>
              <a:t>define</a:t>
            </a:r>
            <a:r>
              <a:rPr sz="2200" spc="-4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a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service</a:t>
            </a:r>
            <a:r>
              <a:rPr sz="2200" spc="-6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Trebuchet MS"/>
                <a:cs typeface="Trebuchet MS"/>
              </a:rPr>
              <a:t>without</a:t>
            </a:r>
            <a:r>
              <a:rPr sz="2200" spc="-6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a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25" dirty="0">
                <a:solidFill>
                  <a:srgbClr val="3E3E3E"/>
                </a:solidFill>
                <a:latin typeface="Trebuchet MS"/>
                <a:cs typeface="Trebuchet MS"/>
              </a:rPr>
              <a:t>pod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15" dirty="0">
                <a:solidFill>
                  <a:srgbClr val="3E3E3E"/>
                </a:solidFill>
                <a:latin typeface="Trebuchet MS"/>
                <a:cs typeface="Trebuchet MS"/>
              </a:rPr>
              <a:t>selector,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rebuchet MS"/>
                <a:cs typeface="Trebuchet MS"/>
              </a:rPr>
              <a:t>corresponding</a:t>
            </a:r>
            <a:r>
              <a:rPr sz="2200" spc="-5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rebuchet MS"/>
                <a:cs typeface="Trebuchet MS"/>
              </a:rPr>
              <a:t>endpoints</a:t>
            </a:r>
            <a:r>
              <a:rPr sz="2200" spc="-5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20" dirty="0">
                <a:solidFill>
                  <a:srgbClr val="3E3E3E"/>
                </a:solidFill>
                <a:latin typeface="Trebuchet MS"/>
                <a:cs typeface="Trebuchet MS"/>
              </a:rPr>
              <a:t>object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is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rebuchet MS"/>
                <a:cs typeface="Trebuchet MS"/>
              </a:rPr>
              <a:t>not </a:t>
            </a:r>
            <a:r>
              <a:rPr sz="2200" spc="-65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5" dirty="0">
                <a:solidFill>
                  <a:srgbClr val="3E3E3E"/>
                </a:solidFill>
                <a:latin typeface="Trebuchet MS"/>
                <a:cs typeface="Trebuchet MS"/>
              </a:rPr>
              <a:t>created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5" dirty="0">
                <a:solidFill>
                  <a:srgbClr val="3E3E3E"/>
                </a:solidFill>
                <a:latin typeface="Trebuchet MS"/>
                <a:cs typeface="Trebuchet MS"/>
              </a:rPr>
              <a:t>automatically.</a:t>
            </a:r>
            <a:endParaRPr sz="2200">
              <a:latin typeface="Trebuchet MS"/>
              <a:cs typeface="Trebuchet MS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9815893" y="3124009"/>
            <a:ext cx="3280410" cy="2461895"/>
            <a:chOff x="9815893" y="3124009"/>
            <a:chExt cx="3280410" cy="2461895"/>
          </a:xfrm>
        </p:grpSpPr>
        <p:sp>
          <p:nvSpPr>
            <p:cNvPr id="12" name="object 12"/>
            <p:cNvSpPr/>
            <p:nvPr/>
          </p:nvSpPr>
          <p:spPr>
            <a:xfrm>
              <a:off x="9820656" y="3128772"/>
              <a:ext cx="3270885" cy="2452370"/>
            </a:xfrm>
            <a:custGeom>
              <a:avLst/>
              <a:gdLst/>
              <a:ahLst/>
              <a:cxnLst/>
              <a:rect l="l" t="t" r="r" b="b"/>
              <a:pathLst>
                <a:path w="3270884" h="2452370">
                  <a:moveTo>
                    <a:pt x="2861818" y="0"/>
                  </a:moveTo>
                  <a:lnTo>
                    <a:pt x="408686" y="0"/>
                  </a:lnTo>
                  <a:lnTo>
                    <a:pt x="361030" y="2749"/>
                  </a:lnTo>
                  <a:lnTo>
                    <a:pt x="314988" y="10795"/>
                  </a:lnTo>
                  <a:lnTo>
                    <a:pt x="270865" y="23829"/>
                  </a:lnTo>
                  <a:lnTo>
                    <a:pt x="228970" y="41544"/>
                  </a:lnTo>
                  <a:lnTo>
                    <a:pt x="189608" y="63635"/>
                  </a:lnTo>
                  <a:lnTo>
                    <a:pt x="153087" y="89793"/>
                  </a:lnTo>
                  <a:lnTo>
                    <a:pt x="119713" y="119713"/>
                  </a:lnTo>
                  <a:lnTo>
                    <a:pt x="89793" y="153087"/>
                  </a:lnTo>
                  <a:lnTo>
                    <a:pt x="63635" y="189608"/>
                  </a:lnTo>
                  <a:lnTo>
                    <a:pt x="41544" y="228970"/>
                  </a:lnTo>
                  <a:lnTo>
                    <a:pt x="23829" y="270865"/>
                  </a:lnTo>
                  <a:lnTo>
                    <a:pt x="10795" y="314988"/>
                  </a:lnTo>
                  <a:lnTo>
                    <a:pt x="2749" y="361030"/>
                  </a:lnTo>
                  <a:lnTo>
                    <a:pt x="0" y="408686"/>
                  </a:lnTo>
                  <a:lnTo>
                    <a:pt x="0" y="2043429"/>
                  </a:lnTo>
                  <a:lnTo>
                    <a:pt x="2749" y="2091085"/>
                  </a:lnTo>
                  <a:lnTo>
                    <a:pt x="10795" y="2137127"/>
                  </a:lnTo>
                  <a:lnTo>
                    <a:pt x="23829" y="2181250"/>
                  </a:lnTo>
                  <a:lnTo>
                    <a:pt x="41544" y="2223145"/>
                  </a:lnTo>
                  <a:lnTo>
                    <a:pt x="63635" y="2262507"/>
                  </a:lnTo>
                  <a:lnTo>
                    <a:pt x="89793" y="2299028"/>
                  </a:lnTo>
                  <a:lnTo>
                    <a:pt x="119713" y="2332402"/>
                  </a:lnTo>
                  <a:lnTo>
                    <a:pt x="153087" y="2362322"/>
                  </a:lnTo>
                  <a:lnTo>
                    <a:pt x="189608" y="2388480"/>
                  </a:lnTo>
                  <a:lnTo>
                    <a:pt x="228970" y="2410571"/>
                  </a:lnTo>
                  <a:lnTo>
                    <a:pt x="270865" y="2428286"/>
                  </a:lnTo>
                  <a:lnTo>
                    <a:pt x="314988" y="2441320"/>
                  </a:lnTo>
                  <a:lnTo>
                    <a:pt x="361030" y="2449366"/>
                  </a:lnTo>
                  <a:lnTo>
                    <a:pt x="408686" y="2452116"/>
                  </a:lnTo>
                  <a:lnTo>
                    <a:pt x="2861818" y="2452116"/>
                  </a:lnTo>
                  <a:lnTo>
                    <a:pt x="2909473" y="2449366"/>
                  </a:lnTo>
                  <a:lnTo>
                    <a:pt x="2955515" y="2441320"/>
                  </a:lnTo>
                  <a:lnTo>
                    <a:pt x="2999638" y="2428286"/>
                  </a:lnTo>
                  <a:lnTo>
                    <a:pt x="3041533" y="2410571"/>
                  </a:lnTo>
                  <a:lnTo>
                    <a:pt x="3080895" y="2388480"/>
                  </a:lnTo>
                  <a:lnTo>
                    <a:pt x="3117416" y="2362322"/>
                  </a:lnTo>
                  <a:lnTo>
                    <a:pt x="3150790" y="2332402"/>
                  </a:lnTo>
                  <a:lnTo>
                    <a:pt x="3180710" y="2299028"/>
                  </a:lnTo>
                  <a:lnTo>
                    <a:pt x="3206868" y="2262507"/>
                  </a:lnTo>
                  <a:lnTo>
                    <a:pt x="3228959" y="2223145"/>
                  </a:lnTo>
                  <a:lnTo>
                    <a:pt x="3246674" y="2181250"/>
                  </a:lnTo>
                  <a:lnTo>
                    <a:pt x="3259708" y="2137127"/>
                  </a:lnTo>
                  <a:lnTo>
                    <a:pt x="3267754" y="2091085"/>
                  </a:lnTo>
                  <a:lnTo>
                    <a:pt x="3270504" y="2043429"/>
                  </a:lnTo>
                  <a:lnTo>
                    <a:pt x="3270504" y="408686"/>
                  </a:lnTo>
                  <a:lnTo>
                    <a:pt x="3267754" y="361030"/>
                  </a:lnTo>
                  <a:lnTo>
                    <a:pt x="3259708" y="314988"/>
                  </a:lnTo>
                  <a:lnTo>
                    <a:pt x="3246674" y="270865"/>
                  </a:lnTo>
                  <a:lnTo>
                    <a:pt x="3228959" y="228970"/>
                  </a:lnTo>
                  <a:lnTo>
                    <a:pt x="3206868" y="189608"/>
                  </a:lnTo>
                  <a:lnTo>
                    <a:pt x="3180710" y="153087"/>
                  </a:lnTo>
                  <a:lnTo>
                    <a:pt x="3150790" y="119713"/>
                  </a:lnTo>
                  <a:lnTo>
                    <a:pt x="3117416" y="89793"/>
                  </a:lnTo>
                  <a:lnTo>
                    <a:pt x="3080895" y="63635"/>
                  </a:lnTo>
                  <a:lnTo>
                    <a:pt x="3041533" y="41544"/>
                  </a:lnTo>
                  <a:lnTo>
                    <a:pt x="2999638" y="23829"/>
                  </a:lnTo>
                  <a:lnTo>
                    <a:pt x="2955515" y="10795"/>
                  </a:lnTo>
                  <a:lnTo>
                    <a:pt x="2909473" y="2749"/>
                  </a:lnTo>
                  <a:lnTo>
                    <a:pt x="2861818" y="0"/>
                  </a:lnTo>
                  <a:close/>
                </a:path>
              </a:pathLst>
            </a:custGeom>
            <a:solidFill>
              <a:srgbClr val="F4AF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9820656" y="3128772"/>
              <a:ext cx="3270885" cy="2452370"/>
            </a:xfrm>
            <a:custGeom>
              <a:avLst/>
              <a:gdLst/>
              <a:ahLst/>
              <a:cxnLst/>
              <a:rect l="l" t="t" r="r" b="b"/>
              <a:pathLst>
                <a:path w="3270884" h="2452370">
                  <a:moveTo>
                    <a:pt x="0" y="408686"/>
                  </a:moveTo>
                  <a:lnTo>
                    <a:pt x="2749" y="361030"/>
                  </a:lnTo>
                  <a:lnTo>
                    <a:pt x="10795" y="314988"/>
                  </a:lnTo>
                  <a:lnTo>
                    <a:pt x="23829" y="270865"/>
                  </a:lnTo>
                  <a:lnTo>
                    <a:pt x="41544" y="228970"/>
                  </a:lnTo>
                  <a:lnTo>
                    <a:pt x="63635" y="189608"/>
                  </a:lnTo>
                  <a:lnTo>
                    <a:pt x="89793" y="153087"/>
                  </a:lnTo>
                  <a:lnTo>
                    <a:pt x="119713" y="119713"/>
                  </a:lnTo>
                  <a:lnTo>
                    <a:pt x="153087" y="89793"/>
                  </a:lnTo>
                  <a:lnTo>
                    <a:pt x="189608" y="63635"/>
                  </a:lnTo>
                  <a:lnTo>
                    <a:pt x="228970" y="41544"/>
                  </a:lnTo>
                  <a:lnTo>
                    <a:pt x="270865" y="23829"/>
                  </a:lnTo>
                  <a:lnTo>
                    <a:pt x="314988" y="10795"/>
                  </a:lnTo>
                  <a:lnTo>
                    <a:pt x="361030" y="2749"/>
                  </a:lnTo>
                  <a:lnTo>
                    <a:pt x="408686" y="0"/>
                  </a:lnTo>
                  <a:lnTo>
                    <a:pt x="2861818" y="0"/>
                  </a:lnTo>
                  <a:lnTo>
                    <a:pt x="2909473" y="2749"/>
                  </a:lnTo>
                  <a:lnTo>
                    <a:pt x="2955515" y="10795"/>
                  </a:lnTo>
                  <a:lnTo>
                    <a:pt x="2999638" y="23829"/>
                  </a:lnTo>
                  <a:lnTo>
                    <a:pt x="3041533" y="41544"/>
                  </a:lnTo>
                  <a:lnTo>
                    <a:pt x="3080895" y="63635"/>
                  </a:lnTo>
                  <a:lnTo>
                    <a:pt x="3117416" y="89793"/>
                  </a:lnTo>
                  <a:lnTo>
                    <a:pt x="3150790" y="119713"/>
                  </a:lnTo>
                  <a:lnTo>
                    <a:pt x="3180710" y="153087"/>
                  </a:lnTo>
                  <a:lnTo>
                    <a:pt x="3206868" y="189608"/>
                  </a:lnTo>
                  <a:lnTo>
                    <a:pt x="3228959" y="228970"/>
                  </a:lnTo>
                  <a:lnTo>
                    <a:pt x="3246674" y="270865"/>
                  </a:lnTo>
                  <a:lnTo>
                    <a:pt x="3259708" y="314988"/>
                  </a:lnTo>
                  <a:lnTo>
                    <a:pt x="3267754" y="361030"/>
                  </a:lnTo>
                  <a:lnTo>
                    <a:pt x="3270504" y="408686"/>
                  </a:lnTo>
                  <a:lnTo>
                    <a:pt x="3270504" y="2043429"/>
                  </a:lnTo>
                  <a:lnTo>
                    <a:pt x="3267754" y="2091085"/>
                  </a:lnTo>
                  <a:lnTo>
                    <a:pt x="3259708" y="2137127"/>
                  </a:lnTo>
                  <a:lnTo>
                    <a:pt x="3246674" y="2181250"/>
                  </a:lnTo>
                  <a:lnTo>
                    <a:pt x="3228959" y="2223145"/>
                  </a:lnTo>
                  <a:lnTo>
                    <a:pt x="3206868" y="2262507"/>
                  </a:lnTo>
                  <a:lnTo>
                    <a:pt x="3180710" y="2299028"/>
                  </a:lnTo>
                  <a:lnTo>
                    <a:pt x="3150790" y="2332402"/>
                  </a:lnTo>
                  <a:lnTo>
                    <a:pt x="3117416" y="2362322"/>
                  </a:lnTo>
                  <a:lnTo>
                    <a:pt x="3080895" y="2388480"/>
                  </a:lnTo>
                  <a:lnTo>
                    <a:pt x="3041533" y="2410571"/>
                  </a:lnTo>
                  <a:lnTo>
                    <a:pt x="2999638" y="2428286"/>
                  </a:lnTo>
                  <a:lnTo>
                    <a:pt x="2955515" y="2441320"/>
                  </a:lnTo>
                  <a:lnTo>
                    <a:pt x="2909473" y="2449366"/>
                  </a:lnTo>
                  <a:lnTo>
                    <a:pt x="2861818" y="2452116"/>
                  </a:lnTo>
                  <a:lnTo>
                    <a:pt x="408686" y="2452116"/>
                  </a:lnTo>
                  <a:lnTo>
                    <a:pt x="361030" y="2449366"/>
                  </a:lnTo>
                  <a:lnTo>
                    <a:pt x="314988" y="2441320"/>
                  </a:lnTo>
                  <a:lnTo>
                    <a:pt x="270865" y="2428286"/>
                  </a:lnTo>
                  <a:lnTo>
                    <a:pt x="228970" y="2410571"/>
                  </a:lnTo>
                  <a:lnTo>
                    <a:pt x="189608" y="2388480"/>
                  </a:lnTo>
                  <a:lnTo>
                    <a:pt x="153087" y="2362322"/>
                  </a:lnTo>
                  <a:lnTo>
                    <a:pt x="119713" y="2332402"/>
                  </a:lnTo>
                  <a:lnTo>
                    <a:pt x="89793" y="2299028"/>
                  </a:lnTo>
                  <a:lnTo>
                    <a:pt x="63635" y="2262507"/>
                  </a:lnTo>
                  <a:lnTo>
                    <a:pt x="41544" y="2223145"/>
                  </a:lnTo>
                  <a:lnTo>
                    <a:pt x="23829" y="2181250"/>
                  </a:lnTo>
                  <a:lnTo>
                    <a:pt x="10795" y="2137127"/>
                  </a:lnTo>
                  <a:lnTo>
                    <a:pt x="2749" y="2091085"/>
                  </a:lnTo>
                  <a:lnTo>
                    <a:pt x="0" y="2043429"/>
                  </a:lnTo>
                  <a:lnTo>
                    <a:pt x="0" y="408686"/>
                  </a:lnTo>
                  <a:close/>
                </a:path>
              </a:pathLst>
            </a:custGeom>
            <a:ln w="9525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0087356" y="3313176"/>
              <a:ext cx="2737485" cy="2123440"/>
            </a:xfrm>
            <a:custGeom>
              <a:avLst/>
              <a:gdLst/>
              <a:ahLst/>
              <a:cxnLst/>
              <a:rect l="l" t="t" r="r" b="b"/>
              <a:pathLst>
                <a:path w="2737484" h="2123440">
                  <a:moveTo>
                    <a:pt x="2737104" y="0"/>
                  </a:moveTo>
                  <a:lnTo>
                    <a:pt x="0" y="0"/>
                  </a:lnTo>
                  <a:lnTo>
                    <a:pt x="0" y="2122932"/>
                  </a:lnTo>
                  <a:lnTo>
                    <a:pt x="2737104" y="2122932"/>
                  </a:lnTo>
                  <a:lnTo>
                    <a:pt x="2737104" y="0"/>
                  </a:lnTo>
                  <a:close/>
                </a:path>
              </a:pathLst>
            </a:custGeom>
            <a:solidFill>
              <a:srgbClr val="F4AF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10167619" y="3370833"/>
            <a:ext cx="2367280" cy="19469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749935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solidFill>
                  <a:srgbClr val="008000"/>
                </a:solidFill>
                <a:latin typeface="Courier New"/>
                <a:cs typeface="Courier New"/>
              </a:rPr>
              <a:t>apiVersion</a:t>
            </a:r>
            <a:r>
              <a:rPr sz="1400" spc="-5" dirty="0">
                <a:solidFill>
                  <a:srgbClr val="3E3E3E"/>
                </a:solidFill>
                <a:latin typeface="Courier New"/>
                <a:cs typeface="Courier New"/>
              </a:rPr>
              <a:t>: v1 </a:t>
            </a:r>
            <a:r>
              <a:rPr sz="1400" spc="-830" dirty="0">
                <a:solidFill>
                  <a:srgbClr val="3E3E3E"/>
                </a:solidFill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008000"/>
                </a:solidFill>
                <a:latin typeface="Courier New"/>
                <a:cs typeface="Courier New"/>
              </a:rPr>
              <a:t>kind</a:t>
            </a:r>
            <a:r>
              <a:rPr sz="1400" spc="-5" dirty="0">
                <a:solidFill>
                  <a:srgbClr val="3E3E3E"/>
                </a:solidFill>
                <a:latin typeface="Courier New"/>
                <a:cs typeface="Courier New"/>
              </a:rPr>
              <a:t>:</a:t>
            </a:r>
            <a:r>
              <a:rPr sz="1400" spc="-50" dirty="0">
                <a:solidFill>
                  <a:srgbClr val="3E3E3E"/>
                </a:solidFill>
                <a:latin typeface="Courier New"/>
                <a:cs typeface="Courier New"/>
              </a:rPr>
              <a:t> </a:t>
            </a:r>
            <a:r>
              <a:rPr sz="1400" spc="-10" dirty="0">
                <a:solidFill>
                  <a:srgbClr val="3E3E3E"/>
                </a:solidFill>
                <a:latin typeface="Courier New"/>
                <a:cs typeface="Courier New"/>
              </a:rPr>
              <a:t>Endpoints </a:t>
            </a:r>
            <a:r>
              <a:rPr sz="1400" spc="-825" dirty="0">
                <a:solidFill>
                  <a:srgbClr val="3E3E3E"/>
                </a:solidFill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008000"/>
                </a:solidFill>
                <a:latin typeface="Courier New"/>
                <a:cs typeface="Courier New"/>
              </a:rPr>
              <a:t>metadata</a:t>
            </a:r>
            <a:r>
              <a:rPr sz="1400" spc="-5" dirty="0">
                <a:solidFill>
                  <a:srgbClr val="3E3E3E"/>
                </a:solidFill>
                <a:latin typeface="Courier New"/>
                <a:cs typeface="Courier New"/>
              </a:rPr>
              <a:t>:</a:t>
            </a:r>
            <a:endParaRPr sz="1400">
              <a:latin typeface="Courier New"/>
              <a:cs typeface="Courier New"/>
            </a:endParaRPr>
          </a:p>
          <a:p>
            <a:pPr marL="12700" marR="429895" indent="213360">
              <a:lnSpc>
                <a:spcPct val="100000"/>
              </a:lnSpc>
            </a:pPr>
            <a:r>
              <a:rPr sz="1400" spc="-5" dirty="0">
                <a:solidFill>
                  <a:srgbClr val="008000"/>
                </a:solidFill>
                <a:latin typeface="Courier New"/>
                <a:cs typeface="Courier New"/>
              </a:rPr>
              <a:t>name</a:t>
            </a:r>
            <a:r>
              <a:rPr sz="1400" spc="-5" dirty="0">
                <a:solidFill>
                  <a:srgbClr val="3E3E3E"/>
                </a:solidFill>
                <a:latin typeface="Courier New"/>
                <a:cs typeface="Courier New"/>
              </a:rPr>
              <a:t>:</a:t>
            </a:r>
            <a:r>
              <a:rPr sz="1400" spc="-90" dirty="0">
                <a:solidFill>
                  <a:srgbClr val="3E3E3E"/>
                </a:solidFill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3E3E3E"/>
                </a:solidFill>
                <a:latin typeface="Courier New"/>
                <a:cs typeface="Courier New"/>
              </a:rPr>
              <a:t>my-service </a:t>
            </a:r>
            <a:r>
              <a:rPr sz="1400" spc="-825" dirty="0">
                <a:solidFill>
                  <a:srgbClr val="3E3E3E"/>
                </a:solidFill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008000"/>
                </a:solidFill>
                <a:latin typeface="Courier New"/>
                <a:cs typeface="Courier New"/>
              </a:rPr>
              <a:t>subsets</a:t>
            </a:r>
            <a:r>
              <a:rPr sz="1400" spc="-5" dirty="0">
                <a:solidFill>
                  <a:srgbClr val="3E3E3E"/>
                </a:solidFill>
                <a:latin typeface="Courier New"/>
                <a:cs typeface="Courier New"/>
              </a:rPr>
              <a:t>:</a:t>
            </a:r>
            <a:endParaRPr sz="1400">
              <a:latin typeface="Courier New"/>
              <a:cs typeface="Courier New"/>
            </a:endParaRPr>
          </a:p>
          <a:p>
            <a:pPr marL="226060">
              <a:lnSpc>
                <a:spcPct val="100000"/>
              </a:lnSpc>
            </a:pPr>
            <a:r>
              <a:rPr sz="1400" dirty="0">
                <a:solidFill>
                  <a:srgbClr val="3E3E3E"/>
                </a:solidFill>
                <a:latin typeface="Courier New"/>
                <a:cs typeface="Courier New"/>
              </a:rPr>
              <a:t>-</a:t>
            </a:r>
            <a:r>
              <a:rPr sz="1400" spc="-40" dirty="0">
                <a:solidFill>
                  <a:srgbClr val="3E3E3E"/>
                </a:solidFill>
                <a:latin typeface="Courier New"/>
                <a:cs typeface="Courier New"/>
              </a:rPr>
              <a:t> </a:t>
            </a:r>
            <a:r>
              <a:rPr sz="1400" spc="-10" dirty="0">
                <a:solidFill>
                  <a:srgbClr val="008000"/>
                </a:solidFill>
                <a:latin typeface="Courier New"/>
                <a:cs typeface="Courier New"/>
              </a:rPr>
              <a:t>addresses</a:t>
            </a:r>
            <a:r>
              <a:rPr sz="1400" spc="-10" dirty="0">
                <a:solidFill>
                  <a:srgbClr val="3E3E3E"/>
                </a:solidFill>
                <a:latin typeface="Courier New"/>
                <a:cs typeface="Courier New"/>
              </a:rPr>
              <a:t>:</a:t>
            </a:r>
            <a:endParaRPr sz="1400">
              <a:latin typeface="Courier New"/>
              <a:cs typeface="Courier New"/>
            </a:endParaRPr>
          </a:p>
          <a:p>
            <a:pPr marL="652780">
              <a:lnSpc>
                <a:spcPct val="100000"/>
              </a:lnSpc>
            </a:pPr>
            <a:r>
              <a:rPr sz="1400" dirty="0">
                <a:solidFill>
                  <a:srgbClr val="3E3E3E"/>
                </a:solidFill>
                <a:latin typeface="Courier New"/>
                <a:cs typeface="Courier New"/>
              </a:rPr>
              <a:t>-</a:t>
            </a:r>
            <a:r>
              <a:rPr sz="1400" spc="-55" dirty="0">
                <a:solidFill>
                  <a:srgbClr val="3E3E3E"/>
                </a:solidFill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008000"/>
                </a:solidFill>
                <a:latin typeface="Courier New"/>
                <a:cs typeface="Courier New"/>
              </a:rPr>
              <a:t>ip</a:t>
            </a:r>
            <a:r>
              <a:rPr sz="1400" spc="-5" dirty="0">
                <a:solidFill>
                  <a:srgbClr val="3E3E3E"/>
                </a:solidFill>
                <a:latin typeface="Courier New"/>
                <a:cs typeface="Courier New"/>
              </a:rPr>
              <a:t>:</a:t>
            </a:r>
            <a:r>
              <a:rPr sz="1400" spc="-50" dirty="0">
                <a:solidFill>
                  <a:srgbClr val="3E3E3E"/>
                </a:solidFill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3E3E3E"/>
                </a:solidFill>
                <a:latin typeface="Courier New"/>
                <a:cs typeface="Courier New"/>
              </a:rPr>
              <a:t>192.0.2.42</a:t>
            </a:r>
            <a:endParaRPr sz="1400">
              <a:latin typeface="Courier New"/>
              <a:cs typeface="Courier New"/>
            </a:endParaRPr>
          </a:p>
          <a:p>
            <a:pPr marL="439420">
              <a:lnSpc>
                <a:spcPct val="100000"/>
              </a:lnSpc>
            </a:pPr>
            <a:r>
              <a:rPr sz="1400" spc="-5" dirty="0">
                <a:solidFill>
                  <a:srgbClr val="008000"/>
                </a:solidFill>
                <a:latin typeface="Courier New"/>
                <a:cs typeface="Courier New"/>
              </a:rPr>
              <a:t>ports</a:t>
            </a:r>
            <a:r>
              <a:rPr sz="1400" spc="-5" dirty="0">
                <a:solidFill>
                  <a:srgbClr val="3E3E3E"/>
                </a:solidFill>
                <a:latin typeface="Courier New"/>
                <a:cs typeface="Courier New"/>
              </a:rPr>
              <a:t>:</a:t>
            </a:r>
            <a:endParaRPr sz="1400">
              <a:latin typeface="Courier New"/>
              <a:cs typeface="Courier New"/>
            </a:endParaRPr>
          </a:p>
          <a:p>
            <a:pPr marL="652780">
              <a:lnSpc>
                <a:spcPct val="100000"/>
              </a:lnSpc>
            </a:pPr>
            <a:r>
              <a:rPr sz="1400" dirty="0">
                <a:solidFill>
                  <a:srgbClr val="3E3E3E"/>
                </a:solidFill>
                <a:latin typeface="Courier New"/>
                <a:cs typeface="Courier New"/>
              </a:rPr>
              <a:t>-</a:t>
            </a:r>
            <a:r>
              <a:rPr sz="1400" spc="-50" dirty="0">
                <a:solidFill>
                  <a:srgbClr val="3E3E3E"/>
                </a:solidFill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008000"/>
                </a:solidFill>
                <a:latin typeface="Courier New"/>
                <a:cs typeface="Courier New"/>
              </a:rPr>
              <a:t>port</a:t>
            </a:r>
            <a:r>
              <a:rPr sz="1400" spc="-5" dirty="0">
                <a:solidFill>
                  <a:srgbClr val="3E3E3E"/>
                </a:solidFill>
                <a:latin typeface="Courier New"/>
                <a:cs typeface="Courier New"/>
              </a:rPr>
              <a:t>:</a:t>
            </a:r>
            <a:r>
              <a:rPr sz="1400" spc="-45" dirty="0">
                <a:solidFill>
                  <a:srgbClr val="3E3E3E"/>
                </a:solidFill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3E3E3E"/>
                </a:solidFill>
                <a:latin typeface="Courier New"/>
                <a:cs typeface="Courier New"/>
              </a:rPr>
              <a:t>9377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0423652" y="5682741"/>
            <a:ext cx="206756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i="1" spc="-10" dirty="0">
                <a:solidFill>
                  <a:srgbClr val="3E3E3E"/>
                </a:solidFill>
                <a:latin typeface="Trebuchet MS"/>
                <a:cs typeface="Trebuchet MS"/>
              </a:rPr>
              <a:t>Endpoints</a:t>
            </a:r>
            <a:r>
              <a:rPr sz="2200" i="1" spc="-15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i="1" spc="-85" dirty="0">
                <a:solidFill>
                  <a:srgbClr val="3E3E3E"/>
                </a:solidFill>
                <a:latin typeface="Trebuchet MS"/>
                <a:cs typeface="Trebuchet MS"/>
              </a:rPr>
              <a:t>object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624711" y="6912762"/>
            <a:ext cx="13000355" cy="1031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740275" marR="5080" indent="-4728210">
              <a:lnSpc>
                <a:spcPct val="150100"/>
              </a:lnSpc>
              <a:spcBef>
                <a:spcPts val="100"/>
              </a:spcBef>
            </a:pPr>
            <a:r>
              <a:rPr sz="2200" spc="85" dirty="0">
                <a:solidFill>
                  <a:srgbClr val="3E3E3E"/>
                </a:solidFill>
                <a:latin typeface="Trebuchet MS"/>
                <a:cs typeface="Trebuchet MS"/>
              </a:rPr>
              <a:t>You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rebuchet MS"/>
                <a:cs typeface="Trebuchet MS"/>
              </a:rPr>
              <a:t>can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rebuchet MS"/>
                <a:cs typeface="Trebuchet MS"/>
              </a:rPr>
              <a:t>manually</a:t>
            </a:r>
            <a:r>
              <a:rPr sz="2200" spc="-4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30" dirty="0">
                <a:solidFill>
                  <a:srgbClr val="3E3E3E"/>
                </a:solidFill>
                <a:latin typeface="Trebuchet MS"/>
                <a:cs typeface="Trebuchet MS"/>
              </a:rPr>
              <a:t>map</a:t>
            </a:r>
            <a:r>
              <a:rPr sz="2200" spc="-6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service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to</a:t>
            </a:r>
            <a:r>
              <a:rPr sz="2200" spc="-10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rebuchet MS"/>
                <a:cs typeface="Trebuchet MS"/>
              </a:rPr>
              <a:t>network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Trebuchet MS"/>
                <a:cs typeface="Trebuchet MS"/>
              </a:rPr>
              <a:t>address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Trebuchet MS"/>
                <a:cs typeface="Trebuchet MS"/>
              </a:rPr>
              <a:t>and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rebuchet MS"/>
                <a:cs typeface="Trebuchet MS"/>
              </a:rPr>
              <a:t>port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rebuchet MS"/>
                <a:cs typeface="Trebuchet MS"/>
              </a:rPr>
              <a:t>where</a:t>
            </a:r>
            <a:r>
              <a:rPr sz="2200" spc="-5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Trebuchet MS"/>
                <a:cs typeface="Trebuchet MS"/>
              </a:rPr>
              <a:t>it's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running,</a:t>
            </a:r>
            <a:r>
              <a:rPr sz="2200" spc="-5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rebuchet MS"/>
                <a:cs typeface="Trebuchet MS"/>
              </a:rPr>
              <a:t>by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rebuchet MS"/>
                <a:cs typeface="Trebuchet MS"/>
              </a:rPr>
              <a:t>adding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rebuchet MS"/>
                <a:cs typeface="Trebuchet MS"/>
              </a:rPr>
              <a:t>an </a:t>
            </a:r>
            <a:r>
              <a:rPr sz="2200" spc="-65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rebuchet MS"/>
                <a:cs typeface="Trebuchet MS"/>
              </a:rPr>
              <a:t>endpoints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20" dirty="0">
                <a:solidFill>
                  <a:srgbClr val="3E3E3E"/>
                </a:solidFill>
                <a:latin typeface="Trebuchet MS"/>
                <a:cs typeface="Trebuchet MS"/>
              </a:rPr>
              <a:t>object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manually.</a:t>
            </a:r>
            <a:endParaRPr sz="2200">
              <a:latin typeface="Trebuchet MS"/>
              <a:cs typeface="Trebuchet MS"/>
            </a:endParaRPr>
          </a:p>
        </p:txBody>
      </p:sp>
      <p:pic>
        <p:nvPicPr>
          <p:cNvPr id="18" name="object 1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885431" y="757427"/>
            <a:ext cx="2532887" cy="365759"/>
          </a:xfrm>
          <a:prstGeom prst="rect">
            <a:avLst/>
          </a:prstGeom>
        </p:spPr>
      </p:pic>
    </p:spTree>
  </p:cSld>
  <p:clrMapOvr>
    <a:masterClrMapping/>
  </p:clrMapOvr>
</p:sld>
</file>

<file path=ppt/slides/slide50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987544" y="306451"/>
            <a:ext cx="628015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35" dirty="0">
                <a:solidFill>
                  <a:srgbClr val="3E3E3E"/>
                </a:solidFill>
              </a:rPr>
              <a:t>How</a:t>
            </a:r>
            <a:r>
              <a:rPr spc="-110" dirty="0">
                <a:solidFill>
                  <a:srgbClr val="3E3E3E"/>
                </a:solidFill>
              </a:rPr>
              <a:t> </a:t>
            </a:r>
            <a:r>
              <a:rPr spc="-30" dirty="0">
                <a:solidFill>
                  <a:srgbClr val="3E3E3E"/>
                </a:solidFill>
              </a:rPr>
              <a:t>Do</a:t>
            </a:r>
            <a:r>
              <a:rPr spc="-100" dirty="0">
                <a:solidFill>
                  <a:srgbClr val="3E3E3E"/>
                </a:solidFill>
              </a:rPr>
              <a:t> </a:t>
            </a:r>
            <a:r>
              <a:rPr spc="-5" dirty="0">
                <a:solidFill>
                  <a:srgbClr val="3E3E3E"/>
                </a:solidFill>
              </a:rPr>
              <a:t>Kubernetes</a:t>
            </a:r>
            <a:r>
              <a:rPr spc="-100" dirty="0">
                <a:solidFill>
                  <a:srgbClr val="3E3E3E"/>
                </a:solidFill>
              </a:rPr>
              <a:t> </a:t>
            </a:r>
            <a:r>
              <a:rPr spc="-40" dirty="0">
                <a:solidFill>
                  <a:srgbClr val="3E3E3E"/>
                </a:solidFill>
              </a:rPr>
              <a:t>Services</a:t>
            </a:r>
            <a:r>
              <a:rPr spc="-135" dirty="0">
                <a:solidFill>
                  <a:srgbClr val="3E3E3E"/>
                </a:solidFill>
              </a:rPr>
              <a:t> </a:t>
            </a:r>
            <a:r>
              <a:rPr spc="-70" dirty="0">
                <a:solidFill>
                  <a:srgbClr val="3E3E3E"/>
                </a:solidFill>
              </a:rPr>
              <a:t>Work?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533271" y="3491865"/>
            <a:ext cx="12402820" cy="2921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84200" indent="-572135">
              <a:lnSpc>
                <a:spcPct val="100000"/>
              </a:lnSpc>
              <a:spcBef>
                <a:spcPts val="95"/>
              </a:spcBef>
              <a:buFont typeface="Tahoma"/>
              <a:buChar char="•"/>
              <a:tabLst>
                <a:tab pos="584200" algn="l"/>
                <a:tab pos="584835" algn="l"/>
              </a:tabLst>
            </a:pP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Services</a:t>
            </a:r>
            <a:r>
              <a:rPr sz="2200" spc="-5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Trebuchet MS"/>
                <a:cs typeface="Trebuchet MS"/>
              </a:rPr>
              <a:t>point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to</a:t>
            </a:r>
            <a:r>
              <a:rPr sz="2200" spc="-10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35" dirty="0">
                <a:solidFill>
                  <a:srgbClr val="3E3E3E"/>
                </a:solidFill>
                <a:latin typeface="Trebuchet MS"/>
                <a:cs typeface="Trebuchet MS"/>
              </a:rPr>
              <a:t>pods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" dirty="0">
                <a:solidFill>
                  <a:srgbClr val="3E3E3E"/>
                </a:solidFill>
                <a:latin typeface="Trebuchet MS"/>
                <a:cs typeface="Trebuchet MS"/>
              </a:rPr>
              <a:t>via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10" dirty="0">
                <a:solidFill>
                  <a:srgbClr val="3E3E3E"/>
                </a:solidFill>
                <a:latin typeface="Trebuchet MS"/>
                <a:cs typeface="Trebuchet MS"/>
              </a:rPr>
              <a:t>labels.</a:t>
            </a:r>
            <a:endParaRPr sz="2200">
              <a:latin typeface="Trebuchet MS"/>
              <a:cs typeface="Trebuchet MS"/>
            </a:endParaRPr>
          </a:p>
          <a:p>
            <a:pPr marL="584200" marR="5080" indent="-572135">
              <a:lnSpc>
                <a:spcPct val="150000"/>
              </a:lnSpc>
              <a:spcBef>
                <a:spcPts val="2160"/>
              </a:spcBef>
              <a:buFont typeface="Tahoma"/>
              <a:buChar char="•"/>
              <a:tabLst>
                <a:tab pos="584200" algn="l"/>
                <a:tab pos="584835" algn="l"/>
              </a:tabLst>
            </a:pPr>
            <a:r>
              <a:rPr sz="2200" spc="25" dirty="0">
                <a:solidFill>
                  <a:srgbClr val="3E3E3E"/>
                </a:solidFill>
                <a:latin typeface="Trebuchet MS"/>
                <a:cs typeface="Trebuchet MS"/>
              </a:rPr>
              <a:t>They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are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rebuchet MS"/>
                <a:cs typeface="Trebuchet MS"/>
              </a:rPr>
              <a:t>not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10" dirty="0">
                <a:solidFill>
                  <a:srgbClr val="3E3E3E"/>
                </a:solidFill>
                <a:latin typeface="Trebuchet MS"/>
                <a:cs typeface="Trebuchet MS"/>
              </a:rPr>
              <a:t>node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5" dirty="0">
                <a:solidFill>
                  <a:srgbClr val="3E3E3E"/>
                </a:solidFill>
                <a:latin typeface="Trebuchet MS"/>
                <a:cs typeface="Trebuchet MS"/>
              </a:rPr>
              <a:t>specific</a:t>
            </a:r>
            <a:r>
              <a:rPr sz="2200" spc="-2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Trebuchet MS"/>
                <a:cs typeface="Trebuchet MS"/>
              </a:rPr>
              <a:t>and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rebuchet MS"/>
                <a:cs typeface="Trebuchet MS"/>
              </a:rPr>
              <a:t>can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Trebuchet MS"/>
                <a:cs typeface="Trebuchet MS"/>
              </a:rPr>
              <a:t>point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5" dirty="0">
                <a:solidFill>
                  <a:srgbClr val="3E3E3E"/>
                </a:solidFill>
                <a:latin typeface="Trebuchet MS"/>
                <a:cs typeface="Trebuchet MS"/>
              </a:rPr>
              <a:t>to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a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25" dirty="0">
                <a:solidFill>
                  <a:srgbClr val="3E3E3E"/>
                </a:solidFill>
                <a:latin typeface="Trebuchet MS"/>
                <a:cs typeface="Trebuchet MS"/>
              </a:rPr>
              <a:t>pod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" dirty="0">
                <a:solidFill>
                  <a:srgbClr val="3E3E3E"/>
                </a:solidFill>
                <a:latin typeface="Trebuchet MS"/>
                <a:cs typeface="Trebuchet MS"/>
              </a:rPr>
              <a:t>irrespective</a:t>
            </a:r>
            <a:r>
              <a:rPr sz="2200" spc="-5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of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rebuchet MS"/>
                <a:cs typeface="Trebuchet MS"/>
              </a:rPr>
              <a:t>where</a:t>
            </a:r>
            <a:r>
              <a:rPr sz="2200" spc="-6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25" dirty="0">
                <a:solidFill>
                  <a:srgbClr val="3E3E3E"/>
                </a:solidFill>
                <a:latin typeface="Trebuchet MS"/>
                <a:cs typeface="Trebuchet MS"/>
              </a:rPr>
              <a:t>pod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20" dirty="0">
                <a:solidFill>
                  <a:srgbClr val="3E3E3E"/>
                </a:solidFill>
                <a:latin typeface="Trebuchet MS"/>
                <a:cs typeface="Trebuchet MS"/>
              </a:rPr>
              <a:t>runs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in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the </a:t>
            </a:r>
            <a:r>
              <a:rPr sz="2200" spc="-65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5" dirty="0">
                <a:solidFill>
                  <a:srgbClr val="3E3E3E"/>
                </a:solidFill>
                <a:latin typeface="Trebuchet MS"/>
                <a:cs typeface="Trebuchet MS"/>
              </a:rPr>
              <a:t>cluster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20" dirty="0">
                <a:solidFill>
                  <a:srgbClr val="3E3E3E"/>
                </a:solidFill>
                <a:latin typeface="Trebuchet MS"/>
                <a:cs typeface="Trebuchet MS"/>
              </a:rPr>
              <a:t>at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rebuchet MS"/>
                <a:cs typeface="Trebuchet MS"/>
              </a:rPr>
              <a:t>any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given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Trebuchet MS"/>
                <a:cs typeface="Trebuchet MS"/>
              </a:rPr>
              <a:t>point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in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Trebuchet MS"/>
                <a:cs typeface="Trebuchet MS"/>
              </a:rPr>
              <a:t>time.</a:t>
            </a:r>
            <a:endParaRPr sz="2200">
              <a:latin typeface="Trebuchet MS"/>
              <a:cs typeface="Trebuchet MS"/>
            </a:endParaRPr>
          </a:p>
          <a:p>
            <a:pPr marL="584200" marR="235585" indent="-572135">
              <a:lnSpc>
                <a:spcPct val="150000"/>
              </a:lnSpc>
              <a:spcBef>
                <a:spcPts val="2160"/>
              </a:spcBef>
              <a:buFont typeface="Tahoma"/>
              <a:buChar char="•"/>
              <a:tabLst>
                <a:tab pos="584200" algn="l"/>
                <a:tab pos="584835" algn="l"/>
              </a:tabLst>
            </a:pPr>
            <a:r>
              <a:rPr sz="2200" spc="95" dirty="0">
                <a:solidFill>
                  <a:srgbClr val="3E3E3E"/>
                </a:solidFill>
                <a:latin typeface="Trebuchet MS"/>
                <a:cs typeface="Trebuchet MS"/>
              </a:rPr>
              <a:t>By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rebuchet MS"/>
                <a:cs typeface="Trebuchet MS"/>
              </a:rPr>
              <a:t>exposing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a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service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Trebuchet MS"/>
                <a:cs typeface="Trebuchet MS"/>
              </a:rPr>
              <a:t>IP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Trebuchet MS"/>
                <a:cs typeface="Trebuchet MS"/>
              </a:rPr>
              <a:t>address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along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" dirty="0">
                <a:solidFill>
                  <a:srgbClr val="3E3E3E"/>
                </a:solidFill>
                <a:latin typeface="Trebuchet MS"/>
                <a:cs typeface="Trebuchet MS"/>
              </a:rPr>
              <a:t>with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15" dirty="0">
                <a:solidFill>
                  <a:srgbClr val="3E3E3E"/>
                </a:solidFill>
                <a:latin typeface="Trebuchet MS"/>
                <a:cs typeface="Trebuchet MS"/>
              </a:rPr>
              <a:t>DNS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service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name,</a:t>
            </a:r>
            <a:r>
              <a:rPr sz="2200" spc="-6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application</a:t>
            </a:r>
            <a:r>
              <a:rPr sz="2200" spc="-5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rebuchet MS"/>
                <a:cs typeface="Trebuchet MS"/>
              </a:rPr>
              <a:t>can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rebuchet MS"/>
                <a:cs typeface="Trebuchet MS"/>
              </a:rPr>
              <a:t>be </a:t>
            </a:r>
            <a:r>
              <a:rPr sz="2200" spc="-64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rebuchet MS"/>
                <a:cs typeface="Trebuchet MS"/>
              </a:rPr>
              <a:t>accessed</a:t>
            </a:r>
            <a:r>
              <a:rPr sz="2200" spc="-6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rebuchet MS"/>
                <a:cs typeface="Trebuchet MS"/>
              </a:rPr>
              <a:t>by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" dirty="0">
                <a:solidFill>
                  <a:srgbClr val="3E3E3E"/>
                </a:solidFill>
                <a:latin typeface="Trebuchet MS"/>
                <a:cs typeface="Trebuchet MS"/>
              </a:rPr>
              <a:t>either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rebuchet MS"/>
                <a:cs typeface="Trebuchet MS"/>
              </a:rPr>
              <a:t>method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Trebuchet MS"/>
                <a:cs typeface="Trebuchet MS"/>
              </a:rPr>
              <a:t>as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rebuchet MS"/>
                <a:cs typeface="Trebuchet MS"/>
              </a:rPr>
              <a:t>long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Trebuchet MS"/>
                <a:cs typeface="Trebuchet MS"/>
              </a:rPr>
              <a:t>as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service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5" dirty="0">
                <a:solidFill>
                  <a:srgbClr val="3E3E3E"/>
                </a:solidFill>
                <a:latin typeface="Trebuchet MS"/>
                <a:cs typeface="Trebuchet MS"/>
              </a:rPr>
              <a:t>exists.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218438" y="1474469"/>
            <a:ext cx="13820140" cy="1024255"/>
          </a:xfrm>
          <a:custGeom>
            <a:avLst/>
            <a:gdLst/>
            <a:ahLst/>
            <a:cxnLst/>
            <a:rect l="l" t="t" r="r" b="b"/>
            <a:pathLst>
              <a:path w="13820140" h="1024255">
                <a:moveTo>
                  <a:pt x="0" y="170687"/>
                </a:moveTo>
                <a:lnTo>
                  <a:pt x="6099" y="125324"/>
                </a:lnTo>
                <a:lnTo>
                  <a:pt x="23311" y="84553"/>
                </a:lnTo>
                <a:lnTo>
                  <a:pt x="50006" y="50006"/>
                </a:lnTo>
                <a:lnTo>
                  <a:pt x="84553" y="23311"/>
                </a:lnTo>
                <a:lnTo>
                  <a:pt x="125324" y="6099"/>
                </a:lnTo>
                <a:lnTo>
                  <a:pt x="170687" y="0"/>
                </a:lnTo>
                <a:lnTo>
                  <a:pt x="13648944" y="0"/>
                </a:lnTo>
                <a:lnTo>
                  <a:pt x="13694307" y="6099"/>
                </a:lnTo>
                <a:lnTo>
                  <a:pt x="13735078" y="23311"/>
                </a:lnTo>
                <a:lnTo>
                  <a:pt x="13769625" y="50006"/>
                </a:lnTo>
                <a:lnTo>
                  <a:pt x="13796320" y="84553"/>
                </a:lnTo>
                <a:lnTo>
                  <a:pt x="13813532" y="125324"/>
                </a:lnTo>
                <a:lnTo>
                  <a:pt x="13819631" y="170687"/>
                </a:lnTo>
                <a:lnTo>
                  <a:pt x="13819631" y="853439"/>
                </a:lnTo>
                <a:lnTo>
                  <a:pt x="13813532" y="898803"/>
                </a:lnTo>
                <a:lnTo>
                  <a:pt x="13796320" y="939574"/>
                </a:lnTo>
                <a:lnTo>
                  <a:pt x="13769625" y="974121"/>
                </a:lnTo>
                <a:lnTo>
                  <a:pt x="13735078" y="1000816"/>
                </a:lnTo>
                <a:lnTo>
                  <a:pt x="13694307" y="1018028"/>
                </a:lnTo>
                <a:lnTo>
                  <a:pt x="13648944" y="1024127"/>
                </a:lnTo>
                <a:lnTo>
                  <a:pt x="170687" y="1024127"/>
                </a:lnTo>
                <a:lnTo>
                  <a:pt x="125324" y="1018028"/>
                </a:lnTo>
                <a:lnTo>
                  <a:pt x="84553" y="1000816"/>
                </a:lnTo>
                <a:lnTo>
                  <a:pt x="50006" y="974121"/>
                </a:lnTo>
                <a:lnTo>
                  <a:pt x="23311" y="939574"/>
                </a:lnTo>
                <a:lnTo>
                  <a:pt x="6099" y="898803"/>
                </a:lnTo>
                <a:lnTo>
                  <a:pt x="0" y="853439"/>
                </a:lnTo>
                <a:lnTo>
                  <a:pt x="0" y="170687"/>
                </a:lnTo>
                <a:close/>
              </a:path>
            </a:pathLst>
          </a:custGeom>
          <a:ln w="2540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842642" y="1487577"/>
            <a:ext cx="12566650" cy="1031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55415" marR="5080" indent="-3943350">
              <a:lnSpc>
                <a:spcPct val="150000"/>
              </a:lnSpc>
              <a:spcBef>
                <a:spcPts val="100"/>
              </a:spcBef>
            </a:pPr>
            <a:r>
              <a:rPr sz="2200" spc="90" dirty="0">
                <a:solidFill>
                  <a:srgbClr val="3E3E3E"/>
                </a:solidFill>
                <a:latin typeface="Trebuchet MS"/>
                <a:cs typeface="Trebuchet MS"/>
              </a:rPr>
              <a:t>A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Kubernetes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service</a:t>
            </a:r>
            <a:r>
              <a:rPr sz="2200" spc="-6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rebuchet MS"/>
                <a:cs typeface="Trebuchet MS"/>
              </a:rPr>
              <a:t>enables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communication</a:t>
            </a:r>
            <a:r>
              <a:rPr sz="2200" spc="-2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Trebuchet MS"/>
                <a:cs typeface="Trebuchet MS"/>
              </a:rPr>
              <a:t>between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rebuchet MS"/>
                <a:cs typeface="Trebuchet MS"/>
              </a:rPr>
              <a:t>nodes,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rebuchet MS"/>
                <a:cs typeface="Trebuchet MS"/>
              </a:rPr>
              <a:t>pods,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Trebuchet MS"/>
                <a:cs typeface="Trebuchet MS"/>
              </a:rPr>
              <a:t>and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rebuchet MS"/>
                <a:cs typeface="Trebuchet MS"/>
              </a:rPr>
              <a:t>users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of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rebuchet MS"/>
                <a:cs typeface="Trebuchet MS"/>
              </a:rPr>
              <a:t>your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" dirty="0">
                <a:solidFill>
                  <a:srgbClr val="3E3E3E"/>
                </a:solidFill>
                <a:latin typeface="Trebuchet MS"/>
                <a:cs typeface="Trebuchet MS"/>
              </a:rPr>
              <a:t>app,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rebuchet MS"/>
                <a:cs typeface="Trebuchet MS"/>
              </a:rPr>
              <a:t>both </a:t>
            </a:r>
            <a:r>
              <a:rPr sz="2200" spc="-65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5" dirty="0">
                <a:solidFill>
                  <a:srgbClr val="3E3E3E"/>
                </a:solidFill>
                <a:latin typeface="Trebuchet MS"/>
                <a:cs typeface="Trebuchet MS"/>
              </a:rPr>
              <a:t>internal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Trebuchet MS"/>
                <a:cs typeface="Trebuchet MS"/>
              </a:rPr>
              <a:t>and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15" dirty="0">
                <a:solidFill>
                  <a:srgbClr val="3E3E3E"/>
                </a:solidFill>
                <a:latin typeface="Trebuchet MS"/>
                <a:cs typeface="Trebuchet MS"/>
              </a:rPr>
              <a:t>external,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to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15" dirty="0">
                <a:solidFill>
                  <a:srgbClr val="3E3E3E"/>
                </a:solidFill>
                <a:latin typeface="Trebuchet MS"/>
                <a:cs typeface="Trebuchet MS"/>
              </a:rPr>
              <a:t>cluster.</a:t>
            </a:r>
            <a:endParaRPr sz="2200">
              <a:latin typeface="Trebuchet MS"/>
              <a:cs typeface="Trebuchet MS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779520" y="757427"/>
            <a:ext cx="8744712" cy="365759"/>
          </a:xfrm>
          <a:prstGeom prst="rect">
            <a:avLst/>
          </a:prstGeom>
        </p:spPr>
      </p:pic>
    </p:spTree>
  </p:cSld>
  <p:clrMapOvr>
    <a:masterClrMapping/>
  </p:clrMapOvr>
</p:sld>
</file>

<file path=ppt/slides/slide50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51779" y="306451"/>
            <a:ext cx="554990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35" dirty="0">
                <a:solidFill>
                  <a:srgbClr val="3E3E3E"/>
                </a:solidFill>
              </a:rPr>
              <a:t>Accessing</a:t>
            </a:r>
            <a:r>
              <a:rPr spc="-114" dirty="0">
                <a:solidFill>
                  <a:srgbClr val="3E3E3E"/>
                </a:solidFill>
              </a:rPr>
              <a:t> </a:t>
            </a:r>
            <a:r>
              <a:rPr spc="10" dirty="0">
                <a:solidFill>
                  <a:srgbClr val="3E3E3E"/>
                </a:solidFill>
              </a:rPr>
              <a:t>a</a:t>
            </a:r>
            <a:r>
              <a:rPr spc="-105" dirty="0">
                <a:solidFill>
                  <a:srgbClr val="3E3E3E"/>
                </a:solidFill>
              </a:rPr>
              <a:t> </a:t>
            </a:r>
            <a:r>
              <a:rPr spc="-5" dirty="0">
                <a:solidFill>
                  <a:srgbClr val="3E3E3E"/>
                </a:solidFill>
              </a:rPr>
              <a:t>Kubernetes</a:t>
            </a:r>
            <a:r>
              <a:rPr spc="-105" dirty="0">
                <a:solidFill>
                  <a:srgbClr val="3E3E3E"/>
                </a:solidFill>
              </a:rPr>
              <a:t> </a:t>
            </a:r>
            <a:r>
              <a:rPr spc="-40" dirty="0">
                <a:solidFill>
                  <a:srgbClr val="3E3E3E"/>
                </a:solidFill>
              </a:rPr>
              <a:t>Service</a:t>
            </a:r>
          </a:p>
        </p:txBody>
      </p:sp>
      <p:sp>
        <p:nvSpPr>
          <p:cNvPr id="4" name="object 4"/>
          <p:cNvSpPr/>
          <p:nvPr/>
        </p:nvSpPr>
        <p:spPr>
          <a:xfrm>
            <a:off x="3070860" y="4796028"/>
            <a:ext cx="3401695" cy="523240"/>
          </a:xfrm>
          <a:custGeom>
            <a:avLst/>
            <a:gdLst/>
            <a:ahLst/>
            <a:cxnLst/>
            <a:rect l="l" t="t" r="r" b="b"/>
            <a:pathLst>
              <a:path w="3401695" h="523239">
                <a:moveTo>
                  <a:pt x="3401567" y="0"/>
                </a:moveTo>
                <a:lnTo>
                  <a:pt x="0" y="0"/>
                </a:lnTo>
                <a:lnTo>
                  <a:pt x="0" y="522732"/>
                </a:lnTo>
                <a:lnTo>
                  <a:pt x="3401567" y="522732"/>
                </a:lnTo>
                <a:lnTo>
                  <a:pt x="3401567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070860" y="4796028"/>
            <a:ext cx="3401695" cy="523240"/>
          </a:xfrm>
          <a:custGeom>
            <a:avLst/>
            <a:gdLst/>
            <a:ahLst/>
            <a:cxnLst/>
            <a:rect l="l" t="t" r="r" b="b"/>
            <a:pathLst>
              <a:path w="3401695" h="523239">
                <a:moveTo>
                  <a:pt x="0" y="522732"/>
                </a:moveTo>
                <a:lnTo>
                  <a:pt x="3401567" y="522732"/>
                </a:lnTo>
                <a:lnTo>
                  <a:pt x="3401567" y="0"/>
                </a:lnTo>
                <a:lnTo>
                  <a:pt x="0" y="0"/>
                </a:lnTo>
                <a:lnTo>
                  <a:pt x="0" y="522732"/>
                </a:lnTo>
                <a:close/>
              </a:path>
            </a:pathLst>
          </a:custGeom>
          <a:ln w="9525">
            <a:solidFill>
              <a:srgbClr val="756F6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465065" y="4862829"/>
            <a:ext cx="61214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spc="-50" dirty="0">
                <a:solidFill>
                  <a:srgbClr val="3E3E3E"/>
                </a:solidFill>
                <a:latin typeface="Tahoma"/>
                <a:cs typeface="Tahoma"/>
              </a:rPr>
              <a:t>DNS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784080" y="4888991"/>
            <a:ext cx="3401695" cy="521334"/>
          </a:xfrm>
          <a:prstGeom prst="rect">
            <a:avLst/>
          </a:prstGeom>
          <a:solidFill>
            <a:srgbClr val="E7E6E6"/>
          </a:solidFill>
          <a:ln w="9525">
            <a:solidFill>
              <a:srgbClr val="756F6F"/>
            </a:solidFill>
          </a:ln>
        </p:spPr>
        <p:txBody>
          <a:bodyPr vert="horz" wrap="square" lIns="0" tIns="78105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615"/>
              </a:spcBef>
            </a:pPr>
            <a:r>
              <a:rPr sz="2200" b="1" spc="5" dirty="0">
                <a:solidFill>
                  <a:srgbClr val="3E3E3E"/>
                </a:solidFill>
                <a:latin typeface="Tahoma"/>
                <a:cs typeface="Tahoma"/>
              </a:rPr>
              <a:t>Environment</a:t>
            </a:r>
            <a:r>
              <a:rPr sz="2200" b="1" spc="-3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b="1" spc="-10" dirty="0">
                <a:solidFill>
                  <a:srgbClr val="3E3E3E"/>
                </a:solidFill>
                <a:latin typeface="Tahoma"/>
                <a:cs typeface="Tahoma"/>
              </a:rPr>
              <a:t>Variables</a:t>
            </a:r>
            <a:endParaRPr sz="2200">
              <a:latin typeface="Tahoma"/>
              <a:cs typeface="Tahoma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3593846" y="1839722"/>
            <a:ext cx="8909050" cy="713105"/>
            <a:chOff x="3593846" y="1839722"/>
            <a:chExt cx="8909050" cy="713105"/>
          </a:xfrm>
        </p:grpSpPr>
        <p:sp>
          <p:nvSpPr>
            <p:cNvPr id="9" name="object 9"/>
            <p:cNvSpPr/>
            <p:nvPr/>
          </p:nvSpPr>
          <p:spPr>
            <a:xfrm>
              <a:off x="3606546" y="1852422"/>
              <a:ext cx="8883650" cy="687705"/>
            </a:xfrm>
            <a:custGeom>
              <a:avLst/>
              <a:gdLst/>
              <a:ahLst/>
              <a:cxnLst/>
              <a:rect l="l" t="t" r="r" b="b"/>
              <a:pathLst>
                <a:path w="8883650" h="687705">
                  <a:moveTo>
                    <a:pt x="8768842" y="0"/>
                  </a:moveTo>
                  <a:lnTo>
                    <a:pt x="114553" y="0"/>
                  </a:lnTo>
                  <a:lnTo>
                    <a:pt x="69973" y="9005"/>
                  </a:lnTo>
                  <a:lnTo>
                    <a:pt x="33559" y="33559"/>
                  </a:lnTo>
                  <a:lnTo>
                    <a:pt x="9005" y="69973"/>
                  </a:lnTo>
                  <a:lnTo>
                    <a:pt x="0" y="114553"/>
                  </a:lnTo>
                  <a:lnTo>
                    <a:pt x="0" y="572770"/>
                  </a:lnTo>
                  <a:lnTo>
                    <a:pt x="9005" y="617350"/>
                  </a:lnTo>
                  <a:lnTo>
                    <a:pt x="33559" y="653764"/>
                  </a:lnTo>
                  <a:lnTo>
                    <a:pt x="69973" y="678318"/>
                  </a:lnTo>
                  <a:lnTo>
                    <a:pt x="114553" y="687324"/>
                  </a:lnTo>
                  <a:lnTo>
                    <a:pt x="8768842" y="687324"/>
                  </a:lnTo>
                  <a:lnTo>
                    <a:pt x="8813422" y="678318"/>
                  </a:lnTo>
                  <a:lnTo>
                    <a:pt x="8849836" y="653764"/>
                  </a:lnTo>
                  <a:lnTo>
                    <a:pt x="8874390" y="617350"/>
                  </a:lnTo>
                  <a:lnTo>
                    <a:pt x="8883396" y="572770"/>
                  </a:lnTo>
                  <a:lnTo>
                    <a:pt x="8883396" y="114553"/>
                  </a:lnTo>
                  <a:lnTo>
                    <a:pt x="8874390" y="69973"/>
                  </a:lnTo>
                  <a:lnTo>
                    <a:pt x="8849836" y="33559"/>
                  </a:lnTo>
                  <a:lnTo>
                    <a:pt x="8813422" y="9005"/>
                  </a:lnTo>
                  <a:lnTo>
                    <a:pt x="876884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606546" y="1852422"/>
              <a:ext cx="8883650" cy="687705"/>
            </a:xfrm>
            <a:custGeom>
              <a:avLst/>
              <a:gdLst/>
              <a:ahLst/>
              <a:cxnLst/>
              <a:rect l="l" t="t" r="r" b="b"/>
              <a:pathLst>
                <a:path w="8883650" h="687705">
                  <a:moveTo>
                    <a:pt x="0" y="114553"/>
                  </a:moveTo>
                  <a:lnTo>
                    <a:pt x="9005" y="69973"/>
                  </a:lnTo>
                  <a:lnTo>
                    <a:pt x="33559" y="33559"/>
                  </a:lnTo>
                  <a:lnTo>
                    <a:pt x="69973" y="9005"/>
                  </a:lnTo>
                  <a:lnTo>
                    <a:pt x="114553" y="0"/>
                  </a:lnTo>
                  <a:lnTo>
                    <a:pt x="8768842" y="0"/>
                  </a:lnTo>
                  <a:lnTo>
                    <a:pt x="8813422" y="9005"/>
                  </a:lnTo>
                  <a:lnTo>
                    <a:pt x="8849836" y="33559"/>
                  </a:lnTo>
                  <a:lnTo>
                    <a:pt x="8874390" y="69973"/>
                  </a:lnTo>
                  <a:lnTo>
                    <a:pt x="8883396" y="114553"/>
                  </a:lnTo>
                  <a:lnTo>
                    <a:pt x="8883396" y="572770"/>
                  </a:lnTo>
                  <a:lnTo>
                    <a:pt x="8874390" y="617350"/>
                  </a:lnTo>
                  <a:lnTo>
                    <a:pt x="8849836" y="653764"/>
                  </a:lnTo>
                  <a:lnTo>
                    <a:pt x="8813422" y="678318"/>
                  </a:lnTo>
                  <a:lnTo>
                    <a:pt x="8768842" y="687324"/>
                  </a:lnTo>
                  <a:lnTo>
                    <a:pt x="114553" y="687324"/>
                  </a:lnTo>
                  <a:lnTo>
                    <a:pt x="69973" y="678318"/>
                  </a:lnTo>
                  <a:lnTo>
                    <a:pt x="33559" y="653764"/>
                  </a:lnTo>
                  <a:lnTo>
                    <a:pt x="9005" y="617350"/>
                  </a:lnTo>
                  <a:lnTo>
                    <a:pt x="0" y="572770"/>
                  </a:lnTo>
                  <a:lnTo>
                    <a:pt x="0" y="114553"/>
                  </a:lnTo>
                  <a:close/>
                </a:path>
              </a:pathLst>
            </a:custGeom>
            <a:ln w="25400">
              <a:solidFill>
                <a:srgbClr val="756F6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4780279" y="2001774"/>
            <a:ext cx="653415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30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rebuchet MS"/>
                <a:cs typeface="Trebuchet MS"/>
              </a:rPr>
              <a:t>primary</a:t>
            </a:r>
            <a:r>
              <a:rPr sz="2200" spc="-5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rebuchet MS"/>
                <a:cs typeface="Trebuchet MS"/>
              </a:rPr>
              <a:t>ways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of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Trebuchet MS"/>
                <a:cs typeface="Trebuchet MS"/>
              </a:rPr>
              <a:t>accessing</a:t>
            </a:r>
            <a:r>
              <a:rPr sz="2200" spc="-3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Kubernetes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service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776216" y="2604401"/>
            <a:ext cx="6790055" cy="2265680"/>
          </a:xfrm>
          <a:custGeom>
            <a:avLst/>
            <a:gdLst/>
            <a:ahLst/>
            <a:cxnLst/>
            <a:rect l="l" t="t" r="r" b="b"/>
            <a:pathLst>
              <a:path w="6790055" h="2265679">
                <a:moveTo>
                  <a:pt x="3318764" y="1023734"/>
                </a:moveTo>
                <a:lnTo>
                  <a:pt x="3287077" y="1024216"/>
                </a:lnTo>
                <a:lnTo>
                  <a:pt x="3272282" y="0"/>
                </a:lnTo>
                <a:lnTo>
                  <a:pt x="3259582" y="254"/>
                </a:lnTo>
                <a:lnTo>
                  <a:pt x="3274377" y="1024407"/>
                </a:lnTo>
                <a:lnTo>
                  <a:pt x="3242691" y="1024877"/>
                </a:lnTo>
                <a:lnTo>
                  <a:pt x="3281807" y="1100569"/>
                </a:lnTo>
                <a:lnTo>
                  <a:pt x="3312337" y="1037069"/>
                </a:lnTo>
                <a:lnTo>
                  <a:pt x="3318764" y="1023734"/>
                </a:lnTo>
                <a:close/>
              </a:path>
              <a:path w="6790055" h="2265679">
                <a:moveTo>
                  <a:pt x="6789928" y="2189213"/>
                </a:moveTo>
                <a:lnTo>
                  <a:pt x="6758178" y="2189213"/>
                </a:lnTo>
                <a:lnTo>
                  <a:pt x="6758178" y="1128636"/>
                </a:lnTo>
                <a:lnTo>
                  <a:pt x="6758178" y="1122286"/>
                </a:lnTo>
                <a:lnTo>
                  <a:pt x="6758178" y="1118730"/>
                </a:lnTo>
                <a:lnTo>
                  <a:pt x="6755257" y="1115936"/>
                </a:lnTo>
                <a:lnTo>
                  <a:pt x="34544" y="1115936"/>
                </a:lnTo>
                <a:lnTo>
                  <a:pt x="31750" y="1118730"/>
                </a:lnTo>
                <a:lnTo>
                  <a:pt x="31750" y="2097138"/>
                </a:lnTo>
                <a:lnTo>
                  <a:pt x="0" y="2097138"/>
                </a:lnTo>
                <a:lnTo>
                  <a:pt x="38100" y="2173338"/>
                </a:lnTo>
                <a:lnTo>
                  <a:pt x="69850" y="2109838"/>
                </a:lnTo>
                <a:lnTo>
                  <a:pt x="76200" y="2097138"/>
                </a:lnTo>
                <a:lnTo>
                  <a:pt x="44450" y="2097138"/>
                </a:lnTo>
                <a:lnTo>
                  <a:pt x="44450" y="1128636"/>
                </a:lnTo>
                <a:lnTo>
                  <a:pt x="6745478" y="1128636"/>
                </a:lnTo>
                <a:lnTo>
                  <a:pt x="6745478" y="2189213"/>
                </a:lnTo>
                <a:lnTo>
                  <a:pt x="6713728" y="2189213"/>
                </a:lnTo>
                <a:lnTo>
                  <a:pt x="6751828" y="2265413"/>
                </a:lnTo>
                <a:lnTo>
                  <a:pt x="6783578" y="2201913"/>
                </a:lnTo>
                <a:lnTo>
                  <a:pt x="6789928" y="2189213"/>
                </a:lnTo>
                <a:close/>
              </a:path>
            </a:pathLst>
          </a:custGeom>
          <a:solidFill>
            <a:srgbClr val="3E3E3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896213" y="6500240"/>
            <a:ext cx="14243050" cy="1031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0" indent="-368935">
              <a:lnSpc>
                <a:spcPct val="100000"/>
              </a:lnSpc>
              <a:spcBef>
                <a:spcPts val="95"/>
              </a:spcBef>
              <a:buFont typeface="Tahoma"/>
              <a:buChar char="●"/>
              <a:tabLst>
                <a:tab pos="381000" algn="l"/>
                <a:tab pos="381635" algn="l"/>
              </a:tabLst>
            </a:pPr>
            <a:r>
              <a:rPr sz="2200" spc="30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15" dirty="0">
                <a:solidFill>
                  <a:srgbClr val="3E3E3E"/>
                </a:solidFill>
                <a:latin typeface="Trebuchet MS"/>
                <a:cs typeface="Trebuchet MS"/>
              </a:rPr>
              <a:t>DNS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rebuchet MS"/>
                <a:cs typeface="Trebuchet MS"/>
              </a:rPr>
              <a:t>server</a:t>
            </a:r>
            <a:r>
              <a:rPr sz="2200" spc="-6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rebuchet MS"/>
                <a:cs typeface="Trebuchet MS"/>
              </a:rPr>
              <a:t>monitors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Kubernetes</a:t>
            </a:r>
            <a:r>
              <a:rPr sz="2200" spc="-6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rebuchet MS"/>
                <a:cs typeface="Trebuchet MS"/>
              </a:rPr>
              <a:t>API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for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rebuchet MS"/>
                <a:cs typeface="Trebuchet MS"/>
              </a:rPr>
              <a:t>new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services</a:t>
            </a:r>
            <a:r>
              <a:rPr sz="2200" spc="-5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Trebuchet MS"/>
                <a:cs typeface="Trebuchet MS"/>
              </a:rPr>
              <a:t>and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creates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a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5" dirty="0">
                <a:solidFill>
                  <a:srgbClr val="3E3E3E"/>
                </a:solidFill>
                <a:latin typeface="Trebuchet MS"/>
                <a:cs typeface="Trebuchet MS"/>
              </a:rPr>
              <a:t>set</a:t>
            </a:r>
            <a:r>
              <a:rPr sz="2200" spc="-6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of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10" dirty="0">
                <a:solidFill>
                  <a:srgbClr val="3E3E3E"/>
                </a:solidFill>
                <a:latin typeface="Trebuchet MS"/>
                <a:cs typeface="Trebuchet MS"/>
              </a:rPr>
              <a:t>DNS</a:t>
            </a:r>
            <a:r>
              <a:rPr sz="2200" spc="-6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records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for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10" dirty="0">
                <a:solidFill>
                  <a:srgbClr val="3E3E3E"/>
                </a:solidFill>
                <a:latin typeface="Trebuchet MS"/>
                <a:cs typeface="Trebuchet MS"/>
              </a:rPr>
              <a:t>each.</a:t>
            </a:r>
            <a:endParaRPr sz="2200">
              <a:latin typeface="Trebuchet MS"/>
              <a:cs typeface="Trebuchet MS"/>
            </a:endParaRPr>
          </a:p>
          <a:p>
            <a:pPr marL="381000" indent="-368935">
              <a:lnSpc>
                <a:spcPct val="100000"/>
              </a:lnSpc>
              <a:spcBef>
                <a:spcPts val="2640"/>
              </a:spcBef>
              <a:buFont typeface="Tahoma"/>
              <a:buChar char="●"/>
              <a:tabLst>
                <a:tab pos="381000" algn="l"/>
                <a:tab pos="381635" algn="l"/>
              </a:tabLst>
            </a:pPr>
            <a:r>
              <a:rPr sz="2200" spc="30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kubelet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10" dirty="0">
                <a:solidFill>
                  <a:srgbClr val="3E3E3E"/>
                </a:solidFill>
                <a:latin typeface="Trebuchet MS"/>
                <a:cs typeface="Trebuchet MS"/>
              </a:rPr>
              <a:t>adds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a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5" dirty="0">
                <a:solidFill>
                  <a:srgbClr val="3E3E3E"/>
                </a:solidFill>
                <a:latin typeface="Trebuchet MS"/>
                <a:cs typeface="Trebuchet MS"/>
              </a:rPr>
              <a:t>set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of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environment</a:t>
            </a:r>
            <a:r>
              <a:rPr sz="2200" spc="-6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Trebuchet MS"/>
                <a:cs typeface="Trebuchet MS"/>
              </a:rPr>
              <a:t>variables</a:t>
            </a:r>
            <a:r>
              <a:rPr sz="2200" spc="-6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for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Trebuchet MS"/>
                <a:cs typeface="Trebuchet MS"/>
              </a:rPr>
              <a:t>each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20" dirty="0">
                <a:solidFill>
                  <a:srgbClr val="3E3E3E"/>
                </a:solidFill>
                <a:latin typeface="Trebuchet MS"/>
                <a:cs typeface="Trebuchet MS"/>
              </a:rPr>
              <a:t>active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service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for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Trebuchet MS"/>
                <a:cs typeface="Trebuchet MS"/>
              </a:rPr>
              <a:t>every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10" dirty="0">
                <a:solidFill>
                  <a:srgbClr val="3E3E3E"/>
                </a:solidFill>
                <a:latin typeface="Trebuchet MS"/>
                <a:cs typeface="Trebuchet MS"/>
              </a:rPr>
              <a:t>node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a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25" dirty="0">
                <a:solidFill>
                  <a:srgbClr val="3E3E3E"/>
                </a:solidFill>
                <a:latin typeface="Trebuchet MS"/>
                <a:cs typeface="Trebuchet MS"/>
              </a:rPr>
              <a:t>pod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is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rebuchet MS"/>
                <a:cs typeface="Trebuchet MS"/>
              </a:rPr>
              <a:t>running</a:t>
            </a:r>
            <a:r>
              <a:rPr sz="2200" spc="-5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on.</a:t>
            </a:r>
            <a:endParaRPr sz="2200">
              <a:latin typeface="Trebuchet MS"/>
              <a:cs typeface="Trebuchet MS"/>
            </a:endParaRPr>
          </a:p>
        </p:txBody>
      </p:sp>
      <p:pic>
        <p:nvPicPr>
          <p:cNvPr id="14" name="object 1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779520" y="757427"/>
            <a:ext cx="8744712" cy="365759"/>
          </a:xfrm>
          <a:prstGeom prst="rect">
            <a:avLst/>
          </a:prstGeom>
        </p:spPr>
      </p:pic>
    </p:spTree>
  </p:cSld>
  <p:clrMapOvr>
    <a:masterClrMapping/>
  </p:clrMapOvr>
</p:sld>
</file>

<file path=ppt/slides/slide50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539232" y="306451"/>
            <a:ext cx="517398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40" dirty="0">
                <a:solidFill>
                  <a:srgbClr val="3E3E3E"/>
                </a:solidFill>
              </a:rPr>
              <a:t>Types</a:t>
            </a:r>
            <a:r>
              <a:rPr spc="-110" dirty="0">
                <a:solidFill>
                  <a:srgbClr val="3E3E3E"/>
                </a:solidFill>
              </a:rPr>
              <a:t> </a:t>
            </a:r>
            <a:r>
              <a:rPr spc="5" dirty="0">
                <a:solidFill>
                  <a:srgbClr val="3E3E3E"/>
                </a:solidFill>
              </a:rPr>
              <a:t>of</a:t>
            </a:r>
            <a:r>
              <a:rPr spc="-105" dirty="0">
                <a:solidFill>
                  <a:srgbClr val="3E3E3E"/>
                </a:solidFill>
              </a:rPr>
              <a:t> </a:t>
            </a:r>
            <a:r>
              <a:rPr spc="-5" dirty="0">
                <a:solidFill>
                  <a:srgbClr val="3E3E3E"/>
                </a:solidFill>
              </a:rPr>
              <a:t>Kubernetes</a:t>
            </a:r>
            <a:r>
              <a:rPr spc="-105" dirty="0">
                <a:solidFill>
                  <a:srgbClr val="3E3E3E"/>
                </a:solidFill>
              </a:rPr>
              <a:t> </a:t>
            </a:r>
            <a:r>
              <a:rPr spc="-45" dirty="0">
                <a:solidFill>
                  <a:srgbClr val="3E3E3E"/>
                </a:solidFill>
              </a:rPr>
              <a:t>Services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950964" y="4207764"/>
            <a:ext cx="2586228" cy="2484120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2092451" y="3281184"/>
            <a:ext cx="7359650" cy="3326765"/>
            <a:chOff x="2092451" y="3281184"/>
            <a:chExt cx="7359650" cy="3326765"/>
          </a:xfrm>
        </p:grpSpPr>
        <p:sp>
          <p:nvSpPr>
            <p:cNvPr id="6" name="object 6"/>
            <p:cNvSpPr/>
            <p:nvPr/>
          </p:nvSpPr>
          <p:spPr>
            <a:xfrm>
              <a:off x="7053833" y="4309109"/>
              <a:ext cx="2385060" cy="2286000"/>
            </a:xfrm>
            <a:custGeom>
              <a:avLst/>
              <a:gdLst/>
              <a:ahLst/>
              <a:cxnLst/>
              <a:rect l="l" t="t" r="r" b="b"/>
              <a:pathLst>
                <a:path w="2385059" h="2286000">
                  <a:moveTo>
                    <a:pt x="1192530" y="0"/>
                  </a:moveTo>
                  <a:lnTo>
                    <a:pt x="1143373" y="953"/>
                  </a:lnTo>
                  <a:lnTo>
                    <a:pt x="1094723" y="3788"/>
                  </a:lnTo>
                  <a:lnTo>
                    <a:pt x="1046617" y="8469"/>
                  </a:lnTo>
                  <a:lnTo>
                    <a:pt x="999094" y="14958"/>
                  </a:lnTo>
                  <a:lnTo>
                    <a:pt x="952191" y="23219"/>
                  </a:lnTo>
                  <a:lnTo>
                    <a:pt x="905949" y="33215"/>
                  </a:lnTo>
                  <a:lnTo>
                    <a:pt x="860404" y="44909"/>
                  </a:lnTo>
                  <a:lnTo>
                    <a:pt x="815596" y="58265"/>
                  </a:lnTo>
                  <a:lnTo>
                    <a:pt x="771562" y="73246"/>
                  </a:lnTo>
                  <a:lnTo>
                    <a:pt x="728341" y="89814"/>
                  </a:lnTo>
                  <a:lnTo>
                    <a:pt x="685971" y="107934"/>
                  </a:lnTo>
                  <a:lnTo>
                    <a:pt x="644491" y="127569"/>
                  </a:lnTo>
                  <a:lnTo>
                    <a:pt x="603939" y="148681"/>
                  </a:lnTo>
                  <a:lnTo>
                    <a:pt x="564353" y="171234"/>
                  </a:lnTo>
                  <a:lnTo>
                    <a:pt x="525772" y="195191"/>
                  </a:lnTo>
                  <a:lnTo>
                    <a:pt x="488234" y="220516"/>
                  </a:lnTo>
                  <a:lnTo>
                    <a:pt x="451778" y="247172"/>
                  </a:lnTo>
                  <a:lnTo>
                    <a:pt x="416441" y="275121"/>
                  </a:lnTo>
                  <a:lnTo>
                    <a:pt x="382263" y="304328"/>
                  </a:lnTo>
                  <a:lnTo>
                    <a:pt x="349281" y="334756"/>
                  </a:lnTo>
                  <a:lnTo>
                    <a:pt x="317534" y="366367"/>
                  </a:lnTo>
                  <a:lnTo>
                    <a:pt x="287061" y="399125"/>
                  </a:lnTo>
                  <a:lnTo>
                    <a:pt x="257899" y="432993"/>
                  </a:lnTo>
                  <a:lnTo>
                    <a:pt x="230087" y="467935"/>
                  </a:lnTo>
                  <a:lnTo>
                    <a:pt x="203663" y="503913"/>
                  </a:lnTo>
                  <a:lnTo>
                    <a:pt x="178666" y="540891"/>
                  </a:lnTo>
                  <a:lnTo>
                    <a:pt x="155135" y="578833"/>
                  </a:lnTo>
                  <a:lnTo>
                    <a:pt x="133106" y="617701"/>
                  </a:lnTo>
                  <a:lnTo>
                    <a:pt x="112620" y="657458"/>
                  </a:lnTo>
                  <a:lnTo>
                    <a:pt x="93714" y="698069"/>
                  </a:lnTo>
                  <a:lnTo>
                    <a:pt x="76426" y="739496"/>
                  </a:lnTo>
                  <a:lnTo>
                    <a:pt x="60795" y="781702"/>
                  </a:lnTo>
                  <a:lnTo>
                    <a:pt x="46859" y="824651"/>
                  </a:lnTo>
                  <a:lnTo>
                    <a:pt x="34657" y="868305"/>
                  </a:lnTo>
                  <a:lnTo>
                    <a:pt x="24227" y="912629"/>
                  </a:lnTo>
                  <a:lnTo>
                    <a:pt x="15608" y="957585"/>
                  </a:lnTo>
                  <a:lnTo>
                    <a:pt x="8837" y="1003137"/>
                  </a:lnTo>
                  <a:lnTo>
                    <a:pt x="3953" y="1049248"/>
                  </a:lnTo>
                  <a:lnTo>
                    <a:pt x="994" y="1095881"/>
                  </a:lnTo>
                  <a:lnTo>
                    <a:pt x="0" y="1143000"/>
                  </a:lnTo>
                  <a:lnTo>
                    <a:pt x="994" y="1190118"/>
                  </a:lnTo>
                  <a:lnTo>
                    <a:pt x="3953" y="1236751"/>
                  </a:lnTo>
                  <a:lnTo>
                    <a:pt x="8837" y="1282862"/>
                  </a:lnTo>
                  <a:lnTo>
                    <a:pt x="15608" y="1328414"/>
                  </a:lnTo>
                  <a:lnTo>
                    <a:pt x="24227" y="1373370"/>
                  </a:lnTo>
                  <a:lnTo>
                    <a:pt x="34657" y="1417694"/>
                  </a:lnTo>
                  <a:lnTo>
                    <a:pt x="46859" y="1461348"/>
                  </a:lnTo>
                  <a:lnTo>
                    <a:pt x="60795" y="1504297"/>
                  </a:lnTo>
                  <a:lnTo>
                    <a:pt x="76426" y="1546503"/>
                  </a:lnTo>
                  <a:lnTo>
                    <a:pt x="93714" y="1587930"/>
                  </a:lnTo>
                  <a:lnTo>
                    <a:pt x="112620" y="1628541"/>
                  </a:lnTo>
                  <a:lnTo>
                    <a:pt x="133106" y="1668298"/>
                  </a:lnTo>
                  <a:lnTo>
                    <a:pt x="155135" y="1707166"/>
                  </a:lnTo>
                  <a:lnTo>
                    <a:pt x="178666" y="1745108"/>
                  </a:lnTo>
                  <a:lnTo>
                    <a:pt x="203663" y="1782086"/>
                  </a:lnTo>
                  <a:lnTo>
                    <a:pt x="230087" y="1818064"/>
                  </a:lnTo>
                  <a:lnTo>
                    <a:pt x="257899" y="1853006"/>
                  </a:lnTo>
                  <a:lnTo>
                    <a:pt x="287061" y="1886874"/>
                  </a:lnTo>
                  <a:lnTo>
                    <a:pt x="317534" y="1919632"/>
                  </a:lnTo>
                  <a:lnTo>
                    <a:pt x="349281" y="1951243"/>
                  </a:lnTo>
                  <a:lnTo>
                    <a:pt x="382263" y="1981671"/>
                  </a:lnTo>
                  <a:lnTo>
                    <a:pt x="416441" y="2010878"/>
                  </a:lnTo>
                  <a:lnTo>
                    <a:pt x="451778" y="2038827"/>
                  </a:lnTo>
                  <a:lnTo>
                    <a:pt x="488234" y="2065483"/>
                  </a:lnTo>
                  <a:lnTo>
                    <a:pt x="525772" y="2090808"/>
                  </a:lnTo>
                  <a:lnTo>
                    <a:pt x="564353" y="2114765"/>
                  </a:lnTo>
                  <a:lnTo>
                    <a:pt x="603939" y="2137318"/>
                  </a:lnTo>
                  <a:lnTo>
                    <a:pt x="644491" y="2158430"/>
                  </a:lnTo>
                  <a:lnTo>
                    <a:pt x="685971" y="2178065"/>
                  </a:lnTo>
                  <a:lnTo>
                    <a:pt x="728341" y="2196185"/>
                  </a:lnTo>
                  <a:lnTo>
                    <a:pt x="771562" y="2212753"/>
                  </a:lnTo>
                  <a:lnTo>
                    <a:pt x="815596" y="2227734"/>
                  </a:lnTo>
                  <a:lnTo>
                    <a:pt x="860404" y="2241090"/>
                  </a:lnTo>
                  <a:lnTo>
                    <a:pt x="905949" y="2252784"/>
                  </a:lnTo>
                  <a:lnTo>
                    <a:pt x="952191" y="2262780"/>
                  </a:lnTo>
                  <a:lnTo>
                    <a:pt x="999094" y="2271041"/>
                  </a:lnTo>
                  <a:lnTo>
                    <a:pt x="1046617" y="2277530"/>
                  </a:lnTo>
                  <a:lnTo>
                    <a:pt x="1094723" y="2282211"/>
                  </a:lnTo>
                  <a:lnTo>
                    <a:pt x="1143373" y="2285046"/>
                  </a:lnTo>
                  <a:lnTo>
                    <a:pt x="1192530" y="2286000"/>
                  </a:lnTo>
                  <a:lnTo>
                    <a:pt x="1241686" y="2285046"/>
                  </a:lnTo>
                  <a:lnTo>
                    <a:pt x="1290336" y="2282211"/>
                  </a:lnTo>
                  <a:lnTo>
                    <a:pt x="1338442" y="2277530"/>
                  </a:lnTo>
                  <a:lnTo>
                    <a:pt x="1385965" y="2271041"/>
                  </a:lnTo>
                  <a:lnTo>
                    <a:pt x="1432868" y="2262780"/>
                  </a:lnTo>
                  <a:lnTo>
                    <a:pt x="1479110" y="2252784"/>
                  </a:lnTo>
                  <a:lnTo>
                    <a:pt x="1524655" y="2241090"/>
                  </a:lnTo>
                  <a:lnTo>
                    <a:pt x="1569463" y="2227734"/>
                  </a:lnTo>
                  <a:lnTo>
                    <a:pt x="1613497" y="2212753"/>
                  </a:lnTo>
                  <a:lnTo>
                    <a:pt x="1656718" y="2196185"/>
                  </a:lnTo>
                  <a:lnTo>
                    <a:pt x="1699088" y="2178065"/>
                  </a:lnTo>
                  <a:lnTo>
                    <a:pt x="1740568" y="2158430"/>
                  </a:lnTo>
                  <a:lnTo>
                    <a:pt x="1781120" y="2137318"/>
                  </a:lnTo>
                  <a:lnTo>
                    <a:pt x="1820706" y="2114765"/>
                  </a:lnTo>
                  <a:lnTo>
                    <a:pt x="1859287" y="2090808"/>
                  </a:lnTo>
                  <a:lnTo>
                    <a:pt x="1896825" y="2065483"/>
                  </a:lnTo>
                  <a:lnTo>
                    <a:pt x="1933281" y="2038827"/>
                  </a:lnTo>
                  <a:lnTo>
                    <a:pt x="1968618" y="2010878"/>
                  </a:lnTo>
                  <a:lnTo>
                    <a:pt x="2002796" y="1981671"/>
                  </a:lnTo>
                  <a:lnTo>
                    <a:pt x="2035778" y="1951243"/>
                  </a:lnTo>
                  <a:lnTo>
                    <a:pt x="2067525" y="1919632"/>
                  </a:lnTo>
                  <a:lnTo>
                    <a:pt x="2097998" y="1886874"/>
                  </a:lnTo>
                  <a:lnTo>
                    <a:pt x="2127160" y="1853006"/>
                  </a:lnTo>
                  <a:lnTo>
                    <a:pt x="2154972" y="1818064"/>
                  </a:lnTo>
                  <a:lnTo>
                    <a:pt x="2181396" y="1782086"/>
                  </a:lnTo>
                  <a:lnTo>
                    <a:pt x="2206393" y="1745108"/>
                  </a:lnTo>
                  <a:lnTo>
                    <a:pt x="2229924" y="1707166"/>
                  </a:lnTo>
                  <a:lnTo>
                    <a:pt x="2251953" y="1668298"/>
                  </a:lnTo>
                  <a:lnTo>
                    <a:pt x="2272439" y="1628541"/>
                  </a:lnTo>
                  <a:lnTo>
                    <a:pt x="2291345" y="1587930"/>
                  </a:lnTo>
                  <a:lnTo>
                    <a:pt x="2308633" y="1546503"/>
                  </a:lnTo>
                  <a:lnTo>
                    <a:pt x="2324264" y="1504297"/>
                  </a:lnTo>
                  <a:lnTo>
                    <a:pt x="2338200" y="1461348"/>
                  </a:lnTo>
                  <a:lnTo>
                    <a:pt x="2350402" y="1417694"/>
                  </a:lnTo>
                  <a:lnTo>
                    <a:pt x="2360832" y="1373370"/>
                  </a:lnTo>
                  <a:lnTo>
                    <a:pt x="2369451" y="1328414"/>
                  </a:lnTo>
                  <a:lnTo>
                    <a:pt x="2376222" y="1282862"/>
                  </a:lnTo>
                  <a:lnTo>
                    <a:pt x="2381106" y="1236751"/>
                  </a:lnTo>
                  <a:lnTo>
                    <a:pt x="2384065" y="1190118"/>
                  </a:lnTo>
                  <a:lnTo>
                    <a:pt x="2385060" y="1143000"/>
                  </a:lnTo>
                  <a:lnTo>
                    <a:pt x="2384065" y="1095881"/>
                  </a:lnTo>
                  <a:lnTo>
                    <a:pt x="2381106" y="1049248"/>
                  </a:lnTo>
                  <a:lnTo>
                    <a:pt x="2376222" y="1003137"/>
                  </a:lnTo>
                  <a:lnTo>
                    <a:pt x="2369451" y="957585"/>
                  </a:lnTo>
                  <a:lnTo>
                    <a:pt x="2360832" y="912629"/>
                  </a:lnTo>
                  <a:lnTo>
                    <a:pt x="2350402" y="868305"/>
                  </a:lnTo>
                  <a:lnTo>
                    <a:pt x="2338200" y="824651"/>
                  </a:lnTo>
                  <a:lnTo>
                    <a:pt x="2324264" y="781702"/>
                  </a:lnTo>
                  <a:lnTo>
                    <a:pt x="2308633" y="739496"/>
                  </a:lnTo>
                  <a:lnTo>
                    <a:pt x="2291345" y="698069"/>
                  </a:lnTo>
                  <a:lnTo>
                    <a:pt x="2272439" y="657458"/>
                  </a:lnTo>
                  <a:lnTo>
                    <a:pt x="2251953" y="617701"/>
                  </a:lnTo>
                  <a:lnTo>
                    <a:pt x="2229924" y="578833"/>
                  </a:lnTo>
                  <a:lnTo>
                    <a:pt x="2206393" y="540891"/>
                  </a:lnTo>
                  <a:lnTo>
                    <a:pt x="2181396" y="503913"/>
                  </a:lnTo>
                  <a:lnTo>
                    <a:pt x="2154972" y="467935"/>
                  </a:lnTo>
                  <a:lnTo>
                    <a:pt x="2127160" y="432993"/>
                  </a:lnTo>
                  <a:lnTo>
                    <a:pt x="2097998" y="399125"/>
                  </a:lnTo>
                  <a:lnTo>
                    <a:pt x="2067525" y="366367"/>
                  </a:lnTo>
                  <a:lnTo>
                    <a:pt x="2035778" y="334756"/>
                  </a:lnTo>
                  <a:lnTo>
                    <a:pt x="2002796" y="304328"/>
                  </a:lnTo>
                  <a:lnTo>
                    <a:pt x="1968618" y="275121"/>
                  </a:lnTo>
                  <a:lnTo>
                    <a:pt x="1933281" y="247172"/>
                  </a:lnTo>
                  <a:lnTo>
                    <a:pt x="1896825" y="220516"/>
                  </a:lnTo>
                  <a:lnTo>
                    <a:pt x="1859287" y="195191"/>
                  </a:lnTo>
                  <a:lnTo>
                    <a:pt x="1820706" y="171234"/>
                  </a:lnTo>
                  <a:lnTo>
                    <a:pt x="1781120" y="148681"/>
                  </a:lnTo>
                  <a:lnTo>
                    <a:pt x="1740568" y="127569"/>
                  </a:lnTo>
                  <a:lnTo>
                    <a:pt x="1699088" y="107934"/>
                  </a:lnTo>
                  <a:lnTo>
                    <a:pt x="1656718" y="89814"/>
                  </a:lnTo>
                  <a:lnTo>
                    <a:pt x="1613497" y="73246"/>
                  </a:lnTo>
                  <a:lnTo>
                    <a:pt x="1569463" y="58265"/>
                  </a:lnTo>
                  <a:lnTo>
                    <a:pt x="1524655" y="44909"/>
                  </a:lnTo>
                  <a:lnTo>
                    <a:pt x="1479110" y="33215"/>
                  </a:lnTo>
                  <a:lnTo>
                    <a:pt x="1432868" y="23219"/>
                  </a:lnTo>
                  <a:lnTo>
                    <a:pt x="1385965" y="14958"/>
                  </a:lnTo>
                  <a:lnTo>
                    <a:pt x="1338442" y="8469"/>
                  </a:lnTo>
                  <a:lnTo>
                    <a:pt x="1290336" y="3788"/>
                  </a:lnTo>
                  <a:lnTo>
                    <a:pt x="1241686" y="953"/>
                  </a:lnTo>
                  <a:lnTo>
                    <a:pt x="119253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053833" y="4309109"/>
              <a:ext cx="2385060" cy="2286000"/>
            </a:xfrm>
            <a:custGeom>
              <a:avLst/>
              <a:gdLst/>
              <a:ahLst/>
              <a:cxnLst/>
              <a:rect l="l" t="t" r="r" b="b"/>
              <a:pathLst>
                <a:path w="2385059" h="2286000">
                  <a:moveTo>
                    <a:pt x="0" y="1143000"/>
                  </a:moveTo>
                  <a:lnTo>
                    <a:pt x="994" y="1095881"/>
                  </a:lnTo>
                  <a:lnTo>
                    <a:pt x="3953" y="1049248"/>
                  </a:lnTo>
                  <a:lnTo>
                    <a:pt x="8837" y="1003137"/>
                  </a:lnTo>
                  <a:lnTo>
                    <a:pt x="15608" y="957585"/>
                  </a:lnTo>
                  <a:lnTo>
                    <a:pt x="24227" y="912629"/>
                  </a:lnTo>
                  <a:lnTo>
                    <a:pt x="34657" y="868305"/>
                  </a:lnTo>
                  <a:lnTo>
                    <a:pt x="46859" y="824651"/>
                  </a:lnTo>
                  <a:lnTo>
                    <a:pt x="60795" y="781702"/>
                  </a:lnTo>
                  <a:lnTo>
                    <a:pt x="76426" y="739496"/>
                  </a:lnTo>
                  <a:lnTo>
                    <a:pt x="93714" y="698069"/>
                  </a:lnTo>
                  <a:lnTo>
                    <a:pt x="112620" y="657458"/>
                  </a:lnTo>
                  <a:lnTo>
                    <a:pt x="133106" y="617701"/>
                  </a:lnTo>
                  <a:lnTo>
                    <a:pt x="155135" y="578833"/>
                  </a:lnTo>
                  <a:lnTo>
                    <a:pt x="178666" y="540891"/>
                  </a:lnTo>
                  <a:lnTo>
                    <a:pt x="203663" y="503913"/>
                  </a:lnTo>
                  <a:lnTo>
                    <a:pt x="230087" y="467935"/>
                  </a:lnTo>
                  <a:lnTo>
                    <a:pt x="257899" y="432993"/>
                  </a:lnTo>
                  <a:lnTo>
                    <a:pt x="287061" y="399125"/>
                  </a:lnTo>
                  <a:lnTo>
                    <a:pt x="317534" y="366367"/>
                  </a:lnTo>
                  <a:lnTo>
                    <a:pt x="349281" y="334756"/>
                  </a:lnTo>
                  <a:lnTo>
                    <a:pt x="382263" y="304328"/>
                  </a:lnTo>
                  <a:lnTo>
                    <a:pt x="416441" y="275121"/>
                  </a:lnTo>
                  <a:lnTo>
                    <a:pt x="451778" y="247172"/>
                  </a:lnTo>
                  <a:lnTo>
                    <a:pt x="488234" y="220516"/>
                  </a:lnTo>
                  <a:lnTo>
                    <a:pt x="525772" y="195191"/>
                  </a:lnTo>
                  <a:lnTo>
                    <a:pt x="564353" y="171234"/>
                  </a:lnTo>
                  <a:lnTo>
                    <a:pt x="603939" y="148681"/>
                  </a:lnTo>
                  <a:lnTo>
                    <a:pt x="644491" y="127569"/>
                  </a:lnTo>
                  <a:lnTo>
                    <a:pt x="685971" y="107934"/>
                  </a:lnTo>
                  <a:lnTo>
                    <a:pt x="728341" y="89814"/>
                  </a:lnTo>
                  <a:lnTo>
                    <a:pt x="771562" y="73246"/>
                  </a:lnTo>
                  <a:lnTo>
                    <a:pt x="815596" y="58265"/>
                  </a:lnTo>
                  <a:lnTo>
                    <a:pt x="860404" y="44909"/>
                  </a:lnTo>
                  <a:lnTo>
                    <a:pt x="905949" y="33215"/>
                  </a:lnTo>
                  <a:lnTo>
                    <a:pt x="952191" y="23219"/>
                  </a:lnTo>
                  <a:lnTo>
                    <a:pt x="999094" y="14958"/>
                  </a:lnTo>
                  <a:lnTo>
                    <a:pt x="1046617" y="8469"/>
                  </a:lnTo>
                  <a:lnTo>
                    <a:pt x="1094723" y="3788"/>
                  </a:lnTo>
                  <a:lnTo>
                    <a:pt x="1143373" y="953"/>
                  </a:lnTo>
                  <a:lnTo>
                    <a:pt x="1192530" y="0"/>
                  </a:lnTo>
                  <a:lnTo>
                    <a:pt x="1241686" y="953"/>
                  </a:lnTo>
                  <a:lnTo>
                    <a:pt x="1290336" y="3788"/>
                  </a:lnTo>
                  <a:lnTo>
                    <a:pt x="1338442" y="8469"/>
                  </a:lnTo>
                  <a:lnTo>
                    <a:pt x="1385965" y="14958"/>
                  </a:lnTo>
                  <a:lnTo>
                    <a:pt x="1432868" y="23219"/>
                  </a:lnTo>
                  <a:lnTo>
                    <a:pt x="1479110" y="33215"/>
                  </a:lnTo>
                  <a:lnTo>
                    <a:pt x="1524655" y="44909"/>
                  </a:lnTo>
                  <a:lnTo>
                    <a:pt x="1569463" y="58265"/>
                  </a:lnTo>
                  <a:lnTo>
                    <a:pt x="1613497" y="73246"/>
                  </a:lnTo>
                  <a:lnTo>
                    <a:pt x="1656718" y="89814"/>
                  </a:lnTo>
                  <a:lnTo>
                    <a:pt x="1699088" y="107934"/>
                  </a:lnTo>
                  <a:lnTo>
                    <a:pt x="1740568" y="127569"/>
                  </a:lnTo>
                  <a:lnTo>
                    <a:pt x="1781120" y="148681"/>
                  </a:lnTo>
                  <a:lnTo>
                    <a:pt x="1820706" y="171234"/>
                  </a:lnTo>
                  <a:lnTo>
                    <a:pt x="1859287" y="195191"/>
                  </a:lnTo>
                  <a:lnTo>
                    <a:pt x="1896825" y="220516"/>
                  </a:lnTo>
                  <a:lnTo>
                    <a:pt x="1933281" y="247172"/>
                  </a:lnTo>
                  <a:lnTo>
                    <a:pt x="1968618" y="275121"/>
                  </a:lnTo>
                  <a:lnTo>
                    <a:pt x="2002796" y="304328"/>
                  </a:lnTo>
                  <a:lnTo>
                    <a:pt x="2035778" y="334756"/>
                  </a:lnTo>
                  <a:lnTo>
                    <a:pt x="2067525" y="366367"/>
                  </a:lnTo>
                  <a:lnTo>
                    <a:pt x="2097998" y="399125"/>
                  </a:lnTo>
                  <a:lnTo>
                    <a:pt x="2127160" y="432993"/>
                  </a:lnTo>
                  <a:lnTo>
                    <a:pt x="2154972" y="467935"/>
                  </a:lnTo>
                  <a:lnTo>
                    <a:pt x="2181396" y="503913"/>
                  </a:lnTo>
                  <a:lnTo>
                    <a:pt x="2206393" y="540891"/>
                  </a:lnTo>
                  <a:lnTo>
                    <a:pt x="2229924" y="578833"/>
                  </a:lnTo>
                  <a:lnTo>
                    <a:pt x="2251953" y="617701"/>
                  </a:lnTo>
                  <a:lnTo>
                    <a:pt x="2272439" y="657458"/>
                  </a:lnTo>
                  <a:lnTo>
                    <a:pt x="2291345" y="698069"/>
                  </a:lnTo>
                  <a:lnTo>
                    <a:pt x="2308633" y="739496"/>
                  </a:lnTo>
                  <a:lnTo>
                    <a:pt x="2324264" y="781702"/>
                  </a:lnTo>
                  <a:lnTo>
                    <a:pt x="2338200" y="824651"/>
                  </a:lnTo>
                  <a:lnTo>
                    <a:pt x="2350402" y="868305"/>
                  </a:lnTo>
                  <a:lnTo>
                    <a:pt x="2360832" y="912629"/>
                  </a:lnTo>
                  <a:lnTo>
                    <a:pt x="2369451" y="957585"/>
                  </a:lnTo>
                  <a:lnTo>
                    <a:pt x="2376222" y="1003137"/>
                  </a:lnTo>
                  <a:lnTo>
                    <a:pt x="2381106" y="1049248"/>
                  </a:lnTo>
                  <a:lnTo>
                    <a:pt x="2384065" y="1095881"/>
                  </a:lnTo>
                  <a:lnTo>
                    <a:pt x="2385060" y="1143000"/>
                  </a:lnTo>
                  <a:lnTo>
                    <a:pt x="2384065" y="1190118"/>
                  </a:lnTo>
                  <a:lnTo>
                    <a:pt x="2381106" y="1236751"/>
                  </a:lnTo>
                  <a:lnTo>
                    <a:pt x="2376222" y="1282862"/>
                  </a:lnTo>
                  <a:lnTo>
                    <a:pt x="2369451" y="1328414"/>
                  </a:lnTo>
                  <a:lnTo>
                    <a:pt x="2360832" y="1373370"/>
                  </a:lnTo>
                  <a:lnTo>
                    <a:pt x="2350402" y="1417694"/>
                  </a:lnTo>
                  <a:lnTo>
                    <a:pt x="2338200" y="1461348"/>
                  </a:lnTo>
                  <a:lnTo>
                    <a:pt x="2324264" y="1504297"/>
                  </a:lnTo>
                  <a:lnTo>
                    <a:pt x="2308633" y="1546503"/>
                  </a:lnTo>
                  <a:lnTo>
                    <a:pt x="2291345" y="1587930"/>
                  </a:lnTo>
                  <a:lnTo>
                    <a:pt x="2272439" y="1628541"/>
                  </a:lnTo>
                  <a:lnTo>
                    <a:pt x="2251953" y="1668298"/>
                  </a:lnTo>
                  <a:lnTo>
                    <a:pt x="2229924" y="1707166"/>
                  </a:lnTo>
                  <a:lnTo>
                    <a:pt x="2206393" y="1745108"/>
                  </a:lnTo>
                  <a:lnTo>
                    <a:pt x="2181396" y="1782086"/>
                  </a:lnTo>
                  <a:lnTo>
                    <a:pt x="2154972" y="1818064"/>
                  </a:lnTo>
                  <a:lnTo>
                    <a:pt x="2127160" y="1853006"/>
                  </a:lnTo>
                  <a:lnTo>
                    <a:pt x="2097998" y="1886874"/>
                  </a:lnTo>
                  <a:lnTo>
                    <a:pt x="2067525" y="1919632"/>
                  </a:lnTo>
                  <a:lnTo>
                    <a:pt x="2035778" y="1951243"/>
                  </a:lnTo>
                  <a:lnTo>
                    <a:pt x="2002796" y="1981671"/>
                  </a:lnTo>
                  <a:lnTo>
                    <a:pt x="1968618" y="2010878"/>
                  </a:lnTo>
                  <a:lnTo>
                    <a:pt x="1933281" y="2038827"/>
                  </a:lnTo>
                  <a:lnTo>
                    <a:pt x="1896825" y="2065483"/>
                  </a:lnTo>
                  <a:lnTo>
                    <a:pt x="1859287" y="2090808"/>
                  </a:lnTo>
                  <a:lnTo>
                    <a:pt x="1820706" y="2114765"/>
                  </a:lnTo>
                  <a:lnTo>
                    <a:pt x="1781120" y="2137318"/>
                  </a:lnTo>
                  <a:lnTo>
                    <a:pt x="1740568" y="2158430"/>
                  </a:lnTo>
                  <a:lnTo>
                    <a:pt x="1699088" y="2178065"/>
                  </a:lnTo>
                  <a:lnTo>
                    <a:pt x="1656718" y="2196185"/>
                  </a:lnTo>
                  <a:lnTo>
                    <a:pt x="1613497" y="2212753"/>
                  </a:lnTo>
                  <a:lnTo>
                    <a:pt x="1569463" y="2227734"/>
                  </a:lnTo>
                  <a:lnTo>
                    <a:pt x="1524655" y="2241090"/>
                  </a:lnTo>
                  <a:lnTo>
                    <a:pt x="1479110" y="2252784"/>
                  </a:lnTo>
                  <a:lnTo>
                    <a:pt x="1432868" y="2262780"/>
                  </a:lnTo>
                  <a:lnTo>
                    <a:pt x="1385965" y="2271041"/>
                  </a:lnTo>
                  <a:lnTo>
                    <a:pt x="1338442" y="2277530"/>
                  </a:lnTo>
                  <a:lnTo>
                    <a:pt x="1290336" y="2282211"/>
                  </a:lnTo>
                  <a:lnTo>
                    <a:pt x="1241686" y="2285046"/>
                  </a:lnTo>
                  <a:lnTo>
                    <a:pt x="1192530" y="2286000"/>
                  </a:lnTo>
                  <a:lnTo>
                    <a:pt x="1143373" y="2285046"/>
                  </a:lnTo>
                  <a:lnTo>
                    <a:pt x="1094723" y="2282211"/>
                  </a:lnTo>
                  <a:lnTo>
                    <a:pt x="1046617" y="2277530"/>
                  </a:lnTo>
                  <a:lnTo>
                    <a:pt x="999094" y="2271041"/>
                  </a:lnTo>
                  <a:lnTo>
                    <a:pt x="952191" y="2262780"/>
                  </a:lnTo>
                  <a:lnTo>
                    <a:pt x="905949" y="2252784"/>
                  </a:lnTo>
                  <a:lnTo>
                    <a:pt x="860404" y="2241090"/>
                  </a:lnTo>
                  <a:lnTo>
                    <a:pt x="815596" y="2227734"/>
                  </a:lnTo>
                  <a:lnTo>
                    <a:pt x="771562" y="2212753"/>
                  </a:lnTo>
                  <a:lnTo>
                    <a:pt x="728341" y="2196185"/>
                  </a:lnTo>
                  <a:lnTo>
                    <a:pt x="685971" y="2178065"/>
                  </a:lnTo>
                  <a:lnTo>
                    <a:pt x="644491" y="2158430"/>
                  </a:lnTo>
                  <a:lnTo>
                    <a:pt x="603939" y="2137318"/>
                  </a:lnTo>
                  <a:lnTo>
                    <a:pt x="564353" y="2114765"/>
                  </a:lnTo>
                  <a:lnTo>
                    <a:pt x="525772" y="2090808"/>
                  </a:lnTo>
                  <a:lnTo>
                    <a:pt x="488234" y="2065483"/>
                  </a:lnTo>
                  <a:lnTo>
                    <a:pt x="451778" y="2038827"/>
                  </a:lnTo>
                  <a:lnTo>
                    <a:pt x="416441" y="2010878"/>
                  </a:lnTo>
                  <a:lnTo>
                    <a:pt x="382263" y="1981671"/>
                  </a:lnTo>
                  <a:lnTo>
                    <a:pt x="349281" y="1951243"/>
                  </a:lnTo>
                  <a:lnTo>
                    <a:pt x="317534" y="1919632"/>
                  </a:lnTo>
                  <a:lnTo>
                    <a:pt x="287061" y="1886874"/>
                  </a:lnTo>
                  <a:lnTo>
                    <a:pt x="257899" y="1853006"/>
                  </a:lnTo>
                  <a:lnTo>
                    <a:pt x="230087" y="1818064"/>
                  </a:lnTo>
                  <a:lnTo>
                    <a:pt x="203663" y="1782086"/>
                  </a:lnTo>
                  <a:lnTo>
                    <a:pt x="178666" y="1745108"/>
                  </a:lnTo>
                  <a:lnTo>
                    <a:pt x="155135" y="1707166"/>
                  </a:lnTo>
                  <a:lnTo>
                    <a:pt x="133106" y="1668298"/>
                  </a:lnTo>
                  <a:lnTo>
                    <a:pt x="112620" y="1628541"/>
                  </a:lnTo>
                  <a:lnTo>
                    <a:pt x="93714" y="1587930"/>
                  </a:lnTo>
                  <a:lnTo>
                    <a:pt x="76426" y="1546503"/>
                  </a:lnTo>
                  <a:lnTo>
                    <a:pt x="60795" y="1504297"/>
                  </a:lnTo>
                  <a:lnTo>
                    <a:pt x="46859" y="1461348"/>
                  </a:lnTo>
                  <a:lnTo>
                    <a:pt x="34657" y="1417694"/>
                  </a:lnTo>
                  <a:lnTo>
                    <a:pt x="24227" y="1373370"/>
                  </a:lnTo>
                  <a:lnTo>
                    <a:pt x="15608" y="1328414"/>
                  </a:lnTo>
                  <a:lnTo>
                    <a:pt x="8837" y="1282862"/>
                  </a:lnTo>
                  <a:lnTo>
                    <a:pt x="3953" y="1236751"/>
                  </a:lnTo>
                  <a:lnTo>
                    <a:pt x="994" y="1190118"/>
                  </a:lnTo>
                  <a:lnTo>
                    <a:pt x="0" y="1143000"/>
                  </a:lnTo>
                  <a:close/>
                </a:path>
              </a:pathLst>
            </a:custGeom>
            <a:ln w="25400">
              <a:solidFill>
                <a:srgbClr val="756F6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92451" y="3281184"/>
              <a:ext cx="3345179" cy="1187183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2202941" y="3370325"/>
              <a:ext cx="3129280" cy="1013460"/>
            </a:xfrm>
            <a:custGeom>
              <a:avLst/>
              <a:gdLst/>
              <a:ahLst/>
              <a:cxnLst/>
              <a:rect l="l" t="t" r="r" b="b"/>
              <a:pathLst>
                <a:path w="3129279" h="1013460">
                  <a:moveTo>
                    <a:pt x="2959861" y="0"/>
                  </a:moveTo>
                  <a:lnTo>
                    <a:pt x="168909" y="0"/>
                  </a:lnTo>
                  <a:lnTo>
                    <a:pt x="123986" y="6029"/>
                  </a:lnTo>
                  <a:lnTo>
                    <a:pt x="83631" y="23048"/>
                  </a:lnTo>
                  <a:lnTo>
                    <a:pt x="49450" y="49450"/>
                  </a:lnTo>
                  <a:lnTo>
                    <a:pt x="23048" y="83631"/>
                  </a:lnTo>
                  <a:lnTo>
                    <a:pt x="6029" y="123986"/>
                  </a:lnTo>
                  <a:lnTo>
                    <a:pt x="0" y="168910"/>
                  </a:lnTo>
                  <a:lnTo>
                    <a:pt x="0" y="844550"/>
                  </a:lnTo>
                  <a:lnTo>
                    <a:pt x="6029" y="889473"/>
                  </a:lnTo>
                  <a:lnTo>
                    <a:pt x="23048" y="929828"/>
                  </a:lnTo>
                  <a:lnTo>
                    <a:pt x="49450" y="964009"/>
                  </a:lnTo>
                  <a:lnTo>
                    <a:pt x="83631" y="990411"/>
                  </a:lnTo>
                  <a:lnTo>
                    <a:pt x="123986" y="1007430"/>
                  </a:lnTo>
                  <a:lnTo>
                    <a:pt x="168909" y="1013460"/>
                  </a:lnTo>
                  <a:lnTo>
                    <a:pt x="2959861" y="1013460"/>
                  </a:lnTo>
                  <a:lnTo>
                    <a:pt x="3004785" y="1007430"/>
                  </a:lnTo>
                  <a:lnTo>
                    <a:pt x="3045140" y="990411"/>
                  </a:lnTo>
                  <a:lnTo>
                    <a:pt x="3079321" y="964009"/>
                  </a:lnTo>
                  <a:lnTo>
                    <a:pt x="3105723" y="929828"/>
                  </a:lnTo>
                  <a:lnTo>
                    <a:pt x="3122742" y="889473"/>
                  </a:lnTo>
                  <a:lnTo>
                    <a:pt x="3128772" y="844550"/>
                  </a:lnTo>
                  <a:lnTo>
                    <a:pt x="3128772" y="168910"/>
                  </a:lnTo>
                  <a:lnTo>
                    <a:pt x="3122742" y="123986"/>
                  </a:lnTo>
                  <a:lnTo>
                    <a:pt x="3105723" y="83631"/>
                  </a:lnTo>
                  <a:lnTo>
                    <a:pt x="3079321" y="49450"/>
                  </a:lnTo>
                  <a:lnTo>
                    <a:pt x="3045140" y="23048"/>
                  </a:lnTo>
                  <a:lnTo>
                    <a:pt x="3004785" y="6029"/>
                  </a:lnTo>
                  <a:lnTo>
                    <a:pt x="2959861" y="0"/>
                  </a:lnTo>
                  <a:close/>
                </a:path>
              </a:pathLst>
            </a:custGeom>
            <a:solidFill>
              <a:srgbClr val="F7C9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202941" y="3370325"/>
              <a:ext cx="3129280" cy="1013460"/>
            </a:xfrm>
            <a:custGeom>
              <a:avLst/>
              <a:gdLst/>
              <a:ahLst/>
              <a:cxnLst/>
              <a:rect l="l" t="t" r="r" b="b"/>
              <a:pathLst>
                <a:path w="3129279" h="1013460">
                  <a:moveTo>
                    <a:pt x="0" y="168910"/>
                  </a:moveTo>
                  <a:lnTo>
                    <a:pt x="6029" y="123986"/>
                  </a:lnTo>
                  <a:lnTo>
                    <a:pt x="23048" y="83631"/>
                  </a:lnTo>
                  <a:lnTo>
                    <a:pt x="49450" y="49450"/>
                  </a:lnTo>
                  <a:lnTo>
                    <a:pt x="83631" y="23048"/>
                  </a:lnTo>
                  <a:lnTo>
                    <a:pt x="123986" y="6029"/>
                  </a:lnTo>
                  <a:lnTo>
                    <a:pt x="168909" y="0"/>
                  </a:lnTo>
                  <a:lnTo>
                    <a:pt x="2959861" y="0"/>
                  </a:lnTo>
                  <a:lnTo>
                    <a:pt x="3004785" y="6029"/>
                  </a:lnTo>
                  <a:lnTo>
                    <a:pt x="3045140" y="23048"/>
                  </a:lnTo>
                  <a:lnTo>
                    <a:pt x="3079321" y="49450"/>
                  </a:lnTo>
                  <a:lnTo>
                    <a:pt x="3105723" y="83631"/>
                  </a:lnTo>
                  <a:lnTo>
                    <a:pt x="3122742" y="123986"/>
                  </a:lnTo>
                  <a:lnTo>
                    <a:pt x="3128772" y="168910"/>
                  </a:lnTo>
                  <a:lnTo>
                    <a:pt x="3128772" y="844550"/>
                  </a:lnTo>
                  <a:lnTo>
                    <a:pt x="3122742" y="889473"/>
                  </a:lnTo>
                  <a:lnTo>
                    <a:pt x="3105723" y="929828"/>
                  </a:lnTo>
                  <a:lnTo>
                    <a:pt x="3079321" y="964009"/>
                  </a:lnTo>
                  <a:lnTo>
                    <a:pt x="3045140" y="990411"/>
                  </a:lnTo>
                  <a:lnTo>
                    <a:pt x="3004785" y="1007430"/>
                  </a:lnTo>
                  <a:lnTo>
                    <a:pt x="2959861" y="1013460"/>
                  </a:lnTo>
                  <a:lnTo>
                    <a:pt x="168909" y="1013460"/>
                  </a:lnTo>
                  <a:lnTo>
                    <a:pt x="123986" y="1007430"/>
                  </a:lnTo>
                  <a:lnTo>
                    <a:pt x="83631" y="990411"/>
                  </a:lnTo>
                  <a:lnTo>
                    <a:pt x="49450" y="964009"/>
                  </a:lnTo>
                  <a:lnTo>
                    <a:pt x="23048" y="929828"/>
                  </a:lnTo>
                  <a:lnTo>
                    <a:pt x="6029" y="889473"/>
                  </a:lnTo>
                  <a:lnTo>
                    <a:pt x="0" y="844550"/>
                  </a:lnTo>
                  <a:lnTo>
                    <a:pt x="0" y="168910"/>
                  </a:lnTo>
                  <a:close/>
                </a:path>
              </a:pathLst>
            </a:custGeom>
            <a:ln w="25399">
              <a:solidFill>
                <a:srgbClr val="F4AF8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3171825" y="3682441"/>
            <a:ext cx="118999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30" dirty="0">
                <a:solidFill>
                  <a:srgbClr val="3E3E3E"/>
                </a:solidFill>
                <a:latin typeface="Trebuchet MS"/>
                <a:cs typeface="Trebuchet MS"/>
              </a:rPr>
              <a:t>ClusterIP</a:t>
            </a:r>
            <a:endParaRPr sz="2200">
              <a:latin typeface="Trebuchet MS"/>
              <a:cs typeface="Trebuchet MS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10815828" y="3320808"/>
            <a:ext cx="3345179" cy="1187450"/>
            <a:chOff x="10815828" y="3320808"/>
            <a:chExt cx="3345179" cy="1187450"/>
          </a:xfrm>
        </p:grpSpPr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815828" y="3320808"/>
              <a:ext cx="3345179" cy="1187183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10926318" y="3409949"/>
              <a:ext cx="3129280" cy="1013460"/>
            </a:xfrm>
            <a:custGeom>
              <a:avLst/>
              <a:gdLst/>
              <a:ahLst/>
              <a:cxnLst/>
              <a:rect l="l" t="t" r="r" b="b"/>
              <a:pathLst>
                <a:path w="3129280" h="1013460">
                  <a:moveTo>
                    <a:pt x="2959862" y="0"/>
                  </a:moveTo>
                  <a:lnTo>
                    <a:pt x="168909" y="0"/>
                  </a:lnTo>
                  <a:lnTo>
                    <a:pt x="123986" y="6029"/>
                  </a:lnTo>
                  <a:lnTo>
                    <a:pt x="83631" y="23048"/>
                  </a:lnTo>
                  <a:lnTo>
                    <a:pt x="49450" y="49450"/>
                  </a:lnTo>
                  <a:lnTo>
                    <a:pt x="23048" y="83631"/>
                  </a:lnTo>
                  <a:lnTo>
                    <a:pt x="6029" y="123986"/>
                  </a:lnTo>
                  <a:lnTo>
                    <a:pt x="0" y="168910"/>
                  </a:lnTo>
                  <a:lnTo>
                    <a:pt x="0" y="844550"/>
                  </a:lnTo>
                  <a:lnTo>
                    <a:pt x="6029" y="889473"/>
                  </a:lnTo>
                  <a:lnTo>
                    <a:pt x="23048" y="929828"/>
                  </a:lnTo>
                  <a:lnTo>
                    <a:pt x="49450" y="964009"/>
                  </a:lnTo>
                  <a:lnTo>
                    <a:pt x="83631" y="990411"/>
                  </a:lnTo>
                  <a:lnTo>
                    <a:pt x="123986" y="1007430"/>
                  </a:lnTo>
                  <a:lnTo>
                    <a:pt x="168909" y="1013460"/>
                  </a:lnTo>
                  <a:lnTo>
                    <a:pt x="2959862" y="1013460"/>
                  </a:lnTo>
                  <a:lnTo>
                    <a:pt x="3004785" y="1007430"/>
                  </a:lnTo>
                  <a:lnTo>
                    <a:pt x="3045140" y="990411"/>
                  </a:lnTo>
                  <a:lnTo>
                    <a:pt x="3079321" y="964009"/>
                  </a:lnTo>
                  <a:lnTo>
                    <a:pt x="3105723" y="929828"/>
                  </a:lnTo>
                  <a:lnTo>
                    <a:pt x="3122742" y="889473"/>
                  </a:lnTo>
                  <a:lnTo>
                    <a:pt x="3128772" y="844550"/>
                  </a:lnTo>
                  <a:lnTo>
                    <a:pt x="3128772" y="168910"/>
                  </a:lnTo>
                  <a:lnTo>
                    <a:pt x="3122742" y="123986"/>
                  </a:lnTo>
                  <a:lnTo>
                    <a:pt x="3105723" y="83631"/>
                  </a:lnTo>
                  <a:lnTo>
                    <a:pt x="3079321" y="49450"/>
                  </a:lnTo>
                  <a:lnTo>
                    <a:pt x="3045140" y="23048"/>
                  </a:lnTo>
                  <a:lnTo>
                    <a:pt x="3004785" y="6029"/>
                  </a:lnTo>
                  <a:lnTo>
                    <a:pt x="2959862" y="0"/>
                  </a:lnTo>
                  <a:close/>
                </a:path>
              </a:pathLst>
            </a:custGeom>
            <a:solidFill>
              <a:srgbClr val="BAD5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0926318" y="3409949"/>
              <a:ext cx="3129280" cy="1013460"/>
            </a:xfrm>
            <a:custGeom>
              <a:avLst/>
              <a:gdLst/>
              <a:ahLst/>
              <a:cxnLst/>
              <a:rect l="l" t="t" r="r" b="b"/>
              <a:pathLst>
                <a:path w="3129280" h="1013460">
                  <a:moveTo>
                    <a:pt x="0" y="168910"/>
                  </a:moveTo>
                  <a:lnTo>
                    <a:pt x="6029" y="123986"/>
                  </a:lnTo>
                  <a:lnTo>
                    <a:pt x="23048" y="83631"/>
                  </a:lnTo>
                  <a:lnTo>
                    <a:pt x="49450" y="49450"/>
                  </a:lnTo>
                  <a:lnTo>
                    <a:pt x="83631" y="23048"/>
                  </a:lnTo>
                  <a:lnTo>
                    <a:pt x="123986" y="6029"/>
                  </a:lnTo>
                  <a:lnTo>
                    <a:pt x="168909" y="0"/>
                  </a:lnTo>
                  <a:lnTo>
                    <a:pt x="2959862" y="0"/>
                  </a:lnTo>
                  <a:lnTo>
                    <a:pt x="3004785" y="6029"/>
                  </a:lnTo>
                  <a:lnTo>
                    <a:pt x="3045140" y="23048"/>
                  </a:lnTo>
                  <a:lnTo>
                    <a:pt x="3079321" y="49450"/>
                  </a:lnTo>
                  <a:lnTo>
                    <a:pt x="3105723" y="83631"/>
                  </a:lnTo>
                  <a:lnTo>
                    <a:pt x="3122742" y="123986"/>
                  </a:lnTo>
                  <a:lnTo>
                    <a:pt x="3128772" y="168910"/>
                  </a:lnTo>
                  <a:lnTo>
                    <a:pt x="3128772" y="844550"/>
                  </a:lnTo>
                  <a:lnTo>
                    <a:pt x="3122742" y="889473"/>
                  </a:lnTo>
                  <a:lnTo>
                    <a:pt x="3105723" y="929828"/>
                  </a:lnTo>
                  <a:lnTo>
                    <a:pt x="3079321" y="964009"/>
                  </a:lnTo>
                  <a:lnTo>
                    <a:pt x="3045140" y="990411"/>
                  </a:lnTo>
                  <a:lnTo>
                    <a:pt x="3004785" y="1007430"/>
                  </a:lnTo>
                  <a:lnTo>
                    <a:pt x="2959862" y="1013460"/>
                  </a:lnTo>
                  <a:lnTo>
                    <a:pt x="168909" y="1013460"/>
                  </a:lnTo>
                  <a:lnTo>
                    <a:pt x="123986" y="1007430"/>
                  </a:lnTo>
                  <a:lnTo>
                    <a:pt x="83631" y="990411"/>
                  </a:lnTo>
                  <a:lnTo>
                    <a:pt x="49450" y="964009"/>
                  </a:lnTo>
                  <a:lnTo>
                    <a:pt x="23048" y="929828"/>
                  </a:lnTo>
                  <a:lnTo>
                    <a:pt x="6029" y="889473"/>
                  </a:lnTo>
                  <a:lnTo>
                    <a:pt x="0" y="844550"/>
                  </a:lnTo>
                  <a:lnTo>
                    <a:pt x="0" y="168910"/>
                  </a:lnTo>
                  <a:close/>
                </a:path>
              </a:pathLst>
            </a:custGeom>
            <a:ln w="25399">
              <a:solidFill>
                <a:srgbClr val="2D75B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11848845" y="3722623"/>
            <a:ext cx="128270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215" dirty="0">
                <a:solidFill>
                  <a:srgbClr val="3E3E3E"/>
                </a:solidFill>
                <a:latin typeface="Trebuchet MS"/>
                <a:cs typeface="Trebuchet MS"/>
              </a:rPr>
              <a:t>N</a:t>
            </a:r>
            <a:r>
              <a:rPr sz="2200" spc="185" dirty="0">
                <a:solidFill>
                  <a:srgbClr val="3E3E3E"/>
                </a:solidFill>
                <a:latin typeface="Trebuchet MS"/>
                <a:cs typeface="Trebuchet MS"/>
              </a:rPr>
              <a:t>o</a:t>
            </a:r>
            <a:r>
              <a:rPr sz="2200" spc="90" dirty="0">
                <a:solidFill>
                  <a:srgbClr val="3E3E3E"/>
                </a:solidFill>
                <a:latin typeface="Trebuchet MS"/>
                <a:cs typeface="Trebuchet MS"/>
              </a:rPr>
              <a:t>dePo</a:t>
            </a:r>
            <a:r>
              <a:rPr sz="2200" spc="70" dirty="0">
                <a:solidFill>
                  <a:srgbClr val="3E3E3E"/>
                </a:solidFill>
                <a:latin typeface="Trebuchet MS"/>
                <a:cs typeface="Trebuchet MS"/>
              </a:rPr>
              <a:t>r</a:t>
            </a:r>
            <a:r>
              <a:rPr sz="2200" spc="-100" dirty="0">
                <a:solidFill>
                  <a:srgbClr val="3E3E3E"/>
                </a:solidFill>
                <a:latin typeface="Trebuchet MS"/>
                <a:cs typeface="Trebuchet MS"/>
              </a:rPr>
              <a:t>t</a:t>
            </a:r>
            <a:endParaRPr sz="2200">
              <a:latin typeface="Trebuchet MS"/>
              <a:cs typeface="Trebuchet MS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2092451" y="6348996"/>
            <a:ext cx="3345179" cy="1187450"/>
            <a:chOff x="2092451" y="6348996"/>
            <a:chExt cx="3345179" cy="1187450"/>
          </a:xfrm>
        </p:grpSpPr>
        <p:pic>
          <p:nvPicPr>
            <p:cNvPr id="18" name="object 1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92451" y="6348996"/>
              <a:ext cx="3345179" cy="1187183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2202941" y="6438137"/>
              <a:ext cx="3129280" cy="1013460"/>
            </a:xfrm>
            <a:custGeom>
              <a:avLst/>
              <a:gdLst/>
              <a:ahLst/>
              <a:cxnLst/>
              <a:rect l="l" t="t" r="r" b="b"/>
              <a:pathLst>
                <a:path w="3129279" h="1013459">
                  <a:moveTo>
                    <a:pt x="2959861" y="0"/>
                  </a:moveTo>
                  <a:lnTo>
                    <a:pt x="168909" y="0"/>
                  </a:lnTo>
                  <a:lnTo>
                    <a:pt x="123986" y="6029"/>
                  </a:lnTo>
                  <a:lnTo>
                    <a:pt x="83631" y="23048"/>
                  </a:lnTo>
                  <a:lnTo>
                    <a:pt x="49450" y="49450"/>
                  </a:lnTo>
                  <a:lnTo>
                    <a:pt x="23048" y="83631"/>
                  </a:lnTo>
                  <a:lnTo>
                    <a:pt x="6029" y="123986"/>
                  </a:lnTo>
                  <a:lnTo>
                    <a:pt x="0" y="168910"/>
                  </a:lnTo>
                  <a:lnTo>
                    <a:pt x="0" y="844550"/>
                  </a:lnTo>
                  <a:lnTo>
                    <a:pt x="6029" y="889473"/>
                  </a:lnTo>
                  <a:lnTo>
                    <a:pt x="23048" y="929828"/>
                  </a:lnTo>
                  <a:lnTo>
                    <a:pt x="49450" y="964009"/>
                  </a:lnTo>
                  <a:lnTo>
                    <a:pt x="83631" y="990411"/>
                  </a:lnTo>
                  <a:lnTo>
                    <a:pt x="123986" y="1007430"/>
                  </a:lnTo>
                  <a:lnTo>
                    <a:pt x="168909" y="1013460"/>
                  </a:lnTo>
                  <a:lnTo>
                    <a:pt x="2959861" y="1013460"/>
                  </a:lnTo>
                  <a:lnTo>
                    <a:pt x="3004785" y="1007430"/>
                  </a:lnTo>
                  <a:lnTo>
                    <a:pt x="3045140" y="990411"/>
                  </a:lnTo>
                  <a:lnTo>
                    <a:pt x="3079321" y="964009"/>
                  </a:lnTo>
                  <a:lnTo>
                    <a:pt x="3105723" y="929828"/>
                  </a:lnTo>
                  <a:lnTo>
                    <a:pt x="3122742" y="889473"/>
                  </a:lnTo>
                  <a:lnTo>
                    <a:pt x="3128772" y="844550"/>
                  </a:lnTo>
                  <a:lnTo>
                    <a:pt x="3128772" y="168910"/>
                  </a:lnTo>
                  <a:lnTo>
                    <a:pt x="3122742" y="123986"/>
                  </a:lnTo>
                  <a:lnTo>
                    <a:pt x="3105723" y="83631"/>
                  </a:lnTo>
                  <a:lnTo>
                    <a:pt x="3079321" y="49450"/>
                  </a:lnTo>
                  <a:lnTo>
                    <a:pt x="3045140" y="23048"/>
                  </a:lnTo>
                  <a:lnTo>
                    <a:pt x="3004785" y="6029"/>
                  </a:lnTo>
                  <a:lnTo>
                    <a:pt x="2959861" y="0"/>
                  </a:lnTo>
                  <a:close/>
                </a:path>
              </a:pathLst>
            </a:custGeom>
            <a:solidFill>
              <a:srgbClr val="C8C8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2202941" y="6438137"/>
              <a:ext cx="3129280" cy="1013460"/>
            </a:xfrm>
            <a:custGeom>
              <a:avLst/>
              <a:gdLst/>
              <a:ahLst/>
              <a:cxnLst/>
              <a:rect l="l" t="t" r="r" b="b"/>
              <a:pathLst>
                <a:path w="3129279" h="1013459">
                  <a:moveTo>
                    <a:pt x="0" y="168910"/>
                  </a:moveTo>
                  <a:lnTo>
                    <a:pt x="6029" y="123986"/>
                  </a:lnTo>
                  <a:lnTo>
                    <a:pt x="23048" y="83631"/>
                  </a:lnTo>
                  <a:lnTo>
                    <a:pt x="49450" y="49450"/>
                  </a:lnTo>
                  <a:lnTo>
                    <a:pt x="83631" y="23048"/>
                  </a:lnTo>
                  <a:lnTo>
                    <a:pt x="123986" y="6029"/>
                  </a:lnTo>
                  <a:lnTo>
                    <a:pt x="168909" y="0"/>
                  </a:lnTo>
                  <a:lnTo>
                    <a:pt x="2959861" y="0"/>
                  </a:lnTo>
                  <a:lnTo>
                    <a:pt x="3004785" y="6029"/>
                  </a:lnTo>
                  <a:lnTo>
                    <a:pt x="3045140" y="23048"/>
                  </a:lnTo>
                  <a:lnTo>
                    <a:pt x="3079321" y="49450"/>
                  </a:lnTo>
                  <a:lnTo>
                    <a:pt x="3105723" y="83631"/>
                  </a:lnTo>
                  <a:lnTo>
                    <a:pt x="3122742" y="123986"/>
                  </a:lnTo>
                  <a:lnTo>
                    <a:pt x="3128772" y="168910"/>
                  </a:lnTo>
                  <a:lnTo>
                    <a:pt x="3128772" y="844550"/>
                  </a:lnTo>
                  <a:lnTo>
                    <a:pt x="3122742" y="889473"/>
                  </a:lnTo>
                  <a:lnTo>
                    <a:pt x="3105723" y="929828"/>
                  </a:lnTo>
                  <a:lnTo>
                    <a:pt x="3079321" y="964009"/>
                  </a:lnTo>
                  <a:lnTo>
                    <a:pt x="3045140" y="990411"/>
                  </a:lnTo>
                  <a:lnTo>
                    <a:pt x="3004785" y="1007430"/>
                  </a:lnTo>
                  <a:lnTo>
                    <a:pt x="2959861" y="1013460"/>
                  </a:lnTo>
                  <a:lnTo>
                    <a:pt x="168909" y="1013460"/>
                  </a:lnTo>
                  <a:lnTo>
                    <a:pt x="123986" y="1007430"/>
                  </a:lnTo>
                  <a:lnTo>
                    <a:pt x="83631" y="990411"/>
                  </a:lnTo>
                  <a:lnTo>
                    <a:pt x="49450" y="964009"/>
                  </a:lnTo>
                  <a:lnTo>
                    <a:pt x="23048" y="929828"/>
                  </a:lnTo>
                  <a:lnTo>
                    <a:pt x="6029" y="889473"/>
                  </a:lnTo>
                  <a:lnTo>
                    <a:pt x="0" y="844550"/>
                  </a:lnTo>
                  <a:lnTo>
                    <a:pt x="0" y="168910"/>
                  </a:lnTo>
                  <a:close/>
                </a:path>
              </a:pathLst>
            </a:custGeom>
            <a:ln w="25399">
              <a:solidFill>
                <a:srgbClr val="756F6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2865501" y="6751396"/>
            <a:ext cx="1802764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55" dirty="0">
                <a:solidFill>
                  <a:srgbClr val="3E3E3E"/>
                </a:solidFill>
                <a:latin typeface="Trebuchet MS"/>
                <a:cs typeface="Trebuchet MS"/>
              </a:rPr>
              <a:t>LoadBalancer</a:t>
            </a:r>
            <a:endParaRPr sz="2200">
              <a:latin typeface="Trebuchet MS"/>
              <a:cs typeface="Trebuchet MS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10815828" y="6388620"/>
            <a:ext cx="3345179" cy="1187450"/>
            <a:chOff x="10815828" y="6388620"/>
            <a:chExt cx="3345179" cy="1187450"/>
          </a:xfrm>
        </p:grpSpPr>
        <p:pic>
          <p:nvPicPr>
            <p:cNvPr id="23" name="object 2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815828" y="6388620"/>
              <a:ext cx="3345179" cy="1187183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10926318" y="6477761"/>
              <a:ext cx="3129280" cy="1013460"/>
            </a:xfrm>
            <a:custGeom>
              <a:avLst/>
              <a:gdLst/>
              <a:ahLst/>
              <a:cxnLst/>
              <a:rect l="l" t="t" r="r" b="b"/>
              <a:pathLst>
                <a:path w="3129280" h="1013459">
                  <a:moveTo>
                    <a:pt x="2959862" y="0"/>
                  </a:moveTo>
                  <a:lnTo>
                    <a:pt x="168909" y="0"/>
                  </a:lnTo>
                  <a:lnTo>
                    <a:pt x="123986" y="6029"/>
                  </a:lnTo>
                  <a:lnTo>
                    <a:pt x="83631" y="23048"/>
                  </a:lnTo>
                  <a:lnTo>
                    <a:pt x="49450" y="49450"/>
                  </a:lnTo>
                  <a:lnTo>
                    <a:pt x="23048" y="83631"/>
                  </a:lnTo>
                  <a:lnTo>
                    <a:pt x="6029" y="123986"/>
                  </a:lnTo>
                  <a:lnTo>
                    <a:pt x="0" y="168910"/>
                  </a:lnTo>
                  <a:lnTo>
                    <a:pt x="0" y="844550"/>
                  </a:lnTo>
                  <a:lnTo>
                    <a:pt x="6029" y="889473"/>
                  </a:lnTo>
                  <a:lnTo>
                    <a:pt x="23048" y="929828"/>
                  </a:lnTo>
                  <a:lnTo>
                    <a:pt x="49450" y="964009"/>
                  </a:lnTo>
                  <a:lnTo>
                    <a:pt x="83631" y="990411"/>
                  </a:lnTo>
                  <a:lnTo>
                    <a:pt x="123986" y="1007430"/>
                  </a:lnTo>
                  <a:lnTo>
                    <a:pt x="168909" y="1013460"/>
                  </a:lnTo>
                  <a:lnTo>
                    <a:pt x="2959862" y="1013460"/>
                  </a:lnTo>
                  <a:lnTo>
                    <a:pt x="3004785" y="1007430"/>
                  </a:lnTo>
                  <a:lnTo>
                    <a:pt x="3045140" y="990411"/>
                  </a:lnTo>
                  <a:lnTo>
                    <a:pt x="3079321" y="964009"/>
                  </a:lnTo>
                  <a:lnTo>
                    <a:pt x="3105723" y="929828"/>
                  </a:lnTo>
                  <a:lnTo>
                    <a:pt x="3122742" y="889473"/>
                  </a:lnTo>
                  <a:lnTo>
                    <a:pt x="3128772" y="844550"/>
                  </a:lnTo>
                  <a:lnTo>
                    <a:pt x="3128772" y="168910"/>
                  </a:lnTo>
                  <a:lnTo>
                    <a:pt x="3122742" y="123986"/>
                  </a:lnTo>
                  <a:lnTo>
                    <a:pt x="3105723" y="83631"/>
                  </a:lnTo>
                  <a:lnTo>
                    <a:pt x="3079321" y="49450"/>
                  </a:lnTo>
                  <a:lnTo>
                    <a:pt x="3045140" y="23048"/>
                  </a:lnTo>
                  <a:lnTo>
                    <a:pt x="3004785" y="6029"/>
                  </a:lnTo>
                  <a:lnTo>
                    <a:pt x="2959862" y="0"/>
                  </a:lnTo>
                  <a:close/>
                </a:path>
              </a:pathLst>
            </a:custGeom>
            <a:solidFill>
              <a:srgbClr val="A8D0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0926318" y="6477761"/>
              <a:ext cx="3129280" cy="1013460"/>
            </a:xfrm>
            <a:custGeom>
              <a:avLst/>
              <a:gdLst/>
              <a:ahLst/>
              <a:cxnLst/>
              <a:rect l="l" t="t" r="r" b="b"/>
              <a:pathLst>
                <a:path w="3129280" h="1013459">
                  <a:moveTo>
                    <a:pt x="0" y="168910"/>
                  </a:moveTo>
                  <a:lnTo>
                    <a:pt x="6029" y="123986"/>
                  </a:lnTo>
                  <a:lnTo>
                    <a:pt x="23048" y="83631"/>
                  </a:lnTo>
                  <a:lnTo>
                    <a:pt x="49450" y="49450"/>
                  </a:lnTo>
                  <a:lnTo>
                    <a:pt x="83631" y="23048"/>
                  </a:lnTo>
                  <a:lnTo>
                    <a:pt x="123986" y="6029"/>
                  </a:lnTo>
                  <a:lnTo>
                    <a:pt x="168909" y="0"/>
                  </a:lnTo>
                  <a:lnTo>
                    <a:pt x="2959862" y="0"/>
                  </a:lnTo>
                  <a:lnTo>
                    <a:pt x="3004785" y="6029"/>
                  </a:lnTo>
                  <a:lnTo>
                    <a:pt x="3045140" y="23048"/>
                  </a:lnTo>
                  <a:lnTo>
                    <a:pt x="3079321" y="49450"/>
                  </a:lnTo>
                  <a:lnTo>
                    <a:pt x="3105723" y="83631"/>
                  </a:lnTo>
                  <a:lnTo>
                    <a:pt x="3122742" y="123986"/>
                  </a:lnTo>
                  <a:lnTo>
                    <a:pt x="3128772" y="168910"/>
                  </a:lnTo>
                  <a:lnTo>
                    <a:pt x="3128772" y="844550"/>
                  </a:lnTo>
                  <a:lnTo>
                    <a:pt x="3122742" y="889473"/>
                  </a:lnTo>
                  <a:lnTo>
                    <a:pt x="3105723" y="929828"/>
                  </a:lnTo>
                  <a:lnTo>
                    <a:pt x="3079321" y="964009"/>
                  </a:lnTo>
                  <a:lnTo>
                    <a:pt x="3045140" y="990411"/>
                  </a:lnTo>
                  <a:lnTo>
                    <a:pt x="3004785" y="1007430"/>
                  </a:lnTo>
                  <a:lnTo>
                    <a:pt x="2959862" y="1013460"/>
                  </a:lnTo>
                  <a:lnTo>
                    <a:pt x="168909" y="1013460"/>
                  </a:lnTo>
                  <a:lnTo>
                    <a:pt x="123986" y="1007430"/>
                  </a:lnTo>
                  <a:lnTo>
                    <a:pt x="83631" y="990411"/>
                  </a:lnTo>
                  <a:lnTo>
                    <a:pt x="49450" y="964009"/>
                  </a:lnTo>
                  <a:lnTo>
                    <a:pt x="23048" y="929828"/>
                  </a:lnTo>
                  <a:lnTo>
                    <a:pt x="6029" y="889473"/>
                  </a:lnTo>
                  <a:lnTo>
                    <a:pt x="0" y="844550"/>
                  </a:lnTo>
                  <a:lnTo>
                    <a:pt x="0" y="168910"/>
                  </a:lnTo>
                  <a:close/>
                </a:path>
              </a:pathLst>
            </a:custGeom>
            <a:ln w="25399">
              <a:solidFill>
                <a:srgbClr val="53813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11553190" y="6791706"/>
            <a:ext cx="1875789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60" dirty="0">
                <a:solidFill>
                  <a:srgbClr val="3E3E3E"/>
                </a:solidFill>
                <a:latin typeface="Trebuchet MS"/>
                <a:cs typeface="Trebuchet MS"/>
              </a:rPr>
              <a:t>ExternalName</a:t>
            </a:r>
            <a:endParaRPr sz="2200">
              <a:latin typeface="Trebuchet MS"/>
              <a:cs typeface="Trebuchet MS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5330952" y="3837432"/>
            <a:ext cx="5594350" cy="3184525"/>
            <a:chOff x="5330952" y="3837432"/>
            <a:chExt cx="5594350" cy="3184525"/>
          </a:xfrm>
        </p:grpSpPr>
        <p:sp>
          <p:nvSpPr>
            <p:cNvPr id="28" name="object 28"/>
            <p:cNvSpPr/>
            <p:nvPr/>
          </p:nvSpPr>
          <p:spPr>
            <a:xfrm>
              <a:off x="5330952" y="3837431"/>
              <a:ext cx="5594350" cy="3184525"/>
            </a:xfrm>
            <a:custGeom>
              <a:avLst/>
              <a:gdLst/>
              <a:ahLst/>
              <a:cxnLst/>
              <a:rect l="l" t="t" r="r" b="b"/>
              <a:pathLst>
                <a:path w="5594350" h="3184525">
                  <a:moveTo>
                    <a:pt x="1723136" y="1607566"/>
                  </a:moveTo>
                  <a:lnTo>
                    <a:pt x="868045" y="1607566"/>
                  </a:lnTo>
                  <a:lnTo>
                    <a:pt x="868045" y="44450"/>
                  </a:lnTo>
                  <a:lnTo>
                    <a:pt x="868045" y="38100"/>
                  </a:lnTo>
                  <a:lnTo>
                    <a:pt x="868045" y="34544"/>
                  </a:lnTo>
                  <a:lnTo>
                    <a:pt x="865124" y="31750"/>
                  </a:lnTo>
                  <a:lnTo>
                    <a:pt x="76200" y="31750"/>
                  </a:lnTo>
                  <a:lnTo>
                    <a:pt x="76200" y="0"/>
                  </a:lnTo>
                  <a:lnTo>
                    <a:pt x="0" y="38100"/>
                  </a:lnTo>
                  <a:lnTo>
                    <a:pt x="76200" y="76200"/>
                  </a:lnTo>
                  <a:lnTo>
                    <a:pt x="76200" y="44450"/>
                  </a:lnTo>
                  <a:lnTo>
                    <a:pt x="855345" y="44450"/>
                  </a:lnTo>
                  <a:lnTo>
                    <a:pt x="855345" y="1610360"/>
                  </a:lnTo>
                  <a:lnTo>
                    <a:pt x="855345" y="1617472"/>
                  </a:lnTo>
                  <a:lnTo>
                    <a:pt x="855345" y="3100070"/>
                  </a:lnTo>
                  <a:lnTo>
                    <a:pt x="76200" y="3100070"/>
                  </a:lnTo>
                  <a:lnTo>
                    <a:pt x="76200" y="3068320"/>
                  </a:lnTo>
                  <a:lnTo>
                    <a:pt x="0" y="3106420"/>
                  </a:lnTo>
                  <a:lnTo>
                    <a:pt x="76200" y="3144520"/>
                  </a:lnTo>
                  <a:lnTo>
                    <a:pt x="76200" y="3112770"/>
                  </a:lnTo>
                  <a:lnTo>
                    <a:pt x="865124" y="3112770"/>
                  </a:lnTo>
                  <a:lnTo>
                    <a:pt x="868045" y="3109976"/>
                  </a:lnTo>
                  <a:lnTo>
                    <a:pt x="868045" y="3106420"/>
                  </a:lnTo>
                  <a:lnTo>
                    <a:pt x="868045" y="3100070"/>
                  </a:lnTo>
                  <a:lnTo>
                    <a:pt x="868045" y="1620393"/>
                  </a:lnTo>
                  <a:lnTo>
                    <a:pt x="1723136" y="1620393"/>
                  </a:lnTo>
                  <a:lnTo>
                    <a:pt x="1723136" y="1620266"/>
                  </a:lnTo>
                  <a:lnTo>
                    <a:pt x="1723136" y="1614043"/>
                  </a:lnTo>
                  <a:lnTo>
                    <a:pt x="1723136" y="1613916"/>
                  </a:lnTo>
                  <a:lnTo>
                    <a:pt x="1723136" y="1607693"/>
                  </a:lnTo>
                  <a:lnTo>
                    <a:pt x="1723136" y="1607566"/>
                  </a:lnTo>
                  <a:close/>
                </a:path>
                <a:path w="5594350" h="3184525">
                  <a:moveTo>
                    <a:pt x="5593969" y="77724"/>
                  </a:moveTo>
                  <a:lnTo>
                    <a:pt x="5581269" y="71374"/>
                  </a:lnTo>
                  <a:lnTo>
                    <a:pt x="5517769" y="39624"/>
                  </a:lnTo>
                  <a:lnTo>
                    <a:pt x="5517769" y="71374"/>
                  </a:lnTo>
                  <a:lnTo>
                    <a:pt x="4847082" y="71374"/>
                  </a:lnTo>
                  <a:lnTo>
                    <a:pt x="4844161" y="74168"/>
                  </a:lnTo>
                  <a:lnTo>
                    <a:pt x="4844161" y="1607566"/>
                  </a:lnTo>
                  <a:lnTo>
                    <a:pt x="4107180" y="1607566"/>
                  </a:lnTo>
                  <a:lnTo>
                    <a:pt x="4107180" y="1607693"/>
                  </a:lnTo>
                  <a:lnTo>
                    <a:pt x="4107180" y="1620266"/>
                  </a:lnTo>
                  <a:lnTo>
                    <a:pt x="4107180" y="1620393"/>
                  </a:lnTo>
                  <a:lnTo>
                    <a:pt x="4844161" y="1620393"/>
                  </a:lnTo>
                  <a:lnTo>
                    <a:pt x="4844161" y="3149854"/>
                  </a:lnTo>
                  <a:lnTo>
                    <a:pt x="4847082" y="3152648"/>
                  </a:lnTo>
                  <a:lnTo>
                    <a:pt x="5517769" y="3152648"/>
                  </a:lnTo>
                  <a:lnTo>
                    <a:pt x="5517769" y="3184398"/>
                  </a:lnTo>
                  <a:lnTo>
                    <a:pt x="5581269" y="3152648"/>
                  </a:lnTo>
                  <a:lnTo>
                    <a:pt x="5593969" y="3146298"/>
                  </a:lnTo>
                  <a:lnTo>
                    <a:pt x="5581269" y="3139948"/>
                  </a:lnTo>
                  <a:lnTo>
                    <a:pt x="5517769" y="3108198"/>
                  </a:lnTo>
                  <a:lnTo>
                    <a:pt x="5517769" y="3139948"/>
                  </a:lnTo>
                  <a:lnTo>
                    <a:pt x="4856861" y="3139948"/>
                  </a:lnTo>
                  <a:lnTo>
                    <a:pt x="4856861" y="84074"/>
                  </a:lnTo>
                  <a:lnTo>
                    <a:pt x="5517769" y="84074"/>
                  </a:lnTo>
                  <a:lnTo>
                    <a:pt x="5517769" y="115824"/>
                  </a:lnTo>
                  <a:lnTo>
                    <a:pt x="5581269" y="84074"/>
                  </a:lnTo>
                  <a:lnTo>
                    <a:pt x="5593969" y="77724"/>
                  </a:lnTo>
                  <a:close/>
                </a:path>
              </a:pathLst>
            </a:custGeom>
            <a:solidFill>
              <a:srgbClr val="756F6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251192" y="4439412"/>
              <a:ext cx="1990344" cy="1933956"/>
            </a:xfrm>
            <a:prstGeom prst="rect">
              <a:avLst/>
            </a:prstGeom>
          </p:spPr>
        </p:pic>
      </p:grpSp>
      <p:sp>
        <p:nvSpPr>
          <p:cNvPr id="30" name="object 30"/>
          <p:cNvSpPr txBox="1"/>
          <p:nvPr/>
        </p:nvSpPr>
        <p:spPr>
          <a:xfrm>
            <a:off x="1681352" y="1633854"/>
            <a:ext cx="12889865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803140" marR="5080" indent="-4791075">
              <a:lnSpc>
                <a:spcPct val="100000"/>
              </a:lnSpc>
              <a:spcBef>
                <a:spcPts val="95"/>
              </a:spcBef>
            </a:pP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Kubernetes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rebuchet MS"/>
                <a:cs typeface="Trebuchet MS"/>
              </a:rPr>
              <a:t>provides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four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types</a:t>
            </a:r>
            <a:r>
              <a:rPr sz="2200" spc="-6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of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services</a:t>
            </a:r>
            <a:r>
              <a:rPr sz="2200" spc="-5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in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rebuchet MS"/>
                <a:cs typeface="Trebuchet MS"/>
              </a:rPr>
              <a:t>order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to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rebuchet MS"/>
                <a:cs typeface="Trebuchet MS"/>
              </a:rPr>
              <a:t>expose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a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service</a:t>
            </a:r>
            <a:r>
              <a:rPr sz="2200" spc="-5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rebuchet MS"/>
                <a:cs typeface="Trebuchet MS"/>
              </a:rPr>
              <a:t>onto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rebuchet MS"/>
                <a:cs typeface="Trebuchet MS"/>
              </a:rPr>
              <a:t>an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external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Trebuchet MS"/>
                <a:cs typeface="Trebuchet MS"/>
              </a:rPr>
              <a:t>IP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rebuchet MS"/>
                <a:cs typeface="Trebuchet MS"/>
              </a:rPr>
              <a:t>address </a:t>
            </a:r>
            <a:r>
              <a:rPr sz="2200" spc="-65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Trebuchet MS"/>
                <a:cs typeface="Trebuchet MS"/>
              </a:rPr>
              <a:t>that's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rebuchet MS"/>
                <a:cs typeface="Trebuchet MS"/>
              </a:rPr>
              <a:t>outside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15" dirty="0">
                <a:solidFill>
                  <a:srgbClr val="3E3E3E"/>
                </a:solidFill>
                <a:latin typeface="Trebuchet MS"/>
                <a:cs typeface="Trebuchet MS"/>
              </a:rPr>
              <a:t>cluster.</a:t>
            </a:r>
            <a:endParaRPr sz="2200">
              <a:latin typeface="Trebuchet MS"/>
              <a:cs typeface="Trebuchet MS"/>
            </a:endParaRPr>
          </a:p>
        </p:txBody>
      </p:sp>
      <p:pic>
        <p:nvPicPr>
          <p:cNvPr id="31" name="object 3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177284" y="757427"/>
            <a:ext cx="7949183" cy="365759"/>
          </a:xfrm>
          <a:prstGeom prst="rect">
            <a:avLst/>
          </a:prstGeom>
        </p:spPr>
      </p:pic>
    </p:spTree>
  </p:cSld>
  <p:clrMapOvr>
    <a:masterClrMapping/>
  </p:clrMapOvr>
</p:sld>
</file>

<file path=ppt/slides/slide50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2254757" y="1854453"/>
            <a:ext cx="11279505" cy="59855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84200" indent="-571500">
              <a:lnSpc>
                <a:spcPct val="100000"/>
              </a:lnSpc>
              <a:spcBef>
                <a:spcPts val="95"/>
              </a:spcBef>
              <a:buFont typeface="Tahoma"/>
              <a:buChar char="•"/>
              <a:tabLst>
                <a:tab pos="583565" algn="l"/>
                <a:tab pos="584200" algn="l"/>
              </a:tabLst>
            </a:pPr>
            <a:r>
              <a:rPr sz="2200" b="1" spc="-65" dirty="0">
                <a:solidFill>
                  <a:srgbClr val="3E3E3E"/>
                </a:solidFill>
                <a:latin typeface="Tahoma"/>
                <a:cs typeface="Tahoma"/>
              </a:rPr>
              <a:t>ClusterIP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: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Trebuchet MS"/>
                <a:cs typeface="Trebuchet MS"/>
              </a:rPr>
              <a:t>Exposes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service</a:t>
            </a:r>
            <a:r>
              <a:rPr sz="2200" spc="-6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5" dirty="0">
                <a:solidFill>
                  <a:srgbClr val="3E3E3E"/>
                </a:solidFill>
                <a:latin typeface="Trebuchet MS"/>
                <a:cs typeface="Trebuchet MS"/>
              </a:rPr>
              <a:t>within</a:t>
            </a:r>
            <a:r>
              <a:rPr sz="2200" spc="-5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Kubernetes</a:t>
            </a:r>
            <a:r>
              <a:rPr sz="2200" spc="-6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20" dirty="0">
                <a:solidFill>
                  <a:srgbClr val="3E3E3E"/>
                </a:solidFill>
                <a:latin typeface="Trebuchet MS"/>
                <a:cs typeface="Trebuchet MS"/>
              </a:rPr>
              <a:t>cluster,</a:t>
            </a:r>
            <a:r>
              <a:rPr sz="2200" spc="-5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" dirty="0">
                <a:solidFill>
                  <a:srgbClr val="3E3E3E"/>
                </a:solidFill>
                <a:latin typeface="Trebuchet MS"/>
                <a:cs typeface="Trebuchet MS"/>
              </a:rPr>
              <a:t>default</a:t>
            </a:r>
            <a:r>
              <a:rPr sz="2200" spc="-5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ServiceType</a:t>
            </a:r>
            <a:endParaRPr sz="2200">
              <a:latin typeface="Trebuchet MS"/>
              <a:cs typeface="Trebuchet MS"/>
            </a:endParaRPr>
          </a:p>
          <a:p>
            <a:pPr marL="584200" marR="298450" indent="-571500">
              <a:lnSpc>
                <a:spcPct val="150000"/>
              </a:lnSpc>
              <a:spcBef>
                <a:spcPts val="2165"/>
              </a:spcBef>
              <a:buFont typeface="Tahoma"/>
              <a:buChar char="•"/>
              <a:tabLst>
                <a:tab pos="583565" algn="l"/>
                <a:tab pos="584200" algn="l"/>
              </a:tabLst>
            </a:pPr>
            <a:r>
              <a:rPr sz="2200" b="1" spc="-15" dirty="0">
                <a:solidFill>
                  <a:srgbClr val="3E3E3E"/>
                </a:solidFill>
                <a:latin typeface="Tahoma"/>
                <a:cs typeface="Tahoma"/>
              </a:rPr>
              <a:t>NodePort</a:t>
            </a:r>
            <a:r>
              <a:rPr sz="2200" spc="-15" dirty="0">
                <a:solidFill>
                  <a:srgbClr val="3E3E3E"/>
                </a:solidFill>
                <a:latin typeface="Trebuchet MS"/>
                <a:cs typeface="Trebuchet MS"/>
              </a:rPr>
              <a:t>: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Trebuchet MS"/>
                <a:cs typeface="Trebuchet MS"/>
              </a:rPr>
              <a:t>Exposes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service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" dirty="0">
                <a:solidFill>
                  <a:srgbClr val="3E3E3E"/>
                </a:solidFill>
                <a:latin typeface="Trebuchet MS"/>
                <a:cs typeface="Trebuchet MS"/>
              </a:rPr>
              <a:t>via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a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20" dirty="0">
                <a:solidFill>
                  <a:srgbClr val="3E3E3E"/>
                </a:solidFill>
                <a:latin typeface="Trebuchet MS"/>
                <a:cs typeface="Trebuchet MS"/>
              </a:rPr>
              <a:t>static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rebuchet MS"/>
                <a:cs typeface="Trebuchet MS"/>
              </a:rPr>
              <a:t>port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45" dirty="0">
                <a:solidFill>
                  <a:srgbClr val="3E3E3E"/>
                </a:solidFill>
                <a:latin typeface="Trebuchet MS"/>
                <a:cs typeface="Trebuchet MS"/>
              </a:rPr>
              <a:t>on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Trebuchet MS"/>
                <a:cs typeface="Trebuchet MS"/>
              </a:rPr>
              <a:t>each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5" dirty="0">
                <a:solidFill>
                  <a:srgbClr val="3E3E3E"/>
                </a:solidFill>
                <a:latin typeface="Trebuchet MS"/>
                <a:cs typeface="Trebuchet MS"/>
              </a:rPr>
              <a:t>node’s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Trebuchet MS"/>
                <a:cs typeface="Trebuchet MS"/>
              </a:rPr>
              <a:t>IP.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rebuchet MS"/>
                <a:cs typeface="Trebuchet MS"/>
              </a:rPr>
              <a:t>NodePort </a:t>
            </a:r>
            <a:r>
              <a:rPr sz="2200" spc="-64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service </a:t>
            </a:r>
            <a:r>
              <a:rPr sz="2200" spc="70" dirty="0">
                <a:solidFill>
                  <a:srgbClr val="3E3E3E"/>
                </a:solidFill>
                <a:latin typeface="Trebuchet MS"/>
                <a:cs typeface="Trebuchet MS"/>
              </a:rPr>
              <a:t>routes </a:t>
            </a:r>
            <a:r>
              <a:rPr sz="2200" spc="25" dirty="0">
                <a:solidFill>
                  <a:srgbClr val="3E3E3E"/>
                </a:solidFill>
                <a:latin typeface="Trebuchet MS"/>
                <a:cs typeface="Trebuchet MS"/>
              </a:rPr>
              <a:t>to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a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ClusterIP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service </a:t>
            </a:r>
            <a:r>
              <a:rPr sz="2200" dirty="0">
                <a:solidFill>
                  <a:srgbClr val="3E3E3E"/>
                </a:solidFill>
                <a:latin typeface="Trebuchet MS"/>
                <a:cs typeface="Trebuchet MS"/>
              </a:rPr>
              <a:t>that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is </a:t>
            </a:r>
            <a:r>
              <a:rPr sz="2200" spc="10" dirty="0">
                <a:solidFill>
                  <a:srgbClr val="3E3E3E"/>
                </a:solidFill>
                <a:latin typeface="Trebuchet MS"/>
                <a:cs typeface="Trebuchet MS"/>
              </a:rPr>
              <a:t>automatically </a:t>
            </a:r>
            <a:r>
              <a:rPr sz="2200" spc="-15" dirty="0">
                <a:solidFill>
                  <a:srgbClr val="3E3E3E"/>
                </a:solidFill>
                <a:latin typeface="Trebuchet MS"/>
                <a:cs typeface="Trebuchet MS"/>
              </a:rPr>
              <a:t>created.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To </a:t>
            </a:r>
            <a:r>
              <a:rPr sz="2200" spc="45" dirty="0">
                <a:solidFill>
                  <a:srgbClr val="3E3E3E"/>
                </a:solidFill>
                <a:latin typeface="Trebuchet MS"/>
                <a:cs typeface="Trebuchet MS"/>
              </a:rPr>
              <a:t>access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the </a:t>
            </a:r>
            <a:r>
              <a:rPr sz="2200" spc="-65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service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rebuchet MS"/>
                <a:cs typeface="Trebuchet MS"/>
              </a:rPr>
              <a:t>from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rebuchet MS"/>
                <a:cs typeface="Trebuchet MS"/>
              </a:rPr>
              <a:t>outside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5" dirty="0">
                <a:solidFill>
                  <a:srgbClr val="3E3E3E"/>
                </a:solidFill>
                <a:latin typeface="Trebuchet MS"/>
                <a:cs typeface="Trebuchet MS"/>
              </a:rPr>
              <a:t>cluster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Trebuchet MS"/>
                <a:cs typeface="Trebuchet MS"/>
              </a:rPr>
              <a:t>use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i="1" spc="-30" dirty="0">
                <a:solidFill>
                  <a:srgbClr val="3E3E3E"/>
                </a:solidFill>
                <a:latin typeface="Trebuchet MS"/>
                <a:cs typeface="Trebuchet MS"/>
              </a:rPr>
              <a:t>NodeIP:nodePort</a:t>
            </a:r>
            <a:r>
              <a:rPr sz="2200" spc="-30" dirty="0">
                <a:solidFill>
                  <a:srgbClr val="3E3E3E"/>
                </a:solidFill>
                <a:latin typeface="Trebuchet MS"/>
                <a:cs typeface="Trebuchet MS"/>
              </a:rPr>
              <a:t>.</a:t>
            </a:r>
            <a:endParaRPr sz="2200">
              <a:latin typeface="Trebuchet MS"/>
              <a:cs typeface="Trebuchet MS"/>
            </a:endParaRPr>
          </a:p>
          <a:p>
            <a:pPr marL="584200" marR="5080" indent="-571500">
              <a:lnSpc>
                <a:spcPct val="150000"/>
              </a:lnSpc>
              <a:spcBef>
                <a:spcPts val="2160"/>
              </a:spcBef>
              <a:buFont typeface="Tahoma"/>
              <a:buChar char="•"/>
              <a:tabLst>
                <a:tab pos="583565" algn="l"/>
                <a:tab pos="584200" algn="l"/>
              </a:tabLst>
            </a:pPr>
            <a:r>
              <a:rPr sz="2200" b="1" spc="-20" dirty="0">
                <a:solidFill>
                  <a:srgbClr val="3E3E3E"/>
                </a:solidFill>
                <a:latin typeface="Tahoma"/>
                <a:cs typeface="Tahoma"/>
              </a:rPr>
              <a:t>LoadBalancer</a:t>
            </a:r>
            <a:r>
              <a:rPr sz="2200" spc="-20" dirty="0">
                <a:solidFill>
                  <a:srgbClr val="3E3E3E"/>
                </a:solidFill>
                <a:latin typeface="Trebuchet MS"/>
                <a:cs typeface="Trebuchet MS"/>
              </a:rPr>
              <a:t>: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Trebuchet MS"/>
                <a:cs typeface="Trebuchet MS"/>
              </a:rPr>
              <a:t>Exposes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service</a:t>
            </a:r>
            <a:r>
              <a:rPr sz="2200" spc="-5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" dirty="0">
                <a:solidFill>
                  <a:srgbClr val="3E3E3E"/>
                </a:solidFill>
                <a:latin typeface="Trebuchet MS"/>
                <a:cs typeface="Trebuchet MS"/>
              </a:rPr>
              <a:t>externally</a:t>
            </a:r>
            <a:r>
              <a:rPr sz="2200" spc="-6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" dirty="0">
                <a:solidFill>
                  <a:srgbClr val="3E3E3E"/>
                </a:solidFill>
                <a:latin typeface="Trebuchet MS"/>
                <a:cs typeface="Trebuchet MS"/>
              </a:rPr>
              <a:t>via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a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rebuchet MS"/>
                <a:cs typeface="Trebuchet MS"/>
              </a:rPr>
              <a:t>cloud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5" dirty="0">
                <a:solidFill>
                  <a:srgbClr val="3E3E3E"/>
                </a:solidFill>
                <a:latin typeface="Trebuchet MS"/>
                <a:cs typeface="Trebuchet MS"/>
              </a:rPr>
              <a:t>provider’s</a:t>
            </a:r>
            <a:r>
              <a:rPr sz="2200" spc="-5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rebuchet MS"/>
                <a:cs typeface="Trebuchet MS"/>
              </a:rPr>
              <a:t>load</a:t>
            </a:r>
            <a:r>
              <a:rPr sz="2200" spc="-6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" dirty="0">
                <a:solidFill>
                  <a:srgbClr val="3E3E3E"/>
                </a:solidFill>
                <a:latin typeface="Trebuchet MS"/>
                <a:cs typeface="Trebuchet MS"/>
              </a:rPr>
              <a:t>balancer. </a:t>
            </a:r>
            <a:r>
              <a:rPr sz="2200" spc="-65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Trebuchet MS"/>
                <a:cs typeface="Trebuchet MS"/>
              </a:rPr>
              <a:t>The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external </a:t>
            </a:r>
            <a:r>
              <a:rPr sz="2200" spc="55" dirty="0">
                <a:solidFill>
                  <a:srgbClr val="3E3E3E"/>
                </a:solidFill>
                <a:latin typeface="Trebuchet MS"/>
                <a:cs typeface="Trebuchet MS"/>
              </a:rPr>
              <a:t>load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balancer </a:t>
            </a:r>
            <a:r>
              <a:rPr sz="2200" spc="70" dirty="0">
                <a:solidFill>
                  <a:srgbClr val="3E3E3E"/>
                </a:solidFill>
                <a:latin typeface="Trebuchet MS"/>
                <a:cs typeface="Trebuchet MS"/>
              </a:rPr>
              <a:t>routes </a:t>
            </a:r>
            <a:r>
              <a:rPr sz="2200" spc="25" dirty="0">
                <a:solidFill>
                  <a:srgbClr val="3E3E3E"/>
                </a:solidFill>
                <a:latin typeface="Trebuchet MS"/>
                <a:cs typeface="Trebuchet MS"/>
              </a:rPr>
              <a:t>to </a:t>
            </a:r>
            <a:r>
              <a:rPr sz="2200" spc="90" dirty="0">
                <a:solidFill>
                  <a:srgbClr val="3E3E3E"/>
                </a:solidFill>
                <a:latin typeface="Trebuchet MS"/>
                <a:cs typeface="Trebuchet MS"/>
              </a:rPr>
              <a:t>NodePort </a:t>
            </a:r>
            <a:r>
              <a:rPr sz="2200" spc="110" dirty="0">
                <a:solidFill>
                  <a:srgbClr val="3E3E3E"/>
                </a:solidFill>
                <a:latin typeface="Trebuchet MS"/>
                <a:cs typeface="Trebuchet MS"/>
              </a:rPr>
              <a:t>and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ClusterIP Services </a:t>
            </a:r>
            <a:r>
              <a:rPr sz="2200" dirty="0">
                <a:solidFill>
                  <a:srgbClr val="3E3E3E"/>
                </a:solidFill>
                <a:latin typeface="Trebuchet MS"/>
                <a:cs typeface="Trebuchet MS"/>
              </a:rPr>
              <a:t>that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are </a:t>
            </a:r>
            <a:r>
              <a:rPr sz="2200" spc="4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" dirty="0">
                <a:solidFill>
                  <a:srgbClr val="3E3E3E"/>
                </a:solidFill>
                <a:latin typeface="Trebuchet MS"/>
                <a:cs typeface="Trebuchet MS"/>
              </a:rPr>
              <a:t>automatically</a:t>
            </a:r>
            <a:r>
              <a:rPr sz="2200" spc="-5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15" dirty="0">
                <a:solidFill>
                  <a:srgbClr val="3E3E3E"/>
                </a:solidFill>
                <a:latin typeface="Trebuchet MS"/>
                <a:cs typeface="Trebuchet MS"/>
              </a:rPr>
              <a:t>created.</a:t>
            </a:r>
            <a:endParaRPr sz="2200">
              <a:latin typeface="Trebuchet MS"/>
              <a:cs typeface="Trebuchet MS"/>
            </a:endParaRPr>
          </a:p>
          <a:p>
            <a:pPr marL="584200" marR="57785" indent="-571500">
              <a:lnSpc>
                <a:spcPct val="150000"/>
              </a:lnSpc>
              <a:spcBef>
                <a:spcPts val="2165"/>
              </a:spcBef>
              <a:buFont typeface="Tahoma"/>
              <a:buChar char="•"/>
              <a:tabLst>
                <a:tab pos="583565" algn="l"/>
                <a:tab pos="584200" algn="l"/>
              </a:tabLst>
            </a:pPr>
            <a:r>
              <a:rPr sz="2200" b="1" spc="-15" dirty="0">
                <a:solidFill>
                  <a:srgbClr val="3E3E3E"/>
                </a:solidFill>
                <a:latin typeface="Tahoma"/>
                <a:cs typeface="Tahoma"/>
              </a:rPr>
              <a:t>ExternalName</a:t>
            </a:r>
            <a:r>
              <a:rPr sz="2200" spc="-15" dirty="0">
                <a:solidFill>
                  <a:srgbClr val="3E3E3E"/>
                </a:solidFill>
                <a:latin typeface="Trebuchet MS"/>
                <a:cs typeface="Trebuchet MS"/>
              </a:rPr>
              <a:t>:</a:t>
            </a:r>
            <a:r>
              <a:rPr sz="2200" spc="-5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90" dirty="0">
                <a:solidFill>
                  <a:srgbClr val="3E3E3E"/>
                </a:solidFill>
                <a:latin typeface="Trebuchet MS"/>
                <a:cs typeface="Trebuchet MS"/>
              </a:rPr>
              <a:t>Maps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a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service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to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a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Trebuchet MS"/>
                <a:cs typeface="Trebuchet MS"/>
              </a:rPr>
              <a:t>predefined</a:t>
            </a:r>
            <a:r>
              <a:rPr sz="2200" spc="-4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rebuchet MS"/>
                <a:cs typeface="Trebuchet MS"/>
              </a:rPr>
              <a:t>externalName</a:t>
            </a:r>
            <a:r>
              <a:rPr sz="2200" spc="-4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20" dirty="0">
                <a:solidFill>
                  <a:srgbClr val="3E3E3E"/>
                </a:solidFill>
                <a:latin typeface="Trebuchet MS"/>
                <a:cs typeface="Trebuchet MS"/>
              </a:rPr>
              <a:t>field</a:t>
            </a:r>
            <a:r>
              <a:rPr sz="2200" spc="-5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rebuchet MS"/>
                <a:cs typeface="Trebuchet MS"/>
              </a:rPr>
              <a:t>by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Trebuchet MS"/>
                <a:cs typeface="Trebuchet MS"/>
              </a:rPr>
              <a:t>returning</a:t>
            </a:r>
            <a:r>
              <a:rPr sz="2200" spc="-6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a </a:t>
            </a:r>
            <a:r>
              <a:rPr sz="2200" spc="-65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75" dirty="0">
                <a:solidFill>
                  <a:srgbClr val="3E3E3E"/>
                </a:solidFill>
                <a:latin typeface="Trebuchet MS"/>
                <a:cs typeface="Trebuchet MS"/>
              </a:rPr>
              <a:t>CNAME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rebuchet MS"/>
                <a:cs typeface="Trebuchet MS"/>
              </a:rPr>
              <a:t>record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" dirty="0">
                <a:solidFill>
                  <a:srgbClr val="3E3E3E"/>
                </a:solidFill>
                <a:latin typeface="Trebuchet MS"/>
                <a:cs typeface="Trebuchet MS"/>
              </a:rPr>
              <a:t>with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5" dirty="0">
                <a:solidFill>
                  <a:srgbClr val="3E3E3E"/>
                </a:solidFill>
                <a:latin typeface="Trebuchet MS"/>
                <a:cs typeface="Trebuchet MS"/>
              </a:rPr>
              <a:t>its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15" dirty="0">
                <a:solidFill>
                  <a:srgbClr val="3E3E3E"/>
                </a:solidFill>
                <a:latin typeface="Trebuchet MS"/>
                <a:cs typeface="Trebuchet MS"/>
              </a:rPr>
              <a:t>value.</a:t>
            </a:r>
            <a:endParaRPr sz="2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Clr>
                <a:srgbClr val="3E3E3E"/>
              </a:buClr>
              <a:buFont typeface="Tahoma"/>
              <a:buChar char="•"/>
            </a:pPr>
            <a:endParaRPr sz="2950">
              <a:latin typeface="Trebuchet MS"/>
              <a:cs typeface="Trebuchet MS"/>
            </a:endParaRPr>
          </a:p>
          <a:p>
            <a:pPr marL="584200" indent="-571500">
              <a:lnSpc>
                <a:spcPct val="100000"/>
              </a:lnSpc>
              <a:buFont typeface="Tahoma"/>
              <a:buChar char="•"/>
              <a:tabLst>
                <a:tab pos="583565" algn="l"/>
                <a:tab pos="584200" algn="l"/>
              </a:tabLst>
            </a:pPr>
            <a:r>
              <a:rPr sz="2200" spc="85" dirty="0">
                <a:solidFill>
                  <a:srgbClr val="3E3E3E"/>
                </a:solidFill>
                <a:latin typeface="Trebuchet MS"/>
                <a:cs typeface="Trebuchet MS"/>
              </a:rPr>
              <a:t>Ingress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rebuchet MS"/>
                <a:cs typeface="Trebuchet MS"/>
              </a:rPr>
              <a:t>can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also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rebuchet MS"/>
                <a:cs typeface="Trebuchet MS"/>
              </a:rPr>
              <a:t>be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10" dirty="0">
                <a:solidFill>
                  <a:srgbClr val="3E3E3E"/>
                </a:solidFill>
                <a:latin typeface="Trebuchet MS"/>
                <a:cs typeface="Trebuchet MS"/>
              </a:rPr>
              <a:t>used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to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rebuchet MS"/>
                <a:cs typeface="Trebuchet MS"/>
              </a:rPr>
              <a:t>expose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service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although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114" dirty="0">
                <a:solidFill>
                  <a:srgbClr val="3E3E3E"/>
                </a:solidFill>
                <a:latin typeface="Trebuchet MS"/>
                <a:cs typeface="Trebuchet MS"/>
              </a:rPr>
              <a:t>it’s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rebuchet MS"/>
                <a:cs typeface="Trebuchet MS"/>
              </a:rPr>
              <a:t>not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a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service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Trebuchet MS"/>
                <a:cs typeface="Trebuchet MS"/>
              </a:rPr>
              <a:t>type.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539232" y="306451"/>
            <a:ext cx="517398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40" dirty="0">
                <a:solidFill>
                  <a:srgbClr val="3E3E3E"/>
                </a:solidFill>
              </a:rPr>
              <a:t>Types</a:t>
            </a:r>
            <a:r>
              <a:rPr spc="-110" dirty="0">
                <a:solidFill>
                  <a:srgbClr val="3E3E3E"/>
                </a:solidFill>
              </a:rPr>
              <a:t> </a:t>
            </a:r>
            <a:r>
              <a:rPr spc="5" dirty="0">
                <a:solidFill>
                  <a:srgbClr val="3E3E3E"/>
                </a:solidFill>
              </a:rPr>
              <a:t>of</a:t>
            </a:r>
            <a:r>
              <a:rPr spc="-105" dirty="0">
                <a:solidFill>
                  <a:srgbClr val="3E3E3E"/>
                </a:solidFill>
              </a:rPr>
              <a:t> </a:t>
            </a:r>
            <a:r>
              <a:rPr spc="-5" dirty="0">
                <a:solidFill>
                  <a:srgbClr val="3E3E3E"/>
                </a:solidFill>
              </a:rPr>
              <a:t>Kubernetes</a:t>
            </a:r>
            <a:r>
              <a:rPr spc="-105" dirty="0">
                <a:solidFill>
                  <a:srgbClr val="3E3E3E"/>
                </a:solidFill>
              </a:rPr>
              <a:t> </a:t>
            </a:r>
            <a:r>
              <a:rPr spc="-45" dirty="0">
                <a:solidFill>
                  <a:srgbClr val="3E3E3E"/>
                </a:solidFill>
              </a:rPr>
              <a:t>Services</a:t>
            </a: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177284" y="757427"/>
            <a:ext cx="7949183" cy="365759"/>
          </a:xfrm>
          <a:prstGeom prst="rect">
            <a:avLst/>
          </a:prstGeom>
        </p:spPr>
      </p:pic>
    </p:spTree>
  </p:cSld>
  <p:clrMapOvr>
    <a:masterClrMapping/>
  </p:clrMapOvr>
</p:sld>
</file>

<file path=ppt/slides/slide50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994908" y="306451"/>
            <a:ext cx="42652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>
                <a:solidFill>
                  <a:srgbClr val="3E3E3E"/>
                </a:solidFill>
              </a:rPr>
              <a:t>Kubernetes</a:t>
            </a:r>
            <a:r>
              <a:rPr spc="-114" dirty="0">
                <a:solidFill>
                  <a:srgbClr val="3E3E3E"/>
                </a:solidFill>
              </a:rPr>
              <a:t> </a:t>
            </a:r>
            <a:r>
              <a:rPr spc="-5" dirty="0">
                <a:solidFill>
                  <a:srgbClr val="3E3E3E"/>
                </a:solidFill>
              </a:rPr>
              <a:t>Networking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888617" y="3797630"/>
            <a:ext cx="12166600" cy="39731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50" dirty="0">
                <a:solidFill>
                  <a:srgbClr val="3E3E3E"/>
                </a:solidFill>
                <a:latin typeface="Trebuchet MS"/>
                <a:cs typeface="Trebuchet MS"/>
              </a:rPr>
              <a:t>It</a:t>
            </a:r>
            <a:r>
              <a:rPr sz="2200" spc="-10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is</a:t>
            </a:r>
            <a:r>
              <a:rPr sz="2200" spc="-10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5" dirty="0">
                <a:solidFill>
                  <a:srgbClr val="3E3E3E"/>
                </a:solidFill>
                <a:latin typeface="Trebuchet MS"/>
                <a:cs typeface="Trebuchet MS"/>
              </a:rPr>
              <a:t>primarily</a:t>
            </a:r>
            <a:r>
              <a:rPr sz="2200" spc="-5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rebuchet MS"/>
                <a:cs typeface="Trebuchet MS"/>
              </a:rPr>
              <a:t>concerned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Trebuchet MS"/>
                <a:cs typeface="Trebuchet MS"/>
              </a:rPr>
              <a:t>with:</a:t>
            </a:r>
            <a:endParaRPr sz="2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3000">
              <a:latin typeface="Trebuchet MS"/>
              <a:cs typeface="Trebuchet MS"/>
            </a:endParaRPr>
          </a:p>
          <a:p>
            <a:pPr marL="469900" indent="-369570">
              <a:lnSpc>
                <a:spcPct val="100000"/>
              </a:lnSpc>
              <a:buFont typeface="Tahoma"/>
              <a:buChar char="●"/>
              <a:tabLst>
                <a:tab pos="469900" algn="l"/>
                <a:tab pos="470534" algn="l"/>
              </a:tabLst>
            </a:pPr>
            <a:r>
              <a:rPr sz="2200" spc="60" dirty="0">
                <a:solidFill>
                  <a:srgbClr val="3E3E3E"/>
                </a:solidFill>
                <a:latin typeface="Trebuchet MS"/>
                <a:cs typeface="Trebuchet MS"/>
              </a:rPr>
              <a:t>Containers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5" dirty="0">
                <a:solidFill>
                  <a:srgbClr val="3E3E3E"/>
                </a:solidFill>
                <a:latin typeface="Trebuchet MS"/>
                <a:cs typeface="Trebuchet MS"/>
              </a:rPr>
              <a:t>within</a:t>
            </a:r>
            <a:r>
              <a:rPr sz="2200" spc="-6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a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25" dirty="0">
                <a:solidFill>
                  <a:srgbClr val="3E3E3E"/>
                </a:solidFill>
                <a:latin typeface="Trebuchet MS"/>
                <a:cs typeface="Trebuchet MS"/>
              </a:rPr>
              <a:t>pod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rebuchet MS"/>
                <a:cs typeface="Trebuchet MS"/>
              </a:rPr>
              <a:t>using</a:t>
            </a:r>
            <a:r>
              <a:rPr sz="2200" spc="-6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rebuchet MS"/>
                <a:cs typeface="Trebuchet MS"/>
              </a:rPr>
              <a:t>networking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to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rebuchet MS"/>
                <a:cs typeface="Trebuchet MS"/>
              </a:rPr>
              <a:t>communicate</a:t>
            </a:r>
            <a:r>
              <a:rPr sz="2200" spc="-3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" dirty="0">
                <a:solidFill>
                  <a:srgbClr val="3E3E3E"/>
                </a:solidFill>
                <a:latin typeface="Trebuchet MS"/>
                <a:cs typeface="Trebuchet MS"/>
              </a:rPr>
              <a:t>via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rebuchet MS"/>
                <a:cs typeface="Trebuchet MS"/>
              </a:rPr>
              <a:t>loopback</a:t>
            </a:r>
            <a:endParaRPr sz="2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Clr>
                <a:srgbClr val="3E3E3E"/>
              </a:buClr>
              <a:buFont typeface="Tahoma"/>
              <a:buChar char="●"/>
            </a:pPr>
            <a:endParaRPr sz="2950">
              <a:latin typeface="Trebuchet MS"/>
              <a:cs typeface="Trebuchet MS"/>
            </a:endParaRPr>
          </a:p>
          <a:p>
            <a:pPr marL="469900" indent="-369570">
              <a:lnSpc>
                <a:spcPct val="100000"/>
              </a:lnSpc>
              <a:buFont typeface="Tahoma"/>
              <a:buChar char="●"/>
              <a:tabLst>
                <a:tab pos="469900" algn="l"/>
                <a:tab pos="470534" algn="l"/>
              </a:tabLst>
            </a:pPr>
            <a:r>
              <a:rPr sz="2200" spc="70" dirty="0">
                <a:solidFill>
                  <a:srgbClr val="3E3E3E"/>
                </a:solidFill>
                <a:latin typeface="Trebuchet MS"/>
                <a:cs typeface="Trebuchet MS"/>
              </a:rPr>
              <a:t>Communication</a:t>
            </a:r>
            <a:r>
              <a:rPr sz="2200" spc="-4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Trebuchet MS"/>
                <a:cs typeface="Trebuchet MS"/>
              </a:rPr>
              <a:t>between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" dirty="0">
                <a:solidFill>
                  <a:srgbClr val="3E3E3E"/>
                </a:solidFill>
                <a:latin typeface="Trebuchet MS"/>
                <a:cs typeface="Trebuchet MS"/>
              </a:rPr>
              <a:t>different</a:t>
            </a:r>
            <a:r>
              <a:rPr sz="2200" spc="-4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35" dirty="0">
                <a:solidFill>
                  <a:srgbClr val="3E3E3E"/>
                </a:solidFill>
                <a:latin typeface="Trebuchet MS"/>
                <a:cs typeface="Trebuchet MS"/>
              </a:rPr>
              <a:t>pods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provided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rebuchet MS"/>
                <a:cs typeface="Trebuchet MS"/>
              </a:rPr>
              <a:t>by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5" dirty="0">
                <a:solidFill>
                  <a:srgbClr val="3E3E3E"/>
                </a:solidFill>
                <a:latin typeface="Trebuchet MS"/>
                <a:cs typeface="Trebuchet MS"/>
              </a:rPr>
              <a:t>cluster</a:t>
            </a:r>
            <a:r>
              <a:rPr sz="2200" spc="-5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rebuchet MS"/>
                <a:cs typeface="Trebuchet MS"/>
              </a:rPr>
              <a:t>networking</a:t>
            </a:r>
            <a:endParaRPr sz="2200">
              <a:latin typeface="Trebuchet MS"/>
              <a:cs typeface="Trebuchet MS"/>
            </a:endParaRPr>
          </a:p>
          <a:p>
            <a:pPr marL="469900" marR="5080" indent="-369570">
              <a:lnSpc>
                <a:spcPct val="150000"/>
              </a:lnSpc>
              <a:spcBef>
                <a:spcPts val="2165"/>
              </a:spcBef>
              <a:buFont typeface="Tahoma"/>
              <a:buChar char="●"/>
              <a:tabLst>
                <a:tab pos="469900" algn="l"/>
                <a:tab pos="470534" algn="l"/>
              </a:tabLst>
            </a:pPr>
            <a:r>
              <a:rPr sz="2200" spc="30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service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resource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dirty="0">
                <a:solidFill>
                  <a:srgbClr val="3E3E3E"/>
                </a:solidFill>
                <a:latin typeface="Trebuchet MS"/>
                <a:cs typeface="Trebuchet MS"/>
              </a:rPr>
              <a:t>that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rebuchet MS"/>
                <a:cs typeface="Trebuchet MS"/>
              </a:rPr>
              <a:t>enables</a:t>
            </a:r>
            <a:r>
              <a:rPr sz="2200" spc="-5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rebuchet MS"/>
                <a:cs typeface="Trebuchet MS"/>
              </a:rPr>
              <a:t>you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5" dirty="0">
                <a:solidFill>
                  <a:srgbClr val="3E3E3E"/>
                </a:solidFill>
                <a:latin typeface="Trebuchet MS"/>
                <a:cs typeface="Trebuchet MS"/>
              </a:rPr>
              <a:t>to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rebuchet MS"/>
                <a:cs typeface="Trebuchet MS"/>
              </a:rPr>
              <a:t>expose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rebuchet MS"/>
                <a:cs typeface="Trebuchet MS"/>
              </a:rPr>
              <a:t>an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5" dirty="0">
                <a:solidFill>
                  <a:srgbClr val="3E3E3E"/>
                </a:solidFill>
                <a:latin typeface="Trebuchet MS"/>
                <a:cs typeface="Trebuchet MS"/>
              </a:rPr>
              <a:t>application</a:t>
            </a:r>
            <a:r>
              <a:rPr sz="2200" spc="-4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rebuchet MS"/>
                <a:cs typeface="Trebuchet MS"/>
              </a:rPr>
              <a:t>running</a:t>
            </a:r>
            <a:r>
              <a:rPr sz="2200" spc="-6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in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35" dirty="0">
                <a:solidFill>
                  <a:srgbClr val="3E3E3E"/>
                </a:solidFill>
                <a:latin typeface="Trebuchet MS"/>
                <a:cs typeface="Trebuchet MS"/>
              </a:rPr>
              <a:t>pods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to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rebuchet MS"/>
                <a:cs typeface="Trebuchet MS"/>
              </a:rPr>
              <a:t>make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it </a:t>
            </a:r>
            <a:r>
              <a:rPr sz="2200" spc="-65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reachable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rebuchet MS"/>
                <a:cs typeface="Trebuchet MS"/>
              </a:rPr>
              <a:t>from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rebuchet MS"/>
                <a:cs typeface="Trebuchet MS"/>
              </a:rPr>
              <a:t>outside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rebuchet MS"/>
                <a:cs typeface="Trebuchet MS"/>
              </a:rPr>
              <a:t>your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" dirty="0">
                <a:solidFill>
                  <a:srgbClr val="3E3E3E"/>
                </a:solidFill>
                <a:latin typeface="Trebuchet MS"/>
                <a:cs typeface="Trebuchet MS"/>
              </a:rPr>
              <a:t>cluster</a:t>
            </a:r>
            <a:endParaRPr sz="2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Clr>
                <a:srgbClr val="3E3E3E"/>
              </a:buClr>
              <a:buFont typeface="Tahoma"/>
              <a:buChar char="●"/>
            </a:pPr>
            <a:endParaRPr sz="2950">
              <a:latin typeface="Trebuchet MS"/>
              <a:cs typeface="Trebuchet MS"/>
            </a:endParaRPr>
          </a:p>
          <a:p>
            <a:pPr marL="469900" indent="-369570">
              <a:lnSpc>
                <a:spcPct val="100000"/>
              </a:lnSpc>
              <a:buFont typeface="Tahoma"/>
              <a:buChar char="●"/>
              <a:tabLst>
                <a:tab pos="469900" algn="l"/>
                <a:tab pos="470534" algn="l"/>
              </a:tabLst>
            </a:pP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Services</a:t>
            </a:r>
            <a:r>
              <a:rPr sz="2200" spc="-4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10" dirty="0">
                <a:solidFill>
                  <a:srgbClr val="3E3E3E"/>
                </a:solidFill>
                <a:latin typeface="Trebuchet MS"/>
                <a:cs typeface="Trebuchet MS"/>
              </a:rPr>
              <a:t>used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to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rebuchet MS"/>
                <a:cs typeface="Trebuchet MS"/>
              </a:rPr>
              <a:t>publish</a:t>
            </a:r>
            <a:r>
              <a:rPr sz="2200" spc="-5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services</a:t>
            </a:r>
            <a:r>
              <a:rPr sz="2200" spc="-5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rebuchet MS"/>
                <a:cs typeface="Trebuchet MS"/>
              </a:rPr>
              <a:t>only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for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rebuchet MS"/>
                <a:cs typeface="Trebuchet MS"/>
              </a:rPr>
              <a:t>consumption</a:t>
            </a:r>
            <a:r>
              <a:rPr sz="2200" spc="-5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Trebuchet MS"/>
                <a:cs typeface="Trebuchet MS"/>
              </a:rPr>
              <a:t>inside</a:t>
            </a:r>
            <a:r>
              <a:rPr sz="2200" spc="-4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rebuchet MS"/>
                <a:cs typeface="Trebuchet MS"/>
              </a:rPr>
              <a:t>your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" dirty="0">
                <a:solidFill>
                  <a:srgbClr val="3E3E3E"/>
                </a:solidFill>
                <a:latin typeface="Trebuchet MS"/>
                <a:cs typeface="Trebuchet MS"/>
              </a:rPr>
              <a:t>cluster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811273" y="1550669"/>
            <a:ext cx="12850495" cy="1074420"/>
          </a:xfrm>
          <a:custGeom>
            <a:avLst/>
            <a:gdLst/>
            <a:ahLst/>
            <a:cxnLst/>
            <a:rect l="l" t="t" r="r" b="b"/>
            <a:pathLst>
              <a:path w="12850494" h="1074420">
                <a:moveTo>
                  <a:pt x="0" y="179070"/>
                </a:moveTo>
                <a:lnTo>
                  <a:pt x="6394" y="131453"/>
                </a:lnTo>
                <a:lnTo>
                  <a:pt x="24440" y="88674"/>
                </a:lnTo>
                <a:lnTo>
                  <a:pt x="52435" y="52435"/>
                </a:lnTo>
                <a:lnTo>
                  <a:pt x="88674" y="24440"/>
                </a:lnTo>
                <a:lnTo>
                  <a:pt x="131453" y="6394"/>
                </a:lnTo>
                <a:lnTo>
                  <a:pt x="179069" y="0"/>
                </a:lnTo>
                <a:lnTo>
                  <a:pt x="12671297" y="0"/>
                </a:lnTo>
                <a:lnTo>
                  <a:pt x="12718914" y="6394"/>
                </a:lnTo>
                <a:lnTo>
                  <a:pt x="12761693" y="24440"/>
                </a:lnTo>
                <a:lnTo>
                  <a:pt x="12797932" y="52435"/>
                </a:lnTo>
                <a:lnTo>
                  <a:pt x="12825927" y="88674"/>
                </a:lnTo>
                <a:lnTo>
                  <a:pt x="12843973" y="131453"/>
                </a:lnTo>
                <a:lnTo>
                  <a:pt x="12850368" y="179070"/>
                </a:lnTo>
                <a:lnTo>
                  <a:pt x="12850368" y="895350"/>
                </a:lnTo>
                <a:lnTo>
                  <a:pt x="12843973" y="942966"/>
                </a:lnTo>
                <a:lnTo>
                  <a:pt x="12825927" y="985745"/>
                </a:lnTo>
                <a:lnTo>
                  <a:pt x="12797932" y="1021984"/>
                </a:lnTo>
                <a:lnTo>
                  <a:pt x="12761693" y="1049979"/>
                </a:lnTo>
                <a:lnTo>
                  <a:pt x="12718914" y="1068025"/>
                </a:lnTo>
                <a:lnTo>
                  <a:pt x="12671297" y="1074420"/>
                </a:lnTo>
                <a:lnTo>
                  <a:pt x="179069" y="1074420"/>
                </a:lnTo>
                <a:lnTo>
                  <a:pt x="131453" y="1068025"/>
                </a:lnTo>
                <a:lnTo>
                  <a:pt x="88674" y="1049979"/>
                </a:lnTo>
                <a:lnTo>
                  <a:pt x="52435" y="1021984"/>
                </a:lnTo>
                <a:lnTo>
                  <a:pt x="24440" y="985745"/>
                </a:lnTo>
                <a:lnTo>
                  <a:pt x="6394" y="942966"/>
                </a:lnTo>
                <a:lnTo>
                  <a:pt x="0" y="895350"/>
                </a:lnTo>
                <a:lnTo>
                  <a:pt x="0" y="179070"/>
                </a:lnTo>
                <a:close/>
              </a:path>
            </a:pathLst>
          </a:custGeom>
          <a:ln w="25399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179447" y="1566190"/>
            <a:ext cx="12111355" cy="1031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528820" marR="5080" indent="-4516755">
              <a:lnSpc>
                <a:spcPct val="150000"/>
              </a:lnSpc>
              <a:spcBef>
                <a:spcPts val="100"/>
              </a:spcBef>
            </a:pP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Kubernetes</a:t>
            </a:r>
            <a:r>
              <a:rPr sz="2200" spc="-6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rebuchet MS"/>
                <a:cs typeface="Trebuchet MS"/>
              </a:rPr>
              <a:t>networking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allows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Kubernetes</a:t>
            </a:r>
            <a:r>
              <a:rPr sz="2200" spc="-4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Trebuchet MS"/>
                <a:cs typeface="Trebuchet MS"/>
              </a:rPr>
              <a:t>components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to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rebuchet MS"/>
                <a:cs typeface="Trebuchet MS"/>
              </a:rPr>
              <a:t>communicate</a:t>
            </a:r>
            <a:r>
              <a:rPr sz="2200" spc="-2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" dirty="0">
                <a:solidFill>
                  <a:srgbClr val="3E3E3E"/>
                </a:solidFill>
                <a:latin typeface="Trebuchet MS"/>
                <a:cs typeface="Trebuchet MS"/>
              </a:rPr>
              <a:t>with</a:t>
            </a:r>
            <a:r>
              <a:rPr sz="2200" spc="-6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Trebuchet MS"/>
                <a:cs typeface="Trebuchet MS"/>
              </a:rPr>
              <a:t>each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rebuchet MS"/>
                <a:cs typeface="Trebuchet MS"/>
              </a:rPr>
              <a:t>other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Trebuchet MS"/>
                <a:cs typeface="Trebuchet MS"/>
              </a:rPr>
              <a:t>and </a:t>
            </a:r>
            <a:r>
              <a:rPr sz="2200" spc="-64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" dirty="0">
                <a:solidFill>
                  <a:srgbClr val="3E3E3E"/>
                </a:solidFill>
                <a:latin typeface="Trebuchet MS"/>
                <a:cs typeface="Trebuchet MS"/>
              </a:rPr>
              <a:t>with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rebuchet MS"/>
                <a:cs typeface="Trebuchet MS"/>
              </a:rPr>
              <a:t>other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" dirty="0">
                <a:solidFill>
                  <a:srgbClr val="3E3E3E"/>
                </a:solidFill>
                <a:latin typeface="Trebuchet MS"/>
                <a:cs typeface="Trebuchet MS"/>
              </a:rPr>
              <a:t>applications.</a:t>
            </a:r>
            <a:endParaRPr sz="2200">
              <a:latin typeface="Trebuchet MS"/>
              <a:cs typeface="Trebuchet MS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166359" y="757427"/>
            <a:ext cx="5971032" cy="365759"/>
          </a:xfrm>
          <a:prstGeom prst="rect">
            <a:avLst/>
          </a:prstGeom>
        </p:spPr>
      </p:pic>
    </p:spTree>
  </p:cSld>
  <p:clrMapOvr>
    <a:masterClrMapping/>
  </p:clrMapOvr>
</p:sld>
</file>

<file path=ppt/slides/slide50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366764" y="306451"/>
            <a:ext cx="352171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>
                <a:solidFill>
                  <a:srgbClr val="3E3E3E"/>
                </a:solidFill>
              </a:rPr>
              <a:t>Kubernetes</a:t>
            </a:r>
            <a:r>
              <a:rPr spc="-150" dirty="0">
                <a:solidFill>
                  <a:srgbClr val="3E3E3E"/>
                </a:solidFill>
              </a:rPr>
              <a:t> </a:t>
            </a:r>
            <a:r>
              <a:rPr spc="-50" dirty="0">
                <a:solidFill>
                  <a:srgbClr val="3E3E3E"/>
                </a:solidFill>
              </a:rPr>
              <a:t>Storage</a:t>
            </a:r>
          </a:p>
        </p:txBody>
      </p:sp>
      <p:sp>
        <p:nvSpPr>
          <p:cNvPr id="4" name="object 4"/>
          <p:cNvSpPr/>
          <p:nvPr/>
        </p:nvSpPr>
        <p:spPr>
          <a:xfrm>
            <a:off x="2411729" y="1762505"/>
            <a:ext cx="11435080" cy="742315"/>
          </a:xfrm>
          <a:custGeom>
            <a:avLst/>
            <a:gdLst/>
            <a:ahLst/>
            <a:cxnLst/>
            <a:rect l="l" t="t" r="r" b="b"/>
            <a:pathLst>
              <a:path w="11435080" h="742314">
                <a:moveTo>
                  <a:pt x="0" y="123698"/>
                </a:moveTo>
                <a:lnTo>
                  <a:pt x="9719" y="75545"/>
                </a:lnTo>
                <a:lnTo>
                  <a:pt x="36226" y="36226"/>
                </a:lnTo>
                <a:lnTo>
                  <a:pt x="75545" y="9719"/>
                </a:lnTo>
                <a:lnTo>
                  <a:pt x="123697" y="0"/>
                </a:lnTo>
                <a:lnTo>
                  <a:pt x="11310874" y="0"/>
                </a:lnTo>
                <a:lnTo>
                  <a:pt x="11359026" y="9719"/>
                </a:lnTo>
                <a:lnTo>
                  <a:pt x="11398345" y="36226"/>
                </a:lnTo>
                <a:lnTo>
                  <a:pt x="11424852" y="75545"/>
                </a:lnTo>
                <a:lnTo>
                  <a:pt x="11434572" y="123698"/>
                </a:lnTo>
                <a:lnTo>
                  <a:pt x="11434572" y="618490"/>
                </a:lnTo>
                <a:lnTo>
                  <a:pt x="11424852" y="666642"/>
                </a:lnTo>
                <a:lnTo>
                  <a:pt x="11398345" y="705961"/>
                </a:lnTo>
                <a:lnTo>
                  <a:pt x="11359026" y="732468"/>
                </a:lnTo>
                <a:lnTo>
                  <a:pt x="11310874" y="742188"/>
                </a:lnTo>
                <a:lnTo>
                  <a:pt x="123697" y="742188"/>
                </a:lnTo>
                <a:lnTo>
                  <a:pt x="75545" y="732468"/>
                </a:lnTo>
                <a:lnTo>
                  <a:pt x="36226" y="705961"/>
                </a:lnTo>
                <a:lnTo>
                  <a:pt x="9719" y="666642"/>
                </a:lnTo>
                <a:lnTo>
                  <a:pt x="0" y="618490"/>
                </a:lnTo>
                <a:lnTo>
                  <a:pt x="0" y="123698"/>
                </a:lnTo>
                <a:close/>
              </a:path>
            </a:pathLst>
          </a:custGeom>
          <a:ln w="25399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238626" y="1930653"/>
            <a:ext cx="977265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Kubernetes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rebuchet MS"/>
                <a:cs typeface="Trebuchet MS"/>
              </a:rPr>
              <a:t>storage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" dirty="0">
                <a:solidFill>
                  <a:srgbClr val="3E3E3E"/>
                </a:solidFill>
                <a:latin typeface="Trebuchet MS"/>
                <a:cs typeface="Trebuchet MS"/>
              </a:rPr>
              <a:t>architecture</a:t>
            </a:r>
            <a:r>
              <a:rPr sz="2200" spc="-6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" dirty="0">
                <a:solidFill>
                  <a:srgbClr val="3E3E3E"/>
                </a:solidFill>
                <a:latin typeface="Trebuchet MS"/>
                <a:cs typeface="Trebuchet MS"/>
              </a:rPr>
              <a:t>relies</a:t>
            </a:r>
            <a:r>
              <a:rPr sz="2200" spc="-5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45" dirty="0">
                <a:solidFill>
                  <a:srgbClr val="3E3E3E"/>
                </a:solidFill>
                <a:latin typeface="Trebuchet MS"/>
                <a:cs typeface="Trebuchet MS"/>
              </a:rPr>
              <a:t>on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rebuchet MS"/>
                <a:cs typeface="Trebuchet MS"/>
              </a:rPr>
              <a:t>volumes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Trebuchet MS"/>
                <a:cs typeface="Trebuchet MS"/>
              </a:rPr>
              <a:t>as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a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dirty="0">
                <a:solidFill>
                  <a:srgbClr val="3E3E3E"/>
                </a:solidFill>
                <a:latin typeface="Trebuchet MS"/>
                <a:cs typeface="Trebuchet MS"/>
              </a:rPr>
              <a:t>central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" dirty="0">
                <a:solidFill>
                  <a:srgbClr val="3E3E3E"/>
                </a:solidFill>
                <a:latin typeface="Trebuchet MS"/>
                <a:cs typeface="Trebuchet MS"/>
              </a:rPr>
              <a:t>abstraction.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977008" y="3569335"/>
            <a:ext cx="12381230" cy="342455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635" indent="-369570">
              <a:lnSpc>
                <a:spcPct val="100000"/>
              </a:lnSpc>
              <a:spcBef>
                <a:spcPts val="95"/>
              </a:spcBef>
              <a:buFont typeface="Tahoma"/>
              <a:buChar char="●"/>
              <a:tabLst>
                <a:tab pos="381635" algn="l"/>
                <a:tab pos="382270" algn="l"/>
              </a:tabLst>
            </a:pP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Kubernetes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14" dirty="0">
                <a:solidFill>
                  <a:srgbClr val="3E3E3E"/>
                </a:solidFill>
                <a:latin typeface="Trebuchet MS"/>
                <a:cs typeface="Trebuchet MS"/>
              </a:rPr>
              <a:t>uses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10" dirty="0">
                <a:solidFill>
                  <a:srgbClr val="3E3E3E"/>
                </a:solidFill>
                <a:latin typeface="Trebuchet MS"/>
                <a:cs typeface="Trebuchet MS"/>
              </a:rPr>
              <a:t>same</a:t>
            </a:r>
            <a:r>
              <a:rPr sz="2200" spc="-6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rebuchet MS"/>
                <a:cs typeface="Trebuchet MS"/>
              </a:rPr>
              <a:t>storage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rebuchet MS"/>
                <a:cs typeface="Trebuchet MS"/>
              </a:rPr>
              <a:t>volume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Trebuchet MS"/>
                <a:cs typeface="Trebuchet MS"/>
              </a:rPr>
              <a:t>concept</a:t>
            </a:r>
            <a:r>
              <a:rPr sz="2200" spc="-5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dirty="0">
                <a:solidFill>
                  <a:srgbClr val="3E3E3E"/>
                </a:solidFill>
                <a:latin typeface="Trebuchet MS"/>
                <a:cs typeface="Trebuchet MS"/>
              </a:rPr>
              <a:t>that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rebuchet MS"/>
                <a:cs typeface="Trebuchet MS"/>
              </a:rPr>
              <a:t>you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5" dirty="0">
                <a:solidFill>
                  <a:srgbClr val="3E3E3E"/>
                </a:solidFill>
                <a:latin typeface="Trebuchet MS"/>
                <a:cs typeface="Trebuchet MS"/>
              </a:rPr>
              <a:t>find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rebuchet MS"/>
                <a:cs typeface="Trebuchet MS"/>
              </a:rPr>
              <a:t>when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rebuchet MS"/>
                <a:cs typeface="Trebuchet MS"/>
              </a:rPr>
              <a:t>using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Docker.</a:t>
            </a:r>
            <a:endParaRPr sz="2200">
              <a:latin typeface="Trebuchet MS"/>
              <a:cs typeface="Trebuchet MS"/>
            </a:endParaRPr>
          </a:p>
          <a:p>
            <a:pPr marL="381635" marR="5080" indent="-369570">
              <a:lnSpc>
                <a:spcPct val="150000"/>
              </a:lnSpc>
              <a:spcBef>
                <a:spcPts val="2160"/>
              </a:spcBef>
              <a:buFont typeface="Tahoma"/>
              <a:buChar char="●"/>
              <a:tabLst>
                <a:tab pos="381635" algn="l"/>
                <a:tab pos="382270" algn="l"/>
              </a:tabLst>
            </a:pPr>
            <a:r>
              <a:rPr sz="2200" spc="30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Kubernetes</a:t>
            </a:r>
            <a:r>
              <a:rPr sz="2200" spc="-6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rebuchet MS"/>
                <a:cs typeface="Trebuchet MS"/>
              </a:rPr>
              <a:t>volume's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20" dirty="0">
                <a:solidFill>
                  <a:srgbClr val="3E3E3E"/>
                </a:solidFill>
                <a:latin typeface="Trebuchet MS"/>
                <a:cs typeface="Trebuchet MS"/>
              </a:rPr>
              <a:t>lifetime</a:t>
            </a:r>
            <a:r>
              <a:rPr sz="2200" spc="-4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is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rebuchet MS"/>
                <a:cs typeface="Trebuchet MS"/>
              </a:rPr>
              <a:t>an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30" dirty="0">
                <a:solidFill>
                  <a:srgbClr val="3E3E3E"/>
                </a:solidFill>
                <a:latin typeface="Trebuchet MS"/>
                <a:cs typeface="Trebuchet MS"/>
              </a:rPr>
              <a:t>explicit</a:t>
            </a:r>
            <a:r>
              <a:rPr sz="2200" spc="-4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20" dirty="0">
                <a:solidFill>
                  <a:srgbClr val="3E3E3E"/>
                </a:solidFill>
                <a:latin typeface="Trebuchet MS"/>
                <a:cs typeface="Trebuchet MS"/>
              </a:rPr>
              <a:t>lifetime</a:t>
            </a:r>
            <a:r>
              <a:rPr sz="2200" spc="-3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dirty="0">
                <a:solidFill>
                  <a:srgbClr val="3E3E3E"/>
                </a:solidFill>
                <a:latin typeface="Trebuchet MS"/>
                <a:cs typeface="Trebuchet MS"/>
              </a:rPr>
              <a:t>that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rebuchet MS"/>
                <a:cs typeface="Trebuchet MS"/>
              </a:rPr>
              <a:t>matches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35" dirty="0">
                <a:solidFill>
                  <a:srgbClr val="3E3E3E"/>
                </a:solidFill>
                <a:latin typeface="Trebuchet MS"/>
                <a:cs typeface="Trebuchet MS"/>
              </a:rPr>
              <a:t>pod's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Trebuchet MS"/>
                <a:cs typeface="Trebuchet MS"/>
              </a:rPr>
              <a:t>lifetime.</a:t>
            </a:r>
            <a:r>
              <a:rPr sz="2200" spc="-3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This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14" dirty="0">
                <a:solidFill>
                  <a:srgbClr val="3E3E3E"/>
                </a:solidFill>
                <a:latin typeface="Trebuchet MS"/>
                <a:cs typeface="Trebuchet MS"/>
              </a:rPr>
              <a:t>means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a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rebuchet MS"/>
                <a:cs typeface="Trebuchet MS"/>
              </a:rPr>
              <a:t>volume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Trebuchet MS"/>
                <a:cs typeface="Trebuchet MS"/>
              </a:rPr>
              <a:t>outlives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Trebuchet MS"/>
                <a:cs typeface="Trebuchet MS"/>
              </a:rPr>
              <a:t>containers</a:t>
            </a:r>
            <a:r>
              <a:rPr sz="2200" spc="-6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dirty="0">
                <a:solidFill>
                  <a:srgbClr val="3E3E3E"/>
                </a:solidFill>
                <a:latin typeface="Trebuchet MS"/>
                <a:cs typeface="Trebuchet MS"/>
              </a:rPr>
              <a:t>that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10" dirty="0">
                <a:solidFill>
                  <a:srgbClr val="3E3E3E"/>
                </a:solidFill>
                <a:latin typeface="Trebuchet MS"/>
                <a:cs typeface="Trebuchet MS"/>
              </a:rPr>
              <a:t>run</a:t>
            </a:r>
            <a:r>
              <a:rPr sz="2200" spc="-10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in</a:t>
            </a:r>
            <a:r>
              <a:rPr sz="2200" spc="-6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pod.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Trebuchet MS"/>
                <a:cs typeface="Trebuchet MS"/>
              </a:rPr>
              <a:t>However,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if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25" dirty="0">
                <a:solidFill>
                  <a:srgbClr val="3E3E3E"/>
                </a:solidFill>
                <a:latin typeface="Trebuchet MS"/>
                <a:cs typeface="Trebuchet MS"/>
              </a:rPr>
              <a:t>pod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is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removed, </a:t>
            </a:r>
            <a:r>
              <a:rPr sz="2200" spc="-64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50" dirty="0">
                <a:solidFill>
                  <a:srgbClr val="3E3E3E"/>
                </a:solidFill>
                <a:latin typeface="Trebuchet MS"/>
                <a:cs typeface="Trebuchet MS"/>
              </a:rPr>
              <a:t>so</a:t>
            </a:r>
            <a:r>
              <a:rPr sz="2200" spc="-10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is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Trebuchet MS"/>
                <a:cs typeface="Trebuchet MS"/>
              </a:rPr>
              <a:t>volume.</a:t>
            </a:r>
            <a:endParaRPr sz="2200">
              <a:latin typeface="Trebuchet MS"/>
              <a:cs typeface="Trebuchet MS"/>
            </a:endParaRPr>
          </a:p>
          <a:p>
            <a:pPr marL="381635" marR="147320" indent="-369570">
              <a:lnSpc>
                <a:spcPct val="150000"/>
              </a:lnSpc>
              <a:spcBef>
                <a:spcPts val="2165"/>
              </a:spcBef>
              <a:buFont typeface="Tahoma"/>
              <a:buChar char="●"/>
              <a:tabLst>
                <a:tab pos="381635" algn="l"/>
                <a:tab pos="382270" algn="l"/>
              </a:tabLst>
            </a:pPr>
            <a:r>
              <a:rPr sz="2200" spc="80" dirty="0">
                <a:solidFill>
                  <a:srgbClr val="3E3E3E"/>
                </a:solidFill>
                <a:latin typeface="Trebuchet MS"/>
                <a:cs typeface="Trebuchet MS"/>
              </a:rPr>
              <a:t>Volumes</a:t>
            </a:r>
            <a:r>
              <a:rPr sz="2200" spc="-5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Trebuchet MS"/>
                <a:cs typeface="Trebuchet MS"/>
              </a:rPr>
              <a:t>may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rebuchet MS"/>
                <a:cs typeface="Trebuchet MS"/>
              </a:rPr>
              <a:t>be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persistent</a:t>
            </a:r>
            <a:r>
              <a:rPr sz="2200" spc="-5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rebuchet MS"/>
                <a:cs typeface="Trebuchet MS"/>
              </a:rPr>
              <a:t>or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Trebuchet MS"/>
                <a:cs typeface="Trebuchet MS"/>
              </a:rPr>
              <a:t>non-persistent,</a:t>
            </a:r>
            <a:r>
              <a:rPr sz="2200" spc="-4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Trebuchet MS"/>
                <a:cs typeface="Trebuchet MS"/>
              </a:rPr>
              <a:t>and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Kubernetes</a:t>
            </a:r>
            <a:r>
              <a:rPr sz="2200" spc="-5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allows</a:t>
            </a:r>
            <a:r>
              <a:rPr sz="2200" spc="-5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Trebuchet MS"/>
                <a:cs typeface="Trebuchet MS"/>
              </a:rPr>
              <a:t>containers</a:t>
            </a:r>
            <a:r>
              <a:rPr sz="2200" spc="-6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to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rebuchet MS"/>
                <a:cs typeface="Trebuchet MS"/>
              </a:rPr>
              <a:t>request </a:t>
            </a:r>
            <a:r>
              <a:rPr sz="2200" spc="-64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rebuchet MS"/>
                <a:cs typeface="Trebuchet MS"/>
              </a:rPr>
              <a:t>storage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rebuchet MS"/>
                <a:cs typeface="Trebuchet MS"/>
              </a:rPr>
              <a:t>resources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dirty="0">
                <a:solidFill>
                  <a:srgbClr val="3E3E3E"/>
                </a:solidFill>
                <a:latin typeface="Trebuchet MS"/>
                <a:cs typeface="Trebuchet MS"/>
              </a:rPr>
              <a:t>dynamically,</a:t>
            </a:r>
            <a:r>
              <a:rPr sz="2200" spc="-4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rebuchet MS"/>
                <a:cs typeface="Trebuchet MS"/>
              </a:rPr>
              <a:t>using</a:t>
            </a:r>
            <a:r>
              <a:rPr sz="2200" spc="-6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a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rebuchet MS"/>
                <a:cs typeface="Trebuchet MS"/>
              </a:rPr>
              <a:t>mechanism</a:t>
            </a:r>
            <a:r>
              <a:rPr sz="2200" spc="-5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10" dirty="0">
                <a:solidFill>
                  <a:srgbClr val="3E3E3E"/>
                </a:solidFill>
                <a:latin typeface="Trebuchet MS"/>
                <a:cs typeface="Trebuchet MS"/>
              </a:rPr>
              <a:t>called</a:t>
            </a:r>
            <a:r>
              <a:rPr sz="2200" spc="-6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rebuchet MS"/>
                <a:cs typeface="Trebuchet MS"/>
              </a:rPr>
              <a:t>volume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5" dirty="0">
                <a:solidFill>
                  <a:srgbClr val="3E3E3E"/>
                </a:solidFill>
                <a:latin typeface="Trebuchet MS"/>
                <a:cs typeface="Trebuchet MS"/>
              </a:rPr>
              <a:t>claims.</a:t>
            </a:r>
            <a:endParaRPr sz="2200">
              <a:latin typeface="Trebuchet MS"/>
              <a:cs typeface="Trebuchet MS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166359" y="757427"/>
            <a:ext cx="5971032" cy="365759"/>
          </a:xfrm>
          <a:prstGeom prst="rect">
            <a:avLst/>
          </a:prstGeom>
        </p:spPr>
      </p:pic>
    </p:spTree>
  </p:cSld>
  <p:clrMapOvr>
    <a:masterClrMapping/>
  </p:clrMapOvr>
</p:sld>
</file>

<file path=ppt/slides/slide50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819647" y="306451"/>
            <a:ext cx="461581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>
                <a:solidFill>
                  <a:srgbClr val="3E3E3E"/>
                </a:solidFill>
              </a:rPr>
              <a:t>Kubernetes</a:t>
            </a:r>
            <a:r>
              <a:rPr spc="-145" dirty="0">
                <a:solidFill>
                  <a:srgbClr val="3E3E3E"/>
                </a:solidFill>
              </a:rPr>
              <a:t> </a:t>
            </a:r>
            <a:r>
              <a:rPr spc="-5" dirty="0">
                <a:solidFill>
                  <a:srgbClr val="3E3E3E"/>
                </a:solidFill>
              </a:rPr>
              <a:t>Configuration</a:t>
            </a:r>
          </a:p>
        </p:txBody>
      </p:sp>
      <p:sp>
        <p:nvSpPr>
          <p:cNvPr id="4" name="object 4"/>
          <p:cNvSpPr/>
          <p:nvPr/>
        </p:nvSpPr>
        <p:spPr>
          <a:xfrm>
            <a:off x="3689603" y="3300984"/>
            <a:ext cx="4066540" cy="3741420"/>
          </a:xfrm>
          <a:custGeom>
            <a:avLst/>
            <a:gdLst/>
            <a:ahLst/>
            <a:cxnLst/>
            <a:rect l="l" t="t" r="r" b="b"/>
            <a:pathLst>
              <a:path w="4066540" h="3741420">
                <a:moveTo>
                  <a:pt x="3947414" y="0"/>
                </a:moveTo>
                <a:lnTo>
                  <a:pt x="118618" y="0"/>
                </a:lnTo>
                <a:lnTo>
                  <a:pt x="72437" y="9318"/>
                </a:lnTo>
                <a:lnTo>
                  <a:pt x="34734" y="34734"/>
                </a:lnTo>
                <a:lnTo>
                  <a:pt x="9318" y="72437"/>
                </a:lnTo>
                <a:lnTo>
                  <a:pt x="0" y="118617"/>
                </a:lnTo>
                <a:lnTo>
                  <a:pt x="0" y="3622802"/>
                </a:lnTo>
                <a:lnTo>
                  <a:pt x="9318" y="3668982"/>
                </a:lnTo>
                <a:lnTo>
                  <a:pt x="34734" y="3706685"/>
                </a:lnTo>
                <a:lnTo>
                  <a:pt x="72437" y="3732101"/>
                </a:lnTo>
                <a:lnTo>
                  <a:pt x="118618" y="3741420"/>
                </a:lnTo>
                <a:lnTo>
                  <a:pt x="3947414" y="3741420"/>
                </a:lnTo>
                <a:lnTo>
                  <a:pt x="3993594" y="3732101"/>
                </a:lnTo>
                <a:lnTo>
                  <a:pt x="4031297" y="3706685"/>
                </a:lnTo>
                <a:lnTo>
                  <a:pt x="4056713" y="3668982"/>
                </a:lnTo>
                <a:lnTo>
                  <a:pt x="4066031" y="3622802"/>
                </a:lnTo>
                <a:lnTo>
                  <a:pt x="4066031" y="118617"/>
                </a:lnTo>
                <a:lnTo>
                  <a:pt x="4056713" y="72437"/>
                </a:lnTo>
                <a:lnTo>
                  <a:pt x="4031297" y="34734"/>
                </a:lnTo>
                <a:lnTo>
                  <a:pt x="3993594" y="9318"/>
                </a:lnTo>
                <a:lnTo>
                  <a:pt x="3947414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3599688" y="3455604"/>
          <a:ext cx="4243070" cy="34367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3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557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36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9437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28575">
                      <a:solidFill>
                        <a:srgbClr val="BEBEBE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BEBEBE"/>
                      </a:solidFill>
                      <a:prstDash val="solid"/>
                    </a:lnL>
                    <a:lnR w="28575">
                      <a:solidFill>
                        <a:srgbClr val="BEBEBE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BEBEBE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569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28575">
                      <a:solidFill>
                        <a:srgbClr val="BEBEBE"/>
                      </a:solidFill>
                      <a:prstDash val="solid"/>
                    </a:lnR>
                    <a:solidFill>
                      <a:srgbClr val="5EC5D2"/>
                    </a:solidFill>
                  </a:tcPr>
                </a:tc>
                <a:tc>
                  <a:txBody>
                    <a:bodyPr/>
                    <a:lstStyle/>
                    <a:p>
                      <a:pPr marL="107314" algn="ctr">
                        <a:lnSpc>
                          <a:spcPct val="100000"/>
                        </a:lnSpc>
                        <a:spcBef>
                          <a:spcPts val="1530"/>
                        </a:spcBef>
                      </a:pPr>
                      <a:r>
                        <a:rPr sz="2200" spc="35" dirty="0">
                          <a:solidFill>
                            <a:srgbClr val="3E3E3E"/>
                          </a:solidFill>
                          <a:latin typeface="Trebuchet MS"/>
                          <a:cs typeface="Trebuchet MS"/>
                        </a:rPr>
                        <a:t>Secrets</a:t>
                      </a:r>
                      <a:endParaRPr sz="2200">
                        <a:latin typeface="Trebuchet MS"/>
                        <a:cs typeface="Trebuchet MS"/>
                      </a:endParaRPr>
                    </a:p>
                  </a:txBody>
                  <a:tcPr marL="0" marR="0" marT="194310" marB="0">
                    <a:lnL w="28575">
                      <a:solidFill>
                        <a:srgbClr val="BEBEBE"/>
                      </a:solidFill>
                      <a:prstDash val="solid"/>
                    </a:lnL>
                    <a:lnR w="28575">
                      <a:solidFill>
                        <a:srgbClr val="BEBEBE"/>
                      </a:solidFill>
                      <a:prstDash val="solid"/>
                    </a:lnR>
                    <a:solidFill>
                      <a:srgbClr val="5EC5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BEBEBE"/>
                      </a:solidFill>
                      <a:prstDash val="solid"/>
                    </a:lnL>
                    <a:solidFill>
                      <a:srgbClr val="5EC5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2667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28575">
                      <a:solidFill>
                        <a:srgbClr val="BEBEBE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638175" marR="534670" indent="-1905" algn="ctr">
                        <a:lnSpc>
                          <a:spcPct val="114999"/>
                        </a:lnSpc>
                        <a:spcBef>
                          <a:spcPts val="2505"/>
                        </a:spcBef>
                      </a:pPr>
                      <a:r>
                        <a:rPr sz="2200" spc="114" dirty="0">
                          <a:solidFill>
                            <a:srgbClr val="3E3E3E"/>
                          </a:solidFill>
                          <a:latin typeface="Trebuchet MS"/>
                          <a:cs typeface="Trebuchet MS"/>
                        </a:rPr>
                        <a:t>Used </a:t>
                      </a:r>
                      <a:r>
                        <a:rPr sz="2200" spc="20" dirty="0">
                          <a:solidFill>
                            <a:srgbClr val="3E3E3E"/>
                          </a:solidFill>
                          <a:latin typeface="Trebuchet MS"/>
                          <a:cs typeface="Trebuchet MS"/>
                        </a:rPr>
                        <a:t>to </a:t>
                      </a:r>
                      <a:r>
                        <a:rPr sz="2200" spc="50" dirty="0">
                          <a:solidFill>
                            <a:srgbClr val="3E3E3E"/>
                          </a:solidFill>
                          <a:latin typeface="Trebuchet MS"/>
                          <a:cs typeface="Trebuchet MS"/>
                        </a:rPr>
                        <a:t>store </a:t>
                      </a:r>
                      <a:r>
                        <a:rPr sz="2200" spc="110" dirty="0">
                          <a:solidFill>
                            <a:srgbClr val="3E3E3E"/>
                          </a:solidFill>
                          <a:latin typeface="Trebuchet MS"/>
                          <a:cs typeface="Trebuchet MS"/>
                        </a:rPr>
                        <a:t>and </a:t>
                      </a:r>
                      <a:r>
                        <a:rPr sz="2200" spc="114" dirty="0">
                          <a:solidFill>
                            <a:srgbClr val="3E3E3E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200" spc="95" dirty="0">
                          <a:solidFill>
                            <a:srgbClr val="3E3E3E"/>
                          </a:solidFill>
                          <a:latin typeface="Trebuchet MS"/>
                          <a:cs typeface="Trebuchet MS"/>
                        </a:rPr>
                        <a:t>manage </a:t>
                      </a:r>
                      <a:r>
                        <a:rPr sz="2200" spc="30" dirty="0">
                          <a:solidFill>
                            <a:srgbClr val="3E3E3E"/>
                          </a:solidFill>
                          <a:latin typeface="Trebuchet MS"/>
                          <a:cs typeface="Trebuchet MS"/>
                        </a:rPr>
                        <a:t>sensitive </a:t>
                      </a:r>
                      <a:r>
                        <a:rPr sz="2200" spc="35" dirty="0">
                          <a:solidFill>
                            <a:srgbClr val="3E3E3E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200" spc="25" dirty="0">
                          <a:solidFill>
                            <a:srgbClr val="3E3E3E"/>
                          </a:solidFill>
                          <a:latin typeface="Trebuchet MS"/>
                          <a:cs typeface="Trebuchet MS"/>
                        </a:rPr>
                        <a:t>information,</a:t>
                      </a:r>
                      <a:r>
                        <a:rPr sz="2200" spc="-110" dirty="0">
                          <a:solidFill>
                            <a:srgbClr val="3E3E3E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200" spc="95" dirty="0">
                          <a:solidFill>
                            <a:srgbClr val="3E3E3E"/>
                          </a:solidFill>
                          <a:latin typeface="Trebuchet MS"/>
                          <a:cs typeface="Trebuchet MS"/>
                        </a:rPr>
                        <a:t>such</a:t>
                      </a:r>
                      <a:r>
                        <a:rPr sz="2200" spc="-114" dirty="0">
                          <a:solidFill>
                            <a:srgbClr val="3E3E3E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200" spc="105" dirty="0">
                          <a:solidFill>
                            <a:srgbClr val="3E3E3E"/>
                          </a:solidFill>
                          <a:latin typeface="Trebuchet MS"/>
                          <a:cs typeface="Trebuchet MS"/>
                        </a:rPr>
                        <a:t>as </a:t>
                      </a:r>
                      <a:r>
                        <a:rPr sz="2200" spc="-645" dirty="0">
                          <a:solidFill>
                            <a:srgbClr val="3E3E3E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200" spc="75" dirty="0">
                          <a:solidFill>
                            <a:srgbClr val="3E3E3E"/>
                          </a:solidFill>
                          <a:latin typeface="Trebuchet MS"/>
                          <a:cs typeface="Trebuchet MS"/>
                        </a:rPr>
                        <a:t>passwords, </a:t>
                      </a:r>
                      <a:r>
                        <a:rPr sz="2200" spc="100" dirty="0">
                          <a:solidFill>
                            <a:srgbClr val="3E3E3E"/>
                          </a:solidFill>
                          <a:latin typeface="Trebuchet MS"/>
                          <a:cs typeface="Trebuchet MS"/>
                        </a:rPr>
                        <a:t>OAuth </a:t>
                      </a:r>
                      <a:r>
                        <a:rPr sz="2200" spc="105" dirty="0">
                          <a:solidFill>
                            <a:srgbClr val="3E3E3E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200" spc="20" dirty="0">
                          <a:solidFill>
                            <a:srgbClr val="3E3E3E"/>
                          </a:solidFill>
                          <a:latin typeface="Trebuchet MS"/>
                          <a:cs typeface="Trebuchet MS"/>
                        </a:rPr>
                        <a:t>tokens,</a:t>
                      </a:r>
                      <a:r>
                        <a:rPr sz="2200" spc="-114" dirty="0">
                          <a:solidFill>
                            <a:srgbClr val="3E3E3E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200" spc="110" dirty="0">
                          <a:solidFill>
                            <a:srgbClr val="3E3E3E"/>
                          </a:solidFill>
                          <a:latin typeface="Trebuchet MS"/>
                          <a:cs typeface="Trebuchet MS"/>
                        </a:rPr>
                        <a:t>and</a:t>
                      </a:r>
                      <a:r>
                        <a:rPr sz="2200" spc="-105" dirty="0">
                          <a:solidFill>
                            <a:srgbClr val="3E3E3E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200" spc="145" dirty="0">
                          <a:solidFill>
                            <a:srgbClr val="3E3E3E"/>
                          </a:solidFill>
                          <a:latin typeface="Trebuchet MS"/>
                          <a:cs typeface="Trebuchet MS"/>
                        </a:rPr>
                        <a:t>ssh</a:t>
                      </a:r>
                      <a:r>
                        <a:rPr sz="2200" spc="-105" dirty="0">
                          <a:solidFill>
                            <a:srgbClr val="3E3E3E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200" spc="60" dirty="0">
                          <a:solidFill>
                            <a:srgbClr val="3E3E3E"/>
                          </a:solidFill>
                          <a:latin typeface="Trebuchet MS"/>
                          <a:cs typeface="Trebuchet MS"/>
                        </a:rPr>
                        <a:t>keys</a:t>
                      </a:r>
                      <a:endParaRPr sz="2200">
                        <a:latin typeface="Trebuchet MS"/>
                        <a:cs typeface="Trebuchet MS"/>
                      </a:endParaRPr>
                    </a:p>
                  </a:txBody>
                  <a:tcPr marL="0" marR="0" marT="318135" marB="0">
                    <a:lnL w="28575">
                      <a:solidFill>
                        <a:srgbClr val="BEBEBE"/>
                      </a:solidFill>
                      <a:prstDash val="solid"/>
                    </a:lnL>
                    <a:lnR w="28575">
                      <a:solidFill>
                        <a:srgbClr val="BEBEBE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BEBEBE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" name="object 6"/>
          <p:cNvSpPr/>
          <p:nvPr/>
        </p:nvSpPr>
        <p:spPr>
          <a:xfrm>
            <a:off x="3793235" y="3386328"/>
            <a:ext cx="3855720" cy="3575685"/>
          </a:xfrm>
          <a:custGeom>
            <a:avLst/>
            <a:gdLst/>
            <a:ahLst/>
            <a:cxnLst/>
            <a:rect l="l" t="t" r="r" b="b"/>
            <a:pathLst>
              <a:path w="3855720" h="3575684">
                <a:moveTo>
                  <a:pt x="0" y="113411"/>
                </a:moveTo>
                <a:lnTo>
                  <a:pt x="8915" y="69276"/>
                </a:lnTo>
                <a:lnTo>
                  <a:pt x="33226" y="33226"/>
                </a:lnTo>
                <a:lnTo>
                  <a:pt x="69276" y="8915"/>
                </a:lnTo>
                <a:lnTo>
                  <a:pt x="113411" y="0"/>
                </a:lnTo>
                <a:lnTo>
                  <a:pt x="3742309" y="0"/>
                </a:lnTo>
                <a:lnTo>
                  <a:pt x="3786443" y="8915"/>
                </a:lnTo>
                <a:lnTo>
                  <a:pt x="3822493" y="33226"/>
                </a:lnTo>
                <a:lnTo>
                  <a:pt x="3846804" y="69276"/>
                </a:lnTo>
                <a:lnTo>
                  <a:pt x="3855719" y="113411"/>
                </a:lnTo>
                <a:lnTo>
                  <a:pt x="3855719" y="3461893"/>
                </a:lnTo>
                <a:lnTo>
                  <a:pt x="3846804" y="3506027"/>
                </a:lnTo>
                <a:lnTo>
                  <a:pt x="3822493" y="3542077"/>
                </a:lnTo>
                <a:lnTo>
                  <a:pt x="3786443" y="3566388"/>
                </a:lnTo>
                <a:lnTo>
                  <a:pt x="3742309" y="3575304"/>
                </a:lnTo>
                <a:lnTo>
                  <a:pt x="113411" y="3575304"/>
                </a:lnTo>
                <a:lnTo>
                  <a:pt x="69276" y="3566388"/>
                </a:lnTo>
                <a:lnTo>
                  <a:pt x="33226" y="3542077"/>
                </a:lnTo>
                <a:lnTo>
                  <a:pt x="8915" y="3506027"/>
                </a:lnTo>
                <a:lnTo>
                  <a:pt x="0" y="3461893"/>
                </a:lnTo>
                <a:lnTo>
                  <a:pt x="0" y="113411"/>
                </a:lnTo>
                <a:close/>
              </a:path>
            </a:pathLst>
          </a:custGeom>
          <a:ln w="12700">
            <a:solidFill>
              <a:srgbClr val="BEBEBE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599688" y="3572255"/>
            <a:ext cx="90170" cy="78105"/>
          </a:xfrm>
          <a:custGeom>
            <a:avLst/>
            <a:gdLst/>
            <a:ahLst/>
            <a:cxnLst/>
            <a:rect l="l" t="t" r="r" b="b"/>
            <a:pathLst>
              <a:path w="90170" h="78104">
                <a:moveTo>
                  <a:pt x="89915" y="0"/>
                </a:moveTo>
                <a:lnTo>
                  <a:pt x="0" y="77724"/>
                </a:lnTo>
                <a:lnTo>
                  <a:pt x="89915" y="77724"/>
                </a:lnTo>
                <a:lnTo>
                  <a:pt x="89915" y="0"/>
                </a:lnTo>
                <a:close/>
              </a:path>
            </a:pathLst>
          </a:custGeom>
          <a:solidFill>
            <a:srgbClr val="31A8B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754111" y="3572255"/>
            <a:ext cx="90170" cy="78105"/>
          </a:xfrm>
          <a:custGeom>
            <a:avLst/>
            <a:gdLst/>
            <a:ahLst/>
            <a:cxnLst/>
            <a:rect l="l" t="t" r="r" b="b"/>
            <a:pathLst>
              <a:path w="90170" h="78104">
                <a:moveTo>
                  <a:pt x="0" y="0"/>
                </a:moveTo>
                <a:lnTo>
                  <a:pt x="0" y="77724"/>
                </a:lnTo>
                <a:lnTo>
                  <a:pt x="89916" y="77724"/>
                </a:lnTo>
                <a:lnTo>
                  <a:pt x="0" y="0"/>
                </a:lnTo>
                <a:close/>
              </a:path>
            </a:pathLst>
          </a:custGeom>
          <a:solidFill>
            <a:srgbClr val="31A8B8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" name="object 9"/>
          <p:cNvGrpSpPr/>
          <p:nvPr/>
        </p:nvGrpSpPr>
        <p:grpSpPr>
          <a:xfrm>
            <a:off x="8412480" y="3300984"/>
            <a:ext cx="4241800" cy="3741420"/>
            <a:chOff x="8412480" y="3300984"/>
            <a:chExt cx="4241800" cy="3741420"/>
          </a:xfrm>
        </p:grpSpPr>
        <p:sp>
          <p:nvSpPr>
            <p:cNvPr id="10" name="object 10"/>
            <p:cNvSpPr/>
            <p:nvPr/>
          </p:nvSpPr>
          <p:spPr>
            <a:xfrm>
              <a:off x="8502396" y="3300984"/>
              <a:ext cx="4066540" cy="3741420"/>
            </a:xfrm>
            <a:custGeom>
              <a:avLst/>
              <a:gdLst/>
              <a:ahLst/>
              <a:cxnLst/>
              <a:rect l="l" t="t" r="r" b="b"/>
              <a:pathLst>
                <a:path w="4066540" h="3741420">
                  <a:moveTo>
                    <a:pt x="3947413" y="0"/>
                  </a:moveTo>
                  <a:lnTo>
                    <a:pt x="118618" y="0"/>
                  </a:lnTo>
                  <a:lnTo>
                    <a:pt x="72437" y="9318"/>
                  </a:lnTo>
                  <a:lnTo>
                    <a:pt x="34734" y="34734"/>
                  </a:lnTo>
                  <a:lnTo>
                    <a:pt x="9318" y="72437"/>
                  </a:lnTo>
                  <a:lnTo>
                    <a:pt x="0" y="118617"/>
                  </a:lnTo>
                  <a:lnTo>
                    <a:pt x="0" y="3622802"/>
                  </a:lnTo>
                  <a:lnTo>
                    <a:pt x="9318" y="3668982"/>
                  </a:lnTo>
                  <a:lnTo>
                    <a:pt x="34734" y="3706685"/>
                  </a:lnTo>
                  <a:lnTo>
                    <a:pt x="72437" y="3732101"/>
                  </a:lnTo>
                  <a:lnTo>
                    <a:pt x="118618" y="3741420"/>
                  </a:lnTo>
                  <a:lnTo>
                    <a:pt x="3947413" y="3741420"/>
                  </a:lnTo>
                  <a:lnTo>
                    <a:pt x="3993594" y="3732101"/>
                  </a:lnTo>
                  <a:lnTo>
                    <a:pt x="4031297" y="3706685"/>
                  </a:lnTo>
                  <a:lnTo>
                    <a:pt x="4056713" y="3668982"/>
                  </a:lnTo>
                  <a:lnTo>
                    <a:pt x="4066031" y="3622802"/>
                  </a:lnTo>
                  <a:lnTo>
                    <a:pt x="4066031" y="118617"/>
                  </a:lnTo>
                  <a:lnTo>
                    <a:pt x="4056713" y="72437"/>
                  </a:lnTo>
                  <a:lnTo>
                    <a:pt x="4031297" y="34734"/>
                  </a:lnTo>
                  <a:lnTo>
                    <a:pt x="3993594" y="9318"/>
                  </a:lnTo>
                  <a:lnTo>
                    <a:pt x="3947413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8610600" y="3386328"/>
              <a:ext cx="3854450" cy="3575685"/>
            </a:xfrm>
            <a:custGeom>
              <a:avLst/>
              <a:gdLst/>
              <a:ahLst/>
              <a:cxnLst/>
              <a:rect l="l" t="t" r="r" b="b"/>
              <a:pathLst>
                <a:path w="3854450" h="3575684">
                  <a:moveTo>
                    <a:pt x="0" y="113411"/>
                  </a:moveTo>
                  <a:lnTo>
                    <a:pt x="8915" y="69276"/>
                  </a:lnTo>
                  <a:lnTo>
                    <a:pt x="33226" y="33226"/>
                  </a:lnTo>
                  <a:lnTo>
                    <a:pt x="69276" y="8915"/>
                  </a:lnTo>
                  <a:lnTo>
                    <a:pt x="113410" y="0"/>
                  </a:lnTo>
                  <a:lnTo>
                    <a:pt x="3740784" y="0"/>
                  </a:lnTo>
                  <a:lnTo>
                    <a:pt x="3784919" y="8915"/>
                  </a:lnTo>
                  <a:lnTo>
                    <a:pt x="3820969" y="33226"/>
                  </a:lnTo>
                  <a:lnTo>
                    <a:pt x="3845280" y="69276"/>
                  </a:lnTo>
                  <a:lnTo>
                    <a:pt x="3854196" y="113411"/>
                  </a:lnTo>
                  <a:lnTo>
                    <a:pt x="3854196" y="3461893"/>
                  </a:lnTo>
                  <a:lnTo>
                    <a:pt x="3845280" y="3506027"/>
                  </a:lnTo>
                  <a:lnTo>
                    <a:pt x="3820969" y="3542077"/>
                  </a:lnTo>
                  <a:lnTo>
                    <a:pt x="3784919" y="3566388"/>
                  </a:lnTo>
                  <a:lnTo>
                    <a:pt x="3740784" y="3575304"/>
                  </a:lnTo>
                  <a:lnTo>
                    <a:pt x="113410" y="3575304"/>
                  </a:lnTo>
                  <a:lnTo>
                    <a:pt x="69276" y="3566388"/>
                  </a:lnTo>
                  <a:lnTo>
                    <a:pt x="33226" y="3542077"/>
                  </a:lnTo>
                  <a:lnTo>
                    <a:pt x="8915" y="3506027"/>
                  </a:lnTo>
                  <a:lnTo>
                    <a:pt x="0" y="3461893"/>
                  </a:lnTo>
                  <a:lnTo>
                    <a:pt x="0" y="113411"/>
                  </a:lnTo>
                  <a:close/>
                </a:path>
              </a:pathLst>
            </a:custGeom>
            <a:ln w="12700">
              <a:solidFill>
                <a:srgbClr val="BEBEBE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412480" y="3649980"/>
              <a:ext cx="4241800" cy="614680"/>
            </a:xfrm>
            <a:custGeom>
              <a:avLst/>
              <a:gdLst/>
              <a:ahLst/>
              <a:cxnLst/>
              <a:rect l="l" t="t" r="r" b="b"/>
              <a:pathLst>
                <a:path w="4241800" h="614679">
                  <a:moveTo>
                    <a:pt x="4241291" y="0"/>
                  </a:moveTo>
                  <a:lnTo>
                    <a:pt x="0" y="0"/>
                  </a:lnTo>
                  <a:lnTo>
                    <a:pt x="0" y="614172"/>
                  </a:lnTo>
                  <a:lnTo>
                    <a:pt x="4241291" y="614172"/>
                  </a:lnTo>
                  <a:lnTo>
                    <a:pt x="4241291" y="0"/>
                  </a:lnTo>
                  <a:close/>
                </a:path>
              </a:pathLst>
            </a:custGeom>
            <a:solidFill>
              <a:srgbClr val="F9C3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8621407" y="3649979"/>
            <a:ext cx="3832860" cy="614680"/>
          </a:xfrm>
          <a:prstGeom prst="rect">
            <a:avLst/>
          </a:prstGeom>
          <a:solidFill>
            <a:srgbClr val="F9C36E"/>
          </a:solidFill>
        </p:spPr>
        <p:txBody>
          <a:bodyPr vert="horz" wrap="square" lIns="0" tIns="193675" rIns="0" bIns="0" rtlCol="0">
            <a:spAutoFit/>
          </a:bodyPr>
          <a:lstStyle/>
          <a:p>
            <a:pPr marL="1146175">
              <a:lnSpc>
                <a:spcPct val="100000"/>
              </a:lnSpc>
              <a:spcBef>
                <a:spcPts val="1525"/>
              </a:spcBef>
            </a:pPr>
            <a:r>
              <a:rPr sz="2200" spc="105" dirty="0">
                <a:solidFill>
                  <a:srgbClr val="3E3E3E"/>
                </a:solidFill>
                <a:latin typeface="Trebuchet MS"/>
                <a:cs typeface="Trebuchet MS"/>
              </a:rPr>
              <a:t>ConfigMaps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8412480" y="3572255"/>
            <a:ext cx="4243070" cy="78105"/>
          </a:xfrm>
          <a:custGeom>
            <a:avLst/>
            <a:gdLst/>
            <a:ahLst/>
            <a:cxnLst/>
            <a:rect l="l" t="t" r="r" b="b"/>
            <a:pathLst>
              <a:path w="4243070" h="78104">
                <a:moveTo>
                  <a:pt x="89916" y="0"/>
                </a:moveTo>
                <a:lnTo>
                  <a:pt x="0" y="77724"/>
                </a:lnTo>
                <a:lnTo>
                  <a:pt x="89916" y="77724"/>
                </a:lnTo>
                <a:lnTo>
                  <a:pt x="89916" y="0"/>
                </a:lnTo>
                <a:close/>
              </a:path>
              <a:path w="4243070" h="78104">
                <a:moveTo>
                  <a:pt x="4242816" y="77724"/>
                </a:moveTo>
                <a:lnTo>
                  <a:pt x="4154424" y="0"/>
                </a:lnTo>
                <a:lnTo>
                  <a:pt x="4154424" y="77724"/>
                </a:lnTo>
                <a:lnTo>
                  <a:pt x="4242816" y="77724"/>
                </a:lnTo>
                <a:close/>
              </a:path>
            </a:pathLst>
          </a:custGeom>
          <a:solidFill>
            <a:srgbClr val="AE9B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8868536" y="4616348"/>
            <a:ext cx="3373120" cy="11823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905" algn="ctr">
              <a:lnSpc>
                <a:spcPct val="114999"/>
              </a:lnSpc>
              <a:spcBef>
                <a:spcPts val="100"/>
              </a:spcBef>
            </a:pPr>
            <a:r>
              <a:rPr sz="2200" spc="114" dirty="0">
                <a:solidFill>
                  <a:srgbClr val="3E3E3E"/>
                </a:solidFill>
                <a:latin typeface="Trebuchet MS"/>
                <a:cs typeface="Trebuchet MS"/>
              </a:rPr>
              <a:t>Used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to </a:t>
            </a:r>
            <a:r>
              <a:rPr sz="2200" spc="50" dirty="0">
                <a:solidFill>
                  <a:srgbClr val="3E3E3E"/>
                </a:solidFill>
                <a:latin typeface="Trebuchet MS"/>
                <a:cs typeface="Trebuchet MS"/>
              </a:rPr>
              <a:t>store </a:t>
            </a:r>
            <a:r>
              <a:rPr sz="2200" spc="85" dirty="0">
                <a:solidFill>
                  <a:srgbClr val="3E3E3E"/>
                </a:solidFill>
                <a:latin typeface="Trebuchet MS"/>
                <a:cs typeface="Trebuchet MS"/>
              </a:rPr>
              <a:t>non- </a:t>
            </a:r>
            <a:r>
              <a:rPr sz="2200" spc="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" dirty="0">
                <a:solidFill>
                  <a:srgbClr val="3E3E3E"/>
                </a:solidFill>
                <a:latin typeface="Trebuchet MS"/>
                <a:cs typeface="Trebuchet MS"/>
              </a:rPr>
              <a:t>confidential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configuration </a:t>
            </a:r>
            <a:r>
              <a:rPr sz="2200" spc="-64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data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in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5" dirty="0">
                <a:solidFill>
                  <a:srgbClr val="3E3E3E"/>
                </a:solidFill>
                <a:latin typeface="Trebuchet MS"/>
                <a:cs typeface="Trebuchet MS"/>
              </a:rPr>
              <a:t>key-value</a:t>
            </a:r>
            <a:r>
              <a:rPr sz="2200" spc="-5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rebuchet MS"/>
                <a:cs typeface="Trebuchet MS"/>
              </a:rPr>
              <a:t>pairs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2411729" y="1411986"/>
            <a:ext cx="11435080" cy="1064260"/>
          </a:xfrm>
          <a:custGeom>
            <a:avLst/>
            <a:gdLst/>
            <a:ahLst/>
            <a:cxnLst/>
            <a:rect l="l" t="t" r="r" b="b"/>
            <a:pathLst>
              <a:path w="11435080" h="1064260">
                <a:moveTo>
                  <a:pt x="0" y="177292"/>
                </a:moveTo>
                <a:lnTo>
                  <a:pt x="6332" y="130160"/>
                </a:lnTo>
                <a:lnTo>
                  <a:pt x="24205" y="87808"/>
                </a:lnTo>
                <a:lnTo>
                  <a:pt x="51927" y="51927"/>
                </a:lnTo>
                <a:lnTo>
                  <a:pt x="87808" y="24205"/>
                </a:lnTo>
                <a:lnTo>
                  <a:pt x="130160" y="6332"/>
                </a:lnTo>
                <a:lnTo>
                  <a:pt x="177292" y="0"/>
                </a:lnTo>
                <a:lnTo>
                  <a:pt x="11257280" y="0"/>
                </a:lnTo>
                <a:lnTo>
                  <a:pt x="11304411" y="6332"/>
                </a:lnTo>
                <a:lnTo>
                  <a:pt x="11346763" y="24205"/>
                </a:lnTo>
                <a:lnTo>
                  <a:pt x="11382644" y="51927"/>
                </a:lnTo>
                <a:lnTo>
                  <a:pt x="11410366" y="87808"/>
                </a:lnTo>
                <a:lnTo>
                  <a:pt x="11428239" y="130160"/>
                </a:lnTo>
                <a:lnTo>
                  <a:pt x="11434572" y="177292"/>
                </a:lnTo>
                <a:lnTo>
                  <a:pt x="11434572" y="886460"/>
                </a:lnTo>
                <a:lnTo>
                  <a:pt x="11428239" y="933591"/>
                </a:lnTo>
                <a:lnTo>
                  <a:pt x="11410366" y="975943"/>
                </a:lnTo>
                <a:lnTo>
                  <a:pt x="11382644" y="1011824"/>
                </a:lnTo>
                <a:lnTo>
                  <a:pt x="11346763" y="1039546"/>
                </a:lnTo>
                <a:lnTo>
                  <a:pt x="11304411" y="1057419"/>
                </a:lnTo>
                <a:lnTo>
                  <a:pt x="11257280" y="1063752"/>
                </a:lnTo>
                <a:lnTo>
                  <a:pt x="177292" y="1063752"/>
                </a:lnTo>
                <a:lnTo>
                  <a:pt x="130160" y="1057419"/>
                </a:lnTo>
                <a:lnTo>
                  <a:pt x="87808" y="1039546"/>
                </a:lnTo>
                <a:lnTo>
                  <a:pt x="51927" y="1011824"/>
                </a:lnTo>
                <a:lnTo>
                  <a:pt x="24205" y="975943"/>
                </a:lnTo>
                <a:lnTo>
                  <a:pt x="6332" y="933591"/>
                </a:lnTo>
                <a:lnTo>
                  <a:pt x="0" y="886460"/>
                </a:lnTo>
                <a:lnTo>
                  <a:pt x="0" y="177292"/>
                </a:lnTo>
                <a:close/>
              </a:path>
            </a:pathLst>
          </a:custGeom>
          <a:ln w="2540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2659126" y="1456714"/>
            <a:ext cx="10932160" cy="7969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42795" marR="5080" indent="-2030730">
              <a:lnSpc>
                <a:spcPct val="114999"/>
              </a:lnSpc>
              <a:spcBef>
                <a:spcPts val="100"/>
              </a:spcBef>
            </a:pP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Kubernetes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20" dirty="0">
                <a:solidFill>
                  <a:srgbClr val="3E3E3E"/>
                </a:solidFill>
                <a:latin typeface="Trebuchet MS"/>
                <a:cs typeface="Trebuchet MS"/>
              </a:rPr>
              <a:t>has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two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types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of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" dirty="0">
                <a:solidFill>
                  <a:srgbClr val="3E3E3E"/>
                </a:solidFill>
                <a:latin typeface="Trebuchet MS"/>
                <a:cs typeface="Trebuchet MS"/>
              </a:rPr>
              <a:t>objects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dirty="0">
                <a:solidFill>
                  <a:srgbClr val="3E3E3E"/>
                </a:solidFill>
                <a:latin typeface="Trebuchet MS"/>
                <a:cs typeface="Trebuchet MS"/>
              </a:rPr>
              <a:t>that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are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10" dirty="0">
                <a:solidFill>
                  <a:srgbClr val="3E3E3E"/>
                </a:solidFill>
                <a:latin typeface="Trebuchet MS"/>
                <a:cs typeface="Trebuchet MS"/>
              </a:rPr>
              <a:t>used</a:t>
            </a:r>
            <a:r>
              <a:rPr sz="2200" spc="-6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to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Trebuchet MS"/>
                <a:cs typeface="Trebuchet MS"/>
              </a:rPr>
              <a:t>inject</a:t>
            </a:r>
            <a:r>
              <a:rPr sz="2200" spc="-6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configuration</a:t>
            </a:r>
            <a:r>
              <a:rPr sz="2200" spc="-5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data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Trebuchet MS"/>
                <a:cs typeface="Trebuchet MS"/>
              </a:rPr>
              <a:t>into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a </a:t>
            </a:r>
            <a:r>
              <a:rPr sz="2200" spc="-64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container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rebuchet MS"/>
                <a:cs typeface="Trebuchet MS"/>
              </a:rPr>
              <a:t>when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it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starts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" dirty="0">
                <a:solidFill>
                  <a:srgbClr val="3E3E3E"/>
                </a:solidFill>
                <a:latin typeface="Trebuchet MS"/>
                <a:cs typeface="Trebuchet MS"/>
              </a:rPr>
              <a:t>up: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Secrets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Trebuchet MS"/>
                <a:cs typeface="Trebuchet MS"/>
              </a:rPr>
              <a:t>and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rebuchet MS"/>
                <a:cs typeface="Trebuchet MS"/>
              </a:rPr>
              <a:t>ConfigMaps.</a:t>
            </a:r>
            <a:endParaRPr sz="2200">
              <a:latin typeface="Trebuchet MS"/>
              <a:cs typeface="Trebuchet MS"/>
            </a:endParaRPr>
          </a:p>
        </p:txBody>
      </p:sp>
      <p:pic>
        <p:nvPicPr>
          <p:cNvPr id="18" name="object 1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538471" y="757427"/>
            <a:ext cx="7226808" cy="365759"/>
          </a:xfrm>
          <a:prstGeom prst="rect">
            <a:avLst/>
          </a:prstGeom>
        </p:spPr>
      </p:pic>
    </p:spTree>
  </p:cSld>
  <p:clrMapOvr>
    <a:masterClrMapping/>
  </p:clrMapOvr>
</p:sld>
</file>

<file path=ppt/slides/slide50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6256635" cy="9144000"/>
            <a:chOff x="0" y="0"/>
            <a:chExt cx="16256635" cy="9144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6256507" cy="914399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302507" y="1187196"/>
              <a:ext cx="3974591" cy="365759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907916" y="784098"/>
            <a:ext cx="272605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0" dirty="0">
                <a:solidFill>
                  <a:srgbClr val="3E3E3E"/>
                </a:solidFill>
              </a:rPr>
              <a:t>Ke</a:t>
            </a:r>
            <a:r>
              <a:rPr spc="-40" dirty="0">
                <a:solidFill>
                  <a:srgbClr val="3E3E3E"/>
                </a:solidFill>
              </a:rPr>
              <a:t>y</a:t>
            </a:r>
            <a:r>
              <a:rPr spc="-105" dirty="0">
                <a:solidFill>
                  <a:srgbClr val="3E3E3E"/>
                </a:solidFill>
              </a:rPr>
              <a:t> </a:t>
            </a:r>
            <a:r>
              <a:rPr spc="-25" dirty="0">
                <a:solidFill>
                  <a:srgbClr val="3E3E3E"/>
                </a:solidFill>
              </a:rPr>
              <a:t>Takeawa</a:t>
            </a:r>
            <a:r>
              <a:rPr spc="-15" dirty="0">
                <a:solidFill>
                  <a:srgbClr val="3E3E3E"/>
                </a:solidFill>
              </a:rPr>
              <a:t>y</a:t>
            </a:r>
            <a:r>
              <a:rPr spc="-55" dirty="0">
                <a:solidFill>
                  <a:srgbClr val="3E3E3E"/>
                </a:solidFill>
              </a:rPr>
              <a:t>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739645" y="2172715"/>
            <a:ext cx="7884795" cy="4836795"/>
          </a:xfrm>
          <a:prstGeom prst="rect">
            <a:avLst/>
          </a:prstGeom>
        </p:spPr>
        <p:txBody>
          <a:bodyPr vert="horz" wrap="square" lIns="0" tIns="49530" rIns="0" bIns="0" rtlCol="0">
            <a:spAutoFit/>
          </a:bodyPr>
          <a:lstStyle/>
          <a:p>
            <a:pPr marL="12700" marR="5080">
              <a:lnSpc>
                <a:spcPts val="2380"/>
              </a:lnSpc>
              <a:spcBef>
                <a:spcPts val="390"/>
              </a:spcBef>
            </a:pPr>
            <a:r>
              <a:rPr sz="2200" spc="50" dirty="0">
                <a:solidFill>
                  <a:srgbClr val="3E3E3E"/>
                </a:solidFill>
                <a:latin typeface="Trebuchet MS"/>
                <a:cs typeface="Trebuchet MS"/>
              </a:rPr>
              <a:t>Container</a:t>
            </a:r>
            <a:r>
              <a:rPr sz="2200" spc="-5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orchestration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is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rebuchet MS"/>
                <a:cs typeface="Trebuchet MS"/>
              </a:rPr>
              <a:t>automation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Trebuchet MS"/>
                <a:cs typeface="Trebuchet MS"/>
              </a:rPr>
              <a:t>and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rebuchet MS"/>
                <a:cs typeface="Trebuchet MS"/>
              </a:rPr>
              <a:t>management </a:t>
            </a:r>
            <a:r>
              <a:rPr sz="2200" spc="-64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of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Trebuchet MS"/>
                <a:cs typeface="Trebuchet MS"/>
              </a:rPr>
              <a:t>lifecycle</a:t>
            </a:r>
            <a:r>
              <a:rPr sz="2200" spc="-3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of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Trebuchet MS"/>
                <a:cs typeface="Trebuchet MS"/>
              </a:rPr>
              <a:t>containers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Trebuchet MS"/>
                <a:cs typeface="Trebuchet MS"/>
              </a:rPr>
              <a:t>and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" dirty="0">
                <a:solidFill>
                  <a:srgbClr val="3E3E3E"/>
                </a:solidFill>
                <a:latin typeface="Trebuchet MS"/>
                <a:cs typeface="Trebuchet MS"/>
              </a:rPr>
              <a:t>services.</a:t>
            </a:r>
            <a:endParaRPr sz="2200">
              <a:latin typeface="Trebuchet MS"/>
              <a:cs typeface="Trebuchet MS"/>
            </a:endParaRPr>
          </a:p>
          <a:p>
            <a:pPr marL="12700">
              <a:lnSpc>
                <a:spcPts val="2510"/>
              </a:lnSpc>
              <a:spcBef>
                <a:spcPts val="2305"/>
              </a:spcBef>
            </a:pP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Kubernetes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is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rebuchet MS"/>
                <a:cs typeface="Trebuchet MS"/>
              </a:rPr>
              <a:t>an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rebuchet MS"/>
                <a:cs typeface="Trebuchet MS"/>
              </a:rPr>
              <a:t>open-source</a:t>
            </a:r>
            <a:r>
              <a:rPr sz="2200" spc="-6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orchestration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5" dirty="0">
                <a:solidFill>
                  <a:srgbClr val="3E3E3E"/>
                </a:solidFill>
                <a:latin typeface="Trebuchet MS"/>
                <a:cs typeface="Trebuchet MS"/>
              </a:rPr>
              <a:t>tool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Trebuchet MS"/>
                <a:cs typeface="Trebuchet MS"/>
              </a:rPr>
              <a:t>used</a:t>
            </a:r>
            <a:r>
              <a:rPr sz="2200" spc="-6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5" dirty="0">
                <a:solidFill>
                  <a:srgbClr val="3E3E3E"/>
                </a:solidFill>
                <a:latin typeface="Trebuchet MS"/>
                <a:cs typeface="Trebuchet MS"/>
              </a:rPr>
              <a:t>to</a:t>
            </a:r>
            <a:endParaRPr sz="2200">
              <a:latin typeface="Trebuchet MS"/>
              <a:cs typeface="Trebuchet MS"/>
            </a:endParaRPr>
          </a:p>
          <a:p>
            <a:pPr marL="12700">
              <a:lnSpc>
                <a:spcPts val="2510"/>
              </a:lnSpc>
            </a:pPr>
            <a:r>
              <a:rPr sz="2200" spc="100" dirty="0">
                <a:solidFill>
                  <a:srgbClr val="3E3E3E"/>
                </a:solidFill>
                <a:latin typeface="Trebuchet MS"/>
                <a:cs typeface="Trebuchet MS"/>
              </a:rPr>
              <a:t>manage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5" dirty="0">
                <a:solidFill>
                  <a:srgbClr val="3E3E3E"/>
                </a:solidFill>
                <a:latin typeface="Trebuchet MS"/>
                <a:cs typeface="Trebuchet MS"/>
              </a:rPr>
              <a:t>containerized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" dirty="0">
                <a:solidFill>
                  <a:srgbClr val="3E3E3E"/>
                </a:solidFill>
                <a:latin typeface="Trebuchet MS"/>
                <a:cs typeface="Trebuchet MS"/>
              </a:rPr>
              <a:t>applications.</a:t>
            </a:r>
            <a:endParaRPr sz="2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650">
              <a:latin typeface="Trebuchet MS"/>
              <a:cs typeface="Trebuchet MS"/>
            </a:endParaRPr>
          </a:p>
          <a:p>
            <a:pPr marL="12700" marR="120650">
              <a:lnSpc>
                <a:spcPts val="2380"/>
              </a:lnSpc>
            </a:pPr>
            <a:r>
              <a:rPr sz="2200" spc="90" dirty="0">
                <a:solidFill>
                  <a:srgbClr val="3E3E3E"/>
                </a:solidFill>
                <a:latin typeface="Trebuchet MS"/>
                <a:cs typeface="Trebuchet MS"/>
              </a:rPr>
              <a:t>A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working Kubernetes </a:t>
            </a:r>
            <a:r>
              <a:rPr sz="2200" spc="60" dirty="0">
                <a:solidFill>
                  <a:srgbClr val="3E3E3E"/>
                </a:solidFill>
                <a:latin typeface="Trebuchet MS"/>
                <a:cs typeface="Trebuchet MS"/>
              </a:rPr>
              <a:t>deployment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is </a:t>
            </a:r>
            <a:r>
              <a:rPr sz="2200" spc="-10" dirty="0">
                <a:solidFill>
                  <a:srgbClr val="3E3E3E"/>
                </a:solidFill>
                <a:latin typeface="Trebuchet MS"/>
                <a:cs typeface="Trebuchet MS"/>
              </a:rPr>
              <a:t>called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a </a:t>
            </a:r>
            <a:r>
              <a:rPr sz="2200" spc="15" dirty="0">
                <a:solidFill>
                  <a:srgbClr val="3E3E3E"/>
                </a:solidFill>
                <a:latin typeface="Trebuchet MS"/>
                <a:cs typeface="Trebuchet MS"/>
              </a:rPr>
              <a:t>cluster </a:t>
            </a:r>
            <a:r>
              <a:rPr sz="2200" spc="105" dirty="0">
                <a:solidFill>
                  <a:srgbClr val="3E3E3E"/>
                </a:solidFill>
                <a:latin typeface="Trebuchet MS"/>
                <a:cs typeface="Trebuchet MS"/>
              </a:rPr>
              <a:t>and 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it </a:t>
            </a:r>
            <a:r>
              <a:rPr sz="2200" spc="-65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rebuchet MS"/>
                <a:cs typeface="Trebuchet MS"/>
              </a:rPr>
              <a:t>contains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20" dirty="0">
                <a:solidFill>
                  <a:srgbClr val="3E3E3E"/>
                </a:solidFill>
                <a:latin typeface="Trebuchet MS"/>
                <a:cs typeface="Trebuchet MS"/>
              </a:rPr>
              <a:t>at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" dirty="0">
                <a:solidFill>
                  <a:srgbClr val="3E3E3E"/>
                </a:solidFill>
                <a:latin typeface="Trebuchet MS"/>
                <a:cs typeface="Trebuchet MS"/>
              </a:rPr>
              <a:t>least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Trebuchet MS"/>
                <a:cs typeface="Trebuchet MS"/>
              </a:rPr>
              <a:t>one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Trebuchet MS"/>
                <a:cs typeface="Trebuchet MS"/>
              </a:rPr>
              <a:t>control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rebuchet MS"/>
                <a:cs typeface="Trebuchet MS"/>
              </a:rPr>
              <a:t>plane</a:t>
            </a:r>
            <a:r>
              <a:rPr sz="2200" spc="-6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Trebuchet MS"/>
                <a:cs typeface="Trebuchet MS"/>
              </a:rPr>
              <a:t>and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Trebuchet MS"/>
                <a:cs typeface="Trebuchet MS"/>
              </a:rPr>
              <a:t>one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rebuchet MS"/>
                <a:cs typeface="Trebuchet MS"/>
              </a:rPr>
              <a:t>or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Trebuchet MS"/>
                <a:cs typeface="Trebuchet MS"/>
              </a:rPr>
              <a:t>more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rebuchet MS"/>
                <a:cs typeface="Trebuchet MS"/>
              </a:rPr>
              <a:t>worker </a:t>
            </a:r>
            <a:r>
              <a:rPr sz="2200" spc="-65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rebuchet MS"/>
                <a:cs typeface="Trebuchet MS"/>
              </a:rPr>
              <a:t>nodes.</a:t>
            </a:r>
            <a:endParaRPr sz="2200">
              <a:latin typeface="Trebuchet MS"/>
              <a:cs typeface="Trebuchet MS"/>
            </a:endParaRPr>
          </a:p>
          <a:p>
            <a:pPr marL="12700" marR="334010">
              <a:lnSpc>
                <a:spcPts val="2380"/>
              </a:lnSpc>
              <a:spcBef>
                <a:spcPts val="2610"/>
              </a:spcBef>
            </a:pPr>
            <a:r>
              <a:rPr sz="2200" spc="10" dirty="0">
                <a:solidFill>
                  <a:srgbClr val="3E3E3E"/>
                </a:solidFill>
                <a:latin typeface="Trebuchet MS"/>
                <a:cs typeface="Trebuchet MS"/>
              </a:rPr>
              <a:t>kubectl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is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a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rebuchet MS"/>
                <a:cs typeface="Trebuchet MS"/>
              </a:rPr>
              <a:t>command-line</a:t>
            </a:r>
            <a:r>
              <a:rPr sz="2200" spc="-4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5" dirty="0">
                <a:solidFill>
                  <a:srgbClr val="3E3E3E"/>
                </a:solidFill>
                <a:latin typeface="Trebuchet MS"/>
                <a:cs typeface="Trebuchet MS"/>
              </a:rPr>
              <a:t>tool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provided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rebuchet MS"/>
                <a:cs typeface="Trebuchet MS"/>
              </a:rPr>
              <a:t>by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Kubernetes</a:t>
            </a:r>
            <a:r>
              <a:rPr sz="2200" spc="-5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5" dirty="0">
                <a:solidFill>
                  <a:srgbClr val="3E3E3E"/>
                </a:solidFill>
                <a:latin typeface="Trebuchet MS"/>
                <a:cs typeface="Trebuchet MS"/>
              </a:rPr>
              <a:t>to </a:t>
            </a:r>
            <a:r>
              <a:rPr sz="2200" spc="-65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Trebuchet MS"/>
                <a:cs typeface="Trebuchet MS"/>
              </a:rPr>
              <a:t>manage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rebuchet MS"/>
                <a:cs typeface="Trebuchet MS"/>
              </a:rPr>
              <a:t>your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15" dirty="0">
                <a:solidFill>
                  <a:srgbClr val="3E3E3E"/>
                </a:solidFill>
                <a:latin typeface="Trebuchet MS"/>
                <a:cs typeface="Trebuchet MS"/>
              </a:rPr>
              <a:t>cluster.</a:t>
            </a:r>
            <a:endParaRPr sz="2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700">
              <a:latin typeface="Trebuchet MS"/>
              <a:cs typeface="Trebuchet MS"/>
            </a:endParaRPr>
          </a:p>
          <a:p>
            <a:pPr marL="12700" marR="375920">
              <a:lnSpc>
                <a:spcPts val="2390"/>
              </a:lnSpc>
            </a:pP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Kubernetes</a:t>
            </a:r>
            <a:r>
              <a:rPr sz="2200" spc="-6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automates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rebuchet MS"/>
                <a:cs typeface="Trebuchet MS"/>
              </a:rPr>
              <a:t>deployment</a:t>
            </a:r>
            <a:r>
              <a:rPr sz="2200" spc="-4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Trebuchet MS"/>
                <a:cs typeface="Trebuchet MS"/>
              </a:rPr>
              <a:t>and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scales</a:t>
            </a:r>
            <a:r>
              <a:rPr sz="2200" spc="-4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Trebuchet MS"/>
                <a:cs typeface="Trebuchet MS"/>
              </a:rPr>
              <a:t>containers </a:t>
            </a:r>
            <a:r>
              <a:rPr sz="2200" spc="-65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rebuchet MS"/>
                <a:cs typeface="Trebuchet MS"/>
              </a:rPr>
              <a:t>across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5" dirty="0">
                <a:solidFill>
                  <a:srgbClr val="3E3E3E"/>
                </a:solidFill>
                <a:latin typeface="Trebuchet MS"/>
                <a:cs typeface="Trebuchet MS"/>
              </a:rPr>
              <a:t>multiple</a:t>
            </a:r>
            <a:r>
              <a:rPr sz="2200" spc="-4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20" dirty="0">
                <a:solidFill>
                  <a:srgbClr val="3E3E3E"/>
                </a:solidFill>
                <a:latin typeface="Trebuchet MS"/>
                <a:cs typeface="Trebuchet MS"/>
              </a:rPr>
              <a:t>nodes</a:t>
            </a:r>
            <a:r>
              <a:rPr sz="2200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in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Kubernetes</a:t>
            </a:r>
            <a:r>
              <a:rPr sz="2200" spc="-5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dirty="0">
                <a:solidFill>
                  <a:srgbClr val="3E3E3E"/>
                </a:solidFill>
                <a:latin typeface="Trebuchet MS"/>
                <a:cs typeface="Trebuchet MS"/>
              </a:rPr>
              <a:t>clusters.</a:t>
            </a:r>
            <a:endParaRPr sz="2200">
              <a:latin typeface="Trebuchet MS"/>
              <a:cs typeface="Trebuchet MS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82039" y="2150364"/>
            <a:ext cx="457200" cy="45720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82039" y="3038855"/>
            <a:ext cx="457200" cy="457200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82039" y="4040123"/>
            <a:ext cx="457200" cy="457200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82039" y="5263896"/>
            <a:ext cx="457200" cy="457200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82039" y="6321552"/>
            <a:ext cx="457200" cy="457200"/>
          </a:xfrm>
          <a:prstGeom prst="rect">
            <a:avLst/>
          </a:prstGeom>
        </p:spPr>
      </p:pic>
    </p:spTree>
  </p:cSld>
  <p:clrMapOvr>
    <a:masterClrMapping/>
  </p:clrMapOvr>
</p:sld>
</file>

<file path=ppt/slides/slide50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6256635" cy="9144000"/>
            <a:chOff x="0" y="0"/>
            <a:chExt cx="16256635" cy="9144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6256507" cy="9143996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4255007" y="1304544"/>
              <a:ext cx="10896600" cy="6875145"/>
            </a:xfrm>
            <a:custGeom>
              <a:avLst/>
              <a:gdLst/>
              <a:ahLst/>
              <a:cxnLst/>
              <a:rect l="l" t="t" r="r" b="b"/>
              <a:pathLst>
                <a:path w="10896600" h="6875145">
                  <a:moveTo>
                    <a:pt x="10686034" y="0"/>
                  </a:moveTo>
                  <a:lnTo>
                    <a:pt x="210565" y="0"/>
                  </a:lnTo>
                  <a:lnTo>
                    <a:pt x="162272" y="5559"/>
                  </a:lnTo>
                  <a:lnTo>
                    <a:pt x="117947" y="21395"/>
                  </a:lnTo>
                  <a:lnTo>
                    <a:pt x="78851" y="46246"/>
                  </a:lnTo>
                  <a:lnTo>
                    <a:pt x="46246" y="78851"/>
                  </a:lnTo>
                  <a:lnTo>
                    <a:pt x="21395" y="117947"/>
                  </a:lnTo>
                  <a:lnTo>
                    <a:pt x="5559" y="162272"/>
                  </a:lnTo>
                  <a:lnTo>
                    <a:pt x="0" y="210565"/>
                  </a:lnTo>
                  <a:lnTo>
                    <a:pt x="0" y="6664185"/>
                  </a:lnTo>
                  <a:lnTo>
                    <a:pt x="5559" y="6712467"/>
                  </a:lnTo>
                  <a:lnTo>
                    <a:pt x="21395" y="6756790"/>
                  </a:lnTo>
                  <a:lnTo>
                    <a:pt x="46246" y="6795889"/>
                  </a:lnTo>
                  <a:lnTo>
                    <a:pt x="78851" y="6828500"/>
                  </a:lnTo>
                  <a:lnTo>
                    <a:pt x="117947" y="6853359"/>
                  </a:lnTo>
                  <a:lnTo>
                    <a:pt x="162272" y="6869202"/>
                  </a:lnTo>
                  <a:lnTo>
                    <a:pt x="210565" y="6874763"/>
                  </a:lnTo>
                  <a:lnTo>
                    <a:pt x="10686034" y="6874763"/>
                  </a:lnTo>
                  <a:lnTo>
                    <a:pt x="10734327" y="6869202"/>
                  </a:lnTo>
                  <a:lnTo>
                    <a:pt x="10778652" y="6853359"/>
                  </a:lnTo>
                  <a:lnTo>
                    <a:pt x="10817748" y="6828500"/>
                  </a:lnTo>
                  <a:lnTo>
                    <a:pt x="10850353" y="6795889"/>
                  </a:lnTo>
                  <a:lnTo>
                    <a:pt x="10875204" y="6756790"/>
                  </a:lnTo>
                  <a:lnTo>
                    <a:pt x="10891040" y="6712467"/>
                  </a:lnTo>
                  <a:lnTo>
                    <a:pt x="10896600" y="6664185"/>
                  </a:lnTo>
                  <a:lnTo>
                    <a:pt x="10896600" y="210565"/>
                  </a:lnTo>
                  <a:lnTo>
                    <a:pt x="10891040" y="162272"/>
                  </a:lnTo>
                  <a:lnTo>
                    <a:pt x="10875204" y="117947"/>
                  </a:lnTo>
                  <a:lnTo>
                    <a:pt x="10850353" y="78851"/>
                  </a:lnTo>
                  <a:lnTo>
                    <a:pt x="10817748" y="46246"/>
                  </a:lnTo>
                  <a:lnTo>
                    <a:pt x="10778652" y="21395"/>
                  </a:lnTo>
                  <a:lnTo>
                    <a:pt x="10734327" y="5559"/>
                  </a:lnTo>
                  <a:lnTo>
                    <a:pt x="10686034" y="0"/>
                  </a:lnTo>
                  <a:close/>
                </a:path>
              </a:pathLst>
            </a:custGeom>
            <a:solidFill>
              <a:srgbClr val="000000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4778121" y="1675841"/>
            <a:ext cx="10062845" cy="43561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spc="-25" dirty="0">
                <a:solidFill>
                  <a:srgbClr val="FFFFFF"/>
                </a:solidFill>
                <a:latin typeface="Tahoma"/>
                <a:cs typeface="Tahoma"/>
              </a:rPr>
              <a:t>Project</a:t>
            </a:r>
            <a:r>
              <a:rPr sz="2200" b="1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b="1" spc="-50" dirty="0">
                <a:solidFill>
                  <a:srgbClr val="FFFFFF"/>
                </a:solidFill>
                <a:latin typeface="Tahoma"/>
                <a:cs typeface="Tahoma"/>
              </a:rPr>
              <a:t>Agenda</a:t>
            </a:r>
            <a:r>
              <a:rPr sz="2200" spc="-50" dirty="0">
                <a:solidFill>
                  <a:srgbClr val="FFFFFF"/>
                </a:solidFill>
                <a:latin typeface="Trebuchet MS"/>
                <a:cs typeface="Trebuchet MS"/>
              </a:rPr>
              <a:t>:</a:t>
            </a:r>
            <a:r>
              <a:rPr sz="22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22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55" dirty="0">
                <a:solidFill>
                  <a:srgbClr val="FFFFFF"/>
                </a:solidFill>
                <a:latin typeface="Trebuchet MS"/>
                <a:cs typeface="Trebuchet MS"/>
              </a:rPr>
              <a:t>deploy</a:t>
            </a:r>
            <a:r>
              <a:rPr sz="2200" spc="-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2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FFFFFF"/>
                </a:solidFill>
                <a:latin typeface="Trebuchet MS"/>
                <a:cs typeface="Trebuchet MS"/>
              </a:rPr>
              <a:t>Node.js</a:t>
            </a:r>
            <a:r>
              <a:rPr sz="22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FFFFFF"/>
                </a:solidFill>
                <a:latin typeface="Trebuchet MS"/>
                <a:cs typeface="Trebuchet MS"/>
              </a:rPr>
              <a:t>application</a:t>
            </a:r>
            <a:r>
              <a:rPr sz="2200" spc="-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22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22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FFFFFF"/>
                </a:solidFill>
                <a:latin typeface="Trebuchet MS"/>
                <a:cs typeface="Trebuchet MS"/>
              </a:rPr>
              <a:t>Kubernetes</a:t>
            </a:r>
            <a:r>
              <a:rPr sz="2200" spc="-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Trebuchet MS"/>
                <a:cs typeface="Trebuchet MS"/>
              </a:rPr>
              <a:t>cluster.</a:t>
            </a:r>
            <a:endParaRPr sz="2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3800">
              <a:latin typeface="Trebuchet MS"/>
              <a:cs typeface="Trebuchet MS"/>
            </a:endParaRPr>
          </a:p>
          <a:p>
            <a:pPr marL="12700" marR="5080">
              <a:lnSpc>
                <a:spcPct val="107000"/>
              </a:lnSpc>
            </a:pPr>
            <a:r>
              <a:rPr sz="2200" b="1" spc="-20" dirty="0">
                <a:solidFill>
                  <a:srgbClr val="FFFFFF"/>
                </a:solidFill>
                <a:latin typeface="Tahoma"/>
                <a:cs typeface="Tahoma"/>
              </a:rPr>
              <a:t>Description:</a:t>
            </a:r>
            <a:r>
              <a:rPr sz="2200" b="1" spc="-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FFFFFF"/>
                </a:solidFill>
                <a:latin typeface="Trebuchet MS"/>
                <a:cs typeface="Trebuchet MS"/>
              </a:rPr>
              <a:t>You</a:t>
            </a:r>
            <a:r>
              <a:rPr sz="22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FFFFFF"/>
                </a:solidFill>
                <a:latin typeface="Trebuchet MS"/>
                <a:cs typeface="Trebuchet MS"/>
              </a:rPr>
              <a:t>have</a:t>
            </a:r>
            <a:r>
              <a:rPr sz="22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15" dirty="0">
                <a:solidFill>
                  <a:srgbClr val="FFFFFF"/>
                </a:solidFill>
                <a:latin typeface="Trebuchet MS"/>
                <a:cs typeface="Trebuchet MS"/>
              </a:rPr>
              <a:t>created</a:t>
            </a:r>
            <a:r>
              <a:rPr sz="22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100" dirty="0">
                <a:solidFill>
                  <a:srgbClr val="FFFFFF"/>
                </a:solidFill>
                <a:latin typeface="Trebuchet MS"/>
                <a:cs typeface="Trebuchet MS"/>
              </a:rPr>
              <a:t>an</a:t>
            </a:r>
            <a:r>
              <a:rPr sz="22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FFFFFF"/>
                </a:solidFill>
                <a:latin typeface="Trebuchet MS"/>
                <a:cs typeface="Trebuchet MS"/>
              </a:rPr>
              <a:t>application</a:t>
            </a:r>
            <a:r>
              <a:rPr sz="2200" spc="-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105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22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45" dirty="0">
                <a:solidFill>
                  <a:srgbClr val="FFFFFF"/>
                </a:solidFill>
                <a:latin typeface="Trebuchet MS"/>
                <a:cs typeface="Trebuchet MS"/>
              </a:rPr>
              <a:t>want</a:t>
            </a:r>
            <a:r>
              <a:rPr sz="22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22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FFFFFF"/>
                </a:solidFill>
                <a:latin typeface="Trebuchet MS"/>
                <a:cs typeface="Trebuchet MS"/>
              </a:rPr>
              <a:t>containerize</a:t>
            </a:r>
            <a:r>
              <a:rPr sz="2200" spc="-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135" dirty="0">
                <a:solidFill>
                  <a:srgbClr val="FFFFFF"/>
                </a:solidFill>
                <a:latin typeface="Trebuchet MS"/>
                <a:cs typeface="Trebuchet MS"/>
              </a:rPr>
              <a:t>it.</a:t>
            </a:r>
            <a:r>
              <a:rPr sz="22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50" dirty="0">
                <a:solidFill>
                  <a:srgbClr val="FFFFFF"/>
                </a:solidFill>
                <a:latin typeface="Trebuchet MS"/>
                <a:cs typeface="Trebuchet MS"/>
              </a:rPr>
              <a:t>For </a:t>
            </a:r>
            <a:r>
              <a:rPr sz="2200" spc="-6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30" dirty="0">
                <a:solidFill>
                  <a:srgbClr val="FFFFFF"/>
                </a:solidFill>
                <a:latin typeface="Trebuchet MS"/>
                <a:cs typeface="Trebuchet MS"/>
              </a:rPr>
              <a:t>efficient </a:t>
            </a:r>
            <a:r>
              <a:rPr sz="2200" spc="55" dirty="0">
                <a:solidFill>
                  <a:srgbClr val="FFFFFF"/>
                </a:solidFill>
                <a:latin typeface="Trebuchet MS"/>
                <a:cs typeface="Trebuchet MS"/>
              </a:rPr>
              <a:t>load </a:t>
            </a:r>
            <a:r>
              <a:rPr sz="2200" spc="45" dirty="0">
                <a:solidFill>
                  <a:srgbClr val="FFFFFF"/>
                </a:solidFill>
                <a:latin typeface="Trebuchet MS"/>
                <a:cs typeface="Trebuchet MS"/>
              </a:rPr>
              <a:t>balancing </a:t>
            </a:r>
            <a:r>
              <a:rPr sz="2200" spc="105" dirty="0">
                <a:solidFill>
                  <a:srgbClr val="FFFFFF"/>
                </a:solidFill>
                <a:latin typeface="Trebuchet MS"/>
                <a:cs typeface="Trebuchet MS"/>
              </a:rPr>
              <a:t>and </a:t>
            </a:r>
            <a:r>
              <a:rPr sz="2200" spc="30" dirty="0">
                <a:solidFill>
                  <a:srgbClr val="FFFFFF"/>
                </a:solidFill>
                <a:latin typeface="Trebuchet MS"/>
                <a:cs typeface="Trebuchet MS"/>
              </a:rPr>
              <a:t>auto-scaling </a:t>
            </a:r>
            <a:r>
              <a:rPr sz="2200" spc="35" dirty="0">
                <a:solidFill>
                  <a:srgbClr val="FFFFFF"/>
                </a:solidFill>
                <a:latin typeface="Trebuchet MS"/>
                <a:cs typeface="Trebuchet MS"/>
              </a:rPr>
              <a:t>of </a:t>
            </a:r>
            <a:r>
              <a:rPr sz="2200" spc="20" dirty="0">
                <a:solidFill>
                  <a:srgbClr val="FFFFFF"/>
                </a:solidFill>
                <a:latin typeface="Trebuchet MS"/>
                <a:cs typeface="Trebuchet MS"/>
              </a:rPr>
              <a:t>the </a:t>
            </a:r>
            <a:r>
              <a:rPr sz="2200" spc="45" dirty="0">
                <a:solidFill>
                  <a:srgbClr val="FFFFFF"/>
                </a:solidFill>
                <a:latin typeface="Trebuchet MS"/>
                <a:cs typeface="Trebuchet MS"/>
              </a:rPr>
              <a:t>containers </a:t>
            </a:r>
            <a:r>
              <a:rPr sz="2200" spc="80" dirty="0">
                <a:solidFill>
                  <a:srgbClr val="FFFFFF"/>
                </a:solidFill>
                <a:latin typeface="Trebuchet MS"/>
                <a:cs typeface="Trebuchet MS"/>
              </a:rPr>
              <a:t>depending </a:t>
            </a:r>
            <a:r>
              <a:rPr sz="2200" spc="145" dirty="0">
                <a:solidFill>
                  <a:srgbClr val="FFFFFF"/>
                </a:solidFill>
                <a:latin typeface="Trebuchet MS"/>
                <a:cs typeface="Trebuchet MS"/>
              </a:rPr>
              <a:t>on </a:t>
            </a:r>
            <a:r>
              <a:rPr sz="2200" spc="25" dirty="0">
                <a:solidFill>
                  <a:srgbClr val="FFFFFF"/>
                </a:solidFill>
                <a:latin typeface="Trebuchet MS"/>
                <a:cs typeface="Trebuchet MS"/>
              </a:rPr>
              <a:t>the </a:t>
            </a:r>
            <a:r>
              <a:rPr sz="2200" spc="-6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25" dirty="0">
                <a:solidFill>
                  <a:srgbClr val="FFFFFF"/>
                </a:solidFill>
                <a:latin typeface="Trebuchet MS"/>
                <a:cs typeface="Trebuchet MS"/>
              </a:rPr>
              <a:t>requirement,</a:t>
            </a:r>
            <a:r>
              <a:rPr sz="2200" spc="-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105" dirty="0">
                <a:solidFill>
                  <a:srgbClr val="FFFFFF"/>
                </a:solidFill>
                <a:latin typeface="Trebuchet MS"/>
                <a:cs typeface="Trebuchet MS"/>
              </a:rPr>
              <a:t>you</a:t>
            </a:r>
            <a:r>
              <a:rPr sz="22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30" dirty="0">
                <a:solidFill>
                  <a:srgbClr val="FFFFFF"/>
                </a:solidFill>
                <a:latin typeface="Trebuchet MS"/>
                <a:cs typeface="Trebuchet MS"/>
              </a:rPr>
              <a:t>decide</a:t>
            </a:r>
            <a:r>
              <a:rPr sz="2200" spc="-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22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55" dirty="0">
                <a:solidFill>
                  <a:srgbClr val="FFFFFF"/>
                </a:solidFill>
                <a:latin typeface="Trebuchet MS"/>
                <a:cs typeface="Trebuchet MS"/>
              </a:rPr>
              <a:t>deploy</a:t>
            </a:r>
            <a:r>
              <a:rPr sz="2200" spc="-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85" dirty="0">
                <a:solidFill>
                  <a:srgbClr val="FFFFFF"/>
                </a:solidFill>
                <a:latin typeface="Trebuchet MS"/>
                <a:cs typeface="Trebuchet MS"/>
              </a:rPr>
              <a:t>your</a:t>
            </a:r>
            <a:r>
              <a:rPr sz="22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95" dirty="0">
                <a:solidFill>
                  <a:srgbClr val="FFFFFF"/>
                </a:solidFill>
                <a:latin typeface="Trebuchet MS"/>
                <a:cs typeface="Trebuchet MS"/>
              </a:rPr>
              <a:t>app</a:t>
            </a:r>
            <a:r>
              <a:rPr sz="22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145" dirty="0">
                <a:solidFill>
                  <a:srgbClr val="FFFFFF"/>
                </a:solidFill>
                <a:latin typeface="Trebuchet MS"/>
                <a:cs typeface="Trebuchet MS"/>
              </a:rPr>
              <a:t>on</a:t>
            </a:r>
            <a:r>
              <a:rPr sz="22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2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FFFFFF"/>
                </a:solidFill>
                <a:latin typeface="Trebuchet MS"/>
                <a:cs typeface="Trebuchet MS"/>
              </a:rPr>
              <a:t>Kubernetes</a:t>
            </a:r>
            <a:r>
              <a:rPr sz="2200" spc="-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Trebuchet MS"/>
                <a:cs typeface="Trebuchet MS"/>
              </a:rPr>
              <a:t>cluster.</a:t>
            </a:r>
            <a:endParaRPr sz="2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395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2200" spc="65" dirty="0">
                <a:solidFill>
                  <a:srgbClr val="FFFFFF"/>
                </a:solidFill>
                <a:latin typeface="Trebuchet MS"/>
                <a:cs typeface="Trebuchet MS"/>
              </a:rPr>
              <a:t>Perform</a:t>
            </a:r>
            <a:r>
              <a:rPr sz="22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22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dirty="0">
                <a:solidFill>
                  <a:srgbClr val="FFFFFF"/>
                </a:solidFill>
                <a:latin typeface="Trebuchet MS"/>
                <a:cs typeface="Trebuchet MS"/>
              </a:rPr>
              <a:t>following:</a:t>
            </a:r>
            <a:endParaRPr sz="2200">
              <a:latin typeface="Trebuchet MS"/>
              <a:cs typeface="Trebuchet MS"/>
            </a:endParaRPr>
          </a:p>
          <a:p>
            <a:pPr marL="355600" indent="-342900">
              <a:lnSpc>
                <a:spcPct val="100000"/>
              </a:lnSpc>
              <a:spcBef>
                <a:spcPts val="190"/>
              </a:spcBef>
              <a:buFont typeface="Tahoma"/>
              <a:buChar char="•"/>
              <a:tabLst>
                <a:tab pos="354965" algn="l"/>
                <a:tab pos="355600" algn="l"/>
              </a:tabLst>
            </a:pPr>
            <a:r>
              <a:rPr sz="2200" spc="20" dirty="0">
                <a:solidFill>
                  <a:srgbClr val="FFFFFF"/>
                </a:solidFill>
                <a:latin typeface="Trebuchet MS"/>
                <a:cs typeface="Trebuchet MS"/>
              </a:rPr>
              <a:t>Create</a:t>
            </a:r>
            <a:r>
              <a:rPr sz="220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20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30" dirty="0">
                <a:solidFill>
                  <a:srgbClr val="FFFFFF"/>
                </a:solidFill>
                <a:latin typeface="Trebuchet MS"/>
                <a:cs typeface="Trebuchet MS"/>
              </a:rPr>
              <a:t>Node.js</a:t>
            </a:r>
            <a:r>
              <a:rPr sz="22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FFFFFF"/>
                </a:solidFill>
                <a:latin typeface="Trebuchet MS"/>
                <a:cs typeface="Trebuchet MS"/>
              </a:rPr>
              <a:t>application</a:t>
            </a:r>
            <a:endParaRPr sz="2200">
              <a:latin typeface="Trebuchet MS"/>
              <a:cs typeface="Trebuchet MS"/>
            </a:endParaRPr>
          </a:p>
          <a:p>
            <a:pPr marL="355600" indent="-342900">
              <a:lnSpc>
                <a:spcPct val="100000"/>
              </a:lnSpc>
              <a:spcBef>
                <a:spcPts val="180"/>
              </a:spcBef>
              <a:buFont typeface="Tahoma"/>
              <a:buChar char="•"/>
              <a:tabLst>
                <a:tab pos="354965" algn="l"/>
                <a:tab pos="355600" algn="l"/>
              </a:tabLst>
            </a:pPr>
            <a:r>
              <a:rPr sz="2200" spc="20" dirty="0">
                <a:solidFill>
                  <a:srgbClr val="FFFFFF"/>
                </a:solidFill>
                <a:latin typeface="Trebuchet MS"/>
                <a:cs typeface="Trebuchet MS"/>
              </a:rPr>
              <a:t>Create</a:t>
            </a:r>
            <a:r>
              <a:rPr sz="22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2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75" dirty="0">
                <a:solidFill>
                  <a:srgbClr val="FFFFFF"/>
                </a:solidFill>
                <a:latin typeface="Trebuchet MS"/>
                <a:cs typeface="Trebuchet MS"/>
              </a:rPr>
              <a:t>Docker</a:t>
            </a:r>
            <a:r>
              <a:rPr sz="22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FFFFFF"/>
                </a:solidFill>
                <a:latin typeface="Trebuchet MS"/>
                <a:cs typeface="Trebuchet MS"/>
              </a:rPr>
              <a:t>image</a:t>
            </a:r>
            <a:r>
              <a:rPr sz="22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FFFFFF"/>
                </a:solidFill>
                <a:latin typeface="Trebuchet MS"/>
                <a:cs typeface="Trebuchet MS"/>
              </a:rPr>
              <a:t>for</a:t>
            </a:r>
            <a:r>
              <a:rPr sz="22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220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FFFFFF"/>
                </a:solidFill>
                <a:latin typeface="Trebuchet MS"/>
                <a:cs typeface="Trebuchet MS"/>
              </a:rPr>
              <a:t>application</a:t>
            </a:r>
            <a:endParaRPr sz="2200">
              <a:latin typeface="Trebuchet MS"/>
              <a:cs typeface="Trebuchet MS"/>
            </a:endParaRPr>
          </a:p>
          <a:p>
            <a:pPr marL="355600" indent="-342900">
              <a:lnSpc>
                <a:spcPct val="100000"/>
              </a:lnSpc>
              <a:spcBef>
                <a:spcPts val="195"/>
              </a:spcBef>
              <a:buFont typeface="Tahoma"/>
              <a:buChar char="•"/>
              <a:tabLst>
                <a:tab pos="354965" algn="l"/>
                <a:tab pos="355600" algn="l"/>
              </a:tabLst>
            </a:pPr>
            <a:r>
              <a:rPr sz="2200" spc="20" dirty="0">
                <a:solidFill>
                  <a:srgbClr val="FFFFFF"/>
                </a:solidFill>
                <a:latin typeface="Trebuchet MS"/>
                <a:cs typeface="Trebuchet MS"/>
              </a:rPr>
              <a:t>Create</a:t>
            </a:r>
            <a:r>
              <a:rPr sz="22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2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FFFFFF"/>
                </a:solidFill>
                <a:latin typeface="Trebuchet MS"/>
                <a:cs typeface="Trebuchet MS"/>
              </a:rPr>
              <a:t>Kubernetes</a:t>
            </a:r>
            <a:r>
              <a:rPr sz="2200" spc="-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60" dirty="0">
                <a:solidFill>
                  <a:srgbClr val="FFFFFF"/>
                </a:solidFill>
                <a:latin typeface="Trebuchet MS"/>
                <a:cs typeface="Trebuchet MS"/>
              </a:rPr>
              <a:t>deployment</a:t>
            </a:r>
            <a:r>
              <a:rPr sz="2200" spc="-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90" dirty="0">
                <a:solidFill>
                  <a:srgbClr val="FFFFFF"/>
                </a:solidFill>
                <a:latin typeface="Trebuchet MS"/>
                <a:cs typeface="Trebuchet MS"/>
              </a:rPr>
              <a:t>using</a:t>
            </a:r>
            <a:r>
              <a:rPr sz="2200" spc="-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2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FFFFFF"/>
                </a:solidFill>
                <a:latin typeface="Trebuchet MS"/>
                <a:cs typeface="Trebuchet MS"/>
              </a:rPr>
              <a:t>Yaml</a:t>
            </a:r>
            <a:r>
              <a:rPr sz="2200" spc="-55" dirty="0">
                <a:solidFill>
                  <a:srgbClr val="FFFFFF"/>
                </a:solidFill>
                <a:latin typeface="Trebuchet MS"/>
                <a:cs typeface="Trebuchet MS"/>
              </a:rPr>
              <a:t> file</a:t>
            </a:r>
            <a:endParaRPr sz="2200">
              <a:latin typeface="Trebuchet MS"/>
              <a:cs typeface="Trebuchet MS"/>
            </a:endParaRPr>
          </a:p>
          <a:p>
            <a:pPr marL="355600" indent="-342900">
              <a:lnSpc>
                <a:spcPct val="100000"/>
              </a:lnSpc>
              <a:spcBef>
                <a:spcPts val="180"/>
              </a:spcBef>
              <a:buFont typeface="Tahoma"/>
              <a:buChar char="•"/>
              <a:tabLst>
                <a:tab pos="354965" algn="l"/>
                <a:tab pos="355600" algn="l"/>
              </a:tabLst>
            </a:pPr>
            <a:r>
              <a:rPr sz="2200" spc="-10" dirty="0">
                <a:solidFill>
                  <a:srgbClr val="FFFFFF"/>
                </a:solidFill>
                <a:latin typeface="Trebuchet MS"/>
                <a:cs typeface="Trebuchet MS"/>
              </a:rPr>
              <a:t>Verify</a:t>
            </a:r>
            <a:r>
              <a:rPr sz="22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2200" spc="-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60" dirty="0">
                <a:solidFill>
                  <a:srgbClr val="FFFFFF"/>
                </a:solidFill>
                <a:latin typeface="Trebuchet MS"/>
                <a:cs typeface="Trebuchet MS"/>
              </a:rPr>
              <a:t>deployment</a:t>
            </a:r>
            <a:r>
              <a:rPr sz="2200" spc="-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sz="22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22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95" dirty="0">
                <a:solidFill>
                  <a:srgbClr val="FFFFFF"/>
                </a:solidFill>
                <a:latin typeface="Trebuchet MS"/>
                <a:cs typeface="Trebuchet MS"/>
              </a:rPr>
              <a:t>app</a:t>
            </a:r>
            <a:r>
              <a:rPr sz="22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145" dirty="0">
                <a:solidFill>
                  <a:srgbClr val="FFFFFF"/>
                </a:solidFill>
                <a:latin typeface="Trebuchet MS"/>
                <a:cs typeface="Trebuchet MS"/>
              </a:rPr>
              <a:t>on</a:t>
            </a:r>
            <a:r>
              <a:rPr sz="22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25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22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FFFFFF"/>
                </a:solidFill>
                <a:latin typeface="Trebuchet MS"/>
                <a:cs typeface="Trebuchet MS"/>
              </a:rPr>
              <a:t>Kubernetes</a:t>
            </a:r>
            <a:r>
              <a:rPr sz="2200" spc="-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10" dirty="0">
                <a:solidFill>
                  <a:srgbClr val="FFFFFF"/>
                </a:solidFill>
                <a:latin typeface="Trebuchet MS"/>
                <a:cs typeface="Trebuchet MS"/>
              </a:rPr>
              <a:t>cluster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845921" y="605154"/>
            <a:ext cx="336613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5" dirty="0"/>
              <a:t>Lesson-End</a:t>
            </a:r>
            <a:r>
              <a:rPr spc="-135" dirty="0"/>
              <a:t> </a:t>
            </a:r>
            <a:r>
              <a:rPr spc="-30" dirty="0"/>
              <a:t>Project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114034" y="605154"/>
            <a:ext cx="723900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20" dirty="0">
                <a:solidFill>
                  <a:srgbClr val="FFFFFF"/>
                </a:solidFill>
                <a:latin typeface="Tahoma"/>
                <a:cs typeface="Tahoma"/>
              </a:rPr>
              <a:t>Deploy</a:t>
            </a:r>
            <a:r>
              <a:rPr sz="2800" b="1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00" b="1" spc="25" dirty="0">
                <a:solidFill>
                  <a:srgbClr val="FFFFFF"/>
                </a:solidFill>
                <a:latin typeface="Tahoma"/>
                <a:cs typeface="Tahoma"/>
              </a:rPr>
              <a:t>an</a:t>
            </a:r>
            <a:r>
              <a:rPr sz="2800" b="1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00" b="1" spc="5" dirty="0">
                <a:solidFill>
                  <a:srgbClr val="FFFFFF"/>
                </a:solidFill>
                <a:latin typeface="Tahoma"/>
                <a:cs typeface="Tahoma"/>
              </a:rPr>
              <a:t>App</a:t>
            </a:r>
            <a:r>
              <a:rPr sz="2800" b="1" spc="-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00" b="1" spc="20" dirty="0">
                <a:solidFill>
                  <a:srgbClr val="FFFFFF"/>
                </a:solidFill>
                <a:latin typeface="Tahoma"/>
                <a:cs typeface="Tahoma"/>
              </a:rPr>
              <a:t>to</a:t>
            </a:r>
            <a:r>
              <a:rPr sz="2800" b="1" spc="-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00" b="1" spc="25" dirty="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sz="2800" b="1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00" b="1" spc="-5" dirty="0">
                <a:solidFill>
                  <a:srgbClr val="FFFFFF"/>
                </a:solidFill>
                <a:latin typeface="Tahoma"/>
                <a:cs typeface="Tahoma"/>
              </a:rPr>
              <a:t>Kubernetes</a:t>
            </a:r>
            <a:r>
              <a:rPr sz="2800" b="1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00" b="1" spc="-5" dirty="0">
                <a:solidFill>
                  <a:srgbClr val="FFFFFF"/>
                </a:solidFill>
                <a:latin typeface="Tahoma"/>
                <a:cs typeface="Tahoma"/>
              </a:rPr>
              <a:t>Cluster</a:t>
            </a:r>
            <a:endParaRPr sz="28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522211" y="306451"/>
            <a:ext cx="321183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0" dirty="0">
                <a:solidFill>
                  <a:srgbClr val="3E3E3E"/>
                </a:solidFill>
              </a:rPr>
              <a:t>DevOps</a:t>
            </a:r>
            <a:r>
              <a:rPr spc="-114" dirty="0">
                <a:solidFill>
                  <a:srgbClr val="3E3E3E"/>
                </a:solidFill>
              </a:rPr>
              <a:t> </a:t>
            </a:r>
            <a:r>
              <a:rPr spc="-10" dirty="0">
                <a:solidFill>
                  <a:srgbClr val="3E3E3E"/>
                </a:solidFill>
              </a:rPr>
              <a:t>Principles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830532" y="1593439"/>
            <a:ext cx="6362277" cy="5903994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0475214" y="2118740"/>
            <a:ext cx="2014855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27329" marR="5080" indent="-215265">
              <a:lnSpc>
                <a:spcPct val="100000"/>
              </a:lnSpc>
              <a:spcBef>
                <a:spcPts val="95"/>
              </a:spcBef>
            </a:pP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Create</a:t>
            </a:r>
            <a:r>
              <a:rPr sz="2200" spc="-15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with</a:t>
            </a:r>
            <a:r>
              <a:rPr sz="2200" spc="-13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the </a:t>
            </a:r>
            <a:r>
              <a:rPr sz="2200" spc="-67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end</a:t>
            </a:r>
            <a:r>
              <a:rPr sz="2200" spc="-12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in</a:t>
            </a:r>
            <a:r>
              <a:rPr sz="2200" spc="-12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14" dirty="0">
                <a:solidFill>
                  <a:srgbClr val="3E3E3E"/>
                </a:solidFill>
                <a:latin typeface="Tahoma"/>
                <a:cs typeface="Tahoma"/>
              </a:rPr>
              <a:t>mind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263121" y="4601972"/>
            <a:ext cx="1764030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147320">
              <a:lnSpc>
                <a:spcPct val="100000"/>
              </a:lnSpc>
              <a:spcBef>
                <a:spcPts val="95"/>
              </a:spcBef>
            </a:pPr>
            <a:r>
              <a:rPr sz="2200" spc="50" dirty="0">
                <a:solidFill>
                  <a:srgbClr val="3E3E3E"/>
                </a:solidFill>
                <a:latin typeface="Tahoma"/>
                <a:cs typeface="Tahoma"/>
              </a:rPr>
              <a:t>End-to-end </a:t>
            </a: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r</a:t>
            </a:r>
            <a:r>
              <a:rPr sz="2200" spc="110" dirty="0">
                <a:solidFill>
                  <a:srgbClr val="3E3E3E"/>
                </a:solidFill>
                <a:latin typeface="Tahoma"/>
                <a:cs typeface="Tahoma"/>
              </a:rPr>
              <a:t>e</a:t>
            </a: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spon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s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ib</a:t>
            </a:r>
            <a:r>
              <a:rPr sz="2200" spc="40" dirty="0">
                <a:solidFill>
                  <a:srgbClr val="3E3E3E"/>
                </a:solidFill>
                <a:latin typeface="Tahoma"/>
                <a:cs typeface="Tahoma"/>
              </a:rPr>
              <a:t>i</a:t>
            </a: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l</a:t>
            </a:r>
            <a:r>
              <a:rPr sz="2200" spc="30" dirty="0">
                <a:solidFill>
                  <a:srgbClr val="3E3E3E"/>
                </a:solidFill>
                <a:latin typeface="Tahoma"/>
                <a:cs typeface="Tahoma"/>
              </a:rPr>
              <a:t>ity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615678" y="6713296"/>
            <a:ext cx="2569210" cy="6965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Cross-functional</a:t>
            </a:r>
            <a:endParaRPr sz="2200">
              <a:latin typeface="Tahoma"/>
              <a:cs typeface="Tahoma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2200" spc="110" dirty="0">
                <a:solidFill>
                  <a:srgbClr val="3E3E3E"/>
                </a:solidFill>
                <a:latin typeface="Tahoma"/>
                <a:cs typeface="Tahoma"/>
              </a:rPr>
              <a:t>autonomous</a:t>
            </a:r>
            <a:r>
              <a:rPr sz="2200" spc="-16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teams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886961" y="6379209"/>
            <a:ext cx="1790700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133985">
              <a:lnSpc>
                <a:spcPct val="100000"/>
              </a:lnSpc>
              <a:spcBef>
                <a:spcPts val="95"/>
              </a:spcBef>
            </a:pPr>
            <a:r>
              <a:rPr sz="2200" spc="95" dirty="0">
                <a:solidFill>
                  <a:srgbClr val="3E3E3E"/>
                </a:solidFill>
                <a:latin typeface="Tahoma"/>
                <a:cs typeface="Tahoma"/>
              </a:rPr>
              <a:t>Continuous </a:t>
            </a: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20" dirty="0">
                <a:solidFill>
                  <a:srgbClr val="3E3E3E"/>
                </a:solidFill>
                <a:latin typeface="Tahoma"/>
                <a:cs typeface="Tahoma"/>
              </a:rPr>
              <a:t>im</a:t>
            </a:r>
            <a:r>
              <a:rPr sz="2200" spc="114" dirty="0">
                <a:solidFill>
                  <a:srgbClr val="3E3E3E"/>
                </a:solidFill>
                <a:latin typeface="Tahoma"/>
                <a:cs typeface="Tahoma"/>
              </a:rPr>
              <a:t>p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r</a:t>
            </a:r>
            <a:r>
              <a:rPr sz="2200" spc="145" dirty="0">
                <a:solidFill>
                  <a:srgbClr val="3E3E3E"/>
                </a:solidFill>
                <a:latin typeface="Tahoma"/>
                <a:cs typeface="Tahoma"/>
              </a:rPr>
              <a:t>o</a:t>
            </a:r>
            <a:r>
              <a:rPr sz="2200" spc="35" dirty="0">
                <a:solidFill>
                  <a:srgbClr val="3E3E3E"/>
                </a:solidFill>
                <a:latin typeface="Tahoma"/>
                <a:cs typeface="Tahoma"/>
              </a:rPr>
              <a:t>v</a:t>
            </a:r>
            <a:r>
              <a:rPr sz="2200" spc="45" dirty="0">
                <a:solidFill>
                  <a:srgbClr val="3E3E3E"/>
                </a:solidFill>
                <a:latin typeface="Tahoma"/>
                <a:cs typeface="Tahoma"/>
              </a:rPr>
              <a:t>e</a:t>
            </a: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ment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214497" y="3639692"/>
            <a:ext cx="1635125" cy="1031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161290" algn="just">
              <a:lnSpc>
                <a:spcPct val="100000"/>
              </a:lnSpc>
              <a:spcBef>
                <a:spcPts val="95"/>
              </a:spcBef>
            </a:pP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Automate </a:t>
            </a:r>
            <a:r>
              <a:rPr sz="2200" spc="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everything 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 that</a:t>
            </a:r>
            <a:r>
              <a:rPr sz="2200" spc="-14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you</a:t>
            </a:r>
            <a:r>
              <a:rPr sz="2200" spc="-15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can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957954" y="1871599"/>
            <a:ext cx="2269490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734695" marR="5080" indent="-722630">
              <a:lnSpc>
                <a:spcPct val="100000"/>
              </a:lnSpc>
              <a:spcBef>
                <a:spcPts val="95"/>
              </a:spcBef>
            </a:pP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Customer-centric </a:t>
            </a:r>
            <a:r>
              <a:rPr sz="2200" spc="-67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action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779132" y="1950161"/>
            <a:ext cx="20002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6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613772" y="2316860"/>
            <a:ext cx="1993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6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0476992" y="4676597"/>
            <a:ext cx="20002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60" dirty="0">
                <a:solidFill>
                  <a:srgbClr val="FFFFFF"/>
                </a:solidFill>
                <a:latin typeface="Tahoma"/>
                <a:cs typeface="Tahoma"/>
              </a:rPr>
              <a:t>3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863710" y="6694678"/>
            <a:ext cx="1993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60" dirty="0">
                <a:solidFill>
                  <a:srgbClr val="FFFFFF"/>
                </a:solidFill>
                <a:latin typeface="Tahoma"/>
                <a:cs typeface="Tahoma"/>
              </a:rPr>
              <a:t>4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174740" y="6377685"/>
            <a:ext cx="1993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60" dirty="0">
                <a:solidFill>
                  <a:srgbClr val="FFFFFF"/>
                </a:solidFill>
                <a:latin typeface="Tahoma"/>
                <a:cs typeface="Tahoma"/>
              </a:rPr>
              <a:t>5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347208" y="3902709"/>
            <a:ext cx="1993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60" dirty="0">
                <a:solidFill>
                  <a:srgbClr val="FFFFFF"/>
                </a:solidFill>
                <a:latin typeface="Tahoma"/>
                <a:cs typeface="Tahoma"/>
              </a:rPr>
              <a:t>6</a:t>
            </a:r>
            <a:endParaRPr sz="2400">
              <a:latin typeface="Tahoma"/>
              <a:cs typeface="Tahoma"/>
            </a:endParaRPr>
          </a:p>
        </p:txBody>
      </p:sp>
      <p:pic>
        <p:nvPicPr>
          <p:cNvPr id="17" name="object 1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684520" y="757427"/>
            <a:ext cx="4934712" cy="365759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213096" y="306451"/>
            <a:ext cx="582803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0" dirty="0">
                <a:solidFill>
                  <a:srgbClr val="3E3E3E"/>
                </a:solidFill>
              </a:rPr>
              <a:t>DevOps</a:t>
            </a:r>
            <a:r>
              <a:rPr spc="-105" dirty="0">
                <a:solidFill>
                  <a:srgbClr val="3E3E3E"/>
                </a:solidFill>
              </a:rPr>
              <a:t> </a:t>
            </a:r>
            <a:r>
              <a:rPr spc="-70" dirty="0">
                <a:solidFill>
                  <a:srgbClr val="3E3E3E"/>
                </a:solidFill>
              </a:rPr>
              <a:t>Vs.</a:t>
            </a:r>
            <a:r>
              <a:rPr spc="-95" dirty="0">
                <a:solidFill>
                  <a:srgbClr val="3E3E3E"/>
                </a:solidFill>
              </a:rPr>
              <a:t> </a:t>
            </a:r>
            <a:r>
              <a:rPr spc="5" dirty="0">
                <a:solidFill>
                  <a:srgbClr val="3E3E3E"/>
                </a:solidFill>
              </a:rPr>
              <a:t>Traditional</a:t>
            </a:r>
            <a:r>
              <a:rPr spc="-95" dirty="0">
                <a:solidFill>
                  <a:srgbClr val="3E3E3E"/>
                </a:solidFill>
              </a:rPr>
              <a:t> </a:t>
            </a:r>
            <a:r>
              <a:rPr spc="5" dirty="0">
                <a:solidFill>
                  <a:srgbClr val="3E3E3E"/>
                </a:solidFill>
              </a:rPr>
              <a:t>Approach</a:t>
            </a:r>
          </a:p>
        </p:txBody>
      </p:sp>
      <p:sp>
        <p:nvSpPr>
          <p:cNvPr id="4" name="object 4"/>
          <p:cNvSpPr/>
          <p:nvPr/>
        </p:nvSpPr>
        <p:spPr>
          <a:xfrm>
            <a:off x="2144267" y="2368295"/>
            <a:ext cx="5515610" cy="5273040"/>
          </a:xfrm>
          <a:custGeom>
            <a:avLst/>
            <a:gdLst/>
            <a:ahLst/>
            <a:cxnLst/>
            <a:rect l="l" t="t" r="r" b="b"/>
            <a:pathLst>
              <a:path w="5515609" h="5273040">
                <a:moveTo>
                  <a:pt x="5515356" y="0"/>
                </a:moveTo>
                <a:lnTo>
                  <a:pt x="0" y="0"/>
                </a:lnTo>
                <a:lnTo>
                  <a:pt x="0" y="5273040"/>
                </a:lnTo>
                <a:lnTo>
                  <a:pt x="5515356" y="5273040"/>
                </a:lnTo>
                <a:lnTo>
                  <a:pt x="5515356" y="0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144267" y="1502663"/>
            <a:ext cx="5514340" cy="942340"/>
          </a:xfrm>
          <a:custGeom>
            <a:avLst/>
            <a:gdLst/>
            <a:ahLst/>
            <a:cxnLst/>
            <a:rect l="l" t="t" r="r" b="b"/>
            <a:pathLst>
              <a:path w="5514340" h="942339">
                <a:moveTo>
                  <a:pt x="5356859" y="0"/>
                </a:moveTo>
                <a:lnTo>
                  <a:pt x="156971" y="0"/>
                </a:lnTo>
                <a:lnTo>
                  <a:pt x="107338" y="7997"/>
                </a:lnTo>
                <a:lnTo>
                  <a:pt x="64245" y="30272"/>
                </a:lnTo>
                <a:lnTo>
                  <a:pt x="30272" y="64245"/>
                </a:lnTo>
                <a:lnTo>
                  <a:pt x="7997" y="107338"/>
                </a:lnTo>
                <a:lnTo>
                  <a:pt x="0" y="156971"/>
                </a:lnTo>
                <a:lnTo>
                  <a:pt x="0" y="784859"/>
                </a:lnTo>
                <a:lnTo>
                  <a:pt x="7997" y="834493"/>
                </a:lnTo>
                <a:lnTo>
                  <a:pt x="30272" y="877586"/>
                </a:lnTo>
                <a:lnTo>
                  <a:pt x="64245" y="911559"/>
                </a:lnTo>
                <a:lnTo>
                  <a:pt x="107338" y="933834"/>
                </a:lnTo>
                <a:lnTo>
                  <a:pt x="156971" y="941831"/>
                </a:lnTo>
                <a:lnTo>
                  <a:pt x="5356859" y="941831"/>
                </a:lnTo>
                <a:lnTo>
                  <a:pt x="5406493" y="933834"/>
                </a:lnTo>
                <a:lnTo>
                  <a:pt x="5449586" y="911559"/>
                </a:lnTo>
                <a:lnTo>
                  <a:pt x="5483559" y="877586"/>
                </a:lnTo>
                <a:lnTo>
                  <a:pt x="5505834" y="834493"/>
                </a:lnTo>
                <a:lnTo>
                  <a:pt x="5513832" y="784859"/>
                </a:lnTo>
                <a:lnTo>
                  <a:pt x="5513832" y="156971"/>
                </a:lnTo>
                <a:lnTo>
                  <a:pt x="5505834" y="107338"/>
                </a:lnTo>
                <a:lnTo>
                  <a:pt x="5483559" y="64245"/>
                </a:lnTo>
                <a:lnTo>
                  <a:pt x="5449586" y="30272"/>
                </a:lnTo>
                <a:lnTo>
                  <a:pt x="5406493" y="7997"/>
                </a:lnTo>
                <a:lnTo>
                  <a:pt x="5356859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sz="half" idx="2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985" algn="ctr">
              <a:lnSpc>
                <a:spcPct val="100000"/>
              </a:lnSpc>
              <a:spcBef>
                <a:spcPts val="95"/>
              </a:spcBef>
            </a:pPr>
            <a:r>
              <a:rPr spc="90" dirty="0"/>
              <a:t>DevOps</a:t>
            </a:r>
          </a:p>
          <a:p>
            <a:pPr marL="381000" marR="392430" indent="-368935">
              <a:lnSpc>
                <a:spcPct val="114999"/>
              </a:lnSpc>
              <a:spcBef>
                <a:spcPts val="2355"/>
              </a:spcBef>
              <a:buChar char="●"/>
              <a:tabLst>
                <a:tab pos="381000" algn="l"/>
                <a:tab pos="381635" algn="l"/>
              </a:tabLst>
            </a:pPr>
            <a:r>
              <a:rPr spc="60" dirty="0">
                <a:solidFill>
                  <a:srgbClr val="3E3E3E"/>
                </a:solidFill>
              </a:rPr>
              <a:t>Teams</a:t>
            </a:r>
            <a:r>
              <a:rPr spc="-114" dirty="0">
                <a:solidFill>
                  <a:srgbClr val="3E3E3E"/>
                </a:solidFill>
              </a:rPr>
              <a:t> </a:t>
            </a:r>
            <a:r>
              <a:rPr spc="75" dirty="0">
                <a:solidFill>
                  <a:srgbClr val="3E3E3E"/>
                </a:solidFill>
              </a:rPr>
              <a:t>focus</a:t>
            </a:r>
            <a:r>
              <a:rPr spc="-105" dirty="0">
                <a:solidFill>
                  <a:srgbClr val="3E3E3E"/>
                </a:solidFill>
              </a:rPr>
              <a:t> </a:t>
            </a:r>
            <a:r>
              <a:rPr spc="120" dirty="0">
                <a:solidFill>
                  <a:srgbClr val="3E3E3E"/>
                </a:solidFill>
              </a:rPr>
              <a:t>more</a:t>
            </a:r>
            <a:r>
              <a:rPr spc="-125" dirty="0">
                <a:solidFill>
                  <a:srgbClr val="3E3E3E"/>
                </a:solidFill>
              </a:rPr>
              <a:t> </a:t>
            </a:r>
            <a:r>
              <a:rPr spc="125" dirty="0">
                <a:solidFill>
                  <a:srgbClr val="3E3E3E"/>
                </a:solidFill>
              </a:rPr>
              <a:t>on</a:t>
            </a:r>
            <a:r>
              <a:rPr spc="-125" dirty="0">
                <a:solidFill>
                  <a:srgbClr val="3E3E3E"/>
                </a:solidFill>
              </a:rPr>
              <a:t> </a:t>
            </a:r>
            <a:r>
              <a:rPr spc="85" dirty="0">
                <a:solidFill>
                  <a:srgbClr val="3E3E3E"/>
                </a:solidFill>
              </a:rPr>
              <a:t>improving </a:t>
            </a:r>
            <a:r>
              <a:rPr spc="-675" dirty="0">
                <a:solidFill>
                  <a:srgbClr val="3E3E3E"/>
                </a:solidFill>
              </a:rPr>
              <a:t> </a:t>
            </a:r>
            <a:r>
              <a:rPr spc="70" dirty="0">
                <a:solidFill>
                  <a:srgbClr val="3E3E3E"/>
                </a:solidFill>
              </a:rPr>
              <a:t>infrastructure</a:t>
            </a:r>
          </a:p>
          <a:p>
            <a:pPr marL="381000" marR="292735" indent="-368935">
              <a:lnSpc>
                <a:spcPct val="114999"/>
              </a:lnSpc>
              <a:spcBef>
                <a:spcPts val="994"/>
              </a:spcBef>
              <a:buChar char="●"/>
              <a:tabLst>
                <a:tab pos="381000" algn="l"/>
                <a:tab pos="381635" algn="l"/>
              </a:tabLst>
            </a:pPr>
            <a:r>
              <a:rPr spc="60" dirty="0">
                <a:solidFill>
                  <a:srgbClr val="3E3E3E"/>
                </a:solidFill>
              </a:rPr>
              <a:t>Teams </a:t>
            </a:r>
            <a:r>
              <a:rPr spc="100" dirty="0">
                <a:solidFill>
                  <a:srgbClr val="3E3E3E"/>
                </a:solidFill>
              </a:rPr>
              <a:t>spend </a:t>
            </a:r>
            <a:r>
              <a:rPr spc="60" dirty="0">
                <a:solidFill>
                  <a:srgbClr val="3E3E3E"/>
                </a:solidFill>
              </a:rPr>
              <a:t>less </a:t>
            </a:r>
            <a:r>
              <a:rPr spc="85" dirty="0">
                <a:solidFill>
                  <a:srgbClr val="3E3E3E"/>
                </a:solidFill>
              </a:rPr>
              <a:t>time </a:t>
            </a:r>
            <a:r>
              <a:rPr spc="125" dirty="0">
                <a:solidFill>
                  <a:srgbClr val="3E3E3E"/>
                </a:solidFill>
              </a:rPr>
              <a:t>on </a:t>
            </a:r>
            <a:r>
              <a:rPr spc="50" dirty="0">
                <a:solidFill>
                  <a:srgbClr val="3E3E3E"/>
                </a:solidFill>
              </a:rPr>
              <a:t>fixing </a:t>
            </a:r>
            <a:r>
              <a:rPr spc="-675" dirty="0">
                <a:solidFill>
                  <a:srgbClr val="3E3E3E"/>
                </a:solidFill>
              </a:rPr>
              <a:t> </a:t>
            </a:r>
            <a:r>
              <a:rPr spc="65" dirty="0">
                <a:solidFill>
                  <a:srgbClr val="3E3E3E"/>
                </a:solidFill>
              </a:rPr>
              <a:t>issues</a:t>
            </a:r>
            <a:r>
              <a:rPr spc="-85" dirty="0">
                <a:solidFill>
                  <a:srgbClr val="3E3E3E"/>
                </a:solidFill>
              </a:rPr>
              <a:t> </a:t>
            </a:r>
            <a:r>
              <a:rPr spc="100" dirty="0">
                <a:solidFill>
                  <a:srgbClr val="3E3E3E"/>
                </a:solidFill>
              </a:rPr>
              <a:t>and</a:t>
            </a:r>
            <a:r>
              <a:rPr spc="-114" dirty="0">
                <a:solidFill>
                  <a:srgbClr val="3E3E3E"/>
                </a:solidFill>
              </a:rPr>
              <a:t> </a:t>
            </a:r>
            <a:r>
              <a:rPr spc="70" dirty="0">
                <a:solidFill>
                  <a:srgbClr val="3E3E3E"/>
                </a:solidFill>
              </a:rPr>
              <a:t>recovers</a:t>
            </a:r>
            <a:r>
              <a:rPr spc="-125" dirty="0">
                <a:solidFill>
                  <a:srgbClr val="3E3E3E"/>
                </a:solidFill>
              </a:rPr>
              <a:t> </a:t>
            </a:r>
            <a:r>
              <a:rPr spc="114" dirty="0">
                <a:solidFill>
                  <a:srgbClr val="3E3E3E"/>
                </a:solidFill>
              </a:rPr>
              <a:t>from</a:t>
            </a:r>
            <a:r>
              <a:rPr spc="-105" dirty="0">
                <a:solidFill>
                  <a:srgbClr val="3E3E3E"/>
                </a:solidFill>
              </a:rPr>
              <a:t> </a:t>
            </a:r>
            <a:r>
              <a:rPr spc="70" dirty="0">
                <a:solidFill>
                  <a:srgbClr val="3E3E3E"/>
                </a:solidFill>
              </a:rPr>
              <a:t>failures </a:t>
            </a:r>
            <a:r>
              <a:rPr spc="-675" dirty="0">
                <a:solidFill>
                  <a:srgbClr val="3E3E3E"/>
                </a:solidFill>
              </a:rPr>
              <a:t> </a:t>
            </a:r>
            <a:r>
              <a:rPr spc="65" dirty="0">
                <a:solidFill>
                  <a:srgbClr val="3E3E3E"/>
                </a:solidFill>
              </a:rPr>
              <a:t>faster</a:t>
            </a:r>
          </a:p>
          <a:p>
            <a:pPr marL="381000" indent="-368935">
              <a:lnSpc>
                <a:spcPct val="100000"/>
              </a:lnSpc>
              <a:spcBef>
                <a:spcPts val="1395"/>
              </a:spcBef>
              <a:buChar char="●"/>
              <a:tabLst>
                <a:tab pos="381000" algn="l"/>
                <a:tab pos="381635" algn="l"/>
              </a:tabLst>
            </a:pPr>
            <a:r>
              <a:rPr spc="60" dirty="0">
                <a:solidFill>
                  <a:srgbClr val="3E3E3E"/>
                </a:solidFill>
              </a:rPr>
              <a:t>Teams</a:t>
            </a:r>
            <a:r>
              <a:rPr spc="-110" dirty="0">
                <a:solidFill>
                  <a:srgbClr val="3E3E3E"/>
                </a:solidFill>
              </a:rPr>
              <a:t> </a:t>
            </a:r>
            <a:r>
              <a:rPr spc="70" dirty="0">
                <a:solidFill>
                  <a:srgbClr val="3E3E3E"/>
                </a:solidFill>
              </a:rPr>
              <a:t>release</a:t>
            </a:r>
            <a:r>
              <a:rPr spc="-90" dirty="0">
                <a:solidFill>
                  <a:srgbClr val="3E3E3E"/>
                </a:solidFill>
              </a:rPr>
              <a:t> </a:t>
            </a:r>
            <a:r>
              <a:rPr spc="70" dirty="0">
                <a:solidFill>
                  <a:srgbClr val="3E3E3E"/>
                </a:solidFill>
              </a:rPr>
              <a:t>applications</a:t>
            </a:r>
            <a:r>
              <a:rPr spc="-75" dirty="0">
                <a:solidFill>
                  <a:srgbClr val="3E3E3E"/>
                </a:solidFill>
              </a:rPr>
              <a:t> </a:t>
            </a:r>
            <a:r>
              <a:rPr spc="50" dirty="0">
                <a:solidFill>
                  <a:srgbClr val="3E3E3E"/>
                </a:solidFill>
              </a:rPr>
              <a:t>at</a:t>
            </a:r>
            <a:r>
              <a:rPr spc="-120" dirty="0">
                <a:solidFill>
                  <a:srgbClr val="3E3E3E"/>
                </a:solidFill>
              </a:rPr>
              <a:t> </a:t>
            </a:r>
            <a:r>
              <a:rPr spc="50" dirty="0">
                <a:solidFill>
                  <a:srgbClr val="3E3E3E"/>
                </a:solidFill>
              </a:rPr>
              <a:t>twice</a:t>
            </a:r>
          </a:p>
          <a:p>
            <a:pPr marL="381000">
              <a:lnSpc>
                <a:spcPct val="100000"/>
              </a:lnSpc>
              <a:spcBef>
                <a:spcPts val="395"/>
              </a:spcBef>
            </a:pPr>
            <a:r>
              <a:rPr spc="65" dirty="0">
                <a:solidFill>
                  <a:srgbClr val="3E3E3E"/>
                </a:solidFill>
              </a:rPr>
              <a:t>th</a:t>
            </a:r>
            <a:r>
              <a:rPr spc="85" dirty="0">
                <a:solidFill>
                  <a:srgbClr val="3E3E3E"/>
                </a:solidFill>
              </a:rPr>
              <a:t>e</a:t>
            </a:r>
            <a:r>
              <a:rPr spc="-120" dirty="0">
                <a:solidFill>
                  <a:srgbClr val="3E3E3E"/>
                </a:solidFill>
              </a:rPr>
              <a:t> </a:t>
            </a:r>
            <a:r>
              <a:rPr spc="85" dirty="0">
                <a:solidFill>
                  <a:srgbClr val="3E3E3E"/>
                </a:solidFill>
              </a:rPr>
              <a:t>spee</a:t>
            </a:r>
            <a:r>
              <a:rPr spc="100" dirty="0">
                <a:solidFill>
                  <a:srgbClr val="3E3E3E"/>
                </a:solidFill>
              </a:rPr>
              <a:t>d</a:t>
            </a:r>
            <a:r>
              <a:rPr spc="-95" dirty="0">
                <a:solidFill>
                  <a:srgbClr val="3E3E3E"/>
                </a:solidFill>
              </a:rPr>
              <a:t> </a:t>
            </a:r>
            <a:r>
              <a:rPr spc="85" dirty="0">
                <a:solidFill>
                  <a:srgbClr val="3E3E3E"/>
                </a:solidFill>
              </a:rPr>
              <a:t>of</a:t>
            </a:r>
            <a:r>
              <a:rPr spc="-114" dirty="0">
                <a:solidFill>
                  <a:srgbClr val="3E3E3E"/>
                </a:solidFill>
              </a:rPr>
              <a:t> </a:t>
            </a:r>
            <a:r>
              <a:rPr spc="60" dirty="0">
                <a:solidFill>
                  <a:srgbClr val="3E3E3E"/>
                </a:solidFill>
              </a:rPr>
              <a:t>t</a:t>
            </a:r>
            <a:r>
              <a:rPr spc="75" dirty="0">
                <a:solidFill>
                  <a:srgbClr val="3E3E3E"/>
                </a:solidFill>
              </a:rPr>
              <a:t>raditio</a:t>
            </a:r>
            <a:r>
              <a:rPr spc="100" dirty="0">
                <a:solidFill>
                  <a:srgbClr val="3E3E3E"/>
                </a:solidFill>
              </a:rPr>
              <a:t>n</a:t>
            </a:r>
            <a:r>
              <a:rPr spc="75" dirty="0">
                <a:solidFill>
                  <a:srgbClr val="3E3E3E"/>
                </a:solidFill>
              </a:rPr>
              <a:t>a</a:t>
            </a:r>
            <a:r>
              <a:rPr spc="35" dirty="0">
                <a:solidFill>
                  <a:srgbClr val="3E3E3E"/>
                </a:solidFill>
              </a:rPr>
              <a:t>l</a:t>
            </a:r>
            <a:r>
              <a:rPr spc="-95" dirty="0">
                <a:solidFill>
                  <a:srgbClr val="3E3E3E"/>
                </a:solidFill>
              </a:rPr>
              <a:t> </a:t>
            </a:r>
            <a:r>
              <a:rPr spc="-140" dirty="0">
                <a:solidFill>
                  <a:srgbClr val="3E3E3E"/>
                </a:solidFill>
              </a:rPr>
              <a:t>IT</a:t>
            </a:r>
            <a:r>
              <a:rPr spc="-120" dirty="0">
                <a:solidFill>
                  <a:srgbClr val="3E3E3E"/>
                </a:solidFill>
              </a:rPr>
              <a:t> </a:t>
            </a:r>
            <a:r>
              <a:rPr spc="50" dirty="0">
                <a:solidFill>
                  <a:srgbClr val="3E3E3E"/>
                </a:solidFill>
              </a:rPr>
              <a:t>te</a:t>
            </a:r>
            <a:r>
              <a:rPr spc="70" dirty="0">
                <a:solidFill>
                  <a:srgbClr val="3E3E3E"/>
                </a:solidFill>
              </a:rPr>
              <a:t>a</a:t>
            </a:r>
            <a:r>
              <a:rPr spc="125" dirty="0">
                <a:solidFill>
                  <a:srgbClr val="3E3E3E"/>
                </a:solidFill>
              </a:rPr>
              <a:t>ms</a:t>
            </a:r>
          </a:p>
          <a:p>
            <a:pPr marL="381000" marR="1027430" indent="-368935">
              <a:lnSpc>
                <a:spcPct val="114999"/>
              </a:lnSpc>
              <a:spcBef>
                <a:spcPts val="1010"/>
              </a:spcBef>
              <a:buChar char="●"/>
              <a:tabLst>
                <a:tab pos="381000" algn="l"/>
                <a:tab pos="381635" algn="l"/>
              </a:tabLst>
            </a:pPr>
            <a:r>
              <a:rPr spc="95" dirty="0">
                <a:solidFill>
                  <a:srgbClr val="3E3E3E"/>
                </a:solidFill>
              </a:rPr>
              <a:t>Continuous</a:t>
            </a:r>
            <a:r>
              <a:rPr spc="-135" dirty="0">
                <a:solidFill>
                  <a:srgbClr val="3E3E3E"/>
                </a:solidFill>
              </a:rPr>
              <a:t> </a:t>
            </a:r>
            <a:r>
              <a:rPr spc="70" dirty="0">
                <a:solidFill>
                  <a:srgbClr val="3E3E3E"/>
                </a:solidFill>
              </a:rPr>
              <a:t>integration</a:t>
            </a:r>
            <a:r>
              <a:rPr spc="-130" dirty="0">
                <a:solidFill>
                  <a:srgbClr val="3E3E3E"/>
                </a:solidFill>
              </a:rPr>
              <a:t> </a:t>
            </a:r>
            <a:r>
              <a:rPr spc="100" dirty="0">
                <a:solidFill>
                  <a:srgbClr val="3E3E3E"/>
                </a:solidFill>
              </a:rPr>
              <a:t>and </a:t>
            </a:r>
            <a:r>
              <a:rPr spc="-675" dirty="0">
                <a:solidFill>
                  <a:srgbClr val="3E3E3E"/>
                </a:solidFill>
              </a:rPr>
              <a:t> </a:t>
            </a:r>
            <a:r>
              <a:rPr spc="95" dirty="0">
                <a:solidFill>
                  <a:srgbClr val="3E3E3E"/>
                </a:solidFill>
              </a:rPr>
              <a:t>deployment</a:t>
            </a:r>
          </a:p>
          <a:p>
            <a:pPr marL="381000" marR="239395" indent="-368935">
              <a:lnSpc>
                <a:spcPct val="114999"/>
              </a:lnSpc>
              <a:spcBef>
                <a:spcPts val="994"/>
              </a:spcBef>
              <a:buChar char="●"/>
              <a:tabLst>
                <a:tab pos="381000" algn="l"/>
                <a:tab pos="381635" algn="l"/>
              </a:tabLst>
            </a:pPr>
            <a:r>
              <a:rPr spc="55" dirty="0">
                <a:solidFill>
                  <a:srgbClr val="3E3E3E"/>
                </a:solidFill>
              </a:rPr>
              <a:t>All</a:t>
            </a:r>
            <a:r>
              <a:rPr spc="-114" dirty="0">
                <a:solidFill>
                  <a:srgbClr val="3E3E3E"/>
                </a:solidFill>
              </a:rPr>
              <a:t> </a:t>
            </a:r>
            <a:r>
              <a:rPr spc="85" dirty="0">
                <a:solidFill>
                  <a:srgbClr val="3E3E3E"/>
                </a:solidFill>
              </a:rPr>
              <a:t>teams</a:t>
            </a:r>
            <a:r>
              <a:rPr spc="-105" dirty="0">
                <a:solidFill>
                  <a:srgbClr val="3E3E3E"/>
                </a:solidFill>
              </a:rPr>
              <a:t> </a:t>
            </a:r>
            <a:r>
              <a:rPr spc="75" dirty="0">
                <a:solidFill>
                  <a:srgbClr val="3E3E3E"/>
                </a:solidFill>
              </a:rPr>
              <a:t>are</a:t>
            </a:r>
            <a:r>
              <a:rPr spc="-120" dirty="0">
                <a:solidFill>
                  <a:srgbClr val="3E3E3E"/>
                </a:solidFill>
              </a:rPr>
              <a:t> </a:t>
            </a:r>
            <a:r>
              <a:rPr spc="65" dirty="0">
                <a:solidFill>
                  <a:srgbClr val="3E3E3E"/>
                </a:solidFill>
              </a:rPr>
              <a:t>equally</a:t>
            </a:r>
            <a:r>
              <a:rPr spc="-70" dirty="0">
                <a:solidFill>
                  <a:srgbClr val="3E3E3E"/>
                </a:solidFill>
              </a:rPr>
              <a:t> </a:t>
            </a:r>
            <a:r>
              <a:rPr spc="65" dirty="0">
                <a:solidFill>
                  <a:srgbClr val="3E3E3E"/>
                </a:solidFill>
              </a:rPr>
              <a:t>responsible, </a:t>
            </a:r>
            <a:r>
              <a:rPr spc="-675" dirty="0">
                <a:solidFill>
                  <a:srgbClr val="3E3E3E"/>
                </a:solidFill>
              </a:rPr>
              <a:t> </a:t>
            </a:r>
            <a:r>
              <a:rPr spc="75" dirty="0">
                <a:solidFill>
                  <a:srgbClr val="3E3E3E"/>
                </a:solidFill>
              </a:rPr>
              <a:t>which leads </a:t>
            </a:r>
            <a:r>
              <a:rPr spc="80" dirty="0">
                <a:solidFill>
                  <a:srgbClr val="3E3E3E"/>
                </a:solidFill>
              </a:rPr>
              <a:t>to </a:t>
            </a:r>
            <a:r>
              <a:rPr spc="75" dirty="0">
                <a:solidFill>
                  <a:srgbClr val="3E3E3E"/>
                </a:solidFill>
              </a:rPr>
              <a:t>better </a:t>
            </a:r>
            <a:r>
              <a:rPr spc="90" dirty="0">
                <a:solidFill>
                  <a:srgbClr val="3E3E3E"/>
                </a:solidFill>
              </a:rPr>
              <a:t>team </a:t>
            </a:r>
            <a:r>
              <a:rPr spc="95" dirty="0">
                <a:solidFill>
                  <a:srgbClr val="3E3E3E"/>
                </a:solidFill>
              </a:rPr>
              <a:t> </a:t>
            </a:r>
            <a:r>
              <a:rPr spc="65" dirty="0">
                <a:solidFill>
                  <a:srgbClr val="3E3E3E"/>
                </a:solidFill>
              </a:rPr>
              <a:t>engagement</a:t>
            </a:r>
            <a:r>
              <a:rPr spc="-95" dirty="0">
                <a:solidFill>
                  <a:srgbClr val="3E3E3E"/>
                </a:solidFill>
              </a:rPr>
              <a:t> </a:t>
            </a:r>
            <a:r>
              <a:rPr spc="100" dirty="0">
                <a:solidFill>
                  <a:srgbClr val="3E3E3E"/>
                </a:solidFill>
              </a:rPr>
              <a:t>and</a:t>
            </a:r>
            <a:r>
              <a:rPr spc="-110" dirty="0">
                <a:solidFill>
                  <a:srgbClr val="3E3E3E"/>
                </a:solidFill>
              </a:rPr>
              <a:t> </a:t>
            </a:r>
            <a:r>
              <a:rPr spc="65" dirty="0">
                <a:solidFill>
                  <a:srgbClr val="3E3E3E"/>
                </a:solidFill>
              </a:rPr>
              <a:t>productivity</a:t>
            </a:r>
          </a:p>
        </p:txBody>
      </p:sp>
      <p:sp>
        <p:nvSpPr>
          <p:cNvPr id="7" name="object 7"/>
          <p:cNvSpPr/>
          <p:nvPr/>
        </p:nvSpPr>
        <p:spPr>
          <a:xfrm>
            <a:off x="8596883" y="2368295"/>
            <a:ext cx="5515610" cy="5273040"/>
          </a:xfrm>
          <a:custGeom>
            <a:avLst/>
            <a:gdLst/>
            <a:ahLst/>
            <a:cxnLst/>
            <a:rect l="l" t="t" r="r" b="b"/>
            <a:pathLst>
              <a:path w="5515609" h="5273040">
                <a:moveTo>
                  <a:pt x="5515355" y="0"/>
                </a:moveTo>
                <a:lnTo>
                  <a:pt x="0" y="0"/>
                </a:lnTo>
                <a:lnTo>
                  <a:pt x="0" y="5273040"/>
                </a:lnTo>
                <a:lnTo>
                  <a:pt x="5515355" y="5273040"/>
                </a:lnTo>
                <a:lnTo>
                  <a:pt x="5515355" y="0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8856726" y="2605003"/>
            <a:ext cx="5081270" cy="4775835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381000" indent="-368935">
              <a:lnSpc>
                <a:spcPct val="100000"/>
              </a:lnSpc>
              <a:spcBef>
                <a:spcPts val="500"/>
              </a:spcBef>
              <a:buChar char="●"/>
              <a:tabLst>
                <a:tab pos="381000" algn="l"/>
                <a:tab pos="381635" algn="l"/>
              </a:tabLst>
            </a:pP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Teams</a:t>
            </a:r>
            <a:r>
              <a:rPr sz="2200" spc="-12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have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limited</a:t>
            </a:r>
            <a:r>
              <a:rPr sz="2200" spc="-8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focus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25" dirty="0">
                <a:solidFill>
                  <a:srgbClr val="3E3E3E"/>
                </a:solidFill>
                <a:latin typeface="Tahoma"/>
                <a:cs typeface="Tahoma"/>
              </a:rPr>
              <a:t>on</a:t>
            </a:r>
            <a:endParaRPr sz="2200">
              <a:latin typeface="Tahoma"/>
              <a:cs typeface="Tahoma"/>
            </a:endParaRPr>
          </a:p>
          <a:p>
            <a:pPr marL="381000">
              <a:lnSpc>
                <a:spcPct val="100000"/>
              </a:lnSpc>
              <a:spcBef>
                <a:spcPts val="400"/>
              </a:spcBef>
            </a:pP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improving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infrastructure</a:t>
            </a:r>
            <a:endParaRPr sz="2200">
              <a:latin typeface="Tahoma"/>
              <a:cs typeface="Tahoma"/>
            </a:endParaRPr>
          </a:p>
          <a:p>
            <a:pPr marL="381000" marR="5080" indent="-368935">
              <a:lnSpc>
                <a:spcPct val="114999"/>
              </a:lnSpc>
              <a:spcBef>
                <a:spcPts val="994"/>
              </a:spcBef>
              <a:buChar char="●"/>
              <a:tabLst>
                <a:tab pos="381000" algn="l"/>
                <a:tab pos="381635" algn="l"/>
              </a:tabLst>
            </a:pP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Requires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20" dirty="0">
                <a:solidFill>
                  <a:srgbClr val="3E3E3E"/>
                </a:solidFill>
                <a:latin typeface="Tahoma"/>
                <a:cs typeface="Tahoma"/>
              </a:rPr>
              <a:t>more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time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to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recover</a:t>
            </a:r>
            <a:r>
              <a:rPr sz="2200" spc="-12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14" dirty="0">
                <a:solidFill>
                  <a:srgbClr val="3E3E3E"/>
                </a:solidFill>
                <a:latin typeface="Tahoma"/>
                <a:cs typeface="Tahoma"/>
              </a:rPr>
              <a:t>from </a:t>
            </a:r>
            <a:r>
              <a:rPr sz="2200" spc="-67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failures</a:t>
            </a:r>
            <a:endParaRPr sz="2200">
              <a:latin typeface="Tahoma"/>
              <a:cs typeface="Tahoma"/>
            </a:endParaRPr>
          </a:p>
          <a:p>
            <a:pPr marL="381000" marR="896619" indent="-368935">
              <a:lnSpc>
                <a:spcPct val="114999"/>
              </a:lnSpc>
              <a:spcBef>
                <a:spcPts val="1000"/>
              </a:spcBef>
              <a:buChar char="●"/>
              <a:tabLst>
                <a:tab pos="381000" algn="l"/>
                <a:tab pos="381635" algn="l"/>
              </a:tabLst>
            </a:pP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Teams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requires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20" dirty="0">
                <a:solidFill>
                  <a:srgbClr val="3E3E3E"/>
                </a:solidFill>
                <a:latin typeface="Tahoma"/>
                <a:cs typeface="Tahoma"/>
              </a:rPr>
              <a:t>more</a:t>
            </a:r>
            <a:r>
              <a:rPr sz="2200" spc="-12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time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to </a:t>
            </a:r>
            <a:r>
              <a:rPr sz="2200" spc="-67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release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applications</a:t>
            </a:r>
            <a:endParaRPr sz="2200">
              <a:latin typeface="Tahoma"/>
              <a:cs typeface="Tahoma"/>
            </a:endParaRPr>
          </a:p>
          <a:p>
            <a:pPr marL="381000" marR="778510" indent="-368935">
              <a:lnSpc>
                <a:spcPct val="114999"/>
              </a:lnSpc>
              <a:spcBef>
                <a:spcPts val="1005"/>
              </a:spcBef>
              <a:buChar char="●"/>
              <a:tabLst>
                <a:tab pos="381000" algn="l"/>
                <a:tab pos="381635" algn="l"/>
              </a:tabLst>
            </a:pP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Linear</a:t>
            </a:r>
            <a:r>
              <a:rPr sz="2200" spc="-12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10" dirty="0">
                <a:solidFill>
                  <a:srgbClr val="3E3E3E"/>
                </a:solidFill>
                <a:latin typeface="Tahoma"/>
                <a:cs typeface="Tahoma"/>
              </a:rPr>
              <a:t>model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of</a:t>
            </a:r>
            <a:r>
              <a:rPr sz="2200" spc="-13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development, </a:t>
            </a:r>
            <a:r>
              <a:rPr sz="2200" spc="-67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25" dirty="0">
                <a:solidFill>
                  <a:srgbClr val="3E3E3E"/>
                </a:solidFill>
                <a:latin typeface="Tahoma"/>
                <a:cs typeface="Tahoma"/>
              </a:rPr>
              <a:t>testing,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and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Tahoma"/>
                <a:cs typeface="Tahoma"/>
              </a:rPr>
              <a:t>deployment</a:t>
            </a:r>
            <a:endParaRPr sz="2200">
              <a:latin typeface="Tahoma"/>
              <a:cs typeface="Tahoma"/>
            </a:endParaRPr>
          </a:p>
          <a:p>
            <a:pPr marL="381000" marR="657225" indent="-368935">
              <a:lnSpc>
                <a:spcPct val="114999"/>
              </a:lnSpc>
              <a:spcBef>
                <a:spcPts val="1000"/>
              </a:spcBef>
              <a:buChar char="●"/>
              <a:tabLst>
                <a:tab pos="381000" algn="l"/>
                <a:tab pos="381635" algn="l"/>
              </a:tabLst>
            </a:pPr>
            <a:r>
              <a:rPr sz="2200" spc="45" dirty="0">
                <a:solidFill>
                  <a:srgbClr val="3E3E3E"/>
                </a:solidFill>
                <a:latin typeface="Tahoma"/>
                <a:cs typeface="Tahoma"/>
              </a:rPr>
              <a:t>Individual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teams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have have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dedicated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ahoma"/>
                <a:cs typeface="Tahoma"/>
              </a:rPr>
              <a:t>tasks,</a:t>
            </a:r>
            <a:r>
              <a:rPr sz="2200" spc="-12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which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leads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to </a:t>
            </a:r>
            <a:r>
              <a:rPr sz="2200" spc="-67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inefficient</a:t>
            </a:r>
            <a:r>
              <a:rPr sz="2200" spc="-6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collaboration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8596883" y="1502663"/>
            <a:ext cx="5515610" cy="942340"/>
          </a:xfrm>
          <a:custGeom>
            <a:avLst/>
            <a:gdLst/>
            <a:ahLst/>
            <a:cxnLst/>
            <a:rect l="l" t="t" r="r" b="b"/>
            <a:pathLst>
              <a:path w="5515609" h="942339">
                <a:moveTo>
                  <a:pt x="5358383" y="0"/>
                </a:moveTo>
                <a:lnTo>
                  <a:pt x="156972" y="0"/>
                </a:lnTo>
                <a:lnTo>
                  <a:pt x="107338" y="7997"/>
                </a:lnTo>
                <a:lnTo>
                  <a:pt x="64245" y="30272"/>
                </a:lnTo>
                <a:lnTo>
                  <a:pt x="30272" y="64245"/>
                </a:lnTo>
                <a:lnTo>
                  <a:pt x="7997" y="107338"/>
                </a:lnTo>
                <a:lnTo>
                  <a:pt x="0" y="156971"/>
                </a:lnTo>
                <a:lnTo>
                  <a:pt x="0" y="784859"/>
                </a:lnTo>
                <a:lnTo>
                  <a:pt x="7997" y="834493"/>
                </a:lnTo>
                <a:lnTo>
                  <a:pt x="30272" y="877586"/>
                </a:lnTo>
                <a:lnTo>
                  <a:pt x="64245" y="911559"/>
                </a:lnTo>
                <a:lnTo>
                  <a:pt x="107338" y="933834"/>
                </a:lnTo>
                <a:lnTo>
                  <a:pt x="156972" y="941831"/>
                </a:lnTo>
                <a:lnTo>
                  <a:pt x="5358383" y="941831"/>
                </a:lnTo>
                <a:lnTo>
                  <a:pt x="5408017" y="933834"/>
                </a:lnTo>
                <a:lnTo>
                  <a:pt x="5451110" y="911559"/>
                </a:lnTo>
                <a:lnTo>
                  <a:pt x="5485083" y="877586"/>
                </a:lnTo>
                <a:lnTo>
                  <a:pt x="5507358" y="834493"/>
                </a:lnTo>
                <a:lnTo>
                  <a:pt x="5515356" y="784859"/>
                </a:lnTo>
                <a:lnTo>
                  <a:pt x="5515356" y="156971"/>
                </a:lnTo>
                <a:lnTo>
                  <a:pt x="5507358" y="107338"/>
                </a:lnTo>
                <a:lnTo>
                  <a:pt x="5485083" y="64245"/>
                </a:lnTo>
                <a:lnTo>
                  <a:pt x="5451110" y="30272"/>
                </a:lnTo>
                <a:lnTo>
                  <a:pt x="5408017" y="7997"/>
                </a:lnTo>
                <a:lnTo>
                  <a:pt x="5358383" y="0"/>
                </a:lnTo>
                <a:close/>
              </a:path>
            </a:pathLst>
          </a:custGeom>
          <a:solidFill>
            <a:srgbClr val="E26E7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9974706" y="1778000"/>
            <a:ext cx="276098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60" dirty="0">
                <a:solidFill>
                  <a:srgbClr val="FFFFFF"/>
                </a:solidFill>
                <a:latin typeface="Tahoma"/>
                <a:cs typeface="Tahoma"/>
              </a:rPr>
              <a:t>Traditional</a:t>
            </a:r>
            <a:r>
              <a:rPr sz="2200" spc="-1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95" dirty="0">
                <a:solidFill>
                  <a:srgbClr val="FFFFFF"/>
                </a:solidFill>
                <a:latin typeface="Tahoma"/>
                <a:cs typeface="Tahoma"/>
              </a:rPr>
              <a:t>Approach</a:t>
            </a:r>
            <a:endParaRPr sz="2200">
              <a:latin typeface="Tahoma"/>
              <a:cs typeface="Tahoma"/>
            </a:endParaRPr>
          </a:p>
        </p:txBody>
      </p:sp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779520" y="757427"/>
            <a:ext cx="8744712" cy="365759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6256635" cy="9144000"/>
            <a:chOff x="0" y="0"/>
            <a:chExt cx="16256635" cy="9144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6256507" cy="9143996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971294" y="1370838"/>
              <a:ext cx="12313920" cy="1038225"/>
            </a:xfrm>
            <a:custGeom>
              <a:avLst/>
              <a:gdLst/>
              <a:ahLst/>
              <a:cxnLst/>
              <a:rect l="l" t="t" r="r" b="b"/>
              <a:pathLst>
                <a:path w="12313919" h="1038225">
                  <a:moveTo>
                    <a:pt x="0" y="172973"/>
                  </a:moveTo>
                  <a:lnTo>
                    <a:pt x="6180" y="126999"/>
                  </a:lnTo>
                  <a:lnTo>
                    <a:pt x="23622" y="85682"/>
                  </a:lnTo>
                  <a:lnTo>
                    <a:pt x="50673" y="50672"/>
                  </a:lnTo>
                  <a:lnTo>
                    <a:pt x="85682" y="23621"/>
                  </a:lnTo>
                  <a:lnTo>
                    <a:pt x="127000" y="6180"/>
                  </a:lnTo>
                  <a:lnTo>
                    <a:pt x="172974" y="0"/>
                  </a:lnTo>
                  <a:lnTo>
                    <a:pt x="12140946" y="0"/>
                  </a:lnTo>
                  <a:lnTo>
                    <a:pt x="12186919" y="6180"/>
                  </a:lnTo>
                  <a:lnTo>
                    <a:pt x="12228237" y="23622"/>
                  </a:lnTo>
                  <a:lnTo>
                    <a:pt x="12263246" y="50673"/>
                  </a:lnTo>
                  <a:lnTo>
                    <a:pt x="12290297" y="85682"/>
                  </a:lnTo>
                  <a:lnTo>
                    <a:pt x="12307739" y="127000"/>
                  </a:lnTo>
                  <a:lnTo>
                    <a:pt x="12313919" y="172973"/>
                  </a:lnTo>
                  <a:lnTo>
                    <a:pt x="12313919" y="864869"/>
                  </a:lnTo>
                  <a:lnTo>
                    <a:pt x="12307739" y="910843"/>
                  </a:lnTo>
                  <a:lnTo>
                    <a:pt x="12290298" y="952161"/>
                  </a:lnTo>
                  <a:lnTo>
                    <a:pt x="12263247" y="987170"/>
                  </a:lnTo>
                  <a:lnTo>
                    <a:pt x="12228237" y="1014221"/>
                  </a:lnTo>
                  <a:lnTo>
                    <a:pt x="12186920" y="1031663"/>
                  </a:lnTo>
                  <a:lnTo>
                    <a:pt x="12140946" y="1037843"/>
                  </a:lnTo>
                  <a:lnTo>
                    <a:pt x="172974" y="1037843"/>
                  </a:lnTo>
                  <a:lnTo>
                    <a:pt x="127000" y="1031663"/>
                  </a:lnTo>
                  <a:lnTo>
                    <a:pt x="85682" y="1014221"/>
                  </a:lnTo>
                  <a:lnTo>
                    <a:pt x="50673" y="987170"/>
                  </a:lnTo>
                  <a:lnTo>
                    <a:pt x="23622" y="952161"/>
                  </a:lnTo>
                  <a:lnTo>
                    <a:pt x="6180" y="910843"/>
                  </a:lnTo>
                  <a:lnTo>
                    <a:pt x="0" y="864869"/>
                  </a:lnTo>
                  <a:lnTo>
                    <a:pt x="0" y="172973"/>
                  </a:lnTo>
                  <a:close/>
                </a:path>
              </a:pathLst>
            </a:custGeom>
            <a:ln w="25400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2957829" y="1505310"/>
            <a:ext cx="10337165" cy="797560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500"/>
              </a:spcBef>
            </a:pPr>
            <a:r>
              <a:rPr sz="2200" spc="45" dirty="0">
                <a:solidFill>
                  <a:srgbClr val="3E3E3E"/>
                </a:solidFill>
                <a:latin typeface="Tahoma"/>
                <a:cs typeface="Tahoma"/>
              </a:rPr>
              <a:t>Agile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is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an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iterative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development</a:t>
            </a:r>
            <a:r>
              <a:rPr sz="2200" spc="-8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process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that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Tahoma"/>
                <a:cs typeface="Tahoma"/>
              </a:rPr>
              <a:t>promotes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continuous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iteration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of</a:t>
            </a:r>
            <a:endParaRPr sz="2200">
              <a:latin typeface="Tahoma"/>
              <a:cs typeface="Tahoma"/>
            </a:endParaRPr>
          </a:p>
          <a:p>
            <a:pPr algn="ctr">
              <a:lnSpc>
                <a:spcPct val="100000"/>
              </a:lnSpc>
              <a:spcBef>
                <a:spcPts val="400"/>
              </a:spcBef>
            </a:pP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development</a:t>
            </a:r>
            <a:r>
              <a:rPr sz="2200" spc="-8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and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ahoma"/>
                <a:cs typeface="Tahoma"/>
              </a:rPr>
              <a:t>testing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throughout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project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ahoma"/>
                <a:cs typeface="Tahoma"/>
              </a:rPr>
              <a:t>life</a:t>
            </a:r>
            <a:r>
              <a:rPr sz="2200" spc="-6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" dirty="0">
                <a:solidFill>
                  <a:srgbClr val="3E3E3E"/>
                </a:solidFill>
                <a:latin typeface="Tahoma"/>
                <a:cs typeface="Tahoma"/>
              </a:rPr>
              <a:t>cycle.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6881876" y="306451"/>
            <a:ext cx="249237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0" dirty="0">
                <a:solidFill>
                  <a:srgbClr val="3E3E3E"/>
                </a:solidFill>
              </a:rPr>
              <a:t>What</a:t>
            </a:r>
            <a:r>
              <a:rPr spc="-90" dirty="0">
                <a:solidFill>
                  <a:srgbClr val="3E3E3E"/>
                </a:solidFill>
              </a:rPr>
              <a:t> </a:t>
            </a:r>
            <a:r>
              <a:rPr spc="-240" dirty="0">
                <a:solidFill>
                  <a:srgbClr val="3E3E3E"/>
                </a:solidFill>
              </a:rPr>
              <a:t>I</a:t>
            </a:r>
            <a:r>
              <a:rPr spc="-250" dirty="0">
                <a:solidFill>
                  <a:srgbClr val="3E3E3E"/>
                </a:solidFill>
              </a:rPr>
              <a:t>s</a:t>
            </a:r>
            <a:r>
              <a:rPr spc="-95" dirty="0">
                <a:solidFill>
                  <a:srgbClr val="3E3E3E"/>
                </a:solidFill>
              </a:rPr>
              <a:t> </a:t>
            </a:r>
            <a:r>
              <a:rPr spc="-70" dirty="0">
                <a:solidFill>
                  <a:srgbClr val="3E3E3E"/>
                </a:solidFill>
              </a:rPr>
              <a:t>Agile?</a:t>
            </a: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462015" y="3032760"/>
            <a:ext cx="5332476" cy="5093208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7289292" y="4805171"/>
            <a:ext cx="1868805" cy="120142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25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0"/>
              </a:spcBef>
            </a:pPr>
            <a:endParaRPr sz="2800">
              <a:latin typeface="Times New Roman"/>
              <a:cs typeface="Times New Roman"/>
            </a:endParaRPr>
          </a:p>
          <a:p>
            <a:pPr marL="122555">
              <a:lnSpc>
                <a:spcPct val="100000"/>
              </a:lnSpc>
            </a:pPr>
            <a:r>
              <a:rPr sz="2200" b="1" spc="-35" dirty="0">
                <a:latin typeface="Tahoma"/>
                <a:cs typeface="Tahoma"/>
              </a:rPr>
              <a:t>Agile</a:t>
            </a:r>
            <a:r>
              <a:rPr sz="2200" b="1" spc="-90" dirty="0">
                <a:latin typeface="Tahoma"/>
                <a:cs typeface="Tahoma"/>
              </a:rPr>
              <a:t> </a:t>
            </a:r>
            <a:r>
              <a:rPr sz="2200" b="1" spc="20" dirty="0">
                <a:latin typeface="Tahoma"/>
                <a:cs typeface="Tahoma"/>
              </a:rPr>
              <a:t>Model</a:t>
            </a:r>
            <a:endParaRPr sz="2200">
              <a:latin typeface="Tahoma"/>
              <a:cs typeface="Tahoma"/>
            </a:endParaRP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297167" y="757427"/>
            <a:ext cx="3709416" cy="365759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6256635" cy="9144000"/>
            <a:chOff x="0" y="0"/>
            <a:chExt cx="16256635" cy="9144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6256507" cy="914399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41120" y="1197863"/>
              <a:ext cx="13574267" cy="6009766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881876" y="306451"/>
            <a:ext cx="249237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0" dirty="0">
                <a:solidFill>
                  <a:srgbClr val="3E3E3E"/>
                </a:solidFill>
              </a:rPr>
              <a:t>What</a:t>
            </a:r>
            <a:r>
              <a:rPr spc="-90" dirty="0">
                <a:solidFill>
                  <a:srgbClr val="3E3E3E"/>
                </a:solidFill>
              </a:rPr>
              <a:t> </a:t>
            </a:r>
            <a:r>
              <a:rPr spc="-240" dirty="0">
                <a:solidFill>
                  <a:srgbClr val="3E3E3E"/>
                </a:solidFill>
              </a:rPr>
              <a:t>I</a:t>
            </a:r>
            <a:r>
              <a:rPr spc="-250" dirty="0">
                <a:solidFill>
                  <a:srgbClr val="3E3E3E"/>
                </a:solidFill>
              </a:rPr>
              <a:t>s</a:t>
            </a:r>
            <a:r>
              <a:rPr spc="-95" dirty="0">
                <a:solidFill>
                  <a:srgbClr val="3E3E3E"/>
                </a:solidFill>
              </a:rPr>
              <a:t> </a:t>
            </a:r>
            <a:r>
              <a:rPr spc="-70" dirty="0">
                <a:solidFill>
                  <a:srgbClr val="3E3E3E"/>
                </a:solidFill>
              </a:rPr>
              <a:t>Agile?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548119" y="7673746"/>
            <a:ext cx="316039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70" dirty="0">
                <a:latin typeface="Tahoma"/>
                <a:cs typeface="Tahoma"/>
              </a:rPr>
              <a:t>Example</a:t>
            </a:r>
            <a:r>
              <a:rPr sz="2000" spc="-114" dirty="0">
                <a:latin typeface="Tahoma"/>
                <a:cs typeface="Tahoma"/>
              </a:rPr>
              <a:t> </a:t>
            </a:r>
            <a:r>
              <a:rPr sz="2000" spc="80" dirty="0">
                <a:latin typeface="Tahoma"/>
                <a:cs typeface="Tahoma"/>
              </a:rPr>
              <a:t>of</a:t>
            </a:r>
            <a:r>
              <a:rPr sz="2000" spc="-114" dirty="0">
                <a:latin typeface="Tahoma"/>
                <a:cs typeface="Tahoma"/>
              </a:rPr>
              <a:t> </a:t>
            </a:r>
            <a:r>
              <a:rPr sz="2000" spc="85" dirty="0">
                <a:latin typeface="Tahoma"/>
                <a:cs typeface="Tahoma"/>
              </a:rPr>
              <a:t>an</a:t>
            </a:r>
            <a:r>
              <a:rPr sz="2000" spc="-110" dirty="0">
                <a:latin typeface="Tahoma"/>
                <a:cs typeface="Tahoma"/>
              </a:rPr>
              <a:t> </a:t>
            </a:r>
            <a:r>
              <a:rPr sz="2000" spc="40" dirty="0">
                <a:latin typeface="Tahoma"/>
                <a:cs typeface="Tahoma"/>
              </a:rPr>
              <a:t>Agile</a:t>
            </a:r>
            <a:r>
              <a:rPr sz="2000" spc="-114" dirty="0">
                <a:latin typeface="Tahoma"/>
                <a:cs typeface="Tahoma"/>
              </a:rPr>
              <a:t> </a:t>
            </a:r>
            <a:r>
              <a:rPr sz="2000" spc="125" dirty="0">
                <a:latin typeface="Tahoma"/>
                <a:cs typeface="Tahoma"/>
              </a:rPr>
              <a:t>Model</a:t>
            </a:r>
            <a:endParaRPr sz="2000">
              <a:latin typeface="Tahoma"/>
              <a:cs typeface="Tahoma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297167" y="757427"/>
            <a:ext cx="3709416" cy="365759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368288" y="306451"/>
            <a:ext cx="35172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" dirty="0">
                <a:solidFill>
                  <a:srgbClr val="3E3E3E"/>
                </a:solidFill>
              </a:rPr>
              <a:t>Advantages</a:t>
            </a:r>
            <a:r>
              <a:rPr spc="-130" dirty="0">
                <a:solidFill>
                  <a:srgbClr val="3E3E3E"/>
                </a:solidFill>
              </a:rPr>
              <a:t> </a:t>
            </a:r>
            <a:r>
              <a:rPr spc="5" dirty="0">
                <a:solidFill>
                  <a:srgbClr val="3E3E3E"/>
                </a:solidFill>
              </a:rPr>
              <a:t>of</a:t>
            </a:r>
            <a:r>
              <a:rPr spc="-120" dirty="0">
                <a:solidFill>
                  <a:srgbClr val="3E3E3E"/>
                </a:solidFill>
              </a:rPr>
              <a:t> </a:t>
            </a:r>
            <a:r>
              <a:rPr spc="-35" dirty="0">
                <a:solidFill>
                  <a:srgbClr val="3E3E3E"/>
                </a:solidFill>
              </a:rPr>
              <a:t>Agile</a:t>
            </a:r>
          </a:p>
        </p:txBody>
      </p:sp>
      <p:sp>
        <p:nvSpPr>
          <p:cNvPr id="4" name="object 4"/>
          <p:cNvSpPr/>
          <p:nvPr/>
        </p:nvSpPr>
        <p:spPr>
          <a:xfrm>
            <a:off x="2337054" y="2492501"/>
            <a:ext cx="11584305" cy="4450080"/>
          </a:xfrm>
          <a:custGeom>
            <a:avLst/>
            <a:gdLst/>
            <a:ahLst/>
            <a:cxnLst/>
            <a:rect l="l" t="t" r="r" b="b"/>
            <a:pathLst>
              <a:path w="11584305" h="4450080">
                <a:moveTo>
                  <a:pt x="0" y="160527"/>
                </a:moveTo>
                <a:lnTo>
                  <a:pt x="8184" y="109793"/>
                </a:lnTo>
                <a:lnTo>
                  <a:pt x="30975" y="65727"/>
                </a:lnTo>
                <a:lnTo>
                  <a:pt x="65727" y="30975"/>
                </a:lnTo>
                <a:lnTo>
                  <a:pt x="109793" y="8184"/>
                </a:lnTo>
                <a:lnTo>
                  <a:pt x="160527" y="0"/>
                </a:lnTo>
                <a:lnTo>
                  <a:pt x="11423396" y="0"/>
                </a:lnTo>
                <a:lnTo>
                  <a:pt x="11474130" y="8184"/>
                </a:lnTo>
                <a:lnTo>
                  <a:pt x="11518196" y="30975"/>
                </a:lnTo>
                <a:lnTo>
                  <a:pt x="11552948" y="65727"/>
                </a:lnTo>
                <a:lnTo>
                  <a:pt x="11575739" y="109793"/>
                </a:lnTo>
                <a:lnTo>
                  <a:pt x="11583924" y="160527"/>
                </a:lnTo>
                <a:lnTo>
                  <a:pt x="11583924" y="4289552"/>
                </a:lnTo>
                <a:lnTo>
                  <a:pt x="11575739" y="4340286"/>
                </a:lnTo>
                <a:lnTo>
                  <a:pt x="11552948" y="4384352"/>
                </a:lnTo>
                <a:lnTo>
                  <a:pt x="11518196" y="4419104"/>
                </a:lnTo>
                <a:lnTo>
                  <a:pt x="11474130" y="4441895"/>
                </a:lnTo>
                <a:lnTo>
                  <a:pt x="11423396" y="4450080"/>
                </a:lnTo>
                <a:lnTo>
                  <a:pt x="160527" y="4450080"/>
                </a:lnTo>
                <a:lnTo>
                  <a:pt x="109793" y="4441895"/>
                </a:lnTo>
                <a:lnTo>
                  <a:pt x="65727" y="4419104"/>
                </a:lnTo>
                <a:lnTo>
                  <a:pt x="30975" y="4384352"/>
                </a:lnTo>
                <a:lnTo>
                  <a:pt x="8184" y="4340286"/>
                </a:lnTo>
                <a:lnTo>
                  <a:pt x="0" y="4289552"/>
                </a:lnTo>
                <a:lnTo>
                  <a:pt x="0" y="160527"/>
                </a:lnTo>
                <a:close/>
              </a:path>
            </a:pathLst>
          </a:custGeom>
          <a:ln w="317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622804" y="2148839"/>
            <a:ext cx="4267200" cy="666115"/>
          </a:xfrm>
          <a:custGeom>
            <a:avLst/>
            <a:gdLst/>
            <a:ahLst/>
            <a:cxnLst/>
            <a:rect l="l" t="t" r="r" b="b"/>
            <a:pathLst>
              <a:path w="4267200" h="666114">
                <a:moveTo>
                  <a:pt x="4156202" y="0"/>
                </a:moveTo>
                <a:lnTo>
                  <a:pt x="110997" y="0"/>
                </a:lnTo>
                <a:lnTo>
                  <a:pt x="67776" y="8717"/>
                </a:lnTo>
                <a:lnTo>
                  <a:pt x="32496" y="32496"/>
                </a:lnTo>
                <a:lnTo>
                  <a:pt x="8717" y="67776"/>
                </a:lnTo>
                <a:lnTo>
                  <a:pt x="0" y="110998"/>
                </a:lnTo>
                <a:lnTo>
                  <a:pt x="0" y="554989"/>
                </a:lnTo>
                <a:lnTo>
                  <a:pt x="8717" y="598211"/>
                </a:lnTo>
                <a:lnTo>
                  <a:pt x="32496" y="633491"/>
                </a:lnTo>
                <a:lnTo>
                  <a:pt x="67776" y="657270"/>
                </a:lnTo>
                <a:lnTo>
                  <a:pt x="110997" y="665987"/>
                </a:lnTo>
                <a:lnTo>
                  <a:pt x="4156202" y="665987"/>
                </a:lnTo>
                <a:lnTo>
                  <a:pt x="4199423" y="657270"/>
                </a:lnTo>
                <a:lnTo>
                  <a:pt x="4234703" y="633491"/>
                </a:lnTo>
                <a:lnTo>
                  <a:pt x="4258482" y="598211"/>
                </a:lnTo>
                <a:lnTo>
                  <a:pt x="4267200" y="554989"/>
                </a:lnTo>
                <a:lnTo>
                  <a:pt x="4267200" y="110998"/>
                </a:lnTo>
                <a:lnTo>
                  <a:pt x="4258482" y="67776"/>
                </a:lnTo>
                <a:lnTo>
                  <a:pt x="4234703" y="32496"/>
                </a:lnTo>
                <a:lnTo>
                  <a:pt x="4199423" y="8717"/>
                </a:lnTo>
                <a:lnTo>
                  <a:pt x="4156202" y="0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550032" y="2287269"/>
            <a:ext cx="9366250" cy="41840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81330">
              <a:lnSpc>
                <a:spcPct val="100000"/>
              </a:lnSpc>
              <a:spcBef>
                <a:spcPts val="95"/>
              </a:spcBef>
            </a:pPr>
            <a:r>
              <a:rPr sz="2200" spc="60" dirty="0">
                <a:solidFill>
                  <a:srgbClr val="FFFFFF"/>
                </a:solidFill>
                <a:latin typeface="Tahoma"/>
                <a:cs typeface="Tahoma"/>
              </a:rPr>
              <a:t>Advantages</a:t>
            </a:r>
            <a:r>
              <a:rPr sz="22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FFFFFF"/>
                </a:solidFill>
                <a:latin typeface="Tahoma"/>
                <a:cs typeface="Tahoma"/>
              </a:rPr>
              <a:t>of</a:t>
            </a:r>
            <a:r>
              <a:rPr sz="2200" spc="-1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45" dirty="0">
                <a:solidFill>
                  <a:srgbClr val="FFFFFF"/>
                </a:solidFill>
                <a:latin typeface="Tahoma"/>
                <a:cs typeface="Tahoma"/>
              </a:rPr>
              <a:t>Agile</a:t>
            </a:r>
            <a:r>
              <a:rPr sz="22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110" dirty="0">
                <a:solidFill>
                  <a:srgbClr val="FFFFFF"/>
                </a:solidFill>
                <a:latin typeface="Tahoma"/>
                <a:cs typeface="Tahoma"/>
              </a:rPr>
              <a:t>model</a:t>
            </a:r>
            <a:endParaRPr sz="22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600">
              <a:latin typeface="Tahoma"/>
              <a:cs typeface="Tahoma"/>
            </a:endParaRPr>
          </a:p>
          <a:p>
            <a:pPr marL="381000" indent="-368935">
              <a:lnSpc>
                <a:spcPct val="100000"/>
              </a:lnSpc>
              <a:buChar char="●"/>
              <a:tabLst>
                <a:tab pos="381000" algn="l"/>
                <a:tab pos="381635" algn="l"/>
              </a:tabLst>
            </a:pPr>
            <a:r>
              <a:rPr sz="2200" spc="50" dirty="0">
                <a:solidFill>
                  <a:srgbClr val="3E3E3E"/>
                </a:solidFill>
                <a:latin typeface="Tahoma"/>
                <a:cs typeface="Tahoma"/>
              </a:rPr>
              <a:t>Regular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interactions</a:t>
            </a:r>
            <a:r>
              <a:rPr sz="2200" spc="-8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with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stakeholders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and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team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10" dirty="0">
                <a:solidFill>
                  <a:srgbClr val="3E3E3E"/>
                </a:solidFill>
                <a:latin typeface="Tahoma"/>
                <a:cs typeface="Tahoma"/>
              </a:rPr>
              <a:t>members</a:t>
            </a:r>
            <a:endParaRPr sz="22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Clr>
                <a:srgbClr val="3E3E3E"/>
              </a:buClr>
              <a:buFont typeface="Tahoma"/>
              <a:buChar char="●"/>
            </a:pPr>
            <a:endParaRPr sz="2800">
              <a:latin typeface="Tahoma"/>
              <a:cs typeface="Tahoma"/>
            </a:endParaRPr>
          </a:p>
          <a:p>
            <a:pPr marL="381000" indent="-368935">
              <a:lnSpc>
                <a:spcPct val="100000"/>
              </a:lnSpc>
              <a:buChar char="●"/>
              <a:tabLst>
                <a:tab pos="381000" algn="l"/>
                <a:tab pos="381635" algn="l"/>
              </a:tabLst>
            </a:pPr>
            <a:r>
              <a:rPr sz="2200" spc="35" dirty="0">
                <a:solidFill>
                  <a:srgbClr val="3E3E3E"/>
                </a:solidFill>
                <a:latin typeface="Tahoma"/>
                <a:cs typeface="Tahoma"/>
              </a:rPr>
              <a:t>Fast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and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continuous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delivery</a:t>
            </a:r>
            <a:r>
              <a:rPr sz="2200" spc="-7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leads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to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customer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satisfaction</a:t>
            </a:r>
            <a:endParaRPr sz="22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Clr>
                <a:srgbClr val="3E3E3E"/>
              </a:buClr>
              <a:buFont typeface="Tahoma"/>
              <a:buChar char="●"/>
            </a:pPr>
            <a:endParaRPr sz="2800">
              <a:latin typeface="Tahoma"/>
              <a:cs typeface="Tahoma"/>
            </a:endParaRPr>
          </a:p>
          <a:p>
            <a:pPr marL="381000" indent="-368935">
              <a:lnSpc>
                <a:spcPct val="100000"/>
              </a:lnSpc>
              <a:buChar char="●"/>
              <a:tabLst>
                <a:tab pos="381000" algn="l"/>
                <a:tab pos="381635" algn="l"/>
              </a:tabLst>
            </a:pPr>
            <a:r>
              <a:rPr sz="2200" spc="95" dirty="0">
                <a:solidFill>
                  <a:srgbClr val="3E3E3E"/>
                </a:solidFill>
                <a:latin typeface="Tahoma"/>
                <a:cs typeface="Tahoma"/>
              </a:rPr>
              <a:t>Continuous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attention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to</a:t>
            </a:r>
            <a:r>
              <a:rPr sz="2200" spc="-13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technical</a:t>
            </a:r>
            <a:r>
              <a:rPr sz="2200" spc="-8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excellence</a:t>
            </a:r>
            <a:r>
              <a:rPr sz="2200" spc="-7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and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better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design</a:t>
            </a:r>
            <a:endParaRPr sz="22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lr>
                <a:srgbClr val="3E3E3E"/>
              </a:buClr>
              <a:buFont typeface="Tahoma"/>
              <a:buChar char="●"/>
            </a:pPr>
            <a:endParaRPr sz="2800">
              <a:latin typeface="Tahoma"/>
              <a:cs typeface="Tahoma"/>
            </a:endParaRPr>
          </a:p>
          <a:p>
            <a:pPr marL="381000" indent="-368935">
              <a:lnSpc>
                <a:spcPct val="100000"/>
              </a:lnSpc>
              <a:buChar char="●"/>
              <a:tabLst>
                <a:tab pos="381000" algn="l"/>
                <a:tab pos="381635" algn="l"/>
              </a:tabLst>
            </a:pPr>
            <a:r>
              <a:rPr sz="2200" spc="50" dirty="0">
                <a:solidFill>
                  <a:srgbClr val="3E3E3E"/>
                </a:solidFill>
                <a:latin typeface="Tahoma"/>
                <a:cs typeface="Tahoma"/>
              </a:rPr>
              <a:t>Regular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adaptation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to</a:t>
            </a:r>
            <a:r>
              <a:rPr sz="2200" spc="-12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changing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requirements</a:t>
            </a:r>
            <a:endParaRPr sz="22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Clr>
                <a:srgbClr val="3E3E3E"/>
              </a:buClr>
              <a:buFont typeface="Tahoma"/>
              <a:buChar char="●"/>
            </a:pPr>
            <a:endParaRPr sz="2800">
              <a:latin typeface="Tahoma"/>
              <a:cs typeface="Tahoma"/>
            </a:endParaRPr>
          </a:p>
          <a:p>
            <a:pPr marL="381000" indent="-368935">
              <a:lnSpc>
                <a:spcPct val="100000"/>
              </a:lnSpc>
              <a:buChar char="●"/>
              <a:tabLst>
                <a:tab pos="381000" algn="l"/>
                <a:tab pos="381635" algn="l"/>
              </a:tabLst>
            </a:pPr>
            <a:r>
              <a:rPr sz="2200" spc="95" dirty="0">
                <a:solidFill>
                  <a:srgbClr val="3E3E3E"/>
                </a:solidFill>
                <a:latin typeface="Tahoma"/>
                <a:cs typeface="Tahoma"/>
              </a:rPr>
              <a:t>Continuous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ahoma"/>
                <a:cs typeface="Tahoma"/>
              </a:rPr>
              <a:t>testing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and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Tahoma"/>
                <a:cs typeface="Tahoma"/>
              </a:rPr>
              <a:t>deployment</a:t>
            </a:r>
            <a:r>
              <a:rPr sz="2200" spc="-6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results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in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better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quality</a:t>
            </a:r>
            <a:r>
              <a:rPr sz="2200" spc="-8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software</a:t>
            </a:r>
            <a:endParaRPr sz="2200">
              <a:latin typeface="Tahoma"/>
              <a:cs typeface="Tahoma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437632" y="757427"/>
            <a:ext cx="5428488" cy="365759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506971" y="306451"/>
            <a:ext cx="324040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0" dirty="0">
                <a:solidFill>
                  <a:srgbClr val="3E3E3E"/>
                </a:solidFill>
              </a:rPr>
              <a:t>DevOps</a:t>
            </a:r>
            <a:r>
              <a:rPr spc="-120" dirty="0">
                <a:solidFill>
                  <a:srgbClr val="3E3E3E"/>
                </a:solidFill>
              </a:rPr>
              <a:t> </a:t>
            </a:r>
            <a:r>
              <a:rPr dirty="0">
                <a:solidFill>
                  <a:srgbClr val="3E3E3E"/>
                </a:solidFill>
              </a:rPr>
              <a:t>with</a:t>
            </a:r>
            <a:r>
              <a:rPr spc="-114" dirty="0">
                <a:solidFill>
                  <a:srgbClr val="3E3E3E"/>
                </a:solidFill>
              </a:rPr>
              <a:t> </a:t>
            </a:r>
            <a:r>
              <a:rPr spc="-35" dirty="0">
                <a:solidFill>
                  <a:srgbClr val="3E3E3E"/>
                </a:solidFill>
              </a:rPr>
              <a:t>Agile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221985" y="1848611"/>
            <a:ext cx="5813552" cy="5605272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334769" y="5671718"/>
            <a:ext cx="3807460" cy="1183005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500"/>
              </a:spcBef>
            </a:pP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Stakeholders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and</a:t>
            </a:r>
            <a:r>
              <a:rPr sz="2200" spc="-13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developers</a:t>
            </a:r>
            <a:endParaRPr sz="2200">
              <a:latin typeface="Tahoma"/>
              <a:cs typeface="Tahoma"/>
            </a:endParaRPr>
          </a:p>
          <a:p>
            <a:pPr marL="823594" marR="5080" indent="397510" algn="r">
              <a:lnSpc>
                <a:spcPct val="114999"/>
              </a:lnSpc>
            </a:pP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must</a:t>
            </a:r>
            <a:r>
              <a:rPr sz="2200" spc="-14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work</a:t>
            </a:r>
            <a:r>
              <a:rPr sz="2200" spc="-15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together </a:t>
            </a:r>
            <a:r>
              <a:rPr sz="2200" spc="-67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throughout</a:t>
            </a:r>
            <a:r>
              <a:rPr sz="2200" spc="-12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sz="2200" spc="-12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project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565275" y="2409596"/>
            <a:ext cx="3763645" cy="11823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325755" algn="r">
              <a:lnSpc>
                <a:spcPct val="114999"/>
              </a:lnSpc>
              <a:spcBef>
                <a:spcPts val="100"/>
              </a:spcBef>
            </a:pPr>
            <a:r>
              <a:rPr sz="2200" spc="35" dirty="0">
                <a:solidFill>
                  <a:srgbClr val="3E3E3E"/>
                </a:solidFill>
                <a:latin typeface="Tahoma"/>
                <a:cs typeface="Tahoma"/>
              </a:rPr>
              <a:t>Satisfy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customers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through </a:t>
            </a:r>
            <a:r>
              <a:rPr sz="2200" spc="-67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early </a:t>
            </a: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and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continuous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delivery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of</a:t>
            </a:r>
            <a:r>
              <a:rPr sz="2200" spc="-12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valuable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software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114278" y="3788541"/>
            <a:ext cx="3731895" cy="11823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95"/>
              </a:spcBef>
            </a:pP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Deliver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working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software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 frequently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with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a</a:t>
            </a:r>
            <a:r>
              <a:rPr sz="2200" spc="-13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preference </a:t>
            </a:r>
            <a:r>
              <a:rPr sz="2200" spc="-67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for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shorter</a:t>
            </a:r>
            <a:r>
              <a:rPr sz="2200" spc="-12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timescale</a:t>
            </a:r>
            <a:endParaRPr sz="2200">
              <a:latin typeface="Tahoma"/>
              <a:cs typeface="Tahoma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684520" y="757427"/>
            <a:ext cx="4934712" cy="365759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6256635" cy="9144000"/>
            <a:chOff x="0" y="0"/>
            <a:chExt cx="16256635" cy="9144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6256507" cy="9143996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082284" y="1601724"/>
              <a:ext cx="4051300" cy="4038600"/>
            </a:xfrm>
            <a:custGeom>
              <a:avLst/>
              <a:gdLst/>
              <a:ahLst/>
              <a:cxnLst/>
              <a:rect l="l" t="t" r="r" b="b"/>
              <a:pathLst>
                <a:path w="4051300" h="4038600">
                  <a:moveTo>
                    <a:pt x="2265209" y="4025900"/>
                  </a:moveTo>
                  <a:lnTo>
                    <a:pt x="1785582" y="4025900"/>
                  </a:lnTo>
                  <a:lnTo>
                    <a:pt x="1832929" y="4038600"/>
                  </a:lnTo>
                  <a:lnTo>
                    <a:pt x="2217862" y="4038600"/>
                  </a:lnTo>
                  <a:lnTo>
                    <a:pt x="2265209" y="4025900"/>
                  </a:lnTo>
                  <a:close/>
                </a:path>
                <a:path w="4051300" h="4038600">
                  <a:moveTo>
                    <a:pt x="2358890" y="4013200"/>
                  </a:moveTo>
                  <a:lnTo>
                    <a:pt x="1691901" y="4013200"/>
                  </a:lnTo>
                  <a:lnTo>
                    <a:pt x="1738569" y="4025900"/>
                  </a:lnTo>
                  <a:lnTo>
                    <a:pt x="2312222" y="4025900"/>
                  </a:lnTo>
                  <a:lnTo>
                    <a:pt x="2358890" y="4013200"/>
                  </a:lnTo>
                  <a:close/>
                </a:path>
                <a:path w="4051300" h="4038600">
                  <a:moveTo>
                    <a:pt x="2451136" y="38100"/>
                  </a:moveTo>
                  <a:lnTo>
                    <a:pt x="1599655" y="38100"/>
                  </a:lnTo>
                  <a:lnTo>
                    <a:pt x="1332529" y="114300"/>
                  </a:lnTo>
                  <a:lnTo>
                    <a:pt x="1289543" y="139700"/>
                  </a:lnTo>
                  <a:lnTo>
                    <a:pt x="1204999" y="165100"/>
                  </a:lnTo>
                  <a:lnTo>
                    <a:pt x="1122445" y="215900"/>
                  </a:lnTo>
                  <a:lnTo>
                    <a:pt x="1081946" y="228600"/>
                  </a:lnTo>
                  <a:lnTo>
                    <a:pt x="1002566" y="279400"/>
                  </a:lnTo>
                  <a:lnTo>
                    <a:pt x="963710" y="292100"/>
                  </a:lnTo>
                  <a:lnTo>
                    <a:pt x="925427" y="317500"/>
                  </a:lnTo>
                  <a:lnTo>
                    <a:pt x="887730" y="342900"/>
                  </a:lnTo>
                  <a:lnTo>
                    <a:pt x="850632" y="368300"/>
                  </a:lnTo>
                  <a:lnTo>
                    <a:pt x="814144" y="393700"/>
                  </a:lnTo>
                  <a:lnTo>
                    <a:pt x="778281" y="431800"/>
                  </a:lnTo>
                  <a:lnTo>
                    <a:pt x="743053" y="457200"/>
                  </a:lnTo>
                  <a:lnTo>
                    <a:pt x="708474" y="482600"/>
                  </a:lnTo>
                  <a:lnTo>
                    <a:pt x="674557" y="508000"/>
                  </a:lnTo>
                  <a:lnTo>
                    <a:pt x="641314" y="546100"/>
                  </a:lnTo>
                  <a:lnTo>
                    <a:pt x="608757" y="571500"/>
                  </a:lnTo>
                  <a:lnTo>
                    <a:pt x="576900" y="609600"/>
                  </a:lnTo>
                  <a:lnTo>
                    <a:pt x="545755" y="635000"/>
                  </a:lnTo>
                  <a:lnTo>
                    <a:pt x="515334" y="673100"/>
                  </a:lnTo>
                  <a:lnTo>
                    <a:pt x="485651" y="711200"/>
                  </a:lnTo>
                  <a:lnTo>
                    <a:pt x="456717" y="736600"/>
                  </a:lnTo>
                  <a:lnTo>
                    <a:pt x="428546" y="774700"/>
                  </a:lnTo>
                  <a:lnTo>
                    <a:pt x="401150" y="812800"/>
                  </a:lnTo>
                  <a:lnTo>
                    <a:pt x="374542" y="850900"/>
                  </a:lnTo>
                  <a:lnTo>
                    <a:pt x="348734" y="889000"/>
                  </a:lnTo>
                  <a:lnTo>
                    <a:pt x="323739" y="927100"/>
                  </a:lnTo>
                  <a:lnTo>
                    <a:pt x="299570" y="965200"/>
                  </a:lnTo>
                  <a:lnTo>
                    <a:pt x="276239" y="1003300"/>
                  </a:lnTo>
                  <a:lnTo>
                    <a:pt x="253758" y="1041400"/>
                  </a:lnTo>
                  <a:lnTo>
                    <a:pt x="232141" y="1079500"/>
                  </a:lnTo>
                  <a:lnTo>
                    <a:pt x="211401" y="1117600"/>
                  </a:lnTo>
                  <a:lnTo>
                    <a:pt x="191548" y="1155700"/>
                  </a:lnTo>
                  <a:lnTo>
                    <a:pt x="172598" y="1206500"/>
                  </a:lnTo>
                  <a:lnTo>
                    <a:pt x="154561" y="1244600"/>
                  </a:lnTo>
                  <a:lnTo>
                    <a:pt x="137451" y="1282700"/>
                  </a:lnTo>
                  <a:lnTo>
                    <a:pt x="121279" y="1333500"/>
                  </a:lnTo>
                  <a:lnTo>
                    <a:pt x="106060" y="1371600"/>
                  </a:lnTo>
                  <a:lnTo>
                    <a:pt x="91805" y="1422400"/>
                  </a:lnTo>
                  <a:lnTo>
                    <a:pt x="78528" y="1460500"/>
                  </a:lnTo>
                  <a:lnTo>
                    <a:pt x="66239" y="1511300"/>
                  </a:lnTo>
                  <a:lnTo>
                    <a:pt x="54954" y="1549400"/>
                  </a:lnTo>
                  <a:lnTo>
                    <a:pt x="44683" y="1600200"/>
                  </a:lnTo>
                  <a:lnTo>
                    <a:pt x="35439" y="1638300"/>
                  </a:lnTo>
                  <a:lnTo>
                    <a:pt x="27236" y="1689100"/>
                  </a:lnTo>
                  <a:lnTo>
                    <a:pt x="20086" y="1739900"/>
                  </a:lnTo>
                  <a:lnTo>
                    <a:pt x="14001" y="1778000"/>
                  </a:lnTo>
                  <a:lnTo>
                    <a:pt x="8994" y="1828800"/>
                  </a:lnTo>
                  <a:lnTo>
                    <a:pt x="5078" y="1879600"/>
                  </a:lnTo>
                  <a:lnTo>
                    <a:pt x="2265" y="1930400"/>
                  </a:lnTo>
                  <a:lnTo>
                    <a:pt x="568" y="1968500"/>
                  </a:lnTo>
                  <a:lnTo>
                    <a:pt x="0" y="2019300"/>
                  </a:lnTo>
                  <a:lnTo>
                    <a:pt x="568" y="2070100"/>
                  </a:lnTo>
                  <a:lnTo>
                    <a:pt x="2265" y="2120900"/>
                  </a:lnTo>
                  <a:lnTo>
                    <a:pt x="5078" y="2171700"/>
                  </a:lnTo>
                  <a:lnTo>
                    <a:pt x="8994" y="2209800"/>
                  </a:lnTo>
                  <a:lnTo>
                    <a:pt x="14001" y="2260600"/>
                  </a:lnTo>
                  <a:lnTo>
                    <a:pt x="20086" y="2311400"/>
                  </a:lnTo>
                  <a:lnTo>
                    <a:pt x="27236" y="2349500"/>
                  </a:lnTo>
                  <a:lnTo>
                    <a:pt x="35439" y="2400300"/>
                  </a:lnTo>
                  <a:lnTo>
                    <a:pt x="44683" y="2451100"/>
                  </a:lnTo>
                  <a:lnTo>
                    <a:pt x="54954" y="2489200"/>
                  </a:lnTo>
                  <a:lnTo>
                    <a:pt x="66239" y="2540000"/>
                  </a:lnTo>
                  <a:lnTo>
                    <a:pt x="78528" y="2578100"/>
                  </a:lnTo>
                  <a:lnTo>
                    <a:pt x="91805" y="2628900"/>
                  </a:lnTo>
                  <a:lnTo>
                    <a:pt x="106060" y="2667000"/>
                  </a:lnTo>
                  <a:lnTo>
                    <a:pt x="121279" y="2717800"/>
                  </a:lnTo>
                  <a:lnTo>
                    <a:pt x="137451" y="2755900"/>
                  </a:lnTo>
                  <a:lnTo>
                    <a:pt x="154561" y="2794000"/>
                  </a:lnTo>
                  <a:lnTo>
                    <a:pt x="172598" y="2844800"/>
                  </a:lnTo>
                  <a:lnTo>
                    <a:pt x="191548" y="2882900"/>
                  </a:lnTo>
                  <a:lnTo>
                    <a:pt x="211401" y="2921000"/>
                  </a:lnTo>
                  <a:lnTo>
                    <a:pt x="232141" y="2959100"/>
                  </a:lnTo>
                  <a:lnTo>
                    <a:pt x="253758" y="3009900"/>
                  </a:lnTo>
                  <a:lnTo>
                    <a:pt x="276239" y="3048000"/>
                  </a:lnTo>
                  <a:lnTo>
                    <a:pt x="299570" y="3086100"/>
                  </a:lnTo>
                  <a:lnTo>
                    <a:pt x="323739" y="3124200"/>
                  </a:lnTo>
                  <a:lnTo>
                    <a:pt x="348734" y="3162300"/>
                  </a:lnTo>
                  <a:lnTo>
                    <a:pt x="374542" y="3200400"/>
                  </a:lnTo>
                  <a:lnTo>
                    <a:pt x="401150" y="3225800"/>
                  </a:lnTo>
                  <a:lnTo>
                    <a:pt x="428546" y="3263900"/>
                  </a:lnTo>
                  <a:lnTo>
                    <a:pt x="456717" y="3302000"/>
                  </a:lnTo>
                  <a:lnTo>
                    <a:pt x="485651" y="3340100"/>
                  </a:lnTo>
                  <a:lnTo>
                    <a:pt x="515334" y="3365500"/>
                  </a:lnTo>
                  <a:lnTo>
                    <a:pt x="545755" y="3403600"/>
                  </a:lnTo>
                  <a:lnTo>
                    <a:pt x="576900" y="3441700"/>
                  </a:lnTo>
                  <a:lnTo>
                    <a:pt x="608757" y="3467100"/>
                  </a:lnTo>
                  <a:lnTo>
                    <a:pt x="641314" y="3505200"/>
                  </a:lnTo>
                  <a:lnTo>
                    <a:pt x="674557" y="3530600"/>
                  </a:lnTo>
                  <a:lnTo>
                    <a:pt x="708474" y="3556000"/>
                  </a:lnTo>
                  <a:lnTo>
                    <a:pt x="743053" y="3594100"/>
                  </a:lnTo>
                  <a:lnTo>
                    <a:pt x="778281" y="3619500"/>
                  </a:lnTo>
                  <a:lnTo>
                    <a:pt x="814144" y="3644900"/>
                  </a:lnTo>
                  <a:lnTo>
                    <a:pt x="850632" y="3670300"/>
                  </a:lnTo>
                  <a:lnTo>
                    <a:pt x="887730" y="3695700"/>
                  </a:lnTo>
                  <a:lnTo>
                    <a:pt x="925427" y="3721100"/>
                  </a:lnTo>
                  <a:lnTo>
                    <a:pt x="963710" y="3746500"/>
                  </a:lnTo>
                  <a:lnTo>
                    <a:pt x="1041982" y="3797300"/>
                  </a:lnTo>
                  <a:lnTo>
                    <a:pt x="1081946" y="3810000"/>
                  </a:lnTo>
                  <a:lnTo>
                    <a:pt x="1122445" y="3835400"/>
                  </a:lnTo>
                  <a:lnTo>
                    <a:pt x="1163467" y="3848100"/>
                  </a:lnTo>
                  <a:lnTo>
                    <a:pt x="1204999" y="3873500"/>
                  </a:lnTo>
                  <a:lnTo>
                    <a:pt x="1247029" y="3886200"/>
                  </a:lnTo>
                  <a:lnTo>
                    <a:pt x="1289543" y="3911600"/>
                  </a:lnTo>
                  <a:lnTo>
                    <a:pt x="1332529" y="3924300"/>
                  </a:lnTo>
                  <a:lnTo>
                    <a:pt x="1645592" y="4013200"/>
                  </a:lnTo>
                  <a:lnTo>
                    <a:pt x="2405199" y="4013200"/>
                  </a:lnTo>
                  <a:lnTo>
                    <a:pt x="2718262" y="3924300"/>
                  </a:lnTo>
                  <a:lnTo>
                    <a:pt x="2761248" y="3911600"/>
                  </a:lnTo>
                  <a:lnTo>
                    <a:pt x="2803762" y="3886200"/>
                  </a:lnTo>
                  <a:lnTo>
                    <a:pt x="2845792" y="3873500"/>
                  </a:lnTo>
                  <a:lnTo>
                    <a:pt x="2887324" y="3848100"/>
                  </a:lnTo>
                  <a:lnTo>
                    <a:pt x="2928346" y="3835400"/>
                  </a:lnTo>
                  <a:lnTo>
                    <a:pt x="2968845" y="3810000"/>
                  </a:lnTo>
                  <a:lnTo>
                    <a:pt x="3008809" y="3797300"/>
                  </a:lnTo>
                  <a:lnTo>
                    <a:pt x="1881796" y="3797300"/>
                  </a:lnTo>
                  <a:lnTo>
                    <a:pt x="1834601" y="3784600"/>
                  </a:lnTo>
                  <a:lnTo>
                    <a:pt x="1741313" y="3784600"/>
                  </a:lnTo>
                  <a:lnTo>
                    <a:pt x="1471448" y="3708400"/>
                  </a:lnTo>
                  <a:lnTo>
                    <a:pt x="1342941" y="3670300"/>
                  </a:lnTo>
                  <a:lnTo>
                    <a:pt x="1301166" y="3644900"/>
                  </a:lnTo>
                  <a:lnTo>
                    <a:pt x="1259948" y="3632200"/>
                  </a:lnTo>
                  <a:lnTo>
                    <a:pt x="1179248" y="3581400"/>
                  </a:lnTo>
                  <a:lnTo>
                    <a:pt x="1139798" y="3568700"/>
                  </a:lnTo>
                  <a:lnTo>
                    <a:pt x="1100971" y="3543300"/>
                  </a:lnTo>
                  <a:lnTo>
                    <a:pt x="1062782" y="3517900"/>
                  </a:lnTo>
                  <a:lnTo>
                    <a:pt x="1025247" y="3492500"/>
                  </a:lnTo>
                  <a:lnTo>
                    <a:pt x="988383" y="3467100"/>
                  </a:lnTo>
                  <a:lnTo>
                    <a:pt x="952207" y="3441700"/>
                  </a:lnTo>
                  <a:lnTo>
                    <a:pt x="916733" y="3416300"/>
                  </a:lnTo>
                  <a:lnTo>
                    <a:pt x="881979" y="3390900"/>
                  </a:lnTo>
                  <a:lnTo>
                    <a:pt x="847960" y="3352800"/>
                  </a:lnTo>
                  <a:lnTo>
                    <a:pt x="814693" y="3327400"/>
                  </a:lnTo>
                  <a:lnTo>
                    <a:pt x="782194" y="3289300"/>
                  </a:lnTo>
                  <a:lnTo>
                    <a:pt x="750480" y="3263900"/>
                  </a:lnTo>
                  <a:lnTo>
                    <a:pt x="719566" y="3225800"/>
                  </a:lnTo>
                  <a:lnTo>
                    <a:pt x="689469" y="3200400"/>
                  </a:lnTo>
                  <a:lnTo>
                    <a:pt x="660205" y="3162300"/>
                  </a:lnTo>
                  <a:lnTo>
                    <a:pt x="631790" y="3124200"/>
                  </a:lnTo>
                  <a:lnTo>
                    <a:pt x="604240" y="3098800"/>
                  </a:lnTo>
                  <a:lnTo>
                    <a:pt x="577572" y="3060700"/>
                  </a:lnTo>
                  <a:lnTo>
                    <a:pt x="551802" y="3022600"/>
                  </a:lnTo>
                  <a:lnTo>
                    <a:pt x="526946" y="2984500"/>
                  </a:lnTo>
                  <a:lnTo>
                    <a:pt x="503020" y="2946400"/>
                  </a:lnTo>
                  <a:lnTo>
                    <a:pt x="480041" y="2908300"/>
                  </a:lnTo>
                  <a:lnTo>
                    <a:pt x="458025" y="2870200"/>
                  </a:lnTo>
                  <a:lnTo>
                    <a:pt x="436988" y="2832100"/>
                  </a:lnTo>
                  <a:lnTo>
                    <a:pt x="416946" y="2781300"/>
                  </a:lnTo>
                  <a:lnTo>
                    <a:pt x="397915" y="2743200"/>
                  </a:lnTo>
                  <a:lnTo>
                    <a:pt x="379912" y="2705100"/>
                  </a:lnTo>
                  <a:lnTo>
                    <a:pt x="362953" y="2667000"/>
                  </a:lnTo>
                  <a:lnTo>
                    <a:pt x="347054" y="2616200"/>
                  </a:lnTo>
                  <a:lnTo>
                    <a:pt x="332231" y="2578100"/>
                  </a:lnTo>
                  <a:lnTo>
                    <a:pt x="318501" y="2527300"/>
                  </a:lnTo>
                  <a:lnTo>
                    <a:pt x="305880" y="2489200"/>
                  </a:lnTo>
                  <a:lnTo>
                    <a:pt x="294384" y="2438400"/>
                  </a:lnTo>
                  <a:lnTo>
                    <a:pt x="284029" y="2400300"/>
                  </a:lnTo>
                  <a:lnTo>
                    <a:pt x="274831" y="2349500"/>
                  </a:lnTo>
                  <a:lnTo>
                    <a:pt x="266807" y="2311400"/>
                  </a:lnTo>
                  <a:lnTo>
                    <a:pt x="259973" y="2260600"/>
                  </a:lnTo>
                  <a:lnTo>
                    <a:pt x="254346" y="2209800"/>
                  </a:lnTo>
                  <a:lnTo>
                    <a:pt x="249940" y="2159000"/>
                  </a:lnTo>
                  <a:lnTo>
                    <a:pt x="246773" y="2120900"/>
                  </a:lnTo>
                  <a:lnTo>
                    <a:pt x="244861" y="2070100"/>
                  </a:lnTo>
                  <a:lnTo>
                    <a:pt x="244220" y="2019300"/>
                  </a:lnTo>
                  <a:lnTo>
                    <a:pt x="244861" y="1968500"/>
                  </a:lnTo>
                  <a:lnTo>
                    <a:pt x="246773" y="1930400"/>
                  </a:lnTo>
                  <a:lnTo>
                    <a:pt x="249940" y="1879600"/>
                  </a:lnTo>
                  <a:lnTo>
                    <a:pt x="254346" y="1828800"/>
                  </a:lnTo>
                  <a:lnTo>
                    <a:pt x="259973" y="1790700"/>
                  </a:lnTo>
                  <a:lnTo>
                    <a:pt x="266807" y="1739900"/>
                  </a:lnTo>
                  <a:lnTo>
                    <a:pt x="274831" y="1689100"/>
                  </a:lnTo>
                  <a:lnTo>
                    <a:pt x="284029" y="1651000"/>
                  </a:lnTo>
                  <a:lnTo>
                    <a:pt x="294384" y="1600200"/>
                  </a:lnTo>
                  <a:lnTo>
                    <a:pt x="305880" y="1562100"/>
                  </a:lnTo>
                  <a:lnTo>
                    <a:pt x="318501" y="1511300"/>
                  </a:lnTo>
                  <a:lnTo>
                    <a:pt x="332231" y="1473200"/>
                  </a:lnTo>
                  <a:lnTo>
                    <a:pt x="347054" y="1422400"/>
                  </a:lnTo>
                  <a:lnTo>
                    <a:pt x="362953" y="1384300"/>
                  </a:lnTo>
                  <a:lnTo>
                    <a:pt x="379912" y="1346200"/>
                  </a:lnTo>
                  <a:lnTo>
                    <a:pt x="397915" y="1295400"/>
                  </a:lnTo>
                  <a:lnTo>
                    <a:pt x="416946" y="1257300"/>
                  </a:lnTo>
                  <a:lnTo>
                    <a:pt x="436988" y="1219200"/>
                  </a:lnTo>
                  <a:lnTo>
                    <a:pt x="458025" y="1181100"/>
                  </a:lnTo>
                  <a:lnTo>
                    <a:pt x="480041" y="1143000"/>
                  </a:lnTo>
                  <a:lnTo>
                    <a:pt x="503020" y="1092200"/>
                  </a:lnTo>
                  <a:lnTo>
                    <a:pt x="526946" y="1054100"/>
                  </a:lnTo>
                  <a:lnTo>
                    <a:pt x="551802" y="1028700"/>
                  </a:lnTo>
                  <a:lnTo>
                    <a:pt x="577572" y="990600"/>
                  </a:lnTo>
                  <a:lnTo>
                    <a:pt x="604240" y="952500"/>
                  </a:lnTo>
                  <a:lnTo>
                    <a:pt x="631790" y="914400"/>
                  </a:lnTo>
                  <a:lnTo>
                    <a:pt x="660205" y="876300"/>
                  </a:lnTo>
                  <a:lnTo>
                    <a:pt x="689469" y="850900"/>
                  </a:lnTo>
                  <a:lnTo>
                    <a:pt x="719566" y="812800"/>
                  </a:lnTo>
                  <a:lnTo>
                    <a:pt x="750480" y="774700"/>
                  </a:lnTo>
                  <a:lnTo>
                    <a:pt x="782194" y="749300"/>
                  </a:lnTo>
                  <a:lnTo>
                    <a:pt x="814693" y="711200"/>
                  </a:lnTo>
                  <a:lnTo>
                    <a:pt x="847960" y="685800"/>
                  </a:lnTo>
                  <a:lnTo>
                    <a:pt x="881979" y="660400"/>
                  </a:lnTo>
                  <a:lnTo>
                    <a:pt x="916733" y="635000"/>
                  </a:lnTo>
                  <a:lnTo>
                    <a:pt x="952207" y="596900"/>
                  </a:lnTo>
                  <a:lnTo>
                    <a:pt x="988383" y="571500"/>
                  </a:lnTo>
                  <a:lnTo>
                    <a:pt x="1025247" y="546100"/>
                  </a:lnTo>
                  <a:lnTo>
                    <a:pt x="1062782" y="520700"/>
                  </a:lnTo>
                  <a:lnTo>
                    <a:pt x="1100971" y="495300"/>
                  </a:lnTo>
                  <a:lnTo>
                    <a:pt x="1139798" y="482600"/>
                  </a:lnTo>
                  <a:lnTo>
                    <a:pt x="1219303" y="431800"/>
                  </a:lnTo>
                  <a:lnTo>
                    <a:pt x="1259948" y="419100"/>
                  </a:lnTo>
                  <a:lnTo>
                    <a:pt x="1301166" y="393700"/>
                  </a:lnTo>
                  <a:lnTo>
                    <a:pt x="1342941" y="381000"/>
                  </a:lnTo>
                  <a:lnTo>
                    <a:pt x="1385257" y="355600"/>
                  </a:lnTo>
                  <a:lnTo>
                    <a:pt x="1649605" y="279400"/>
                  </a:lnTo>
                  <a:lnTo>
                    <a:pt x="1695254" y="279400"/>
                  </a:lnTo>
                  <a:lnTo>
                    <a:pt x="1787768" y="254000"/>
                  </a:lnTo>
                  <a:lnTo>
                    <a:pt x="1881796" y="254000"/>
                  </a:lnTo>
                  <a:lnTo>
                    <a:pt x="1929338" y="241300"/>
                  </a:lnTo>
                  <a:lnTo>
                    <a:pt x="2988827" y="241300"/>
                  </a:lnTo>
                  <a:lnTo>
                    <a:pt x="2968845" y="228600"/>
                  </a:lnTo>
                  <a:lnTo>
                    <a:pt x="2928346" y="215900"/>
                  </a:lnTo>
                  <a:lnTo>
                    <a:pt x="2845792" y="165100"/>
                  </a:lnTo>
                  <a:lnTo>
                    <a:pt x="2761248" y="139700"/>
                  </a:lnTo>
                  <a:lnTo>
                    <a:pt x="2718262" y="114300"/>
                  </a:lnTo>
                  <a:lnTo>
                    <a:pt x="2451136" y="38100"/>
                  </a:lnTo>
                  <a:close/>
                </a:path>
                <a:path w="4051300" h="4038600">
                  <a:moveTo>
                    <a:pt x="2988827" y="241300"/>
                  </a:moveTo>
                  <a:lnTo>
                    <a:pt x="2121453" y="241300"/>
                  </a:lnTo>
                  <a:lnTo>
                    <a:pt x="2168995" y="254000"/>
                  </a:lnTo>
                  <a:lnTo>
                    <a:pt x="2263023" y="254000"/>
                  </a:lnTo>
                  <a:lnTo>
                    <a:pt x="2355537" y="279400"/>
                  </a:lnTo>
                  <a:lnTo>
                    <a:pt x="2401186" y="279400"/>
                  </a:lnTo>
                  <a:lnTo>
                    <a:pt x="2665534" y="355600"/>
                  </a:lnTo>
                  <a:lnTo>
                    <a:pt x="2707850" y="381000"/>
                  </a:lnTo>
                  <a:lnTo>
                    <a:pt x="2749625" y="393700"/>
                  </a:lnTo>
                  <a:lnTo>
                    <a:pt x="2790843" y="419100"/>
                  </a:lnTo>
                  <a:lnTo>
                    <a:pt x="2831488" y="431800"/>
                  </a:lnTo>
                  <a:lnTo>
                    <a:pt x="2910993" y="482600"/>
                  </a:lnTo>
                  <a:lnTo>
                    <a:pt x="2949820" y="495300"/>
                  </a:lnTo>
                  <a:lnTo>
                    <a:pt x="2988009" y="520700"/>
                  </a:lnTo>
                  <a:lnTo>
                    <a:pt x="3025544" y="546100"/>
                  </a:lnTo>
                  <a:lnTo>
                    <a:pt x="3062408" y="571500"/>
                  </a:lnTo>
                  <a:lnTo>
                    <a:pt x="3098584" y="596900"/>
                  </a:lnTo>
                  <a:lnTo>
                    <a:pt x="3134058" y="635000"/>
                  </a:lnTo>
                  <a:lnTo>
                    <a:pt x="3168812" y="660400"/>
                  </a:lnTo>
                  <a:lnTo>
                    <a:pt x="3202831" y="685800"/>
                  </a:lnTo>
                  <a:lnTo>
                    <a:pt x="3236098" y="711200"/>
                  </a:lnTo>
                  <a:lnTo>
                    <a:pt x="3268597" y="749300"/>
                  </a:lnTo>
                  <a:lnTo>
                    <a:pt x="3300311" y="774700"/>
                  </a:lnTo>
                  <a:lnTo>
                    <a:pt x="3331225" y="812800"/>
                  </a:lnTo>
                  <a:lnTo>
                    <a:pt x="3361322" y="850900"/>
                  </a:lnTo>
                  <a:lnTo>
                    <a:pt x="3390586" y="876300"/>
                  </a:lnTo>
                  <a:lnTo>
                    <a:pt x="3419001" y="914400"/>
                  </a:lnTo>
                  <a:lnTo>
                    <a:pt x="3446551" y="952500"/>
                  </a:lnTo>
                  <a:lnTo>
                    <a:pt x="3473219" y="990600"/>
                  </a:lnTo>
                  <a:lnTo>
                    <a:pt x="3498989" y="1028700"/>
                  </a:lnTo>
                  <a:lnTo>
                    <a:pt x="3523845" y="1054100"/>
                  </a:lnTo>
                  <a:lnTo>
                    <a:pt x="3547771" y="1092200"/>
                  </a:lnTo>
                  <a:lnTo>
                    <a:pt x="3570750" y="1143000"/>
                  </a:lnTo>
                  <a:lnTo>
                    <a:pt x="3592766" y="1181100"/>
                  </a:lnTo>
                  <a:lnTo>
                    <a:pt x="3613803" y="1219200"/>
                  </a:lnTo>
                  <a:lnTo>
                    <a:pt x="3633845" y="1257300"/>
                  </a:lnTo>
                  <a:lnTo>
                    <a:pt x="3652876" y="1295400"/>
                  </a:lnTo>
                  <a:lnTo>
                    <a:pt x="3670879" y="1346200"/>
                  </a:lnTo>
                  <a:lnTo>
                    <a:pt x="3687838" y="1384300"/>
                  </a:lnTo>
                  <a:lnTo>
                    <a:pt x="3703737" y="1422400"/>
                  </a:lnTo>
                  <a:lnTo>
                    <a:pt x="3718560" y="1473200"/>
                  </a:lnTo>
                  <a:lnTo>
                    <a:pt x="3732290" y="1511300"/>
                  </a:lnTo>
                  <a:lnTo>
                    <a:pt x="3744911" y="1562100"/>
                  </a:lnTo>
                  <a:lnTo>
                    <a:pt x="3756407" y="1600200"/>
                  </a:lnTo>
                  <a:lnTo>
                    <a:pt x="3766762" y="1651000"/>
                  </a:lnTo>
                  <a:lnTo>
                    <a:pt x="3775960" y="1689100"/>
                  </a:lnTo>
                  <a:lnTo>
                    <a:pt x="3783984" y="1739900"/>
                  </a:lnTo>
                  <a:lnTo>
                    <a:pt x="3790818" y="1790700"/>
                  </a:lnTo>
                  <a:lnTo>
                    <a:pt x="3796445" y="1828800"/>
                  </a:lnTo>
                  <a:lnTo>
                    <a:pt x="3800851" y="1879600"/>
                  </a:lnTo>
                  <a:lnTo>
                    <a:pt x="3804018" y="1930400"/>
                  </a:lnTo>
                  <a:lnTo>
                    <a:pt x="3805930" y="1968500"/>
                  </a:lnTo>
                  <a:lnTo>
                    <a:pt x="3806570" y="2019300"/>
                  </a:lnTo>
                  <a:lnTo>
                    <a:pt x="3805930" y="2070100"/>
                  </a:lnTo>
                  <a:lnTo>
                    <a:pt x="3804018" y="2120900"/>
                  </a:lnTo>
                  <a:lnTo>
                    <a:pt x="3800851" y="2159000"/>
                  </a:lnTo>
                  <a:lnTo>
                    <a:pt x="3796445" y="2209800"/>
                  </a:lnTo>
                  <a:lnTo>
                    <a:pt x="3790818" y="2260600"/>
                  </a:lnTo>
                  <a:lnTo>
                    <a:pt x="3783984" y="2311400"/>
                  </a:lnTo>
                  <a:lnTo>
                    <a:pt x="3775960" y="2349500"/>
                  </a:lnTo>
                  <a:lnTo>
                    <a:pt x="3766762" y="2400300"/>
                  </a:lnTo>
                  <a:lnTo>
                    <a:pt x="3756407" y="2438400"/>
                  </a:lnTo>
                  <a:lnTo>
                    <a:pt x="3744911" y="2489200"/>
                  </a:lnTo>
                  <a:lnTo>
                    <a:pt x="3732290" y="2527300"/>
                  </a:lnTo>
                  <a:lnTo>
                    <a:pt x="3718560" y="2578100"/>
                  </a:lnTo>
                  <a:lnTo>
                    <a:pt x="3703737" y="2616200"/>
                  </a:lnTo>
                  <a:lnTo>
                    <a:pt x="3687838" y="2667000"/>
                  </a:lnTo>
                  <a:lnTo>
                    <a:pt x="3670879" y="2705100"/>
                  </a:lnTo>
                  <a:lnTo>
                    <a:pt x="3652876" y="2743200"/>
                  </a:lnTo>
                  <a:lnTo>
                    <a:pt x="3633845" y="2781300"/>
                  </a:lnTo>
                  <a:lnTo>
                    <a:pt x="3613803" y="2832100"/>
                  </a:lnTo>
                  <a:lnTo>
                    <a:pt x="3592766" y="2870200"/>
                  </a:lnTo>
                  <a:lnTo>
                    <a:pt x="3570750" y="2908300"/>
                  </a:lnTo>
                  <a:lnTo>
                    <a:pt x="3547771" y="2946400"/>
                  </a:lnTo>
                  <a:lnTo>
                    <a:pt x="3523845" y="2984500"/>
                  </a:lnTo>
                  <a:lnTo>
                    <a:pt x="3498989" y="3022600"/>
                  </a:lnTo>
                  <a:lnTo>
                    <a:pt x="3473219" y="3060700"/>
                  </a:lnTo>
                  <a:lnTo>
                    <a:pt x="3446551" y="3098800"/>
                  </a:lnTo>
                  <a:lnTo>
                    <a:pt x="3419001" y="3124200"/>
                  </a:lnTo>
                  <a:lnTo>
                    <a:pt x="3390586" y="3162300"/>
                  </a:lnTo>
                  <a:lnTo>
                    <a:pt x="3361322" y="3200400"/>
                  </a:lnTo>
                  <a:lnTo>
                    <a:pt x="3331225" y="3225800"/>
                  </a:lnTo>
                  <a:lnTo>
                    <a:pt x="3300311" y="3263900"/>
                  </a:lnTo>
                  <a:lnTo>
                    <a:pt x="3268597" y="3289300"/>
                  </a:lnTo>
                  <a:lnTo>
                    <a:pt x="3236098" y="3327400"/>
                  </a:lnTo>
                  <a:lnTo>
                    <a:pt x="3202831" y="3352800"/>
                  </a:lnTo>
                  <a:lnTo>
                    <a:pt x="3168812" y="3390900"/>
                  </a:lnTo>
                  <a:lnTo>
                    <a:pt x="3134058" y="3416300"/>
                  </a:lnTo>
                  <a:lnTo>
                    <a:pt x="3098584" y="3441700"/>
                  </a:lnTo>
                  <a:lnTo>
                    <a:pt x="3062408" y="3467100"/>
                  </a:lnTo>
                  <a:lnTo>
                    <a:pt x="3025544" y="3492500"/>
                  </a:lnTo>
                  <a:lnTo>
                    <a:pt x="2988009" y="3517900"/>
                  </a:lnTo>
                  <a:lnTo>
                    <a:pt x="2949820" y="3543300"/>
                  </a:lnTo>
                  <a:lnTo>
                    <a:pt x="2910993" y="3568700"/>
                  </a:lnTo>
                  <a:lnTo>
                    <a:pt x="2871543" y="3581400"/>
                  </a:lnTo>
                  <a:lnTo>
                    <a:pt x="2790843" y="3632200"/>
                  </a:lnTo>
                  <a:lnTo>
                    <a:pt x="2749625" y="3644900"/>
                  </a:lnTo>
                  <a:lnTo>
                    <a:pt x="2707850" y="3670300"/>
                  </a:lnTo>
                  <a:lnTo>
                    <a:pt x="2579343" y="3708400"/>
                  </a:lnTo>
                  <a:lnTo>
                    <a:pt x="2309478" y="3784600"/>
                  </a:lnTo>
                  <a:lnTo>
                    <a:pt x="2216190" y="3784600"/>
                  </a:lnTo>
                  <a:lnTo>
                    <a:pt x="2168995" y="3797300"/>
                  </a:lnTo>
                  <a:lnTo>
                    <a:pt x="3008809" y="3797300"/>
                  </a:lnTo>
                  <a:lnTo>
                    <a:pt x="3087081" y="3746500"/>
                  </a:lnTo>
                  <a:lnTo>
                    <a:pt x="3125364" y="3721100"/>
                  </a:lnTo>
                  <a:lnTo>
                    <a:pt x="3163061" y="3695700"/>
                  </a:lnTo>
                  <a:lnTo>
                    <a:pt x="3200159" y="3670300"/>
                  </a:lnTo>
                  <a:lnTo>
                    <a:pt x="3236647" y="3644900"/>
                  </a:lnTo>
                  <a:lnTo>
                    <a:pt x="3272510" y="3619500"/>
                  </a:lnTo>
                  <a:lnTo>
                    <a:pt x="3307738" y="3594100"/>
                  </a:lnTo>
                  <a:lnTo>
                    <a:pt x="3342317" y="3556000"/>
                  </a:lnTo>
                  <a:lnTo>
                    <a:pt x="3376234" y="3530600"/>
                  </a:lnTo>
                  <a:lnTo>
                    <a:pt x="3409477" y="3505200"/>
                  </a:lnTo>
                  <a:lnTo>
                    <a:pt x="3442034" y="3467100"/>
                  </a:lnTo>
                  <a:lnTo>
                    <a:pt x="3473891" y="3441700"/>
                  </a:lnTo>
                  <a:lnTo>
                    <a:pt x="3505036" y="3403600"/>
                  </a:lnTo>
                  <a:lnTo>
                    <a:pt x="3535457" y="3365500"/>
                  </a:lnTo>
                  <a:lnTo>
                    <a:pt x="3565140" y="3340100"/>
                  </a:lnTo>
                  <a:lnTo>
                    <a:pt x="3594074" y="3302000"/>
                  </a:lnTo>
                  <a:lnTo>
                    <a:pt x="3622245" y="3263900"/>
                  </a:lnTo>
                  <a:lnTo>
                    <a:pt x="3649641" y="3225800"/>
                  </a:lnTo>
                  <a:lnTo>
                    <a:pt x="3676249" y="3200400"/>
                  </a:lnTo>
                  <a:lnTo>
                    <a:pt x="3702057" y="3162300"/>
                  </a:lnTo>
                  <a:lnTo>
                    <a:pt x="3727052" y="3124200"/>
                  </a:lnTo>
                  <a:lnTo>
                    <a:pt x="3751221" y="3086100"/>
                  </a:lnTo>
                  <a:lnTo>
                    <a:pt x="3774552" y="3048000"/>
                  </a:lnTo>
                  <a:lnTo>
                    <a:pt x="3797033" y="3009900"/>
                  </a:lnTo>
                  <a:lnTo>
                    <a:pt x="3818650" y="2959100"/>
                  </a:lnTo>
                  <a:lnTo>
                    <a:pt x="3839390" y="2921000"/>
                  </a:lnTo>
                  <a:lnTo>
                    <a:pt x="3859243" y="2882900"/>
                  </a:lnTo>
                  <a:lnTo>
                    <a:pt x="3878193" y="2844800"/>
                  </a:lnTo>
                  <a:lnTo>
                    <a:pt x="3896230" y="2794000"/>
                  </a:lnTo>
                  <a:lnTo>
                    <a:pt x="3913340" y="2755900"/>
                  </a:lnTo>
                  <a:lnTo>
                    <a:pt x="3929512" y="2717800"/>
                  </a:lnTo>
                  <a:lnTo>
                    <a:pt x="3944731" y="2667000"/>
                  </a:lnTo>
                  <a:lnTo>
                    <a:pt x="3958986" y="2628900"/>
                  </a:lnTo>
                  <a:lnTo>
                    <a:pt x="3972263" y="2578100"/>
                  </a:lnTo>
                  <a:lnTo>
                    <a:pt x="3984552" y="2540000"/>
                  </a:lnTo>
                  <a:lnTo>
                    <a:pt x="3995837" y="2489200"/>
                  </a:lnTo>
                  <a:lnTo>
                    <a:pt x="4006108" y="2451100"/>
                  </a:lnTo>
                  <a:lnTo>
                    <a:pt x="4015352" y="2400300"/>
                  </a:lnTo>
                  <a:lnTo>
                    <a:pt x="4023555" y="2349500"/>
                  </a:lnTo>
                  <a:lnTo>
                    <a:pt x="4030705" y="2311400"/>
                  </a:lnTo>
                  <a:lnTo>
                    <a:pt x="4036790" y="2260600"/>
                  </a:lnTo>
                  <a:lnTo>
                    <a:pt x="4041797" y="2209800"/>
                  </a:lnTo>
                  <a:lnTo>
                    <a:pt x="4045713" y="2171700"/>
                  </a:lnTo>
                  <a:lnTo>
                    <a:pt x="4048526" y="2120900"/>
                  </a:lnTo>
                  <a:lnTo>
                    <a:pt x="4050223" y="2070100"/>
                  </a:lnTo>
                  <a:lnTo>
                    <a:pt x="4050791" y="2019300"/>
                  </a:lnTo>
                  <a:lnTo>
                    <a:pt x="4050223" y="1968500"/>
                  </a:lnTo>
                  <a:lnTo>
                    <a:pt x="4048526" y="1930400"/>
                  </a:lnTo>
                  <a:lnTo>
                    <a:pt x="4045713" y="1879600"/>
                  </a:lnTo>
                  <a:lnTo>
                    <a:pt x="4041797" y="1828800"/>
                  </a:lnTo>
                  <a:lnTo>
                    <a:pt x="4036790" y="1778000"/>
                  </a:lnTo>
                  <a:lnTo>
                    <a:pt x="4030705" y="1739900"/>
                  </a:lnTo>
                  <a:lnTo>
                    <a:pt x="4023555" y="1689100"/>
                  </a:lnTo>
                  <a:lnTo>
                    <a:pt x="4015352" y="1638300"/>
                  </a:lnTo>
                  <a:lnTo>
                    <a:pt x="4006108" y="1600200"/>
                  </a:lnTo>
                  <a:lnTo>
                    <a:pt x="3995837" y="1549400"/>
                  </a:lnTo>
                  <a:lnTo>
                    <a:pt x="3984552" y="1511300"/>
                  </a:lnTo>
                  <a:lnTo>
                    <a:pt x="3972263" y="1460500"/>
                  </a:lnTo>
                  <a:lnTo>
                    <a:pt x="3958986" y="1422400"/>
                  </a:lnTo>
                  <a:lnTo>
                    <a:pt x="3944731" y="1371600"/>
                  </a:lnTo>
                  <a:lnTo>
                    <a:pt x="3929512" y="1333500"/>
                  </a:lnTo>
                  <a:lnTo>
                    <a:pt x="3913340" y="1282700"/>
                  </a:lnTo>
                  <a:lnTo>
                    <a:pt x="3896230" y="1244600"/>
                  </a:lnTo>
                  <a:lnTo>
                    <a:pt x="3878193" y="1206500"/>
                  </a:lnTo>
                  <a:lnTo>
                    <a:pt x="3859243" y="1155700"/>
                  </a:lnTo>
                  <a:lnTo>
                    <a:pt x="3839390" y="1117600"/>
                  </a:lnTo>
                  <a:lnTo>
                    <a:pt x="3818650" y="1079500"/>
                  </a:lnTo>
                  <a:lnTo>
                    <a:pt x="3797033" y="1041400"/>
                  </a:lnTo>
                  <a:lnTo>
                    <a:pt x="3774552" y="1003300"/>
                  </a:lnTo>
                  <a:lnTo>
                    <a:pt x="3751221" y="965200"/>
                  </a:lnTo>
                  <a:lnTo>
                    <a:pt x="3727052" y="927100"/>
                  </a:lnTo>
                  <a:lnTo>
                    <a:pt x="3702057" y="889000"/>
                  </a:lnTo>
                  <a:lnTo>
                    <a:pt x="3676249" y="850900"/>
                  </a:lnTo>
                  <a:lnTo>
                    <a:pt x="3649641" y="812800"/>
                  </a:lnTo>
                  <a:lnTo>
                    <a:pt x="3622245" y="774700"/>
                  </a:lnTo>
                  <a:lnTo>
                    <a:pt x="3594074" y="736600"/>
                  </a:lnTo>
                  <a:lnTo>
                    <a:pt x="3565140" y="711200"/>
                  </a:lnTo>
                  <a:lnTo>
                    <a:pt x="3535457" y="673100"/>
                  </a:lnTo>
                  <a:lnTo>
                    <a:pt x="3505036" y="635000"/>
                  </a:lnTo>
                  <a:lnTo>
                    <a:pt x="3473891" y="609600"/>
                  </a:lnTo>
                  <a:lnTo>
                    <a:pt x="3442034" y="571500"/>
                  </a:lnTo>
                  <a:lnTo>
                    <a:pt x="3409477" y="546100"/>
                  </a:lnTo>
                  <a:lnTo>
                    <a:pt x="3376234" y="508000"/>
                  </a:lnTo>
                  <a:lnTo>
                    <a:pt x="3342317" y="482600"/>
                  </a:lnTo>
                  <a:lnTo>
                    <a:pt x="3307738" y="457200"/>
                  </a:lnTo>
                  <a:lnTo>
                    <a:pt x="3272510" y="431800"/>
                  </a:lnTo>
                  <a:lnTo>
                    <a:pt x="3236647" y="393700"/>
                  </a:lnTo>
                  <a:lnTo>
                    <a:pt x="3200159" y="368300"/>
                  </a:lnTo>
                  <a:lnTo>
                    <a:pt x="3163061" y="342900"/>
                  </a:lnTo>
                  <a:lnTo>
                    <a:pt x="3125364" y="317500"/>
                  </a:lnTo>
                  <a:lnTo>
                    <a:pt x="3087081" y="292100"/>
                  </a:lnTo>
                  <a:lnTo>
                    <a:pt x="3048225" y="279400"/>
                  </a:lnTo>
                  <a:lnTo>
                    <a:pt x="2988827" y="241300"/>
                  </a:lnTo>
                  <a:close/>
                </a:path>
                <a:path w="4051300" h="4038600">
                  <a:moveTo>
                    <a:pt x="2312222" y="12700"/>
                  </a:moveTo>
                  <a:lnTo>
                    <a:pt x="1738569" y="12700"/>
                  </a:lnTo>
                  <a:lnTo>
                    <a:pt x="1645592" y="38100"/>
                  </a:lnTo>
                  <a:lnTo>
                    <a:pt x="2405199" y="38100"/>
                  </a:lnTo>
                  <a:lnTo>
                    <a:pt x="2312222" y="12700"/>
                  </a:lnTo>
                  <a:close/>
                </a:path>
                <a:path w="4051300" h="4038600">
                  <a:moveTo>
                    <a:pt x="2170195" y="0"/>
                  </a:moveTo>
                  <a:lnTo>
                    <a:pt x="1880596" y="0"/>
                  </a:lnTo>
                  <a:lnTo>
                    <a:pt x="1832929" y="12700"/>
                  </a:lnTo>
                  <a:lnTo>
                    <a:pt x="2217862" y="12700"/>
                  </a:lnTo>
                  <a:lnTo>
                    <a:pt x="2170195" y="0"/>
                  </a:lnTo>
                  <a:close/>
                </a:path>
              </a:pathLst>
            </a:custGeom>
            <a:solidFill>
              <a:srgbClr val="5062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6018688" y="2638520"/>
            <a:ext cx="470534" cy="471805"/>
            <a:chOff x="6018688" y="2638520"/>
            <a:chExt cx="470534" cy="471805"/>
          </a:xfrm>
        </p:grpSpPr>
        <p:sp>
          <p:nvSpPr>
            <p:cNvPr id="6" name="object 6"/>
            <p:cNvSpPr/>
            <p:nvPr/>
          </p:nvSpPr>
          <p:spPr>
            <a:xfrm>
              <a:off x="6032976" y="2652807"/>
              <a:ext cx="441959" cy="443230"/>
            </a:xfrm>
            <a:custGeom>
              <a:avLst/>
              <a:gdLst/>
              <a:ahLst/>
              <a:cxnLst/>
              <a:rect l="l" t="t" r="r" b="b"/>
              <a:pathLst>
                <a:path w="441960" h="443230">
                  <a:moveTo>
                    <a:pt x="220757" y="0"/>
                  </a:moveTo>
                  <a:lnTo>
                    <a:pt x="178604" y="4054"/>
                  </a:lnTo>
                  <a:lnTo>
                    <a:pt x="137703" y="16216"/>
                  </a:lnTo>
                  <a:lnTo>
                    <a:pt x="99309" y="36486"/>
                  </a:lnTo>
                  <a:lnTo>
                    <a:pt x="64674" y="64865"/>
                  </a:lnTo>
                  <a:lnTo>
                    <a:pt x="36379" y="99606"/>
                  </a:lnTo>
                  <a:lnTo>
                    <a:pt x="16168" y="138124"/>
                  </a:lnTo>
                  <a:lnTo>
                    <a:pt x="4042" y="179160"/>
                  </a:lnTo>
                  <a:lnTo>
                    <a:pt x="0" y="221456"/>
                  </a:lnTo>
                  <a:lnTo>
                    <a:pt x="4042" y="263751"/>
                  </a:lnTo>
                  <a:lnTo>
                    <a:pt x="16168" y="304788"/>
                  </a:lnTo>
                  <a:lnTo>
                    <a:pt x="36379" y="343306"/>
                  </a:lnTo>
                  <a:lnTo>
                    <a:pt x="64674" y="378047"/>
                  </a:lnTo>
                  <a:lnTo>
                    <a:pt x="99309" y="406425"/>
                  </a:lnTo>
                  <a:lnTo>
                    <a:pt x="137703" y="426696"/>
                  </a:lnTo>
                  <a:lnTo>
                    <a:pt x="178604" y="438858"/>
                  </a:lnTo>
                  <a:lnTo>
                    <a:pt x="220757" y="442912"/>
                  </a:lnTo>
                  <a:lnTo>
                    <a:pt x="262911" y="438858"/>
                  </a:lnTo>
                  <a:lnTo>
                    <a:pt x="303811" y="426696"/>
                  </a:lnTo>
                  <a:lnTo>
                    <a:pt x="342205" y="406425"/>
                  </a:lnTo>
                  <a:lnTo>
                    <a:pt x="376840" y="378047"/>
                  </a:lnTo>
                  <a:lnTo>
                    <a:pt x="405135" y="343306"/>
                  </a:lnTo>
                  <a:lnTo>
                    <a:pt x="425346" y="304788"/>
                  </a:lnTo>
                  <a:lnTo>
                    <a:pt x="437473" y="263751"/>
                  </a:lnTo>
                  <a:lnTo>
                    <a:pt x="441515" y="221456"/>
                  </a:lnTo>
                  <a:lnTo>
                    <a:pt x="437473" y="179160"/>
                  </a:lnTo>
                  <a:lnTo>
                    <a:pt x="425346" y="138124"/>
                  </a:lnTo>
                  <a:lnTo>
                    <a:pt x="405135" y="99606"/>
                  </a:lnTo>
                  <a:lnTo>
                    <a:pt x="376840" y="64865"/>
                  </a:lnTo>
                  <a:lnTo>
                    <a:pt x="342205" y="36486"/>
                  </a:lnTo>
                  <a:lnTo>
                    <a:pt x="303811" y="16216"/>
                  </a:lnTo>
                  <a:lnTo>
                    <a:pt x="262911" y="4054"/>
                  </a:lnTo>
                  <a:lnTo>
                    <a:pt x="220757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032976" y="2652807"/>
              <a:ext cx="441959" cy="443230"/>
            </a:xfrm>
            <a:custGeom>
              <a:avLst/>
              <a:gdLst/>
              <a:ahLst/>
              <a:cxnLst/>
              <a:rect l="l" t="t" r="r" b="b"/>
              <a:pathLst>
                <a:path w="441960" h="443230">
                  <a:moveTo>
                    <a:pt x="376840" y="64865"/>
                  </a:moveTo>
                  <a:lnTo>
                    <a:pt x="405135" y="99606"/>
                  </a:lnTo>
                  <a:lnTo>
                    <a:pt x="425346" y="138124"/>
                  </a:lnTo>
                  <a:lnTo>
                    <a:pt x="437473" y="179160"/>
                  </a:lnTo>
                  <a:lnTo>
                    <a:pt x="441515" y="221456"/>
                  </a:lnTo>
                  <a:lnTo>
                    <a:pt x="437473" y="263751"/>
                  </a:lnTo>
                  <a:lnTo>
                    <a:pt x="425346" y="304788"/>
                  </a:lnTo>
                  <a:lnTo>
                    <a:pt x="405135" y="343306"/>
                  </a:lnTo>
                  <a:lnTo>
                    <a:pt x="376840" y="378047"/>
                  </a:lnTo>
                  <a:lnTo>
                    <a:pt x="342205" y="406425"/>
                  </a:lnTo>
                  <a:lnTo>
                    <a:pt x="303811" y="426696"/>
                  </a:lnTo>
                  <a:lnTo>
                    <a:pt x="262911" y="438858"/>
                  </a:lnTo>
                  <a:lnTo>
                    <a:pt x="220757" y="442912"/>
                  </a:lnTo>
                  <a:lnTo>
                    <a:pt x="178604" y="438858"/>
                  </a:lnTo>
                  <a:lnTo>
                    <a:pt x="137703" y="426696"/>
                  </a:lnTo>
                  <a:lnTo>
                    <a:pt x="99309" y="406425"/>
                  </a:lnTo>
                  <a:lnTo>
                    <a:pt x="64674" y="378047"/>
                  </a:lnTo>
                  <a:lnTo>
                    <a:pt x="36379" y="343306"/>
                  </a:lnTo>
                  <a:lnTo>
                    <a:pt x="16168" y="304788"/>
                  </a:lnTo>
                  <a:lnTo>
                    <a:pt x="4042" y="263751"/>
                  </a:lnTo>
                  <a:lnTo>
                    <a:pt x="0" y="221456"/>
                  </a:lnTo>
                  <a:lnTo>
                    <a:pt x="4042" y="179160"/>
                  </a:lnTo>
                  <a:lnTo>
                    <a:pt x="16168" y="138124"/>
                  </a:lnTo>
                  <a:lnTo>
                    <a:pt x="36379" y="99606"/>
                  </a:lnTo>
                  <a:lnTo>
                    <a:pt x="64674" y="64865"/>
                  </a:lnTo>
                  <a:lnTo>
                    <a:pt x="99309" y="36486"/>
                  </a:lnTo>
                  <a:lnTo>
                    <a:pt x="137703" y="16216"/>
                  </a:lnTo>
                  <a:lnTo>
                    <a:pt x="178604" y="4054"/>
                  </a:lnTo>
                  <a:lnTo>
                    <a:pt x="220757" y="0"/>
                  </a:lnTo>
                  <a:lnTo>
                    <a:pt x="262911" y="4054"/>
                  </a:lnTo>
                  <a:lnTo>
                    <a:pt x="303811" y="16216"/>
                  </a:lnTo>
                  <a:lnTo>
                    <a:pt x="342205" y="36486"/>
                  </a:lnTo>
                  <a:lnTo>
                    <a:pt x="376840" y="64865"/>
                  </a:lnTo>
                </a:path>
              </a:pathLst>
            </a:custGeom>
            <a:ln w="28575">
              <a:solidFill>
                <a:srgbClr val="DDEAF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7865840" y="5331428"/>
            <a:ext cx="471805" cy="471805"/>
            <a:chOff x="7865840" y="5331428"/>
            <a:chExt cx="471805" cy="471805"/>
          </a:xfrm>
        </p:grpSpPr>
        <p:sp>
          <p:nvSpPr>
            <p:cNvPr id="9" name="object 9"/>
            <p:cNvSpPr/>
            <p:nvPr/>
          </p:nvSpPr>
          <p:spPr>
            <a:xfrm>
              <a:off x="7880127" y="5345715"/>
              <a:ext cx="443230" cy="443230"/>
            </a:xfrm>
            <a:custGeom>
              <a:avLst/>
              <a:gdLst/>
              <a:ahLst/>
              <a:cxnLst/>
              <a:rect l="l" t="t" r="r" b="b"/>
              <a:pathLst>
                <a:path w="443229" h="443229">
                  <a:moveTo>
                    <a:pt x="221456" y="0"/>
                  </a:moveTo>
                  <a:lnTo>
                    <a:pt x="179160" y="4054"/>
                  </a:lnTo>
                  <a:lnTo>
                    <a:pt x="138124" y="16216"/>
                  </a:lnTo>
                  <a:lnTo>
                    <a:pt x="99606" y="36486"/>
                  </a:lnTo>
                  <a:lnTo>
                    <a:pt x="64865" y="64865"/>
                  </a:lnTo>
                  <a:lnTo>
                    <a:pt x="36486" y="99606"/>
                  </a:lnTo>
                  <a:lnTo>
                    <a:pt x="16216" y="138124"/>
                  </a:lnTo>
                  <a:lnTo>
                    <a:pt x="4054" y="179160"/>
                  </a:lnTo>
                  <a:lnTo>
                    <a:pt x="0" y="221456"/>
                  </a:lnTo>
                  <a:lnTo>
                    <a:pt x="4054" y="263751"/>
                  </a:lnTo>
                  <a:lnTo>
                    <a:pt x="16216" y="304788"/>
                  </a:lnTo>
                  <a:lnTo>
                    <a:pt x="36486" y="343306"/>
                  </a:lnTo>
                  <a:lnTo>
                    <a:pt x="64865" y="378047"/>
                  </a:lnTo>
                  <a:lnTo>
                    <a:pt x="99606" y="406425"/>
                  </a:lnTo>
                  <a:lnTo>
                    <a:pt x="138124" y="426696"/>
                  </a:lnTo>
                  <a:lnTo>
                    <a:pt x="179160" y="438858"/>
                  </a:lnTo>
                  <a:lnTo>
                    <a:pt x="221456" y="442912"/>
                  </a:lnTo>
                  <a:lnTo>
                    <a:pt x="263751" y="438858"/>
                  </a:lnTo>
                  <a:lnTo>
                    <a:pt x="304788" y="426696"/>
                  </a:lnTo>
                  <a:lnTo>
                    <a:pt x="343306" y="406425"/>
                  </a:lnTo>
                  <a:lnTo>
                    <a:pt x="378047" y="378047"/>
                  </a:lnTo>
                  <a:lnTo>
                    <a:pt x="406425" y="343306"/>
                  </a:lnTo>
                  <a:lnTo>
                    <a:pt x="426696" y="304788"/>
                  </a:lnTo>
                  <a:lnTo>
                    <a:pt x="438858" y="263751"/>
                  </a:lnTo>
                  <a:lnTo>
                    <a:pt x="442912" y="221456"/>
                  </a:lnTo>
                  <a:lnTo>
                    <a:pt x="438858" y="179160"/>
                  </a:lnTo>
                  <a:lnTo>
                    <a:pt x="426696" y="138124"/>
                  </a:lnTo>
                  <a:lnTo>
                    <a:pt x="406425" y="99606"/>
                  </a:lnTo>
                  <a:lnTo>
                    <a:pt x="378047" y="64865"/>
                  </a:lnTo>
                  <a:lnTo>
                    <a:pt x="343306" y="36486"/>
                  </a:lnTo>
                  <a:lnTo>
                    <a:pt x="304788" y="16216"/>
                  </a:lnTo>
                  <a:lnTo>
                    <a:pt x="263751" y="4054"/>
                  </a:lnTo>
                  <a:lnTo>
                    <a:pt x="221456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880127" y="5345715"/>
              <a:ext cx="443230" cy="443230"/>
            </a:xfrm>
            <a:custGeom>
              <a:avLst/>
              <a:gdLst/>
              <a:ahLst/>
              <a:cxnLst/>
              <a:rect l="l" t="t" r="r" b="b"/>
              <a:pathLst>
                <a:path w="443229" h="443229">
                  <a:moveTo>
                    <a:pt x="64865" y="64865"/>
                  </a:moveTo>
                  <a:lnTo>
                    <a:pt x="99606" y="36486"/>
                  </a:lnTo>
                  <a:lnTo>
                    <a:pt x="138124" y="16216"/>
                  </a:lnTo>
                  <a:lnTo>
                    <a:pt x="179160" y="4054"/>
                  </a:lnTo>
                  <a:lnTo>
                    <a:pt x="221456" y="0"/>
                  </a:lnTo>
                  <a:lnTo>
                    <a:pt x="263751" y="4054"/>
                  </a:lnTo>
                  <a:lnTo>
                    <a:pt x="304788" y="16216"/>
                  </a:lnTo>
                  <a:lnTo>
                    <a:pt x="343306" y="36486"/>
                  </a:lnTo>
                  <a:lnTo>
                    <a:pt x="378047" y="64865"/>
                  </a:lnTo>
                  <a:lnTo>
                    <a:pt x="406425" y="99606"/>
                  </a:lnTo>
                  <a:lnTo>
                    <a:pt x="426696" y="138124"/>
                  </a:lnTo>
                  <a:lnTo>
                    <a:pt x="438858" y="179160"/>
                  </a:lnTo>
                  <a:lnTo>
                    <a:pt x="442912" y="221456"/>
                  </a:lnTo>
                  <a:lnTo>
                    <a:pt x="438858" y="263751"/>
                  </a:lnTo>
                  <a:lnTo>
                    <a:pt x="426696" y="304788"/>
                  </a:lnTo>
                  <a:lnTo>
                    <a:pt x="406425" y="343306"/>
                  </a:lnTo>
                  <a:lnTo>
                    <a:pt x="378047" y="378047"/>
                  </a:lnTo>
                  <a:lnTo>
                    <a:pt x="343306" y="406425"/>
                  </a:lnTo>
                  <a:lnTo>
                    <a:pt x="304788" y="426696"/>
                  </a:lnTo>
                  <a:lnTo>
                    <a:pt x="263751" y="438858"/>
                  </a:lnTo>
                  <a:lnTo>
                    <a:pt x="221456" y="442912"/>
                  </a:lnTo>
                  <a:lnTo>
                    <a:pt x="179160" y="438858"/>
                  </a:lnTo>
                  <a:lnTo>
                    <a:pt x="138124" y="426696"/>
                  </a:lnTo>
                  <a:lnTo>
                    <a:pt x="99606" y="406425"/>
                  </a:lnTo>
                  <a:lnTo>
                    <a:pt x="64865" y="378047"/>
                  </a:lnTo>
                  <a:lnTo>
                    <a:pt x="36486" y="343306"/>
                  </a:lnTo>
                  <a:lnTo>
                    <a:pt x="16216" y="304788"/>
                  </a:lnTo>
                  <a:lnTo>
                    <a:pt x="4054" y="263751"/>
                  </a:lnTo>
                  <a:lnTo>
                    <a:pt x="0" y="221456"/>
                  </a:lnTo>
                  <a:lnTo>
                    <a:pt x="4054" y="179160"/>
                  </a:lnTo>
                  <a:lnTo>
                    <a:pt x="16216" y="138124"/>
                  </a:lnTo>
                  <a:lnTo>
                    <a:pt x="36486" y="99606"/>
                  </a:lnTo>
                  <a:lnTo>
                    <a:pt x="64865" y="64865"/>
                  </a:lnTo>
                </a:path>
              </a:pathLst>
            </a:custGeom>
            <a:ln w="28574">
              <a:solidFill>
                <a:srgbClr val="FFF1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" name="object 11"/>
          <p:cNvGrpSpPr/>
          <p:nvPr/>
        </p:nvGrpSpPr>
        <p:grpSpPr>
          <a:xfrm>
            <a:off x="9622949" y="2562256"/>
            <a:ext cx="470534" cy="470534"/>
            <a:chOff x="9622949" y="2562256"/>
            <a:chExt cx="470534" cy="470534"/>
          </a:xfrm>
        </p:grpSpPr>
        <p:sp>
          <p:nvSpPr>
            <p:cNvPr id="12" name="object 12"/>
            <p:cNvSpPr/>
            <p:nvPr/>
          </p:nvSpPr>
          <p:spPr>
            <a:xfrm>
              <a:off x="9637236" y="2576544"/>
              <a:ext cx="441959" cy="441959"/>
            </a:xfrm>
            <a:custGeom>
              <a:avLst/>
              <a:gdLst/>
              <a:ahLst/>
              <a:cxnLst/>
              <a:rect l="l" t="t" r="r" b="b"/>
              <a:pathLst>
                <a:path w="441959" h="441960">
                  <a:moveTo>
                    <a:pt x="220757" y="0"/>
                  </a:moveTo>
                  <a:lnTo>
                    <a:pt x="178604" y="4042"/>
                  </a:lnTo>
                  <a:lnTo>
                    <a:pt x="137703" y="16168"/>
                  </a:lnTo>
                  <a:lnTo>
                    <a:pt x="99309" y="36379"/>
                  </a:lnTo>
                  <a:lnTo>
                    <a:pt x="64674" y="64674"/>
                  </a:lnTo>
                  <a:lnTo>
                    <a:pt x="36379" y="99309"/>
                  </a:lnTo>
                  <a:lnTo>
                    <a:pt x="16168" y="137703"/>
                  </a:lnTo>
                  <a:lnTo>
                    <a:pt x="4042" y="178604"/>
                  </a:lnTo>
                  <a:lnTo>
                    <a:pt x="0" y="220757"/>
                  </a:lnTo>
                  <a:lnTo>
                    <a:pt x="4042" y="262911"/>
                  </a:lnTo>
                  <a:lnTo>
                    <a:pt x="16168" y="303811"/>
                  </a:lnTo>
                  <a:lnTo>
                    <a:pt x="36379" y="342205"/>
                  </a:lnTo>
                  <a:lnTo>
                    <a:pt x="64674" y="376840"/>
                  </a:lnTo>
                  <a:lnTo>
                    <a:pt x="99309" y="405135"/>
                  </a:lnTo>
                  <a:lnTo>
                    <a:pt x="137703" y="425346"/>
                  </a:lnTo>
                  <a:lnTo>
                    <a:pt x="178604" y="437473"/>
                  </a:lnTo>
                  <a:lnTo>
                    <a:pt x="220757" y="441515"/>
                  </a:lnTo>
                  <a:lnTo>
                    <a:pt x="262911" y="437473"/>
                  </a:lnTo>
                  <a:lnTo>
                    <a:pt x="303811" y="425346"/>
                  </a:lnTo>
                  <a:lnTo>
                    <a:pt x="342205" y="405135"/>
                  </a:lnTo>
                  <a:lnTo>
                    <a:pt x="376840" y="376840"/>
                  </a:lnTo>
                  <a:lnTo>
                    <a:pt x="405135" y="342205"/>
                  </a:lnTo>
                  <a:lnTo>
                    <a:pt x="425346" y="303811"/>
                  </a:lnTo>
                  <a:lnTo>
                    <a:pt x="437473" y="262911"/>
                  </a:lnTo>
                  <a:lnTo>
                    <a:pt x="441515" y="220757"/>
                  </a:lnTo>
                  <a:lnTo>
                    <a:pt x="437473" y="178604"/>
                  </a:lnTo>
                  <a:lnTo>
                    <a:pt x="425346" y="137703"/>
                  </a:lnTo>
                  <a:lnTo>
                    <a:pt x="405135" y="99309"/>
                  </a:lnTo>
                  <a:lnTo>
                    <a:pt x="376840" y="64674"/>
                  </a:lnTo>
                  <a:lnTo>
                    <a:pt x="342205" y="36379"/>
                  </a:lnTo>
                  <a:lnTo>
                    <a:pt x="303811" y="16168"/>
                  </a:lnTo>
                  <a:lnTo>
                    <a:pt x="262911" y="4042"/>
                  </a:lnTo>
                  <a:lnTo>
                    <a:pt x="220757" y="0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9637236" y="2576544"/>
              <a:ext cx="441959" cy="441959"/>
            </a:xfrm>
            <a:custGeom>
              <a:avLst/>
              <a:gdLst/>
              <a:ahLst/>
              <a:cxnLst/>
              <a:rect l="l" t="t" r="r" b="b"/>
              <a:pathLst>
                <a:path w="441959" h="441960">
                  <a:moveTo>
                    <a:pt x="376840" y="376840"/>
                  </a:moveTo>
                  <a:lnTo>
                    <a:pt x="342205" y="405135"/>
                  </a:lnTo>
                  <a:lnTo>
                    <a:pt x="303811" y="425346"/>
                  </a:lnTo>
                  <a:lnTo>
                    <a:pt x="262911" y="437473"/>
                  </a:lnTo>
                  <a:lnTo>
                    <a:pt x="220757" y="441515"/>
                  </a:lnTo>
                  <a:lnTo>
                    <a:pt x="178604" y="437473"/>
                  </a:lnTo>
                  <a:lnTo>
                    <a:pt x="137703" y="425346"/>
                  </a:lnTo>
                  <a:lnTo>
                    <a:pt x="99309" y="405135"/>
                  </a:lnTo>
                  <a:lnTo>
                    <a:pt x="64674" y="376840"/>
                  </a:lnTo>
                  <a:lnTo>
                    <a:pt x="36379" y="342205"/>
                  </a:lnTo>
                  <a:lnTo>
                    <a:pt x="16168" y="303811"/>
                  </a:lnTo>
                  <a:lnTo>
                    <a:pt x="4042" y="262911"/>
                  </a:lnTo>
                  <a:lnTo>
                    <a:pt x="0" y="220757"/>
                  </a:lnTo>
                  <a:lnTo>
                    <a:pt x="4042" y="178604"/>
                  </a:lnTo>
                  <a:lnTo>
                    <a:pt x="16168" y="137703"/>
                  </a:lnTo>
                  <a:lnTo>
                    <a:pt x="36379" y="99309"/>
                  </a:lnTo>
                  <a:lnTo>
                    <a:pt x="64674" y="64674"/>
                  </a:lnTo>
                  <a:lnTo>
                    <a:pt x="99309" y="36379"/>
                  </a:lnTo>
                  <a:lnTo>
                    <a:pt x="137703" y="16168"/>
                  </a:lnTo>
                  <a:lnTo>
                    <a:pt x="178604" y="4042"/>
                  </a:lnTo>
                  <a:lnTo>
                    <a:pt x="220757" y="0"/>
                  </a:lnTo>
                  <a:lnTo>
                    <a:pt x="262911" y="4042"/>
                  </a:lnTo>
                  <a:lnTo>
                    <a:pt x="303811" y="16168"/>
                  </a:lnTo>
                  <a:lnTo>
                    <a:pt x="342205" y="36379"/>
                  </a:lnTo>
                  <a:lnTo>
                    <a:pt x="376840" y="64674"/>
                  </a:lnTo>
                  <a:lnTo>
                    <a:pt x="405135" y="99309"/>
                  </a:lnTo>
                  <a:lnTo>
                    <a:pt x="425346" y="137703"/>
                  </a:lnTo>
                  <a:lnTo>
                    <a:pt x="437473" y="178604"/>
                  </a:lnTo>
                  <a:lnTo>
                    <a:pt x="441515" y="220757"/>
                  </a:lnTo>
                  <a:lnTo>
                    <a:pt x="437473" y="262911"/>
                  </a:lnTo>
                  <a:lnTo>
                    <a:pt x="425346" y="303811"/>
                  </a:lnTo>
                  <a:lnTo>
                    <a:pt x="405135" y="342205"/>
                  </a:lnTo>
                  <a:lnTo>
                    <a:pt x="376840" y="376840"/>
                  </a:lnTo>
                </a:path>
              </a:pathLst>
            </a:custGeom>
            <a:ln w="28575">
              <a:solidFill>
                <a:srgbClr val="FAE3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/>
          <p:nvPr/>
        </p:nvSpPr>
        <p:spPr>
          <a:xfrm>
            <a:off x="10214324" y="2002535"/>
            <a:ext cx="1453515" cy="669925"/>
          </a:xfrm>
          <a:custGeom>
            <a:avLst/>
            <a:gdLst/>
            <a:ahLst/>
            <a:cxnLst/>
            <a:rect l="l" t="t" r="r" b="b"/>
            <a:pathLst>
              <a:path w="1453515" h="669925">
                <a:moveTo>
                  <a:pt x="1453419" y="0"/>
                </a:moveTo>
                <a:lnTo>
                  <a:pt x="653827" y="0"/>
                </a:lnTo>
                <a:lnTo>
                  <a:pt x="168052" y="490600"/>
                </a:lnTo>
                <a:lnTo>
                  <a:pt x="134294" y="470669"/>
                </a:lnTo>
                <a:lnTo>
                  <a:pt x="97726" y="464026"/>
                </a:lnTo>
                <a:lnTo>
                  <a:pt x="62253" y="470669"/>
                </a:lnTo>
                <a:lnTo>
                  <a:pt x="31781" y="490600"/>
                </a:lnTo>
                <a:lnTo>
                  <a:pt x="8401" y="525323"/>
                </a:lnTo>
                <a:lnTo>
                  <a:pt x="0" y="564451"/>
                </a:lnTo>
                <a:lnTo>
                  <a:pt x="6028" y="603579"/>
                </a:lnTo>
                <a:lnTo>
                  <a:pt x="25939" y="638302"/>
                </a:lnTo>
                <a:lnTo>
                  <a:pt x="60610" y="661590"/>
                </a:lnTo>
                <a:lnTo>
                  <a:pt x="99187" y="669353"/>
                </a:lnTo>
                <a:lnTo>
                  <a:pt x="136667" y="661590"/>
                </a:lnTo>
                <a:lnTo>
                  <a:pt x="168052" y="638302"/>
                </a:lnTo>
                <a:lnTo>
                  <a:pt x="189172" y="612306"/>
                </a:lnTo>
                <a:lnTo>
                  <a:pt x="199183" y="580739"/>
                </a:lnTo>
                <a:lnTo>
                  <a:pt x="198074" y="546933"/>
                </a:lnTo>
                <a:lnTo>
                  <a:pt x="185832" y="514223"/>
                </a:lnTo>
                <a:lnTo>
                  <a:pt x="665638" y="35433"/>
                </a:lnTo>
                <a:lnTo>
                  <a:pt x="1453419" y="35433"/>
                </a:lnTo>
                <a:lnTo>
                  <a:pt x="1453419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007477" y="5934202"/>
            <a:ext cx="201295" cy="895350"/>
          </a:xfrm>
          <a:custGeom>
            <a:avLst/>
            <a:gdLst/>
            <a:ahLst/>
            <a:cxnLst/>
            <a:rect l="l" t="t" r="r" b="b"/>
            <a:pathLst>
              <a:path w="201295" h="895350">
                <a:moveTo>
                  <a:pt x="99949" y="0"/>
                </a:moveTo>
                <a:lnTo>
                  <a:pt x="59007" y="8312"/>
                </a:lnTo>
                <a:lnTo>
                  <a:pt x="26352" y="30305"/>
                </a:lnTo>
                <a:lnTo>
                  <a:pt x="5508" y="62418"/>
                </a:lnTo>
                <a:lnTo>
                  <a:pt x="0" y="101092"/>
                </a:lnTo>
                <a:lnTo>
                  <a:pt x="3684" y="134314"/>
                </a:lnTo>
                <a:lnTo>
                  <a:pt x="19097" y="163607"/>
                </a:lnTo>
                <a:lnTo>
                  <a:pt x="43916" y="186566"/>
                </a:lnTo>
                <a:lnTo>
                  <a:pt x="75819" y="200787"/>
                </a:lnTo>
                <a:lnTo>
                  <a:pt x="78867" y="878332"/>
                </a:lnTo>
                <a:lnTo>
                  <a:pt x="112268" y="894969"/>
                </a:lnTo>
                <a:lnTo>
                  <a:pt x="105028" y="204978"/>
                </a:lnTo>
                <a:lnTo>
                  <a:pt x="142960" y="194889"/>
                </a:lnTo>
                <a:lnTo>
                  <a:pt x="173402" y="173513"/>
                </a:lnTo>
                <a:lnTo>
                  <a:pt x="193629" y="143613"/>
                </a:lnTo>
                <a:lnTo>
                  <a:pt x="200914" y="107950"/>
                </a:lnTo>
                <a:lnTo>
                  <a:pt x="192621" y="66919"/>
                </a:lnTo>
                <a:lnTo>
                  <a:pt x="170672" y="33448"/>
                </a:lnTo>
                <a:lnTo>
                  <a:pt x="138602" y="10241"/>
                </a:lnTo>
                <a:lnTo>
                  <a:pt x="99949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506467" y="2040635"/>
            <a:ext cx="1453515" cy="669925"/>
          </a:xfrm>
          <a:custGeom>
            <a:avLst/>
            <a:gdLst/>
            <a:ahLst/>
            <a:cxnLst/>
            <a:rect l="l" t="t" r="r" b="b"/>
            <a:pathLst>
              <a:path w="1453514" h="669925">
                <a:moveTo>
                  <a:pt x="799592" y="0"/>
                </a:moveTo>
                <a:lnTo>
                  <a:pt x="0" y="0"/>
                </a:lnTo>
                <a:lnTo>
                  <a:pt x="0" y="35433"/>
                </a:lnTo>
                <a:lnTo>
                  <a:pt x="787781" y="35433"/>
                </a:lnTo>
                <a:lnTo>
                  <a:pt x="1267587" y="514223"/>
                </a:lnTo>
                <a:lnTo>
                  <a:pt x="1255345" y="546933"/>
                </a:lnTo>
                <a:lnTo>
                  <a:pt x="1254236" y="580739"/>
                </a:lnTo>
                <a:lnTo>
                  <a:pt x="1264247" y="612306"/>
                </a:lnTo>
                <a:lnTo>
                  <a:pt x="1285367" y="638302"/>
                </a:lnTo>
                <a:lnTo>
                  <a:pt x="1316751" y="661590"/>
                </a:lnTo>
                <a:lnTo>
                  <a:pt x="1354232" y="669353"/>
                </a:lnTo>
                <a:lnTo>
                  <a:pt x="1392809" y="661590"/>
                </a:lnTo>
                <a:lnTo>
                  <a:pt x="1427480" y="638302"/>
                </a:lnTo>
                <a:lnTo>
                  <a:pt x="1447391" y="603579"/>
                </a:lnTo>
                <a:lnTo>
                  <a:pt x="1453419" y="564451"/>
                </a:lnTo>
                <a:lnTo>
                  <a:pt x="1445017" y="525323"/>
                </a:lnTo>
                <a:lnTo>
                  <a:pt x="1421638" y="490600"/>
                </a:lnTo>
                <a:lnTo>
                  <a:pt x="1391165" y="470669"/>
                </a:lnTo>
                <a:lnTo>
                  <a:pt x="1355693" y="464026"/>
                </a:lnTo>
                <a:lnTo>
                  <a:pt x="1319125" y="470669"/>
                </a:lnTo>
                <a:lnTo>
                  <a:pt x="1285367" y="490600"/>
                </a:lnTo>
                <a:lnTo>
                  <a:pt x="799592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1616710" y="1469898"/>
            <a:ext cx="2646045" cy="1031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95"/>
              </a:spcBef>
            </a:pP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Replace</a:t>
            </a:r>
            <a:r>
              <a:rPr sz="2200" spc="-14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Tahoma"/>
                <a:cs typeface="Tahoma"/>
              </a:rPr>
              <a:t>non-human </a:t>
            </a:r>
            <a:r>
              <a:rPr sz="2200" spc="-67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steps 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using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automation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tools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1844655" y="1469898"/>
            <a:ext cx="2945765" cy="1031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-1270" algn="ctr">
              <a:lnSpc>
                <a:spcPct val="100000"/>
              </a:lnSpc>
              <a:spcBef>
                <a:spcPts val="95"/>
              </a:spcBef>
            </a:pP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Improve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the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collaboration</a:t>
            </a:r>
            <a:r>
              <a:rPr sz="2200" spc="-16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between </a:t>
            </a:r>
            <a:r>
              <a:rPr sz="2200" spc="-67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sz="2200" spc="-12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teams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717030" y="6941946"/>
            <a:ext cx="2766695" cy="10306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95"/>
              </a:spcBef>
            </a:pP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Automate</a:t>
            </a:r>
            <a:r>
              <a:rPr sz="2200" spc="-14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to</a:t>
            </a:r>
            <a:r>
              <a:rPr sz="2200" spc="-14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create</a:t>
            </a:r>
            <a:r>
              <a:rPr sz="2200" spc="-13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a </a:t>
            </a:r>
            <a:r>
              <a:rPr sz="2200" spc="-67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potentially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shippable </a:t>
            </a:r>
            <a:r>
              <a:rPr sz="2200" spc="-67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increment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948043" y="3245866"/>
            <a:ext cx="2427605" cy="1031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1270" algn="ctr">
              <a:lnSpc>
                <a:spcPct val="100000"/>
              </a:lnSpc>
              <a:spcBef>
                <a:spcPts val="95"/>
              </a:spcBef>
            </a:pP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Relationship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between</a:t>
            </a:r>
            <a:r>
              <a:rPr sz="2200" spc="-12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Tahoma"/>
                <a:cs typeface="Tahoma"/>
              </a:rPr>
              <a:t>Agile</a:t>
            </a:r>
            <a:r>
              <a:rPr sz="2200" spc="-13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and </a:t>
            </a:r>
            <a:r>
              <a:rPr sz="2200" spc="-67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DevOps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title"/>
          </p:nvPr>
        </p:nvSpPr>
        <p:spPr>
          <a:xfrm>
            <a:off x="6506971" y="306451"/>
            <a:ext cx="324040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0" dirty="0">
                <a:solidFill>
                  <a:srgbClr val="3E3E3E"/>
                </a:solidFill>
              </a:rPr>
              <a:t>DevOps</a:t>
            </a:r>
            <a:r>
              <a:rPr spc="-120" dirty="0">
                <a:solidFill>
                  <a:srgbClr val="3E3E3E"/>
                </a:solidFill>
              </a:rPr>
              <a:t> </a:t>
            </a:r>
            <a:r>
              <a:rPr dirty="0">
                <a:solidFill>
                  <a:srgbClr val="3E3E3E"/>
                </a:solidFill>
              </a:rPr>
              <a:t>with</a:t>
            </a:r>
            <a:r>
              <a:rPr spc="-114" dirty="0">
                <a:solidFill>
                  <a:srgbClr val="3E3E3E"/>
                </a:solidFill>
              </a:rPr>
              <a:t> </a:t>
            </a:r>
            <a:r>
              <a:rPr spc="-35" dirty="0">
                <a:solidFill>
                  <a:srgbClr val="3E3E3E"/>
                </a:solidFill>
              </a:rPr>
              <a:t>Agile</a:t>
            </a:r>
          </a:p>
        </p:txBody>
      </p:sp>
      <p:pic>
        <p:nvPicPr>
          <p:cNvPr id="22" name="object 2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684520" y="757427"/>
            <a:ext cx="4934712" cy="365759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6256635" cy="9144000"/>
            <a:chOff x="0" y="0"/>
            <a:chExt cx="16256635" cy="9144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6256507" cy="914399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42388" y="1203960"/>
              <a:ext cx="11571731" cy="6992111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506971" y="306451"/>
            <a:ext cx="324040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0" dirty="0">
                <a:solidFill>
                  <a:srgbClr val="3E3E3E"/>
                </a:solidFill>
              </a:rPr>
              <a:t>DevOps</a:t>
            </a:r>
            <a:r>
              <a:rPr spc="-120" dirty="0">
                <a:solidFill>
                  <a:srgbClr val="3E3E3E"/>
                </a:solidFill>
              </a:rPr>
              <a:t> </a:t>
            </a:r>
            <a:r>
              <a:rPr dirty="0">
                <a:solidFill>
                  <a:srgbClr val="3E3E3E"/>
                </a:solidFill>
              </a:rPr>
              <a:t>with</a:t>
            </a:r>
            <a:r>
              <a:rPr spc="-114" dirty="0">
                <a:solidFill>
                  <a:srgbClr val="3E3E3E"/>
                </a:solidFill>
              </a:rPr>
              <a:t> </a:t>
            </a:r>
            <a:r>
              <a:rPr spc="-35" dirty="0">
                <a:solidFill>
                  <a:srgbClr val="3E3E3E"/>
                </a:solidFill>
              </a:rPr>
              <a:t>Agile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943091" y="8353450"/>
            <a:ext cx="437007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70" dirty="0">
                <a:latin typeface="Tahoma"/>
                <a:cs typeface="Tahoma"/>
              </a:rPr>
              <a:t>Example</a:t>
            </a:r>
            <a:r>
              <a:rPr sz="2000" spc="-110" dirty="0">
                <a:latin typeface="Tahoma"/>
                <a:cs typeface="Tahoma"/>
              </a:rPr>
              <a:t> </a:t>
            </a:r>
            <a:r>
              <a:rPr sz="2000" spc="80" dirty="0">
                <a:latin typeface="Tahoma"/>
                <a:cs typeface="Tahoma"/>
              </a:rPr>
              <a:t>of</a:t>
            </a:r>
            <a:r>
              <a:rPr sz="2000" spc="-105" dirty="0">
                <a:latin typeface="Tahoma"/>
                <a:cs typeface="Tahoma"/>
              </a:rPr>
              <a:t> </a:t>
            </a:r>
            <a:r>
              <a:rPr sz="2000" spc="85" dirty="0">
                <a:latin typeface="Tahoma"/>
                <a:cs typeface="Tahoma"/>
              </a:rPr>
              <a:t>DevOps</a:t>
            </a:r>
            <a:r>
              <a:rPr sz="2000" spc="-105" dirty="0">
                <a:latin typeface="Tahoma"/>
                <a:cs typeface="Tahoma"/>
              </a:rPr>
              <a:t> </a:t>
            </a:r>
            <a:r>
              <a:rPr sz="2000" spc="65" dirty="0">
                <a:latin typeface="Tahoma"/>
                <a:cs typeface="Tahoma"/>
              </a:rPr>
              <a:t>with</a:t>
            </a:r>
            <a:r>
              <a:rPr sz="2000" spc="-135" dirty="0">
                <a:latin typeface="Tahoma"/>
                <a:cs typeface="Tahoma"/>
              </a:rPr>
              <a:t> </a:t>
            </a:r>
            <a:r>
              <a:rPr sz="2000" spc="40" dirty="0">
                <a:latin typeface="Tahoma"/>
                <a:cs typeface="Tahoma"/>
              </a:rPr>
              <a:t>Agile</a:t>
            </a:r>
            <a:r>
              <a:rPr sz="2000" spc="-120" dirty="0">
                <a:latin typeface="Tahoma"/>
                <a:cs typeface="Tahoma"/>
              </a:rPr>
              <a:t> </a:t>
            </a:r>
            <a:r>
              <a:rPr sz="2000" spc="100" dirty="0">
                <a:latin typeface="Tahoma"/>
                <a:cs typeface="Tahoma"/>
              </a:rPr>
              <a:t>model</a:t>
            </a:r>
            <a:endParaRPr sz="2000">
              <a:latin typeface="Tahoma"/>
              <a:cs typeface="Tahoma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684520" y="757427"/>
            <a:ext cx="4934712" cy="365759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925818" y="4086225"/>
            <a:ext cx="240538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0" dirty="0"/>
              <a:t>DevOps</a:t>
            </a:r>
            <a:r>
              <a:rPr spc="-140" dirty="0"/>
              <a:t> </a:t>
            </a:r>
            <a:r>
              <a:rPr spc="-35" dirty="0"/>
              <a:t>Tools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50785" y="4258436"/>
            <a:ext cx="238379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90" dirty="0">
                <a:latin typeface="Trebuchet MS"/>
                <a:cs typeface="Trebuchet MS"/>
              </a:rPr>
              <a:t>Prerequisites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270752" y="306451"/>
            <a:ext cx="371221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0" dirty="0">
                <a:solidFill>
                  <a:srgbClr val="3E3E3E"/>
                </a:solidFill>
              </a:rPr>
              <a:t>DevOps</a:t>
            </a:r>
            <a:r>
              <a:rPr spc="-135" dirty="0">
                <a:solidFill>
                  <a:srgbClr val="3E3E3E"/>
                </a:solidFill>
              </a:rPr>
              <a:t> </a:t>
            </a:r>
            <a:r>
              <a:rPr spc="15" dirty="0">
                <a:solidFill>
                  <a:srgbClr val="3E3E3E"/>
                </a:solidFill>
              </a:rPr>
              <a:t>Architecture</a:t>
            </a:r>
          </a:p>
        </p:txBody>
      </p:sp>
      <p:sp>
        <p:nvSpPr>
          <p:cNvPr id="4" name="object 4"/>
          <p:cNvSpPr/>
          <p:nvPr/>
        </p:nvSpPr>
        <p:spPr>
          <a:xfrm>
            <a:off x="7156704" y="2325623"/>
            <a:ext cx="1826260" cy="1815464"/>
          </a:xfrm>
          <a:custGeom>
            <a:avLst/>
            <a:gdLst/>
            <a:ahLst/>
            <a:cxnLst/>
            <a:rect l="l" t="t" r="r" b="b"/>
            <a:pathLst>
              <a:path w="1826259" h="1815464">
                <a:moveTo>
                  <a:pt x="912876" y="0"/>
                </a:moveTo>
                <a:lnTo>
                  <a:pt x="864392" y="1257"/>
                </a:lnTo>
                <a:lnTo>
                  <a:pt x="816567" y="4989"/>
                </a:lnTo>
                <a:lnTo>
                  <a:pt x="769465" y="11132"/>
                </a:lnTo>
                <a:lnTo>
                  <a:pt x="723148" y="19623"/>
                </a:lnTo>
                <a:lnTo>
                  <a:pt x="677680" y="30400"/>
                </a:lnTo>
                <a:lnTo>
                  <a:pt x="633124" y="43401"/>
                </a:lnTo>
                <a:lnTo>
                  <a:pt x="589542" y="58561"/>
                </a:lnTo>
                <a:lnTo>
                  <a:pt x="546998" y="75820"/>
                </a:lnTo>
                <a:lnTo>
                  <a:pt x="505555" y="95113"/>
                </a:lnTo>
                <a:lnTo>
                  <a:pt x="465276" y="116379"/>
                </a:lnTo>
                <a:lnTo>
                  <a:pt x="426224" y="139554"/>
                </a:lnTo>
                <a:lnTo>
                  <a:pt x="388462" y="164577"/>
                </a:lnTo>
                <a:lnTo>
                  <a:pt x="352054" y="191383"/>
                </a:lnTo>
                <a:lnTo>
                  <a:pt x="317061" y="219912"/>
                </a:lnTo>
                <a:lnTo>
                  <a:pt x="283548" y="250099"/>
                </a:lnTo>
                <a:lnTo>
                  <a:pt x="251578" y="281882"/>
                </a:lnTo>
                <a:lnTo>
                  <a:pt x="221213" y="315199"/>
                </a:lnTo>
                <a:lnTo>
                  <a:pt x="192516" y="349986"/>
                </a:lnTo>
                <a:lnTo>
                  <a:pt x="165551" y="386182"/>
                </a:lnTo>
                <a:lnTo>
                  <a:pt x="140381" y="423723"/>
                </a:lnTo>
                <a:lnTo>
                  <a:pt x="117068" y="462547"/>
                </a:lnTo>
                <a:lnTo>
                  <a:pt x="95677" y="502590"/>
                </a:lnTo>
                <a:lnTo>
                  <a:pt x="76269" y="543791"/>
                </a:lnTo>
                <a:lnTo>
                  <a:pt x="58909" y="586087"/>
                </a:lnTo>
                <a:lnTo>
                  <a:pt x="43658" y="629415"/>
                </a:lnTo>
                <a:lnTo>
                  <a:pt x="30581" y="673712"/>
                </a:lnTo>
                <a:lnTo>
                  <a:pt x="19740" y="718915"/>
                </a:lnTo>
                <a:lnTo>
                  <a:pt x="11198" y="764963"/>
                </a:lnTo>
                <a:lnTo>
                  <a:pt x="5019" y="811791"/>
                </a:lnTo>
                <a:lnTo>
                  <a:pt x="1265" y="859339"/>
                </a:lnTo>
                <a:lnTo>
                  <a:pt x="0" y="907541"/>
                </a:lnTo>
                <a:lnTo>
                  <a:pt x="1265" y="955744"/>
                </a:lnTo>
                <a:lnTo>
                  <a:pt x="5019" y="1003292"/>
                </a:lnTo>
                <a:lnTo>
                  <a:pt x="11198" y="1050120"/>
                </a:lnTo>
                <a:lnTo>
                  <a:pt x="19740" y="1096168"/>
                </a:lnTo>
                <a:lnTo>
                  <a:pt x="30581" y="1141371"/>
                </a:lnTo>
                <a:lnTo>
                  <a:pt x="43658" y="1185668"/>
                </a:lnTo>
                <a:lnTo>
                  <a:pt x="58909" y="1228996"/>
                </a:lnTo>
                <a:lnTo>
                  <a:pt x="76269" y="1271292"/>
                </a:lnTo>
                <a:lnTo>
                  <a:pt x="95677" y="1312493"/>
                </a:lnTo>
                <a:lnTo>
                  <a:pt x="117068" y="1352536"/>
                </a:lnTo>
                <a:lnTo>
                  <a:pt x="140381" y="1391360"/>
                </a:lnTo>
                <a:lnTo>
                  <a:pt x="165551" y="1428901"/>
                </a:lnTo>
                <a:lnTo>
                  <a:pt x="192516" y="1465097"/>
                </a:lnTo>
                <a:lnTo>
                  <a:pt x="221213" y="1499884"/>
                </a:lnTo>
                <a:lnTo>
                  <a:pt x="251578" y="1533201"/>
                </a:lnTo>
                <a:lnTo>
                  <a:pt x="283548" y="1564984"/>
                </a:lnTo>
                <a:lnTo>
                  <a:pt x="317061" y="1595171"/>
                </a:lnTo>
                <a:lnTo>
                  <a:pt x="352054" y="1623700"/>
                </a:lnTo>
                <a:lnTo>
                  <a:pt x="388462" y="1650506"/>
                </a:lnTo>
                <a:lnTo>
                  <a:pt x="426224" y="1675529"/>
                </a:lnTo>
                <a:lnTo>
                  <a:pt x="465276" y="1698704"/>
                </a:lnTo>
                <a:lnTo>
                  <a:pt x="505555" y="1719970"/>
                </a:lnTo>
                <a:lnTo>
                  <a:pt x="546998" y="1739263"/>
                </a:lnTo>
                <a:lnTo>
                  <a:pt x="589542" y="1756522"/>
                </a:lnTo>
                <a:lnTo>
                  <a:pt x="633124" y="1771682"/>
                </a:lnTo>
                <a:lnTo>
                  <a:pt x="677680" y="1784683"/>
                </a:lnTo>
                <a:lnTo>
                  <a:pt x="723148" y="1795460"/>
                </a:lnTo>
                <a:lnTo>
                  <a:pt x="769465" y="1803951"/>
                </a:lnTo>
                <a:lnTo>
                  <a:pt x="816567" y="1810094"/>
                </a:lnTo>
                <a:lnTo>
                  <a:pt x="864392" y="1813826"/>
                </a:lnTo>
                <a:lnTo>
                  <a:pt x="912876" y="1815084"/>
                </a:lnTo>
                <a:lnTo>
                  <a:pt x="961359" y="1813826"/>
                </a:lnTo>
                <a:lnTo>
                  <a:pt x="1009184" y="1810094"/>
                </a:lnTo>
                <a:lnTo>
                  <a:pt x="1056286" y="1803951"/>
                </a:lnTo>
                <a:lnTo>
                  <a:pt x="1102603" y="1795460"/>
                </a:lnTo>
                <a:lnTo>
                  <a:pt x="1148071" y="1784683"/>
                </a:lnTo>
                <a:lnTo>
                  <a:pt x="1192627" y="1771682"/>
                </a:lnTo>
                <a:lnTo>
                  <a:pt x="1236209" y="1756522"/>
                </a:lnTo>
                <a:lnTo>
                  <a:pt x="1278753" y="1739263"/>
                </a:lnTo>
                <a:lnTo>
                  <a:pt x="1320196" y="1719970"/>
                </a:lnTo>
                <a:lnTo>
                  <a:pt x="1360475" y="1698704"/>
                </a:lnTo>
                <a:lnTo>
                  <a:pt x="1399527" y="1675529"/>
                </a:lnTo>
                <a:lnTo>
                  <a:pt x="1437289" y="1650506"/>
                </a:lnTo>
                <a:lnTo>
                  <a:pt x="1473697" y="1623700"/>
                </a:lnTo>
                <a:lnTo>
                  <a:pt x="1508690" y="1595171"/>
                </a:lnTo>
                <a:lnTo>
                  <a:pt x="1542203" y="1564984"/>
                </a:lnTo>
                <a:lnTo>
                  <a:pt x="1574173" y="1533201"/>
                </a:lnTo>
                <a:lnTo>
                  <a:pt x="1604538" y="1499884"/>
                </a:lnTo>
                <a:lnTo>
                  <a:pt x="1633235" y="1465097"/>
                </a:lnTo>
                <a:lnTo>
                  <a:pt x="1660200" y="1428901"/>
                </a:lnTo>
                <a:lnTo>
                  <a:pt x="1685370" y="1391360"/>
                </a:lnTo>
                <a:lnTo>
                  <a:pt x="1708683" y="1352536"/>
                </a:lnTo>
                <a:lnTo>
                  <a:pt x="1730074" y="1312493"/>
                </a:lnTo>
                <a:lnTo>
                  <a:pt x="1749482" y="1271292"/>
                </a:lnTo>
                <a:lnTo>
                  <a:pt x="1766842" y="1228996"/>
                </a:lnTo>
                <a:lnTo>
                  <a:pt x="1782093" y="1185668"/>
                </a:lnTo>
                <a:lnTo>
                  <a:pt x="1795170" y="1141371"/>
                </a:lnTo>
                <a:lnTo>
                  <a:pt x="1806011" y="1096168"/>
                </a:lnTo>
                <a:lnTo>
                  <a:pt x="1814553" y="1050120"/>
                </a:lnTo>
                <a:lnTo>
                  <a:pt x="1820732" y="1003292"/>
                </a:lnTo>
                <a:lnTo>
                  <a:pt x="1824486" y="955744"/>
                </a:lnTo>
                <a:lnTo>
                  <a:pt x="1825752" y="907541"/>
                </a:lnTo>
                <a:lnTo>
                  <a:pt x="1824486" y="859339"/>
                </a:lnTo>
                <a:lnTo>
                  <a:pt x="1820732" y="811791"/>
                </a:lnTo>
                <a:lnTo>
                  <a:pt x="1814553" y="764963"/>
                </a:lnTo>
                <a:lnTo>
                  <a:pt x="1806011" y="718915"/>
                </a:lnTo>
                <a:lnTo>
                  <a:pt x="1795170" y="673712"/>
                </a:lnTo>
                <a:lnTo>
                  <a:pt x="1782093" y="629415"/>
                </a:lnTo>
                <a:lnTo>
                  <a:pt x="1766842" y="586087"/>
                </a:lnTo>
                <a:lnTo>
                  <a:pt x="1749482" y="543791"/>
                </a:lnTo>
                <a:lnTo>
                  <a:pt x="1730074" y="502590"/>
                </a:lnTo>
                <a:lnTo>
                  <a:pt x="1708683" y="462547"/>
                </a:lnTo>
                <a:lnTo>
                  <a:pt x="1685370" y="423723"/>
                </a:lnTo>
                <a:lnTo>
                  <a:pt x="1660200" y="386182"/>
                </a:lnTo>
                <a:lnTo>
                  <a:pt x="1633235" y="349986"/>
                </a:lnTo>
                <a:lnTo>
                  <a:pt x="1604538" y="315199"/>
                </a:lnTo>
                <a:lnTo>
                  <a:pt x="1574173" y="281882"/>
                </a:lnTo>
                <a:lnTo>
                  <a:pt x="1542203" y="250099"/>
                </a:lnTo>
                <a:lnTo>
                  <a:pt x="1508690" y="219912"/>
                </a:lnTo>
                <a:lnTo>
                  <a:pt x="1473697" y="191383"/>
                </a:lnTo>
                <a:lnTo>
                  <a:pt x="1437289" y="164577"/>
                </a:lnTo>
                <a:lnTo>
                  <a:pt x="1399527" y="139554"/>
                </a:lnTo>
                <a:lnTo>
                  <a:pt x="1360475" y="116379"/>
                </a:lnTo>
                <a:lnTo>
                  <a:pt x="1320196" y="95113"/>
                </a:lnTo>
                <a:lnTo>
                  <a:pt x="1278753" y="75820"/>
                </a:lnTo>
                <a:lnTo>
                  <a:pt x="1236209" y="58561"/>
                </a:lnTo>
                <a:lnTo>
                  <a:pt x="1192627" y="43401"/>
                </a:lnTo>
                <a:lnTo>
                  <a:pt x="1148071" y="30400"/>
                </a:lnTo>
                <a:lnTo>
                  <a:pt x="1102603" y="19623"/>
                </a:lnTo>
                <a:lnTo>
                  <a:pt x="1056286" y="11132"/>
                </a:lnTo>
                <a:lnTo>
                  <a:pt x="1009184" y="4989"/>
                </a:lnTo>
                <a:lnTo>
                  <a:pt x="961359" y="1257"/>
                </a:lnTo>
                <a:lnTo>
                  <a:pt x="912876" y="0"/>
                </a:lnTo>
                <a:close/>
              </a:path>
            </a:pathLst>
          </a:custGeom>
          <a:solidFill>
            <a:srgbClr val="5B9BD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714488" y="2837688"/>
            <a:ext cx="710183" cy="790955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8644128" y="6524243"/>
            <a:ext cx="1826260" cy="1815464"/>
            <a:chOff x="8644128" y="6524243"/>
            <a:chExt cx="1826260" cy="1815464"/>
          </a:xfrm>
        </p:grpSpPr>
        <p:sp>
          <p:nvSpPr>
            <p:cNvPr id="7" name="object 7"/>
            <p:cNvSpPr/>
            <p:nvPr/>
          </p:nvSpPr>
          <p:spPr>
            <a:xfrm>
              <a:off x="8644128" y="6524243"/>
              <a:ext cx="1826260" cy="1815464"/>
            </a:xfrm>
            <a:custGeom>
              <a:avLst/>
              <a:gdLst/>
              <a:ahLst/>
              <a:cxnLst/>
              <a:rect l="l" t="t" r="r" b="b"/>
              <a:pathLst>
                <a:path w="1826259" h="1815465">
                  <a:moveTo>
                    <a:pt x="912876" y="0"/>
                  </a:moveTo>
                  <a:lnTo>
                    <a:pt x="864392" y="1257"/>
                  </a:lnTo>
                  <a:lnTo>
                    <a:pt x="816567" y="4989"/>
                  </a:lnTo>
                  <a:lnTo>
                    <a:pt x="769465" y="11132"/>
                  </a:lnTo>
                  <a:lnTo>
                    <a:pt x="723148" y="19623"/>
                  </a:lnTo>
                  <a:lnTo>
                    <a:pt x="677680" y="30400"/>
                  </a:lnTo>
                  <a:lnTo>
                    <a:pt x="633124" y="43401"/>
                  </a:lnTo>
                  <a:lnTo>
                    <a:pt x="589542" y="58561"/>
                  </a:lnTo>
                  <a:lnTo>
                    <a:pt x="546998" y="75820"/>
                  </a:lnTo>
                  <a:lnTo>
                    <a:pt x="505555" y="95113"/>
                  </a:lnTo>
                  <a:lnTo>
                    <a:pt x="465276" y="116379"/>
                  </a:lnTo>
                  <a:lnTo>
                    <a:pt x="426224" y="139554"/>
                  </a:lnTo>
                  <a:lnTo>
                    <a:pt x="388462" y="164577"/>
                  </a:lnTo>
                  <a:lnTo>
                    <a:pt x="352054" y="191383"/>
                  </a:lnTo>
                  <a:lnTo>
                    <a:pt x="317061" y="219912"/>
                  </a:lnTo>
                  <a:lnTo>
                    <a:pt x="283548" y="250099"/>
                  </a:lnTo>
                  <a:lnTo>
                    <a:pt x="251578" y="281882"/>
                  </a:lnTo>
                  <a:lnTo>
                    <a:pt x="221213" y="315199"/>
                  </a:lnTo>
                  <a:lnTo>
                    <a:pt x="192516" y="349986"/>
                  </a:lnTo>
                  <a:lnTo>
                    <a:pt x="165551" y="386182"/>
                  </a:lnTo>
                  <a:lnTo>
                    <a:pt x="140381" y="423723"/>
                  </a:lnTo>
                  <a:lnTo>
                    <a:pt x="117068" y="462547"/>
                  </a:lnTo>
                  <a:lnTo>
                    <a:pt x="95677" y="502590"/>
                  </a:lnTo>
                  <a:lnTo>
                    <a:pt x="76269" y="543791"/>
                  </a:lnTo>
                  <a:lnTo>
                    <a:pt x="58909" y="586087"/>
                  </a:lnTo>
                  <a:lnTo>
                    <a:pt x="43658" y="629415"/>
                  </a:lnTo>
                  <a:lnTo>
                    <a:pt x="30581" y="673712"/>
                  </a:lnTo>
                  <a:lnTo>
                    <a:pt x="19740" y="718915"/>
                  </a:lnTo>
                  <a:lnTo>
                    <a:pt x="11198" y="764963"/>
                  </a:lnTo>
                  <a:lnTo>
                    <a:pt x="5019" y="811791"/>
                  </a:lnTo>
                  <a:lnTo>
                    <a:pt x="1265" y="859339"/>
                  </a:lnTo>
                  <a:lnTo>
                    <a:pt x="0" y="907541"/>
                  </a:lnTo>
                  <a:lnTo>
                    <a:pt x="1265" y="955740"/>
                  </a:lnTo>
                  <a:lnTo>
                    <a:pt x="5019" y="1003283"/>
                  </a:lnTo>
                  <a:lnTo>
                    <a:pt x="11198" y="1050108"/>
                  </a:lnTo>
                  <a:lnTo>
                    <a:pt x="19740" y="1096153"/>
                  </a:lnTo>
                  <a:lnTo>
                    <a:pt x="30581" y="1141354"/>
                  </a:lnTo>
                  <a:lnTo>
                    <a:pt x="43658" y="1185649"/>
                  </a:lnTo>
                  <a:lnTo>
                    <a:pt x="58909" y="1228975"/>
                  </a:lnTo>
                  <a:lnTo>
                    <a:pt x="76269" y="1271270"/>
                  </a:lnTo>
                  <a:lnTo>
                    <a:pt x="95677" y="1312470"/>
                  </a:lnTo>
                  <a:lnTo>
                    <a:pt x="117068" y="1352514"/>
                  </a:lnTo>
                  <a:lnTo>
                    <a:pt x="140381" y="1391338"/>
                  </a:lnTo>
                  <a:lnTo>
                    <a:pt x="165551" y="1428879"/>
                  </a:lnTo>
                  <a:lnTo>
                    <a:pt x="192516" y="1465075"/>
                  </a:lnTo>
                  <a:lnTo>
                    <a:pt x="221213" y="1499864"/>
                  </a:lnTo>
                  <a:lnTo>
                    <a:pt x="251578" y="1533182"/>
                  </a:lnTo>
                  <a:lnTo>
                    <a:pt x="283548" y="1564966"/>
                  </a:lnTo>
                  <a:lnTo>
                    <a:pt x="317061" y="1595154"/>
                  </a:lnTo>
                  <a:lnTo>
                    <a:pt x="352054" y="1623684"/>
                  </a:lnTo>
                  <a:lnTo>
                    <a:pt x="388462" y="1650492"/>
                  </a:lnTo>
                  <a:lnTo>
                    <a:pt x="426224" y="1675516"/>
                  </a:lnTo>
                  <a:lnTo>
                    <a:pt x="465276" y="1698693"/>
                  </a:lnTo>
                  <a:lnTo>
                    <a:pt x="505555" y="1719961"/>
                  </a:lnTo>
                  <a:lnTo>
                    <a:pt x="546998" y="1739256"/>
                  </a:lnTo>
                  <a:lnTo>
                    <a:pt x="589542" y="1756516"/>
                  </a:lnTo>
                  <a:lnTo>
                    <a:pt x="633124" y="1771678"/>
                  </a:lnTo>
                  <a:lnTo>
                    <a:pt x="677680" y="1784679"/>
                  </a:lnTo>
                  <a:lnTo>
                    <a:pt x="723148" y="1795457"/>
                  </a:lnTo>
                  <a:lnTo>
                    <a:pt x="769465" y="1803950"/>
                  </a:lnTo>
                  <a:lnTo>
                    <a:pt x="816567" y="1810093"/>
                  </a:lnTo>
                  <a:lnTo>
                    <a:pt x="864392" y="1813826"/>
                  </a:lnTo>
                  <a:lnTo>
                    <a:pt x="912876" y="1815083"/>
                  </a:lnTo>
                  <a:lnTo>
                    <a:pt x="961359" y="1813826"/>
                  </a:lnTo>
                  <a:lnTo>
                    <a:pt x="1009184" y="1810093"/>
                  </a:lnTo>
                  <a:lnTo>
                    <a:pt x="1056286" y="1803950"/>
                  </a:lnTo>
                  <a:lnTo>
                    <a:pt x="1102603" y="1795457"/>
                  </a:lnTo>
                  <a:lnTo>
                    <a:pt x="1148071" y="1784679"/>
                  </a:lnTo>
                  <a:lnTo>
                    <a:pt x="1192627" y="1771678"/>
                  </a:lnTo>
                  <a:lnTo>
                    <a:pt x="1236209" y="1756516"/>
                  </a:lnTo>
                  <a:lnTo>
                    <a:pt x="1278753" y="1739256"/>
                  </a:lnTo>
                  <a:lnTo>
                    <a:pt x="1320196" y="1719961"/>
                  </a:lnTo>
                  <a:lnTo>
                    <a:pt x="1360475" y="1698693"/>
                  </a:lnTo>
                  <a:lnTo>
                    <a:pt x="1399527" y="1675516"/>
                  </a:lnTo>
                  <a:lnTo>
                    <a:pt x="1437289" y="1650492"/>
                  </a:lnTo>
                  <a:lnTo>
                    <a:pt x="1473697" y="1623684"/>
                  </a:lnTo>
                  <a:lnTo>
                    <a:pt x="1508690" y="1595154"/>
                  </a:lnTo>
                  <a:lnTo>
                    <a:pt x="1542203" y="1564966"/>
                  </a:lnTo>
                  <a:lnTo>
                    <a:pt x="1574173" y="1533182"/>
                  </a:lnTo>
                  <a:lnTo>
                    <a:pt x="1604538" y="1499864"/>
                  </a:lnTo>
                  <a:lnTo>
                    <a:pt x="1633235" y="1465075"/>
                  </a:lnTo>
                  <a:lnTo>
                    <a:pt x="1660200" y="1428879"/>
                  </a:lnTo>
                  <a:lnTo>
                    <a:pt x="1685370" y="1391338"/>
                  </a:lnTo>
                  <a:lnTo>
                    <a:pt x="1708683" y="1352514"/>
                  </a:lnTo>
                  <a:lnTo>
                    <a:pt x="1730074" y="1312470"/>
                  </a:lnTo>
                  <a:lnTo>
                    <a:pt x="1749482" y="1271270"/>
                  </a:lnTo>
                  <a:lnTo>
                    <a:pt x="1766842" y="1228975"/>
                  </a:lnTo>
                  <a:lnTo>
                    <a:pt x="1782093" y="1185649"/>
                  </a:lnTo>
                  <a:lnTo>
                    <a:pt x="1795170" y="1141354"/>
                  </a:lnTo>
                  <a:lnTo>
                    <a:pt x="1806011" y="1096153"/>
                  </a:lnTo>
                  <a:lnTo>
                    <a:pt x="1814553" y="1050108"/>
                  </a:lnTo>
                  <a:lnTo>
                    <a:pt x="1820732" y="1003283"/>
                  </a:lnTo>
                  <a:lnTo>
                    <a:pt x="1824486" y="955740"/>
                  </a:lnTo>
                  <a:lnTo>
                    <a:pt x="1825752" y="907541"/>
                  </a:lnTo>
                  <a:lnTo>
                    <a:pt x="1824486" y="859339"/>
                  </a:lnTo>
                  <a:lnTo>
                    <a:pt x="1820732" y="811791"/>
                  </a:lnTo>
                  <a:lnTo>
                    <a:pt x="1814553" y="764963"/>
                  </a:lnTo>
                  <a:lnTo>
                    <a:pt x="1806011" y="718915"/>
                  </a:lnTo>
                  <a:lnTo>
                    <a:pt x="1795170" y="673712"/>
                  </a:lnTo>
                  <a:lnTo>
                    <a:pt x="1782093" y="629415"/>
                  </a:lnTo>
                  <a:lnTo>
                    <a:pt x="1766842" y="586087"/>
                  </a:lnTo>
                  <a:lnTo>
                    <a:pt x="1749482" y="543791"/>
                  </a:lnTo>
                  <a:lnTo>
                    <a:pt x="1730074" y="502590"/>
                  </a:lnTo>
                  <a:lnTo>
                    <a:pt x="1708683" y="462547"/>
                  </a:lnTo>
                  <a:lnTo>
                    <a:pt x="1685370" y="423723"/>
                  </a:lnTo>
                  <a:lnTo>
                    <a:pt x="1660200" y="386182"/>
                  </a:lnTo>
                  <a:lnTo>
                    <a:pt x="1633235" y="349986"/>
                  </a:lnTo>
                  <a:lnTo>
                    <a:pt x="1604538" y="315199"/>
                  </a:lnTo>
                  <a:lnTo>
                    <a:pt x="1574173" y="281882"/>
                  </a:lnTo>
                  <a:lnTo>
                    <a:pt x="1542203" y="250099"/>
                  </a:lnTo>
                  <a:lnTo>
                    <a:pt x="1508690" y="219912"/>
                  </a:lnTo>
                  <a:lnTo>
                    <a:pt x="1473697" y="191383"/>
                  </a:lnTo>
                  <a:lnTo>
                    <a:pt x="1437289" y="164577"/>
                  </a:lnTo>
                  <a:lnTo>
                    <a:pt x="1399527" y="139554"/>
                  </a:lnTo>
                  <a:lnTo>
                    <a:pt x="1360475" y="116379"/>
                  </a:lnTo>
                  <a:lnTo>
                    <a:pt x="1320196" y="95113"/>
                  </a:lnTo>
                  <a:lnTo>
                    <a:pt x="1278753" y="75820"/>
                  </a:lnTo>
                  <a:lnTo>
                    <a:pt x="1236209" y="58561"/>
                  </a:lnTo>
                  <a:lnTo>
                    <a:pt x="1192627" y="43401"/>
                  </a:lnTo>
                  <a:lnTo>
                    <a:pt x="1148071" y="30400"/>
                  </a:lnTo>
                  <a:lnTo>
                    <a:pt x="1102603" y="19623"/>
                  </a:lnTo>
                  <a:lnTo>
                    <a:pt x="1056286" y="11132"/>
                  </a:lnTo>
                  <a:lnTo>
                    <a:pt x="1009184" y="4989"/>
                  </a:lnTo>
                  <a:lnTo>
                    <a:pt x="961359" y="1257"/>
                  </a:lnTo>
                  <a:lnTo>
                    <a:pt x="912876" y="0"/>
                  </a:lnTo>
                  <a:close/>
                </a:path>
              </a:pathLst>
            </a:custGeom>
            <a:solidFill>
              <a:srgbClr val="9CDA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35796" y="6963155"/>
              <a:ext cx="947927" cy="937260"/>
            </a:xfrm>
            <a:prstGeom prst="rect">
              <a:avLst/>
            </a:prstGeom>
          </p:spPr>
        </p:pic>
      </p:grpSp>
      <p:sp>
        <p:nvSpPr>
          <p:cNvPr id="9" name="object 9"/>
          <p:cNvSpPr/>
          <p:nvPr/>
        </p:nvSpPr>
        <p:spPr>
          <a:xfrm>
            <a:off x="9229343" y="3278123"/>
            <a:ext cx="643890" cy="580390"/>
          </a:xfrm>
          <a:custGeom>
            <a:avLst/>
            <a:gdLst/>
            <a:ahLst/>
            <a:cxnLst/>
            <a:rect l="l" t="t" r="r" b="b"/>
            <a:pathLst>
              <a:path w="643890" h="580389">
                <a:moveTo>
                  <a:pt x="163702" y="0"/>
                </a:moveTo>
                <a:lnTo>
                  <a:pt x="0" y="261238"/>
                </a:lnTo>
                <a:lnTo>
                  <a:pt x="300735" y="449706"/>
                </a:lnTo>
                <a:lnTo>
                  <a:pt x="218821" y="580263"/>
                </a:lnTo>
                <a:lnTo>
                  <a:pt x="643889" y="482726"/>
                </a:lnTo>
                <a:lnTo>
                  <a:pt x="546226" y="57658"/>
                </a:lnTo>
                <a:lnTo>
                  <a:pt x="464438" y="188340"/>
                </a:lnTo>
                <a:lnTo>
                  <a:pt x="163702" y="0"/>
                </a:lnTo>
                <a:close/>
              </a:path>
            </a:pathLst>
          </a:custGeom>
          <a:solidFill>
            <a:srgbClr val="5B9B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665843" y="5798058"/>
            <a:ext cx="593725" cy="671830"/>
          </a:xfrm>
          <a:custGeom>
            <a:avLst/>
            <a:gdLst/>
            <a:ahLst/>
            <a:cxnLst/>
            <a:rect l="l" t="t" r="r" b="b"/>
            <a:pathLst>
              <a:path w="593725" h="671829">
                <a:moveTo>
                  <a:pt x="329946" y="0"/>
                </a:moveTo>
                <a:lnTo>
                  <a:pt x="131825" y="328548"/>
                </a:lnTo>
                <a:lnTo>
                  <a:pt x="0" y="249046"/>
                </a:lnTo>
                <a:lnTo>
                  <a:pt x="104648" y="671702"/>
                </a:lnTo>
                <a:lnTo>
                  <a:pt x="527303" y="567054"/>
                </a:lnTo>
                <a:lnTo>
                  <a:pt x="395477" y="487552"/>
                </a:lnTo>
                <a:lnTo>
                  <a:pt x="593598" y="159003"/>
                </a:lnTo>
                <a:lnTo>
                  <a:pt x="329946" y="0"/>
                </a:lnTo>
                <a:close/>
              </a:path>
            </a:pathLst>
          </a:custGeom>
          <a:solidFill>
            <a:srgbClr val="CDCDCD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1" name="object 11"/>
          <p:cNvGrpSpPr/>
          <p:nvPr/>
        </p:nvGrpSpPr>
        <p:grpSpPr>
          <a:xfrm>
            <a:off x="5669279" y="5860288"/>
            <a:ext cx="1826260" cy="2479040"/>
            <a:chOff x="5669279" y="5860288"/>
            <a:chExt cx="1826260" cy="2479040"/>
          </a:xfrm>
        </p:grpSpPr>
        <p:sp>
          <p:nvSpPr>
            <p:cNvPr id="12" name="object 12"/>
            <p:cNvSpPr/>
            <p:nvPr/>
          </p:nvSpPr>
          <p:spPr>
            <a:xfrm>
              <a:off x="5669279" y="6524244"/>
              <a:ext cx="1826260" cy="1815464"/>
            </a:xfrm>
            <a:custGeom>
              <a:avLst/>
              <a:gdLst/>
              <a:ahLst/>
              <a:cxnLst/>
              <a:rect l="l" t="t" r="r" b="b"/>
              <a:pathLst>
                <a:path w="1826259" h="1815465">
                  <a:moveTo>
                    <a:pt x="912876" y="0"/>
                  </a:moveTo>
                  <a:lnTo>
                    <a:pt x="864392" y="1257"/>
                  </a:lnTo>
                  <a:lnTo>
                    <a:pt x="816567" y="4989"/>
                  </a:lnTo>
                  <a:lnTo>
                    <a:pt x="769465" y="11132"/>
                  </a:lnTo>
                  <a:lnTo>
                    <a:pt x="723148" y="19623"/>
                  </a:lnTo>
                  <a:lnTo>
                    <a:pt x="677680" y="30400"/>
                  </a:lnTo>
                  <a:lnTo>
                    <a:pt x="633124" y="43401"/>
                  </a:lnTo>
                  <a:lnTo>
                    <a:pt x="589542" y="58561"/>
                  </a:lnTo>
                  <a:lnTo>
                    <a:pt x="546998" y="75820"/>
                  </a:lnTo>
                  <a:lnTo>
                    <a:pt x="505555" y="95113"/>
                  </a:lnTo>
                  <a:lnTo>
                    <a:pt x="465276" y="116379"/>
                  </a:lnTo>
                  <a:lnTo>
                    <a:pt x="426224" y="139554"/>
                  </a:lnTo>
                  <a:lnTo>
                    <a:pt x="388462" y="164577"/>
                  </a:lnTo>
                  <a:lnTo>
                    <a:pt x="352054" y="191383"/>
                  </a:lnTo>
                  <a:lnTo>
                    <a:pt x="317061" y="219912"/>
                  </a:lnTo>
                  <a:lnTo>
                    <a:pt x="283548" y="250099"/>
                  </a:lnTo>
                  <a:lnTo>
                    <a:pt x="251578" y="281882"/>
                  </a:lnTo>
                  <a:lnTo>
                    <a:pt x="221213" y="315199"/>
                  </a:lnTo>
                  <a:lnTo>
                    <a:pt x="192516" y="349986"/>
                  </a:lnTo>
                  <a:lnTo>
                    <a:pt x="165551" y="386182"/>
                  </a:lnTo>
                  <a:lnTo>
                    <a:pt x="140381" y="423723"/>
                  </a:lnTo>
                  <a:lnTo>
                    <a:pt x="117068" y="462547"/>
                  </a:lnTo>
                  <a:lnTo>
                    <a:pt x="95677" y="502590"/>
                  </a:lnTo>
                  <a:lnTo>
                    <a:pt x="76269" y="543791"/>
                  </a:lnTo>
                  <a:lnTo>
                    <a:pt x="58909" y="586087"/>
                  </a:lnTo>
                  <a:lnTo>
                    <a:pt x="43658" y="629415"/>
                  </a:lnTo>
                  <a:lnTo>
                    <a:pt x="30581" y="673712"/>
                  </a:lnTo>
                  <a:lnTo>
                    <a:pt x="19740" y="718915"/>
                  </a:lnTo>
                  <a:lnTo>
                    <a:pt x="11198" y="764963"/>
                  </a:lnTo>
                  <a:lnTo>
                    <a:pt x="5019" y="811791"/>
                  </a:lnTo>
                  <a:lnTo>
                    <a:pt x="1265" y="859339"/>
                  </a:lnTo>
                  <a:lnTo>
                    <a:pt x="0" y="907541"/>
                  </a:lnTo>
                  <a:lnTo>
                    <a:pt x="1265" y="955740"/>
                  </a:lnTo>
                  <a:lnTo>
                    <a:pt x="5019" y="1003283"/>
                  </a:lnTo>
                  <a:lnTo>
                    <a:pt x="11198" y="1050108"/>
                  </a:lnTo>
                  <a:lnTo>
                    <a:pt x="19740" y="1096153"/>
                  </a:lnTo>
                  <a:lnTo>
                    <a:pt x="30581" y="1141354"/>
                  </a:lnTo>
                  <a:lnTo>
                    <a:pt x="43658" y="1185649"/>
                  </a:lnTo>
                  <a:lnTo>
                    <a:pt x="58909" y="1228975"/>
                  </a:lnTo>
                  <a:lnTo>
                    <a:pt x="76269" y="1271270"/>
                  </a:lnTo>
                  <a:lnTo>
                    <a:pt x="95677" y="1312470"/>
                  </a:lnTo>
                  <a:lnTo>
                    <a:pt x="117068" y="1352514"/>
                  </a:lnTo>
                  <a:lnTo>
                    <a:pt x="140381" y="1391338"/>
                  </a:lnTo>
                  <a:lnTo>
                    <a:pt x="165551" y="1428879"/>
                  </a:lnTo>
                  <a:lnTo>
                    <a:pt x="192516" y="1465075"/>
                  </a:lnTo>
                  <a:lnTo>
                    <a:pt x="221213" y="1499864"/>
                  </a:lnTo>
                  <a:lnTo>
                    <a:pt x="251578" y="1533182"/>
                  </a:lnTo>
                  <a:lnTo>
                    <a:pt x="283548" y="1564966"/>
                  </a:lnTo>
                  <a:lnTo>
                    <a:pt x="317061" y="1595154"/>
                  </a:lnTo>
                  <a:lnTo>
                    <a:pt x="352054" y="1623684"/>
                  </a:lnTo>
                  <a:lnTo>
                    <a:pt x="388462" y="1650492"/>
                  </a:lnTo>
                  <a:lnTo>
                    <a:pt x="426224" y="1675516"/>
                  </a:lnTo>
                  <a:lnTo>
                    <a:pt x="465276" y="1698693"/>
                  </a:lnTo>
                  <a:lnTo>
                    <a:pt x="505555" y="1719961"/>
                  </a:lnTo>
                  <a:lnTo>
                    <a:pt x="546998" y="1739256"/>
                  </a:lnTo>
                  <a:lnTo>
                    <a:pt x="589542" y="1756516"/>
                  </a:lnTo>
                  <a:lnTo>
                    <a:pt x="633124" y="1771678"/>
                  </a:lnTo>
                  <a:lnTo>
                    <a:pt x="677680" y="1784679"/>
                  </a:lnTo>
                  <a:lnTo>
                    <a:pt x="723148" y="1795457"/>
                  </a:lnTo>
                  <a:lnTo>
                    <a:pt x="769465" y="1803950"/>
                  </a:lnTo>
                  <a:lnTo>
                    <a:pt x="816567" y="1810093"/>
                  </a:lnTo>
                  <a:lnTo>
                    <a:pt x="864392" y="1813826"/>
                  </a:lnTo>
                  <a:lnTo>
                    <a:pt x="912876" y="1815083"/>
                  </a:lnTo>
                  <a:lnTo>
                    <a:pt x="961359" y="1813826"/>
                  </a:lnTo>
                  <a:lnTo>
                    <a:pt x="1009184" y="1810093"/>
                  </a:lnTo>
                  <a:lnTo>
                    <a:pt x="1056286" y="1803950"/>
                  </a:lnTo>
                  <a:lnTo>
                    <a:pt x="1102603" y="1795457"/>
                  </a:lnTo>
                  <a:lnTo>
                    <a:pt x="1148071" y="1784679"/>
                  </a:lnTo>
                  <a:lnTo>
                    <a:pt x="1192627" y="1771678"/>
                  </a:lnTo>
                  <a:lnTo>
                    <a:pt x="1236209" y="1756516"/>
                  </a:lnTo>
                  <a:lnTo>
                    <a:pt x="1278753" y="1739256"/>
                  </a:lnTo>
                  <a:lnTo>
                    <a:pt x="1320196" y="1719961"/>
                  </a:lnTo>
                  <a:lnTo>
                    <a:pt x="1360475" y="1698693"/>
                  </a:lnTo>
                  <a:lnTo>
                    <a:pt x="1399527" y="1675516"/>
                  </a:lnTo>
                  <a:lnTo>
                    <a:pt x="1437289" y="1650492"/>
                  </a:lnTo>
                  <a:lnTo>
                    <a:pt x="1473697" y="1623684"/>
                  </a:lnTo>
                  <a:lnTo>
                    <a:pt x="1508690" y="1595154"/>
                  </a:lnTo>
                  <a:lnTo>
                    <a:pt x="1542203" y="1564966"/>
                  </a:lnTo>
                  <a:lnTo>
                    <a:pt x="1574173" y="1533182"/>
                  </a:lnTo>
                  <a:lnTo>
                    <a:pt x="1604538" y="1499864"/>
                  </a:lnTo>
                  <a:lnTo>
                    <a:pt x="1633235" y="1465075"/>
                  </a:lnTo>
                  <a:lnTo>
                    <a:pt x="1660200" y="1428879"/>
                  </a:lnTo>
                  <a:lnTo>
                    <a:pt x="1685370" y="1391338"/>
                  </a:lnTo>
                  <a:lnTo>
                    <a:pt x="1708683" y="1352514"/>
                  </a:lnTo>
                  <a:lnTo>
                    <a:pt x="1730074" y="1312470"/>
                  </a:lnTo>
                  <a:lnTo>
                    <a:pt x="1749482" y="1271270"/>
                  </a:lnTo>
                  <a:lnTo>
                    <a:pt x="1766842" y="1228975"/>
                  </a:lnTo>
                  <a:lnTo>
                    <a:pt x="1782093" y="1185649"/>
                  </a:lnTo>
                  <a:lnTo>
                    <a:pt x="1795170" y="1141354"/>
                  </a:lnTo>
                  <a:lnTo>
                    <a:pt x="1806011" y="1096153"/>
                  </a:lnTo>
                  <a:lnTo>
                    <a:pt x="1814553" y="1050108"/>
                  </a:lnTo>
                  <a:lnTo>
                    <a:pt x="1820732" y="1003283"/>
                  </a:lnTo>
                  <a:lnTo>
                    <a:pt x="1824486" y="955740"/>
                  </a:lnTo>
                  <a:lnTo>
                    <a:pt x="1825752" y="907541"/>
                  </a:lnTo>
                  <a:lnTo>
                    <a:pt x="1824486" y="859339"/>
                  </a:lnTo>
                  <a:lnTo>
                    <a:pt x="1820732" y="811791"/>
                  </a:lnTo>
                  <a:lnTo>
                    <a:pt x="1814553" y="764963"/>
                  </a:lnTo>
                  <a:lnTo>
                    <a:pt x="1806011" y="718915"/>
                  </a:lnTo>
                  <a:lnTo>
                    <a:pt x="1795170" y="673712"/>
                  </a:lnTo>
                  <a:lnTo>
                    <a:pt x="1782093" y="629415"/>
                  </a:lnTo>
                  <a:lnTo>
                    <a:pt x="1766842" y="586087"/>
                  </a:lnTo>
                  <a:lnTo>
                    <a:pt x="1749482" y="543791"/>
                  </a:lnTo>
                  <a:lnTo>
                    <a:pt x="1730074" y="502590"/>
                  </a:lnTo>
                  <a:lnTo>
                    <a:pt x="1708683" y="462547"/>
                  </a:lnTo>
                  <a:lnTo>
                    <a:pt x="1685370" y="423723"/>
                  </a:lnTo>
                  <a:lnTo>
                    <a:pt x="1660200" y="386182"/>
                  </a:lnTo>
                  <a:lnTo>
                    <a:pt x="1633235" y="349986"/>
                  </a:lnTo>
                  <a:lnTo>
                    <a:pt x="1604538" y="315199"/>
                  </a:lnTo>
                  <a:lnTo>
                    <a:pt x="1574173" y="281882"/>
                  </a:lnTo>
                  <a:lnTo>
                    <a:pt x="1542203" y="250099"/>
                  </a:lnTo>
                  <a:lnTo>
                    <a:pt x="1508690" y="219912"/>
                  </a:lnTo>
                  <a:lnTo>
                    <a:pt x="1473697" y="191383"/>
                  </a:lnTo>
                  <a:lnTo>
                    <a:pt x="1437289" y="164577"/>
                  </a:lnTo>
                  <a:lnTo>
                    <a:pt x="1399527" y="139554"/>
                  </a:lnTo>
                  <a:lnTo>
                    <a:pt x="1360475" y="116379"/>
                  </a:lnTo>
                  <a:lnTo>
                    <a:pt x="1320196" y="95113"/>
                  </a:lnTo>
                  <a:lnTo>
                    <a:pt x="1278753" y="75820"/>
                  </a:lnTo>
                  <a:lnTo>
                    <a:pt x="1236209" y="58561"/>
                  </a:lnTo>
                  <a:lnTo>
                    <a:pt x="1192627" y="43401"/>
                  </a:lnTo>
                  <a:lnTo>
                    <a:pt x="1148071" y="30400"/>
                  </a:lnTo>
                  <a:lnTo>
                    <a:pt x="1102603" y="19623"/>
                  </a:lnTo>
                  <a:lnTo>
                    <a:pt x="1056286" y="11132"/>
                  </a:lnTo>
                  <a:lnTo>
                    <a:pt x="1009184" y="4989"/>
                  </a:lnTo>
                  <a:lnTo>
                    <a:pt x="961359" y="1257"/>
                  </a:lnTo>
                  <a:lnTo>
                    <a:pt x="912876" y="0"/>
                  </a:lnTo>
                  <a:close/>
                </a:path>
              </a:pathLst>
            </a:custGeom>
            <a:solidFill>
              <a:srgbClr val="F7C9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187439" y="7036308"/>
              <a:ext cx="789432" cy="790956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5719698" y="5860288"/>
              <a:ext cx="577215" cy="666750"/>
            </a:xfrm>
            <a:custGeom>
              <a:avLst/>
              <a:gdLst/>
              <a:ahLst/>
              <a:cxnLst/>
              <a:rect l="l" t="t" r="r" b="b"/>
              <a:pathLst>
                <a:path w="577214" h="666750">
                  <a:moveTo>
                    <a:pt x="131952" y="0"/>
                  </a:moveTo>
                  <a:lnTo>
                    <a:pt x="0" y="415036"/>
                  </a:lnTo>
                  <a:lnTo>
                    <a:pt x="136778" y="344297"/>
                  </a:lnTo>
                  <a:lnTo>
                    <a:pt x="303656" y="666623"/>
                  </a:lnTo>
                  <a:lnTo>
                    <a:pt x="577088" y="525018"/>
                  </a:lnTo>
                  <a:lnTo>
                    <a:pt x="410210" y="202692"/>
                  </a:lnTo>
                  <a:lnTo>
                    <a:pt x="546988" y="131953"/>
                  </a:lnTo>
                  <a:lnTo>
                    <a:pt x="131952" y="0"/>
                  </a:lnTo>
                  <a:close/>
                </a:path>
              </a:pathLst>
            </a:custGeom>
            <a:solidFill>
              <a:srgbClr val="F7C9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5" name="object 15"/>
          <p:cNvGrpSpPr/>
          <p:nvPr/>
        </p:nvGrpSpPr>
        <p:grpSpPr>
          <a:xfrm>
            <a:off x="4759452" y="3331717"/>
            <a:ext cx="2207895" cy="2392680"/>
            <a:chOff x="4759452" y="3331717"/>
            <a:chExt cx="2207895" cy="2392680"/>
          </a:xfrm>
        </p:grpSpPr>
        <p:sp>
          <p:nvSpPr>
            <p:cNvPr id="16" name="object 16"/>
            <p:cNvSpPr/>
            <p:nvPr/>
          </p:nvSpPr>
          <p:spPr>
            <a:xfrm>
              <a:off x="4759452" y="3907535"/>
              <a:ext cx="1827530" cy="1816735"/>
            </a:xfrm>
            <a:custGeom>
              <a:avLst/>
              <a:gdLst/>
              <a:ahLst/>
              <a:cxnLst/>
              <a:rect l="l" t="t" r="r" b="b"/>
              <a:pathLst>
                <a:path w="1827529" h="1816735">
                  <a:moveTo>
                    <a:pt x="913638" y="0"/>
                  </a:moveTo>
                  <a:lnTo>
                    <a:pt x="865117" y="1259"/>
                  </a:lnTo>
                  <a:lnTo>
                    <a:pt x="817255" y="4994"/>
                  </a:lnTo>
                  <a:lnTo>
                    <a:pt x="770117" y="11142"/>
                  </a:lnTo>
                  <a:lnTo>
                    <a:pt x="723764" y="19642"/>
                  </a:lnTo>
                  <a:lnTo>
                    <a:pt x="678259" y="30429"/>
                  </a:lnTo>
                  <a:lnTo>
                    <a:pt x="633667" y="43441"/>
                  </a:lnTo>
                  <a:lnTo>
                    <a:pt x="590050" y="58615"/>
                  </a:lnTo>
                  <a:lnTo>
                    <a:pt x="547472" y="75889"/>
                  </a:lnTo>
                  <a:lnTo>
                    <a:pt x="505995" y="95200"/>
                  </a:lnTo>
                  <a:lnTo>
                    <a:pt x="465682" y="116485"/>
                  </a:lnTo>
                  <a:lnTo>
                    <a:pt x="426598" y="139681"/>
                  </a:lnTo>
                  <a:lnTo>
                    <a:pt x="388804" y="164726"/>
                  </a:lnTo>
                  <a:lnTo>
                    <a:pt x="352365" y="191556"/>
                  </a:lnTo>
                  <a:lnTo>
                    <a:pt x="317342" y="220110"/>
                  </a:lnTo>
                  <a:lnTo>
                    <a:pt x="283800" y="250323"/>
                  </a:lnTo>
                  <a:lnTo>
                    <a:pt x="251802" y="282134"/>
                  </a:lnTo>
                  <a:lnTo>
                    <a:pt x="221411" y="315479"/>
                  </a:lnTo>
                  <a:lnTo>
                    <a:pt x="192689" y="350297"/>
                  </a:lnTo>
                  <a:lnTo>
                    <a:pt x="165700" y="386523"/>
                  </a:lnTo>
                  <a:lnTo>
                    <a:pt x="140508" y="424096"/>
                  </a:lnTo>
                  <a:lnTo>
                    <a:pt x="117174" y="462953"/>
                  </a:lnTo>
                  <a:lnTo>
                    <a:pt x="95764" y="503030"/>
                  </a:lnTo>
                  <a:lnTo>
                    <a:pt x="76339" y="544265"/>
                  </a:lnTo>
                  <a:lnTo>
                    <a:pt x="58962" y="586595"/>
                  </a:lnTo>
                  <a:lnTo>
                    <a:pt x="43698" y="629958"/>
                  </a:lnTo>
                  <a:lnTo>
                    <a:pt x="30609" y="674291"/>
                  </a:lnTo>
                  <a:lnTo>
                    <a:pt x="19758" y="719531"/>
                  </a:lnTo>
                  <a:lnTo>
                    <a:pt x="11208" y="765615"/>
                  </a:lnTo>
                  <a:lnTo>
                    <a:pt x="5023" y="812480"/>
                  </a:lnTo>
                  <a:lnTo>
                    <a:pt x="1266" y="860064"/>
                  </a:lnTo>
                  <a:lnTo>
                    <a:pt x="0" y="908303"/>
                  </a:lnTo>
                  <a:lnTo>
                    <a:pt x="1266" y="956543"/>
                  </a:lnTo>
                  <a:lnTo>
                    <a:pt x="5023" y="1004127"/>
                  </a:lnTo>
                  <a:lnTo>
                    <a:pt x="11208" y="1050992"/>
                  </a:lnTo>
                  <a:lnTo>
                    <a:pt x="19758" y="1097076"/>
                  </a:lnTo>
                  <a:lnTo>
                    <a:pt x="30609" y="1142316"/>
                  </a:lnTo>
                  <a:lnTo>
                    <a:pt x="43698" y="1186649"/>
                  </a:lnTo>
                  <a:lnTo>
                    <a:pt x="58962" y="1230012"/>
                  </a:lnTo>
                  <a:lnTo>
                    <a:pt x="76339" y="1272342"/>
                  </a:lnTo>
                  <a:lnTo>
                    <a:pt x="95764" y="1313577"/>
                  </a:lnTo>
                  <a:lnTo>
                    <a:pt x="117174" y="1353654"/>
                  </a:lnTo>
                  <a:lnTo>
                    <a:pt x="140508" y="1392511"/>
                  </a:lnTo>
                  <a:lnTo>
                    <a:pt x="165700" y="1430084"/>
                  </a:lnTo>
                  <a:lnTo>
                    <a:pt x="192689" y="1466310"/>
                  </a:lnTo>
                  <a:lnTo>
                    <a:pt x="221411" y="1501128"/>
                  </a:lnTo>
                  <a:lnTo>
                    <a:pt x="251802" y="1534473"/>
                  </a:lnTo>
                  <a:lnTo>
                    <a:pt x="283800" y="1566284"/>
                  </a:lnTo>
                  <a:lnTo>
                    <a:pt x="317342" y="1596497"/>
                  </a:lnTo>
                  <a:lnTo>
                    <a:pt x="352365" y="1625051"/>
                  </a:lnTo>
                  <a:lnTo>
                    <a:pt x="388804" y="1651881"/>
                  </a:lnTo>
                  <a:lnTo>
                    <a:pt x="426598" y="1676926"/>
                  </a:lnTo>
                  <a:lnTo>
                    <a:pt x="465682" y="1700122"/>
                  </a:lnTo>
                  <a:lnTo>
                    <a:pt x="505995" y="1721407"/>
                  </a:lnTo>
                  <a:lnTo>
                    <a:pt x="547472" y="1740718"/>
                  </a:lnTo>
                  <a:lnTo>
                    <a:pt x="590050" y="1757992"/>
                  </a:lnTo>
                  <a:lnTo>
                    <a:pt x="633667" y="1773166"/>
                  </a:lnTo>
                  <a:lnTo>
                    <a:pt x="678259" y="1786178"/>
                  </a:lnTo>
                  <a:lnTo>
                    <a:pt x="723764" y="1796965"/>
                  </a:lnTo>
                  <a:lnTo>
                    <a:pt x="770117" y="1805465"/>
                  </a:lnTo>
                  <a:lnTo>
                    <a:pt x="817255" y="1811613"/>
                  </a:lnTo>
                  <a:lnTo>
                    <a:pt x="865117" y="1815348"/>
                  </a:lnTo>
                  <a:lnTo>
                    <a:pt x="913638" y="1816608"/>
                  </a:lnTo>
                  <a:lnTo>
                    <a:pt x="962158" y="1815348"/>
                  </a:lnTo>
                  <a:lnTo>
                    <a:pt x="1010020" y="1811613"/>
                  </a:lnTo>
                  <a:lnTo>
                    <a:pt x="1057158" y="1805465"/>
                  </a:lnTo>
                  <a:lnTo>
                    <a:pt x="1103511" y="1796965"/>
                  </a:lnTo>
                  <a:lnTo>
                    <a:pt x="1149016" y="1786178"/>
                  </a:lnTo>
                  <a:lnTo>
                    <a:pt x="1193608" y="1773166"/>
                  </a:lnTo>
                  <a:lnTo>
                    <a:pt x="1237225" y="1757992"/>
                  </a:lnTo>
                  <a:lnTo>
                    <a:pt x="1279803" y="1740718"/>
                  </a:lnTo>
                  <a:lnTo>
                    <a:pt x="1321280" y="1721407"/>
                  </a:lnTo>
                  <a:lnTo>
                    <a:pt x="1361593" y="1700122"/>
                  </a:lnTo>
                  <a:lnTo>
                    <a:pt x="1400677" y="1676926"/>
                  </a:lnTo>
                  <a:lnTo>
                    <a:pt x="1438471" y="1651881"/>
                  </a:lnTo>
                  <a:lnTo>
                    <a:pt x="1474910" y="1625051"/>
                  </a:lnTo>
                  <a:lnTo>
                    <a:pt x="1509933" y="1596497"/>
                  </a:lnTo>
                  <a:lnTo>
                    <a:pt x="1543475" y="1566284"/>
                  </a:lnTo>
                  <a:lnTo>
                    <a:pt x="1575473" y="1534473"/>
                  </a:lnTo>
                  <a:lnTo>
                    <a:pt x="1605864" y="1501128"/>
                  </a:lnTo>
                  <a:lnTo>
                    <a:pt x="1634586" y="1466310"/>
                  </a:lnTo>
                  <a:lnTo>
                    <a:pt x="1661575" y="1430084"/>
                  </a:lnTo>
                  <a:lnTo>
                    <a:pt x="1686767" y="1392511"/>
                  </a:lnTo>
                  <a:lnTo>
                    <a:pt x="1710101" y="1353654"/>
                  </a:lnTo>
                  <a:lnTo>
                    <a:pt x="1731511" y="1313577"/>
                  </a:lnTo>
                  <a:lnTo>
                    <a:pt x="1750936" y="1272342"/>
                  </a:lnTo>
                  <a:lnTo>
                    <a:pt x="1768313" y="1230012"/>
                  </a:lnTo>
                  <a:lnTo>
                    <a:pt x="1783577" y="1186649"/>
                  </a:lnTo>
                  <a:lnTo>
                    <a:pt x="1796666" y="1142316"/>
                  </a:lnTo>
                  <a:lnTo>
                    <a:pt x="1807517" y="1097076"/>
                  </a:lnTo>
                  <a:lnTo>
                    <a:pt x="1816067" y="1050992"/>
                  </a:lnTo>
                  <a:lnTo>
                    <a:pt x="1822252" y="1004127"/>
                  </a:lnTo>
                  <a:lnTo>
                    <a:pt x="1826009" y="956543"/>
                  </a:lnTo>
                  <a:lnTo>
                    <a:pt x="1827276" y="908303"/>
                  </a:lnTo>
                  <a:lnTo>
                    <a:pt x="1826009" y="860064"/>
                  </a:lnTo>
                  <a:lnTo>
                    <a:pt x="1822252" y="812480"/>
                  </a:lnTo>
                  <a:lnTo>
                    <a:pt x="1816067" y="765615"/>
                  </a:lnTo>
                  <a:lnTo>
                    <a:pt x="1807517" y="719531"/>
                  </a:lnTo>
                  <a:lnTo>
                    <a:pt x="1796666" y="674291"/>
                  </a:lnTo>
                  <a:lnTo>
                    <a:pt x="1783577" y="629958"/>
                  </a:lnTo>
                  <a:lnTo>
                    <a:pt x="1768313" y="586595"/>
                  </a:lnTo>
                  <a:lnTo>
                    <a:pt x="1750936" y="544265"/>
                  </a:lnTo>
                  <a:lnTo>
                    <a:pt x="1731511" y="503030"/>
                  </a:lnTo>
                  <a:lnTo>
                    <a:pt x="1710101" y="462953"/>
                  </a:lnTo>
                  <a:lnTo>
                    <a:pt x="1686767" y="424096"/>
                  </a:lnTo>
                  <a:lnTo>
                    <a:pt x="1661575" y="386523"/>
                  </a:lnTo>
                  <a:lnTo>
                    <a:pt x="1634586" y="350297"/>
                  </a:lnTo>
                  <a:lnTo>
                    <a:pt x="1605864" y="315479"/>
                  </a:lnTo>
                  <a:lnTo>
                    <a:pt x="1575473" y="282134"/>
                  </a:lnTo>
                  <a:lnTo>
                    <a:pt x="1543475" y="250323"/>
                  </a:lnTo>
                  <a:lnTo>
                    <a:pt x="1509933" y="220110"/>
                  </a:lnTo>
                  <a:lnTo>
                    <a:pt x="1474910" y="191556"/>
                  </a:lnTo>
                  <a:lnTo>
                    <a:pt x="1438471" y="164726"/>
                  </a:lnTo>
                  <a:lnTo>
                    <a:pt x="1400677" y="139681"/>
                  </a:lnTo>
                  <a:lnTo>
                    <a:pt x="1361593" y="116485"/>
                  </a:lnTo>
                  <a:lnTo>
                    <a:pt x="1321280" y="95200"/>
                  </a:lnTo>
                  <a:lnTo>
                    <a:pt x="1279803" y="75889"/>
                  </a:lnTo>
                  <a:lnTo>
                    <a:pt x="1237225" y="58615"/>
                  </a:lnTo>
                  <a:lnTo>
                    <a:pt x="1193608" y="43441"/>
                  </a:lnTo>
                  <a:lnTo>
                    <a:pt x="1149016" y="30429"/>
                  </a:lnTo>
                  <a:lnTo>
                    <a:pt x="1103511" y="19642"/>
                  </a:lnTo>
                  <a:lnTo>
                    <a:pt x="1057158" y="11142"/>
                  </a:lnTo>
                  <a:lnTo>
                    <a:pt x="1010020" y="4994"/>
                  </a:lnTo>
                  <a:lnTo>
                    <a:pt x="962158" y="1259"/>
                  </a:lnTo>
                  <a:lnTo>
                    <a:pt x="913638" y="0"/>
                  </a:lnTo>
                  <a:close/>
                </a:path>
              </a:pathLst>
            </a:custGeom>
            <a:solidFill>
              <a:srgbClr val="E2D2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279136" y="4421123"/>
              <a:ext cx="787908" cy="789431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6360922" y="3331717"/>
              <a:ext cx="606425" cy="574040"/>
            </a:xfrm>
            <a:custGeom>
              <a:avLst/>
              <a:gdLst/>
              <a:ahLst/>
              <a:cxnLst/>
              <a:rect l="l" t="t" r="r" b="b"/>
              <a:pathLst>
                <a:path w="606425" h="574039">
                  <a:moveTo>
                    <a:pt x="173862" y="0"/>
                  </a:moveTo>
                  <a:lnTo>
                    <a:pt x="268477" y="121666"/>
                  </a:lnTo>
                  <a:lnTo>
                    <a:pt x="0" y="330454"/>
                  </a:lnTo>
                  <a:lnTo>
                    <a:pt x="189356" y="573786"/>
                  </a:lnTo>
                  <a:lnTo>
                    <a:pt x="457834" y="364871"/>
                  </a:lnTo>
                  <a:lnTo>
                    <a:pt x="552450" y="486537"/>
                  </a:lnTo>
                  <a:lnTo>
                    <a:pt x="606425" y="53975"/>
                  </a:lnTo>
                  <a:lnTo>
                    <a:pt x="173862" y="0"/>
                  </a:lnTo>
                  <a:close/>
                </a:path>
              </a:pathLst>
            </a:custGeom>
            <a:solidFill>
              <a:srgbClr val="E2D2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/>
          <p:nvPr/>
        </p:nvSpPr>
        <p:spPr>
          <a:xfrm>
            <a:off x="7719059" y="7123176"/>
            <a:ext cx="701040" cy="617220"/>
          </a:xfrm>
          <a:custGeom>
            <a:avLst/>
            <a:gdLst/>
            <a:ahLst/>
            <a:cxnLst/>
            <a:rect l="l" t="t" r="r" b="b"/>
            <a:pathLst>
              <a:path w="701040" h="617220">
                <a:moveTo>
                  <a:pt x="308610" y="0"/>
                </a:moveTo>
                <a:lnTo>
                  <a:pt x="0" y="308610"/>
                </a:lnTo>
                <a:lnTo>
                  <a:pt x="308610" y="617220"/>
                </a:lnTo>
                <a:lnTo>
                  <a:pt x="308610" y="462915"/>
                </a:lnTo>
                <a:lnTo>
                  <a:pt x="701040" y="462915"/>
                </a:lnTo>
                <a:lnTo>
                  <a:pt x="701040" y="154305"/>
                </a:lnTo>
                <a:lnTo>
                  <a:pt x="308610" y="154305"/>
                </a:lnTo>
                <a:lnTo>
                  <a:pt x="308610" y="0"/>
                </a:lnTo>
                <a:close/>
              </a:path>
            </a:pathLst>
          </a:custGeom>
          <a:solidFill>
            <a:srgbClr val="9CDAEB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0" name="object 20"/>
          <p:cNvGrpSpPr/>
          <p:nvPr/>
        </p:nvGrpSpPr>
        <p:grpSpPr>
          <a:xfrm>
            <a:off x="9364980" y="3907535"/>
            <a:ext cx="1826260" cy="1816735"/>
            <a:chOff x="9364980" y="3907535"/>
            <a:chExt cx="1826260" cy="1816735"/>
          </a:xfrm>
        </p:grpSpPr>
        <p:sp>
          <p:nvSpPr>
            <p:cNvPr id="21" name="object 21"/>
            <p:cNvSpPr/>
            <p:nvPr/>
          </p:nvSpPr>
          <p:spPr>
            <a:xfrm>
              <a:off x="9364980" y="3907535"/>
              <a:ext cx="1826260" cy="1816735"/>
            </a:xfrm>
            <a:custGeom>
              <a:avLst/>
              <a:gdLst/>
              <a:ahLst/>
              <a:cxnLst/>
              <a:rect l="l" t="t" r="r" b="b"/>
              <a:pathLst>
                <a:path w="1826259" h="1816735">
                  <a:moveTo>
                    <a:pt x="912876" y="0"/>
                  </a:moveTo>
                  <a:lnTo>
                    <a:pt x="864392" y="1259"/>
                  </a:lnTo>
                  <a:lnTo>
                    <a:pt x="816567" y="4994"/>
                  </a:lnTo>
                  <a:lnTo>
                    <a:pt x="769465" y="11142"/>
                  </a:lnTo>
                  <a:lnTo>
                    <a:pt x="723148" y="19642"/>
                  </a:lnTo>
                  <a:lnTo>
                    <a:pt x="677680" y="30429"/>
                  </a:lnTo>
                  <a:lnTo>
                    <a:pt x="633124" y="43441"/>
                  </a:lnTo>
                  <a:lnTo>
                    <a:pt x="589542" y="58615"/>
                  </a:lnTo>
                  <a:lnTo>
                    <a:pt x="546998" y="75889"/>
                  </a:lnTo>
                  <a:lnTo>
                    <a:pt x="505555" y="95200"/>
                  </a:lnTo>
                  <a:lnTo>
                    <a:pt x="465276" y="116485"/>
                  </a:lnTo>
                  <a:lnTo>
                    <a:pt x="426224" y="139681"/>
                  </a:lnTo>
                  <a:lnTo>
                    <a:pt x="388462" y="164726"/>
                  </a:lnTo>
                  <a:lnTo>
                    <a:pt x="352054" y="191556"/>
                  </a:lnTo>
                  <a:lnTo>
                    <a:pt x="317061" y="220110"/>
                  </a:lnTo>
                  <a:lnTo>
                    <a:pt x="283548" y="250323"/>
                  </a:lnTo>
                  <a:lnTo>
                    <a:pt x="251578" y="282134"/>
                  </a:lnTo>
                  <a:lnTo>
                    <a:pt x="221213" y="315479"/>
                  </a:lnTo>
                  <a:lnTo>
                    <a:pt x="192516" y="350297"/>
                  </a:lnTo>
                  <a:lnTo>
                    <a:pt x="165551" y="386523"/>
                  </a:lnTo>
                  <a:lnTo>
                    <a:pt x="140381" y="424096"/>
                  </a:lnTo>
                  <a:lnTo>
                    <a:pt x="117068" y="462953"/>
                  </a:lnTo>
                  <a:lnTo>
                    <a:pt x="95677" y="503030"/>
                  </a:lnTo>
                  <a:lnTo>
                    <a:pt x="76269" y="544265"/>
                  </a:lnTo>
                  <a:lnTo>
                    <a:pt x="58909" y="586595"/>
                  </a:lnTo>
                  <a:lnTo>
                    <a:pt x="43658" y="629958"/>
                  </a:lnTo>
                  <a:lnTo>
                    <a:pt x="30581" y="674291"/>
                  </a:lnTo>
                  <a:lnTo>
                    <a:pt x="19740" y="719531"/>
                  </a:lnTo>
                  <a:lnTo>
                    <a:pt x="11198" y="765615"/>
                  </a:lnTo>
                  <a:lnTo>
                    <a:pt x="5019" y="812480"/>
                  </a:lnTo>
                  <a:lnTo>
                    <a:pt x="1265" y="860064"/>
                  </a:lnTo>
                  <a:lnTo>
                    <a:pt x="0" y="908303"/>
                  </a:lnTo>
                  <a:lnTo>
                    <a:pt x="1265" y="956543"/>
                  </a:lnTo>
                  <a:lnTo>
                    <a:pt x="5019" y="1004127"/>
                  </a:lnTo>
                  <a:lnTo>
                    <a:pt x="11198" y="1050992"/>
                  </a:lnTo>
                  <a:lnTo>
                    <a:pt x="19740" y="1097076"/>
                  </a:lnTo>
                  <a:lnTo>
                    <a:pt x="30581" y="1142316"/>
                  </a:lnTo>
                  <a:lnTo>
                    <a:pt x="43658" y="1186649"/>
                  </a:lnTo>
                  <a:lnTo>
                    <a:pt x="58909" y="1230012"/>
                  </a:lnTo>
                  <a:lnTo>
                    <a:pt x="76269" y="1272342"/>
                  </a:lnTo>
                  <a:lnTo>
                    <a:pt x="95677" y="1313577"/>
                  </a:lnTo>
                  <a:lnTo>
                    <a:pt x="117068" y="1353654"/>
                  </a:lnTo>
                  <a:lnTo>
                    <a:pt x="140381" y="1392511"/>
                  </a:lnTo>
                  <a:lnTo>
                    <a:pt x="165551" y="1430084"/>
                  </a:lnTo>
                  <a:lnTo>
                    <a:pt x="192516" y="1466310"/>
                  </a:lnTo>
                  <a:lnTo>
                    <a:pt x="221213" y="1501128"/>
                  </a:lnTo>
                  <a:lnTo>
                    <a:pt x="251578" y="1534473"/>
                  </a:lnTo>
                  <a:lnTo>
                    <a:pt x="283548" y="1566284"/>
                  </a:lnTo>
                  <a:lnTo>
                    <a:pt x="317061" y="1596497"/>
                  </a:lnTo>
                  <a:lnTo>
                    <a:pt x="352054" y="1625051"/>
                  </a:lnTo>
                  <a:lnTo>
                    <a:pt x="388462" y="1651881"/>
                  </a:lnTo>
                  <a:lnTo>
                    <a:pt x="426224" y="1676926"/>
                  </a:lnTo>
                  <a:lnTo>
                    <a:pt x="465276" y="1700122"/>
                  </a:lnTo>
                  <a:lnTo>
                    <a:pt x="505555" y="1721407"/>
                  </a:lnTo>
                  <a:lnTo>
                    <a:pt x="546998" y="1740718"/>
                  </a:lnTo>
                  <a:lnTo>
                    <a:pt x="589542" y="1757992"/>
                  </a:lnTo>
                  <a:lnTo>
                    <a:pt x="633124" y="1773166"/>
                  </a:lnTo>
                  <a:lnTo>
                    <a:pt x="677680" y="1786178"/>
                  </a:lnTo>
                  <a:lnTo>
                    <a:pt x="723148" y="1796965"/>
                  </a:lnTo>
                  <a:lnTo>
                    <a:pt x="769465" y="1805465"/>
                  </a:lnTo>
                  <a:lnTo>
                    <a:pt x="816567" y="1811613"/>
                  </a:lnTo>
                  <a:lnTo>
                    <a:pt x="864392" y="1815348"/>
                  </a:lnTo>
                  <a:lnTo>
                    <a:pt x="912876" y="1816608"/>
                  </a:lnTo>
                  <a:lnTo>
                    <a:pt x="961359" y="1815348"/>
                  </a:lnTo>
                  <a:lnTo>
                    <a:pt x="1009184" y="1811613"/>
                  </a:lnTo>
                  <a:lnTo>
                    <a:pt x="1056286" y="1805465"/>
                  </a:lnTo>
                  <a:lnTo>
                    <a:pt x="1102603" y="1796965"/>
                  </a:lnTo>
                  <a:lnTo>
                    <a:pt x="1148071" y="1786178"/>
                  </a:lnTo>
                  <a:lnTo>
                    <a:pt x="1192627" y="1773166"/>
                  </a:lnTo>
                  <a:lnTo>
                    <a:pt x="1236209" y="1757992"/>
                  </a:lnTo>
                  <a:lnTo>
                    <a:pt x="1278753" y="1740718"/>
                  </a:lnTo>
                  <a:lnTo>
                    <a:pt x="1320196" y="1721407"/>
                  </a:lnTo>
                  <a:lnTo>
                    <a:pt x="1360475" y="1700122"/>
                  </a:lnTo>
                  <a:lnTo>
                    <a:pt x="1399527" y="1676926"/>
                  </a:lnTo>
                  <a:lnTo>
                    <a:pt x="1437289" y="1651881"/>
                  </a:lnTo>
                  <a:lnTo>
                    <a:pt x="1473697" y="1625051"/>
                  </a:lnTo>
                  <a:lnTo>
                    <a:pt x="1508690" y="1596497"/>
                  </a:lnTo>
                  <a:lnTo>
                    <a:pt x="1542203" y="1566284"/>
                  </a:lnTo>
                  <a:lnTo>
                    <a:pt x="1574173" y="1534473"/>
                  </a:lnTo>
                  <a:lnTo>
                    <a:pt x="1604538" y="1501128"/>
                  </a:lnTo>
                  <a:lnTo>
                    <a:pt x="1633235" y="1466310"/>
                  </a:lnTo>
                  <a:lnTo>
                    <a:pt x="1660200" y="1430084"/>
                  </a:lnTo>
                  <a:lnTo>
                    <a:pt x="1685370" y="1392511"/>
                  </a:lnTo>
                  <a:lnTo>
                    <a:pt x="1708683" y="1353654"/>
                  </a:lnTo>
                  <a:lnTo>
                    <a:pt x="1730074" y="1313577"/>
                  </a:lnTo>
                  <a:lnTo>
                    <a:pt x="1749482" y="1272342"/>
                  </a:lnTo>
                  <a:lnTo>
                    <a:pt x="1766842" y="1230012"/>
                  </a:lnTo>
                  <a:lnTo>
                    <a:pt x="1782093" y="1186649"/>
                  </a:lnTo>
                  <a:lnTo>
                    <a:pt x="1795170" y="1142316"/>
                  </a:lnTo>
                  <a:lnTo>
                    <a:pt x="1806011" y="1097076"/>
                  </a:lnTo>
                  <a:lnTo>
                    <a:pt x="1814553" y="1050992"/>
                  </a:lnTo>
                  <a:lnTo>
                    <a:pt x="1820732" y="1004127"/>
                  </a:lnTo>
                  <a:lnTo>
                    <a:pt x="1824486" y="956543"/>
                  </a:lnTo>
                  <a:lnTo>
                    <a:pt x="1825752" y="908303"/>
                  </a:lnTo>
                  <a:lnTo>
                    <a:pt x="1824486" y="860064"/>
                  </a:lnTo>
                  <a:lnTo>
                    <a:pt x="1820732" y="812480"/>
                  </a:lnTo>
                  <a:lnTo>
                    <a:pt x="1814553" y="765615"/>
                  </a:lnTo>
                  <a:lnTo>
                    <a:pt x="1806011" y="719531"/>
                  </a:lnTo>
                  <a:lnTo>
                    <a:pt x="1795170" y="674291"/>
                  </a:lnTo>
                  <a:lnTo>
                    <a:pt x="1782093" y="629958"/>
                  </a:lnTo>
                  <a:lnTo>
                    <a:pt x="1766842" y="586595"/>
                  </a:lnTo>
                  <a:lnTo>
                    <a:pt x="1749482" y="544265"/>
                  </a:lnTo>
                  <a:lnTo>
                    <a:pt x="1730074" y="503030"/>
                  </a:lnTo>
                  <a:lnTo>
                    <a:pt x="1708683" y="462953"/>
                  </a:lnTo>
                  <a:lnTo>
                    <a:pt x="1685370" y="424096"/>
                  </a:lnTo>
                  <a:lnTo>
                    <a:pt x="1660200" y="386523"/>
                  </a:lnTo>
                  <a:lnTo>
                    <a:pt x="1633235" y="350297"/>
                  </a:lnTo>
                  <a:lnTo>
                    <a:pt x="1604538" y="315479"/>
                  </a:lnTo>
                  <a:lnTo>
                    <a:pt x="1574173" y="282134"/>
                  </a:lnTo>
                  <a:lnTo>
                    <a:pt x="1542203" y="250323"/>
                  </a:lnTo>
                  <a:lnTo>
                    <a:pt x="1508690" y="220110"/>
                  </a:lnTo>
                  <a:lnTo>
                    <a:pt x="1473697" y="191556"/>
                  </a:lnTo>
                  <a:lnTo>
                    <a:pt x="1437289" y="164726"/>
                  </a:lnTo>
                  <a:lnTo>
                    <a:pt x="1399527" y="139681"/>
                  </a:lnTo>
                  <a:lnTo>
                    <a:pt x="1360475" y="116485"/>
                  </a:lnTo>
                  <a:lnTo>
                    <a:pt x="1320196" y="95200"/>
                  </a:lnTo>
                  <a:lnTo>
                    <a:pt x="1278753" y="75889"/>
                  </a:lnTo>
                  <a:lnTo>
                    <a:pt x="1236209" y="58615"/>
                  </a:lnTo>
                  <a:lnTo>
                    <a:pt x="1192627" y="43441"/>
                  </a:lnTo>
                  <a:lnTo>
                    <a:pt x="1148071" y="30429"/>
                  </a:lnTo>
                  <a:lnTo>
                    <a:pt x="1102603" y="19642"/>
                  </a:lnTo>
                  <a:lnTo>
                    <a:pt x="1056286" y="11142"/>
                  </a:lnTo>
                  <a:lnTo>
                    <a:pt x="1009184" y="4994"/>
                  </a:lnTo>
                  <a:lnTo>
                    <a:pt x="961359" y="1259"/>
                  </a:lnTo>
                  <a:lnTo>
                    <a:pt x="912876" y="0"/>
                  </a:lnTo>
                  <a:close/>
                </a:path>
              </a:pathLst>
            </a:custGeom>
            <a:solidFill>
              <a:srgbClr val="CDCD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816084" y="4447031"/>
              <a:ext cx="1065276" cy="774191"/>
            </a:xfrm>
            <a:prstGeom prst="rect">
              <a:avLst/>
            </a:prstGeom>
          </p:spPr>
        </p:pic>
      </p:grpSp>
      <p:sp>
        <p:nvSpPr>
          <p:cNvPr id="23" name="object 23"/>
          <p:cNvSpPr txBox="1"/>
          <p:nvPr/>
        </p:nvSpPr>
        <p:spPr>
          <a:xfrm>
            <a:off x="7180326" y="1534794"/>
            <a:ext cx="1778000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127635">
              <a:lnSpc>
                <a:spcPct val="100000"/>
              </a:lnSpc>
              <a:spcBef>
                <a:spcPts val="95"/>
              </a:spcBef>
            </a:pPr>
            <a:r>
              <a:rPr sz="2200" spc="95" dirty="0">
                <a:solidFill>
                  <a:srgbClr val="3E3E3E"/>
                </a:solidFill>
                <a:latin typeface="Tahoma"/>
                <a:cs typeface="Tahoma"/>
              </a:rPr>
              <a:t>Continuous </a:t>
            </a: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Deve</a:t>
            </a:r>
            <a:r>
              <a:rPr sz="2200" spc="105" dirty="0">
                <a:solidFill>
                  <a:srgbClr val="3E3E3E"/>
                </a:solidFill>
                <a:latin typeface="Tahoma"/>
                <a:cs typeface="Tahoma"/>
              </a:rPr>
              <a:t>lopment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1343513" y="4626102"/>
            <a:ext cx="1525270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2735" marR="5080" indent="-280670">
              <a:lnSpc>
                <a:spcPct val="100000"/>
              </a:lnSpc>
              <a:spcBef>
                <a:spcPts val="95"/>
              </a:spcBef>
            </a:pP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Conti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n</a:t>
            </a:r>
            <a:r>
              <a:rPr sz="2200" spc="95" dirty="0">
                <a:solidFill>
                  <a:srgbClr val="3E3E3E"/>
                </a:solidFill>
                <a:latin typeface="Tahoma"/>
                <a:cs typeface="Tahoma"/>
              </a:rPr>
              <a:t>uous  </a:t>
            </a:r>
            <a:r>
              <a:rPr sz="2200" spc="30" dirty="0">
                <a:solidFill>
                  <a:srgbClr val="3E3E3E"/>
                </a:solidFill>
                <a:latin typeface="Tahoma"/>
                <a:cs typeface="Tahoma"/>
              </a:rPr>
              <a:t>Testing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0833607" y="7125716"/>
            <a:ext cx="1525270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3180" marR="5080" indent="-30480">
              <a:lnSpc>
                <a:spcPct val="100000"/>
              </a:lnSpc>
              <a:spcBef>
                <a:spcPts val="95"/>
              </a:spcBef>
            </a:pP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Conti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n</a:t>
            </a:r>
            <a:r>
              <a:rPr sz="2200" spc="95" dirty="0">
                <a:solidFill>
                  <a:srgbClr val="3E3E3E"/>
                </a:solidFill>
                <a:latin typeface="Tahoma"/>
                <a:cs typeface="Tahoma"/>
              </a:rPr>
              <a:t>uous  </a:t>
            </a:r>
            <a:r>
              <a:rPr sz="2200" spc="45" dirty="0">
                <a:solidFill>
                  <a:srgbClr val="3E3E3E"/>
                </a:solidFill>
                <a:latin typeface="Tahoma"/>
                <a:cs typeface="Tahoma"/>
              </a:rPr>
              <a:t>Integration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3733927" y="7125716"/>
            <a:ext cx="1621155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48260">
              <a:lnSpc>
                <a:spcPct val="100000"/>
              </a:lnSpc>
              <a:spcBef>
                <a:spcPts val="95"/>
              </a:spcBef>
            </a:pPr>
            <a:r>
              <a:rPr sz="2200" spc="95" dirty="0">
                <a:solidFill>
                  <a:srgbClr val="3E3E3E"/>
                </a:solidFill>
                <a:latin typeface="Tahoma"/>
                <a:cs typeface="Tahoma"/>
              </a:rPr>
              <a:t>Continuous </a:t>
            </a:r>
            <a:r>
              <a:rPr sz="2200" spc="-67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Deployment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3003295" y="4509642"/>
            <a:ext cx="1525270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3180" marR="5080" indent="-30480">
              <a:lnSpc>
                <a:spcPct val="100000"/>
              </a:lnSpc>
              <a:spcBef>
                <a:spcPts val="95"/>
              </a:spcBef>
            </a:pP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Conti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n</a:t>
            </a:r>
            <a:r>
              <a:rPr sz="2200" spc="95" dirty="0">
                <a:solidFill>
                  <a:srgbClr val="3E3E3E"/>
                </a:solidFill>
                <a:latin typeface="Tahoma"/>
                <a:cs typeface="Tahoma"/>
              </a:rPr>
              <a:t>uous  </a:t>
            </a: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Monitoring</a:t>
            </a:r>
            <a:endParaRPr sz="2200">
              <a:latin typeface="Tahoma"/>
              <a:cs typeface="Tahoma"/>
            </a:endParaRPr>
          </a:p>
        </p:txBody>
      </p:sp>
      <p:pic>
        <p:nvPicPr>
          <p:cNvPr id="28" name="object 2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437632" y="757427"/>
            <a:ext cx="5428488" cy="365759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924547" y="306451"/>
            <a:ext cx="240538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0" dirty="0">
                <a:solidFill>
                  <a:srgbClr val="3E3E3E"/>
                </a:solidFill>
              </a:rPr>
              <a:t>DevOps</a:t>
            </a:r>
            <a:r>
              <a:rPr spc="-140" dirty="0">
                <a:solidFill>
                  <a:srgbClr val="3E3E3E"/>
                </a:solidFill>
              </a:rPr>
              <a:t> </a:t>
            </a:r>
            <a:r>
              <a:rPr spc="-35" dirty="0">
                <a:solidFill>
                  <a:srgbClr val="3E3E3E"/>
                </a:solidFill>
              </a:rPr>
              <a:t>Tools</a:t>
            </a:r>
          </a:p>
        </p:txBody>
      </p:sp>
      <p:sp>
        <p:nvSpPr>
          <p:cNvPr id="4" name="object 4"/>
          <p:cNvSpPr/>
          <p:nvPr/>
        </p:nvSpPr>
        <p:spPr>
          <a:xfrm>
            <a:off x="1879854" y="1226058"/>
            <a:ext cx="12496800" cy="794385"/>
          </a:xfrm>
          <a:custGeom>
            <a:avLst/>
            <a:gdLst/>
            <a:ahLst/>
            <a:cxnLst/>
            <a:rect l="l" t="t" r="r" b="b"/>
            <a:pathLst>
              <a:path w="12496800" h="794385">
                <a:moveTo>
                  <a:pt x="12364466" y="0"/>
                </a:moveTo>
                <a:lnTo>
                  <a:pt x="132333" y="0"/>
                </a:lnTo>
                <a:lnTo>
                  <a:pt x="90529" y="6752"/>
                </a:lnTo>
                <a:lnTo>
                  <a:pt x="54205" y="25550"/>
                </a:lnTo>
                <a:lnTo>
                  <a:pt x="25550" y="54205"/>
                </a:lnTo>
                <a:lnTo>
                  <a:pt x="6752" y="90529"/>
                </a:lnTo>
                <a:lnTo>
                  <a:pt x="0" y="132334"/>
                </a:lnTo>
                <a:lnTo>
                  <a:pt x="0" y="661670"/>
                </a:lnTo>
                <a:lnTo>
                  <a:pt x="6752" y="703474"/>
                </a:lnTo>
                <a:lnTo>
                  <a:pt x="25550" y="739798"/>
                </a:lnTo>
                <a:lnTo>
                  <a:pt x="54205" y="768453"/>
                </a:lnTo>
                <a:lnTo>
                  <a:pt x="90529" y="787251"/>
                </a:lnTo>
                <a:lnTo>
                  <a:pt x="132333" y="794003"/>
                </a:lnTo>
                <a:lnTo>
                  <a:pt x="12364466" y="794003"/>
                </a:lnTo>
                <a:lnTo>
                  <a:pt x="12406270" y="787251"/>
                </a:lnTo>
                <a:lnTo>
                  <a:pt x="12442594" y="768453"/>
                </a:lnTo>
                <a:lnTo>
                  <a:pt x="12471249" y="739798"/>
                </a:lnTo>
                <a:lnTo>
                  <a:pt x="12490047" y="703474"/>
                </a:lnTo>
                <a:lnTo>
                  <a:pt x="12496800" y="661670"/>
                </a:lnTo>
                <a:lnTo>
                  <a:pt x="12496800" y="132334"/>
                </a:lnTo>
                <a:lnTo>
                  <a:pt x="12490047" y="90529"/>
                </a:lnTo>
                <a:lnTo>
                  <a:pt x="12471249" y="54205"/>
                </a:lnTo>
                <a:lnTo>
                  <a:pt x="12442594" y="25550"/>
                </a:lnTo>
                <a:lnTo>
                  <a:pt x="12406270" y="6752"/>
                </a:lnTo>
                <a:lnTo>
                  <a:pt x="1236446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879854" y="1226058"/>
            <a:ext cx="12496800" cy="794385"/>
          </a:xfrm>
          <a:custGeom>
            <a:avLst/>
            <a:gdLst/>
            <a:ahLst/>
            <a:cxnLst/>
            <a:rect l="l" t="t" r="r" b="b"/>
            <a:pathLst>
              <a:path w="12496800" h="794385">
                <a:moveTo>
                  <a:pt x="0" y="132334"/>
                </a:moveTo>
                <a:lnTo>
                  <a:pt x="6752" y="90529"/>
                </a:lnTo>
                <a:lnTo>
                  <a:pt x="25550" y="54205"/>
                </a:lnTo>
                <a:lnTo>
                  <a:pt x="54205" y="25550"/>
                </a:lnTo>
                <a:lnTo>
                  <a:pt x="90529" y="6752"/>
                </a:lnTo>
                <a:lnTo>
                  <a:pt x="132333" y="0"/>
                </a:lnTo>
                <a:lnTo>
                  <a:pt x="12364466" y="0"/>
                </a:lnTo>
                <a:lnTo>
                  <a:pt x="12406270" y="6752"/>
                </a:lnTo>
                <a:lnTo>
                  <a:pt x="12442594" y="25550"/>
                </a:lnTo>
                <a:lnTo>
                  <a:pt x="12471249" y="54205"/>
                </a:lnTo>
                <a:lnTo>
                  <a:pt x="12490047" y="90529"/>
                </a:lnTo>
                <a:lnTo>
                  <a:pt x="12496800" y="132334"/>
                </a:lnTo>
                <a:lnTo>
                  <a:pt x="12496800" y="661670"/>
                </a:lnTo>
                <a:lnTo>
                  <a:pt x="12490047" y="703474"/>
                </a:lnTo>
                <a:lnTo>
                  <a:pt x="12471249" y="739798"/>
                </a:lnTo>
                <a:lnTo>
                  <a:pt x="12442594" y="768453"/>
                </a:lnTo>
                <a:lnTo>
                  <a:pt x="12406270" y="787251"/>
                </a:lnTo>
                <a:lnTo>
                  <a:pt x="12364466" y="794003"/>
                </a:lnTo>
                <a:lnTo>
                  <a:pt x="132333" y="794003"/>
                </a:lnTo>
                <a:lnTo>
                  <a:pt x="90529" y="787251"/>
                </a:lnTo>
                <a:lnTo>
                  <a:pt x="54205" y="768453"/>
                </a:lnTo>
                <a:lnTo>
                  <a:pt x="25550" y="739798"/>
                </a:lnTo>
                <a:lnTo>
                  <a:pt x="6752" y="703474"/>
                </a:lnTo>
                <a:lnTo>
                  <a:pt x="0" y="661670"/>
                </a:lnTo>
                <a:lnTo>
                  <a:pt x="0" y="132334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533014" y="1426540"/>
            <a:ext cx="1118489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25" dirty="0">
                <a:solidFill>
                  <a:srgbClr val="3E3E3E"/>
                </a:solidFill>
                <a:latin typeface="Tahoma"/>
                <a:cs typeface="Tahoma"/>
              </a:rPr>
              <a:t>To</a:t>
            </a:r>
            <a:r>
              <a:rPr sz="2200" spc="-12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implement</a:t>
            </a:r>
            <a:r>
              <a:rPr sz="2200" spc="-5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DevOps</a:t>
            </a:r>
            <a:r>
              <a:rPr sz="2200" spc="-12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and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work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within</a:t>
            </a:r>
            <a:r>
              <a:rPr sz="2200" spc="-8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DevOps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ahoma"/>
                <a:cs typeface="Tahoma"/>
              </a:rPr>
              <a:t>life</a:t>
            </a:r>
            <a:r>
              <a:rPr sz="2200" spc="-8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" dirty="0">
                <a:solidFill>
                  <a:srgbClr val="3E3E3E"/>
                </a:solidFill>
                <a:latin typeface="Tahoma"/>
                <a:cs typeface="Tahoma"/>
              </a:rPr>
              <a:t>cycle,</a:t>
            </a:r>
            <a:r>
              <a:rPr sz="2200" spc="-7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following</a:t>
            </a:r>
            <a:r>
              <a:rPr sz="2200" spc="-8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tools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required:</a:t>
            </a:r>
            <a:endParaRPr sz="2200">
              <a:latin typeface="Tahoma"/>
              <a:cs typeface="Tahoma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268200" y="4521708"/>
            <a:ext cx="1123188" cy="1251203"/>
          </a:xfrm>
          <a:prstGeom prst="rect">
            <a:avLst/>
          </a:prstGeom>
        </p:spPr>
      </p:pic>
      <p:grpSp>
        <p:nvGrpSpPr>
          <p:cNvPr id="8" name="object 8"/>
          <p:cNvGrpSpPr/>
          <p:nvPr/>
        </p:nvGrpSpPr>
        <p:grpSpPr>
          <a:xfrm>
            <a:off x="2788920" y="2450592"/>
            <a:ext cx="9397365" cy="5394960"/>
            <a:chOff x="2788920" y="2450592"/>
            <a:chExt cx="9397365" cy="5394960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745736" y="3465576"/>
              <a:ext cx="7440167" cy="3713988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254752" y="2450592"/>
              <a:ext cx="1972055" cy="1014983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865120" y="4742688"/>
              <a:ext cx="1880616" cy="475488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254752" y="7179563"/>
              <a:ext cx="667512" cy="665988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012180" y="7274051"/>
              <a:ext cx="1374648" cy="477012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857744" y="6697980"/>
              <a:ext cx="1220724" cy="1014984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613391" y="2485644"/>
              <a:ext cx="1014983" cy="94487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628376" y="2560320"/>
              <a:ext cx="794003" cy="794003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549384" y="7214616"/>
              <a:ext cx="1557527" cy="475488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788920" y="5289804"/>
              <a:ext cx="1947672" cy="664464"/>
            </a:xfrm>
            <a:prstGeom prst="rect">
              <a:avLst/>
            </a:prstGeom>
          </p:spPr>
        </p:pic>
      </p:grpSp>
      <p:pic>
        <p:nvPicPr>
          <p:cNvPr id="19" name="object 19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6297167" y="757427"/>
            <a:ext cx="3709416" cy="365759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924547" y="306451"/>
            <a:ext cx="240538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0" dirty="0">
                <a:solidFill>
                  <a:srgbClr val="3E3E3E"/>
                </a:solidFill>
              </a:rPr>
              <a:t>DevOps</a:t>
            </a:r>
            <a:r>
              <a:rPr spc="-140" dirty="0">
                <a:solidFill>
                  <a:srgbClr val="3E3E3E"/>
                </a:solidFill>
              </a:rPr>
              <a:t> </a:t>
            </a:r>
            <a:r>
              <a:rPr spc="-35" dirty="0">
                <a:solidFill>
                  <a:srgbClr val="3E3E3E"/>
                </a:solidFill>
              </a:rPr>
              <a:t>Tools</a:t>
            </a:r>
          </a:p>
        </p:txBody>
      </p:sp>
      <p:sp>
        <p:nvSpPr>
          <p:cNvPr id="4" name="object 4"/>
          <p:cNvSpPr/>
          <p:nvPr/>
        </p:nvSpPr>
        <p:spPr>
          <a:xfrm>
            <a:off x="4254246" y="2548889"/>
            <a:ext cx="10624185" cy="1430020"/>
          </a:xfrm>
          <a:custGeom>
            <a:avLst/>
            <a:gdLst/>
            <a:ahLst/>
            <a:cxnLst/>
            <a:rect l="l" t="t" r="r" b="b"/>
            <a:pathLst>
              <a:path w="10624185" h="1430020">
                <a:moveTo>
                  <a:pt x="10507344" y="0"/>
                </a:moveTo>
                <a:lnTo>
                  <a:pt x="116458" y="0"/>
                </a:lnTo>
                <a:lnTo>
                  <a:pt x="71151" y="9159"/>
                </a:lnTo>
                <a:lnTo>
                  <a:pt x="34131" y="34131"/>
                </a:lnTo>
                <a:lnTo>
                  <a:pt x="9159" y="71151"/>
                </a:lnTo>
                <a:lnTo>
                  <a:pt x="0" y="116458"/>
                </a:lnTo>
                <a:lnTo>
                  <a:pt x="0" y="1313052"/>
                </a:lnTo>
                <a:lnTo>
                  <a:pt x="9159" y="1358360"/>
                </a:lnTo>
                <a:lnTo>
                  <a:pt x="34131" y="1395380"/>
                </a:lnTo>
                <a:lnTo>
                  <a:pt x="71151" y="1420352"/>
                </a:lnTo>
                <a:lnTo>
                  <a:pt x="116458" y="1429511"/>
                </a:lnTo>
                <a:lnTo>
                  <a:pt x="10507344" y="1429511"/>
                </a:lnTo>
                <a:lnTo>
                  <a:pt x="10552652" y="1420352"/>
                </a:lnTo>
                <a:lnTo>
                  <a:pt x="10589672" y="1395380"/>
                </a:lnTo>
                <a:lnTo>
                  <a:pt x="10614644" y="1358360"/>
                </a:lnTo>
                <a:lnTo>
                  <a:pt x="10623804" y="1313052"/>
                </a:lnTo>
                <a:lnTo>
                  <a:pt x="10623804" y="116458"/>
                </a:lnTo>
                <a:lnTo>
                  <a:pt x="10614644" y="71151"/>
                </a:lnTo>
                <a:lnTo>
                  <a:pt x="10589672" y="34131"/>
                </a:lnTo>
                <a:lnTo>
                  <a:pt x="10552652" y="9159"/>
                </a:lnTo>
                <a:lnTo>
                  <a:pt x="105073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79219" y="2548127"/>
            <a:ext cx="2417064" cy="1269492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685544" y="5576315"/>
            <a:ext cx="1880616" cy="475487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609344" y="6123432"/>
            <a:ext cx="1947672" cy="664463"/>
          </a:xfrm>
          <a:prstGeom prst="rect">
            <a:avLst/>
          </a:prstGeom>
        </p:spPr>
      </p:pic>
      <p:grpSp>
        <p:nvGrpSpPr>
          <p:cNvPr id="8" name="object 8"/>
          <p:cNvGrpSpPr/>
          <p:nvPr/>
        </p:nvGrpSpPr>
        <p:grpSpPr>
          <a:xfrm>
            <a:off x="4244721" y="2246376"/>
            <a:ext cx="10643235" cy="1741805"/>
            <a:chOff x="4244721" y="2246376"/>
            <a:chExt cx="10643235" cy="1741805"/>
          </a:xfrm>
        </p:grpSpPr>
        <p:sp>
          <p:nvSpPr>
            <p:cNvPr id="9" name="object 9"/>
            <p:cNvSpPr/>
            <p:nvPr/>
          </p:nvSpPr>
          <p:spPr>
            <a:xfrm>
              <a:off x="4254246" y="2548890"/>
              <a:ext cx="10624185" cy="1430020"/>
            </a:xfrm>
            <a:custGeom>
              <a:avLst/>
              <a:gdLst/>
              <a:ahLst/>
              <a:cxnLst/>
              <a:rect l="l" t="t" r="r" b="b"/>
              <a:pathLst>
                <a:path w="10624185" h="1430020">
                  <a:moveTo>
                    <a:pt x="0" y="116458"/>
                  </a:moveTo>
                  <a:lnTo>
                    <a:pt x="9159" y="71151"/>
                  </a:lnTo>
                  <a:lnTo>
                    <a:pt x="34131" y="34131"/>
                  </a:lnTo>
                  <a:lnTo>
                    <a:pt x="71151" y="9159"/>
                  </a:lnTo>
                  <a:lnTo>
                    <a:pt x="116458" y="0"/>
                  </a:lnTo>
                  <a:lnTo>
                    <a:pt x="10507344" y="0"/>
                  </a:lnTo>
                  <a:lnTo>
                    <a:pt x="10552652" y="9159"/>
                  </a:lnTo>
                  <a:lnTo>
                    <a:pt x="10589672" y="34131"/>
                  </a:lnTo>
                  <a:lnTo>
                    <a:pt x="10614644" y="71151"/>
                  </a:lnTo>
                  <a:lnTo>
                    <a:pt x="10623804" y="116458"/>
                  </a:lnTo>
                  <a:lnTo>
                    <a:pt x="10623804" y="1313052"/>
                  </a:lnTo>
                  <a:lnTo>
                    <a:pt x="10614644" y="1358360"/>
                  </a:lnTo>
                  <a:lnTo>
                    <a:pt x="10589672" y="1395380"/>
                  </a:lnTo>
                  <a:lnTo>
                    <a:pt x="10552652" y="1420352"/>
                  </a:lnTo>
                  <a:lnTo>
                    <a:pt x="10507344" y="1429511"/>
                  </a:lnTo>
                  <a:lnTo>
                    <a:pt x="116458" y="1429511"/>
                  </a:lnTo>
                  <a:lnTo>
                    <a:pt x="71151" y="1420352"/>
                  </a:lnTo>
                  <a:lnTo>
                    <a:pt x="34131" y="1395380"/>
                  </a:lnTo>
                  <a:lnTo>
                    <a:pt x="9159" y="1358360"/>
                  </a:lnTo>
                  <a:lnTo>
                    <a:pt x="0" y="1313052"/>
                  </a:lnTo>
                  <a:lnTo>
                    <a:pt x="0" y="116458"/>
                  </a:lnTo>
                  <a:close/>
                </a:path>
              </a:pathLst>
            </a:custGeom>
            <a:ln w="19050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596384" y="2246376"/>
              <a:ext cx="3161030" cy="591820"/>
            </a:xfrm>
            <a:custGeom>
              <a:avLst/>
              <a:gdLst/>
              <a:ahLst/>
              <a:cxnLst/>
              <a:rect l="l" t="t" r="r" b="b"/>
              <a:pathLst>
                <a:path w="3161029" h="591819">
                  <a:moveTo>
                    <a:pt x="3062223" y="0"/>
                  </a:moveTo>
                  <a:lnTo>
                    <a:pt x="98551" y="0"/>
                  </a:lnTo>
                  <a:lnTo>
                    <a:pt x="60168" y="7737"/>
                  </a:lnTo>
                  <a:lnTo>
                    <a:pt x="28844" y="28844"/>
                  </a:lnTo>
                  <a:lnTo>
                    <a:pt x="7737" y="60168"/>
                  </a:lnTo>
                  <a:lnTo>
                    <a:pt x="0" y="98551"/>
                  </a:lnTo>
                  <a:lnTo>
                    <a:pt x="0" y="492760"/>
                  </a:lnTo>
                  <a:lnTo>
                    <a:pt x="7737" y="531143"/>
                  </a:lnTo>
                  <a:lnTo>
                    <a:pt x="28844" y="562467"/>
                  </a:lnTo>
                  <a:lnTo>
                    <a:pt x="60168" y="583574"/>
                  </a:lnTo>
                  <a:lnTo>
                    <a:pt x="98551" y="591312"/>
                  </a:lnTo>
                  <a:lnTo>
                    <a:pt x="3062223" y="591312"/>
                  </a:lnTo>
                  <a:lnTo>
                    <a:pt x="3100607" y="583574"/>
                  </a:lnTo>
                  <a:lnTo>
                    <a:pt x="3131931" y="562467"/>
                  </a:lnTo>
                  <a:lnTo>
                    <a:pt x="3153038" y="531143"/>
                  </a:lnTo>
                  <a:lnTo>
                    <a:pt x="3160775" y="492760"/>
                  </a:lnTo>
                  <a:lnTo>
                    <a:pt x="3160775" y="98551"/>
                  </a:lnTo>
                  <a:lnTo>
                    <a:pt x="3153038" y="60168"/>
                  </a:lnTo>
                  <a:lnTo>
                    <a:pt x="3131931" y="28844"/>
                  </a:lnTo>
                  <a:lnTo>
                    <a:pt x="3100607" y="7737"/>
                  </a:lnTo>
                  <a:lnTo>
                    <a:pt x="3062223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" name="object 11"/>
          <p:cNvGrpSpPr/>
          <p:nvPr/>
        </p:nvGrpSpPr>
        <p:grpSpPr>
          <a:xfrm>
            <a:off x="4244721" y="5166359"/>
            <a:ext cx="10643235" cy="1741805"/>
            <a:chOff x="4244721" y="5166359"/>
            <a:chExt cx="10643235" cy="1741805"/>
          </a:xfrm>
        </p:grpSpPr>
        <p:sp>
          <p:nvSpPr>
            <p:cNvPr id="12" name="object 12"/>
            <p:cNvSpPr/>
            <p:nvPr/>
          </p:nvSpPr>
          <p:spPr>
            <a:xfrm>
              <a:off x="4254246" y="5467349"/>
              <a:ext cx="10624185" cy="1431290"/>
            </a:xfrm>
            <a:custGeom>
              <a:avLst/>
              <a:gdLst/>
              <a:ahLst/>
              <a:cxnLst/>
              <a:rect l="l" t="t" r="r" b="b"/>
              <a:pathLst>
                <a:path w="10624185" h="1431290">
                  <a:moveTo>
                    <a:pt x="10507217" y="0"/>
                  </a:moveTo>
                  <a:lnTo>
                    <a:pt x="116586" y="0"/>
                  </a:lnTo>
                  <a:lnTo>
                    <a:pt x="71205" y="9161"/>
                  </a:lnTo>
                  <a:lnTo>
                    <a:pt x="34147" y="34147"/>
                  </a:lnTo>
                  <a:lnTo>
                    <a:pt x="9161" y="71205"/>
                  </a:lnTo>
                  <a:lnTo>
                    <a:pt x="0" y="116586"/>
                  </a:lnTo>
                  <a:lnTo>
                    <a:pt x="0" y="1314450"/>
                  </a:lnTo>
                  <a:lnTo>
                    <a:pt x="9161" y="1359830"/>
                  </a:lnTo>
                  <a:lnTo>
                    <a:pt x="34147" y="1396888"/>
                  </a:lnTo>
                  <a:lnTo>
                    <a:pt x="71205" y="1421874"/>
                  </a:lnTo>
                  <a:lnTo>
                    <a:pt x="116586" y="1431036"/>
                  </a:lnTo>
                  <a:lnTo>
                    <a:pt x="10507217" y="1431036"/>
                  </a:lnTo>
                  <a:lnTo>
                    <a:pt x="10552598" y="1421874"/>
                  </a:lnTo>
                  <a:lnTo>
                    <a:pt x="10589656" y="1396888"/>
                  </a:lnTo>
                  <a:lnTo>
                    <a:pt x="10614642" y="1359830"/>
                  </a:lnTo>
                  <a:lnTo>
                    <a:pt x="10623804" y="1314450"/>
                  </a:lnTo>
                  <a:lnTo>
                    <a:pt x="10623804" y="116586"/>
                  </a:lnTo>
                  <a:lnTo>
                    <a:pt x="10614642" y="71205"/>
                  </a:lnTo>
                  <a:lnTo>
                    <a:pt x="10589656" y="34147"/>
                  </a:lnTo>
                  <a:lnTo>
                    <a:pt x="10552598" y="9161"/>
                  </a:lnTo>
                  <a:lnTo>
                    <a:pt x="1050721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254246" y="5467349"/>
              <a:ext cx="10624185" cy="1431290"/>
            </a:xfrm>
            <a:custGeom>
              <a:avLst/>
              <a:gdLst/>
              <a:ahLst/>
              <a:cxnLst/>
              <a:rect l="l" t="t" r="r" b="b"/>
              <a:pathLst>
                <a:path w="10624185" h="1431290">
                  <a:moveTo>
                    <a:pt x="0" y="116586"/>
                  </a:moveTo>
                  <a:lnTo>
                    <a:pt x="9161" y="71205"/>
                  </a:lnTo>
                  <a:lnTo>
                    <a:pt x="34147" y="34147"/>
                  </a:lnTo>
                  <a:lnTo>
                    <a:pt x="71205" y="9161"/>
                  </a:lnTo>
                  <a:lnTo>
                    <a:pt x="116586" y="0"/>
                  </a:lnTo>
                  <a:lnTo>
                    <a:pt x="10507217" y="0"/>
                  </a:lnTo>
                  <a:lnTo>
                    <a:pt x="10552598" y="9161"/>
                  </a:lnTo>
                  <a:lnTo>
                    <a:pt x="10589656" y="34147"/>
                  </a:lnTo>
                  <a:lnTo>
                    <a:pt x="10614642" y="71205"/>
                  </a:lnTo>
                  <a:lnTo>
                    <a:pt x="10623804" y="116586"/>
                  </a:lnTo>
                  <a:lnTo>
                    <a:pt x="10623804" y="1314450"/>
                  </a:lnTo>
                  <a:lnTo>
                    <a:pt x="10614642" y="1359830"/>
                  </a:lnTo>
                  <a:lnTo>
                    <a:pt x="10589656" y="1396888"/>
                  </a:lnTo>
                  <a:lnTo>
                    <a:pt x="10552598" y="1421874"/>
                  </a:lnTo>
                  <a:lnTo>
                    <a:pt x="10507217" y="1431036"/>
                  </a:lnTo>
                  <a:lnTo>
                    <a:pt x="116586" y="1431036"/>
                  </a:lnTo>
                  <a:lnTo>
                    <a:pt x="71205" y="1421874"/>
                  </a:lnTo>
                  <a:lnTo>
                    <a:pt x="34147" y="1396888"/>
                  </a:lnTo>
                  <a:lnTo>
                    <a:pt x="9161" y="1359830"/>
                  </a:lnTo>
                  <a:lnTo>
                    <a:pt x="0" y="1314450"/>
                  </a:lnTo>
                  <a:lnTo>
                    <a:pt x="0" y="116586"/>
                  </a:lnTo>
                  <a:close/>
                </a:path>
              </a:pathLst>
            </a:custGeom>
            <a:ln w="19049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596384" y="5166359"/>
              <a:ext cx="3161030" cy="589915"/>
            </a:xfrm>
            <a:custGeom>
              <a:avLst/>
              <a:gdLst/>
              <a:ahLst/>
              <a:cxnLst/>
              <a:rect l="l" t="t" r="r" b="b"/>
              <a:pathLst>
                <a:path w="3161029" h="589914">
                  <a:moveTo>
                    <a:pt x="3062477" y="0"/>
                  </a:moveTo>
                  <a:lnTo>
                    <a:pt x="98298" y="0"/>
                  </a:lnTo>
                  <a:lnTo>
                    <a:pt x="60061" y="7733"/>
                  </a:lnTo>
                  <a:lnTo>
                    <a:pt x="28813" y="28813"/>
                  </a:lnTo>
                  <a:lnTo>
                    <a:pt x="7733" y="60061"/>
                  </a:lnTo>
                  <a:lnTo>
                    <a:pt x="0" y="98298"/>
                  </a:lnTo>
                  <a:lnTo>
                    <a:pt x="0" y="491489"/>
                  </a:lnTo>
                  <a:lnTo>
                    <a:pt x="7733" y="529726"/>
                  </a:lnTo>
                  <a:lnTo>
                    <a:pt x="28813" y="560974"/>
                  </a:lnTo>
                  <a:lnTo>
                    <a:pt x="60061" y="582054"/>
                  </a:lnTo>
                  <a:lnTo>
                    <a:pt x="98298" y="589788"/>
                  </a:lnTo>
                  <a:lnTo>
                    <a:pt x="3062477" y="589788"/>
                  </a:lnTo>
                  <a:lnTo>
                    <a:pt x="3100714" y="582054"/>
                  </a:lnTo>
                  <a:lnTo>
                    <a:pt x="3131962" y="560974"/>
                  </a:lnTo>
                  <a:lnTo>
                    <a:pt x="3153042" y="529726"/>
                  </a:lnTo>
                  <a:lnTo>
                    <a:pt x="3160775" y="491489"/>
                  </a:lnTo>
                  <a:lnTo>
                    <a:pt x="3160775" y="98298"/>
                  </a:lnTo>
                  <a:lnTo>
                    <a:pt x="3153042" y="60061"/>
                  </a:lnTo>
                  <a:lnTo>
                    <a:pt x="3131962" y="28813"/>
                  </a:lnTo>
                  <a:lnTo>
                    <a:pt x="3100714" y="7733"/>
                  </a:lnTo>
                  <a:lnTo>
                    <a:pt x="3062477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4445253" y="2347722"/>
            <a:ext cx="10239375" cy="13658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083945">
              <a:lnSpc>
                <a:spcPct val="100000"/>
              </a:lnSpc>
              <a:spcBef>
                <a:spcPts val="95"/>
              </a:spcBef>
            </a:pPr>
            <a:r>
              <a:rPr sz="2200" spc="105" dirty="0">
                <a:solidFill>
                  <a:srgbClr val="FFFFFF"/>
                </a:solidFill>
                <a:latin typeface="Tahoma"/>
                <a:cs typeface="Tahoma"/>
              </a:rPr>
              <a:t>SCM</a:t>
            </a:r>
            <a:r>
              <a:rPr sz="22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FFFFFF"/>
                </a:solidFill>
                <a:latin typeface="Tahoma"/>
                <a:cs typeface="Tahoma"/>
              </a:rPr>
              <a:t>tools</a:t>
            </a:r>
            <a:endParaRPr sz="2200">
              <a:latin typeface="Tahoma"/>
              <a:cs typeface="Tahoma"/>
            </a:endParaRPr>
          </a:p>
          <a:p>
            <a:pPr marL="2480310" marR="5080" indent="-2468245">
              <a:lnSpc>
                <a:spcPct val="114999"/>
              </a:lnSpc>
              <a:spcBef>
                <a:spcPts val="1839"/>
              </a:spcBef>
            </a:pP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For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Source-Code</a:t>
            </a:r>
            <a:r>
              <a:rPr sz="2200" spc="-6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Management</a:t>
            </a:r>
            <a:r>
              <a:rPr sz="2200" spc="-7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-15" dirty="0">
                <a:solidFill>
                  <a:srgbClr val="3E3E3E"/>
                </a:solidFill>
                <a:latin typeface="Tahoma"/>
                <a:cs typeface="Tahoma"/>
              </a:rPr>
              <a:t>(SCM)</a:t>
            </a:r>
            <a:r>
              <a:rPr sz="2200" spc="-8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ahoma"/>
                <a:cs typeface="Tahoma"/>
              </a:rPr>
              <a:t>,version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control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tools</a:t>
            </a:r>
            <a:r>
              <a:rPr sz="2200" spc="-12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such</a:t>
            </a:r>
            <a:r>
              <a:rPr sz="2200" spc="-8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as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5" dirty="0">
                <a:solidFill>
                  <a:srgbClr val="3E3E3E"/>
                </a:solidFill>
                <a:latin typeface="Tahoma"/>
                <a:cs typeface="Tahoma"/>
              </a:rPr>
              <a:t>Git,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GitHub, </a:t>
            </a:r>
            <a:r>
              <a:rPr sz="2200" spc="-67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Subversion,</a:t>
            </a:r>
            <a:r>
              <a:rPr sz="2200" spc="-7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-65" dirty="0">
                <a:solidFill>
                  <a:srgbClr val="3E3E3E"/>
                </a:solidFill>
                <a:latin typeface="Tahoma"/>
                <a:cs typeface="Tahoma"/>
              </a:rPr>
              <a:t>TFS,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and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Tahoma"/>
                <a:cs typeface="Tahoma"/>
              </a:rPr>
              <a:t>Mercurial</a:t>
            </a:r>
            <a:r>
              <a:rPr sz="2200" spc="-7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are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used.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692141" y="5267019"/>
            <a:ext cx="9738995" cy="1366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82245">
              <a:lnSpc>
                <a:spcPct val="100000"/>
              </a:lnSpc>
              <a:spcBef>
                <a:spcPts val="95"/>
              </a:spcBef>
            </a:pPr>
            <a:r>
              <a:rPr sz="2200" spc="60" dirty="0">
                <a:solidFill>
                  <a:srgbClr val="FFFFFF"/>
                </a:solidFill>
                <a:latin typeface="Tahoma"/>
                <a:cs typeface="Tahoma"/>
              </a:rPr>
              <a:t>Software</a:t>
            </a:r>
            <a:r>
              <a:rPr sz="22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FFFFFF"/>
                </a:solidFill>
                <a:latin typeface="Tahoma"/>
                <a:cs typeface="Tahoma"/>
              </a:rPr>
              <a:t>build</a:t>
            </a:r>
            <a:r>
              <a:rPr sz="2200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FFFFFF"/>
                </a:solidFill>
                <a:latin typeface="Tahoma"/>
                <a:cs typeface="Tahoma"/>
              </a:rPr>
              <a:t>tools</a:t>
            </a:r>
            <a:endParaRPr sz="2200">
              <a:latin typeface="Tahoma"/>
              <a:cs typeface="Tahoma"/>
            </a:endParaRPr>
          </a:p>
          <a:p>
            <a:pPr marL="22860" marR="5080" indent="-10795">
              <a:lnSpc>
                <a:spcPct val="114999"/>
              </a:lnSpc>
              <a:spcBef>
                <a:spcPts val="1850"/>
              </a:spcBef>
            </a:pP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For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automating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build</a:t>
            </a:r>
            <a:r>
              <a:rPr sz="2200" spc="-7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process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of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an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executable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application</a:t>
            </a:r>
            <a:r>
              <a:rPr sz="2200" spc="-7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14" dirty="0">
                <a:solidFill>
                  <a:srgbClr val="3E3E3E"/>
                </a:solidFill>
                <a:latin typeface="Tahoma"/>
                <a:cs typeface="Tahoma"/>
              </a:rPr>
              <a:t>from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source </a:t>
            </a:r>
            <a:r>
              <a:rPr sz="2200" spc="-67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ahoma"/>
                <a:cs typeface="Tahoma"/>
              </a:rPr>
              <a:t>code,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software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build</a:t>
            </a:r>
            <a:r>
              <a:rPr sz="2200" spc="-8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tools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such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as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Maven,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Gradle,</a:t>
            </a:r>
            <a:r>
              <a:rPr sz="2200" spc="-8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25" dirty="0">
                <a:solidFill>
                  <a:srgbClr val="3E3E3E"/>
                </a:solidFill>
                <a:latin typeface="Tahoma"/>
                <a:cs typeface="Tahoma"/>
              </a:rPr>
              <a:t>Ant,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and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Tahoma"/>
                <a:cs typeface="Tahoma"/>
              </a:rPr>
              <a:t>Grunt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are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used.</a:t>
            </a:r>
            <a:endParaRPr sz="2200">
              <a:latin typeface="Tahoma"/>
              <a:cs typeface="Tahoma"/>
            </a:endParaRPr>
          </a:p>
        </p:txBody>
      </p:sp>
      <p:pic>
        <p:nvPicPr>
          <p:cNvPr id="17" name="object 1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297167" y="757427"/>
            <a:ext cx="3709416" cy="365759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924547" y="306451"/>
            <a:ext cx="240538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0" dirty="0">
                <a:solidFill>
                  <a:srgbClr val="3E3E3E"/>
                </a:solidFill>
              </a:rPr>
              <a:t>DevOps</a:t>
            </a:r>
            <a:r>
              <a:rPr spc="-140" dirty="0">
                <a:solidFill>
                  <a:srgbClr val="3E3E3E"/>
                </a:solidFill>
              </a:rPr>
              <a:t> </a:t>
            </a:r>
            <a:r>
              <a:rPr spc="-35" dirty="0">
                <a:solidFill>
                  <a:srgbClr val="3E3E3E"/>
                </a:solidFill>
              </a:rPr>
              <a:t>Tools</a:t>
            </a:r>
          </a:p>
        </p:txBody>
      </p:sp>
      <p:sp>
        <p:nvSpPr>
          <p:cNvPr id="4" name="object 4"/>
          <p:cNvSpPr/>
          <p:nvPr/>
        </p:nvSpPr>
        <p:spPr>
          <a:xfrm>
            <a:off x="4324350" y="2548889"/>
            <a:ext cx="10622280" cy="1430020"/>
          </a:xfrm>
          <a:custGeom>
            <a:avLst/>
            <a:gdLst/>
            <a:ahLst/>
            <a:cxnLst/>
            <a:rect l="l" t="t" r="r" b="b"/>
            <a:pathLst>
              <a:path w="10622280" h="1430020">
                <a:moveTo>
                  <a:pt x="10505821" y="0"/>
                </a:moveTo>
                <a:lnTo>
                  <a:pt x="116459" y="0"/>
                </a:lnTo>
                <a:lnTo>
                  <a:pt x="71151" y="9159"/>
                </a:lnTo>
                <a:lnTo>
                  <a:pt x="34131" y="34131"/>
                </a:lnTo>
                <a:lnTo>
                  <a:pt x="9159" y="71151"/>
                </a:lnTo>
                <a:lnTo>
                  <a:pt x="0" y="116458"/>
                </a:lnTo>
                <a:lnTo>
                  <a:pt x="0" y="1313052"/>
                </a:lnTo>
                <a:lnTo>
                  <a:pt x="9159" y="1358360"/>
                </a:lnTo>
                <a:lnTo>
                  <a:pt x="34131" y="1395380"/>
                </a:lnTo>
                <a:lnTo>
                  <a:pt x="71151" y="1420352"/>
                </a:lnTo>
                <a:lnTo>
                  <a:pt x="116459" y="1429511"/>
                </a:lnTo>
                <a:lnTo>
                  <a:pt x="10505821" y="1429511"/>
                </a:lnTo>
                <a:lnTo>
                  <a:pt x="10551128" y="1420352"/>
                </a:lnTo>
                <a:lnTo>
                  <a:pt x="10588148" y="1395380"/>
                </a:lnTo>
                <a:lnTo>
                  <a:pt x="10613120" y="1358360"/>
                </a:lnTo>
                <a:lnTo>
                  <a:pt x="10622280" y="1313052"/>
                </a:lnTo>
                <a:lnTo>
                  <a:pt x="10622280" y="116458"/>
                </a:lnTo>
                <a:lnTo>
                  <a:pt x="10613120" y="71151"/>
                </a:lnTo>
                <a:lnTo>
                  <a:pt x="10588148" y="34131"/>
                </a:lnTo>
                <a:lnTo>
                  <a:pt x="10551128" y="9159"/>
                </a:lnTo>
                <a:lnTo>
                  <a:pt x="1050582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4314825" y="2246376"/>
            <a:ext cx="10641330" cy="1741805"/>
            <a:chOff x="4314825" y="2246376"/>
            <a:chExt cx="10641330" cy="1741805"/>
          </a:xfrm>
        </p:grpSpPr>
        <p:sp>
          <p:nvSpPr>
            <p:cNvPr id="6" name="object 6"/>
            <p:cNvSpPr/>
            <p:nvPr/>
          </p:nvSpPr>
          <p:spPr>
            <a:xfrm>
              <a:off x="4324350" y="2548890"/>
              <a:ext cx="10622280" cy="1430020"/>
            </a:xfrm>
            <a:custGeom>
              <a:avLst/>
              <a:gdLst/>
              <a:ahLst/>
              <a:cxnLst/>
              <a:rect l="l" t="t" r="r" b="b"/>
              <a:pathLst>
                <a:path w="10622280" h="1430020">
                  <a:moveTo>
                    <a:pt x="0" y="116458"/>
                  </a:moveTo>
                  <a:lnTo>
                    <a:pt x="9159" y="71151"/>
                  </a:lnTo>
                  <a:lnTo>
                    <a:pt x="34131" y="34131"/>
                  </a:lnTo>
                  <a:lnTo>
                    <a:pt x="71151" y="9159"/>
                  </a:lnTo>
                  <a:lnTo>
                    <a:pt x="116459" y="0"/>
                  </a:lnTo>
                  <a:lnTo>
                    <a:pt x="10505821" y="0"/>
                  </a:lnTo>
                  <a:lnTo>
                    <a:pt x="10551128" y="9159"/>
                  </a:lnTo>
                  <a:lnTo>
                    <a:pt x="10588148" y="34131"/>
                  </a:lnTo>
                  <a:lnTo>
                    <a:pt x="10613120" y="71151"/>
                  </a:lnTo>
                  <a:lnTo>
                    <a:pt x="10622280" y="116458"/>
                  </a:lnTo>
                  <a:lnTo>
                    <a:pt x="10622280" y="1313052"/>
                  </a:lnTo>
                  <a:lnTo>
                    <a:pt x="10613120" y="1358360"/>
                  </a:lnTo>
                  <a:lnTo>
                    <a:pt x="10588148" y="1395380"/>
                  </a:lnTo>
                  <a:lnTo>
                    <a:pt x="10551128" y="1420352"/>
                  </a:lnTo>
                  <a:lnTo>
                    <a:pt x="10505821" y="1429511"/>
                  </a:lnTo>
                  <a:lnTo>
                    <a:pt x="116459" y="1429511"/>
                  </a:lnTo>
                  <a:lnTo>
                    <a:pt x="71151" y="1420352"/>
                  </a:lnTo>
                  <a:lnTo>
                    <a:pt x="34131" y="1395380"/>
                  </a:lnTo>
                  <a:lnTo>
                    <a:pt x="9159" y="1358360"/>
                  </a:lnTo>
                  <a:lnTo>
                    <a:pt x="0" y="1313052"/>
                  </a:lnTo>
                  <a:lnTo>
                    <a:pt x="0" y="116458"/>
                  </a:lnTo>
                  <a:close/>
                </a:path>
              </a:pathLst>
            </a:custGeom>
            <a:ln w="19050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666488" y="2246376"/>
              <a:ext cx="3159760" cy="591820"/>
            </a:xfrm>
            <a:custGeom>
              <a:avLst/>
              <a:gdLst/>
              <a:ahLst/>
              <a:cxnLst/>
              <a:rect l="l" t="t" r="r" b="b"/>
              <a:pathLst>
                <a:path w="3159759" h="591819">
                  <a:moveTo>
                    <a:pt x="3060700" y="0"/>
                  </a:moveTo>
                  <a:lnTo>
                    <a:pt x="98551" y="0"/>
                  </a:lnTo>
                  <a:lnTo>
                    <a:pt x="60168" y="7737"/>
                  </a:lnTo>
                  <a:lnTo>
                    <a:pt x="28844" y="28844"/>
                  </a:lnTo>
                  <a:lnTo>
                    <a:pt x="7737" y="60168"/>
                  </a:lnTo>
                  <a:lnTo>
                    <a:pt x="0" y="98551"/>
                  </a:lnTo>
                  <a:lnTo>
                    <a:pt x="0" y="492760"/>
                  </a:lnTo>
                  <a:lnTo>
                    <a:pt x="7737" y="531143"/>
                  </a:lnTo>
                  <a:lnTo>
                    <a:pt x="28844" y="562467"/>
                  </a:lnTo>
                  <a:lnTo>
                    <a:pt x="60168" y="583574"/>
                  </a:lnTo>
                  <a:lnTo>
                    <a:pt x="98551" y="591312"/>
                  </a:lnTo>
                  <a:lnTo>
                    <a:pt x="3060700" y="591312"/>
                  </a:lnTo>
                  <a:lnTo>
                    <a:pt x="3099083" y="583574"/>
                  </a:lnTo>
                  <a:lnTo>
                    <a:pt x="3130407" y="562467"/>
                  </a:lnTo>
                  <a:lnTo>
                    <a:pt x="3151514" y="531143"/>
                  </a:lnTo>
                  <a:lnTo>
                    <a:pt x="3159252" y="492760"/>
                  </a:lnTo>
                  <a:lnTo>
                    <a:pt x="3159252" y="98551"/>
                  </a:lnTo>
                  <a:lnTo>
                    <a:pt x="3151514" y="60168"/>
                  </a:lnTo>
                  <a:lnTo>
                    <a:pt x="3130407" y="28844"/>
                  </a:lnTo>
                  <a:lnTo>
                    <a:pt x="3099083" y="7737"/>
                  </a:lnTo>
                  <a:lnTo>
                    <a:pt x="3060700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4573015" y="2347722"/>
            <a:ext cx="10121900" cy="13658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847725">
              <a:lnSpc>
                <a:spcPct val="100000"/>
              </a:lnSpc>
              <a:spcBef>
                <a:spcPts val="95"/>
              </a:spcBef>
            </a:pPr>
            <a:r>
              <a:rPr sz="2200" spc="30" dirty="0">
                <a:solidFill>
                  <a:srgbClr val="FFFFFF"/>
                </a:solidFill>
                <a:latin typeface="Tahoma"/>
                <a:cs typeface="Tahoma"/>
              </a:rPr>
              <a:t>Testing</a:t>
            </a:r>
            <a:r>
              <a:rPr sz="2200" spc="-1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FFFFFF"/>
                </a:solidFill>
                <a:latin typeface="Tahoma"/>
                <a:cs typeface="Tahoma"/>
              </a:rPr>
              <a:t>tools</a:t>
            </a:r>
            <a:endParaRPr sz="2200">
              <a:latin typeface="Tahoma"/>
              <a:cs typeface="Tahoma"/>
            </a:endParaRPr>
          </a:p>
          <a:p>
            <a:pPr marL="1460500" marR="5080" indent="-1447800">
              <a:lnSpc>
                <a:spcPct val="114999"/>
              </a:lnSpc>
              <a:spcBef>
                <a:spcPts val="1839"/>
              </a:spcBef>
            </a:pPr>
            <a:r>
              <a:rPr sz="2200" spc="-45" dirty="0">
                <a:solidFill>
                  <a:srgbClr val="3E3E3E"/>
                </a:solidFill>
                <a:latin typeface="Tahoma"/>
                <a:cs typeface="Tahoma"/>
              </a:rPr>
              <a:t>In</a:t>
            </a:r>
            <a:r>
              <a:rPr sz="2200" spc="-12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continuous</a:t>
            </a:r>
            <a:r>
              <a:rPr sz="2200" spc="-7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ahoma"/>
                <a:cs typeface="Tahoma"/>
              </a:rPr>
              <a:t>testing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ahoma"/>
                <a:cs typeface="Tahoma"/>
              </a:rPr>
              <a:t>phase,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built</a:t>
            </a:r>
            <a:r>
              <a:rPr sz="2200" spc="-7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software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is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continuously</a:t>
            </a:r>
            <a:r>
              <a:rPr sz="2200" spc="-8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tested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for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bugs </a:t>
            </a:r>
            <a:r>
              <a:rPr sz="2200" spc="-67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using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ahoma"/>
                <a:cs typeface="Tahoma"/>
              </a:rPr>
              <a:t>testing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tools</a:t>
            </a:r>
            <a:r>
              <a:rPr sz="2200" spc="-12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such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as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Selenium,</a:t>
            </a:r>
            <a:r>
              <a:rPr sz="2200" spc="-6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ahoma"/>
                <a:cs typeface="Tahoma"/>
              </a:rPr>
              <a:t>TestNG,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and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-15" dirty="0">
                <a:solidFill>
                  <a:srgbClr val="3E3E3E"/>
                </a:solidFill>
                <a:latin typeface="Tahoma"/>
                <a:cs typeface="Tahoma"/>
              </a:rPr>
              <a:t>JUnit.</a:t>
            </a:r>
            <a:endParaRPr sz="2200">
              <a:latin typeface="Tahoma"/>
              <a:cs typeface="Tahoma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4314825" y="5166359"/>
            <a:ext cx="10641330" cy="1741805"/>
            <a:chOff x="4314825" y="5166359"/>
            <a:chExt cx="10641330" cy="1741805"/>
          </a:xfrm>
        </p:grpSpPr>
        <p:sp>
          <p:nvSpPr>
            <p:cNvPr id="10" name="object 10"/>
            <p:cNvSpPr/>
            <p:nvPr/>
          </p:nvSpPr>
          <p:spPr>
            <a:xfrm>
              <a:off x="4324350" y="5467349"/>
              <a:ext cx="10622280" cy="1431290"/>
            </a:xfrm>
            <a:custGeom>
              <a:avLst/>
              <a:gdLst/>
              <a:ahLst/>
              <a:cxnLst/>
              <a:rect l="l" t="t" r="r" b="b"/>
              <a:pathLst>
                <a:path w="10622280" h="1431290">
                  <a:moveTo>
                    <a:pt x="10505694" y="0"/>
                  </a:moveTo>
                  <a:lnTo>
                    <a:pt x="116586" y="0"/>
                  </a:lnTo>
                  <a:lnTo>
                    <a:pt x="71205" y="9161"/>
                  </a:lnTo>
                  <a:lnTo>
                    <a:pt x="34147" y="34147"/>
                  </a:lnTo>
                  <a:lnTo>
                    <a:pt x="9161" y="71205"/>
                  </a:lnTo>
                  <a:lnTo>
                    <a:pt x="0" y="116586"/>
                  </a:lnTo>
                  <a:lnTo>
                    <a:pt x="0" y="1314450"/>
                  </a:lnTo>
                  <a:lnTo>
                    <a:pt x="9161" y="1359830"/>
                  </a:lnTo>
                  <a:lnTo>
                    <a:pt x="34147" y="1396888"/>
                  </a:lnTo>
                  <a:lnTo>
                    <a:pt x="71205" y="1421874"/>
                  </a:lnTo>
                  <a:lnTo>
                    <a:pt x="116586" y="1431036"/>
                  </a:lnTo>
                  <a:lnTo>
                    <a:pt x="10505694" y="1431036"/>
                  </a:lnTo>
                  <a:lnTo>
                    <a:pt x="10551074" y="1421874"/>
                  </a:lnTo>
                  <a:lnTo>
                    <a:pt x="10588132" y="1396888"/>
                  </a:lnTo>
                  <a:lnTo>
                    <a:pt x="10613118" y="1359830"/>
                  </a:lnTo>
                  <a:lnTo>
                    <a:pt x="10622280" y="1314450"/>
                  </a:lnTo>
                  <a:lnTo>
                    <a:pt x="10622280" y="116586"/>
                  </a:lnTo>
                  <a:lnTo>
                    <a:pt x="10613118" y="71205"/>
                  </a:lnTo>
                  <a:lnTo>
                    <a:pt x="10588132" y="34147"/>
                  </a:lnTo>
                  <a:lnTo>
                    <a:pt x="10551074" y="9161"/>
                  </a:lnTo>
                  <a:lnTo>
                    <a:pt x="1050569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324350" y="5467349"/>
              <a:ext cx="10622280" cy="1431290"/>
            </a:xfrm>
            <a:custGeom>
              <a:avLst/>
              <a:gdLst/>
              <a:ahLst/>
              <a:cxnLst/>
              <a:rect l="l" t="t" r="r" b="b"/>
              <a:pathLst>
                <a:path w="10622280" h="1431290">
                  <a:moveTo>
                    <a:pt x="0" y="116586"/>
                  </a:moveTo>
                  <a:lnTo>
                    <a:pt x="9161" y="71205"/>
                  </a:lnTo>
                  <a:lnTo>
                    <a:pt x="34147" y="34147"/>
                  </a:lnTo>
                  <a:lnTo>
                    <a:pt x="71205" y="9161"/>
                  </a:lnTo>
                  <a:lnTo>
                    <a:pt x="116586" y="0"/>
                  </a:lnTo>
                  <a:lnTo>
                    <a:pt x="10505694" y="0"/>
                  </a:lnTo>
                  <a:lnTo>
                    <a:pt x="10551074" y="9161"/>
                  </a:lnTo>
                  <a:lnTo>
                    <a:pt x="10588132" y="34147"/>
                  </a:lnTo>
                  <a:lnTo>
                    <a:pt x="10613118" y="71205"/>
                  </a:lnTo>
                  <a:lnTo>
                    <a:pt x="10622280" y="116586"/>
                  </a:lnTo>
                  <a:lnTo>
                    <a:pt x="10622280" y="1314450"/>
                  </a:lnTo>
                  <a:lnTo>
                    <a:pt x="10613118" y="1359830"/>
                  </a:lnTo>
                  <a:lnTo>
                    <a:pt x="10588132" y="1396888"/>
                  </a:lnTo>
                  <a:lnTo>
                    <a:pt x="10551074" y="1421874"/>
                  </a:lnTo>
                  <a:lnTo>
                    <a:pt x="10505694" y="1431036"/>
                  </a:lnTo>
                  <a:lnTo>
                    <a:pt x="116586" y="1431036"/>
                  </a:lnTo>
                  <a:lnTo>
                    <a:pt x="71205" y="1421874"/>
                  </a:lnTo>
                  <a:lnTo>
                    <a:pt x="34147" y="1396888"/>
                  </a:lnTo>
                  <a:lnTo>
                    <a:pt x="9161" y="1359830"/>
                  </a:lnTo>
                  <a:lnTo>
                    <a:pt x="0" y="1314450"/>
                  </a:lnTo>
                  <a:lnTo>
                    <a:pt x="0" y="116586"/>
                  </a:lnTo>
                  <a:close/>
                </a:path>
              </a:pathLst>
            </a:custGeom>
            <a:ln w="19050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666488" y="5166359"/>
              <a:ext cx="3159760" cy="589915"/>
            </a:xfrm>
            <a:custGeom>
              <a:avLst/>
              <a:gdLst/>
              <a:ahLst/>
              <a:cxnLst/>
              <a:rect l="l" t="t" r="r" b="b"/>
              <a:pathLst>
                <a:path w="3159759" h="589914">
                  <a:moveTo>
                    <a:pt x="3060954" y="0"/>
                  </a:moveTo>
                  <a:lnTo>
                    <a:pt x="98298" y="0"/>
                  </a:lnTo>
                  <a:lnTo>
                    <a:pt x="60061" y="7733"/>
                  </a:lnTo>
                  <a:lnTo>
                    <a:pt x="28813" y="28813"/>
                  </a:lnTo>
                  <a:lnTo>
                    <a:pt x="7733" y="60061"/>
                  </a:lnTo>
                  <a:lnTo>
                    <a:pt x="0" y="98298"/>
                  </a:lnTo>
                  <a:lnTo>
                    <a:pt x="0" y="491489"/>
                  </a:lnTo>
                  <a:lnTo>
                    <a:pt x="7733" y="529726"/>
                  </a:lnTo>
                  <a:lnTo>
                    <a:pt x="28813" y="560974"/>
                  </a:lnTo>
                  <a:lnTo>
                    <a:pt x="60061" y="582054"/>
                  </a:lnTo>
                  <a:lnTo>
                    <a:pt x="98298" y="589788"/>
                  </a:lnTo>
                  <a:lnTo>
                    <a:pt x="3060954" y="589788"/>
                  </a:lnTo>
                  <a:lnTo>
                    <a:pt x="3099190" y="582054"/>
                  </a:lnTo>
                  <a:lnTo>
                    <a:pt x="3130438" y="560974"/>
                  </a:lnTo>
                  <a:lnTo>
                    <a:pt x="3151518" y="529726"/>
                  </a:lnTo>
                  <a:lnTo>
                    <a:pt x="3159252" y="491489"/>
                  </a:lnTo>
                  <a:lnTo>
                    <a:pt x="3159252" y="98298"/>
                  </a:lnTo>
                  <a:lnTo>
                    <a:pt x="3151518" y="60061"/>
                  </a:lnTo>
                  <a:lnTo>
                    <a:pt x="3130438" y="28813"/>
                  </a:lnTo>
                  <a:lnTo>
                    <a:pt x="3099190" y="7733"/>
                  </a:lnTo>
                  <a:lnTo>
                    <a:pt x="3060954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5158232" y="5267019"/>
            <a:ext cx="8851265" cy="1366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45" dirty="0">
                <a:solidFill>
                  <a:srgbClr val="FFFFFF"/>
                </a:solidFill>
                <a:latin typeface="Tahoma"/>
                <a:cs typeface="Tahoma"/>
              </a:rPr>
              <a:t>Integration</a:t>
            </a:r>
            <a:r>
              <a:rPr sz="2200" spc="-1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FFFFFF"/>
                </a:solidFill>
                <a:latin typeface="Tahoma"/>
                <a:cs typeface="Tahoma"/>
              </a:rPr>
              <a:t>tools</a:t>
            </a:r>
            <a:endParaRPr sz="2200">
              <a:latin typeface="Tahoma"/>
              <a:cs typeface="Tahoma"/>
            </a:endParaRPr>
          </a:p>
          <a:p>
            <a:pPr marL="201295" marR="5080" indent="-91440">
              <a:lnSpc>
                <a:spcPct val="114999"/>
              </a:lnSpc>
              <a:spcBef>
                <a:spcPts val="1850"/>
              </a:spcBef>
            </a:pPr>
            <a:r>
              <a:rPr sz="2200" spc="-5" dirty="0">
                <a:solidFill>
                  <a:srgbClr val="3E3E3E"/>
                </a:solidFill>
                <a:latin typeface="Tahoma"/>
                <a:cs typeface="Tahoma"/>
              </a:rPr>
              <a:t>CI/CD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pipelines</a:t>
            </a:r>
            <a:r>
              <a:rPr sz="2200" spc="-5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are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created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for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procuring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Tahoma"/>
                <a:cs typeface="Tahoma"/>
              </a:rPr>
              <a:t>updated</a:t>
            </a:r>
            <a:r>
              <a:rPr sz="2200" spc="-8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source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code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and </a:t>
            </a:r>
            <a:r>
              <a:rPr sz="2200" spc="-67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constructing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build</a:t>
            </a:r>
            <a:r>
              <a:rPr sz="2200" spc="-8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into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i="1" spc="-5" dirty="0">
                <a:solidFill>
                  <a:srgbClr val="3E3E3E"/>
                </a:solidFill>
                <a:latin typeface="Georgia"/>
                <a:cs typeface="Georgia"/>
              </a:rPr>
              <a:t>.exe</a:t>
            </a:r>
            <a:r>
              <a:rPr sz="2200" i="1" spc="75" dirty="0">
                <a:solidFill>
                  <a:srgbClr val="3E3E3E"/>
                </a:solidFill>
                <a:latin typeface="Georgia"/>
                <a:cs typeface="Georgia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Tahoma"/>
                <a:cs typeface="Tahoma"/>
              </a:rPr>
              <a:t>format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using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tools</a:t>
            </a:r>
            <a:r>
              <a:rPr sz="2200" spc="-12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such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as</a:t>
            </a:r>
            <a:r>
              <a:rPr sz="2200" spc="-12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" dirty="0">
                <a:solidFill>
                  <a:srgbClr val="3E3E3E"/>
                </a:solidFill>
                <a:latin typeface="Tahoma"/>
                <a:cs typeface="Tahoma"/>
              </a:rPr>
              <a:t>Jenkins.</a:t>
            </a:r>
            <a:endParaRPr sz="2200">
              <a:latin typeface="Tahoma"/>
              <a:cs typeface="Tahoma"/>
            </a:endParaRPr>
          </a:p>
        </p:txBody>
      </p:sp>
      <p:pic>
        <p:nvPicPr>
          <p:cNvPr id="14" name="object 1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09116" y="2817876"/>
            <a:ext cx="844296" cy="890015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267711" y="2944367"/>
            <a:ext cx="1737360" cy="637031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796795" y="5466588"/>
            <a:ext cx="1720595" cy="1431036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297167" y="757427"/>
            <a:ext cx="3709416" cy="365759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924547" y="306451"/>
            <a:ext cx="240538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0" dirty="0">
                <a:solidFill>
                  <a:srgbClr val="3E3E3E"/>
                </a:solidFill>
              </a:rPr>
              <a:t>DevOps</a:t>
            </a:r>
            <a:r>
              <a:rPr spc="-140" dirty="0">
                <a:solidFill>
                  <a:srgbClr val="3E3E3E"/>
                </a:solidFill>
              </a:rPr>
              <a:t> </a:t>
            </a:r>
            <a:r>
              <a:rPr spc="-35" dirty="0">
                <a:solidFill>
                  <a:srgbClr val="3E3E3E"/>
                </a:solidFill>
              </a:rPr>
              <a:t>Tools</a:t>
            </a:r>
          </a:p>
        </p:txBody>
      </p:sp>
      <p:sp>
        <p:nvSpPr>
          <p:cNvPr id="4" name="object 4"/>
          <p:cNvSpPr/>
          <p:nvPr/>
        </p:nvSpPr>
        <p:spPr>
          <a:xfrm>
            <a:off x="4039361" y="2548889"/>
            <a:ext cx="10624185" cy="1430020"/>
          </a:xfrm>
          <a:custGeom>
            <a:avLst/>
            <a:gdLst/>
            <a:ahLst/>
            <a:cxnLst/>
            <a:rect l="l" t="t" r="r" b="b"/>
            <a:pathLst>
              <a:path w="10624185" h="1430020">
                <a:moveTo>
                  <a:pt x="10507345" y="0"/>
                </a:moveTo>
                <a:lnTo>
                  <a:pt x="116459" y="0"/>
                </a:lnTo>
                <a:lnTo>
                  <a:pt x="71151" y="9159"/>
                </a:lnTo>
                <a:lnTo>
                  <a:pt x="34131" y="34131"/>
                </a:lnTo>
                <a:lnTo>
                  <a:pt x="9159" y="71151"/>
                </a:lnTo>
                <a:lnTo>
                  <a:pt x="0" y="116458"/>
                </a:lnTo>
                <a:lnTo>
                  <a:pt x="0" y="1313052"/>
                </a:lnTo>
                <a:lnTo>
                  <a:pt x="9159" y="1358360"/>
                </a:lnTo>
                <a:lnTo>
                  <a:pt x="34131" y="1395380"/>
                </a:lnTo>
                <a:lnTo>
                  <a:pt x="71151" y="1420352"/>
                </a:lnTo>
                <a:lnTo>
                  <a:pt x="116459" y="1429511"/>
                </a:lnTo>
                <a:lnTo>
                  <a:pt x="10507345" y="1429511"/>
                </a:lnTo>
                <a:lnTo>
                  <a:pt x="10552652" y="1420352"/>
                </a:lnTo>
                <a:lnTo>
                  <a:pt x="10589672" y="1395380"/>
                </a:lnTo>
                <a:lnTo>
                  <a:pt x="10614644" y="1358360"/>
                </a:lnTo>
                <a:lnTo>
                  <a:pt x="10623804" y="1313052"/>
                </a:lnTo>
                <a:lnTo>
                  <a:pt x="10623804" y="116458"/>
                </a:lnTo>
                <a:lnTo>
                  <a:pt x="10614644" y="71151"/>
                </a:lnTo>
                <a:lnTo>
                  <a:pt x="10589672" y="34131"/>
                </a:lnTo>
                <a:lnTo>
                  <a:pt x="10552652" y="9159"/>
                </a:lnTo>
                <a:lnTo>
                  <a:pt x="1050734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4029836" y="2246376"/>
            <a:ext cx="10643235" cy="1741805"/>
            <a:chOff x="4029836" y="2246376"/>
            <a:chExt cx="10643235" cy="1741805"/>
          </a:xfrm>
        </p:grpSpPr>
        <p:sp>
          <p:nvSpPr>
            <p:cNvPr id="6" name="object 6"/>
            <p:cNvSpPr/>
            <p:nvPr/>
          </p:nvSpPr>
          <p:spPr>
            <a:xfrm>
              <a:off x="4039361" y="2548890"/>
              <a:ext cx="10624185" cy="1430020"/>
            </a:xfrm>
            <a:custGeom>
              <a:avLst/>
              <a:gdLst/>
              <a:ahLst/>
              <a:cxnLst/>
              <a:rect l="l" t="t" r="r" b="b"/>
              <a:pathLst>
                <a:path w="10624185" h="1430020">
                  <a:moveTo>
                    <a:pt x="0" y="116458"/>
                  </a:moveTo>
                  <a:lnTo>
                    <a:pt x="9159" y="71151"/>
                  </a:lnTo>
                  <a:lnTo>
                    <a:pt x="34131" y="34131"/>
                  </a:lnTo>
                  <a:lnTo>
                    <a:pt x="71151" y="9159"/>
                  </a:lnTo>
                  <a:lnTo>
                    <a:pt x="116459" y="0"/>
                  </a:lnTo>
                  <a:lnTo>
                    <a:pt x="10507345" y="0"/>
                  </a:lnTo>
                  <a:lnTo>
                    <a:pt x="10552652" y="9159"/>
                  </a:lnTo>
                  <a:lnTo>
                    <a:pt x="10589672" y="34131"/>
                  </a:lnTo>
                  <a:lnTo>
                    <a:pt x="10614644" y="71151"/>
                  </a:lnTo>
                  <a:lnTo>
                    <a:pt x="10623804" y="116458"/>
                  </a:lnTo>
                  <a:lnTo>
                    <a:pt x="10623804" y="1313052"/>
                  </a:lnTo>
                  <a:lnTo>
                    <a:pt x="10614644" y="1358360"/>
                  </a:lnTo>
                  <a:lnTo>
                    <a:pt x="10589672" y="1395380"/>
                  </a:lnTo>
                  <a:lnTo>
                    <a:pt x="10552652" y="1420352"/>
                  </a:lnTo>
                  <a:lnTo>
                    <a:pt x="10507345" y="1429511"/>
                  </a:lnTo>
                  <a:lnTo>
                    <a:pt x="116459" y="1429511"/>
                  </a:lnTo>
                  <a:lnTo>
                    <a:pt x="71151" y="1420352"/>
                  </a:lnTo>
                  <a:lnTo>
                    <a:pt x="34131" y="1395380"/>
                  </a:lnTo>
                  <a:lnTo>
                    <a:pt x="9159" y="1358360"/>
                  </a:lnTo>
                  <a:lnTo>
                    <a:pt x="0" y="1313052"/>
                  </a:lnTo>
                  <a:lnTo>
                    <a:pt x="0" y="116458"/>
                  </a:lnTo>
                  <a:close/>
                </a:path>
              </a:pathLst>
            </a:custGeom>
            <a:ln w="19050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381499" y="2246376"/>
              <a:ext cx="3895725" cy="591820"/>
            </a:xfrm>
            <a:custGeom>
              <a:avLst/>
              <a:gdLst/>
              <a:ahLst/>
              <a:cxnLst/>
              <a:rect l="l" t="t" r="r" b="b"/>
              <a:pathLst>
                <a:path w="3895725" h="591819">
                  <a:moveTo>
                    <a:pt x="3796792" y="0"/>
                  </a:moveTo>
                  <a:lnTo>
                    <a:pt x="98551" y="0"/>
                  </a:lnTo>
                  <a:lnTo>
                    <a:pt x="60168" y="7737"/>
                  </a:lnTo>
                  <a:lnTo>
                    <a:pt x="28844" y="28844"/>
                  </a:lnTo>
                  <a:lnTo>
                    <a:pt x="7737" y="60168"/>
                  </a:lnTo>
                  <a:lnTo>
                    <a:pt x="0" y="98551"/>
                  </a:lnTo>
                  <a:lnTo>
                    <a:pt x="0" y="492760"/>
                  </a:lnTo>
                  <a:lnTo>
                    <a:pt x="7737" y="531143"/>
                  </a:lnTo>
                  <a:lnTo>
                    <a:pt x="28844" y="562467"/>
                  </a:lnTo>
                  <a:lnTo>
                    <a:pt x="60168" y="583574"/>
                  </a:lnTo>
                  <a:lnTo>
                    <a:pt x="98551" y="591312"/>
                  </a:lnTo>
                  <a:lnTo>
                    <a:pt x="3796792" y="591312"/>
                  </a:lnTo>
                  <a:lnTo>
                    <a:pt x="3835175" y="583574"/>
                  </a:lnTo>
                  <a:lnTo>
                    <a:pt x="3866499" y="562467"/>
                  </a:lnTo>
                  <a:lnTo>
                    <a:pt x="3887606" y="531143"/>
                  </a:lnTo>
                  <a:lnTo>
                    <a:pt x="3895344" y="492760"/>
                  </a:lnTo>
                  <a:lnTo>
                    <a:pt x="3895344" y="98551"/>
                  </a:lnTo>
                  <a:lnTo>
                    <a:pt x="3887606" y="60168"/>
                  </a:lnTo>
                  <a:lnTo>
                    <a:pt x="3866499" y="28844"/>
                  </a:lnTo>
                  <a:lnTo>
                    <a:pt x="3835175" y="7737"/>
                  </a:lnTo>
                  <a:lnTo>
                    <a:pt x="3796792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4522978" y="2347722"/>
            <a:ext cx="9649460" cy="13658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">
              <a:lnSpc>
                <a:spcPct val="100000"/>
              </a:lnSpc>
              <a:spcBef>
                <a:spcPts val="95"/>
              </a:spcBef>
            </a:pPr>
            <a:r>
              <a:rPr sz="2200" spc="90" dirty="0">
                <a:solidFill>
                  <a:srgbClr val="FFFFFF"/>
                </a:solidFill>
                <a:latin typeface="Tahoma"/>
                <a:cs typeface="Tahoma"/>
              </a:rPr>
              <a:t>CMT</a:t>
            </a:r>
            <a:r>
              <a:rPr sz="22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100" dirty="0">
                <a:solidFill>
                  <a:srgbClr val="FFFFFF"/>
                </a:solidFill>
                <a:latin typeface="Tahoma"/>
                <a:cs typeface="Tahoma"/>
              </a:rPr>
              <a:t>and</a:t>
            </a:r>
            <a:r>
              <a:rPr sz="22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FFFFFF"/>
                </a:solidFill>
                <a:latin typeface="Tahoma"/>
                <a:cs typeface="Tahoma"/>
              </a:rPr>
              <a:t>Deployment</a:t>
            </a:r>
            <a:r>
              <a:rPr sz="2200" spc="-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FFFFFF"/>
                </a:solidFill>
                <a:latin typeface="Tahoma"/>
                <a:cs typeface="Tahoma"/>
              </a:rPr>
              <a:t>tools</a:t>
            </a:r>
            <a:endParaRPr sz="2200">
              <a:latin typeface="Tahoma"/>
              <a:cs typeface="Tahoma"/>
            </a:endParaRPr>
          </a:p>
          <a:p>
            <a:pPr marL="50800" marR="5080" indent="-38100">
              <a:lnSpc>
                <a:spcPct val="114999"/>
              </a:lnSpc>
              <a:spcBef>
                <a:spcPts val="1839"/>
              </a:spcBef>
            </a:pP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For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Tahoma"/>
                <a:cs typeface="Tahoma"/>
              </a:rPr>
              <a:t>deployment</a:t>
            </a:r>
            <a:r>
              <a:rPr sz="2200" spc="-8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and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operations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ahoma"/>
                <a:cs typeface="Tahoma"/>
              </a:rPr>
              <a:t>phase,</a:t>
            </a:r>
            <a:r>
              <a:rPr sz="2200" spc="-8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CMT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and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automation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tools</a:t>
            </a:r>
            <a:r>
              <a:rPr sz="2200" spc="-13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such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as </a:t>
            </a:r>
            <a:r>
              <a:rPr sz="2200" spc="-67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-5" dirty="0">
                <a:solidFill>
                  <a:srgbClr val="3E3E3E"/>
                </a:solidFill>
                <a:latin typeface="Tahoma"/>
                <a:cs typeface="Tahoma"/>
              </a:rPr>
              <a:t>Jenkins,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Tahoma"/>
                <a:cs typeface="Tahoma"/>
              </a:rPr>
              <a:t>AWS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CodeDeploy,</a:t>
            </a:r>
            <a:r>
              <a:rPr sz="2200" spc="-7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Tahoma"/>
                <a:cs typeface="Tahoma"/>
              </a:rPr>
              <a:t>Chef,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Puppet,</a:t>
            </a:r>
            <a:r>
              <a:rPr sz="2200" spc="-8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ahoma"/>
                <a:cs typeface="Tahoma"/>
              </a:rPr>
              <a:t>Ansible,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and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Terraform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are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used.</a:t>
            </a:r>
            <a:endParaRPr sz="2200">
              <a:latin typeface="Tahoma"/>
              <a:cs typeface="Tahoma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4029836" y="5166359"/>
            <a:ext cx="10643235" cy="1741805"/>
            <a:chOff x="4029836" y="5166359"/>
            <a:chExt cx="10643235" cy="1741805"/>
          </a:xfrm>
        </p:grpSpPr>
        <p:sp>
          <p:nvSpPr>
            <p:cNvPr id="10" name="object 10"/>
            <p:cNvSpPr/>
            <p:nvPr/>
          </p:nvSpPr>
          <p:spPr>
            <a:xfrm>
              <a:off x="4039361" y="5467349"/>
              <a:ext cx="10624185" cy="1431290"/>
            </a:xfrm>
            <a:custGeom>
              <a:avLst/>
              <a:gdLst/>
              <a:ahLst/>
              <a:cxnLst/>
              <a:rect l="l" t="t" r="r" b="b"/>
              <a:pathLst>
                <a:path w="10624185" h="1431290">
                  <a:moveTo>
                    <a:pt x="10507218" y="0"/>
                  </a:moveTo>
                  <a:lnTo>
                    <a:pt x="116586" y="0"/>
                  </a:lnTo>
                  <a:lnTo>
                    <a:pt x="71205" y="9161"/>
                  </a:lnTo>
                  <a:lnTo>
                    <a:pt x="34147" y="34147"/>
                  </a:lnTo>
                  <a:lnTo>
                    <a:pt x="9161" y="71205"/>
                  </a:lnTo>
                  <a:lnTo>
                    <a:pt x="0" y="116586"/>
                  </a:lnTo>
                  <a:lnTo>
                    <a:pt x="0" y="1314450"/>
                  </a:lnTo>
                  <a:lnTo>
                    <a:pt x="9161" y="1359830"/>
                  </a:lnTo>
                  <a:lnTo>
                    <a:pt x="34147" y="1396888"/>
                  </a:lnTo>
                  <a:lnTo>
                    <a:pt x="71205" y="1421874"/>
                  </a:lnTo>
                  <a:lnTo>
                    <a:pt x="116586" y="1431036"/>
                  </a:lnTo>
                  <a:lnTo>
                    <a:pt x="10507218" y="1431036"/>
                  </a:lnTo>
                  <a:lnTo>
                    <a:pt x="10552598" y="1421874"/>
                  </a:lnTo>
                  <a:lnTo>
                    <a:pt x="10589656" y="1396888"/>
                  </a:lnTo>
                  <a:lnTo>
                    <a:pt x="10614642" y="1359830"/>
                  </a:lnTo>
                  <a:lnTo>
                    <a:pt x="10623804" y="1314450"/>
                  </a:lnTo>
                  <a:lnTo>
                    <a:pt x="10623804" y="116586"/>
                  </a:lnTo>
                  <a:lnTo>
                    <a:pt x="10614642" y="71205"/>
                  </a:lnTo>
                  <a:lnTo>
                    <a:pt x="10589656" y="34147"/>
                  </a:lnTo>
                  <a:lnTo>
                    <a:pt x="10552598" y="9161"/>
                  </a:lnTo>
                  <a:lnTo>
                    <a:pt x="1050721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039361" y="5467349"/>
              <a:ext cx="10624185" cy="1431290"/>
            </a:xfrm>
            <a:custGeom>
              <a:avLst/>
              <a:gdLst/>
              <a:ahLst/>
              <a:cxnLst/>
              <a:rect l="l" t="t" r="r" b="b"/>
              <a:pathLst>
                <a:path w="10624185" h="1431290">
                  <a:moveTo>
                    <a:pt x="0" y="116586"/>
                  </a:moveTo>
                  <a:lnTo>
                    <a:pt x="9161" y="71205"/>
                  </a:lnTo>
                  <a:lnTo>
                    <a:pt x="34147" y="34147"/>
                  </a:lnTo>
                  <a:lnTo>
                    <a:pt x="71205" y="9161"/>
                  </a:lnTo>
                  <a:lnTo>
                    <a:pt x="116586" y="0"/>
                  </a:lnTo>
                  <a:lnTo>
                    <a:pt x="10507218" y="0"/>
                  </a:lnTo>
                  <a:lnTo>
                    <a:pt x="10552598" y="9161"/>
                  </a:lnTo>
                  <a:lnTo>
                    <a:pt x="10589656" y="34147"/>
                  </a:lnTo>
                  <a:lnTo>
                    <a:pt x="10614642" y="71205"/>
                  </a:lnTo>
                  <a:lnTo>
                    <a:pt x="10623804" y="116586"/>
                  </a:lnTo>
                  <a:lnTo>
                    <a:pt x="10623804" y="1314450"/>
                  </a:lnTo>
                  <a:lnTo>
                    <a:pt x="10614642" y="1359830"/>
                  </a:lnTo>
                  <a:lnTo>
                    <a:pt x="10589656" y="1396888"/>
                  </a:lnTo>
                  <a:lnTo>
                    <a:pt x="10552598" y="1421874"/>
                  </a:lnTo>
                  <a:lnTo>
                    <a:pt x="10507218" y="1431036"/>
                  </a:lnTo>
                  <a:lnTo>
                    <a:pt x="116586" y="1431036"/>
                  </a:lnTo>
                  <a:lnTo>
                    <a:pt x="71205" y="1421874"/>
                  </a:lnTo>
                  <a:lnTo>
                    <a:pt x="34147" y="1396888"/>
                  </a:lnTo>
                  <a:lnTo>
                    <a:pt x="9161" y="1359830"/>
                  </a:lnTo>
                  <a:lnTo>
                    <a:pt x="0" y="1314450"/>
                  </a:lnTo>
                  <a:lnTo>
                    <a:pt x="0" y="116586"/>
                  </a:lnTo>
                  <a:close/>
                </a:path>
              </a:pathLst>
            </a:custGeom>
            <a:ln w="19049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381499" y="5166359"/>
              <a:ext cx="3895725" cy="589915"/>
            </a:xfrm>
            <a:custGeom>
              <a:avLst/>
              <a:gdLst/>
              <a:ahLst/>
              <a:cxnLst/>
              <a:rect l="l" t="t" r="r" b="b"/>
              <a:pathLst>
                <a:path w="3895725" h="589914">
                  <a:moveTo>
                    <a:pt x="3797046" y="0"/>
                  </a:moveTo>
                  <a:lnTo>
                    <a:pt x="98298" y="0"/>
                  </a:lnTo>
                  <a:lnTo>
                    <a:pt x="60061" y="7733"/>
                  </a:lnTo>
                  <a:lnTo>
                    <a:pt x="28813" y="28813"/>
                  </a:lnTo>
                  <a:lnTo>
                    <a:pt x="7733" y="60061"/>
                  </a:lnTo>
                  <a:lnTo>
                    <a:pt x="0" y="98298"/>
                  </a:lnTo>
                  <a:lnTo>
                    <a:pt x="0" y="491489"/>
                  </a:lnTo>
                  <a:lnTo>
                    <a:pt x="7733" y="529726"/>
                  </a:lnTo>
                  <a:lnTo>
                    <a:pt x="28813" y="560974"/>
                  </a:lnTo>
                  <a:lnTo>
                    <a:pt x="60061" y="582054"/>
                  </a:lnTo>
                  <a:lnTo>
                    <a:pt x="98298" y="589788"/>
                  </a:lnTo>
                  <a:lnTo>
                    <a:pt x="3797046" y="589788"/>
                  </a:lnTo>
                  <a:lnTo>
                    <a:pt x="3835282" y="582054"/>
                  </a:lnTo>
                  <a:lnTo>
                    <a:pt x="3866530" y="560974"/>
                  </a:lnTo>
                  <a:lnTo>
                    <a:pt x="3887610" y="529726"/>
                  </a:lnTo>
                  <a:lnTo>
                    <a:pt x="3895344" y="491489"/>
                  </a:lnTo>
                  <a:lnTo>
                    <a:pt x="3895344" y="98298"/>
                  </a:lnTo>
                  <a:lnTo>
                    <a:pt x="3887610" y="60061"/>
                  </a:lnTo>
                  <a:lnTo>
                    <a:pt x="3866530" y="28813"/>
                  </a:lnTo>
                  <a:lnTo>
                    <a:pt x="3835282" y="7733"/>
                  </a:lnTo>
                  <a:lnTo>
                    <a:pt x="3797046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4620514" y="5267019"/>
            <a:ext cx="9453880" cy="1366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31825">
              <a:lnSpc>
                <a:spcPct val="100000"/>
              </a:lnSpc>
              <a:spcBef>
                <a:spcPts val="95"/>
              </a:spcBef>
            </a:pPr>
            <a:r>
              <a:rPr sz="2200" spc="100" dirty="0">
                <a:solidFill>
                  <a:srgbClr val="FFFFFF"/>
                </a:solidFill>
                <a:latin typeface="Tahoma"/>
                <a:cs typeface="Tahoma"/>
              </a:rPr>
              <a:t>Monitoring</a:t>
            </a:r>
            <a:r>
              <a:rPr sz="2200" spc="-1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FFFFFF"/>
                </a:solidFill>
                <a:latin typeface="Tahoma"/>
                <a:cs typeface="Tahoma"/>
              </a:rPr>
              <a:t>tools</a:t>
            </a:r>
            <a:endParaRPr sz="2200">
              <a:latin typeface="Tahoma"/>
              <a:cs typeface="Tahoma"/>
            </a:endParaRPr>
          </a:p>
          <a:p>
            <a:pPr marL="591820" marR="5080" indent="-579120">
              <a:lnSpc>
                <a:spcPct val="114999"/>
              </a:lnSpc>
              <a:spcBef>
                <a:spcPts val="1850"/>
              </a:spcBef>
            </a:pP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For</a:t>
            </a:r>
            <a:r>
              <a:rPr sz="2200" spc="-12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monitoring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system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Tahoma"/>
                <a:cs typeface="Tahoma"/>
              </a:rPr>
              <a:t>performance</a:t>
            </a:r>
            <a:r>
              <a:rPr sz="2200" spc="-8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and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ahoma"/>
                <a:cs typeface="Tahoma"/>
              </a:rPr>
              <a:t>productivity,</a:t>
            </a:r>
            <a:r>
              <a:rPr sz="2200" spc="-8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to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reduce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" dirty="0">
                <a:solidFill>
                  <a:srgbClr val="3E3E3E"/>
                </a:solidFill>
                <a:latin typeface="Tahoma"/>
                <a:cs typeface="Tahoma"/>
              </a:rPr>
              <a:t>(or</a:t>
            </a:r>
            <a:r>
              <a:rPr sz="2200" spc="-12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even </a:t>
            </a:r>
            <a:r>
              <a:rPr sz="2200" spc="-67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ahoma"/>
                <a:cs typeface="Tahoma"/>
              </a:rPr>
              <a:t>eliminate)</a:t>
            </a:r>
            <a:r>
              <a:rPr sz="2200" spc="-7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downtime,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monitoring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tools</a:t>
            </a:r>
            <a:r>
              <a:rPr sz="2200" spc="-12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such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as</a:t>
            </a:r>
            <a:r>
              <a:rPr sz="2200" spc="-12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Nagios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are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used.</a:t>
            </a:r>
            <a:endParaRPr sz="2200">
              <a:latin typeface="Tahoma"/>
              <a:cs typeface="Tahoma"/>
            </a:endParaRPr>
          </a:p>
        </p:txBody>
      </p:sp>
      <p:pic>
        <p:nvPicPr>
          <p:cNvPr id="14" name="object 1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999488" y="2636520"/>
            <a:ext cx="1123188" cy="1251203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94103" y="5945123"/>
            <a:ext cx="1933956" cy="589788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297167" y="757427"/>
            <a:ext cx="3709416" cy="365759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924547" y="306451"/>
            <a:ext cx="240538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0" dirty="0">
                <a:solidFill>
                  <a:srgbClr val="3E3E3E"/>
                </a:solidFill>
              </a:rPr>
              <a:t>DevOps</a:t>
            </a:r>
            <a:r>
              <a:rPr spc="-140" dirty="0">
                <a:solidFill>
                  <a:srgbClr val="3E3E3E"/>
                </a:solidFill>
              </a:rPr>
              <a:t> </a:t>
            </a:r>
            <a:r>
              <a:rPr spc="-35" dirty="0">
                <a:solidFill>
                  <a:srgbClr val="3E3E3E"/>
                </a:solidFill>
              </a:rPr>
              <a:t>Tools</a:t>
            </a:r>
          </a:p>
        </p:txBody>
      </p:sp>
      <p:sp>
        <p:nvSpPr>
          <p:cNvPr id="4" name="object 4"/>
          <p:cNvSpPr/>
          <p:nvPr/>
        </p:nvSpPr>
        <p:spPr>
          <a:xfrm>
            <a:off x="3856482" y="3406902"/>
            <a:ext cx="10622280" cy="2632075"/>
          </a:xfrm>
          <a:custGeom>
            <a:avLst/>
            <a:gdLst/>
            <a:ahLst/>
            <a:cxnLst/>
            <a:rect l="l" t="t" r="r" b="b"/>
            <a:pathLst>
              <a:path w="10622280" h="2632075">
                <a:moveTo>
                  <a:pt x="10407777" y="0"/>
                </a:moveTo>
                <a:lnTo>
                  <a:pt x="214502" y="0"/>
                </a:lnTo>
                <a:lnTo>
                  <a:pt x="165311" y="5663"/>
                </a:lnTo>
                <a:lnTo>
                  <a:pt x="120159" y="21798"/>
                </a:lnTo>
                <a:lnTo>
                  <a:pt x="80332" y="47116"/>
                </a:lnTo>
                <a:lnTo>
                  <a:pt x="47116" y="80332"/>
                </a:lnTo>
                <a:lnTo>
                  <a:pt x="21798" y="120159"/>
                </a:lnTo>
                <a:lnTo>
                  <a:pt x="5663" y="165311"/>
                </a:lnTo>
                <a:lnTo>
                  <a:pt x="0" y="214502"/>
                </a:lnTo>
                <a:lnTo>
                  <a:pt x="0" y="2417445"/>
                </a:lnTo>
                <a:lnTo>
                  <a:pt x="5663" y="2466636"/>
                </a:lnTo>
                <a:lnTo>
                  <a:pt x="21798" y="2511788"/>
                </a:lnTo>
                <a:lnTo>
                  <a:pt x="47116" y="2551615"/>
                </a:lnTo>
                <a:lnTo>
                  <a:pt x="80332" y="2584831"/>
                </a:lnTo>
                <a:lnTo>
                  <a:pt x="120159" y="2610149"/>
                </a:lnTo>
                <a:lnTo>
                  <a:pt x="165311" y="2626284"/>
                </a:lnTo>
                <a:lnTo>
                  <a:pt x="214502" y="2631948"/>
                </a:lnTo>
                <a:lnTo>
                  <a:pt x="10407777" y="2631948"/>
                </a:lnTo>
                <a:lnTo>
                  <a:pt x="10456968" y="2626284"/>
                </a:lnTo>
                <a:lnTo>
                  <a:pt x="10502120" y="2610149"/>
                </a:lnTo>
                <a:lnTo>
                  <a:pt x="10541947" y="2584831"/>
                </a:lnTo>
                <a:lnTo>
                  <a:pt x="10575163" y="2551615"/>
                </a:lnTo>
                <a:lnTo>
                  <a:pt x="10600481" y="2511788"/>
                </a:lnTo>
                <a:lnTo>
                  <a:pt x="10616616" y="2466636"/>
                </a:lnTo>
                <a:lnTo>
                  <a:pt x="10622279" y="2417445"/>
                </a:lnTo>
                <a:lnTo>
                  <a:pt x="10622279" y="214502"/>
                </a:lnTo>
                <a:lnTo>
                  <a:pt x="10616616" y="165311"/>
                </a:lnTo>
                <a:lnTo>
                  <a:pt x="10600481" y="120159"/>
                </a:lnTo>
                <a:lnTo>
                  <a:pt x="10575163" y="80332"/>
                </a:lnTo>
                <a:lnTo>
                  <a:pt x="10541947" y="47116"/>
                </a:lnTo>
                <a:lnTo>
                  <a:pt x="10502120" y="21798"/>
                </a:lnTo>
                <a:lnTo>
                  <a:pt x="10456968" y="5663"/>
                </a:lnTo>
                <a:lnTo>
                  <a:pt x="1040777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856482" y="3406902"/>
            <a:ext cx="10622280" cy="2632075"/>
          </a:xfrm>
          <a:custGeom>
            <a:avLst/>
            <a:gdLst/>
            <a:ahLst/>
            <a:cxnLst/>
            <a:rect l="l" t="t" r="r" b="b"/>
            <a:pathLst>
              <a:path w="10622280" h="2632075">
                <a:moveTo>
                  <a:pt x="0" y="214502"/>
                </a:moveTo>
                <a:lnTo>
                  <a:pt x="5663" y="165311"/>
                </a:lnTo>
                <a:lnTo>
                  <a:pt x="21798" y="120159"/>
                </a:lnTo>
                <a:lnTo>
                  <a:pt x="47116" y="80332"/>
                </a:lnTo>
                <a:lnTo>
                  <a:pt x="80332" y="47116"/>
                </a:lnTo>
                <a:lnTo>
                  <a:pt x="120159" y="21798"/>
                </a:lnTo>
                <a:lnTo>
                  <a:pt x="165311" y="5663"/>
                </a:lnTo>
                <a:lnTo>
                  <a:pt x="214502" y="0"/>
                </a:lnTo>
                <a:lnTo>
                  <a:pt x="10407777" y="0"/>
                </a:lnTo>
                <a:lnTo>
                  <a:pt x="10456968" y="5663"/>
                </a:lnTo>
                <a:lnTo>
                  <a:pt x="10502120" y="21798"/>
                </a:lnTo>
                <a:lnTo>
                  <a:pt x="10541947" y="47116"/>
                </a:lnTo>
                <a:lnTo>
                  <a:pt x="10575163" y="80332"/>
                </a:lnTo>
                <a:lnTo>
                  <a:pt x="10600481" y="120159"/>
                </a:lnTo>
                <a:lnTo>
                  <a:pt x="10616616" y="165311"/>
                </a:lnTo>
                <a:lnTo>
                  <a:pt x="10622279" y="214502"/>
                </a:lnTo>
                <a:lnTo>
                  <a:pt x="10622279" y="2417445"/>
                </a:lnTo>
                <a:lnTo>
                  <a:pt x="10616616" y="2466636"/>
                </a:lnTo>
                <a:lnTo>
                  <a:pt x="10600481" y="2511788"/>
                </a:lnTo>
                <a:lnTo>
                  <a:pt x="10575163" y="2551615"/>
                </a:lnTo>
                <a:lnTo>
                  <a:pt x="10541947" y="2584831"/>
                </a:lnTo>
                <a:lnTo>
                  <a:pt x="10502120" y="2610149"/>
                </a:lnTo>
                <a:lnTo>
                  <a:pt x="10456968" y="2626284"/>
                </a:lnTo>
                <a:lnTo>
                  <a:pt x="10407777" y="2631948"/>
                </a:lnTo>
                <a:lnTo>
                  <a:pt x="214502" y="2631948"/>
                </a:lnTo>
                <a:lnTo>
                  <a:pt x="165311" y="2626284"/>
                </a:lnTo>
                <a:lnTo>
                  <a:pt x="120159" y="2610149"/>
                </a:lnTo>
                <a:lnTo>
                  <a:pt x="80332" y="2584831"/>
                </a:lnTo>
                <a:lnTo>
                  <a:pt x="47116" y="2551615"/>
                </a:lnTo>
                <a:lnTo>
                  <a:pt x="21798" y="2511788"/>
                </a:lnTo>
                <a:lnTo>
                  <a:pt x="5663" y="2466636"/>
                </a:lnTo>
                <a:lnTo>
                  <a:pt x="0" y="2417445"/>
                </a:lnTo>
                <a:lnTo>
                  <a:pt x="0" y="214502"/>
                </a:lnTo>
                <a:close/>
              </a:path>
            </a:pathLst>
          </a:custGeom>
          <a:ln w="19049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374260" y="4183532"/>
            <a:ext cx="9582150" cy="11823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14999"/>
              </a:lnSpc>
              <a:spcBef>
                <a:spcPts val="100"/>
              </a:spcBef>
            </a:pP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For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ahoma"/>
                <a:cs typeface="Tahoma"/>
              </a:rPr>
              <a:t>packaging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an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application</a:t>
            </a:r>
            <a:r>
              <a:rPr sz="2200" spc="-6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with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ahoma"/>
                <a:cs typeface="Tahoma"/>
              </a:rPr>
              <a:t>its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Tahoma"/>
                <a:cs typeface="Tahoma"/>
              </a:rPr>
              <a:t>required</a:t>
            </a:r>
            <a:r>
              <a:rPr sz="2200" spc="-7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libraries,</a:t>
            </a:r>
            <a:r>
              <a:rPr sz="2200" spc="-7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frameworks,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and </a:t>
            </a:r>
            <a:r>
              <a:rPr sz="2200" spc="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configuration</a:t>
            </a:r>
            <a:r>
              <a:rPr sz="2200" spc="-7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ahoma"/>
                <a:cs typeface="Tahoma"/>
              </a:rPr>
              <a:t>files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to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ahoma"/>
                <a:cs typeface="Tahoma"/>
              </a:rPr>
              <a:t>efficiently</a:t>
            </a:r>
            <a:r>
              <a:rPr sz="2200" spc="-6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10" dirty="0">
                <a:solidFill>
                  <a:srgbClr val="3E3E3E"/>
                </a:solidFill>
                <a:latin typeface="Tahoma"/>
                <a:cs typeface="Tahoma"/>
              </a:rPr>
              <a:t>run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Tahoma"/>
                <a:cs typeface="Tahoma"/>
              </a:rPr>
              <a:t>it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in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various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computing</a:t>
            </a:r>
            <a:r>
              <a:rPr sz="2200" spc="-8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environments, </a:t>
            </a:r>
            <a:r>
              <a:rPr sz="2200" spc="-67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containerization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tools</a:t>
            </a:r>
            <a:r>
              <a:rPr sz="2200" spc="-12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such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as</a:t>
            </a:r>
            <a:r>
              <a:rPr sz="2200" spc="-12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Docker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and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Kubernetes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are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used.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198620" y="3105911"/>
            <a:ext cx="3895725" cy="589915"/>
          </a:xfrm>
          <a:custGeom>
            <a:avLst/>
            <a:gdLst/>
            <a:ahLst/>
            <a:cxnLst/>
            <a:rect l="l" t="t" r="r" b="b"/>
            <a:pathLst>
              <a:path w="3895725" h="589914">
                <a:moveTo>
                  <a:pt x="3797046" y="0"/>
                </a:moveTo>
                <a:lnTo>
                  <a:pt x="98297" y="0"/>
                </a:lnTo>
                <a:lnTo>
                  <a:pt x="60061" y="7733"/>
                </a:lnTo>
                <a:lnTo>
                  <a:pt x="28813" y="28813"/>
                </a:lnTo>
                <a:lnTo>
                  <a:pt x="7733" y="60061"/>
                </a:lnTo>
                <a:lnTo>
                  <a:pt x="0" y="98298"/>
                </a:lnTo>
                <a:lnTo>
                  <a:pt x="0" y="491489"/>
                </a:lnTo>
                <a:lnTo>
                  <a:pt x="7733" y="529726"/>
                </a:lnTo>
                <a:lnTo>
                  <a:pt x="28813" y="560974"/>
                </a:lnTo>
                <a:lnTo>
                  <a:pt x="60061" y="582054"/>
                </a:lnTo>
                <a:lnTo>
                  <a:pt x="98297" y="589788"/>
                </a:lnTo>
                <a:lnTo>
                  <a:pt x="3797046" y="589788"/>
                </a:lnTo>
                <a:lnTo>
                  <a:pt x="3835282" y="582054"/>
                </a:lnTo>
                <a:lnTo>
                  <a:pt x="3866530" y="560974"/>
                </a:lnTo>
                <a:lnTo>
                  <a:pt x="3887610" y="529726"/>
                </a:lnTo>
                <a:lnTo>
                  <a:pt x="3895344" y="491489"/>
                </a:lnTo>
                <a:lnTo>
                  <a:pt x="3895344" y="98298"/>
                </a:lnTo>
                <a:lnTo>
                  <a:pt x="3887610" y="60061"/>
                </a:lnTo>
                <a:lnTo>
                  <a:pt x="3866530" y="28813"/>
                </a:lnTo>
                <a:lnTo>
                  <a:pt x="3835282" y="7733"/>
                </a:lnTo>
                <a:lnTo>
                  <a:pt x="3797046" y="0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701032" y="3206623"/>
            <a:ext cx="288861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75" dirty="0">
                <a:solidFill>
                  <a:srgbClr val="FFFFFF"/>
                </a:solidFill>
                <a:latin typeface="Tahoma"/>
                <a:cs typeface="Tahoma"/>
              </a:rPr>
              <a:t>Containerization</a:t>
            </a:r>
            <a:r>
              <a:rPr sz="2200" spc="-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FFFFFF"/>
                </a:solidFill>
                <a:latin typeface="Tahoma"/>
                <a:cs typeface="Tahoma"/>
              </a:rPr>
              <a:t>tools</a:t>
            </a:r>
            <a:endParaRPr sz="2200">
              <a:latin typeface="Tahoma"/>
              <a:cs typeface="Tahoma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1776983" y="3337559"/>
            <a:ext cx="1524000" cy="2633980"/>
            <a:chOff x="1776983" y="3337559"/>
            <a:chExt cx="1524000" cy="2633980"/>
          </a:xfrm>
        </p:grpSpPr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76983" y="3337559"/>
              <a:ext cx="1523999" cy="1431036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43099" y="4768595"/>
              <a:ext cx="1191768" cy="1202435"/>
            </a:xfrm>
            <a:prstGeom prst="rect">
              <a:avLst/>
            </a:prstGeom>
          </p:spPr>
        </p:pic>
      </p:grpSp>
      <p:pic>
        <p:nvPicPr>
          <p:cNvPr id="12" name="object 1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297167" y="757427"/>
            <a:ext cx="3709416" cy="365759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468873" y="4086225"/>
            <a:ext cx="531812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0" dirty="0"/>
              <a:t>DevOps</a:t>
            </a:r>
            <a:r>
              <a:rPr spc="-110" dirty="0"/>
              <a:t> </a:t>
            </a:r>
            <a:r>
              <a:rPr spc="20" dirty="0"/>
              <a:t>in</a:t>
            </a:r>
            <a:r>
              <a:rPr spc="-114" dirty="0"/>
              <a:t> </a:t>
            </a:r>
            <a:r>
              <a:rPr spc="-10" dirty="0"/>
              <a:t>Cloud</a:t>
            </a:r>
            <a:r>
              <a:rPr spc="-80" dirty="0"/>
              <a:t> </a:t>
            </a:r>
            <a:r>
              <a:rPr spc="5" dirty="0"/>
              <a:t>Environment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6256635" cy="9144000"/>
            <a:chOff x="0" y="0"/>
            <a:chExt cx="16256635" cy="9144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6256507" cy="9143996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3294125" y="1469897"/>
              <a:ext cx="9669780" cy="693420"/>
            </a:xfrm>
            <a:custGeom>
              <a:avLst/>
              <a:gdLst/>
              <a:ahLst/>
              <a:cxnLst/>
              <a:rect l="l" t="t" r="r" b="b"/>
              <a:pathLst>
                <a:path w="9669780" h="693419">
                  <a:moveTo>
                    <a:pt x="0" y="115570"/>
                  </a:moveTo>
                  <a:lnTo>
                    <a:pt x="9074" y="70562"/>
                  </a:lnTo>
                  <a:lnTo>
                    <a:pt x="33829" y="33829"/>
                  </a:lnTo>
                  <a:lnTo>
                    <a:pt x="70562" y="9074"/>
                  </a:lnTo>
                  <a:lnTo>
                    <a:pt x="115570" y="0"/>
                  </a:lnTo>
                  <a:lnTo>
                    <a:pt x="9554210" y="0"/>
                  </a:lnTo>
                  <a:lnTo>
                    <a:pt x="9599217" y="9074"/>
                  </a:lnTo>
                  <a:lnTo>
                    <a:pt x="9635950" y="33829"/>
                  </a:lnTo>
                  <a:lnTo>
                    <a:pt x="9660705" y="70562"/>
                  </a:lnTo>
                  <a:lnTo>
                    <a:pt x="9669780" y="115570"/>
                  </a:lnTo>
                  <a:lnTo>
                    <a:pt x="9669780" y="577850"/>
                  </a:lnTo>
                  <a:lnTo>
                    <a:pt x="9660705" y="622857"/>
                  </a:lnTo>
                  <a:lnTo>
                    <a:pt x="9635950" y="659590"/>
                  </a:lnTo>
                  <a:lnTo>
                    <a:pt x="9599217" y="684345"/>
                  </a:lnTo>
                  <a:lnTo>
                    <a:pt x="9554210" y="693420"/>
                  </a:lnTo>
                  <a:lnTo>
                    <a:pt x="115570" y="693420"/>
                  </a:lnTo>
                  <a:lnTo>
                    <a:pt x="70562" y="684345"/>
                  </a:lnTo>
                  <a:lnTo>
                    <a:pt x="33829" y="659590"/>
                  </a:lnTo>
                  <a:lnTo>
                    <a:pt x="9074" y="622857"/>
                  </a:lnTo>
                  <a:lnTo>
                    <a:pt x="0" y="577850"/>
                  </a:lnTo>
                  <a:lnTo>
                    <a:pt x="0" y="115570"/>
                  </a:lnTo>
                  <a:close/>
                </a:path>
              </a:pathLst>
            </a:custGeom>
            <a:ln w="25399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4171315" y="1638680"/>
            <a:ext cx="790829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95" dirty="0">
                <a:solidFill>
                  <a:srgbClr val="3E3E3E"/>
                </a:solidFill>
                <a:latin typeface="Tahoma"/>
                <a:cs typeface="Tahoma"/>
              </a:rPr>
              <a:t>Cloud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computing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services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are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categorized</a:t>
            </a:r>
            <a:r>
              <a:rPr sz="2200" spc="-12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into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three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models: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931155" y="323850"/>
            <a:ext cx="639127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0" dirty="0">
                <a:solidFill>
                  <a:srgbClr val="3E3E3E"/>
                </a:solidFill>
              </a:rPr>
              <a:t>Introduction</a:t>
            </a:r>
            <a:r>
              <a:rPr spc="-85" dirty="0">
                <a:solidFill>
                  <a:srgbClr val="3E3E3E"/>
                </a:solidFill>
              </a:rPr>
              <a:t> </a:t>
            </a:r>
            <a:r>
              <a:rPr spc="20" dirty="0">
                <a:solidFill>
                  <a:srgbClr val="3E3E3E"/>
                </a:solidFill>
              </a:rPr>
              <a:t>to</a:t>
            </a:r>
            <a:r>
              <a:rPr spc="-90" dirty="0">
                <a:solidFill>
                  <a:srgbClr val="3E3E3E"/>
                </a:solidFill>
              </a:rPr>
              <a:t> </a:t>
            </a:r>
            <a:r>
              <a:rPr spc="-10" dirty="0">
                <a:solidFill>
                  <a:srgbClr val="3E3E3E"/>
                </a:solidFill>
              </a:rPr>
              <a:t>Cloud</a:t>
            </a:r>
            <a:r>
              <a:rPr spc="-80" dirty="0">
                <a:solidFill>
                  <a:srgbClr val="3E3E3E"/>
                </a:solidFill>
              </a:rPr>
              <a:t> </a:t>
            </a:r>
            <a:r>
              <a:rPr spc="-40" dirty="0">
                <a:solidFill>
                  <a:srgbClr val="3E3E3E"/>
                </a:solidFill>
              </a:rPr>
              <a:t>Service</a:t>
            </a:r>
            <a:r>
              <a:rPr spc="-130" dirty="0">
                <a:solidFill>
                  <a:srgbClr val="3E3E3E"/>
                </a:solidFill>
              </a:rPr>
              <a:t> </a:t>
            </a:r>
            <a:r>
              <a:rPr spc="25" dirty="0">
                <a:solidFill>
                  <a:srgbClr val="3E3E3E"/>
                </a:solidFill>
              </a:rPr>
              <a:t>Model</a:t>
            </a:r>
          </a:p>
        </p:txBody>
      </p:sp>
      <p:sp>
        <p:nvSpPr>
          <p:cNvPr id="7" name="object 7"/>
          <p:cNvSpPr/>
          <p:nvPr/>
        </p:nvSpPr>
        <p:spPr>
          <a:xfrm>
            <a:off x="3110483" y="6135623"/>
            <a:ext cx="5918200" cy="1336675"/>
          </a:xfrm>
          <a:custGeom>
            <a:avLst/>
            <a:gdLst/>
            <a:ahLst/>
            <a:cxnLst/>
            <a:rect l="l" t="t" r="r" b="b"/>
            <a:pathLst>
              <a:path w="5918200" h="1336675">
                <a:moveTo>
                  <a:pt x="5065649" y="0"/>
                </a:moveTo>
                <a:lnTo>
                  <a:pt x="852043" y="0"/>
                </a:lnTo>
                <a:lnTo>
                  <a:pt x="0" y="1336548"/>
                </a:lnTo>
                <a:lnTo>
                  <a:pt x="5917692" y="1336548"/>
                </a:lnTo>
                <a:lnTo>
                  <a:pt x="5065649" y="0"/>
                </a:lnTo>
                <a:close/>
              </a:path>
            </a:pathLst>
          </a:custGeom>
          <a:solidFill>
            <a:srgbClr val="C8DA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5764529" y="6673722"/>
            <a:ext cx="61087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spc="-125" dirty="0">
                <a:latin typeface="Tahoma"/>
                <a:cs typeface="Tahoma"/>
              </a:rPr>
              <a:t>IaaS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997452" y="4814315"/>
            <a:ext cx="4128770" cy="1221105"/>
          </a:xfrm>
          <a:custGeom>
            <a:avLst/>
            <a:gdLst/>
            <a:ahLst/>
            <a:cxnLst/>
            <a:rect l="l" t="t" r="r" b="b"/>
            <a:pathLst>
              <a:path w="4128770" h="1221104">
                <a:moveTo>
                  <a:pt x="3359404" y="0"/>
                </a:moveTo>
                <a:lnTo>
                  <a:pt x="769112" y="0"/>
                </a:lnTo>
                <a:lnTo>
                  <a:pt x="0" y="1220724"/>
                </a:lnTo>
                <a:lnTo>
                  <a:pt x="4128516" y="1220724"/>
                </a:lnTo>
                <a:lnTo>
                  <a:pt x="3359404" y="0"/>
                </a:lnTo>
                <a:close/>
              </a:path>
            </a:pathLst>
          </a:custGeom>
          <a:solidFill>
            <a:srgbClr val="9CC2E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5715761" y="5305425"/>
            <a:ext cx="69278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spc="-20" dirty="0">
                <a:latin typeface="Tahoma"/>
                <a:cs typeface="Tahoma"/>
              </a:rPr>
              <a:t>Pa</a:t>
            </a:r>
            <a:r>
              <a:rPr sz="2200" b="1" spc="-10" dirty="0">
                <a:latin typeface="Tahoma"/>
                <a:cs typeface="Tahoma"/>
              </a:rPr>
              <a:t>a</a:t>
            </a:r>
            <a:r>
              <a:rPr sz="2200" b="1" spc="-185" dirty="0">
                <a:latin typeface="Tahoma"/>
                <a:cs typeface="Tahoma"/>
              </a:rPr>
              <a:t>S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748784" y="2791967"/>
            <a:ext cx="2559050" cy="1922145"/>
          </a:xfrm>
          <a:custGeom>
            <a:avLst/>
            <a:gdLst/>
            <a:ahLst/>
            <a:cxnLst/>
            <a:rect l="l" t="t" r="r" b="b"/>
            <a:pathLst>
              <a:path w="2559050" h="1922145">
                <a:moveTo>
                  <a:pt x="1237614" y="0"/>
                </a:moveTo>
                <a:lnTo>
                  <a:pt x="0" y="1921764"/>
                </a:lnTo>
                <a:lnTo>
                  <a:pt x="2558795" y="1921764"/>
                </a:lnTo>
                <a:lnTo>
                  <a:pt x="1237614" y="0"/>
                </a:lnTo>
                <a:close/>
              </a:path>
            </a:pathLst>
          </a:custGeom>
          <a:solidFill>
            <a:srgbClr val="6C9E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5671184" y="3870147"/>
            <a:ext cx="67183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spc="-55" dirty="0">
                <a:latin typeface="Tahoma"/>
                <a:cs typeface="Tahoma"/>
              </a:rPr>
              <a:t>Sa</a:t>
            </a:r>
            <a:r>
              <a:rPr sz="2200" b="1" spc="-50" dirty="0">
                <a:latin typeface="Tahoma"/>
                <a:cs typeface="Tahoma"/>
              </a:rPr>
              <a:t>a</a:t>
            </a:r>
            <a:r>
              <a:rPr sz="2200" b="1" spc="-185" dirty="0">
                <a:latin typeface="Tahoma"/>
                <a:cs typeface="Tahoma"/>
              </a:rPr>
              <a:t>S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7307580" y="3566159"/>
            <a:ext cx="1019810" cy="373380"/>
          </a:xfrm>
          <a:custGeom>
            <a:avLst/>
            <a:gdLst/>
            <a:ahLst/>
            <a:cxnLst/>
            <a:rect l="l" t="t" r="r" b="b"/>
            <a:pathLst>
              <a:path w="1019809" h="373379">
                <a:moveTo>
                  <a:pt x="832866" y="0"/>
                </a:moveTo>
                <a:lnTo>
                  <a:pt x="832866" y="93344"/>
                </a:lnTo>
                <a:lnTo>
                  <a:pt x="0" y="93344"/>
                </a:lnTo>
                <a:lnTo>
                  <a:pt x="0" y="280035"/>
                </a:lnTo>
                <a:lnTo>
                  <a:pt x="832866" y="280035"/>
                </a:lnTo>
                <a:lnTo>
                  <a:pt x="832866" y="373379"/>
                </a:lnTo>
                <a:lnTo>
                  <a:pt x="1019555" y="186689"/>
                </a:lnTo>
                <a:lnTo>
                  <a:pt x="832866" y="0"/>
                </a:lnTo>
                <a:close/>
              </a:path>
            </a:pathLst>
          </a:custGeom>
          <a:solidFill>
            <a:srgbClr val="014F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125968" y="5091684"/>
            <a:ext cx="1019810" cy="373380"/>
          </a:xfrm>
          <a:custGeom>
            <a:avLst/>
            <a:gdLst/>
            <a:ahLst/>
            <a:cxnLst/>
            <a:rect l="l" t="t" r="r" b="b"/>
            <a:pathLst>
              <a:path w="1019809" h="373379">
                <a:moveTo>
                  <a:pt x="832865" y="0"/>
                </a:moveTo>
                <a:lnTo>
                  <a:pt x="832865" y="93344"/>
                </a:lnTo>
                <a:lnTo>
                  <a:pt x="0" y="93344"/>
                </a:lnTo>
                <a:lnTo>
                  <a:pt x="0" y="280035"/>
                </a:lnTo>
                <a:lnTo>
                  <a:pt x="832865" y="280035"/>
                </a:lnTo>
                <a:lnTo>
                  <a:pt x="832865" y="373379"/>
                </a:lnTo>
                <a:lnTo>
                  <a:pt x="1019555" y="186689"/>
                </a:lnTo>
                <a:lnTo>
                  <a:pt x="832865" y="0"/>
                </a:lnTo>
                <a:close/>
              </a:path>
            </a:pathLst>
          </a:custGeom>
          <a:solidFill>
            <a:srgbClr val="014F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9028176" y="6617207"/>
            <a:ext cx="1019810" cy="373380"/>
          </a:xfrm>
          <a:custGeom>
            <a:avLst/>
            <a:gdLst/>
            <a:ahLst/>
            <a:cxnLst/>
            <a:rect l="l" t="t" r="r" b="b"/>
            <a:pathLst>
              <a:path w="1019809" h="373379">
                <a:moveTo>
                  <a:pt x="832866" y="0"/>
                </a:moveTo>
                <a:lnTo>
                  <a:pt x="832866" y="93345"/>
                </a:lnTo>
                <a:lnTo>
                  <a:pt x="0" y="93345"/>
                </a:lnTo>
                <a:lnTo>
                  <a:pt x="0" y="280035"/>
                </a:lnTo>
                <a:lnTo>
                  <a:pt x="832866" y="280035"/>
                </a:lnTo>
                <a:lnTo>
                  <a:pt x="832866" y="373380"/>
                </a:lnTo>
                <a:lnTo>
                  <a:pt x="1019555" y="186690"/>
                </a:lnTo>
                <a:lnTo>
                  <a:pt x="832866" y="0"/>
                </a:lnTo>
                <a:close/>
              </a:path>
            </a:pathLst>
          </a:custGeom>
          <a:solidFill>
            <a:srgbClr val="014F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8623554" y="3558920"/>
            <a:ext cx="252412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55" dirty="0">
                <a:latin typeface="Tahoma"/>
                <a:cs typeface="Tahoma"/>
              </a:rPr>
              <a:t>So</a:t>
            </a:r>
            <a:r>
              <a:rPr sz="2000" spc="35" dirty="0">
                <a:latin typeface="Tahoma"/>
                <a:cs typeface="Tahoma"/>
              </a:rPr>
              <a:t>f</a:t>
            </a:r>
            <a:r>
              <a:rPr sz="2000" spc="60" dirty="0">
                <a:latin typeface="Tahoma"/>
                <a:cs typeface="Tahoma"/>
              </a:rPr>
              <a:t>twar</a:t>
            </a:r>
            <a:r>
              <a:rPr sz="2000" spc="70" dirty="0">
                <a:latin typeface="Tahoma"/>
                <a:cs typeface="Tahoma"/>
              </a:rPr>
              <a:t>e</a:t>
            </a:r>
            <a:r>
              <a:rPr sz="2000" spc="-145" dirty="0">
                <a:latin typeface="Tahoma"/>
                <a:cs typeface="Tahoma"/>
              </a:rPr>
              <a:t> </a:t>
            </a:r>
            <a:r>
              <a:rPr sz="2000" spc="60" dirty="0">
                <a:latin typeface="Tahoma"/>
                <a:cs typeface="Tahoma"/>
              </a:rPr>
              <a:t>a</a:t>
            </a:r>
            <a:r>
              <a:rPr sz="2000" spc="55" dirty="0">
                <a:latin typeface="Tahoma"/>
                <a:cs typeface="Tahoma"/>
              </a:rPr>
              <a:t>s</a:t>
            </a:r>
            <a:r>
              <a:rPr sz="2000" spc="-105" dirty="0">
                <a:latin typeface="Tahoma"/>
                <a:cs typeface="Tahoma"/>
              </a:rPr>
              <a:t> </a:t>
            </a:r>
            <a:r>
              <a:rPr sz="2000" spc="60" dirty="0">
                <a:latin typeface="Tahoma"/>
                <a:cs typeface="Tahoma"/>
              </a:rPr>
              <a:t>a</a:t>
            </a:r>
            <a:r>
              <a:rPr sz="2000" spc="-105" dirty="0">
                <a:latin typeface="Tahoma"/>
                <a:cs typeface="Tahoma"/>
              </a:rPr>
              <a:t> </a:t>
            </a:r>
            <a:r>
              <a:rPr sz="2000" spc="40" dirty="0">
                <a:latin typeface="Tahoma"/>
                <a:cs typeface="Tahoma"/>
              </a:rPr>
              <a:t>Ser</a:t>
            </a:r>
            <a:r>
              <a:rPr sz="2000" spc="45" dirty="0">
                <a:latin typeface="Tahoma"/>
                <a:cs typeface="Tahoma"/>
              </a:rPr>
              <a:t>v</a:t>
            </a:r>
            <a:r>
              <a:rPr sz="2000" spc="50" dirty="0">
                <a:latin typeface="Tahoma"/>
                <a:cs typeface="Tahoma"/>
              </a:rPr>
              <a:t>ice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9361169" y="5096382"/>
            <a:ext cx="249682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55" dirty="0">
                <a:latin typeface="Tahoma"/>
                <a:cs typeface="Tahoma"/>
              </a:rPr>
              <a:t>Plat</a:t>
            </a:r>
            <a:r>
              <a:rPr sz="2000" spc="50" dirty="0">
                <a:latin typeface="Tahoma"/>
                <a:cs typeface="Tahoma"/>
              </a:rPr>
              <a:t>f</a:t>
            </a:r>
            <a:r>
              <a:rPr sz="2000" spc="135" dirty="0">
                <a:latin typeface="Tahoma"/>
                <a:cs typeface="Tahoma"/>
              </a:rPr>
              <a:t>orm</a:t>
            </a:r>
            <a:r>
              <a:rPr sz="2000" spc="-140" dirty="0">
                <a:latin typeface="Tahoma"/>
                <a:cs typeface="Tahoma"/>
              </a:rPr>
              <a:t> </a:t>
            </a:r>
            <a:r>
              <a:rPr sz="2000" spc="60" dirty="0">
                <a:latin typeface="Tahoma"/>
                <a:cs typeface="Tahoma"/>
              </a:rPr>
              <a:t>a</a:t>
            </a:r>
            <a:r>
              <a:rPr sz="2000" spc="55" dirty="0">
                <a:latin typeface="Tahoma"/>
                <a:cs typeface="Tahoma"/>
              </a:rPr>
              <a:t>s</a:t>
            </a:r>
            <a:r>
              <a:rPr sz="2000" spc="-120" dirty="0">
                <a:latin typeface="Tahoma"/>
                <a:cs typeface="Tahoma"/>
              </a:rPr>
              <a:t> </a:t>
            </a:r>
            <a:r>
              <a:rPr sz="2000" spc="60" dirty="0">
                <a:latin typeface="Tahoma"/>
                <a:cs typeface="Tahoma"/>
              </a:rPr>
              <a:t>a</a:t>
            </a:r>
            <a:r>
              <a:rPr sz="2000" spc="-100" dirty="0">
                <a:latin typeface="Tahoma"/>
                <a:cs typeface="Tahoma"/>
              </a:rPr>
              <a:t> </a:t>
            </a:r>
            <a:r>
              <a:rPr sz="2000" spc="25" dirty="0">
                <a:latin typeface="Tahoma"/>
                <a:cs typeface="Tahoma"/>
              </a:rPr>
              <a:t>S</a:t>
            </a:r>
            <a:r>
              <a:rPr sz="2000" spc="30" dirty="0">
                <a:latin typeface="Tahoma"/>
                <a:cs typeface="Tahoma"/>
              </a:rPr>
              <a:t>e</a:t>
            </a:r>
            <a:r>
              <a:rPr sz="2000" spc="45" dirty="0">
                <a:latin typeface="Tahoma"/>
                <a:cs typeface="Tahoma"/>
              </a:rPr>
              <a:t>rvice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0316082" y="6622160"/>
            <a:ext cx="310007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65" dirty="0">
                <a:latin typeface="Tahoma"/>
                <a:cs typeface="Tahoma"/>
              </a:rPr>
              <a:t>infrastructure</a:t>
            </a:r>
            <a:r>
              <a:rPr sz="2000" spc="-140" dirty="0">
                <a:latin typeface="Tahoma"/>
                <a:cs typeface="Tahoma"/>
              </a:rPr>
              <a:t> </a:t>
            </a:r>
            <a:r>
              <a:rPr sz="2000" spc="60" dirty="0">
                <a:latin typeface="Tahoma"/>
                <a:cs typeface="Tahoma"/>
              </a:rPr>
              <a:t>as</a:t>
            </a:r>
            <a:r>
              <a:rPr sz="2000" spc="-125" dirty="0">
                <a:latin typeface="Tahoma"/>
                <a:cs typeface="Tahoma"/>
              </a:rPr>
              <a:t> </a:t>
            </a:r>
            <a:r>
              <a:rPr sz="2000" spc="60" dirty="0">
                <a:latin typeface="Tahoma"/>
                <a:cs typeface="Tahoma"/>
              </a:rPr>
              <a:t>a</a:t>
            </a:r>
            <a:r>
              <a:rPr sz="2000" spc="-105" dirty="0">
                <a:latin typeface="Tahoma"/>
                <a:cs typeface="Tahoma"/>
              </a:rPr>
              <a:t> </a:t>
            </a:r>
            <a:r>
              <a:rPr sz="2000" spc="40" dirty="0">
                <a:latin typeface="Tahoma"/>
                <a:cs typeface="Tahoma"/>
              </a:rPr>
              <a:t>Service</a:t>
            </a:r>
            <a:endParaRPr sz="2000">
              <a:latin typeface="Tahoma"/>
              <a:cs typeface="Tahoma"/>
            </a:endParaRPr>
          </a:p>
        </p:txBody>
      </p:sp>
      <p:pic>
        <p:nvPicPr>
          <p:cNvPr id="19" name="object 1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342132" y="757427"/>
            <a:ext cx="9619488" cy="365759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6256635" cy="9144000"/>
            <a:chOff x="0" y="0"/>
            <a:chExt cx="16256635" cy="9144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6256507" cy="9143996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4207001" y="1922526"/>
              <a:ext cx="10808335" cy="1351915"/>
            </a:xfrm>
            <a:custGeom>
              <a:avLst/>
              <a:gdLst/>
              <a:ahLst/>
              <a:cxnLst/>
              <a:rect l="l" t="t" r="r" b="b"/>
              <a:pathLst>
                <a:path w="10808335" h="1351914">
                  <a:moveTo>
                    <a:pt x="0" y="126238"/>
                  </a:moveTo>
                  <a:lnTo>
                    <a:pt x="9919" y="77098"/>
                  </a:lnTo>
                  <a:lnTo>
                    <a:pt x="36972" y="36972"/>
                  </a:lnTo>
                  <a:lnTo>
                    <a:pt x="77098" y="9919"/>
                  </a:lnTo>
                  <a:lnTo>
                    <a:pt x="126237" y="0"/>
                  </a:lnTo>
                  <a:lnTo>
                    <a:pt x="10681969" y="0"/>
                  </a:lnTo>
                  <a:lnTo>
                    <a:pt x="10731109" y="9919"/>
                  </a:lnTo>
                  <a:lnTo>
                    <a:pt x="10771235" y="36972"/>
                  </a:lnTo>
                  <a:lnTo>
                    <a:pt x="10798288" y="77098"/>
                  </a:lnTo>
                  <a:lnTo>
                    <a:pt x="10808208" y="126238"/>
                  </a:lnTo>
                  <a:lnTo>
                    <a:pt x="10808208" y="1225550"/>
                  </a:lnTo>
                  <a:lnTo>
                    <a:pt x="10798288" y="1274689"/>
                  </a:lnTo>
                  <a:lnTo>
                    <a:pt x="10771235" y="1314815"/>
                  </a:lnTo>
                  <a:lnTo>
                    <a:pt x="10731109" y="1341868"/>
                  </a:lnTo>
                  <a:lnTo>
                    <a:pt x="10681969" y="1351788"/>
                  </a:lnTo>
                  <a:lnTo>
                    <a:pt x="126237" y="1351788"/>
                  </a:lnTo>
                  <a:lnTo>
                    <a:pt x="77098" y="1341868"/>
                  </a:lnTo>
                  <a:lnTo>
                    <a:pt x="36972" y="1314815"/>
                  </a:lnTo>
                  <a:lnTo>
                    <a:pt x="9919" y="1274689"/>
                  </a:lnTo>
                  <a:lnTo>
                    <a:pt x="0" y="1225550"/>
                  </a:lnTo>
                  <a:lnTo>
                    <a:pt x="0" y="126238"/>
                  </a:lnTo>
                  <a:close/>
                </a:path>
              </a:pathLst>
            </a:custGeom>
            <a:ln w="25400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4645278" y="2226716"/>
            <a:ext cx="9999345" cy="7969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56385" marR="5080" indent="-1544320">
              <a:lnSpc>
                <a:spcPct val="114999"/>
              </a:lnSpc>
              <a:spcBef>
                <a:spcPts val="100"/>
              </a:spcBef>
            </a:pPr>
            <a:r>
              <a:rPr sz="2200" spc="20" dirty="0">
                <a:solidFill>
                  <a:srgbClr val="3E3E3E"/>
                </a:solidFill>
                <a:latin typeface="Tahoma"/>
                <a:cs typeface="Tahoma"/>
              </a:rPr>
              <a:t>SaaS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is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a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10" dirty="0">
                <a:solidFill>
                  <a:srgbClr val="3E3E3E"/>
                </a:solidFill>
                <a:latin typeface="Tahoma"/>
                <a:cs typeface="Tahoma"/>
              </a:rPr>
              <a:t>method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of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delivering</a:t>
            </a:r>
            <a:r>
              <a:rPr sz="2200" spc="-6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applications</a:t>
            </a:r>
            <a:r>
              <a:rPr sz="2200" spc="-6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as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a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service</a:t>
            </a:r>
            <a:r>
              <a:rPr sz="2200" spc="-8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Tahoma"/>
                <a:cs typeface="Tahoma"/>
              </a:rPr>
              <a:t>so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that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users</a:t>
            </a:r>
            <a:r>
              <a:rPr sz="2200" spc="-8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are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free </a:t>
            </a:r>
            <a:r>
              <a:rPr sz="2200" spc="-67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14" dirty="0">
                <a:solidFill>
                  <a:srgbClr val="3E3E3E"/>
                </a:solidFill>
                <a:latin typeface="Tahoma"/>
                <a:cs typeface="Tahoma"/>
              </a:rPr>
              <a:t>from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complex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software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and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hardware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management.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931155" y="306451"/>
            <a:ext cx="639127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0" dirty="0">
                <a:solidFill>
                  <a:srgbClr val="3E3E3E"/>
                </a:solidFill>
              </a:rPr>
              <a:t>Introduction</a:t>
            </a:r>
            <a:r>
              <a:rPr spc="-85" dirty="0">
                <a:solidFill>
                  <a:srgbClr val="3E3E3E"/>
                </a:solidFill>
              </a:rPr>
              <a:t> </a:t>
            </a:r>
            <a:r>
              <a:rPr spc="20" dirty="0">
                <a:solidFill>
                  <a:srgbClr val="3E3E3E"/>
                </a:solidFill>
              </a:rPr>
              <a:t>to</a:t>
            </a:r>
            <a:r>
              <a:rPr spc="-90" dirty="0">
                <a:solidFill>
                  <a:srgbClr val="3E3E3E"/>
                </a:solidFill>
              </a:rPr>
              <a:t> </a:t>
            </a:r>
            <a:r>
              <a:rPr spc="-10" dirty="0">
                <a:solidFill>
                  <a:srgbClr val="3E3E3E"/>
                </a:solidFill>
              </a:rPr>
              <a:t>Cloud</a:t>
            </a:r>
            <a:r>
              <a:rPr spc="-80" dirty="0">
                <a:solidFill>
                  <a:srgbClr val="3E3E3E"/>
                </a:solidFill>
              </a:rPr>
              <a:t> </a:t>
            </a:r>
            <a:r>
              <a:rPr spc="-40" dirty="0">
                <a:solidFill>
                  <a:srgbClr val="3E3E3E"/>
                </a:solidFill>
              </a:rPr>
              <a:t>Service</a:t>
            </a:r>
            <a:r>
              <a:rPr spc="-130" dirty="0">
                <a:solidFill>
                  <a:srgbClr val="3E3E3E"/>
                </a:solidFill>
              </a:rPr>
              <a:t> </a:t>
            </a:r>
            <a:r>
              <a:rPr spc="25" dirty="0">
                <a:solidFill>
                  <a:srgbClr val="3E3E3E"/>
                </a:solidFill>
              </a:rPr>
              <a:t>Model</a:t>
            </a:r>
          </a:p>
        </p:txBody>
      </p:sp>
      <p:grpSp>
        <p:nvGrpSpPr>
          <p:cNvPr id="7" name="object 7"/>
          <p:cNvGrpSpPr/>
          <p:nvPr/>
        </p:nvGrpSpPr>
        <p:grpSpPr>
          <a:xfrm>
            <a:off x="4504753" y="1574101"/>
            <a:ext cx="3728085" cy="601345"/>
            <a:chOff x="4504753" y="1574101"/>
            <a:chExt cx="3728085" cy="601345"/>
          </a:xfrm>
        </p:grpSpPr>
        <p:sp>
          <p:nvSpPr>
            <p:cNvPr id="8" name="object 8"/>
            <p:cNvSpPr/>
            <p:nvPr/>
          </p:nvSpPr>
          <p:spPr>
            <a:xfrm>
              <a:off x="4509515" y="1578863"/>
              <a:ext cx="3718560" cy="591820"/>
            </a:xfrm>
            <a:custGeom>
              <a:avLst/>
              <a:gdLst/>
              <a:ahLst/>
              <a:cxnLst/>
              <a:rect l="l" t="t" r="r" b="b"/>
              <a:pathLst>
                <a:path w="3718559" h="591819">
                  <a:moveTo>
                    <a:pt x="3620008" y="0"/>
                  </a:moveTo>
                  <a:lnTo>
                    <a:pt x="98551" y="0"/>
                  </a:lnTo>
                  <a:lnTo>
                    <a:pt x="60168" y="7737"/>
                  </a:lnTo>
                  <a:lnTo>
                    <a:pt x="28844" y="28844"/>
                  </a:lnTo>
                  <a:lnTo>
                    <a:pt x="7737" y="60168"/>
                  </a:lnTo>
                  <a:lnTo>
                    <a:pt x="0" y="98551"/>
                  </a:lnTo>
                  <a:lnTo>
                    <a:pt x="0" y="492759"/>
                  </a:lnTo>
                  <a:lnTo>
                    <a:pt x="7737" y="531143"/>
                  </a:lnTo>
                  <a:lnTo>
                    <a:pt x="28844" y="562467"/>
                  </a:lnTo>
                  <a:lnTo>
                    <a:pt x="60168" y="583574"/>
                  </a:lnTo>
                  <a:lnTo>
                    <a:pt x="98551" y="591311"/>
                  </a:lnTo>
                  <a:lnTo>
                    <a:pt x="3620008" y="591311"/>
                  </a:lnTo>
                  <a:lnTo>
                    <a:pt x="3658391" y="583574"/>
                  </a:lnTo>
                  <a:lnTo>
                    <a:pt x="3689715" y="562467"/>
                  </a:lnTo>
                  <a:lnTo>
                    <a:pt x="3710822" y="531143"/>
                  </a:lnTo>
                  <a:lnTo>
                    <a:pt x="3718560" y="492759"/>
                  </a:lnTo>
                  <a:lnTo>
                    <a:pt x="3718560" y="98551"/>
                  </a:lnTo>
                  <a:lnTo>
                    <a:pt x="3710822" y="60168"/>
                  </a:lnTo>
                  <a:lnTo>
                    <a:pt x="3689715" y="28844"/>
                  </a:lnTo>
                  <a:lnTo>
                    <a:pt x="3658391" y="7737"/>
                  </a:lnTo>
                  <a:lnTo>
                    <a:pt x="3620008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509515" y="1578863"/>
              <a:ext cx="3718560" cy="591820"/>
            </a:xfrm>
            <a:custGeom>
              <a:avLst/>
              <a:gdLst/>
              <a:ahLst/>
              <a:cxnLst/>
              <a:rect l="l" t="t" r="r" b="b"/>
              <a:pathLst>
                <a:path w="3718559" h="591819">
                  <a:moveTo>
                    <a:pt x="0" y="98551"/>
                  </a:moveTo>
                  <a:lnTo>
                    <a:pt x="7737" y="60168"/>
                  </a:lnTo>
                  <a:lnTo>
                    <a:pt x="28844" y="28844"/>
                  </a:lnTo>
                  <a:lnTo>
                    <a:pt x="60168" y="7737"/>
                  </a:lnTo>
                  <a:lnTo>
                    <a:pt x="98551" y="0"/>
                  </a:lnTo>
                  <a:lnTo>
                    <a:pt x="3620008" y="0"/>
                  </a:lnTo>
                  <a:lnTo>
                    <a:pt x="3658391" y="7737"/>
                  </a:lnTo>
                  <a:lnTo>
                    <a:pt x="3689715" y="28844"/>
                  </a:lnTo>
                  <a:lnTo>
                    <a:pt x="3710822" y="60168"/>
                  </a:lnTo>
                  <a:lnTo>
                    <a:pt x="3718560" y="98551"/>
                  </a:lnTo>
                  <a:lnTo>
                    <a:pt x="3718560" y="492759"/>
                  </a:lnTo>
                  <a:lnTo>
                    <a:pt x="3710822" y="531143"/>
                  </a:lnTo>
                  <a:lnTo>
                    <a:pt x="3689715" y="562467"/>
                  </a:lnTo>
                  <a:lnTo>
                    <a:pt x="3658391" y="583574"/>
                  </a:lnTo>
                  <a:lnTo>
                    <a:pt x="3620008" y="591311"/>
                  </a:lnTo>
                  <a:lnTo>
                    <a:pt x="98551" y="591311"/>
                  </a:lnTo>
                  <a:lnTo>
                    <a:pt x="60168" y="583574"/>
                  </a:lnTo>
                  <a:lnTo>
                    <a:pt x="28844" y="562467"/>
                  </a:lnTo>
                  <a:lnTo>
                    <a:pt x="7737" y="531143"/>
                  </a:lnTo>
                  <a:lnTo>
                    <a:pt x="0" y="492759"/>
                  </a:lnTo>
                  <a:lnTo>
                    <a:pt x="0" y="98551"/>
                  </a:lnTo>
                  <a:close/>
                </a:path>
              </a:pathLst>
            </a:custGeom>
            <a:ln w="9525">
              <a:solidFill>
                <a:srgbClr val="9CC2E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4981447" y="1679828"/>
            <a:ext cx="277241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60" dirty="0">
                <a:solidFill>
                  <a:srgbClr val="FFFFFF"/>
                </a:solidFill>
                <a:latin typeface="Tahoma"/>
                <a:cs typeface="Tahoma"/>
              </a:rPr>
              <a:t>Software</a:t>
            </a:r>
            <a:r>
              <a:rPr sz="22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FFFFFF"/>
                </a:solidFill>
                <a:latin typeface="Tahoma"/>
                <a:cs typeface="Tahoma"/>
              </a:rPr>
              <a:t>as</a:t>
            </a:r>
            <a:r>
              <a:rPr sz="22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2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45" dirty="0">
                <a:solidFill>
                  <a:srgbClr val="FFFFFF"/>
                </a:solidFill>
                <a:latin typeface="Tahoma"/>
                <a:cs typeface="Tahoma"/>
              </a:rPr>
              <a:t>Service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229861" y="4330446"/>
            <a:ext cx="10807065" cy="1350645"/>
          </a:xfrm>
          <a:custGeom>
            <a:avLst/>
            <a:gdLst/>
            <a:ahLst/>
            <a:cxnLst/>
            <a:rect l="l" t="t" r="r" b="b"/>
            <a:pathLst>
              <a:path w="10807065" h="1350645">
                <a:moveTo>
                  <a:pt x="0" y="126111"/>
                </a:moveTo>
                <a:lnTo>
                  <a:pt x="9900" y="76991"/>
                </a:lnTo>
                <a:lnTo>
                  <a:pt x="36909" y="36909"/>
                </a:lnTo>
                <a:lnTo>
                  <a:pt x="76991" y="9900"/>
                </a:lnTo>
                <a:lnTo>
                  <a:pt x="126111" y="0"/>
                </a:lnTo>
                <a:lnTo>
                  <a:pt x="10680573" y="0"/>
                </a:lnTo>
                <a:lnTo>
                  <a:pt x="10729692" y="9900"/>
                </a:lnTo>
                <a:lnTo>
                  <a:pt x="10769774" y="36909"/>
                </a:lnTo>
                <a:lnTo>
                  <a:pt x="10796783" y="76991"/>
                </a:lnTo>
                <a:lnTo>
                  <a:pt x="10806684" y="126111"/>
                </a:lnTo>
                <a:lnTo>
                  <a:pt x="10806684" y="1224152"/>
                </a:lnTo>
                <a:lnTo>
                  <a:pt x="10796783" y="1273272"/>
                </a:lnTo>
                <a:lnTo>
                  <a:pt x="10769774" y="1313354"/>
                </a:lnTo>
                <a:lnTo>
                  <a:pt x="10729692" y="1340363"/>
                </a:lnTo>
                <a:lnTo>
                  <a:pt x="10680573" y="1350264"/>
                </a:lnTo>
                <a:lnTo>
                  <a:pt x="126111" y="1350264"/>
                </a:lnTo>
                <a:lnTo>
                  <a:pt x="76991" y="1340363"/>
                </a:lnTo>
                <a:lnTo>
                  <a:pt x="36909" y="1313354"/>
                </a:lnTo>
                <a:lnTo>
                  <a:pt x="9900" y="1273272"/>
                </a:lnTo>
                <a:lnTo>
                  <a:pt x="0" y="1224152"/>
                </a:lnTo>
                <a:lnTo>
                  <a:pt x="0" y="126111"/>
                </a:lnTo>
                <a:close/>
              </a:path>
            </a:pathLst>
          </a:custGeom>
          <a:ln w="2540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4673853" y="4634636"/>
            <a:ext cx="9988550" cy="7969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33500" marR="5080" indent="-1321435">
              <a:lnSpc>
                <a:spcPct val="114999"/>
              </a:lnSpc>
              <a:spcBef>
                <a:spcPts val="100"/>
              </a:spcBef>
            </a:pPr>
            <a:r>
              <a:rPr sz="2200" spc="50" dirty="0">
                <a:solidFill>
                  <a:srgbClr val="3E3E3E"/>
                </a:solidFill>
                <a:latin typeface="Tahoma"/>
                <a:cs typeface="Tahoma"/>
              </a:rPr>
              <a:t>PaaS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is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a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10" dirty="0">
                <a:solidFill>
                  <a:srgbClr val="3E3E3E"/>
                </a:solidFill>
                <a:latin typeface="Tahoma"/>
                <a:cs typeface="Tahoma"/>
              </a:rPr>
              <a:t>method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where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users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are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allowed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to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build,</a:t>
            </a:r>
            <a:r>
              <a:rPr sz="2200" spc="-8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5" dirty="0">
                <a:solidFill>
                  <a:srgbClr val="3E3E3E"/>
                </a:solidFill>
                <a:latin typeface="Tahoma"/>
                <a:cs typeface="Tahoma"/>
              </a:rPr>
              <a:t>test,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ahoma"/>
                <a:cs typeface="Tahoma"/>
              </a:rPr>
              <a:t>debug,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deploy,</a:t>
            </a:r>
            <a:r>
              <a:rPr sz="2200" spc="-8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Tahoma"/>
                <a:cs typeface="Tahoma"/>
              </a:rPr>
              <a:t>host, </a:t>
            </a:r>
            <a:r>
              <a:rPr sz="2200" spc="-67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and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update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their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applications</a:t>
            </a:r>
            <a:r>
              <a:rPr sz="2200" spc="-7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in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Tahoma"/>
                <a:cs typeface="Tahoma"/>
              </a:rPr>
              <a:t>same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environment.</a:t>
            </a:r>
            <a:endParaRPr sz="2200">
              <a:latin typeface="Tahoma"/>
              <a:cs typeface="Tahoma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4529137" y="3982021"/>
            <a:ext cx="3728085" cy="599440"/>
            <a:chOff x="4529137" y="3982021"/>
            <a:chExt cx="3728085" cy="599440"/>
          </a:xfrm>
        </p:grpSpPr>
        <p:sp>
          <p:nvSpPr>
            <p:cNvPr id="14" name="object 14"/>
            <p:cNvSpPr/>
            <p:nvPr/>
          </p:nvSpPr>
          <p:spPr>
            <a:xfrm>
              <a:off x="4533900" y="3986784"/>
              <a:ext cx="3718560" cy="589915"/>
            </a:xfrm>
            <a:custGeom>
              <a:avLst/>
              <a:gdLst/>
              <a:ahLst/>
              <a:cxnLst/>
              <a:rect l="l" t="t" r="r" b="b"/>
              <a:pathLst>
                <a:path w="3718559" h="589914">
                  <a:moveTo>
                    <a:pt x="3620261" y="0"/>
                  </a:moveTo>
                  <a:lnTo>
                    <a:pt x="98298" y="0"/>
                  </a:lnTo>
                  <a:lnTo>
                    <a:pt x="60061" y="7733"/>
                  </a:lnTo>
                  <a:lnTo>
                    <a:pt x="28813" y="28813"/>
                  </a:lnTo>
                  <a:lnTo>
                    <a:pt x="7733" y="60061"/>
                  </a:lnTo>
                  <a:lnTo>
                    <a:pt x="0" y="98298"/>
                  </a:lnTo>
                  <a:lnTo>
                    <a:pt x="0" y="491489"/>
                  </a:lnTo>
                  <a:lnTo>
                    <a:pt x="7733" y="529726"/>
                  </a:lnTo>
                  <a:lnTo>
                    <a:pt x="28813" y="560974"/>
                  </a:lnTo>
                  <a:lnTo>
                    <a:pt x="60061" y="582054"/>
                  </a:lnTo>
                  <a:lnTo>
                    <a:pt x="98298" y="589788"/>
                  </a:lnTo>
                  <a:lnTo>
                    <a:pt x="3620261" y="589788"/>
                  </a:lnTo>
                  <a:lnTo>
                    <a:pt x="3658498" y="582054"/>
                  </a:lnTo>
                  <a:lnTo>
                    <a:pt x="3689746" y="560974"/>
                  </a:lnTo>
                  <a:lnTo>
                    <a:pt x="3710826" y="529726"/>
                  </a:lnTo>
                  <a:lnTo>
                    <a:pt x="3718559" y="491489"/>
                  </a:lnTo>
                  <a:lnTo>
                    <a:pt x="3718559" y="98298"/>
                  </a:lnTo>
                  <a:lnTo>
                    <a:pt x="3710826" y="60061"/>
                  </a:lnTo>
                  <a:lnTo>
                    <a:pt x="3689746" y="28813"/>
                  </a:lnTo>
                  <a:lnTo>
                    <a:pt x="3658498" y="7733"/>
                  </a:lnTo>
                  <a:lnTo>
                    <a:pt x="3620261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533900" y="3986784"/>
              <a:ext cx="3718560" cy="589915"/>
            </a:xfrm>
            <a:custGeom>
              <a:avLst/>
              <a:gdLst/>
              <a:ahLst/>
              <a:cxnLst/>
              <a:rect l="l" t="t" r="r" b="b"/>
              <a:pathLst>
                <a:path w="3718559" h="589914">
                  <a:moveTo>
                    <a:pt x="0" y="98298"/>
                  </a:moveTo>
                  <a:lnTo>
                    <a:pt x="7733" y="60061"/>
                  </a:lnTo>
                  <a:lnTo>
                    <a:pt x="28813" y="28813"/>
                  </a:lnTo>
                  <a:lnTo>
                    <a:pt x="60061" y="7733"/>
                  </a:lnTo>
                  <a:lnTo>
                    <a:pt x="98298" y="0"/>
                  </a:lnTo>
                  <a:lnTo>
                    <a:pt x="3620261" y="0"/>
                  </a:lnTo>
                  <a:lnTo>
                    <a:pt x="3658498" y="7733"/>
                  </a:lnTo>
                  <a:lnTo>
                    <a:pt x="3689746" y="28813"/>
                  </a:lnTo>
                  <a:lnTo>
                    <a:pt x="3710826" y="60061"/>
                  </a:lnTo>
                  <a:lnTo>
                    <a:pt x="3718559" y="98298"/>
                  </a:lnTo>
                  <a:lnTo>
                    <a:pt x="3718559" y="491489"/>
                  </a:lnTo>
                  <a:lnTo>
                    <a:pt x="3710826" y="529726"/>
                  </a:lnTo>
                  <a:lnTo>
                    <a:pt x="3689746" y="560974"/>
                  </a:lnTo>
                  <a:lnTo>
                    <a:pt x="3658498" y="582054"/>
                  </a:lnTo>
                  <a:lnTo>
                    <a:pt x="3620261" y="589788"/>
                  </a:lnTo>
                  <a:lnTo>
                    <a:pt x="98298" y="589788"/>
                  </a:lnTo>
                  <a:lnTo>
                    <a:pt x="60061" y="582054"/>
                  </a:lnTo>
                  <a:lnTo>
                    <a:pt x="28813" y="560974"/>
                  </a:lnTo>
                  <a:lnTo>
                    <a:pt x="7733" y="529726"/>
                  </a:lnTo>
                  <a:lnTo>
                    <a:pt x="0" y="491489"/>
                  </a:lnTo>
                  <a:lnTo>
                    <a:pt x="0" y="98298"/>
                  </a:lnTo>
                  <a:close/>
                </a:path>
              </a:pathLst>
            </a:custGeom>
            <a:ln w="9525">
              <a:solidFill>
                <a:srgbClr val="9CC2E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5021071" y="4087495"/>
            <a:ext cx="274256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85" dirty="0">
                <a:solidFill>
                  <a:srgbClr val="FFFFFF"/>
                </a:solidFill>
                <a:latin typeface="Tahoma"/>
                <a:cs typeface="Tahoma"/>
              </a:rPr>
              <a:t>Platform</a:t>
            </a:r>
            <a:r>
              <a:rPr sz="22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FFFFFF"/>
                </a:solidFill>
                <a:latin typeface="Tahoma"/>
                <a:cs typeface="Tahoma"/>
              </a:rPr>
              <a:t>as</a:t>
            </a:r>
            <a:r>
              <a:rPr sz="2200" spc="-1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200" spc="-1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45" dirty="0">
                <a:solidFill>
                  <a:srgbClr val="FFFFFF"/>
                </a:solidFill>
                <a:latin typeface="Tahoma"/>
                <a:cs typeface="Tahoma"/>
              </a:rPr>
              <a:t>Service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4229861" y="6738366"/>
            <a:ext cx="10807065" cy="1350645"/>
          </a:xfrm>
          <a:custGeom>
            <a:avLst/>
            <a:gdLst/>
            <a:ahLst/>
            <a:cxnLst/>
            <a:rect l="l" t="t" r="r" b="b"/>
            <a:pathLst>
              <a:path w="10807065" h="1350645">
                <a:moveTo>
                  <a:pt x="0" y="126110"/>
                </a:moveTo>
                <a:lnTo>
                  <a:pt x="9900" y="76991"/>
                </a:lnTo>
                <a:lnTo>
                  <a:pt x="36909" y="36909"/>
                </a:lnTo>
                <a:lnTo>
                  <a:pt x="76991" y="9900"/>
                </a:lnTo>
                <a:lnTo>
                  <a:pt x="126111" y="0"/>
                </a:lnTo>
                <a:lnTo>
                  <a:pt x="10680573" y="0"/>
                </a:lnTo>
                <a:lnTo>
                  <a:pt x="10729692" y="9900"/>
                </a:lnTo>
                <a:lnTo>
                  <a:pt x="10769774" y="36909"/>
                </a:lnTo>
                <a:lnTo>
                  <a:pt x="10796783" y="76991"/>
                </a:lnTo>
                <a:lnTo>
                  <a:pt x="10806684" y="126110"/>
                </a:lnTo>
                <a:lnTo>
                  <a:pt x="10806684" y="1224178"/>
                </a:lnTo>
                <a:lnTo>
                  <a:pt x="10796783" y="1273256"/>
                </a:lnTo>
                <a:lnTo>
                  <a:pt x="10769774" y="1313333"/>
                </a:lnTo>
                <a:lnTo>
                  <a:pt x="10729692" y="1340355"/>
                </a:lnTo>
                <a:lnTo>
                  <a:pt x="10680573" y="1350263"/>
                </a:lnTo>
                <a:lnTo>
                  <a:pt x="126111" y="1350263"/>
                </a:lnTo>
                <a:lnTo>
                  <a:pt x="76991" y="1340355"/>
                </a:lnTo>
                <a:lnTo>
                  <a:pt x="36909" y="1313333"/>
                </a:lnTo>
                <a:lnTo>
                  <a:pt x="9900" y="1273256"/>
                </a:lnTo>
                <a:lnTo>
                  <a:pt x="0" y="1224178"/>
                </a:lnTo>
                <a:lnTo>
                  <a:pt x="0" y="126110"/>
                </a:lnTo>
                <a:close/>
              </a:path>
            </a:pathLst>
          </a:custGeom>
          <a:ln w="2540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4788153" y="7041794"/>
            <a:ext cx="9758680" cy="797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98700" marR="5080" indent="-2286000">
              <a:lnSpc>
                <a:spcPct val="115100"/>
              </a:lnSpc>
              <a:spcBef>
                <a:spcPts val="100"/>
              </a:spcBef>
            </a:pPr>
            <a:r>
              <a:rPr sz="2200" spc="-25" dirty="0">
                <a:solidFill>
                  <a:srgbClr val="3E3E3E"/>
                </a:solidFill>
                <a:latin typeface="Tahoma"/>
                <a:cs typeface="Tahoma"/>
              </a:rPr>
              <a:t>IaaS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is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an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instant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computing</a:t>
            </a:r>
            <a:r>
              <a:rPr sz="2200" spc="-7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infrastructure</a:t>
            </a:r>
            <a:r>
              <a:rPr sz="2200" spc="-6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service</a:t>
            </a:r>
            <a:r>
              <a:rPr sz="2200" spc="-8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that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provides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virtualized </a:t>
            </a:r>
            <a:r>
              <a:rPr sz="2200" spc="-67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computing</a:t>
            </a:r>
            <a:r>
              <a:rPr sz="2200" spc="-8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resources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over</a:t>
            </a:r>
            <a:r>
              <a:rPr sz="2200" spc="-12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internet.</a:t>
            </a:r>
            <a:endParaRPr sz="2200">
              <a:latin typeface="Tahoma"/>
              <a:cs typeface="Tahoma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4527613" y="6388417"/>
            <a:ext cx="3752850" cy="601345"/>
            <a:chOff x="4527613" y="6388417"/>
            <a:chExt cx="3752850" cy="601345"/>
          </a:xfrm>
        </p:grpSpPr>
        <p:sp>
          <p:nvSpPr>
            <p:cNvPr id="20" name="object 20"/>
            <p:cNvSpPr/>
            <p:nvPr/>
          </p:nvSpPr>
          <p:spPr>
            <a:xfrm>
              <a:off x="4532376" y="6393179"/>
              <a:ext cx="3743325" cy="591820"/>
            </a:xfrm>
            <a:custGeom>
              <a:avLst/>
              <a:gdLst/>
              <a:ahLst/>
              <a:cxnLst/>
              <a:rect l="l" t="t" r="r" b="b"/>
              <a:pathLst>
                <a:path w="3743325" h="591820">
                  <a:moveTo>
                    <a:pt x="3644392" y="0"/>
                  </a:moveTo>
                  <a:lnTo>
                    <a:pt x="98551" y="0"/>
                  </a:lnTo>
                  <a:lnTo>
                    <a:pt x="60168" y="7737"/>
                  </a:lnTo>
                  <a:lnTo>
                    <a:pt x="28844" y="28844"/>
                  </a:lnTo>
                  <a:lnTo>
                    <a:pt x="7737" y="60168"/>
                  </a:lnTo>
                  <a:lnTo>
                    <a:pt x="0" y="98552"/>
                  </a:lnTo>
                  <a:lnTo>
                    <a:pt x="0" y="492760"/>
                  </a:lnTo>
                  <a:lnTo>
                    <a:pt x="7737" y="531143"/>
                  </a:lnTo>
                  <a:lnTo>
                    <a:pt x="28844" y="562467"/>
                  </a:lnTo>
                  <a:lnTo>
                    <a:pt x="60168" y="583574"/>
                  </a:lnTo>
                  <a:lnTo>
                    <a:pt x="98551" y="591312"/>
                  </a:lnTo>
                  <a:lnTo>
                    <a:pt x="3644392" y="591312"/>
                  </a:lnTo>
                  <a:lnTo>
                    <a:pt x="3682775" y="583574"/>
                  </a:lnTo>
                  <a:lnTo>
                    <a:pt x="3714099" y="562467"/>
                  </a:lnTo>
                  <a:lnTo>
                    <a:pt x="3735206" y="531143"/>
                  </a:lnTo>
                  <a:lnTo>
                    <a:pt x="3742944" y="492760"/>
                  </a:lnTo>
                  <a:lnTo>
                    <a:pt x="3742944" y="98552"/>
                  </a:lnTo>
                  <a:lnTo>
                    <a:pt x="3735206" y="60168"/>
                  </a:lnTo>
                  <a:lnTo>
                    <a:pt x="3714099" y="28844"/>
                  </a:lnTo>
                  <a:lnTo>
                    <a:pt x="3682775" y="7737"/>
                  </a:lnTo>
                  <a:lnTo>
                    <a:pt x="3644392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4532376" y="6393179"/>
              <a:ext cx="3743325" cy="591820"/>
            </a:xfrm>
            <a:custGeom>
              <a:avLst/>
              <a:gdLst/>
              <a:ahLst/>
              <a:cxnLst/>
              <a:rect l="l" t="t" r="r" b="b"/>
              <a:pathLst>
                <a:path w="3743325" h="591820">
                  <a:moveTo>
                    <a:pt x="0" y="98552"/>
                  </a:moveTo>
                  <a:lnTo>
                    <a:pt x="7737" y="60168"/>
                  </a:lnTo>
                  <a:lnTo>
                    <a:pt x="28844" y="28844"/>
                  </a:lnTo>
                  <a:lnTo>
                    <a:pt x="60168" y="7737"/>
                  </a:lnTo>
                  <a:lnTo>
                    <a:pt x="98551" y="0"/>
                  </a:lnTo>
                  <a:lnTo>
                    <a:pt x="3644392" y="0"/>
                  </a:lnTo>
                  <a:lnTo>
                    <a:pt x="3682775" y="7737"/>
                  </a:lnTo>
                  <a:lnTo>
                    <a:pt x="3714099" y="28844"/>
                  </a:lnTo>
                  <a:lnTo>
                    <a:pt x="3735206" y="60168"/>
                  </a:lnTo>
                  <a:lnTo>
                    <a:pt x="3742944" y="98552"/>
                  </a:lnTo>
                  <a:lnTo>
                    <a:pt x="3742944" y="492760"/>
                  </a:lnTo>
                  <a:lnTo>
                    <a:pt x="3735206" y="531143"/>
                  </a:lnTo>
                  <a:lnTo>
                    <a:pt x="3714099" y="562467"/>
                  </a:lnTo>
                  <a:lnTo>
                    <a:pt x="3682775" y="583574"/>
                  </a:lnTo>
                  <a:lnTo>
                    <a:pt x="3644392" y="591312"/>
                  </a:lnTo>
                  <a:lnTo>
                    <a:pt x="98551" y="591312"/>
                  </a:lnTo>
                  <a:lnTo>
                    <a:pt x="60168" y="583574"/>
                  </a:lnTo>
                  <a:lnTo>
                    <a:pt x="28844" y="562467"/>
                  </a:lnTo>
                  <a:lnTo>
                    <a:pt x="7737" y="531143"/>
                  </a:lnTo>
                  <a:lnTo>
                    <a:pt x="0" y="492760"/>
                  </a:lnTo>
                  <a:lnTo>
                    <a:pt x="0" y="98552"/>
                  </a:lnTo>
                  <a:close/>
                </a:path>
              </a:pathLst>
            </a:custGeom>
            <a:ln w="9525">
              <a:solidFill>
                <a:srgbClr val="9CC2E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4693411" y="6495415"/>
            <a:ext cx="341947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55" dirty="0">
                <a:solidFill>
                  <a:srgbClr val="FFFFFF"/>
                </a:solidFill>
                <a:latin typeface="Tahoma"/>
                <a:cs typeface="Tahoma"/>
              </a:rPr>
              <a:t>Infrastructure</a:t>
            </a:r>
            <a:r>
              <a:rPr sz="22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FFFFFF"/>
                </a:solidFill>
                <a:latin typeface="Tahoma"/>
                <a:cs typeface="Tahoma"/>
              </a:rPr>
              <a:t>as</a:t>
            </a:r>
            <a:r>
              <a:rPr sz="22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200" spc="-1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45" dirty="0">
                <a:solidFill>
                  <a:srgbClr val="FFFFFF"/>
                </a:solidFill>
                <a:latin typeface="Tahoma"/>
                <a:cs typeface="Tahoma"/>
              </a:rPr>
              <a:t>Service</a:t>
            </a:r>
            <a:endParaRPr sz="2200">
              <a:latin typeface="Tahoma"/>
              <a:cs typeface="Tahoma"/>
            </a:endParaRPr>
          </a:p>
        </p:txBody>
      </p:sp>
      <p:pic>
        <p:nvPicPr>
          <p:cNvPr id="23" name="object 2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28344" y="1699260"/>
            <a:ext cx="2708148" cy="1796796"/>
          </a:xfrm>
          <a:prstGeom prst="rect">
            <a:avLst/>
          </a:prstGeom>
        </p:spPr>
      </p:pic>
      <p:sp>
        <p:nvSpPr>
          <p:cNvPr id="24" name="object 24"/>
          <p:cNvSpPr txBox="1"/>
          <p:nvPr/>
        </p:nvSpPr>
        <p:spPr>
          <a:xfrm>
            <a:off x="2065401" y="2516251"/>
            <a:ext cx="93980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1" spc="-40" dirty="0">
                <a:solidFill>
                  <a:srgbClr val="5B9BD4"/>
                </a:solidFill>
                <a:latin typeface="Arial"/>
                <a:cs typeface="Arial"/>
              </a:rPr>
              <a:t>SaaS</a:t>
            </a:r>
            <a:endParaRPr sz="3000">
              <a:latin typeface="Arial"/>
              <a:cs typeface="Arial"/>
            </a:endParaRPr>
          </a:p>
        </p:txBody>
      </p:sp>
      <p:pic>
        <p:nvPicPr>
          <p:cNvPr id="25" name="object 2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81100" y="4107179"/>
            <a:ext cx="2709672" cy="1796796"/>
          </a:xfrm>
          <a:prstGeom prst="rect">
            <a:avLst/>
          </a:prstGeom>
        </p:spPr>
      </p:pic>
      <p:sp>
        <p:nvSpPr>
          <p:cNvPr id="26" name="object 26"/>
          <p:cNvSpPr txBox="1"/>
          <p:nvPr/>
        </p:nvSpPr>
        <p:spPr>
          <a:xfrm>
            <a:off x="2008123" y="4924171"/>
            <a:ext cx="96139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1" spc="5" dirty="0">
                <a:solidFill>
                  <a:srgbClr val="5B9BD4"/>
                </a:solidFill>
                <a:latin typeface="Arial"/>
                <a:cs typeface="Arial"/>
              </a:rPr>
              <a:t>PaaS</a:t>
            </a:r>
            <a:endParaRPr sz="3000">
              <a:latin typeface="Arial"/>
              <a:cs typeface="Arial"/>
            </a:endParaRPr>
          </a:p>
        </p:txBody>
      </p:sp>
      <p:pic>
        <p:nvPicPr>
          <p:cNvPr id="27" name="object 2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28344" y="6513576"/>
            <a:ext cx="2708148" cy="1796796"/>
          </a:xfrm>
          <a:prstGeom prst="rect">
            <a:avLst/>
          </a:prstGeom>
        </p:spPr>
      </p:pic>
      <p:sp>
        <p:nvSpPr>
          <p:cNvPr id="28" name="object 28"/>
          <p:cNvSpPr txBox="1"/>
          <p:nvPr/>
        </p:nvSpPr>
        <p:spPr>
          <a:xfrm>
            <a:off x="2109597" y="7331709"/>
            <a:ext cx="85280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1" spc="80" dirty="0">
                <a:solidFill>
                  <a:srgbClr val="5B9BD4"/>
                </a:solidFill>
                <a:latin typeface="Arial"/>
                <a:cs typeface="Arial"/>
              </a:rPr>
              <a:t>IaaS</a:t>
            </a:r>
            <a:endParaRPr sz="3000">
              <a:latin typeface="Arial"/>
              <a:cs typeface="Arial"/>
            </a:endParaRPr>
          </a:p>
        </p:txBody>
      </p:sp>
      <p:pic>
        <p:nvPicPr>
          <p:cNvPr id="29" name="object 2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342132" y="757427"/>
            <a:ext cx="9619488" cy="365759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809235" y="306451"/>
            <a:ext cx="663575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>
                <a:solidFill>
                  <a:srgbClr val="3E3E3E"/>
                </a:solidFill>
              </a:rPr>
              <a:t>Overview</a:t>
            </a:r>
            <a:r>
              <a:rPr spc="-114" dirty="0">
                <a:solidFill>
                  <a:srgbClr val="3E3E3E"/>
                </a:solidFill>
              </a:rPr>
              <a:t> </a:t>
            </a:r>
            <a:r>
              <a:rPr spc="5" dirty="0">
                <a:solidFill>
                  <a:srgbClr val="3E3E3E"/>
                </a:solidFill>
              </a:rPr>
              <a:t>of</a:t>
            </a:r>
            <a:r>
              <a:rPr spc="-100" dirty="0">
                <a:solidFill>
                  <a:srgbClr val="3E3E3E"/>
                </a:solidFill>
              </a:rPr>
              <a:t> </a:t>
            </a:r>
            <a:r>
              <a:rPr spc="-10" dirty="0">
                <a:solidFill>
                  <a:srgbClr val="3E3E3E"/>
                </a:solidFill>
              </a:rPr>
              <a:t>Cloud</a:t>
            </a:r>
            <a:r>
              <a:rPr spc="-80" dirty="0">
                <a:solidFill>
                  <a:srgbClr val="3E3E3E"/>
                </a:solidFill>
              </a:rPr>
              <a:t> </a:t>
            </a:r>
            <a:r>
              <a:rPr spc="-40" dirty="0">
                <a:solidFill>
                  <a:srgbClr val="3E3E3E"/>
                </a:solidFill>
              </a:rPr>
              <a:t>Services</a:t>
            </a:r>
            <a:r>
              <a:rPr spc="-120" dirty="0">
                <a:solidFill>
                  <a:srgbClr val="3E3E3E"/>
                </a:solidFill>
              </a:rPr>
              <a:t> </a:t>
            </a:r>
            <a:r>
              <a:rPr spc="30" dirty="0">
                <a:solidFill>
                  <a:srgbClr val="3E3E3E"/>
                </a:solidFill>
              </a:rPr>
              <a:t>from</a:t>
            </a:r>
            <a:r>
              <a:rPr spc="-90" dirty="0">
                <a:solidFill>
                  <a:srgbClr val="3E3E3E"/>
                </a:solidFill>
              </a:rPr>
              <a:t> </a:t>
            </a:r>
            <a:r>
              <a:rPr spc="-135" dirty="0">
                <a:solidFill>
                  <a:srgbClr val="3E3E3E"/>
                </a:solidFill>
              </a:rPr>
              <a:t>AWS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20595" y="2002535"/>
            <a:ext cx="1822704" cy="2046732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1711070" y="1993010"/>
            <a:ext cx="1842135" cy="2066289"/>
          </a:xfrm>
          <a:custGeom>
            <a:avLst/>
            <a:gdLst/>
            <a:ahLst/>
            <a:cxnLst/>
            <a:rect l="l" t="t" r="r" b="b"/>
            <a:pathLst>
              <a:path w="1842135" h="2066289">
                <a:moveTo>
                  <a:pt x="0" y="2065782"/>
                </a:moveTo>
                <a:lnTo>
                  <a:pt x="1841754" y="2065782"/>
                </a:lnTo>
                <a:lnTo>
                  <a:pt x="1841754" y="0"/>
                </a:lnTo>
                <a:lnTo>
                  <a:pt x="0" y="0"/>
                </a:lnTo>
                <a:lnTo>
                  <a:pt x="0" y="2065782"/>
                </a:lnTo>
                <a:close/>
              </a:path>
            </a:pathLst>
          </a:custGeom>
          <a:ln w="19050">
            <a:solidFill>
              <a:srgbClr val="9CC2E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1701545" y="5075682"/>
            <a:ext cx="1859280" cy="2085339"/>
            <a:chOff x="1701545" y="5075682"/>
            <a:chExt cx="1859280" cy="2085339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20595" y="5094732"/>
              <a:ext cx="1821180" cy="2046732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711070" y="5085207"/>
              <a:ext cx="1840230" cy="2066289"/>
            </a:xfrm>
            <a:custGeom>
              <a:avLst/>
              <a:gdLst/>
              <a:ahLst/>
              <a:cxnLst/>
              <a:rect l="l" t="t" r="r" b="b"/>
              <a:pathLst>
                <a:path w="1840229" h="2066290">
                  <a:moveTo>
                    <a:pt x="0" y="2065782"/>
                  </a:moveTo>
                  <a:lnTo>
                    <a:pt x="1840230" y="2065782"/>
                  </a:lnTo>
                  <a:lnTo>
                    <a:pt x="1840230" y="0"/>
                  </a:lnTo>
                  <a:lnTo>
                    <a:pt x="0" y="0"/>
                  </a:lnTo>
                  <a:lnTo>
                    <a:pt x="0" y="2065782"/>
                  </a:lnTo>
                  <a:close/>
                </a:path>
              </a:pathLst>
            </a:custGeom>
            <a:ln w="19050">
              <a:solidFill>
                <a:srgbClr val="9CC2E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4002278" y="2073973"/>
            <a:ext cx="11198225" cy="1912620"/>
            <a:chOff x="4002278" y="2073973"/>
            <a:chExt cx="11198225" cy="1912620"/>
          </a:xfrm>
        </p:grpSpPr>
        <p:sp>
          <p:nvSpPr>
            <p:cNvPr id="10" name="object 10"/>
            <p:cNvSpPr/>
            <p:nvPr/>
          </p:nvSpPr>
          <p:spPr>
            <a:xfrm>
              <a:off x="4014978" y="2445257"/>
              <a:ext cx="11172825" cy="1529080"/>
            </a:xfrm>
            <a:custGeom>
              <a:avLst/>
              <a:gdLst/>
              <a:ahLst/>
              <a:cxnLst/>
              <a:rect l="l" t="t" r="r" b="b"/>
              <a:pathLst>
                <a:path w="11172825" h="1529079">
                  <a:moveTo>
                    <a:pt x="0" y="142748"/>
                  </a:moveTo>
                  <a:lnTo>
                    <a:pt x="7274" y="97617"/>
                  </a:lnTo>
                  <a:lnTo>
                    <a:pt x="27533" y="58430"/>
                  </a:lnTo>
                  <a:lnTo>
                    <a:pt x="58430" y="27533"/>
                  </a:lnTo>
                  <a:lnTo>
                    <a:pt x="97617" y="7274"/>
                  </a:lnTo>
                  <a:lnTo>
                    <a:pt x="142748" y="0"/>
                  </a:lnTo>
                  <a:lnTo>
                    <a:pt x="11029695" y="0"/>
                  </a:lnTo>
                  <a:lnTo>
                    <a:pt x="11074826" y="7274"/>
                  </a:lnTo>
                  <a:lnTo>
                    <a:pt x="11114013" y="27533"/>
                  </a:lnTo>
                  <a:lnTo>
                    <a:pt x="11144910" y="58430"/>
                  </a:lnTo>
                  <a:lnTo>
                    <a:pt x="11165169" y="97617"/>
                  </a:lnTo>
                  <a:lnTo>
                    <a:pt x="11172443" y="142748"/>
                  </a:lnTo>
                  <a:lnTo>
                    <a:pt x="11172443" y="1385824"/>
                  </a:lnTo>
                  <a:lnTo>
                    <a:pt x="11165169" y="1430954"/>
                  </a:lnTo>
                  <a:lnTo>
                    <a:pt x="11144910" y="1470141"/>
                  </a:lnTo>
                  <a:lnTo>
                    <a:pt x="11114013" y="1501038"/>
                  </a:lnTo>
                  <a:lnTo>
                    <a:pt x="11074826" y="1521297"/>
                  </a:lnTo>
                  <a:lnTo>
                    <a:pt x="11029695" y="1528572"/>
                  </a:lnTo>
                  <a:lnTo>
                    <a:pt x="142748" y="1528572"/>
                  </a:lnTo>
                  <a:lnTo>
                    <a:pt x="97617" y="1521297"/>
                  </a:lnTo>
                  <a:lnTo>
                    <a:pt x="58430" y="1501038"/>
                  </a:lnTo>
                  <a:lnTo>
                    <a:pt x="27533" y="1470141"/>
                  </a:lnTo>
                  <a:lnTo>
                    <a:pt x="7274" y="1430954"/>
                  </a:lnTo>
                  <a:lnTo>
                    <a:pt x="0" y="1385824"/>
                  </a:lnTo>
                  <a:lnTo>
                    <a:pt x="0" y="142748"/>
                  </a:lnTo>
                  <a:close/>
                </a:path>
              </a:pathLst>
            </a:custGeom>
            <a:ln w="25400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315968" y="2078735"/>
              <a:ext cx="2628900" cy="565785"/>
            </a:xfrm>
            <a:custGeom>
              <a:avLst/>
              <a:gdLst/>
              <a:ahLst/>
              <a:cxnLst/>
              <a:rect l="l" t="t" r="r" b="b"/>
              <a:pathLst>
                <a:path w="2628900" h="565785">
                  <a:moveTo>
                    <a:pt x="2534666" y="0"/>
                  </a:moveTo>
                  <a:lnTo>
                    <a:pt x="94234" y="0"/>
                  </a:lnTo>
                  <a:lnTo>
                    <a:pt x="57542" y="7401"/>
                  </a:lnTo>
                  <a:lnTo>
                    <a:pt x="27590" y="27590"/>
                  </a:lnTo>
                  <a:lnTo>
                    <a:pt x="7401" y="57542"/>
                  </a:lnTo>
                  <a:lnTo>
                    <a:pt x="0" y="94234"/>
                  </a:lnTo>
                  <a:lnTo>
                    <a:pt x="0" y="471170"/>
                  </a:lnTo>
                  <a:lnTo>
                    <a:pt x="7401" y="507861"/>
                  </a:lnTo>
                  <a:lnTo>
                    <a:pt x="27590" y="537813"/>
                  </a:lnTo>
                  <a:lnTo>
                    <a:pt x="57542" y="558002"/>
                  </a:lnTo>
                  <a:lnTo>
                    <a:pt x="94234" y="565404"/>
                  </a:lnTo>
                  <a:lnTo>
                    <a:pt x="2534666" y="565404"/>
                  </a:lnTo>
                  <a:lnTo>
                    <a:pt x="2571357" y="558002"/>
                  </a:lnTo>
                  <a:lnTo>
                    <a:pt x="2601309" y="537813"/>
                  </a:lnTo>
                  <a:lnTo>
                    <a:pt x="2621498" y="507861"/>
                  </a:lnTo>
                  <a:lnTo>
                    <a:pt x="2628900" y="471170"/>
                  </a:lnTo>
                  <a:lnTo>
                    <a:pt x="2628900" y="94234"/>
                  </a:lnTo>
                  <a:lnTo>
                    <a:pt x="2621498" y="57542"/>
                  </a:lnTo>
                  <a:lnTo>
                    <a:pt x="2601309" y="27590"/>
                  </a:lnTo>
                  <a:lnTo>
                    <a:pt x="2571357" y="7401"/>
                  </a:lnTo>
                  <a:lnTo>
                    <a:pt x="2534666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315968" y="2078735"/>
              <a:ext cx="2628900" cy="565785"/>
            </a:xfrm>
            <a:custGeom>
              <a:avLst/>
              <a:gdLst/>
              <a:ahLst/>
              <a:cxnLst/>
              <a:rect l="l" t="t" r="r" b="b"/>
              <a:pathLst>
                <a:path w="2628900" h="565785">
                  <a:moveTo>
                    <a:pt x="0" y="94234"/>
                  </a:moveTo>
                  <a:lnTo>
                    <a:pt x="7401" y="57542"/>
                  </a:lnTo>
                  <a:lnTo>
                    <a:pt x="27590" y="27590"/>
                  </a:lnTo>
                  <a:lnTo>
                    <a:pt x="57542" y="7401"/>
                  </a:lnTo>
                  <a:lnTo>
                    <a:pt x="94234" y="0"/>
                  </a:lnTo>
                  <a:lnTo>
                    <a:pt x="2534666" y="0"/>
                  </a:lnTo>
                  <a:lnTo>
                    <a:pt x="2571357" y="7401"/>
                  </a:lnTo>
                  <a:lnTo>
                    <a:pt x="2601309" y="27590"/>
                  </a:lnTo>
                  <a:lnTo>
                    <a:pt x="2621498" y="57542"/>
                  </a:lnTo>
                  <a:lnTo>
                    <a:pt x="2628900" y="94234"/>
                  </a:lnTo>
                  <a:lnTo>
                    <a:pt x="2628900" y="471170"/>
                  </a:lnTo>
                  <a:lnTo>
                    <a:pt x="2621498" y="507861"/>
                  </a:lnTo>
                  <a:lnTo>
                    <a:pt x="2601309" y="537813"/>
                  </a:lnTo>
                  <a:lnTo>
                    <a:pt x="2571357" y="558002"/>
                  </a:lnTo>
                  <a:lnTo>
                    <a:pt x="2534666" y="565404"/>
                  </a:lnTo>
                  <a:lnTo>
                    <a:pt x="94234" y="565404"/>
                  </a:lnTo>
                  <a:lnTo>
                    <a:pt x="57542" y="558002"/>
                  </a:lnTo>
                  <a:lnTo>
                    <a:pt x="27590" y="537813"/>
                  </a:lnTo>
                  <a:lnTo>
                    <a:pt x="7401" y="507861"/>
                  </a:lnTo>
                  <a:lnTo>
                    <a:pt x="0" y="471170"/>
                  </a:lnTo>
                  <a:lnTo>
                    <a:pt x="0" y="94234"/>
                  </a:lnTo>
                  <a:close/>
                </a:path>
              </a:pathLst>
            </a:custGeom>
            <a:ln w="9525">
              <a:solidFill>
                <a:srgbClr val="9CC2E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4219702" y="2166874"/>
            <a:ext cx="10754995" cy="12934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826769">
              <a:lnSpc>
                <a:spcPct val="100000"/>
              </a:lnSpc>
              <a:spcBef>
                <a:spcPts val="95"/>
              </a:spcBef>
            </a:pPr>
            <a:r>
              <a:rPr sz="2200" spc="30" dirty="0">
                <a:solidFill>
                  <a:srgbClr val="FFFFFF"/>
                </a:solidFill>
                <a:latin typeface="Tahoma"/>
                <a:cs typeface="Tahoma"/>
              </a:rPr>
              <a:t>AWS</a:t>
            </a:r>
            <a:r>
              <a:rPr sz="2200" spc="-1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45" dirty="0">
                <a:solidFill>
                  <a:srgbClr val="FFFFFF"/>
                </a:solidFill>
                <a:latin typeface="Tahoma"/>
                <a:cs typeface="Tahoma"/>
              </a:rPr>
              <a:t>IAM</a:t>
            </a:r>
            <a:endParaRPr sz="2200">
              <a:latin typeface="Tahoma"/>
              <a:cs typeface="Tahoma"/>
            </a:endParaRPr>
          </a:p>
          <a:p>
            <a:pPr marL="93345">
              <a:lnSpc>
                <a:spcPct val="100000"/>
              </a:lnSpc>
              <a:spcBef>
                <a:spcPts val="1664"/>
              </a:spcBef>
            </a:pPr>
            <a:r>
              <a:rPr sz="2200" spc="30" dirty="0">
                <a:solidFill>
                  <a:srgbClr val="3E3E3E"/>
                </a:solidFill>
                <a:latin typeface="Tahoma"/>
                <a:cs typeface="Tahoma"/>
              </a:rPr>
              <a:t>Identity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and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Access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Management</a:t>
            </a:r>
            <a:r>
              <a:rPr sz="2200" spc="-7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Tahoma"/>
                <a:cs typeface="Tahoma"/>
              </a:rPr>
              <a:t>(IAM)</a:t>
            </a:r>
            <a:r>
              <a:rPr sz="2200" spc="-12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helps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in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creating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and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managing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Tahoma"/>
                <a:cs typeface="Tahoma"/>
              </a:rPr>
              <a:t>AWS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users</a:t>
            </a:r>
            <a:endParaRPr sz="2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400"/>
              </a:spcBef>
            </a:pP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and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groups,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and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use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Tahoma"/>
                <a:cs typeface="Tahoma"/>
              </a:rPr>
              <a:t>permissions</a:t>
            </a:r>
            <a:r>
              <a:rPr sz="2200" spc="-6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to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allow</a:t>
            </a:r>
            <a:r>
              <a:rPr sz="2200" spc="-8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and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deny</a:t>
            </a:r>
            <a:r>
              <a:rPr sz="2200" spc="-8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their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ahoma"/>
                <a:cs typeface="Tahoma"/>
              </a:rPr>
              <a:t>access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to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Tahoma"/>
                <a:cs typeface="Tahoma"/>
              </a:rPr>
              <a:t>AWS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resources.</a:t>
            </a:r>
            <a:endParaRPr sz="2200">
              <a:latin typeface="Tahoma"/>
              <a:cs typeface="Tahoma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4002278" y="5166169"/>
            <a:ext cx="11198225" cy="1912620"/>
            <a:chOff x="4002278" y="5166169"/>
            <a:chExt cx="11198225" cy="1912620"/>
          </a:xfrm>
        </p:grpSpPr>
        <p:sp>
          <p:nvSpPr>
            <p:cNvPr id="15" name="object 15"/>
            <p:cNvSpPr/>
            <p:nvPr/>
          </p:nvSpPr>
          <p:spPr>
            <a:xfrm>
              <a:off x="4014978" y="5537454"/>
              <a:ext cx="11172825" cy="1529080"/>
            </a:xfrm>
            <a:custGeom>
              <a:avLst/>
              <a:gdLst/>
              <a:ahLst/>
              <a:cxnLst/>
              <a:rect l="l" t="t" r="r" b="b"/>
              <a:pathLst>
                <a:path w="11172825" h="1529079">
                  <a:moveTo>
                    <a:pt x="0" y="142748"/>
                  </a:moveTo>
                  <a:lnTo>
                    <a:pt x="7274" y="97617"/>
                  </a:lnTo>
                  <a:lnTo>
                    <a:pt x="27533" y="58430"/>
                  </a:lnTo>
                  <a:lnTo>
                    <a:pt x="58430" y="27533"/>
                  </a:lnTo>
                  <a:lnTo>
                    <a:pt x="97617" y="7274"/>
                  </a:lnTo>
                  <a:lnTo>
                    <a:pt x="142748" y="0"/>
                  </a:lnTo>
                  <a:lnTo>
                    <a:pt x="11029695" y="0"/>
                  </a:lnTo>
                  <a:lnTo>
                    <a:pt x="11074826" y="7274"/>
                  </a:lnTo>
                  <a:lnTo>
                    <a:pt x="11114013" y="27533"/>
                  </a:lnTo>
                  <a:lnTo>
                    <a:pt x="11144910" y="58430"/>
                  </a:lnTo>
                  <a:lnTo>
                    <a:pt x="11165169" y="97617"/>
                  </a:lnTo>
                  <a:lnTo>
                    <a:pt x="11172443" y="142748"/>
                  </a:lnTo>
                  <a:lnTo>
                    <a:pt x="11172443" y="1385824"/>
                  </a:lnTo>
                  <a:lnTo>
                    <a:pt x="11165169" y="1430954"/>
                  </a:lnTo>
                  <a:lnTo>
                    <a:pt x="11144910" y="1470141"/>
                  </a:lnTo>
                  <a:lnTo>
                    <a:pt x="11114013" y="1501038"/>
                  </a:lnTo>
                  <a:lnTo>
                    <a:pt x="11074826" y="1521297"/>
                  </a:lnTo>
                  <a:lnTo>
                    <a:pt x="11029695" y="1528572"/>
                  </a:lnTo>
                  <a:lnTo>
                    <a:pt x="142748" y="1528572"/>
                  </a:lnTo>
                  <a:lnTo>
                    <a:pt x="97617" y="1521297"/>
                  </a:lnTo>
                  <a:lnTo>
                    <a:pt x="58430" y="1501038"/>
                  </a:lnTo>
                  <a:lnTo>
                    <a:pt x="27533" y="1470141"/>
                  </a:lnTo>
                  <a:lnTo>
                    <a:pt x="7274" y="1430954"/>
                  </a:lnTo>
                  <a:lnTo>
                    <a:pt x="0" y="1385824"/>
                  </a:lnTo>
                  <a:lnTo>
                    <a:pt x="0" y="142748"/>
                  </a:lnTo>
                  <a:close/>
                </a:path>
              </a:pathLst>
            </a:custGeom>
            <a:ln w="25400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315968" y="5170932"/>
              <a:ext cx="2628900" cy="565785"/>
            </a:xfrm>
            <a:custGeom>
              <a:avLst/>
              <a:gdLst/>
              <a:ahLst/>
              <a:cxnLst/>
              <a:rect l="l" t="t" r="r" b="b"/>
              <a:pathLst>
                <a:path w="2628900" h="565785">
                  <a:moveTo>
                    <a:pt x="2534666" y="0"/>
                  </a:moveTo>
                  <a:lnTo>
                    <a:pt x="94234" y="0"/>
                  </a:lnTo>
                  <a:lnTo>
                    <a:pt x="57542" y="7401"/>
                  </a:lnTo>
                  <a:lnTo>
                    <a:pt x="27590" y="27590"/>
                  </a:lnTo>
                  <a:lnTo>
                    <a:pt x="7401" y="57542"/>
                  </a:lnTo>
                  <a:lnTo>
                    <a:pt x="0" y="94233"/>
                  </a:lnTo>
                  <a:lnTo>
                    <a:pt x="0" y="471169"/>
                  </a:lnTo>
                  <a:lnTo>
                    <a:pt x="7401" y="507861"/>
                  </a:lnTo>
                  <a:lnTo>
                    <a:pt x="27590" y="537813"/>
                  </a:lnTo>
                  <a:lnTo>
                    <a:pt x="57542" y="558002"/>
                  </a:lnTo>
                  <a:lnTo>
                    <a:pt x="94234" y="565403"/>
                  </a:lnTo>
                  <a:lnTo>
                    <a:pt x="2534666" y="565403"/>
                  </a:lnTo>
                  <a:lnTo>
                    <a:pt x="2571357" y="558002"/>
                  </a:lnTo>
                  <a:lnTo>
                    <a:pt x="2601309" y="537813"/>
                  </a:lnTo>
                  <a:lnTo>
                    <a:pt x="2621498" y="507861"/>
                  </a:lnTo>
                  <a:lnTo>
                    <a:pt x="2628900" y="471169"/>
                  </a:lnTo>
                  <a:lnTo>
                    <a:pt x="2628900" y="94233"/>
                  </a:lnTo>
                  <a:lnTo>
                    <a:pt x="2621498" y="57542"/>
                  </a:lnTo>
                  <a:lnTo>
                    <a:pt x="2601309" y="27590"/>
                  </a:lnTo>
                  <a:lnTo>
                    <a:pt x="2571357" y="7401"/>
                  </a:lnTo>
                  <a:lnTo>
                    <a:pt x="2534666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315968" y="5170932"/>
              <a:ext cx="2628900" cy="565785"/>
            </a:xfrm>
            <a:custGeom>
              <a:avLst/>
              <a:gdLst/>
              <a:ahLst/>
              <a:cxnLst/>
              <a:rect l="l" t="t" r="r" b="b"/>
              <a:pathLst>
                <a:path w="2628900" h="565785">
                  <a:moveTo>
                    <a:pt x="0" y="94233"/>
                  </a:moveTo>
                  <a:lnTo>
                    <a:pt x="7401" y="57542"/>
                  </a:lnTo>
                  <a:lnTo>
                    <a:pt x="27590" y="27590"/>
                  </a:lnTo>
                  <a:lnTo>
                    <a:pt x="57542" y="7401"/>
                  </a:lnTo>
                  <a:lnTo>
                    <a:pt x="94234" y="0"/>
                  </a:lnTo>
                  <a:lnTo>
                    <a:pt x="2534666" y="0"/>
                  </a:lnTo>
                  <a:lnTo>
                    <a:pt x="2571357" y="7401"/>
                  </a:lnTo>
                  <a:lnTo>
                    <a:pt x="2601309" y="27590"/>
                  </a:lnTo>
                  <a:lnTo>
                    <a:pt x="2621498" y="57542"/>
                  </a:lnTo>
                  <a:lnTo>
                    <a:pt x="2628900" y="94233"/>
                  </a:lnTo>
                  <a:lnTo>
                    <a:pt x="2628900" y="471169"/>
                  </a:lnTo>
                  <a:lnTo>
                    <a:pt x="2621498" y="507861"/>
                  </a:lnTo>
                  <a:lnTo>
                    <a:pt x="2601309" y="537813"/>
                  </a:lnTo>
                  <a:lnTo>
                    <a:pt x="2571357" y="558002"/>
                  </a:lnTo>
                  <a:lnTo>
                    <a:pt x="2534666" y="565403"/>
                  </a:lnTo>
                  <a:lnTo>
                    <a:pt x="94234" y="565403"/>
                  </a:lnTo>
                  <a:lnTo>
                    <a:pt x="57542" y="558002"/>
                  </a:lnTo>
                  <a:lnTo>
                    <a:pt x="27590" y="537813"/>
                  </a:lnTo>
                  <a:lnTo>
                    <a:pt x="7401" y="507861"/>
                  </a:lnTo>
                  <a:lnTo>
                    <a:pt x="0" y="471169"/>
                  </a:lnTo>
                  <a:lnTo>
                    <a:pt x="0" y="94233"/>
                  </a:lnTo>
                  <a:close/>
                </a:path>
              </a:pathLst>
            </a:custGeom>
            <a:ln w="9525">
              <a:solidFill>
                <a:srgbClr val="9CC2E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4273041" y="5259451"/>
            <a:ext cx="10651490" cy="16795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74625">
              <a:lnSpc>
                <a:spcPct val="100000"/>
              </a:lnSpc>
              <a:spcBef>
                <a:spcPts val="95"/>
              </a:spcBef>
            </a:pPr>
            <a:r>
              <a:rPr sz="2200" spc="30" dirty="0">
                <a:solidFill>
                  <a:srgbClr val="FFFFFF"/>
                </a:solidFill>
                <a:latin typeface="Tahoma"/>
                <a:cs typeface="Tahoma"/>
              </a:rPr>
              <a:t>AWS</a:t>
            </a:r>
            <a:r>
              <a:rPr sz="2200" spc="-1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FFFFFF"/>
                </a:solidFill>
                <a:latin typeface="Tahoma"/>
                <a:cs typeface="Tahoma"/>
              </a:rPr>
              <a:t>CodePipeline</a:t>
            </a:r>
            <a:endParaRPr sz="2200">
              <a:latin typeface="Tahoma"/>
              <a:cs typeface="Tahoma"/>
            </a:endParaRPr>
          </a:p>
          <a:p>
            <a:pPr marL="12700" marR="5080" indent="-3810" algn="ctr">
              <a:lnSpc>
                <a:spcPct val="115100"/>
              </a:lnSpc>
              <a:spcBef>
                <a:spcPts val="1270"/>
              </a:spcBef>
            </a:pP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A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-5" dirty="0">
                <a:solidFill>
                  <a:srgbClr val="3E3E3E"/>
                </a:solidFill>
                <a:latin typeface="Tahoma"/>
                <a:cs typeface="Tahoma"/>
              </a:rPr>
              <a:t>CI/CD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service</a:t>
            </a:r>
            <a:r>
              <a:rPr sz="2200" spc="-8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to</a:t>
            </a:r>
            <a:r>
              <a:rPr sz="2200" spc="-12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build,</a:t>
            </a:r>
            <a:r>
              <a:rPr sz="2200" spc="-8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5" dirty="0">
                <a:solidFill>
                  <a:srgbClr val="3E3E3E"/>
                </a:solidFill>
                <a:latin typeface="Tahoma"/>
                <a:cs typeface="Tahoma"/>
              </a:rPr>
              <a:t>test,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and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deploy</a:t>
            </a:r>
            <a:r>
              <a:rPr sz="2200" spc="-8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code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ahoma"/>
                <a:cs typeface="Tahoma"/>
              </a:rPr>
              <a:t>every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time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whenever</a:t>
            </a:r>
            <a:r>
              <a:rPr sz="2200" spc="-8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is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an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update, 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based</a:t>
            </a:r>
            <a:r>
              <a:rPr sz="2200" spc="-8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25" dirty="0">
                <a:solidFill>
                  <a:srgbClr val="3E3E3E"/>
                </a:solidFill>
                <a:latin typeface="Tahoma"/>
                <a:cs typeface="Tahoma"/>
              </a:rPr>
              <a:t>on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predefined</a:t>
            </a:r>
            <a:r>
              <a:rPr sz="2200" spc="-6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release</a:t>
            </a:r>
            <a:r>
              <a:rPr sz="2200" spc="-8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process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models.</a:t>
            </a:r>
            <a:r>
              <a:rPr sz="2200" spc="-7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ahoma"/>
                <a:cs typeface="Tahoma"/>
              </a:rPr>
              <a:t>This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helps</a:t>
            </a:r>
            <a:r>
              <a:rPr sz="2200" spc="-8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in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delivering</a:t>
            </a:r>
            <a:r>
              <a:rPr sz="2200" spc="-6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features </a:t>
            </a:r>
            <a:r>
              <a:rPr sz="2200" spc="-67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and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updates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rapidly</a:t>
            </a:r>
            <a:r>
              <a:rPr sz="2200" spc="-8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and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Tahoma"/>
                <a:cs typeface="Tahoma"/>
              </a:rPr>
              <a:t>reliably.</a:t>
            </a:r>
            <a:endParaRPr sz="2200">
              <a:latin typeface="Tahoma"/>
              <a:cs typeface="Tahoma"/>
            </a:endParaRPr>
          </a:p>
        </p:txBody>
      </p:sp>
      <p:pic>
        <p:nvPicPr>
          <p:cNvPr id="19" name="object 1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342132" y="757427"/>
            <a:ext cx="9619488" cy="36575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936740" y="306451"/>
            <a:ext cx="238379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90" dirty="0">
                <a:solidFill>
                  <a:srgbClr val="3E3E3E"/>
                </a:solidFill>
                <a:latin typeface="Trebuchet MS"/>
                <a:cs typeface="Trebuchet MS"/>
              </a:rPr>
              <a:t>Prerequisites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873740" y="3029711"/>
            <a:ext cx="1943100" cy="3532632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2361945" y="1529841"/>
            <a:ext cx="11372850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938904" marR="5080" indent="-3926204">
              <a:lnSpc>
                <a:spcPct val="100000"/>
              </a:lnSpc>
              <a:spcBef>
                <a:spcPts val="95"/>
              </a:spcBef>
            </a:pPr>
            <a:r>
              <a:rPr sz="2200" spc="95" dirty="0">
                <a:solidFill>
                  <a:srgbClr val="3E3E3E"/>
                </a:solidFill>
                <a:latin typeface="Tahoma"/>
                <a:cs typeface="Tahoma"/>
              </a:rPr>
              <a:t>Here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are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prerequisites</a:t>
            </a:r>
            <a:r>
              <a:rPr sz="2200" spc="-5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for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this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course.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Please</a:t>
            </a:r>
            <a:r>
              <a:rPr sz="2200" spc="-8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ensure</a:t>
            </a:r>
            <a:r>
              <a:rPr sz="2200" spc="-8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that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fundamentals</a:t>
            </a:r>
            <a:r>
              <a:rPr sz="2200" spc="-6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of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Tahoma"/>
                <a:cs typeface="Tahoma"/>
              </a:rPr>
              <a:t>both </a:t>
            </a:r>
            <a:r>
              <a:rPr sz="2200" spc="-67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sz="2200" spc="-12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prerequisites</a:t>
            </a:r>
            <a:r>
              <a:rPr sz="2200" spc="-6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are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ahoma"/>
                <a:cs typeface="Tahoma"/>
              </a:rPr>
              <a:t>clear.</a:t>
            </a:r>
            <a:endParaRPr sz="2200">
              <a:latin typeface="Tahoma"/>
              <a:cs typeface="Tahoma"/>
            </a:endParaRP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634995" y="3826764"/>
            <a:ext cx="4809744" cy="2380488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217920" y="737616"/>
            <a:ext cx="3707891" cy="365759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809235" y="306451"/>
            <a:ext cx="663575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>
                <a:solidFill>
                  <a:srgbClr val="3E3E3E"/>
                </a:solidFill>
              </a:rPr>
              <a:t>Overview</a:t>
            </a:r>
            <a:r>
              <a:rPr spc="-114" dirty="0">
                <a:solidFill>
                  <a:srgbClr val="3E3E3E"/>
                </a:solidFill>
              </a:rPr>
              <a:t> </a:t>
            </a:r>
            <a:r>
              <a:rPr spc="5" dirty="0">
                <a:solidFill>
                  <a:srgbClr val="3E3E3E"/>
                </a:solidFill>
              </a:rPr>
              <a:t>of</a:t>
            </a:r>
            <a:r>
              <a:rPr spc="-100" dirty="0">
                <a:solidFill>
                  <a:srgbClr val="3E3E3E"/>
                </a:solidFill>
              </a:rPr>
              <a:t> </a:t>
            </a:r>
            <a:r>
              <a:rPr spc="-10" dirty="0">
                <a:solidFill>
                  <a:srgbClr val="3E3E3E"/>
                </a:solidFill>
              </a:rPr>
              <a:t>Cloud</a:t>
            </a:r>
            <a:r>
              <a:rPr spc="-80" dirty="0">
                <a:solidFill>
                  <a:srgbClr val="3E3E3E"/>
                </a:solidFill>
              </a:rPr>
              <a:t> </a:t>
            </a:r>
            <a:r>
              <a:rPr spc="-40" dirty="0">
                <a:solidFill>
                  <a:srgbClr val="3E3E3E"/>
                </a:solidFill>
              </a:rPr>
              <a:t>Services</a:t>
            </a:r>
            <a:r>
              <a:rPr spc="-120" dirty="0">
                <a:solidFill>
                  <a:srgbClr val="3E3E3E"/>
                </a:solidFill>
              </a:rPr>
              <a:t> </a:t>
            </a:r>
            <a:r>
              <a:rPr spc="30" dirty="0">
                <a:solidFill>
                  <a:srgbClr val="3E3E3E"/>
                </a:solidFill>
              </a:rPr>
              <a:t>from</a:t>
            </a:r>
            <a:r>
              <a:rPr spc="-90" dirty="0">
                <a:solidFill>
                  <a:srgbClr val="3E3E3E"/>
                </a:solidFill>
              </a:rPr>
              <a:t> </a:t>
            </a:r>
            <a:r>
              <a:rPr spc="-135" dirty="0">
                <a:solidFill>
                  <a:srgbClr val="3E3E3E"/>
                </a:solidFill>
              </a:rPr>
              <a:t>AWS</a:t>
            </a:r>
          </a:p>
        </p:txBody>
      </p:sp>
      <p:sp>
        <p:nvSpPr>
          <p:cNvPr id="4" name="object 4"/>
          <p:cNvSpPr/>
          <p:nvPr/>
        </p:nvSpPr>
        <p:spPr>
          <a:xfrm>
            <a:off x="4014978" y="2445257"/>
            <a:ext cx="11172825" cy="1529080"/>
          </a:xfrm>
          <a:custGeom>
            <a:avLst/>
            <a:gdLst/>
            <a:ahLst/>
            <a:cxnLst/>
            <a:rect l="l" t="t" r="r" b="b"/>
            <a:pathLst>
              <a:path w="11172825" h="1529079">
                <a:moveTo>
                  <a:pt x="0" y="142748"/>
                </a:moveTo>
                <a:lnTo>
                  <a:pt x="7274" y="97617"/>
                </a:lnTo>
                <a:lnTo>
                  <a:pt x="27533" y="58430"/>
                </a:lnTo>
                <a:lnTo>
                  <a:pt x="58430" y="27533"/>
                </a:lnTo>
                <a:lnTo>
                  <a:pt x="97617" y="7274"/>
                </a:lnTo>
                <a:lnTo>
                  <a:pt x="142748" y="0"/>
                </a:lnTo>
                <a:lnTo>
                  <a:pt x="11029695" y="0"/>
                </a:lnTo>
                <a:lnTo>
                  <a:pt x="11074826" y="7274"/>
                </a:lnTo>
                <a:lnTo>
                  <a:pt x="11114013" y="27533"/>
                </a:lnTo>
                <a:lnTo>
                  <a:pt x="11144910" y="58430"/>
                </a:lnTo>
                <a:lnTo>
                  <a:pt x="11165169" y="97617"/>
                </a:lnTo>
                <a:lnTo>
                  <a:pt x="11172443" y="142748"/>
                </a:lnTo>
                <a:lnTo>
                  <a:pt x="11172443" y="1385824"/>
                </a:lnTo>
                <a:lnTo>
                  <a:pt x="11165169" y="1430954"/>
                </a:lnTo>
                <a:lnTo>
                  <a:pt x="11144910" y="1470141"/>
                </a:lnTo>
                <a:lnTo>
                  <a:pt x="11114013" y="1501038"/>
                </a:lnTo>
                <a:lnTo>
                  <a:pt x="11074826" y="1521297"/>
                </a:lnTo>
                <a:lnTo>
                  <a:pt x="11029695" y="1528572"/>
                </a:lnTo>
                <a:lnTo>
                  <a:pt x="142748" y="1528572"/>
                </a:lnTo>
                <a:lnTo>
                  <a:pt x="97617" y="1521297"/>
                </a:lnTo>
                <a:lnTo>
                  <a:pt x="58430" y="1501038"/>
                </a:lnTo>
                <a:lnTo>
                  <a:pt x="27533" y="1470141"/>
                </a:lnTo>
                <a:lnTo>
                  <a:pt x="7274" y="1430954"/>
                </a:lnTo>
                <a:lnTo>
                  <a:pt x="0" y="1385824"/>
                </a:lnTo>
                <a:lnTo>
                  <a:pt x="0" y="142748"/>
                </a:lnTo>
                <a:close/>
              </a:path>
            </a:pathLst>
          </a:custGeom>
          <a:ln w="2540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4311205" y="2073973"/>
            <a:ext cx="2638425" cy="575310"/>
            <a:chOff x="4311205" y="2073973"/>
            <a:chExt cx="2638425" cy="575310"/>
          </a:xfrm>
        </p:grpSpPr>
        <p:sp>
          <p:nvSpPr>
            <p:cNvPr id="6" name="object 6"/>
            <p:cNvSpPr/>
            <p:nvPr/>
          </p:nvSpPr>
          <p:spPr>
            <a:xfrm>
              <a:off x="4315967" y="2078735"/>
              <a:ext cx="2628900" cy="565785"/>
            </a:xfrm>
            <a:custGeom>
              <a:avLst/>
              <a:gdLst/>
              <a:ahLst/>
              <a:cxnLst/>
              <a:rect l="l" t="t" r="r" b="b"/>
              <a:pathLst>
                <a:path w="2628900" h="565785">
                  <a:moveTo>
                    <a:pt x="2534666" y="0"/>
                  </a:moveTo>
                  <a:lnTo>
                    <a:pt x="94234" y="0"/>
                  </a:lnTo>
                  <a:lnTo>
                    <a:pt x="57542" y="7401"/>
                  </a:lnTo>
                  <a:lnTo>
                    <a:pt x="27590" y="27590"/>
                  </a:lnTo>
                  <a:lnTo>
                    <a:pt x="7401" y="57542"/>
                  </a:lnTo>
                  <a:lnTo>
                    <a:pt x="0" y="94234"/>
                  </a:lnTo>
                  <a:lnTo>
                    <a:pt x="0" y="471170"/>
                  </a:lnTo>
                  <a:lnTo>
                    <a:pt x="7401" y="507861"/>
                  </a:lnTo>
                  <a:lnTo>
                    <a:pt x="27590" y="537813"/>
                  </a:lnTo>
                  <a:lnTo>
                    <a:pt x="57542" y="558002"/>
                  </a:lnTo>
                  <a:lnTo>
                    <a:pt x="94234" y="565404"/>
                  </a:lnTo>
                  <a:lnTo>
                    <a:pt x="2534666" y="565404"/>
                  </a:lnTo>
                  <a:lnTo>
                    <a:pt x="2571357" y="558002"/>
                  </a:lnTo>
                  <a:lnTo>
                    <a:pt x="2601309" y="537813"/>
                  </a:lnTo>
                  <a:lnTo>
                    <a:pt x="2621498" y="507861"/>
                  </a:lnTo>
                  <a:lnTo>
                    <a:pt x="2628900" y="471170"/>
                  </a:lnTo>
                  <a:lnTo>
                    <a:pt x="2628900" y="94234"/>
                  </a:lnTo>
                  <a:lnTo>
                    <a:pt x="2621498" y="57542"/>
                  </a:lnTo>
                  <a:lnTo>
                    <a:pt x="2601309" y="27590"/>
                  </a:lnTo>
                  <a:lnTo>
                    <a:pt x="2571357" y="7401"/>
                  </a:lnTo>
                  <a:lnTo>
                    <a:pt x="2534666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315967" y="2078735"/>
              <a:ext cx="2628900" cy="565785"/>
            </a:xfrm>
            <a:custGeom>
              <a:avLst/>
              <a:gdLst/>
              <a:ahLst/>
              <a:cxnLst/>
              <a:rect l="l" t="t" r="r" b="b"/>
              <a:pathLst>
                <a:path w="2628900" h="565785">
                  <a:moveTo>
                    <a:pt x="0" y="94234"/>
                  </a:moveTo>
                  <a:lnTo>
                    <a:pt x="7401" y="57542"/>
                  </a:lnTo>
                  <a:lnTo>
                    <a:pt x="27590" y="27590"/>
                  </a:lnTo>
                  <a:lnTo>
                    <a:pt x="57542" y="7401"/>
                  </a:lnTo>
                  <a:lnTo>
                    <a:pt x="94234" y="0"/>
                  </a:lnTo>
                  <a:lnTo>
                    <a:pt x="2534666" y="0"/>
                  </a:lnTo>
                  <a:lnTo>
                    <a:pt x="2571357" y="7401"/>
                  </a:lnTo>
                  <a:lnTo>
                    <a:pt x="2601309" y="27590"/>
                  </a:lnTo>
                  <a:lnTo>
                    <a:pt x="2621498" y="57542"/>
                  </a:lnTo>
                  <a:lnTo>
                    <a:pt x="2628900" y="94234"/>
                  </a:lnTo>
                  <a:lnTo>
                    <a:pt x="2628900" y="471170"/>
                  </a:lnTo>
                  <a:lnTo>
                    <a:pt x="2621498" y="507861"/>
                  </a:lnTo>
                  <a:lnTo>
                    <a:pt x="2601309" y="537813"/>
                  </a:lnTo>
                  <a:lnTo>
                    <a:pt x="2571357" y="558002"/>
                  </a:lnTo>
                  <a:lnTo>
                    <a:pt x="2534666" y="565404"/>
                  </a:lnTo>
                  <a:lnTo>
                    <a:pt x="94234" y="565404"/>
                  </a:lnTo>
                  <a:lnTo>
                    <a:pt x="57542" y="558002"/>
                  </a:lnTo>
                  <a:lnTo>
                    <a:pt x="27590" y="537813"/>
                  </a:lnTo>
                  <a:lnTo>
                    <a:pt x="7401" y="507861"/>
                  </a:lnTo>
                  <a:lnTo>
                    <a:pt x="0" y="471170"/>
                  </a:lnTo>
                  <a:lnTo>
                    <a:pt x="0" y="94234"/>
                  </a:lnTo>
                  <a:close/>
                </a:path>
              </a:pathLst>
            </a:custGeom>
            <a:ln w="9525">
              <a:solidFill>
                <a:srgbClr val="9CC2E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4301997" y="2166874"/>
            <a:ext cx="10594340" cy="16789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29565">
              <a:lnSpc>
                <a:spcPct val="100000"/>
              </a:lnSpc>
              <a:spcBef>
                <a:spcPts val="95"/>
              </a:spcBef>
            </a:pPr>
            <a:r>
              <a:rPr sz="2200" spc="30" dirty="0">
                <a:solidFill>
                  <a:srgbClr val="FFFFFF"/>
                </a:solidFill>
                <a:latin typeface="Tahoma"/>
                <a:cs typeface="Tahoma"/>
              </a:rPr>
              <a:t>AWS</a:t>
            </a:r>
            <a:r>
              <a:rPr sz="2200" spc="-1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95" dirty="0">
                <a:solidFill>
                  <a:srgbClr val="FFFFFF"/>
                </a:solidFill>
                <a:latin typeface="Tahoma"/>
                <a:cs typeface="Tahoma"/>
              </a:rPr>
              <a:t>CodeBuild</a:t>
            </a:r>
            <a:endParaRPr sz="2200">
              <a:latin typeface="Tahoma"/>
              <a:cs typeface="Tahoma"/>
            </a:endParaRPr>
          </a:p>
          <a:p>
            <a:pPr marL="12700" marR="5080" indent="71120" algn="ctr">
              <a:lnSpc>
                <a:spcPct val="115100"/>
              </a:lnSpc>
              <a:spcBef>
                <a:spcPts val="1270"/>
              </a:spcBef>
            </a:pP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A </a:t>
            </a:r>
            <a:r>
              <a:rPr sz="2200" spc="50" dirty="0">
                <a:solidFill>
                  <a:srgbClr val="3E3E3E"/>
                </a:solidFill>
                <a:latin typeface="Tahoma"/>
                <a:cs typeface="Tahoma"/>
              </a:rPr>
              <a:t>fully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managed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build </a:t>
            </a:r>
            <a:r>
              <a:rPr sz="2200" spc="50" dirty="0">
                <a:solidFill>
                  <a:srgbClr val="3E3E3E"/>
                </a:solidFill>
                <a:latin typeface="Tahoma"/>
                <a:cs typeface="Tahoma"/>
              </a:rPr>
              <a:t>service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to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compile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source </a:t>
            </a:r>
            <a:r>
              <a:rPr sz="2200" spc="40" dirty="0">
                <a:solidFill>
                  <a:srgbClr val="3E3E3E"/>
                </a:solidFill>
                <a:latin typeface="Tahoma"/>
                <a:cs typeface="Tahoma"/>
              </a:rPr>
              <a:t>code, </a:t>
            </a:r>
            <a:r>
              <a:rPr sz="2200" spc="110" dirty="0">
                <a:solidFill>
                  <a:srgbClr val="3E3E3E"/>
                </a:solidFill>
                <a:latin typeface="Tahoma"/>
                <a:cs typeface="Tahoma"/>
              </a:rPr>
              <a:t>run </a:t>
            </a:r>
            <a:r>
              <a:rPr sz="2200" spc="20" dirty="0">
                <a:solidFill>
                  <a:srgbClr val="3E3E3E"/>
                </a:solidFill>
                <a:latin typeface="Tahoma"/>
                <a:cs typeface="Tahoma"/>
              </a:rPr>
              <a:t>tests, </a:t>
            </a: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and produce </a:t>
            </a:r>
            <a:r>
              <a:rPr sz="2200" spc="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ready-to-deploy</a:t>
            </a:r>
            <a:r>
              <a:rPr sz="2200" spc="-7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software</a:t>
            </a:r>
            <a:r>
              <a:rPr sz="2200" spc="-8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ahoma"/>
                <a:cs typeface="Tahoma"/>
              </a:rPr>
              <a:t>packages.</a:t>
            </a:r>
            <a:r>
              <a:rPr sz="2200" spc="-8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-85" dirty="0">
                <a:solidFill>
                  <a:srgbClr val="3E3E3E"/>
                </a:solidFill>
                <a:latin typeface="Tahoma"/>
                <a:cs typeface="Tahoma"/>
              </a:rPr>
              <a:t>It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ahoma"/>
                <a:cs typeface="Tahoma"/>
              </a:rPr>
              <a:t>scales</a:t>
            </a:r>
            <a:r>
              <a:rPr sz="2200" spc="-7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continuously</a:t>
            </a:r>
            <a:r>
              <a:rPr sz="2200" spc="-7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and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processes</a:t>
            </a:r>
            <a:r>
              <a:rPr sz="2200" spc="-8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multiple </a:t>
            </a:r>
            <a:r>
              <a:rPr sz="2200" spc="-67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builds</a:t>
            </a:r>
            <a:r>
              <a:rPr sz="2200" spc="-7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concurrently</a:t>
            </a:r>
            <a:r>
              <a:rPr sz="2200" spc="-8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Tahoma"/>
                <a:cs typeface="Tahoma"/>
              </a:rPr>
              <a:t>leaving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25" dirty="0">
                <a:solidFill>
                  <a:srgbClr val="3E3E3E"/>
                </a:solidFill>
                <a:latin typeface="Tahoma"/>
                <a:cs typeface="Tahoma"/>
              </a:rPr>
              <a:t>no</a:t>
            </a:r>
            <a:r>
              <a:rPr sz="2200" spc="-12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builds</a:t>
            </a:r>
            <a:r>
              <a:rPr sz="2200" spc="-8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waiting</a:t>
            </a:r>
            <a:r>
              <a:rPr sz="2200" spc="-8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in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a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queue.</a:t>
            </a:r>
            <a:endParaRPr sz="2200">
              <a:latin typeface="Tahoma"/>
              <a:cs typeface="Tahoma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4002278" y="5166169"/>
            <a:ext cx="11198225" cy="1912620"/>
            <a:chOff x="4002278" y="5166169"/>
            <a:chExt cx="11198225" cy="1912620"/>
          </a:xfrm>
        </p:grpSpPr>
        <p:sp>
          <p:nvSpPr>
            <p:cNvPr id="10" name="object 10"/>
            <p:cNvSpPr/>
            <p:nvPr/>
          </p:nvSpPr>
          <p:spPr>
            <a:xfrm>
              <a:off x="4014978" y="5537454"/>
              <a:ext cx="11172825" cy="1529080"/>
            </a:xfrm>
            <a:custGeom>
              <a:avLst/>
              <a:gdLst/>
              <a:ahLst/>
              <a:cxnLst/>
              <a:rect l="l" t="t" r="r" b="b"/>
              <a:pathLst>
                <a:path w="11172825" h="1529079">
                  <a:moveTo>
                    <a:pt x="0" y="142748"/>
                  </a:moveTo>
                  <a:lnTo>
                    <a:pt x="7274" y="97617"/>
                  </a:lnTo>
                  <a:lnTo>
                    <a:pt x="27533" y="58430"/>
                  </a:lnTo>
                  <a:lnTo>
                    <a:pt x="58430" y="27533"/>
                  </a:lnTo>
                  <a:lnTo>
                    <a:pt x="97617" y="7274"/>
                  </a:lnTo>
                  <a:lnTo>
                    <a:pt x="142748" y="0"/>
                  </a:lnTo>
                  <a:lnTo>
                    <a:pt x="11029695" y="0"/>
                  </a:lnTo>
                  <a:lnTo>
                    <a:pt x="11074826" y="7274"/>
                  </a:lnTo>
                  <a:lnTo>
                    <a:pt x="11114013" y="27533"/>
                  </a:lnTo>
                  <a:lnTo>
                    <a:pt x="11144910" y="58430"/>
                  </a:lnTo>
                  <a:lnTo>
                    <a:pt x="11165169" y="97617"/>
                  </a:lnTo>
                  <a:lnTo>
                    <a:pt x="11172443" y="142748"/>
                  </a:lnTo>
                  <a:lnTo>
                    <a:pt x="11172443" y="1385824"/>
                  </a:lnTo>
                  <a:lnTo>
                    <a:pt x="11165169" y="1430954"/>
                  </a:lnTo>
                  <a:lnTo>
                    <a:pt x="11144910" y="1470141"/>
                  </a:lnTo>
                  <a:lnTo>
                    <a:pt x="11114013" y="1501038"/>
                  </a:lnTo>
                  <a:lnTo>
                    <a:pt x="11074826" y="1521297"/>
                  </a:lnTo>
                  <a:lnTo>
                    <a:pt x="11029695" y="1528572"/>
                  </a:lnTo>
                  <a:lnTo>
                    <a:pt x="142748" y="1528572"/>
                  </a:lnTo>
                  <a:lnTo>
                    <a:pt x="97617" y="1521297"/>
                  </a:lnTo>
                  <a:lnTo>
                    <a:pt x="58430" y="1501038"/>
                  </a:lnTo>
                  <a:lnTo>
                    <a:pt x="27533" y="1470141"/>
                  </a:lnTo>
                  <a:lnTo>
                    <a:pt x="7274" y="1430954"/>
                  </a:lnTo>
                  <a:lnTo>
                    <a:pt x="0" y="1385824"/>
                  </a:lnTo>
                  <a:lnTo>
                    <a:pt x="0" y="142748"/>
                  </a:lnTo>
                  <a:close/>
                </a:path>
              </a:pathLst>
            </a:custGeom>
            <a:ln w="25400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315968" y="5170932"/>
              <a:ext cx="2628900" cy="565785"/>
            </a:xfrm>
            <a:custGeom>
              <a:avLst/>
              <a:gdLst/>
              <a:ahLst/>
              <a:cxnLst/>
              <a:rect l="l" t="t" r="r" b="b"/>
              <a:pathLst>
                <a:path w="2628900" h="565785">
                  <a:moveTo>
                    <a:pt x="2534666" y="0"/>
                  </a:moveTo>
                  <a:lnTo>
                    <a:pt x="94234" y="0"/>
                  </a:lnTo>
                  <a:lnTo>
                    <a:pt x="57542" y="7401"/>
                  </a:lnTo>
                  <a:lnTo>
                    <a:pt x="27590" y="27590"/>
                  </a:lnTo>
                  <a:lnTo>
                    <a:pt x="7401" y="57542"/>
                  </a:lnTo>
                  <a:lnTo>
                    <a:pt x="0" y="94233"/>
                  </a:lnTo>
                  <a:lnTo>
                    <a:pt x="0" y="471169"/>
                  </a:lnTo>
                  <a:lnTo>
                    <a:pt x="7401" y="507861"/>
                  </a:lnTo>
                  <a:lnTo>
                    <a:pt x="27590" y="537813"/>
                  </a:lnTo>
                  <a:lnTo>
                    <a:pt x="57542" y="558002"/>
                  </a:lnTo>
                  <a:lnTo>
                    <a:pt x="94234" y="565403"/>
                  </a:lnTo>
                  <a:lnTo>
                    <a:pt x="2534666" y="565403"/>
                  </a:lnTo>
                  <a:lnTo>
                    <a:pt x="2571357" y="558002"/>
                  </a:lnTo>
                  <a:lnTo>
                    <a:pt x="2601309" y="537813"/>
                  </a:lnTo>
                  <a:lnTo>
                    <a:pt x="2621498" y="507861"/>
                  </a:lnTo>
                  <a:lnTo>
                    <a:pt x="2628900" y="471169"/>
                  </a:lnTo>
                  <a:lnTo>
                    <a:pt x="2628900" y="94233"/>
                  </a:lnTo>
                  <a:lnTo>
                    <a:pt x="2621498" y="57542"/>
                  </a:lnTo>
                  <a:lnTo>
                    <a:pt x="2601309" y="27590"/>
                  </a:lnTo>
                  <a:lnTo>
                    <a:pt x="2571357" y="7401"/>
                  </a:lnTo>
                  <a:lnTo>
                    <a:pt x="2534666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315968" y="5170932"/>
              <a:ext cx="2628900" cy="565785"/>
            </a:xfrm>
            <a:custGeom>
              <a:avLst/>
              <a:gdLst/>
              <a:ahLst/>
              <a:cxnLst/>
              <a:rect l="l" t="t" r="r" b="b"/>
              <a:pathLst>
                <a:path w="2628900" h="565785">
                  <a:moveTo>
                    <a:pt x="0" y="94233"/>
                  </a:moveTo>
                  <a:lnTo>
                    <a:pt x="7401" y="57542"/>
                  </a:lnTo>
                  <a:lnTo>
                    <a:pt x="27590" y="27590"/>
                  </a:lnTo>
                  <a:lnTo>
                    <a:pt x="57542" y="7401"/>
                  </a:lnTo>
                  <a:lnTo>
                    <a:pt x="94234" y="0"/>
                  </a:lnTo>
                  <a:lnTo>
                    <a:pt x="2534666" y="0"/>
                  </a:lnTo>
                  <a:lnTo>
                    <a:pt x="2571357" y="7401"/>
                  </a:lnTo>
                  <a:lnTo>
                    <a:pt x="2601309" y="27590"/>
                  </a:lnTo>
                  <a:lnTo>
                    <a:pt x="2621498" y="57542"/>
                  </a:lnTo>
                  <a:lnTo>
                    <a:pt x="2628900" y="94233"/>
                  </a:lnTo>
                  <a:lnTo>
                    <a:pt x="2628900" y="471169"/>
                  </a:lnTo>
                  <a:lnTo>
                    <a:pt x="2621498" y="507861"/>
                  </a:lnTo>
                  <a:lnTo>
                    <a:pt x="2601309" y="537813"/>
                  </a:lnTo>
                  <a:lnTo>
                    <a:pt x="2571357" y="558002"/>
                  </a:lnTo>
                  <a:lnTo>
                    <a:pt x="2534666" y="565403"/>
                  </a:lnTo>
                  <a:lnTo>
                    <a:pt x="94234" y="565403"/>
                  </a:lnTo>
                  <a:lnTo>
                    <a:pt x="57542" y="558002"/>
                  </a:lnTo>
                  <a:lnTo>
                    <a:pt x="27590" y="537813"/>
                  </a:lnTo>
                  <a:lnTo>
                    <a:pt x="7401" y="507861"/>
                  </a:lnTo>
                  <a:lnTo>
                    <a:pt x="0" y="471169"/>
                  </a:lnTo>
                  <a:lnTo>
                    <a:pt x="0" y="94233"/>
                  </a:lnTo>
                  <a:close/>
                </a:path>
              </a:pathLst>
            </a:custGeom>
            <a:ln w="9525">
              <a:solidFill>
                <a:srgbClr val="9CC2E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4218178" y="5259451"/>
            <a:ext cx="10764520" cy="16795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0195">
              <a:lnSpc>
                <a:spcPct val="100000"/>
              </a:lnSpc>
              <a:spcBef>
                <a:spcPts val="95"/>
              </a:spcBef>
            </a:pPr>
            <a:r>
              <a:rPr sz="2200" spc="30" dirty="0">
                <a:solidFill>
                  <a:srgbClr val="FFFFFF"/>
                </a:solidFill>
                <a:latin typeface="Tahoma"/>
                <a:cs typeface="Tahoma"/>
              </a:rPr>
              <a:t>AWS</a:t>
            </a:r>
            <a:r>
              <a:rPr sz="2200" spc="-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FFFFFF"/>
                </a:solidFill>
                <a:latin typeface="Tahoma"/>
                <a:cs typeface="Tahoma"/>
              </a:rPr>
              <a:t>CodeDeploy</a:t>
            </a:r>
            <a:endParaRPr sz="2200">
              <a:latin typeface="Tahoma"/>
              <a:cs typeface="Tahoma"/>
            </a:endParaRPr>
          </a:p>
          <a:p>
            <a:pPr marL="12065" marR="5080" indent="-3810" algn="ctr">
              <a:lnSpc>
                <a:spcPct val="115100"/>
              </a:lnSpc>
              <a:spcBef>
                <a:spcPts val="1270"/>
              </a:spcBef>
            </a:pPr>
            <a:r>
              <a:rPr sz="2200" spc="30" dirty="0">
                <a:solidFill>
                  <a:srgbClr val="3E3E3E"/>
                </a:solidFill>
                <a:latin typeface="Tahoma"/>
                <a:cs typeface="Tahoma"/>
              </a:rPr>
              <a:t>AWS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CodeDeploy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automates code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deployments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to 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any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instance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by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avoiding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downtime</a:t>
            </a:r>
            <a:r>
              <a:rPr sz="2200" spc="-8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during</a:t>
            </a:r>
            <a:r>
              <a:rPr sz="2200" spc="-7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application</a:t>
            </a:r>
            <a:r>
              <a:rPr sz="2200" spc="-7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Tahoma"/>
                <a:cs typeface="Tahoma"/>
              </a:rPr>
              <a:t>deployment</a:t>
            </a:r>
            <a:r>
              <a:rPr sz="2200" spc="-5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and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handling</a:t>
            </a:r>
            <a:r>
              <a:rPr sz="2200" spc="-8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complexity</a:t>
            </a:r>
            <a:r>
              <a:rPr sz="2200" spc="-6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of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updating </a:t>
            </a:r>
            <a:r>
              <a:rPr sz="2200" spc="-67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applications.</a:t>
            </a:r>
            <a:endParaRPr sz="2200">
              <a:latin typeface="Tahoma"/>
              <a:cs typeface="Tahoma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1701545" y="2166366"/>
            <a:ext cx="1859280" cy="2086610"/>
            <a:chOff x="1701545" y="2166366"/>
            <a:chExt cx="1859280" cy="2086610"/>
          </a:xfrm>
        </p:grpSpPr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20595" y="2185416"/>
              <a:ext cx="1821180" cy="2048255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1711070" y="2175891"/>
              <a:ext cx="1840230" cy="2067560"/>
            </a:xfrm>
            <a:custGeom>
              <a:avLst/>
              <a:gdLst/>
              <a:ahLst/>
              <a:cxnLst/>
              <a:rect l="l" t="t" r="r" b="b"/>
              <a:pathLst>
                <a:path w="1840229" h="2067560">
                  <a:moveTo>
                    <a:pt x="0" y="2067305"/>
                  </a:moveTo>
                  <a:lnTo>
                    <a:pt x="1840230" y="2067305"/>
                  </a:lnTo>
                  <a:lnTo>
                    <a:pt x="1840230" y="0"/>
                  </a:lnTo>
                  <a:lnTo>
                    <a:pt x="0" y="0"/>
                  </a:lnTo>
                  <a:lnTo>
                    <a:pt x="0" y="2067305"/>
                  </a:lnTo>
                  <a:close/>
                </a:path>
              </a:pathLst>
            </a:custGeom>
            <a:ln w="19050">
              <a:solidFill>
                <a:srgbClr val="9CC2E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7" name="object 17"/>
          <p:cNvGrpSpPr/>
          <p:nvPr/>
        </p:nvGrpSpPr>
        <p:grpSpPr>
          <a:xfrm>
            <a:off x="1701545" y="5243321"/>
            <a:ext cx="1859280" cy="2085339"/>
            <a:chOff x="1701545" y="5243321"/>
            <a:chExt cx="1859280" cy="2085339"/>
          </a:xfrm>
        </p:grpSpPr>
        <p:pic>
          <p:nvPicPr>
            <p:cNvPr id="18" name="object 1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20595" y="5262371"/>
              <a:ext cx="1821180" cy="2046732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1711070" y="5252846"/>
              <a:ext cx="1840230" cy="2066289"/>
            </a:xfrm>
            <a:custGeom>
              <a:avLst/>
              <a:gdLst/>
              <a:ahLst/>
              <a:cxnLst/>
              <a:rect l="l" t="t" r="r" b="b"/>
              <a:pathLst>
                <a:path w="1840229" h="2066290">
                  <a:moveTo>
                    <a:pt x="0" y="2065782"/>
                  </a:moveTo>
                  <a:lnTo>
                    <a:pt x="1840230" y="2065782"/>
                  </a:lnTo>
                  <a:lnTo>
                    <a:pt x="1840230" y="0"/>
                  </a:lnTo>
                  <a:lnTo>
                    <a:pt x="0" y="0"/>
                  </a:lnTo>
                  <a:lnTo>
                    <a:pt x="0" y="2065782"/>
                  </a:lnTo>
                  <a:close/>
                </a:path>
              </a:pathLst>
            </a:custGeom>
            <a:ln w="19050">
              <a:solidFill>
                <a:srgbClr val="9CC2E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0" name="object 2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342132" y="757427"/>
            <a:ext cx="9619488" cy="365759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809235" y="306451"/>
            <a:ext cx="663575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>
                <a:solidFill>
                  <a:srgbClr val="3E3E3E"/>
                </a:solidFill>
              </a:rPr>
              <a:t>Overview</a:t>
            </a:r>
            <a:r>
              <a:rPr spc="-114" dirty="0">
                <a:solidFill>
                  <a:srgbClr val="3E3E3E"/>
                </a:solidFill>
              </a:rPr>
              <a:t> </a:t>
            </a:r>
            <a:r>
              <a:rPr spc="5" dirty="0">
                <a:solidFill>
                  <a:srgbClr val="3E3E3E"/>
                </a:solidFill>
              </a:rPr>
              <a:t>of</a:t>
            </a:r>
            <a:r>
              <a:rPr spc="-100" dirty="0">
                <a:solidFill>
                  <a:srgbClr val="3E3E3E"/>
                </a:solidFill>
              </a:rPr>
              <a:t> </a:t>
            </a:r>
            <a:r>
              <a:rPr spc="-10" dirty="0">
                <a:solidFill>
                  <a:srgbClr val="3E3E3E"/>
                </a:solidFill>
              </a:rPr>
              <a:t>Cloud</a:t>
            </a:r>
            <a:r>
              <a:rPr spc="-80" dirty="0">
                <a:solidFill>
                  <a:srgbClr val="3E3E3E"/>
                </a:solidFill>
              </a:rPr>
              <a:t> </a:t>
            </a:r>
            <a:r>
              <a:rPr spc="-40" dirty="0">
                <a:solidFill>
                  <a:srgbClr val="3E3E3E"/>
                </a:solidFill>
              </a:rPr>
              <a:t>Services</a:t>
            </a:r>
            <a:r>
              <a:rPr spc="-120" dirty="0">
                <a:solidFill>
                  <a:srgbClr val="3E3E3E"/>
                </a:solidFill>
              </a:rPr>
              <a:t> </a:t>
            </a:r>
            <a:r>
              <a:rPr spc="30" dirty="0">
                <a:solidFill>
                  <a:srgbClr val="3E3E3E"/>
                </a:solidFill>
              </a:rPr>
              <a:t>from</a:t>
            </a:r>
            <a:r>
              <a:rPr spc="-90" dirty="0">
                <a:solidFill>
                  <a:srgbClr val="3E3E3E"/>
                </a:solidFill>
              </a:rPr>
              <a:t> </a:t>
            </a:r>
            <a:r>
              <a:rPr spc="-135" dirty="0">
                <a:solidFill>
                  <a:srgbClr val="3E3E3E"/>
                </a:solidFill>
              </a:rPr>
              <a:t>AWS</a:t>
            </a:r>
          </a:p>
        </p:txBody>
      </p:sp>
      <p:sp>
        <p:nvSpPr>
          <p:cNvPr id="4" name="object 4"/>
          <p:cNvSpPr/>
          <p:nvPr/>
        </p:nvSpPr>
        <p:spPr>
          <a:xfrm>
            <a:off x="4014978" y="2445257"/>
            <a:ext cx="11172825" cy="1529080"/>
          </a:xfrm>
          <a:custGeom>
            <a:avLst/>
            <a:gdLst/>
            <a:ahLst/>
            <a:cxnLst/>
            <a:rect l="l" t="t" r="r" b="b"/>
            <a:pathLst>
              <a:path w="11172825" h="1529079">
                <a:moveTo>
                  <a:pt x="0" y="142748"/>
                </a:moveTo>
                <a:lnTo>
                  <a:pt x="7274" y="97617"/>
                </a:lnTo>
                <a:lnTo>
                  <a:pt x="27533" y="58430"/>
                </a:lnTo>
                <a:lnTo>
                  <a:pt x="58430" y="27533"/>
                </a:lnTo>
                <a:lnTo>
                  <a:pt x="97617" y="7274"/>
                </a:lnTo>
                <a:lnTo>
                  <a:pt x="142748" y="0"/>
                </a:lnTo>
                <a:lnTo>
                  <a:pt x="11029695" y="0"/>
                </a:lnTo>
                <a:lnTo>
                  <a:pt x="11074826" y="7274"/>
                </a:lnTo>
                <a:lnTo>
                  <a:pt x="11114013" y="27533"/>
                </a:lnTo>
                <a:lnTo>
                  <a:pt x="11144910" y="58430"/>
                </a:lnTo>
                <a:lnTo>
                  <a:pt x="11165169" y="97617"/>
                </a:lnTo>
                <a:lnTo>
                  <a:pt x="11172443" y="142748"/>
                </a:lnTo>
                <a:lnTo>
                  <a:pt x="11172443" y="1385824"/>
                </a:lnTo>
                <a:lnTo>
                  <a:pt x="11165169" y="1430954"/>
                </a:lnTo>
                <a:lnTo>
                  <a:pt x="11144910" y="1470141"/>
                </a:lnTo>
                <a:lnTo>
                  <a:pt x="11114013" y="1501038"/>
                </a:lnTo>
                <a:lnTo>
                  <a:pt x="11074826" y="1521297"/>
                </a:lnTo>
                <a:lnTo>
                  <a:pt x="11029695" y="1528572"/>
                </a:lnTo>
                <a:lnTo>
                  <a:pt x="142748" y="1528572"/>
                </a:lnTo>
                <a:lnTo>
                  <a:pt x="97617" y="1521297"/>
                </a:lnTo>
                <a:lnTo>
                  <a:pt x="58430" y="1501038"/>
                </a:lnTo>
                <a:lnTo>
                  <a:pt x="27533" y="1470141"/>
                </a:lnTo>
                <a:lnTo>
                  <a:pt x="7274" y="1430954"/>
                </a:lnTo>
                <a:lnTo>
                  <a:pt x="0" y="1385824"/>
                </a:lnTo>
                <a:lnTo>
                  <a:pt x="0" y="142748"/>
                </a:lnTo>
                <a:close/>
              </a:path>
            </a:pathLst>
          </a:custGeom>
          <a:ln w="2540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4311205" y="2073973"/>
            <a:ext cx="2638425" cy="575310"/>
            <a:chOff x="4311205" y="2073973"/>
            <a:chExt cx="2638425" cy="575310"/>
          </a:xfrm>
        </p:grpSpPr>
        <p:sp>
          <p:nvSpPr>
            <p:cNvPr id="6" name="object 6"/>
            <p:cNvSpPr/>
            <p:nvPr/>
          </p:nvSpPr>
          <p:spPr>
            <a:xfrm>
              <a:off x="4315967" y="2078735"/>
              <a:ext cx="2628900" cy="565785"/>
            </a:xfrm>
            <a:custGeom>
              <a:avLst/>
              <a:gdLst/>
              <a:ahLst/>
              <a:cxnLst/>
              <a:rect l="l" t="t" r="r" b="b"/>
              <a:pathLst>
                <a:path w="2628900" h="565785">
                  <a:moveTo>
                    <a:pt x="2534666" y="0"/>
                  </a:moveTo>
                  <a:lnTo>
                    <a:pt x="94234" y="0"/>
                  </a:lnTo>
                  <a:lnTo>
                    <a:pt x="57542" y="7401"/>
                  </a:lnTo>
                  <a:lnTo>
                    <a:pt x="27590" y="27590"/>
                  </a:lnTo>
                  <a:lnTo>
                    <a:pt x="7401" y="57542"/>
                  </a:lnTo>
                  <a:lnTo>
                    <a:pt x="0" y="94234"/>
                  </a:lnTo>
                  <a:lnTo>
                    <a:pt x="0" y="471170"/>
                  </a:lnTo>
                  <a:lnTo>
                    <a:pt x="7401" y="507861"/>
                  </a:lnTo>
                  <a:lnTo>
                    <a:pt x="27590" y="537813"/>
                  </a:lnTo>
                  <a:lnTo>
                    <a:pt x="57542" y="558002"/>
                  </a:lnTo>
                  <a:lnTo>
                    <a:pt x="94234" y="565404"/>
                  </a:lnTo>
                  <a:lnTo>
                    <a:pt x="2534666" y="565404"/>
                  </a:lnTo>
                  <a:lnTo>
                    <a:pt x="2571357" y="558002"/>
                  </a:lnTo>
                  <a:lnTo>
                    <a:pt x="2601309" y="537813"/>
                  </a:lnTo>
                  <a:lnTo>
                    <a:pt x="2621498" y="507861"/>
                  </a:lnTo>
                  <a:lnTo>
                    <a:pt x="2628900" y="471170"/>
                  </a:lnTo>
                  <a:lnTo>
                    <a:pt x="2628900" y="94234"/>
                  </a:lnTo>
                  <a:lnTo>
                    <a:pt x="2621498" y="57542"/>
                  </a:lnTo>
                  <a:lnTo>
                    <a:pt x="2601309" y="27590"/>
                  </a:lnTo>
                  <a:lnTo>
                    <a:pt x="2571357" y="7401"/>
                  </a:lnTo>
                  <a:lnTo>
                    <a:pt x="2534666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315967" y="2078735"/>
              <a:ext cx="2628900" cy="565785"/>
            </a:xfrm>
            <a:custGeom>
              <a:avLst/>
              <a:gdLst/>
              <a:ahLst/>
              <a:cxnLst/>
              <a:rect l="l" t="t" r="r" b="b"/>
              <a:pathLst>
                <a:path w="2628900" h="565785">
                  <a:moveTo>
                    <a:pt x="0" y="94234"/>
                  </a:moveTo>
                  <a:lnTo>
                    <a:pt x="7401" y="57542"/>
                  </a:lnTo>
                  <a:lnTo>
                    <a:pt x="27590" y="27590"/>
                  </a:lnTo>
                  <a:lnTo>
                    <a:pt x="57542" y="7401"/>
                  </a:lnTo>
                  <a:lnTo>
                    <a:pt x="94234" y="0"/>
                  </a:lnTo>
                  <a:lnTo>
                    <a:pt x="2534666" y="0"/>
                  </a:lnTo>
                  <a:lnTo>
                    <a:pt x="2571357" y="7401"/>
                  </a:lnTo>
                  <a:lnTo>
                    <a:pt x="2601309" y="27590"/>
                  </a:lnTo>
                  <a:lnTo>
                    <a:pt x="2621498" y="57542"/>
                  </a:lnTo>
                  <a:lnTo>
                    <a:pt x="2628900" y="94234"/>
                  </a:lnTo>
                  <a:lnTo>
                    <a:pt x="2628900" y="471170"/>
                  </a:lnTo>
                  <a:lnTo>
                    <a:pt x="2621498" y="507861"/>
                  </a:lnTo>
                  <a:lnTo>
                    <a:pt x="2601309" y="537813"/>
                  </a:lnTo>
                  <a:lnTo>
                    <a:pt x="2571357" y="558002"/>
                  </a:lnTo>
                  <a:lnTo>
                    <a:pt x="2534666" y="565404"/>
                  </a:lnTo>
                  <a:lnTo>
                    <a:pt x="94234" y="565404"/>
                  </a:lnTo>
                  <a:lnTo>
                    <a:pt x="57542" y="558002"/>
                  </a:lnTo>
                  <a:lnTo>
                    <a:pt x="27590" y="537813"/>
                  </a:lnTo>
                  <a:lnTo>
                    <a:pt x="7401" y="507861"/>
                  </a:lnTo>
                  <a:lnTo>
                    <a:pt x="0" y="471170"/>
                  </a:lnTo>
                  <a:lnTo>
                    <a:pt x="0" y="94234"/>
                  </a:lnTo>
                  <a:close/>
                </a:path>
              </a:pathLst>
            </a:custGeom>
            <a:ln w="9525">
              <a:solidFill>
                <a:srgbClr val="9CC2E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4221226" y="2166874"/>
            <a:ext cx="10826750" cy="16789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81965">
              <a:lnSpc>
                <a:spcPct val="100000"/>
              </a:lnSpc>
              <a:spcBef>
                <a:spcPts val="95"/>
              </a:spcBef>
            </a:pPr>
            <a:r>
              <a:rPr sz="2200" spc="30" dirty="0">
                <a:solidFill>
                  <a:srgbClr val="FFFFFF"/>
                </a:solidFill>
                <a:latin typeface="Tahoma"/>
                <a:cs typeface="Tahoma"/>
              </a:rPr>
              <a:t>AWS</a:t>
            </a:r>
            <a:r>
              <a:rPr sz="2200" spc="-1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FFFFFF"/>
                </a:solidFill>
                <a:latin typeface="Tahoma"/>
                <a:cs typeface="Tahoma"/>
              </a:rPr>
              <a:t>CodeStar</a:t>
            </a:r>
            <a:endParaRPr sz="2200">
              <a:latin typeface="Tahoma"/>
              <a:cs typeface="Tahoma"/>
            </a:endParaRPr>
          </a:p>
          <a:p>
            <a:pPr marL="12065" marR="5080" algn="ctr">
              <a:lnSpc>
                <a:spcPct val="115100"/>
              </a:lnSpc>
              <a:spcBef>
                <a:spcPts val="1270"/>
              </a:spcBef>
            </a:pP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A</a:t>
            </a:r>
            <a:r>
              <a:rPr sz="2200" spc="-12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unified</a:t>
            </a:r>
            <a:r>
              <a:rPr sz="2200" spc="-6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user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interface</a:t>
            </a:r>
            <a:r>
              <a:rPr sz="2200" spc="-7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to</a:t>
            </a:r>
            <a:r>
              <a:rPr sz="2200" spc="-12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manage</a:t>
            </a:r>
            <a:r>
              <a:rPr sz="2200" spc="-8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ahoma"/>
                <a:cs typeface="Tahoma"/>
              </a:rPr>
              <a:t>all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software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development</a:t>
            </a:r>
            <a:r>
              <a:rPr sz="2200" spc="-8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ahoma"/>
                <a:cs typeface="Tahoma"/>
              </a:rPr>
              <a:t>activities</a:t>
            </a:r>
            <a:r>
              <a:rPr sz="2200" spc="-8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in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10" dirty="0">
                <a:solidFill>
                  <a:srgbClr val="3E3E3E"/>
                </a:solidFill>
                <a:latin typeface="Tahoma"/>
                <a:cs typeface="Tahoma"/>
              </a:rPr>
              <a:t>one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Tahoma"/>
                <a:cs typeface="Tahoma"/>
              </a:rPr>
              <a:t>place. </a:t>
            </a:r>
            <a:r>
              <a:rPr sz="2200" spc="-67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Tahoma"/>
                <a:cs typeface="Tahoma"/>
              </a:rPr>
              <a:t>An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entire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continuous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delivery</a:t>
            </a:r>
            <a:r>
              <a:rPr sz="2200" spc="-7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toolchain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can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be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set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25" dirty="0">
                <a:solidFill>
                  <a:srgbClr val="3E3E3E"/>
                </a:solidFill>
                <a:latin typeface="Tahoma"/>
                <a:cs typeface="Tahoma"/>
              </a:rPr>
              <a:t>up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in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minutes,</a:t>
            </a:r>
            <a:r>
              <a:rPr sz="2200" spc="-7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allowing</a:t>
            </a:r>
            <a:r>
              <a:rPr sz="2200" spc="-7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users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to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start</a:t>
            </a:r>
            <a:r>
              <a:rPr sz="2200" spc="-12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releasing</a:t>
            </a:r>
            <a:r>
              <a:rPr sz="2200" spc="-8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code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ahoma"/>
                <a:cs typeface="Tahoma"/>
              </a:rPr>
              <a:t>faster.</a:t>
            </a:r>
            <a:endParaRPr sz="2200">
              <a:latin typeface="Tahoma"/>
              <a:cs typeface="Tahoma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4002278" y="5166169"/>
            <a:ext cx="11198225" cy="1912620"/>
            <a:chOff x="4002278" y="5166169"/>
            <a:chExt cx="11198225" cy="1912620"/>
          </a:xfrm>
        </p:grpSpPr>
        <p:sp>
          <p:nvSpPr>
            <p:cNvPr id="10" name="object 10"/>
            <p:cNvSpPr/>
            <p:nvPr/>
          </p:nvSpPr>
          <p:spPr>
            <a:xfrm>
              <a:off x="4014978" y="5537454"/>
              <a:ext cx="11172825" cy="1529080"/>
            </a:xfrm>
            <a:custGeom>
              <a:avLst/>
              <a:gdLst/>
              <a:ahLst/>
              <a:cxnLst/>
              <a:rect l="l" t="t" r="r" b="b"/>
              <a:pathLst>
                <a:path w="11172825" h="1529079">
                  <a:moveTo>
                    <a:pt x="0" y="142748"/>
                  </a:moveTo>
                  <a:lnTo>
                    <a:pt x="7274" y="97617"/>
                  </a:lnTo>
                  <a:lnTo>
                    <a:pt x="27533" y="58430"/>
                  </a:lnTo>
                  <a:lnTo>
                    <a:pt x="58430" y="27533"/>
                  </a:lnTo>
                  <a:lnTo>
                    <a:pt x="97617" y="7274"/>
                  </a:lnTo>
                  <a:lnTo>
                    <a:pt x="142748" y="0"/>
                  </a:lnTo>
                  <a:lnTo>
                    <a:pt x="11029695" y="0"/>
                  </a:lnTo>
                  <a:lnTo>
                    <a:pt x="11074826" y="7274"/>
                  </a:lnTo>
                  <a:lnTo>
                    <a:pt x="11114013" y="27533"/>
                  </a:lnTo>
                  <a:lnTo>
                    <a:pt x="11144910" y="58430"/>
                  </a:lnTo>
                  <a:lnTo>
                    <a:pt x="11165169" y="97617"/>
                  </a:lnTo>
                  <a:lnTo>
                    <a:pt x="11172443" y="142748"/>
                  </a:lnTo>
                  <a:lnTo>
                    <a:pt x="11172443" y="1385824"/>
                  </a:lnTo>
                  <a:lnTo>
                    <a:pt x="11165169" y="1430954"/>
                  </a:lnTo>
                  <a:lnTo>
                    <a:pt x="11144910" y="1470141"/>
                  </a:lnTo>
                  <a:lnTo>
                    <a:pt x="11114013" y="1501038"/>
                  </a:lnTo>
                  <a:lnTo>
                    <a:pt x="11074826" y="1521297"/>
                  </a:lnTo>
                  <a:lnTo>
                    <a:pt x="11029695" y="1528572"/>
                  </a:lnTo>
                  <a:lnTo>
                    <a:pt x="142748" y="1528572"/>
                  </a:lnTo>
                  <a:lnTo>
                    <a:pt x="97617" y="1521297"/>
                  </a:lnTo>
                  <a:lnTo>
                    <a:pt x="58430" y="1501038"/>
                  </a:lnTo>
                  <a:lnTo>
                    <a:pt x="27533" y="1470141"/>
                  </a:lnTo>
                  <a:lnTo>
                    <a:pt x="7274" y="1430954"/>
                  </a:lnTo>
                  <a:lnTo>
                    <a:pt x="0" y="1385824"/>
                  </a:lnTo>
                  <a:lnTo>
                    <a:pt x="0" y="142748"/>
                  </a:lnTo>
                  <a:close/>
                </a:path>
              </a:pathLst>
            </a:custGeom>
            <a:ln w="25400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315968" y="5170932"/>
              <a:ext cx="2628900" cy="565785"/>
            </a:xfrm>
            <a:custGeom>
              <a:avLst/>
              <a:gdLst/>
              <a:ahLst/>
              <a:cxnLst/>
              <a:rect l="l" t="t" r="r" b="b"/>
              <a:pathLst>
                <a:path w="2628900" h="565785">
                  <a:moveTo>
                    <a:pt x="2534666" y="0"/>
                  </a:moveTo>
                  <a:lnTo>
                    <a:pt x="94234" y="0"/>
                  </a:lnTo>
                  <a:lnTo>
                    <a:pt x="57542" y="7401"/>
                  </a:lnTo>
                  <a:lnTo>
                    <a:pt x="27590" y="27590"/>
                  </a:lnTo>
                  <a:lnTo>
                    <a:pt x="7401" y="57542"/>
                  </a:lnTo>
                  <a:lnTo>
                    <a:pt x="0" y="94233"/>
                  </a:lnTo>
                  <a:lnTo>
                    <a:pt x="0" y="471169"/>
                  </a:lnTo>
                  <a:lnTo>
                    <a:pt x="7401" y="507861"/>
                  </a:lnTo>
                  <a:lnTo>
                    <a:pt x="27590" y="537813"/>
                  </a:lnTo>
                  <a:lnTo>
                    <a:pt x="57542" y="558002"/>
                  </a:lnTo>
                  <a:lnTo>
                    <a:pt x="94234" y="565403"/>
                  </a:lnTo>
                  <a:lnTo>
                    <a:pt x="2534666" y="565403"/>
                  </a:lnTo>
                  <a:lnTo>
                    <a:pt x="2571357" y="558002"/>
                  </a:lnTo>
                  <a:lnTo>
                    <a:pt x="2601309" y="537813"/>
                  </a:lnTo>
                  <a:lnTo>
                    <a:pt x="2621498" y="507861"/>
                  </a:lnTo>
                  <a:lnTo>
                    <a:pt x="2628900" y="471169"/>
                  </a:lnTo>
                  <a:lnTo>
                    <a:pt x="2628900" y="94233"/>
                  </a:lnTo>
                  <a:lnTo>
                    <a:pt x="2621498" y="57542"/>
                  </a:lnTo>
                  <a:lnTo>
                    <a:pt x="2601309" y="27590"/>
                  </a:lnTo>
                  <a:lnTo>
                    <a:pt x="2571357" y="7401"/>
                  </a:lnTo>
                  <a:lnTo>
                    <a:pt x="2534666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315968" y="5170932"/>
              <a:ext cx="2628900" cy="565785"/>
            </a:xfrm>
            <a:custGeom>
              <a:avLst/>
              <a:gdLst/>
              <a:ahLst/>
              <a:cxnLst/>
              <a:rect l="l" t="t" r="r" b="b"/>
              <a:pathLst>
                <a:path w="2628900" h="565785">
                  <a:moveTo>
                    <a:pt x="0" y="94233"/>
                  </a:moveTo>
                  <a:lnTo>
                    <a:pt x="7401" y="57542"/>
                  </a:lnTo>
                  <a:lnTo>
                    <a:pt x="27590" y="27590"/>
                  </a:lnTo>
                  <a:lnTo>
                    <a:pt x="57542" y="7401"/>
                  </a:lnTo>
                  <a:lnTo>
                    <a:pt x="94234" y="0"/>
                  </a:lnTo>
                  <a:lnTo>
                    <a:pt x="2534666" y="0"/>
                  </a:lnTo>
                  <a:lnTo>
                    <a:pt x="2571357" y="7401"/>
                  </a:lnTo>
                  <a:lnTo>
                    <a:pt x="2601309" y="27590"/>
                  </a:lnTo>
                  <a:lnTo>
                    <a:pt x="2621498" y="57542"/>
                  </a:lnTo>
                  <a:lnTo>
                    <a:pt x="2628900" y="94233"/>
                  </a:lnTo>
                  <a:lnTo>
                    <a:pt x="2628900" y="471169"/>
                  </a:lnTo>
                  <a:lnTo>
                    <a:pt x="2621498" y="507861"/>
                  </a:lnTo>
                  <a:lnTo>
                    <a:pt x="2601309" y="537813"/>
                  </a:lnTo>
                  <a:lnTo>
                    <a:pt x="2571357" y="558002"/>
                  </a:lnTo>
                  <a:lnTo>
                    <a:pt x="2534666" y="565403"/>
                  </a:lnTo>
                  <a:lnTo>
                    <a:pt x="94234" y="565403"/>
                  </a:lnTo>
                  <a:lnTo>
                    <a:pt x="57542" y="558002"/>
                  </a:lnTo>
                  <a:lnTo>
                    <a:pt x="27590" y="537813"/>
                  </a:lnTo>
                  <a:lnTo>
                    <a:pt x="7401" y="507861"/>
                  </a:lnTo>
                  <a:lnTo>
                    <a:pt x="0" y="471169"/>
                  </a:lnTo>
                  <a:lnTo>
                    <a:pt x="0" y="94233"/>
                  </a:lnTo>
                  <a:close/>
                </a:path>
              </a:pathLst>
            </a:custGeom>
            <a:ln w="9525">
              <a:solidFill>
                <a:srgbClr val="9CC2E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4225797" y="5259451"/>
            <a:ext cx="10742930" cy="16795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94995">
              <a:lnSpc>
                <a:spcPct val="100000"/>
              </a:lnSpc>
              <a:spcBef>
                <a:spcPts val="95"/>
              </a:spcBef>
            </a:pPr>
            <a:r>
              <a:rPr sz="2200" spc="105" dirty="0">
                <a:solidFill>
                  <a:srgbClr val="FFFFFF"/>
                </a:solidFill>
                <a:latin typeface="Tahoma"/>
                <a:cs typeface="Tahoma"/>
              </a:rPr>
              <a:t>Amazon</a:t>
            </a:r>
            <a:r>
              <a:rPr sz="2200" spc="-1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10" dirty="0">
                <a:solidFill>
                  <a:srgbClr val="FFFFFF"/>
                </a:solidFill>
                <a:latin typeface="Tahoma"/>
                <a:cs typeface="Tahoma"/>
              </a:rPr>
              <a:t>ECS</a:t>
            </a:r>
            <a:endParaRPr sz="2200">
              <a:latin typeface="Tahoma"/>
              <a:cs typeface="Tahoma"/>
            </a:endParaRPr>
          </a:p>
          <a:p>
            <a:pPr marL="12700" marR="5080" algn="ctr">
              <a:lnSpc>
                <a:spcPct val="115100"/>
              </a:lnSpc>
              <a:spcBef>
                <a:spcPts val="1270"/>
              </a:spcBef>
            </a:pPr>
            <a:r>
              <a:rPr sz="2200" spc="35" dirty="0">
                <a:solidFill>
                  <a:srgbClr val="3E3E3E"/>
                </a:solidFill>
                <a:latin typeface="Tahoma"/>
                <a:cs typeface="Tahoma"/>
              </a:rPr>
              <a:t>Elastic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Container</a:t>
            </a:r>
            <a:r>
              <a:rPr sz="2200" spc="-8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Tahoma"/>
                <a:cs typeface="Tahoma"/>
              </a:rPr>
              <a:t>Service</a:t>
            </a:r>
            <a:r>
              <a:rPr sz="2200" spc="-75" dirty="0">
                <a:solidFill>
                  <a:srgbClr val="3E3E3E"/>
                </a:solidFill>
                <a:latin typeface="Tahoma"/>
                <a:cs typeface="Tahoma"/>
              </a:rPr>
              <a:t> (ECS)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is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container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management</a:t>
            </a:r>
            <a:r>
              <a:rPr sz="2200" spc="-7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service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to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support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Docker </a:t>
            </a:r>
            <a:r>
              <a:rPr sz="2200" spc="-67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containers </a:t>
            </a: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and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allow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users to </a:t>
            </a:r>
            <a:r>
              <a:rPr sz="2200" spc="110" dirty="0">
                <a:solidFill>
                  <a:srgbClr val="3E3E3E"/>
                </a:solidFill>
                <a:latin typeface="Tahoma"/>
                <a:cs typeface="Tahoma"/>
              </a:rPr>
              <a:t>run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applications </a:t>
            </a:r>
            <a:r>
              <a:rPr sz="2200" spc="125" dirty="0">
                <a:solidFill>
                  <a:srgbClr val="3E3E3E"/>
                </a:solidFill>
                <a:latin typeface="Tahoma"/>
                <a:cs typeface="Tahoma"/>
              </a:rPr>
              <a:t>on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a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managed 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cluster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of </a:t>
            </a:r>
            <a:r>
              <a:rPr sz="2200" spc="30" dirty="0">
                <a:solidFill>
                  <a:srgbClr val="3E3E3E"/>
                </a:solidFill>
                <a:latin typeface="Tahoma"/>
                <a:cs typeface="Tahoma"/>
              </a:rPr>
              <a:t>EC2 </a:t>
            </a:r>
            <a:r>
              <a:rPr sz="2200" spc="3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instances</a:t>
            </a:r>
            <a:r>
              <a:rPr sz="2200" spc="-8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without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any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ahoma"/>
                <a:cs typeface="Tahoma"/>
              </a:rPr>
              <a:t>hassles.</a:t>
            </a:r>
            <a:endParaRPr sz="2200">
              <a:latin typeface="Tahoma"/>
              <a:cs typeface="Tahoma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1701545" y="2059685"/>
            <a:ext cx="1859280" cy="2086610"/>
            <a:chOff x="1701545" y="2059685"/>
            <a:chExt cx="1859280" cy="2086610"/>
          </a:xfrm>
        </p:grpSpPr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20595" y="2078735"/>
              <a:ext cx="1821180" cy="2048256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1711070" y="2069210"/>
              <a:ext cx="1840230" cy="2067560"/>
            </a:xfrm>
            <a:custGeom>
              <a:avLst/>
              <a:gdLst/>
              <a:ahLst/>
              <a:cxnLst/>
              <a:rect l="l" t="t" r="r" b="b"/>
              <a:pathLst>
                <a:path w="1840229" h="2067560">
                  <a:moveTo>
                    <a:pt x="0" y="2067306"/>
                  </a:moveTo>
                  <a:lnTo>
                    <a:pt x="1840230" y="2067306"/>
                  </a:lnTo>
                  <a:lnTo>
                    <a:pt x="1840230" y="0"/>
                  </a:lnTo>
                  <a:lnTo>
                    <a:pt x="0" y="0"/>
                  </a:lnTo>
                  <a:lnTo>
                    <a:pt x="0" y="2067306"/>
                  </a:lnTo>
                  <a:close/>
                </a:path>
              </a:pathLst>
            </a:custGeom>
            <a:ln w="19050">
              <a:solidFill>
                <a:srgbClr val="9CC2E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7" name="object 17"/>
          <p:cNvGrpSpPr/>
          <p:nvPr/>
        </p:nvGrpSpPr>
        <p:grpSpPr>
          <a:xfrm>
            <a:off x="1701545" y="5258561"/>
            <a:ext cx="1859280" cy="2086610"/>
            <a:chOff x="1701545" y="5258561"/>
            <a:chExt cx="1859280" cy="2086610"/>
          </a:xfrm>
        </p:grpSpPr>
        <p:pic>
          <p:nvPicPr>
            <p:cNvPr id="18" name="object 1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20595" y="5277611"/>
              <a:ext cx="1821180" cy="2048256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1711070" y="5268086"/>
              <a:ext cx="1840230" cy="2067560"/>
            </a:xfrm>
            <a:custGeom>
              <a:avLst/>
              <a:gdLst/>
              <a:ahLst/>
              <a:cxnLst/>
              <a:rect l="l" t="t" r="r" b="b"/>
              <a:pathLst>
                <a:path w="1840229" h="2067559">
                  <a:moveTo>
                    <a:pt x="0" y="2067306"/>
                  </a:moveTo>
                  <a:lnTo>
                    <a:pt x="1840230" y="2067306"/>
                  </a:lnTo>
                  <a:lnTo>
                    <a:pt x="1840230" y="0"/>
                  </a:lnTo>
                  <a:lnTo>
                    <a:pt x="0" y="0"/>
                  </a:lnTo>
                  <a:lnTo>
                    <a:pt x="0" y="2067306"/>
                  </a:lnTo>
                  <a:close/>
                </a:path>
              </a:pathLst>
            </a:custGeom>
            <a:ln w="19050">
              <a:solidFill>
                <a:srgbClr val="9CC2E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0" name="object 2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342132" y="757427"/>
            <a:ext cx="9619488" cy="365759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809235" y="306451"/>
            <a:ext cx="663575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>
                <a:solidFill>
                  <a:srgbClr val="3E3E3E"/>
                </a:solidFill>
              </a:rPr>
              <a:t>Overview</a:t>
            </a:r>
            <a:r>
              <a:rPr spc="-114" dirty="0">
                <a:solidFill>
                  <a:srgbClr val="3E3E3E"/>
                </a:solidFill>
              </a:rPr>
              <a:t> </a:t>
            </a:r>
            <a:r>
              <a:rPr spc="5" dirty="0">
                <a:solidFill>
                  <a:srgbClr val="3E3E3E"/>
                </a:solidFill>
              </a:rPr>
              <a:t>of</a:t>
            </a:r>
            <a:r>
              <a:rPr spc="-100" dirty="0">
                <a:solidFill>
                  <a:srgbClr val="3E3E3E"/>
                </a:solidFill>
              </a:rPr>
              <a:t> </a:t>
            </a:r>
            <a:r>
              <a:rPr spc="-10" dirty="0">
                <a:solidFill>
                  <a:srgbClr val="3E3E3E"/>
                </a:solidFill>
              </a:rPr>
              <a:t>Cloud</a:t>
            </a:r>
            <a:r>
              <a:rPr spc="-80" dirty="0">
                <a:solidFill>
                  <a:srgbClr val="3E3E3E"/>
                </a:solidFill>
              </a:rPr>
              <a:t> </a:t>
            </a:r>
            <a:r>
              <a:rPr spc="-40" dirty="0">
                <a:solidFill>
                  <a:srgbClr val="3E3E3E"/>
                </a:solidFill>
              </a:rPr>
              <a:t>Services</a:t>
            </a:r>
            <a:r>
              <a:rPr spc="-120" dirty="0">
                <a:solidFill>
                  <a:srgbClr val="3E3E3E"/>
                </a:solidFill>
              </a:rPr>
              <a:t> </a:t>
            </a:r>
            <a:r>
              <a:rPr spc="30" dirty="0">
                <a:solidFill>
                  <a:srgbClr val="3E3E3E"/>
                </a:solidFill>
              </a:rPr>
              <a:t>from</a:t>
            </a:r>
            <a:r>
              <a:rPr spc="-90" dirty="0">
                <a:solidFill>
                  <a:srgbClr val="3E3E3E"/>
                </a:solidFill>
              </a:rPr>
              <a:t> </a:t>
            </a:r>
            <a:r>
              <a:rPr spc="-135" dirty="0">
                <a:solidFill>
                  <a:srgbClr val="3E3E3E"/>
                </a:solidFill>
              </a:rPr>
              <a:t>AWS</a:t>
            </a:r>
          </a:p>
        </p:txBody>
      </p:sp>
      <p:sp>
        <p:nvSpPr>
          <p:cNvPr id="4" name="object 4"/>
          <p:cNvSpPr/>
          <p:nvPr/>
        </p:nvSpPr>
        <p:spPr>
          <a:xfrm>
            <a:off x="4014978" y="2445257"/>
            <a:ext cx="11172825" cy="1529080"/>
          </a:xfrm>
          <a:custGeom>
            <a:avLst/>
            <a:gdLst/>
            <a:ahLst/>
            <a:cxnLst/>
            <a:rect l="l" t="t" r="r" b="b"/>
            <a:pathLst>
              <a:path w="11172825" h="1529079">
                <a:moveTo>
                  <a:pt x="0" y="142748"/>
                </a:moveTo>
                <a:lnTo>
                  <a:pt x="7274" y="97617"/>
                </a:lnTo>
                <a:lnTo>
                  <a:pt x="27533" y="58430"/>
                </a:lnTo>
                <a:lnTo>
                  <a:pt x="58430" y="27533"/>
                </a:lnTo>
                <a:lnTo>
                  <a:pt x="97617" y="7274"/>
                </a:lnTo>
                <a:lnTo>
                  <a:pt x="142748" y="0"/>
                </a:lnTo>
                <a:lnTo>
                  <a:pt x="11029695" y="0"/>
                </a:lnTo>
                <a:lnTo>
                  <a:pt x="11074826" y="7274"/>
                </a:lnTo>
                <a:lnTo>
                  <a:pt x="11114013" y="27533"/>
                </a:lnTo>
                <a:lnTo>
                  <a:pt x="11144910" y="58430"/>
                </a:lnTo>
                <a:lnTo>
                  <a:pt x="11165169" y="97617"/>
                </a:lnTo>
                <a:lnTo>
                  <a:pt x="11172443" y="142748"/>
                </a:lnTo>
                <a:lnTo>
                  <a:pt x="11172443" y="1385824"/>
                </a:lnTo>
                <a:lnTo>
                  <a:pt x="11165169" y="1430954"/>
                </a:lnTo>
                <a:lnTo>
                  <a:pt x="11144910" y="1470141"/>
                </a:lnTo>
                <a:lnTo>
                  <a:pt x="11114013" y="1501038"/>
                </a:lnTo>
                <a:lnTo>
                  <a:pt x="11074826" y="1521297"/>
                </a:lnTo>
                <a:lnTo>
                  <a:pt x="11029695" y="1528572"/>
                </a:lnTo>
                <a:lnTo>
                  <a:pt x="142748" y="1528572"/>
                </a:lnTo>
                <a:lnTo>
                  <a:pt x="97617" y="1521297"/>
                </a:lnTo>
                <a:lnTo>
                  <a:pt x="58430" y="1501038"/>
                </a:lnTo>
                <a:lnTo>
                  <a:pt x="27533" y="1470141"/>
                </a:lnTo>
                <a:lnTo>
                  <a:pt x="7274" y="1430954"/>
                </a:lnTo>
                <a:lnTo>
                  <a:pt x="0" y="1385824"/>
                </a:lnTo>
                <a:lnTo>
                  <a:pt x="0" y="142748"/>
                </a:lnTo>
                <a:close/>
              </a:path>
            </a:pathLst>
          </a:custGeom>
          <a:ln w="2540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4311205" y="2073973"/>
            <a:ext cx="3176905" cy="575310"/>
            <a:chOff x="4311205" y="2073973"/>
            <a:chExt cx="3176905" cy="575310"/>
          </a:xfrm>
        </p:grpSpPr>
        <p:sp>
          <p:nvSpPr>
            <p:cNvPr id="6" name="object 6"/>
            <p:cNvSpPr/>
            <p:nvPr/>
          </p:nvSpPr>
          <p:spPr>
            <a:xfrm>
              <a:off x="4315967" y="2078735"/>
              <a:ext cx="3167380" cy="565785"/>
            </a:xfrm>
            <a:custGeom>
              <a:avLst/>
              <a:gdLst/>
              <a:ahLst/>
              <a:cxnLst/>
              <a:rect l="l" t="t" r="r" b="b"/>
              <a:pathLst>
                <a:path w="3167379" h="565785">
                  <a:moveTo>
                    <a:pt x="3072638" y="0"/>
                  </a:moveTo>
                  <a:lnTo>
                    <a:pt x="94234" y="0"/>
                  </a:lnTo>
                  <a:lnTo>
                    <a:pt x="57542" y="7401"/>
                  </a:lnTo>
                  <a:lnTo>
                    <a:pt x="27590" y="27590"/>
                  </a:lnTo>
                  <a:lnTo>
                    <a:pt x="7401" y="57542"/>
                  </a:lnTo>
                  <a:lnTo>
                    <a:pt x="0" y="94234"/>
                  </a:lnTo>
                  <a:lnTo>
                    <a:pt x="0" y="471170"/>
                  </a:lnTo>
                  <a:lnTo>
                    <a:pt x="7401" y="507861"/>
                  </a:lnTo>
                  <a:lnTo>
                    <a:pt x="27590" y="537813"/>
                  </a:lnTo>
                  <a:lnTo>
                    <a:pt x="57542" y="558002"/>
                  </a:lnTo>
                  <a:lnTo>
                    <a:pt x="94234" y="565404"/>
                  </a:lnTo>
                  <a:lnTo>
                    <a:pt x="3072638" y="565404"/>
                  </a:lnTo>
                  <a:lnTo>
                    <a:pt x="3109329" y="558002"/>
                  </a:lnTo>
                  <a:lnTo>
                    <a:pt x="3139281" y="537813"/>
                  </a:lnTo>
                  <a:lnTo>
                    <a:pt x="3159470" y="507861"/>
                  </a:lnTo>
                  <a:lnTo>
                    <a:pt x="3166872" y="471170"/>
                  </a:lnTo>
                  <a:lnTo>
                    <a:pt x="3166872" y="94234"/>
                  </a:lnTo>
                  <a:lnTo>
                    <a:pt x="3159470" y="57542"/>
                  </a:lnTo>
                  <a:lnTo>
                    <a:pt x="3139281" y="27590"/>
                  </a:lnTo>
                  <a:lnTo>
                    <a:pt x="3109329" y="7401"/>
                  </a:lnTo>
                  <a:lnTo>
                    <a:pt x="3072638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315967" y="2078735"/>
              <a:ext cx="3167380" cy="565785"/>
            </a:xfrm>
            <a:custGeom>
              <a:avLst/>
              <a:gdLst/>
              <a:ahLst/>
              <a:cxnLst/>
              <a:rect l="l" t="t" r="r" b="b"/>
              <a:pathLst>
                <a:path w="3167379" h="565785">
                  <a:moveTo>
                    <a:pt x="0" y="94234"/>
                  </a:moveTo>
                  <a:lnTo>
                    <a:pt x="7401" y="57542"/>
                  </a:lnTo>
                  <a:lnTo>
                    <a:pt x="27590" y="27590"/>
                  </a:lnTo>
                  <a:lnTo>
                    <a:pt x="57542" y="7401"/>
                  </a:lnTo>
                  <a:lnTo>
                    <a:pt x="94234" y="0"/>
                  </a:lnTo>
                  <a:lnTo>
                    <a:pt x="3072638" y="0"/>
                  </a:lnTo>
                  <a:lnTo>
                    <a:pt x="3109329" y="7401"/>
                  </a:lnTo>
                  <a:lnTo>
                    <a:pt x="3139281" y="27590"/>
                  </a:lnTo>
                  <a:lnTo>
                    <a:pt x="3159470" y="57542"/>
                  </a:lnTo>
                  <a:lnTo>
                    <a:pt x="3166872" y="94234"/>
                  </a:lnTo>
                  <a:lnTo>
                    <a:pt x="3166872" y="471170"/>
                  </a:lnTo>
                  <a:lnTo>
                    <a:pt x="3159470" y="507861"/>
                  </a:lnTo>
                  <a:lnTo>
                    <a:pt x="3139281" y="537813"/>
                  </a:lnTo>
                  <a:lnTo>
                    <a:pt x="3109329" y="558002"/>
                  </a:lnTo>
                  <a:lnTo>
                    <a:pt x="3072638" y="565404"/>
                  </a:lnTo>
                  <a:lnTo>
                    <a:pt x="94234" y="565404"/>
                  </a:lnTo>
                  <a:lnTo>
                    <a:pt x="57542" y="558002"/>
                  </a:lnTo>
                  <a:lnTo>
                    <a:pt x="27590" y="537813"/>
                  </a:lnTo>
                  <a:lnTo>
                    <a:pt x="7401" y="507861"/>
                  </a:lnTo>
                  <a:lnTo>
                    <a:pt x="0" y="471170"/>
                  </a:lnTo>
                  <a:lnTo>
                    <a:pt x="0" y="94234"/>
                  </a:lnTo>
                  <a:close/>
                </a:path>
              </a:pathLst>
            </a:custGeom>
            <a:ln w="9525">
              <a:solidFill>
                <a:srgbClr val="9CC2E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4340097" y="2166874"/>
            <a:ext cx="10513695" cy="16789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700405">
              <a:lnSpc>
                <a:spcPct val="100000"/>
              </a:lnSpc>
              <a:spcBef>
                <a:spcPts val="95"/>
              </a:spcBef>
            </a:pPr>
            <a:r>
              <a:rPr sz="2200" spc="30" dirty="0">
                <a:solidFill>
                  <a:srgbClr val="FFFFFF"/>
                </a:solidFill>
                <a:latin typeface="Tahoma"/>
                <a:cs typeface="Tahoma"/>
              </a:rPr>
              <a:t>AWS</a:t>
            </a:r>
            <a:r>
              <a:rPr sz="2200" spc="-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100" dirty="0">
                <a:solidFill>
                  <a:srgbClr val="FFFFFF"/>
                </a:solidFill>
                <a:latin typeface="Tahoma"/>
                <a:cs typeface="Tahoma"/>
              </a:rPr>
              <a:t>Lambda</a:t>
            </a:r>
            <a:endParaRPr sz="2200">
              <a:latin typeface="Tahoma"/>
              <a:cs typeface="Tahoma"/>
            </a:endParaRPr>
          </a:p>
          <a:p>
            <a:pPr marL="12700" marR="5080" indent="1905" algn="ctr">
              <a:lnSpc>
                <a:spcPct val="115100"/>
              </a:lnSpc>
              <a:spcBef>
                <a:spcPts val="1270"/>
              </a:spcBef>
            </a:pP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A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serverless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computing </a:t>
            </a:r>
            <a:r>
              <a:rPr sz="2200" spc="50" dirty="0">
                <a:solidFill>
                  <a:srgbClr val="3E3E3E"/>
                </a:solidFill>
                <a:latin typeface="Tahoma"/>
                <a:cs typeface="Tahoma"/>
              </a:rPr>
              <a:t>service 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that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allows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the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users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to </a:t>
            </a:r>
            <a:r>
              <a:rPr sz="2200" spc="110" dirty="0">
                <a:solidFill>
                  <a:srgbClr val="3E3E3E"/>
                </a:solidFill>
                <a:latin typeface="Tahoma"/>
                <a:cs typeface="Tahoma"/>
              </a:rPr>
              <a:t>run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code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without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provisioning</a:t>
            </a:r>
            <a:r>
              <a:rPr sz="2200" spc="-8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14" dirty="0">
                <a:solidFill>
                  <a:srgbClr val="3E3E3E"/>
                </a:solidFill>
                <a:latin typeface="Tahoma"/>
                <a:cs typeface="Tahoma"/>
              </a:rPr>
              <a:t>or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managing</a:t>
            </a:r>
            <a:r>
              <a:rPr sz="2200" spc="-7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Tahoma"/>
                <a:cs typeface="Tahoma"/>
              </a:rPr>
              <a:t>servers.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-85" dirty="0">
                <a:solidFill>
                  <a:srgbClr val="3E3E3E"/>
                </a:solidFill>
                <a:latin typeface="Tahoma"/>
                <a:cs typeface="Tahoma"/>
              </a:rPr>
              <a:t>It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takes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care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of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everything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Tahoma"/>
                <a:cs typeface="Tahoma"/>
              </a:rPr>
              <a:t>required</a:t>
            </a:r>
            <a:r>
              <a:rPr sz="2200" spc="-7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to</a:t>
            </a:r>
            <a:r>
              <a:rPr sz="2200" spc="-12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10" dirty="0">
                <a:solidFill>
                  <a:srgbClr val="3E3E3E"/>
                </a:solidFill>
                <a:latin typeface="Tahoma"/>
                <a:cs typeface="Tahoma"/>
              </a:rPr>
              <a:t>run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and </a:t>
            </a:r>
            <a:r>
              <a:rPr sz="2200" spc="-67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ahoma"/>
                <a:cs typeface="Tahoma"/>
              </a:rPr>
              <a:t>scale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code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with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high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ahoma"/>
                <a:cs typeface="Tahoma"/>
              </a:rPr>
              <a:t>availability.</a:t>
            </a:r>
            <a:endParaRPr sz="2200">
              <a:latin typeface="Tahoma"/>
              <a:cs typeface="Tahoma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4002278" y="5166169"/>
            <a:ext cx="11198225" cy="1912620"/>
            <a:chOff x="4002278" y="5166169"/>
            <a:chExt cx="11198225" cy="1912620"/>
          </a:xfrm>
        </p:grpSpPr>
        <p:sp>
          <p:nvSpPr>
            <p:cNvPr id="10" name="object 10"/>
            <p:cNvSpPr/>
            <p:nvPr/>
          </p:nvSpPr>
          <p:spPr>
            <a:xfrm>
              <a:off x="4014978" y="5537454"/>
              <a:ext cx="11172825" cy="1529080"/>
            </a:xfrm>
            <a:custGeom>
              <a:avLst/>
              <a:gdLst/>
              <a:ahLst/>
              <a:cxnLst/>
              <a:rect l="l" t="t" r="r" b="b"/>
              <a:pathLst>
                <a:path w="11172825" h="1529079">
                  <a:moveTo>
                    <a:pt x="0" y="142748"/>
                  </a:moveTo>
                  <a:lnTo>
                    <a:pt x="7274" y="97617"/>
                  </a:lnTo>
                  <a:lnTo>
                    <a:pt x="27533" y="58430"/>
                  </a:lnTo>
                  <a:lnTo>
                    <a:pt x="58430" y="27533"/>
                  </a:lnTo>
                  <a:lnTo>
                    <a:pt x="97617" y="7274"/>
                  </a:lnTo>
                  <a:lnTo>
                    <a:pt x="142748" y="0"/>
                  </a:lnTo>
                  <a:lnTo>
                    <a:pt x="11029695" y="0"/>
                  </a:lnTo>
                  <a:lnTo>
                    <a:pt x="11074826" y="7274"/>
                  </a:lnTo>
                  <a:lnTo>
                    <a:pt x="11114013" y="27533"/>
                  </a:lnTo>
                  <a:lnTo>
                    <a:pt x="11144910" y="58430"/>
                  </a:lnTo>
                  <a:lnTo>
                    <a:pt x="11165169" y="97617"/>
                  </a:lnTo>
                  <a:lnTo>
                    <a:pt x="11172443" y="142748"/>
                  </a:lnTo>
                  <a:lnTo>
                    <a:pt x="11172443" y="1385824"/>
                  </a:lnTo>
                  <a:lnTo>
                    <a:pt x="11165169" y="1430954"/>
                  </a:lnTo>
                  <a:lnTo>
                    <a:pt x="11144910" y="1470141"/>
                  </a:lnTo>
                  <a:lnTo>
                    <a:pt x="11114013" y="1501038"/>
                  </a:lnTo>
                  <a:lnTo>
                    <a:pt x="11074826" y="1521297"/>
                  </a:lnTo>
                  <a:lnTo>
                    <a:pt x="11029695" y="1528572"/>
                  </a:lnTo>
                  <a:lnTo>
                    <a:pt x="142748" y="1528572"/>
                  </a:lnTo>
                  <a:lnTo>
                    <a:pt x="97617" y="1521297"/>
                  </a:lnTo>
                  <a:lnTo>
                    <a:pt x="58430" y="1501038"/>
                  </a:lnTo>
                  <a:lnTo>
                    <a:pt x="27533" y="1470141"/>
                  </a:lnTo>
                  <a:lnTo>
                    <a:pt x="7274" y="1430954"/>
                  </a:lnTo>
                  <a:lnTo>
                    <a:pt x="0" y="1385824"/>
                  </a:lnTo>
                  <a:lnTo>
                    <a:pt x="0" y="142748"/>
                  </a:lnTo>
                  <a:close/>
                </a:path>
              </a:pathLst>
            </a:custGeom>
            <a:ln w="25400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315968" y="5170932"/>
              <a:ext cx="3167380" cy="565785"/>
            </a:xfrm>
            <a:custGeom>
              <a:avLst/>
              <a:gdLst/>
              <a:ahLst/>
              <a:cxnLst/>
              <a:rect l="l" t="t" r="r" b="b"/>
              <a:pathLst>
                <a:path w="3167379" h="565785">
                  <a:moveTo>
                    <a:pt x="3072638" y="0"/>
                  </a:moveTo>
                  <a:lnTo>
                    <a:pt x="94234" y="0"/>
                  </a:lnTo>
                  <a:lnTo>
                    <a:pt x="57542" y="7401"/>
                  </a:lnTo>
                  <a:lnTo>
                    <a:pt x="27590" y="27590"/>
                  </a:lnTo>
                  <a:lnTo>
                    <a:pt x="7401" y="57542"/>
                  </a:lnTo>
                  <a:lnTo>
                    <a:pt x="0" y="94233"/>
                  </a:lnTo>
                  <a:lnTo>
                    <a:pt x="0" y="471169"/>
                  </a:lnTo>
                  <a:lnTo>
                    <a:pt x="7401" y="507861"/>
                  </a:lnTo>
                  <a:lnTo>
                    <a:pt x="27590" y="537813"/>
                  </a:lnTo>
                  <a:lnTo>
                    <a:pt x="57542" y="558002"/>
                  </a:lnTo>
                  <a:lnTo>
                    <a:pt x="94234" y="565403"/>
                  </a:lnTo>
                  <a:lnTo>
                    <a:pt x="3072638" y="565403"/>
                  </a:lnTo>
                  <a:lnTo>
                    <a:pt x="3109329" y="558002"/>
                  </a:lnTo>
                  <a:lnTo>
                    <a:pt x="3139281" y="537813"/>
                  </a:lnTo>
                  <a:lnTo>
                    <a:pt x="3159470" y="507861"/>
                  </a:lnTo>
                  <a:lnTo>
                    <a:pt x="3166872" y="471169"/>
                  </a:lnTo>
                  <a:lnTo>
                    <a:pt x="3166872" y="94233"/>
                  </a:lnTo>
                  <a:lnTo>
                    <a:pt x="3159470" y="57542"/>
                  </a:lnTo>
                  <a:lnTo>
                    <a:pt x="3139281" y="27590"/>
                  </a:lnTo>
                  <a:lnTo>
                    <a:pt x="3109329" y="7401"/>
                  </a:lnTo>
                  <a:lnTo>
                    <a:pt x="3072638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315968" y="5170932"/>
              <a:ext cx="3167380" cy="565785"/>
            </a:xfrm>
            <a:custGeom>
              <a:avLst/>
              <a:gdLst/>
              <a:ahLst/>
              <a:cxnLst/>
              <a:rect l="l" t="t" r="r" b="b"/>
              <a:pathLst>
                <a:path w="3167379" h="565785">
                  <a:moveTo>
                    <a:pt x="0" y="94233"/>
                  </a:moveTo>
                  <a:lnTo>
                    <a:pt x="7401" y="57542"/>
                  </a:lnTo>
                  <a:lnTo>
                    <a:pt x="27590" y="27590"/>
                  </a:lnTo>
                  <a:lnTo>
                    <a:pt x="57542" y="7401"/>
                  </a:lnTo>
                  <a:lnTo>
                    <a:pt x="94234" y="0"/>
                  </a:lnTo>
                  <a:lnTo>
                    <a:pt x="3072638" y="0"/>
                  </a:lnTo>
                  <a:lnTo>
                    <a:pt x="3109329" y="7401"/>
                  </a:lnTo>
                  <a:lnTo>
                    <a:pt x="3139281" y="27590"/>
                  </a:lnTo>
                  <a:lnTo>
                    <a:pt x="3159470" y="57542"/>
                  </a:lnTo>
                  <a:lnTo>
                    <a:pt x="3166872" y="94233"/>
                  </a:lnTo>
                  <a:lnTo>
                    <a:pt x="3166872" y="471169"/>
                  </a:lnTo>
                  <a:lnTo>
                    <a:pt x="3159470" y="507861"/>
                  </a:lnTo>
                  <a:lnTo>
                    <a:pt x="3139281" y="537813"/>
                  </a:lnTo>
                  <a:lnTo>
                    <a:pt x="3109329" y="558002"/>
                  </a:lnTo>
                  <a:lnTo>
                    <a:pt x="3072638" y="565403"/>
                  </a:lnTo>
                  <a:lnTo>
                    <a:pt x="94234" y="565403"/>
                  </a:lnTo>
                  <a:lnTo>
                    <a:pt x="57542" y="558002"/>
                  </a:lnTo>
                  <a:lnTo>
                    <a:pt x="27590" y="537813"/>
                  </a:lnTo>
                  <a:lnTo>
                    <a:pt x="7401" y="507861"/>
                  </a:lnTo>
                  <a:lnTo>
                    <a:pt x="0" y="471169"/>
                  </a:lnTo>
                  <a:lnTo>
                    <a:pt x="0" y="94233"/>
                  </a:lnTo>
                  <a:close/>
                </a:path>
              </a:pathLst>
            </a:custGeom>
            <a:ln w="9525">
              <a:solidFill>
                <a:srgbClr val="9CC2E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4167885" y="5259451"/>
            <a:ext cx="10856595" cy="16795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R="7384415" algn="ctr">
              <a:lnSpc>
                <a:spcPct val="100000"/>
              </a:lnSpc>
              <a:spcBef>
                <a:spcPts val="95"/>
              </a:spcBef>
            </a:pPr>
            <a:r>
              <a:rPr sz="2200" spc="30" dirty="0">
                <a:solidFill>
                  <a:srgbClr val="FFFFFF"/>
                </a:solidFill>
                <a:latin typeface="Tahoma"/>
                <a:cs typeface="Tahoma"/>
              </a:rPr>
              <a:t>AWS</a:t>
            </a:r>
            <a:r>
              <a:rPr sz="2200" spc="-1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FFFFFF"/>
                </a:solidFill>
                <a:latin typeface="Tahoma"/>
                <a:cs typeface="Tahoma"/>
              </a:rPr>
              <a:t>CloudFormation</a:t>
            </a:r>
            <a:endParaRPr sz="2200">
              <a:latin typeface="Tahoma"/>
              <a:cs typeface="Tahoma"/>
            </a:endParaRPr>
          </a:p>
          <a:p>
            <a:pPr marL="12700" marR="5080" algn="ctr">
              <a:lnSpc>
                <a:spcPct val="115100"/>
              </a:lnSpc>
              <a:spcBef>
                <a:spcPts val="1270"/>
              </a:spcBef>
            </a:pP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Developers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and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system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administrators</a:t>
            </a:r>
            <a:r>
              <a:rPr sz="2200" spc="-8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can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ahoma"/>
                <a:cs typeface="Tahoma"/>
              </a:rPr>
              <a:t>easily</a:t>
            </a:r>
            <a:r>
              <a:rPr sz="2200" spc="-8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create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and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manage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a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collection</a:t>
            </a:r>
            <a:r>
              <a:rPr sz="2200" spc="-8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of </a:t>
            </a:r>
            <a:r>
              <a:rPr sz="2200" spc="-67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Tahoma"/>
                <a:cs typeface="Tahoma"/>
              </a:rPr>
              <a:t>AWS 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resources, provisioning, </a:t>
            </a: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and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updating </a:t>
            </a: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them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in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an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orderly </a:t>
            </a: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and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predictable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fashion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using</a:t>
            </a:r>
            <a:r>
              <a:rPr sz="2200" spc="-8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Tahoma"/>
                <a:cs typeface="Tahoma"/>
              </a:rPr>
              <a:t>AWS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CloudFormation.</a:t>
            </a:r>
            <a:endParaRPr sz="2200">
              <a:latin typeface="Tahoma"/>
              <a:cs typeface="Tahoma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1701545" y="2166366"/>
            <a:ext cx="1859280" cy="2086610"/>
            <a:chOff x="1701545" y="2166366"/>
            <a:chExt cx="1859280" cy="2086610"/>
          </a:xfrm>
        </p:grpSpPr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20595" y="2185416"/>
              <a:ext cx="1821180" cy="2048255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1711070" y="2175891"/>
              <a:ext cx="1840230" cy="2067560"/>
            </a:xfrm>
            <a:custGeom>
              <a:avLst/>
              <a:gdLst/>
              <a:ahLst/>
              <a:cxnLst/>
              <a:rect l="l" t="t" r="r" b="b"/>
              <a:pathLst>
                <a:path w="1840229" h="2067560">
                  <a:moveTo>
                    <a:pt x="0" y="2067305"/>
                  </a:moveTo>
                  <a:lnTo>
                    <a:pt x="1840230" y="2067305"/>
                  </a:lnTo>
                  <a:lnTo>
                    <a:pt x="1840230" y="0"/>
                  </a:lnTo>
                  <a:lnTo>
                    <a:pt x="0" y="0"/>
                  </a:lnTo>
                  <a:lnTo>
                    <a:pt x="0" y="2067305"/>
                  </a:lnTo>
                  <a:close/>
                </a:path>
              </a:pathLst>
            </a:custGeom>
            <a:ln w="19050">
              <a:solidFill>
                <a:srgbClr val="9CC2E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7" name="object 17"/>
          <p:cNvGrpSpPr/>
          <p:nvPr/>
        </p:nvGrpSpPr>
        <p:grpSpPr>
          <a:xfrm>
            <a:off x="1587246" y="5258561"/>
            <a:ext cx="1861185" cy="2086610"/>
            <a:chOff x="1587246" y="5258561"/>
            <a:chExt cx="1861185" cy="2086610"/>
          </a:xfrm>
        </p:grpSpPr>
        <p:pic>
          <p:nvPicPr>
            <p:cNvPr id="18" name="object 1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06296" y="5277611"/>
              <a:ext cx="1822703" cy="2048256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1596771" y="5268086"/>
              <a:ext cx="1842135" cy="2067560"/>
            </a:xfrm>
            <a:custGeom>
              <a:avLst/>
              <a:gdLst/>
              <a:ahLst/>
              <a:cxnLst/>
              <a:rect l="l" t="t" r="r" b="b"/>
              <a:pathLst>
                <a:path w="1842135" h="2067559">
                  <a:moveTo>
                    <a:pt x="0" y="2067306"/>
                  </a:moveTo>
                  <a:lnTo>
                    <a:pt x="1841753" y="2067306"/>
                  </a:lnTo>
                  <a:lnTo>
                    <a:pt x="1841753" y="0"/>
                  </a:lnTo>
                  <a:lnTo>
                    <a:pt x="0" y="0"/>
                  </a:lnTo>
                  <a:lnTo>
                    <a:pt x="0" y="2067306"/>
                  </a:lnTo>
                  <a:close/>
                </a:path>
              </a:pathLst>
            </a:custGeom>
            <a:ln w="19050">
              <a:solidFill>
                <a:srgbClr val="9CC2E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0" name="object 2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342132" y="757427"/>
            <a:ext cx="9619488" cy="365759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809235" y="306451"/>
            <a:ext cx="663575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>
                <a:solidFill>
                  <a:srgbClr val="3E3E3E"/>
                </a:solidFill>
              </a:rPr>
              <a:t>Overview</a:t>
            </a:r>
            <a:r>
              <a:rPr spc="-114" dirty="0">
                <a:solidFill>
                  <a:srgbClr val="3E3E3E"/>
                </a:solidFill>
              </a:rPr>
              <a:t> </a:t>
            </a:r>
            <a:r>
              <a:rPr spc="5" dirty="0">
                <a:solidFill>
                  <a:srgbClr val="3E3E3E"/>
                </a:solidFill>
              </a:rPr>
              <a:t>of</a:t>
            </a:r>
            <a:r>
              <a:rPr spc="-100" dirty="0">
                <a:solidFill>
                  <a:srgbClr val="3E3E3E"/>
                </a:solidFill>
              </a:rPr>
              <a:t> </a:t>
            </a:r>
            <a:r>
              <a:rPr spc="-10" dirty="0">
                <a:solidFill>
                  <a:srgbClr val="3E3E3E"/>
                </a:solidFill>
              </a:rPr>
              <a:t>Cloud</a:t>
            </a:r>
            <a:r>
              <a:rPr spc="-80" dirty="0">
                <a:solidFill>
                  <a:srgbClr val="3E3E3E"/>
                </a:solidFill>
              </a:rPr>
              <a:t> </a:t>
            </a:r>
            <a:r>
              <a:rPr spc="-40" dirty="0">
                <a:solidFill>
                  <a:srgbClr val="3E3E3E"/>
                </a:solidFill>
              </a:rPr>
              <a:t>Services</a:t>
            </a:r>
            <a:r>
              <a:rPr spc="-120" dirty="0">
                <a:solidFill>
                  <a:srgbClr val="3E3E3E"/>
                </a:solidFill>
              </a:rPr>
              <a:t> </a:t>
            </a:r>
            <a:r>
              <a:rPr spc="30" dirty="0">
                <a:solidFill>
                  <a:srgbClr val="3E3E3E"/>
                </a:solidFill>
              </a:rPr>
              <a:t>from</a:t>
            </a:r>
            <a:r>
              <a:rPr spc="-90" dirty="0">
                <a:solidFill>
                  <a:srgbClr val="3E3E3E"/>
                </a:solidFill>
              </a:rPr>
              <a:t> </a:t>
            </a:r>
            <a:r>
              <a:rPr spc="-135" dirty="0">
                <a:solidFill>
                  <a:srgbClr val="3E3E3E"/>
                </a:solidFill>
              </a:rPr>
              <a:t>AWS</a:t>
            </a:r>
          </a:p>
        </p:txBody>
      </p:sp>
      <p:sp>
        <p:nvSpPr>
          <p:cNvPr id="4" name="object 4"/>
          <p:cNvSpPr/>
          <p:nvPr/>
        </p:nvSpPr>
        <p:spPr>
          <a:xfrm>
            <a:off x="4014978" y="2445257"/>
            <a:ext cx="11172825" cy="1529080"/>
          </a:xfrm>
          <a:custGeom>
            <a:avLst/>
            <a:gdLst/>
            <a:ahLst/>
            <a:cxnLst/>
            <a:rect l="l" t="t" r="r" b="b"/>
            <a:pathLst>
              <a:path w="11172825" h="1529079">
                <a:moveTo>
                  <a:pt x="0" y="142748"/>
                </a:moveTo>
                <a:lnTo>
                  <a:pt x="7274" y="97617"/>
                </a:lnTo>
                <a:lnTo>
                  <a:pt x="27533" y="58430"/>
                </a:lnTo>
                <a:lnTo>
                  <a:pt x="58430" y="27533"/>
                </a:lnTo>
                <a:lnTo>
                  <a:pt x="97617" y="7274"/>
                </a:lnTo>
                <a:lnTo>
                  <a:pt x="142748" y="0"/>
                </a:lnTo>
                <a:lnTo>
                  <a:pt x="11029695" y="0"/>
                </a:lnTo>
                <a:lnTo>
                  <a:pt x="11074826" y="7274"/>
                </a:lnTo>
                <a:lnTo>
                  <a:pt x="11114013" y="27533"/>
                </a:lnTo>
                <a:lnTo>
                  <a:pt x="11144910" y="58430"/>
                </a:lnTo>
                <a:lnTo>
                  <a:pt x="11165169" y="97617"/>
                </a:lnTo>
                <a:lnTo>
                  <a:pt x="11172443" y="142748"/>
                </a:lnTo>
                <a:lnTo>
                  <a:pt x="11172443" y="1385824"/>
                </a:lnTo>
                <a:lnTo>
                  <a:pt x="11165169" y="1430954"/>
                </a:lnTo>
                <a:lnTo>
                  <a:pt x="11144910" y="1470141"/>
                </a:lnTo>
                <a:lnTo>
                  <a:pt x="11114013" y="1501038"/>
                </a:lnTo>
                <a:lnTo>
                  <a:pt x="11074826" y="1521297"/>
                </a:lnTo>
                <a:lnTo>
                  <a:pt x="11029695" y="1528572"/>
                </a:lnTo>
                <a:lnTo>
                  <a:pt x="142748" y="1528572"/>
                </a:lnTo>
                <a:lnTo>
                  <a:pt x="97617" y="1521297"/>
                </a:lnTo>
                <a:lnTo>
                  <a:pt x="58430" y="1501038"/>
                </a:lnTo>
                <a:lnTo>
                  <a:pt x="27533" y="1470141"/>
                </a:lnTo>
                <a:lnTo>
                  <a:pt x="7274" y="1430954"/>
                </a:lnTo>
                <a:lnTo>
                  <a:pt x="0" y="1385824"/>
                </a:lnTo>
                <a:lnTo>
                  <a:pt x="0" y="142748"/>
                </a:lnTo>
                <a:close/>
              </a:path>
            </a:pathLst>
          </a:custGeom>
          <a:ln w="2540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4311205" y="2073973"/>
            <a:ext cx="3176905" cy="575310"/>
            <a:chOff x="4311205" y="2073973"/>
            <a:chExt cx="3176905" cy="575310"/>
          </a:xfrm>
        </p:grpSpPr>
        <p:sp>
          <p:nvSpPr>
            <p:cNvPr id="6" name="object 6"/>
            <p:cNvSpPr/>
            <p:nvPr/>
          </p:nvSpPr>
          <p:spPr>
            <a:xfrm>
              <a:off x="4315967" y="2078735"/>
              <a:ext cx="3167380" cy="565785"/>
            </a:xfrm>
            <a:custGeom>
              <a:avLst/>
              <a:gdLst/>
              <a:ahLst/>
              <a:cxnLst/>
              <a:rect l="l" t="t" r="r" b="b"/>
              <a:pathLst>
                <a:path w="3167379" h="565785">
                  <a:moveTo>
                    <a:pt x="3072638" y="0"/>
                  </a:moveTo>
                  <a:lnTo>
                    <a:pt x="94234" y="0"/>
                  </a:lnTo>
                  <a:lnTo>
                    <a:pt x="57542" y="7401"/>
                  </a:lnTo>
                  <a:lnTo>
                    <a:pt x="27590" y="27590"/>
                  </a:lnTo>
                  <a:lnTo>
                    <a:pt x="7401" y="57542"/>
                  </a:lnTo>
                  <a:lnTo>
                    <a:pt x="0" y="94234"/>
                  </a:lnTo>
                  <a:lnTo>
                    <a:pt x="0" y="471170"/>
                  </a:lnTo>
                  <a:lnTo>
                    <a:pt x="7401" y="507861"/>
                  </a:lnTo>
                  <a:lnTo>
                    <a:pt x="27590" y="537813"/>
                  </a:lnTo>
                  <a:lnTo>
                    <a:pt x="57542" y="558002"/>
                  </a:lnTo>
                  <a:lnTo>
                    <a:pt x="94234" y="565404"/>
                  </a:lnTo>
                  <a:lnTo>
                    <a:pt x="3072638" y="565404"/>
                  </a:lnTo>
                  <a:lnTo>
                    <a:pt x="3109329" y="558002"/>
                  </a:lnTo>
                  <a:lnTo>
                    <a:pt x="3139281" y="537813"/>
                  </a:lnTo>
                  <a:lnTo>
                    <a:pt x="3159470" y="507861"/>
                  </a:lnTo>
                  <a:lnTo>
                    <a:pt x="3166872" y="471170"/>
                  </a:lnTo>
                  <a:lnTo>
                    <a:pt x="3166872" y="94234"/>
                  </a:lnTo>
                  <a:lnTo>
                    <a:pt x="3159470" y="57542"/>
                  </a:lnTo>
                  <a:lnTo>
                    <a:pt x="3139281" y="27590"/>
                  </a:lnTo>
                  <a:lnTo>
                    <a:pt x="3109329" y="7401"/>
                  </a:lnTo>
                  <a:lnTo>
                    <a:pt x="3072638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315967" y="2078735"/>
              <a:ext cx="3167380" cy="565785"/>
            </a:xfrm>
            <a:custGeom>
              <a:avLst/>
              <a:gdLst/>
              <a:ahLst/>
              <a:cxnLst/>
              <a:rect l="l" t="t" r="r" b="b"/>
              <a:pathLst>
                <a:path w="3167379" h="565785">
                  <a:moveTo>
                    <a:pt x="0" y="94234"/>
                  </a:moveTo>
                  <a:lnTo>
                    <a:pt x="7401" y="57542"/>
                  </a:lnTo>
                  <a:lnTo>
                    <a:pt x="27590" y="27590"/>
                  </a:lnTo>
                  <a:lnTo>
                    <a:pt x="57542" y="7401"/>
                  </a:lnTo>
                  <a:lnTo>
                    <a:pt x="94234" y="0"/>
                  </a:lnTo>
                  <a:lnTo>
                    <a:pt x="3072638" y="0"/>
                  </a:lnTo>
                  <a:lnTo>
                    <a:pt x="3109329" y="7401"/>
                  </a:lnTo>
                  <a:lnTo>
                    <a:pt x="3139281" y="27590"/>
                  </a:lnTo>
                  <a:lnTo>
                    <a:pt x="3159470" y="57542"/>
                  </a:lnTo>
                  <a:lnTo>
                    <a:pt x="3166872" y="94234"/>
                  </a:lnTo>
                  <a:lnTo>
                    <a:pt x="3166872" y="471170"/>
                  </a:lnTo>
                  <a:lnTo>
                    <a:pt x="3159470" y="507861"/>
                  </a:lnTo>
                  <a:lnTo>
                    <a:pt x="3139281" y="537813"/>
                  </a:lnTo>
                  <a:lnTo>
                    <a:pt x="3109329" y="558002"/>
                  </a:lnTo>
                  <a:lnTo>
                    <a:pt x="3072638" y="565404"/>
                  </a:lnTo>
                  <a:lnTo>
                    <a:pt x="94234" y="565404"/>
                  </a:lnTo>
                  <a:lnTo>
                    <a:pt x="57542" y="558002"/>
                  </a:lnTo>
                  <a:lnTo>
                    <a:pt x="27590" y="537813"/>
                  </a:lnTo>
                  <a:lnTo>
                    <a:pt x="7401" y="507861"/>
                  </a:lnTo>
                  <a:lnTo>
                    <a:pt x="0" y="471170"/>
                  </a:lnTo>
                  <a:lnTo>
                    <a:pt x="0" y="94234"/>
                  </a:lnTo>
                  <a:close/>
                </a:path>
              </a:pathLst>
            </a:custGeom>
            <a:ln w="9525">
              <a:solidFill>
                <a:srgbClr val="9CC2E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4346194" y="2166874"/>
            <a:ext cx="10574655" cy="16789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52450">
              <a:lnSpc>
                <a:spcPct val="100000"/>
              </a:lnSpc>
              <a:spcBef>
                <a:spcPts val="95"/>
              </a:spcBef>
            </a:pPr>
            <a:r>
              <a:rPr sz="2200" spc="30" dirty="0">
                <a:solidFill>
                  <a:srgbClr val="FFFFFF"/>
                </a:solidFill>
                <a:latin typeface="Tahoma"/>
                <a:cs typeface="Tahoma"/>
              </a:rPr>
              <a:t>AWS</a:t>
            </a:r>
            <a:r>
              <a:rPr sz="2200" spc="-1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FFFFFF"/>
                </a:solidFill>
                <a:latin typeface="Tahoma"/>
                <a:cs typeface="Tahoma"/>
              </a:rPr>
              <a:t>OpsWorks</a:t>
            </a:r>
            <a:endParaRPr sz="2200">
              <a:latin typeface="Tahoma"/>
              <a:cs typeface="Tahoma"/>
            </a:endParaRPr>
          </a:p>
          <a:p>
            <a:pPr marL="12700" marR="5080" algn="ctr">
              <a:lnSpc>
                <a:spcPct val="115100"/>
              </a:lnSpc>
              <a:spcBef>
                <a:spcPts val="1270"/>
              </a:spcBef>
            </a:pP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A</a:t>
            </a:r>
            <a:r>
              <a:rPr sz="2200" spc="-12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configuration</a:t>
            </a:r>
            <a:r>
              <a:rPr sz="2200" spc="-7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management</a:t>
            </a:r>
            <a:r>
              <a:rPr sz="2200" spc="-6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ahoma"/>
                <a:cs typeface="Tahoma"/>
              </a:rPr>
              <a:t>service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that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uses</a:t>
            </a:r>
            <a:r>
              <a:rPr sz="2200" spc="-8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Chef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to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automate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10" dirty="0">
                <a:solidFill>
                  <a:srgbClr val="3E3E3E"/>
                </a:solidFill>
                <a:latin typeface="Tahoma"/>
                <a:cs typeface="Tahoma"/>
              </a:rPr>
              <a:t>how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servers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are </a:t>
            </a:r>
            <a:r>
              <a:rPr sz="2200" spc="-67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configured,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deployed, </a:t>
            </a: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and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managed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across </a:t>
            </a:r>
            <a:r>
              <a:rPr sz="2200" spc="30" dirty="0">
                <a:solidFill>
                  <a:srgbClr val="3E3E3E"/>
                </a:solidFill>
                <a:latin typeface="Tahoma"/>
                <a:cs typeface="Tahoma"/>
              </a:rPr>
              <a:t>EC2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instances </a:t>
            </a:r>
            <a:r>
              <a:rPr sz="2200" spc="114" dirty="0">
                <a:solidFill>
                  <a:srgbClr val="3E3E3E"/>
                </a:solidFill>
                <a:latin typeface="Tahoma"/>
                <a:cs typeface="Tahoma"/>
              </a:rPr>
              <a:t>or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in on-premises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Tahoma"/>
                <a:cs typeface="Tahoma"/>
              </a:rPr>
              <a:t>compute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environments.</a:t>
            </a:r>
            <a:endParaRPr sz="2200">
              <a:latin typeface="Tahoma"/>
              <a:cs typeface="Tahoma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4002278" y="5166169"/>
            <a:ext cx="11198225" cy="1912620"/>
            <a:chOff x="4002278" y="5166169"/>
            <a:chExt cx="11198225" cy="1912620"/>
          </a:xfrm>
        </p:grpSpPr>
        <p:sp>
          <p:nvSpPr>
            <p:cNvPr id="10" name="object 10"/>
            <p:cNvSpPr/>
            <p:nvPr/>
          </p:nvSpPr>
          <p:spPr>
            <a:xfrm>
              <a:off x="4014978" y="5537454"/>
              <a:ext cx="11172825" cy="1529080"/>
            </a:xfrm>
            <a:custGeom>
              <a:avLst/>
              <a:gdLst/>
              <a:ahLst/>
              <a:cxnLst/>
              <a:rect l="l" t="t" r="r" b="b"/>
              <a:pathLst>
                <a:path w="11172825" h="1529079">
                  <a:moveTo>
                    <a:pt x="0" y="142748"/>
                  </a:moveTo>
                  <a:lnTo>
                    <a:pt x="7274" y="97617"/>
                  </a:lnTo>
                  <a:lnTo>
                    <a:pt x="27533" y="58430"/>
                  </a:lnTo>
                  <a:lnTo>
                    <a:pt x="58430" y="27533"/>
                  </a:lnTo>
                  <a:lnTo>
                    <a:pt x="97617" y="7274"/>
                  </a:lnTo>
                  <a:lnTo>
                    <a:pt x="142748" y="0"/>
                  </a:lnTo>
                  <a:lnTo>
                    <a:pt x="11029695" y="0"/>
                  </a:lnTo>
                  <a:lnTo>
                    <a:pt x="11074826" y="7274"/>
                  </a:lnTo>
                  <a:lnTo>
                    <a:pt x="11114013" y="27533"/>
                  </a:lnTo>
                  <a:lnTo>
                    <a:pt x="11144910" y="58430"/>
                  </a:lnTo>
                  <a:lnTo>
                    <a:pt x="11165169" y="97617"/>
                  </a:lnTo>
                  <a:lnTo>
                    <a:pt x="11172443" y="142748"/>
                  </a:lnTo>
                  <a:lnTo>
                    <a:pt x="11172443" y="1385824"/>
                  </a:lnTo>
                  <a:lnTo>
                    <a:pt x="11165169" y="1430954"/>
                  </a:lnTo>
                  <a:lnTo>
                    <a:pt x="11144910" y="1470141"/>
                  </a:lnTo>
                  <a:lnTo>
                    <a:pt x="11114013" y="1501038"/>
                  </a:lnTo>
                  <a:lnTo>
                    <a:pt x="11074826" y="1521297"/>
                  </a:lnTo>
                  <a:lnTo>
                    <a:pt x="11029695" y="1528572"/>
                  </a:lnTo>
                  <a:lnTo>
                    <a:pt x="142748" y="1528572"/>
                  </a:lnTo>
                  <a:lnTo>
                    <a:pt x="97617" y="1521297"/>
                  </a:lnTo>
                  <a:lnTo>
                    <a:pt x="58430" y="1501038"/>
                  </a:lnTo>
                  <a:lnTo>
                    <a:pt x="27533" y="1470141"/>
                  </a:lnTo>
                  <a:lnTo>
                    <a:pt x="7274" y="1430954"/>
                  </a:lnTo>
                  <a:lnTo>
                    <a:pt x="0" y="1385824"/>
                  </a:lnTo>
                  <a:lnTo>
                    <a:pt x="0" y="142748"/>
                  </a:lnTo>
                  <a:close/>
                </a:path>
              </a:pathLst>
            </a:custGeom>
            <a:ln w="25400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315968" y="5170932"/>
              <a:ext cx="3167380" cy="565785"/>
            </a:xfrm>
            <a:custGeom>
              <a:avLst/>
              <a:gdLst/>
              <a:ahLst/>
              <a:cxnLst/>
              <a:rect l="l" t="t" r="r" b="b"/>
              <a:pathLst>
                <a:path w="3167379" h="565785">
                  <a:moveTo>
                    <a:pt x="3072638" y="0"/>
                  </a:moveTo>
                  <a:lnTo>
                    <a:pt x="94234" y="0"/>
                  </a:lnTo>
                  <a:lnTo>
                    <a:pt x="57542" y="7401"/>
                  </a:lnTo>
                  <a:lnTo>
                    <a:pt x="27590" y="27590"/>
                  </a:lnTo>
                  <a:lnTo>
                    <a:pt x="7401" y="57542"/>
                  </a:lnTo>
                  <a:lnTo>
                    <a:pt x="0" y="94233"/>
                  </a:lnTo>
                  <a:lnTo>
                    <a:pt x="0" y="471169"/>
                  </a:lnTo>
                  <a:lnTo>
                    <a:pt x="7401" y="507861"/>
                  </a:lnTo>
                  <a:lnTo>
                    <a:pt x="27590" y="537813"/>
                  </a:lnTo>
                  <a:lnTo>
                    <a:pt x="57542" y="558002"/>
                  </a:lnTo>
                  <a:lnTo>
                    <a:pt x="94234" y="565403"/>
                  </a:lnTo>
                  <a:lnTo>
                    <a:pt x="3072638" y="565403"/>
                  </a:lnTo>
                  <a:lnTo>
                    <a:pt x="3109329" y="558002"/>
                  </a:lnTo>
                  <a:lnTo>
                    <a:pt x="3139281" y="537813"/>
                  </a:lnTo>
                  <a:lnTo>
                    <a:pt x="3159470" y="507861"/>
                  </a:lnTo>
                  <a:lnTo>
                    <a:pt x="3166872" y="471169"/>
                  </a:lnTo>
                  <a:lnTo>
                    <a:pt x="3166872" y="94233"/>
                  </a:lnTo>
                  <a:lnTo>
                    <a:pt x="3159470" y="57542"/>
                  </a:lnTo>
                  <a:lnTo>
                    <a:pt x="3139281" y="27590"/>
                  </a:lnTo>
                  <a:lnTo>
                    <a:pt x="3109329" y="7401"/>
                  </a:lnTo>
                  <a:lnTo>
                    <a:pt x="3072638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315968" y="5170932"/>
              <a:ext cx="3167380" cy="565785"/>
            </a:xfrm>
            <a:custGeom>
              <a:avLst/>
              <a:gdLst/>
              <a:ahLst/>
              <a:cxnLst/>
              <a:rect l="l" t="t" r="r" b="b"/>
              <a:pathLst>
                <a:path w="3167379" h="565785">
                  <a:moveTo>
                    <a:pt x="0" y="94233"/>
                  </a:moveTo>
                  <a:lnTo>
                    <a:pt x="7401" y="57542"/>
                  </a:lnTo>
                  <a:lnTo>
                    <a:pt x="27590" y="27590"/>
                  </a:lnTo>
                  <a:lnTo>
                    <a:pt x="57542" y="7401"/>
                  </a:lnTo>
                  <a:lnTo>
                    <a:pt x="94234" y="0"/>
                  </a:lnTo>
                  <a:lnTo>
                    <a:pt x="3072638" y="0"/>
                  </a:lnTo>
                  <a:lnTo>
                    <a:pt x="3109329" y="7401"/>
                  </a:lnTo>
                  <a:lnTo>
                    <a:pt x="3139281" y="27590"/>
                  </a:lnTo>
                  <a:lnTo>
                    <a:pt x="3159470" y="57542"/>
                  </a:lnTo>
                  <a:lnTo>
                    <a:pt x="3166872" y="94233"/>
                  </a:lnTo>
                  <a:lnTo>
                    <a:pt x="3166872" y="471169"/>
                  </a:lnTo>
                  <a:lnTo>
                    <a:pt x="3159470" y="507861"/>
                  </a:lnTo>
                  <a:lnTo>
                    <a:pt x="3139281" y="537813"/>
                  </a:lnTo>
                  <a:lnTo>
                    <a:pt x="3109329" y="558002"/>
                  </a:lnTo>
                  <a:lnTo>
                    <a:pt x="3072638" y="565403"/>
                  </a:lnTo>
                  <a:lnTo>
                    <a:pt x="94234" y="565403"/>
                  </a:lnTo>
                  <a:lnTo>
                    <a:pt x="57542" y="558002"/>
                  </a:lnTo>
                  <a:lnTo>
                    <a:pt x="27590" y="537813"/>
                  </a:lnTo>
                  <a:lnTo>
                    <a:pt x="7401" y="507861"/>
                  </a:lnTo>
                  <a:lnTo>
                    <a:pt x="0" y="471169"/>
                  </a:lnTo>
                  <a:lnTo>
                    <a:pt x="0" y="94233"/>
                  </a:lnTo>
                  <a:close/>
                </a:path>
              </a:pathLst>
            </a:custGeom>
            <a:ln w="9525">
              <a:solidFill>
                <a:srgbClr val="9CC2E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4157217" y="5259451"/>
            <a:ext cx="10876915" cy="16795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R="7382509" algn="ctr">
              <a:lnSpc>
                <a:spcPct val="100000"/>
              </a:lnSpc>
              <a:spcBef>
                <a:spcPts val="95"/>
              </a:spcBef>
            </a:pPr>
            <a:r>
              <a:rPr sz="2200" spc="105" dirty="0">
                <a:solidFill>
                  <a:srgbClr val="FFFFFF"/>
                </a:solidFill>
                <a:latin typeface="Tahoma"/>
                <a:cs typeface="Tahoma"/>
              </a:rPr>
              <a:t>Amazon</a:t>
            </a:r>
            <a:r>
              <a:rPr sz="2200" spc="-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FFFFFF"/>
                </a:solidFill>
                <a:latin typeface="Tahoma"/>
                <a:cs typeface="Tahoma"/>
              </a:rPr>
              <a:t>CloudWatch</a:t>
            </a:r>
            <a:endParaRPr sz="2200">
              <a:latin typeface="Tahoma"/>
              <a:cs typeface="Tahoma"/>
            </a:endParaRPr>
          </a:p>
          <a:p>
            <a:pPr marL="12065" marR="5080" indent="635" algn="ctr">
              <a:lnSpc>
                <a:spcPct val="115100"/>
              </a:lnSpc>
              <a:spcBef>
                <a:spcPts val="1270"/>
              </a:spcBef>
            </a:pP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A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monitoring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service</a:t>
            </a:r>
            <a:r>
              <a:rPr sz="2200" spc="-8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for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Tahoma"/>
                <a:cs typeface="Tahoma"/>
              </a:rPr>
              <a:t>AWS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cloud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resources</a:t>
            </a:r>
            <a:r>
              <a:rPr sz="2200" spc="-8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and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applications</a:t>
            </a:r>
            <a:r>
              <a:rPr sz="2200" spc="-6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running</a:t>
            </a:r>
            <a:r>
              <a:rPr sz="2200" spc="-8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25" dirty="0">
                <a:solidFill>
                  <a:srgbClr val="3E3E3E"/>
                </a:solidFill>
                <a:latin typeface="Tahoma"/>
                <a:cs typeface="Tahoma"/>
              </a:rPr>
              <a:t>on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Tahoma"/>
                <a:cs typeface="Tahoma"/>
              </a:rPr>
              <a:t>AWS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to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ahoma"/>
                <a:cs typeface="Tahoma"/>
              </a:rPr>
              <a:t>collect</a:t>
            </a:r>
            <a:r>
              <a:rPr sz="2200" spc="-8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and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track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ahoma"/>
                <a:cs typeface="Tahoma"/>
              </a:rPr>
              <a:t>metrics,</a:t>
            </a:r>
            <a:r>
              <a:rPr sz="2200" spc="-8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ahoma"/>
                <a:cs typeface="Tahoma"/>
              </a:rPr>
              <a:t>collect</a:t>
            </a:r>
            <a:r>
              <a:rPr sz="2200" spc="-8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and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Tahoma"/>
                <a:cs typeface="Tahoma"/>
              </a:rPr>
              <a:t>monitor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log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25" dirty="0">
                <a:solidFill>
                  <a:srgbClr val="3E3E3E"/>
                </a:solidFill>
                <a:latin typeface="Tahoma"/>
                <a:cs typeface="Tahoma"/>
              </a:rPr>
              <a:t>files,</a:t>
            </a:r>
            <a:r>
              <a:rPr sz="2200" spc="-8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set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alarms,</a:t>
            </a:r>
            <a:r>
              <a:rPr sz="2200" spc="-8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and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automatically </a:t>
            </a:r>
            <a:r>
              <a:rPr sz="2200" spc="-67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react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to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changes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in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Tahoma"/>
                <a:cs typeface="Tahoma"/>
              </a:rPr>
              <a:t>AWS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resources.</a:t>
            </a:r>
            <a:endParaRPr sz="2200">
              <a:latin typeface="Tahoma"/>
              <a:cs typeface="Tahoma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1602486" y="2166366"/>
            <a:ext cx="1861185" cy="2086610"/>
            <a:chOff x="1602486" y="2166366"/>
            <a:chExt cx="1861185" cy="2086610"/>
          </a:xfrm>
        </p:grpSpPr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21536" y="2185416"/>
              <a:ext cx="1822704" cy="2048255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1612011" y="2175891"/>
              <a:ext cx="1842135" cy="2067560"/>
            </a:xfrm>
            <a:custGeom>
              <a:avLst/>
              <a:gdLst/>
              <a:ahLst/>
              <a:cxnLst/>
              <a:rect l="l" t="t" r="r" b="b"/>
              <a:pathLst>
                <a:path w="1842135" h="2067560">
                  <a:moveTo>
                    <a:pt x="0" y="2067305"/>
                  </a:moveTo>
                  <a:lnTo>
                    <a:pt x="1841754" y="2067305"/>
                  </a:lnTo>
                  <a:lnTo>
                    <a:pt x="1841754" y="0"/>
                  </a:lnTo>
                  <a:lnTo>
                    <a:pt x="0" y="0"/>
                  </a:lnTo>
                  <a:lnTo>
                    <a:pt x="0" y="2067305"/>
                  </a:lnTo>
                  <a:close/>
                </a:path>
              </a:pathLst>
            </a:custGeom>
            <a:ln w="19050">
              <a:solidFill>
                <a:srgbClr val="9CC2E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7" name="object 17"/>
          <p:cNvGrpSpPr/>
          <p:nvPr/>
        </p:nvGrpSpPr>
        <p:grpSpPr>
          <a:xfrm>
            <a:off x="1602486" y="5258561"/>
            <a:ext cx="1861185" cy="2086610"/>
            <a:chOff x="1602486" y="5258561"/>
            <a:chExt cx="1861185" cy="2086610"/>
          </a:xfrm>
        </p:grpSpPr>
        <p:pic>
          <p:nvPicPr>
            <p:cNvPr id="18" name="object 1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21536" y="5277611"/>
              <a:ext cx="1822704" cy="2048256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1612011" y="5268086"/>
              <a:ext cx="1842135" cy="2067560"/>
            </a:xfrm>
            <a:custGeom>
              <a:avLst/>
              <a:gdLst/>
              <a:ahLst/>
              <a:cxnLst/>
              <a:rect l="l" t="t" r="r" b="b"/>
              <a:pathLst>
                <a:path w="1842135" h="2067559">
                  <a:moveTo>
                    <a:pt x="0" y="2067306"/>
                  </a:moveTo>
                  <a:lnTo>
                    <a:pt x="1841754" y="2067306"/>
                  </a:lnTo>
                  <a:lnTo>
                    <a:pt x="1841754" y="0"/>
                  </a:lnTo>
                  <a:lnTo>
                    <a:pt x="0" y="0"/>
                  </a:lnTo>
                  <a:lnTo>
                    <a:pt x="0" y="2067306"/>
                  </a:lnTo>
                  <a:close/>
                </a:path>
              </a:pathLst>
            </a:custGeom>
            <a:ln w="19050">
              <a:solidFill>
                <a:srgbClr val="9CC2E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0" name="object 2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342132" y="757427"/>
            <a:ext cx="9619488" cy="365759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809235" y="306451"/>
            <a:ext cx="663575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>
                <a:solidFill>
                  <a:srgbClr val="3E3E3E"/>
                </a:solidFill>
              </a:rPr>
              <a:t>Overview</a:t>
            </a:r>
            <a:r>
              <a:rPr spc="-114" dirty="0">
                <a:solidFill>
                  <a:srgbClr val="3E3E3E"/>
                </a:solidFill>
              </a:rPr>
              <a:t> </a:t>
            </a:r>
            <a:r>
              <a:rPr spc="5" dirty="0">
                <a:solidFill>
                  <a:srgbClr val="3E3E3E"/>
                </a:solidFill>
              </a:rPr>
              <a:t>of</a:t>
            </a:r>
            <a:r>
              <a:rPr spc="-100" dirty="0">
                <a:solidFill>
                  <a:srgbClr val="3E3E3E"/>
                </a:solidFill>
              </a:rPr>
              <a:t> </a:t>
            </a:r>
            <a:r>
              <a:rPr spc="-10" dirty="0">
                <a:solidFill>
                  <a:srgbClr val="3E3E3E"/>
                </a:solidFill>
              </a:rPr>
              <a:t>Cloud</a:t>
            </a:r>
            <a:r>
              <a:rPr spc="-80" dirty="0">
                <a:solidFill>
                  <a:srgbClr val="3E3E3E"/>
                </a:solidFill>
              </a:rPr>
              <a:t> </a:t>
            </a:r>
            <a:r>
              <a:rPr spc="-40" dirty="0">
                <a:solidFill>
                  <a:srgbClr val="3E3E3E"/>
                </a:solidFill>
              </a:rPr>
              <a:t>Services</a:t>
            </a:r>
            <a:r>
              <a:rPr spc="-120" dirty="0">
                <a:solidFill>
                  <a:srgbClr val="3E3E3E"/>
                </a:solidFill>
              </a:rPr>
              <a:t> </a:t>
            </a:r>
            <a:r>
              <a:rPr spc="30" dirty="0">
                <a:solidFill>
                  <a:srgbClr val="3E3E3E"/>
                </a:solidFill>
              </a:rPr>
              <a:t>from</a:t>
            </a:r>
            <a:r>
              <a:rPr spc="-90" dirty="0">
                <a:solidFill>
                  <a:srgbClr val="3E3E3E"/>
                </a:solidFill>
              </a:rPr>
              <a:t> </a:t>
            </a:r>
            <a:r>
              <a:rPr spc="-135" dirty="0">
                <a:solidFill>
                  <a:srgbClr val="3E3E3E"/>
                </a:solidFill>
              </a:rPr>
              <a:t>AWS</a:t>
            </a:r>
          </a:p>
        </p:txBody>
      </p:sp>
      <p:sp>
        <p:nvSpPr>
          <p:cNvPr id="4" name="object 4"/>
          <p:cNvSpPr/>
          <p:nvPr/>
        </p:nvSpPr>
        <p:spPr>
          <a:xfrm>
            <a:off x="4014978" y="2445257"/>
            <a:ext cx="11172825" cy="1529080"/>
          </a:xfrm>
          <a:custGeom>
            <a:avLst/>
            <a:gdLst/>
            <a:ahLst/>
            <a:cxnLst/>
            <a:rect l="l" t="t" r="r" b="b"/>
            <a:pathLst>
              <a:path w="11172825" h="1529079">
                <a:moveTo>
                  <a:pt x="0" y="142748"/>
                </a:moveTo>
                <a:lnTo>
                  <a:pt x="7274" y="97617"/>
                </a:lnTo>
                <a:lnTo>
                  <a:pt x="27533" y="58430"/>
                </a:lnTo>
                <a:lnTo>
                  <a:pt x="58430" y="27533"/>
                </a:lnTo>
                <a:lnTo>
                  <a:pt x="97617" y="7274"/>
                </a:lnTo>
                <a:lnTo>
                  <a:pt x="142748" y="0"/>
                </a:lnTo>
                <a:lnTo>
                  <a:pt x="11029695" y="0"/>
                </a:lnTo>
                <a:lnTo>
                  <a:pt x="11074826" y="7274"/>
                </a:lnTo>
                <a:lnTo>
                  <a:pt x="11114013" y="27533"/>
                </a:lnTo>
                <a:lnTo>
                  <a:pt x="11144910" y="58430"/>
                </a:lnTo>
                <a:lnTo>
                  <a:pt x="11165169" y="97617"/>
                </a:lnTo>
                <a:lnTo>
                  <a:pt x="11172443" y="142748"/>
                </a:lnTo>
                <a:lnTo>
                  <a:pt x="11172443" y="1385824"/>
                </a:lnTo>
                <a:lnTo>
                  <a:pt x="11165169" y="1430954"/>
                </a:lnTo>
                <a:lnTo>
                  <a:pt x="11144910" y="1470141"/>
                </a:lnTo>
                <a:lnTo>
                  <a:pt x="11114013" y="1501038"/>
                </a:lnTo>
                <a:lnTo>
                  <a:pt x="11074826" y="1521297"/>
                </a:lnTo>
                <a:lnTo>
                  <a:pt x="11029695" y="1528572"/>
                </a:lnTo>
                <a:lnTo>
                  <a:pt x="142748" y="1528572"/>
                </a:lnTo>
                <a:lnTo>
                  <a:pt x="97617" y="1521297"/>
                </a:lnTo>
                <a:lnTo>
                  <a:pt x="58430" y="1501038"/>
                </a:lnTo>
                <a:lnTo>
                  <a:pt x="27533" y="1470141"/>
                </a:lnTo>
                <a:lnTo>
                  <a:pt x="7274" y="1430954"/>
                </a:lnTo>
                <a:lnTo>
                  <a:pt x="0" y="1385824"/>
                </a:lnTo>
                <a:lnTo>
                  <a:pt x="0" y="142748"/>
                </a:lnTo>
                <a:close/>
              </a:path>
            </a:pathLst>
          </a:custGeom>
          <a:ln w="2540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4311205" y="2073973"/>
            <a:ext cx="3344545" cy="575310"/>
            <a:chOff x="4311205" y="2073973"/>
            <a:chExt cx="3344545" cy="575310"/>
          </a:xfrm>
        </p:grpSpPr>
        <p:sp>
          <p:nvSpPr>
            <p:cNvPr id="6" name="object 6"/>
            <p:cNvSpPr/>
            <p:nvPr/>
          </p:nvSpPr>
          <p:spPr>
            <a:xfrm>
              <a:off x="4315967" y="2078735"/>
              <a:ext cx="3335020" cy="565785"/>
            </a:xfrm>
            <a:custGeom>
              <a:avLst/>
              <a:gdLst/>
              <a:ahLst/>
              <a:cxnLst/>
              <a:rect l="l" t="t" r="r" b="b"/>
              <a:pathLst>
                <a:path w="3335020" h="565785">
                  <a:moveTo>
                    <a:pt x="3240278" y="0"/>
                  </a:moveTo>
                  <a:lnTo>
                    <a:pt x="94234" y="0"/>
                  </a:lnTo>
                  <a:lnTo>
                    <a:pt x="57542" y="7401"/>
                  </a:lnTo>
                  <a:lnTo>
                    <a:pt x="27590" y="27590"/>
                  </a:lnTo>
                  <a:lnTo>
                    <a:pt x="7401" y="57542"/>
                  </a:lnTo>
                  <a:lnTo>
                    <a:pt x="0" y="94234"/>
                  </a:lnTo>
                  <a:lnTo>
                    <a:pt x="0" y="471170"/>
                  </a:lnTo>
                  <a:lnTo>
                    <a:pt x="7401" y="507861"/>
                  </a:lnTo>
                  <a:lnTo>
                    <a:pt x="27590" y="537813"/>
                  </a:lnTo>
                  <a:lnTo>
                    <a:pt x="57542" y="558002"/>
                  </a:lnTo>
                  <a:lnTo>
                    <a:pt x="94234" y="565404"/>
                  </a:lnTo>
                  <a:lnTo>
                    <a:pt x="3240278" y="565404"/>
                  </a:lnTo>
                  <a:lnTo>
                    <a:pt x="3276969" y="558002"/>
                  </a:lnTo>
                  <a:lnTo>
                    <a:pt x="3306921" y="537813"/>
                  </a:lnTo>
                  <a:lnTo>
                    <a:pt x="3327110" y="507861"/>
                  </a:lnTo>
                  <a:lnTo>
                    <a:pt x="3334512" y="471170"/>
                  </a:lnTo>
                  <a:lnTo>
                    <a:pt x="3334512" y="94234"/>
                  </a:lnTo>
                  <a:lnTo>
                    <a:pt x="3327110" y="57542"/>
                  </a:lnTo>
                  <a:lnTo>
                    <a:pt x="3306921" y="27590"/>
                  </a:lnTo>
                  <a:lnTo>
                    <a:pt x="3276969" y="7401"/>
                  </a:lnTo>
                  <a:lnTo>
                    <a:pt x="3240278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315967" y="2078735"/>
              <a:ext cx="3335020" cy="565785"/>
            </a:xfrm>
            <a:custGeom>
              <a:avLst/>
              <a:gdLst/>
              <a:ahLst/>
              <a:cxnLst/>
              <a:rect l="l" t="t" r="r" b="b"/>
              <a:pathLst>
                <a:path w="3335020" h="565785">
                  <a:moveTo>
                    <a:pt x="0" y="94234"/>
                  </a:moveTo>
                  <a:lnTo>
                    <a:pt x="7401" y="57542"/>
                  </a:lnTo>
                  <a:lnTo>
                    <a:pt x="27590" y="27590"/>
                  </a:lnTo>
                  <a:lnTo>
                    <a:pt x="57542" y="7401"/>
                  </a:lnTo>
                  <a:lnTo>
                    <a:pt x="94234" y="0"/>
                  </a:lnTo>
                  <a:lnTo>
                    <a:pt x="3240278" y="0"/>
                  </a:lnTo>
                  <a:lnTo>
                    <a:pt x="3276969" y="7401"/>
                  </a:lnTo>
                  <a:lnTo>
                    <a:pt x="3306921" y="27590"/>
                  </a:lnTo>
                  <a:lnTo>
                    <a:pt x="3327110" y="57542"/>
                  </a:lnTo>
                  <a:lnTo>
                    <a:pt x="3334512" y="94234"/>
                  </a:lnTo>
                  <a:lnTo>
                    <a:pt x="3334512" y="471170"/>
                  </a:lnTo>
                  <a:lnTo>
                    <a:pt x="3327110" y="507861"/>
                  </a:lnTo>
                  <a:lnTo>
                    <a:pt x="3306921" y="537813"/>
                  </a:lnTo>
                  <a:lnTo>
                    <a:pt x="3276969" y="558002"/>
                  </a:lnTo>
                  <a:lnTo>
                    <a:pt x="3240278" y="565404"/>
                  </a:lnTo>
                  <a:lnTo>
                    <a:pt x="94234" y="565404"/>
                  </a:lnTo>
                  <a:lnTo>
                    <a:pt x="57542" y="558002"/>
                  </a:lnTo>
                  <a:lnTo>
                    <a:pt x="27590" y="537813"/>
                  </a:lnTo>
                  <a:lnTo>
                    <a:pt x="7401" y="507861"/>
                  </a:lnTo>
                  <a:lnTo>
                    <a:pt x="0" y="471170"/>
                  </a:lnTo>
                  <a:lnTo>
                    <a:pt x="0" y="94234"/>
                  </a:lnTo>
                  <a:close/>
                </a:path>
              </a:pathLst>
            </a:custGeom>
            <a:ln w="9525">
              <a:solidFill>
                <a:srgbClr val="9CC2E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4470019" y="2166874"/>
            <a:ext cx="10258425" cy="16789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R="7225030" algn="ctr">
              <a:lnSpc>
                <a:spcPct val="100000"/>
              </a:lnSpc>
              <a:spcBef>
                <a:spcPts val="95"/>
              </a:spcBef>
            </a:pPr>
            <a:r>
              <a:rPr sz="2200" spc="30" dirty="0">
                <a:solidFill>
                  <a:srgbClr val="FFFFFF"/>
                </a:solidFill>
                <a:latin typeface="Tahoma"/>
                <a:cs typeface="Tahoma"/>
              </a:rPr>
              <a:t>AWS</a:t>
            </a:r>
            <a:r>
              <a:rPr sz="22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35" dirty="0">
                <a:solidFill>
                  <a:srgbClr val="FFFFFF"/>
                </a:solidFill>
                <a:latin typeface="Tahoma"/>
                <a:cs typeface="Tahoma"/>
              </a:rPr>
              <a:t>Elastic</a:t>
            </a:r>
            <a:r>
              <a:rPr sz="22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FFFFFF"/>
                </a:solidFill>
                <a:latin typeface="Tahoma"/>
                <a:cs typeface="Tahoma"/>
              </a:rPr>
              <a:t>Beanstalk</a:t>
            </a:r>
            <a:endParaRPr sz="2200">
              <a:latin typeface="Tahoma"/>
              <a:cs typeface="Tahoma"/>
            </a:endParaRPr>
          </a:p>
          <a:p>
            <a:pPr marL="12700" marR="5080" algn="ctr">
              <a:lnSpc>
                <a:spcPct val="115100"/>
              </a:lnSpc>
              <a:spcBef>
                <a:spcPts val="1270"/>
              </a:spcBef>
            </a:pPr>
            <a:r>
              <a:rPr sz="2200" spc="95" dirty="0">
                <a:solidFill>
                  <a:srgbClr val="3E3E3E"/>
                </a:solidFill>
                <a:latin typeface="Tahoma"/>
                <a:cs typeface="Tahoma"/>
              </a:rPr>
              <a:t>An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ahoma"/>
                <a:cs typeface="Tahoma"/>
              </a:rPr>
              <a:t>easy-to-use</a:t>
            </a:r>
            <a:r>
              <a:rPr sz="2200" spc="-8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ahoma"/>
                <a:cs typeface="Tahoma"/>
              </a:rPr>
              <a:t>service</a:t>
            </a:r>
            <a:r>
              <a:rPr sz="2200" spc="-7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for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automatic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handling</a:t>
            </a:r>
            <a:r>
              <a:rPr sz="2200" spc="-6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Tahoma"/>
                <a:cs typeface="Tahoma"/>
              </a:rPr>
              <a:t>deployment</a:t>
            </a:r>
            <a:r>
              <a:rPr sz="2200" spc="-7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and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Tahoma"/>
                <a:cs typeface="Tahoma"/>
              </a:rPr>
              <a:t>scaling</a:t>
            </a:r>
            <a:r>
              <a:rPr sz="2200" spc="-8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web </a:t>
            </a:r>
            <a:r>
              <a:rPr sz="2200" spc="-67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applications </a:t>
            </a: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and </a:t>
            </a: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services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developed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with </a:t>
            </a:r>
            <a:r>
              <a:rPr sz="2200" spc="-70" dirty="0">
                <a:solidFill>
                  <a:srgbClr val="3E3E3E"/>
                </a:solidFill>
                <a:latin typeface="Tahoma"/>
                <a:cs typeface="Tahoma"/>
              </a:rPr>
              <a:t>Java, </a:t>
            </a:r>
            <a:r>
              <a:rPr sz="2200" spc="-25" dirty="0">
                <a:solidFill>
                  <a:srgbClr val="3E3E3E"/>
                </a:solidFill>
                <a:latin typeface="Tahoma"/>
                <a:cs typeface="Tahoma"/>
              </a:rPr>
              <a:t>.NET, </a:t>
            </a:r>
            <a:r>
              <a:rPr sz="2200" spc="35" dirty="0">
                <a:solidFill>
                  <a:srgbClr val="3E3E3E"/>
                </a:solidFill>
                <a:latin typeface="Tahoma"/>
                <a:cs typeface="Tahoma"/>
              </a:rPr>
              <a:t>Node.js, </a:t>
            </a:r>
            <a:r>
              <a:rPr sz="2200" spc="50" dirty="0">
                <a:solidFill>
                  <a:srgbClr val="3E3E3E"/>
                </a:solidFill>
                <a:latin typeface="Tahoma"/>
                <a:cs typeface="Tahoma"/>
              </a:rPr>
              <a:t>Python, </a:t>
            </a:r>
            <a:r>
              <a:rPr sz="2200" spc="40" dirty="0">
                <a:solidFill>
                  <a:srgbClr val="3E3E3E"/>
                </a:solidFill>
                <a:latin typeface="Tahoma"/>
                <a:cs typeface="Tahoma"/>
              </a:rPr>
              <a:t>Go, </a:t>
            </a: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and </a:t>
            </a:r>
            <a:r>
              <a:rPr sz="2200" spc="-67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Docker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25" dirty="0">
                <a:solidFill>
                  <a:srgbClr val="3E3E3E"/>
                </a:solidFill>
                <a:latin typeface="Tahoma"/>
                <a:cs typeface="Tahoma"/>
              </a:rPr>
              <a:t>on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familiar</a:t>
            </a:r>
            <a:r>
              <a:rPr sz="2200" spc="-6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servers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such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as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Tahoma"/>
                <a:cs typeface="Tahoma"/>
              </a:rPr>
              <a:t>Apache,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Tahoma"/>
                <a:cs typeface="Tahoma"/>
              </a:rPr>
              <a:t>Nginx,</a:t>
            </a:r>
            <a:r>
              <a:rPr sz="2200" spc="-8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Tahoma"/>
                <a:cs typeface="Tahoma"/>
              </a:rPr>
              <a:t>Passenger,</a:t>
            </a:r>
            <a:r>
              <a:rPr sz="2200" spc="-8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14" dirty="0">
                <a:solidFill>
                  <a:srgbClr val="3E3E3E"/>
                </a:solidFill>
                <a:latin typeface="Tahoma"/>
                <a:cs typeface="Tahoma"/>
              </a:rPr>
              <a:t>or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-135" dirty="0">
                <a:solidFill>
                  <a:srgbClr val="3E3E3E"/>
                </a:solidFill>
                <a:latin typeface="Tahoma"/>
                <a:cs typeface="Tahoma"/>
              </a:rPr>
              <a:t>IIS.</a:t>
            </a:r>
            <a:endParaRPr sz="2200">
              <a:latin typeface="Tahoma"/>
              <a:cs typeface="Tahoma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4002278" y="5166169"/>
            <a:ext cx="11198225" cy="1912620"/>
            <a:chOff x="4002278" y="5166169"/>
            <a:chExt cx="11198225" cy="1912620"/>
          </a:xfrm>
        </p:grpSpPr>
        <p:sp>
          <p:nvSpPr>
            <p:cNvPr id="10" name="object 10"/>
            <p:cNvSpPr/>
            <p:nvPr/>
          </p:nvSpPr>
          <p:spPr>
            <a:xfrm>
              <a:off x="4014978" y="5537454"/>
              <a:ext cx="11172825" cy="1529080"/>
            </a:xfrm>
            <a:custGeom>
              <a:avLst/>
              <a:gdLst/>
              <a:ahLst/>
              <a:cxnLst/>
              <a:rect l="l" t="t" r="r" b="b"/>
              <a:pathLst>
                <a:path w="11172825" h="1529079">
                  <a:moveTo>
                    <a:pt x="0" y="142748"/>
                  </a:moveTo>
                  <a:lnTo>
                    <a:pt x="7274" y="97617"/>
                  </a:lnTo>
                  <a:lnTo>
                    <a:pt x="27533" y="58430"/>
                  </a:lnTo>
                  <a:lnTo>
                    <a:pt x="58430" y="27533"/>
                  </a:lnTo>
                  <a:lnTo>
                    <a:pt x="97617" y="7274"/>
                  </a:lnTo>
                  <a:lnTo>
                    <a:pt x="142748" y="0"/>
                  </a:lnTo>
                  <a:lnTo>
                    <a:pt x="11029695" y="0"/>
                  </a:lnTo>
                  <a:lnTo>
                    <a:pt x="11074826" y="7274"/>
                  </a:lnTo>
                  <a:lnTo>
                    <a:pt x="11114013" y="27533"/>
                  </a:lnTo>
                  <a:lnTo>
                    <a:pt x="11144910" y="58430"/>
                  </a:lnTo>
                  <a:lnTo>
                    <a:pt x="11165169" y="97617"/>
                  </a:lnTo>
                  <a:lnTo>
                    <a:pt x="11172443" y="142748"/>
                  </a:lnTo>
                  <a:lnTo>
                    <a:pt x="11172443" y="1385824"/>
                  </a:lnTo>
                  <a:lnTo>
                    <a:pt x="11165169" y="1430954"/>
                  </a:lnTo>
                  <a:lnTo>
                    <a:pt x="11144910" y="1470141"/>
                  </a:lnTo>
                  <a:lnTo>
                    <a:pt x="11114013" y="1501038"/>
                  </a:lnTo>
                  <a:lnTo>
                    <a:pt x="11074826" y="1521297"/>
                  </a:lnTo>
                  <a:lnTo>
                    <a:pt x="11029695" y="1528572"/>
                  </a:lnTo>
                  <a:lnTo>
                    <a:pt x="142748" y="1528572"/>
                  </a:lnTo>
                  <a:lnTo>
                    <a:pt x="97617" y="1521297"/>
                  </a:lnTo>
                  <a:lnTo>
                    <a:pt x="58430" y="1501038"/>
                  </a:lnTo>
                  <a:lnTo>
                    <a:pt x="27533" y="1470141"/>
                  </a:lnTo>
                  <a:lnTo>
                    <a:pt x="7274" y="1430954"/>
                  </a:lnTo>
                  <a:lnTo>
                    <a:pt x="0" y="1385824"/>
                  </a:lnTo>
                  <a:lnTo>
                    <a:pt x="0" y="142748"/>
                  </a:lnTo>
                  <a:close/>
                </a:path>
              </a:pathLst>
            </a:custGeom>
            <a:ln w="25400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315968" y="5170932"/>
              <a:ext cx="3167380" cy="565785"/>
            </a:xfrm>
            <a:custGeom>
              <a:avLst/>
              <a:gdLst/>
              <a:ahLst/>
              <a:cxnLst/>
              <a:rect l="l" t="t" r="r" b="b"/>
              <a:pathLst>
                <a:path w="3167379" h="565785">
                  <a:moveTo>
                    <a:pt x="3072638" y="0"/>
                  </a:moveTo>
                  <a:lnTo>
                    <a:pt x="94234" y="0"/>
                  </a:lnTo>
                  <a:lnTo>
                    <a:pt x="57542" y="7401"/>
                  </a:lnTo>
                  <a:lnTo>
                    <a:pt x="27590" y="27590"/>
                  </a:lnTo>
                  <a:lnTo>
                    <a:pt x="7401" y="57542"/>
                  </a:lnTo>
                  <a:lnTo>
                    <a:pt x="0" y="94233"/>
                  </a:lnTo>
                  <a:lnTo>
                    <a:pt x="0" y="471169"/>
                  </a:lnTo>
                  <a:lnTo>
                    <a:pt x="7401" y="507861"/>
                  </a:lnTo>
                  <a:lnTo>
                    <a:pt x="27590" y="537813"/>
                  </a:lnTo>
                  <a:lnTo>
                    <a:pt x="57542" y="558002"/>
                  </a:lnTo>
                  <a:lnTo>
                    <a:pt x="94234" y="565403"/>
                  </a:lnTo>
                  <a:lnTo>
                    <a:pt x="3072638" y="565403"/>
                  </a:lnTo>
                  <a:lnTo>
                    <a:pt x="3109329" y="558002"/>
                  </a:lnTo>
                  <a:lnTo>
                    <a:pt x="3139281" y="537813"/>
                  </a:lnTo>
                  <a:lnTo>
                    <a:pt x="3159470" y="507861"/>
                  </a:lnTo>
                  <a:lnTo>
                    <a:pt x="3166872" y="471169"/>
                  </a:lnTo>
                  <a:lnTo>
                    <a:pt x="3166872" y="94233"/>
                  </a:lnTo>
                  <a:lnTo>
                    <a:pt x="3159470" y="57542"/>
                  </a:lnTo>
                  <a:lnTo>
                    <a:pt x="3139281" y="27590"/>
                  </a:lnTo>
                  <a:lnTo>
                    <a:pt x="3109329" y="7401"/>
                  </a:lnTo>
                  <a:lnTo>
                    <a:pt x="3072638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315968" y="5170932"/>
              <a:ext cx="3167380" cy="565785"/>
            </a:xfrm>
            <a:custGeom>
              <a:avLst/>
              <a:gdLst/>
              <a:ahLst/>
              <a:cxnLst/>
              <a:rect l="l" t="t" r="r" b="b"/>
              <a:pathLst>
                <a:path w="3167379" h="565785">
                  <a:moveTo>
                    <a:pt x="0" y="94233"/>
                  </a:moveTo>
                  <a:lnTo>
                    <a:pt x="7401" y="57542"/>
                  </a:lnTo>
                  <a:lnTo>
                    <a:pt x="27590" y="27590"/>
                  </a:lnTo>
                  <a:lnTo>
                    <a:pt x="57542" y="7401"/>
                  </a:lnTo>
                  <a:lnTo>
                    <a:pt x="94234" y="0"/>
                  </a:lnTo>
                  <a:lnTo>
                    <a:pt x="3072638" y="0"/>
                  </a:lnTo>
                  <a:lnTo>
                    <a:pt x="3109329" y="7401"/>
                  </a:lnTo>
                  <a:lnTo>
                    <a:pt x="3139281" y="27590"/>
                  </a:lnTo>
                  <a:lnTo>
                    <a:pt x="3159470" y="57542"/>
                  </a:lnTo>
                  <a:lnTo>
                    <a:pt x="3166872" y="94233"/>
                  </a:lnTo>
                  <a:lnTo>
                    <a:pt x="3166872" y="471169"/>
                  </a:lnTo>
                  <a:lnTo>
                    <a:pt x="3159470" y="507861"/>
                  </a:lnTo>
                  <a:lnTo>
                    <a:pt x="3139281" y="537813"/>
                  </a:lnTo>
                  <a:lnTo>
                    <a:pt x="3109329" y="558002"/>
                  </a:lnTo>
                  <a:lnTo>
                    <a:pt x="3072638" y="565403"/>
                  </a:lnTo>
                  <a:lnTo>
                    <a:pt x="94234" y="565403"/>
                  </a:lnTo>
                  <a:lnTo>
                    <a:pt x="57542" y="558002"/>
                  </a:lnTo>
                  <a:lnTo>
                    <a:pt x="27590" y="537813"/>
                  </a:lnTo>
                  <a:lnTo>
                    <a:pt x="7401" y="507861"/>
                  </a:lnTo>
                  <a:lnTo>
                    <a:pt x="0" y="471169"/>
                  </a:lnTo>
                  <a:lnTo>
                    <a:pt x="0" y="94233"/>
                  </a:lnTo>
                  <a:close/>
                </a:path>
              </a:pathLst>
            </a:custGeom>
            <a:ln w="9525">
              <a:solidFill>
                <a:srgbClr val="9CC2E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4579365" y="5259451"/>
            <a:ext cx="10034905" cy="14763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37795">
              <a:lnSpc>
                <a:spcPct val="100000"/>
              </a:lnSpc>
              <a:spcBef>
                <a:spcPts val="95"/>
              </a:spcBef>
            </a:pPr>
            <a:r>
              <a:rPr sz="2200" spc="30" dirty="0">
                <a:solidFill>
                  <a:srgbClr val="FFFFFF"/>
                </a:solidFill>
                <a:latin typeface="Tahoma"/>
                <a:cs typeface="Tahoma"/>
              </a:rPr>
              <a:t>AWS</a:t>
            </a:r>
            <a:r>
              <a:rPr sz="2200" spc="-1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105" dirty="0">
                <a:solidFill>
                  <a:srgbClr val="FFFFFF"/>
                </a:solidFill>
                <a:latin typeface="Tahoma"/>
                <a:cs typeface="Tahoma"/>
              </a:rPr>
              <a:t>CodeCommit</a:t>
            </a:r>
            <a:endParaRPr sz="22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550">
              <a:latin typeface="Tahoma"/>
              <a:cs typeface="Tahoma"/>
            </a:endParaRPr>
          </a:p>
          <a:p>
            <a:pPr algn="ctr">
              <a:lnSpc>
                <a:spcPct val="100000"/>
              </a:lnSpc>
            </a:pP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A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fully-managed</a:t>
            </a:r>
            <a:r>
              <a:rPr sz="2200" spc="-6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source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control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service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for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hosting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secure</a:t>
            </a:r>
            <a:r>
              <a:rPr sz="2200" spc="-8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and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ahoma"/>
                <a:cs typeface="Tahoma"/>
              </a:rPr>
              <a:t>highly</a:t>
            </a:r>
            <a:r>
              <a:rPr sz="2200" spc="-8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scalable</a:t>
            </a:r>
            <a:endParaRPr sz="2200">
              <a:latin typeface="Tahoma"/>
              <a:cs typeface="Tahoma"/>
            </a:endParaRPr>
          </a:p>
          <a:p>
            <a:pPr marL="2540" algn="ctr">
              <a:lnSpc>
                <a:spcPct val="100000"/>
              </a:lnSpc>
              <a:spcBef>
                <a:spcPts val="400"/>
              </a:spcBef>
            </a:pP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private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Git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repositories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to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store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anything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14" dirty="0">
                <a:solidFill>
                  <a:srgbClr val="3E3E3E"/>
                </a:solidFill>
                <a:latin typeface="Tahoma"/>
                <a:cs typeface="Tahoma"/>
              </a:rPr>
              <a:t>from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source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code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to</a:t>
            </a:r>
            <a:r>
              <a:rPr sz="2200" spc="-12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binaries.</a:t>
            </a:r>
            <a:endParaRPr sz="2200">
              <a:latin typeface="Tahoma"/>
              <a:cs typeface="Tahoma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1602486" y="2166366"/>
            <a:ext cx="1861185" cy="2086610"/>
            <a:chOff x="1602486" y="2166366"/>
            <a:chExt cx="1861185" cy="2086610"/>
          </a:xfrm>
        </p:grpSpPr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21536" y="2185416"/>
              <a:ext cx="1822704" cy="2048255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1612011" y="2175891"/>
              <a:ext cx="1842135" cy="2067560"/>
            </a:xfrm>
            <a:custGeom>
              <a:avLst/>
              <a:gdLst/>
              <a:ahLst/>
              <a:cxnLst/>
              <a:rect l="l" t="t" r="r" b="b"/>
              <a:pathLst>
                <a:path w="1842135" h="2067560">
                  <a:moveTo>
                    <a:pt x="0" y="2067305"/>
                  </a:moveTo>
                  <a:lnTo>
                    <a:pt x="1841754" y="2067305"/>
                  </a:lnTo>
                  <a:lnTo>
                    <a:pt x="1841754" y="0"/>
                  </a:lnTo>
                  <a:lnTo>
                    <a:pt x="0" y="0"/>
                  </a:lnTo>
                  <a:lnTo>
                    <a:pt x="0" y="2067305"/>
                  </a:lnTo>
                  <a:close/>
                </a:path>
              </a:pathLst>
            </a:custGeom>
            <a:ln w="19050">
              <a:solidFill>
                <a:srgbClr val="9CC2E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7" name="object 17"/>
          <p:cNvGrpSpPr/>
          <p:nvPr/>
        </p:nvGrpSpPr>
        <p:grpSpPr>
          <a:xfrm>
            <a:off x="1602486" y="5246370"/>
            <a:ext cx="1861185" cy="2085339"/>
            <a:chOff x="1602486" y="5246370"/>
            <a:chExt cx="1861185" cy="2085339"/>
          </a:xfrm>
        </p:grpSpPr>
        <p:pic>
          <p:nvPicPr>
            <p:cNvPr id="18" name="object 1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21536" y="5265420"/>
              <a:ext cx="1822704" cy="2046731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1612011" y="5255895"/>
              <a:ext cx="1842135" cy="2066289"/>
            </a:xfrm>
            <a:custGeom>
              <a:avLst/>
              <a:gdLst/>
              <a:ahLst/>
              <a:cxnLst/>
              <a:rect l="l" t="t" r="r" b="b"/>
              <a:pathLst>
                <a:path w="1842135" h="2066290">
                  <a:moveTo>
                    <a:pt x="0" y="2065781"/>
                  </a:moveTo>
                  <a:lnTo>
                    <a:pt x="1841754" y="2065781"/>
                  </a:lnTo>
                  <a:lnTo>
                    <a:pt x="1841754" y="0"/>
                  </a:lnTo>
                  <a:lnTo>
                    <a:pt x="0" y="0"/>
                  </a:lnTo>
                  <a:lnTo>
                    <a:pt x="0" y="2065781"/>
                  </a:lnTo>
                  <a:close/>
                </a:path>
              </a:pathLst>
            </a:custGeom>
            <a:ln w="19050">
              <a:solidFill>
                <a:srgbClr val="9CC2E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0" name="object 2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342132" y="757427"/>
            <a:ext cx="9619488" cy="365759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6256635" cy="9144000"/>
            <a:chOff x="0" y="0"/>
            <a:chExt cx="16256635" cy="9144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6256507" cy="914399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302507" y="1187196"/>
              <a:ext cx="3974591" cy="365759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907916" y="784098"/>
            <a:ext cx="272605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0" dirty="0">
                <a:solidFill>
                  <a:srgbClr val="3E3E3E"/>
                </a:solidFill>
              </a:rPr>
              <a:t>Ke</a:t>
            </a:r>
            <a:r>
              <a:rPr spc="-40" dirty="0">
                <a:solidFill>
                  <a:srgbClr val="3E3E3E"/>
                </a:solidFill>
              </a:rPr>
              <a:t>y</a:t>
            </a:r>
            <a:r>
              <a:rPr spc="-105" dirty="0">
                <a:solidFill>
                  <a:srgbClr val="3E3E3E"/>
                </a:solidFill>
              </a:rPr>
              <a:t> </a:t>
            </a:r>
            <a:r>
              <a:rPr spc="-25" dirty="0">
                <a:solidFill>
                  <a:srgbClr val="3E3E3E"/>
                </a:solidFill>
              </a:rPr>
              <a:t>Takeawa</a:t>
            </a:r>
            <a:r>
              <a:rPr spc="-15" dirty="0">
                <a:solidFill>
                  <a:srgbClr val="3E3E3E"/>
                </a:solidFill>
              </a:rPr>
              <a:t>y</a:t>
            </a:r>
            <a:r>
              <a:rPr spc="-55" dirty="0">
                <a:solidFill>
                  <a:srgbClr val="3E3E3E"/>
                </a:solidFill>
              </a:rPr>
              <a:t>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161084" y="2172715"/>
            <a:ext cx="9123045" cy="5271770"/>
          </a:xfrm>
          <a:prstGeom prst="rect">
            <a:avLst/>
          </a:prstGeom>
        </p:spPr>
        <p:txBody>
          <a:bodyPr vert="horz" wrap="square" lIns="0" tIns="49530" rIns="0" bIns="0" rtlCol="0">
            <a:spAutoFit/>
          </a:bodyPr>
          <a:lstStyle/>
          <a:p>
            <a:pPr marL="12700" marR="601345">
              <a:lnSpc>
                <a:spcPts val="2380"/>
              </a:lnSpc>
              <a:spcBef>
                <a:spcPts val="390"/>
              </a:spcBef>
            </a:pP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DevOps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is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a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set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of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practices</a:t>
            </a:r>
            <a:r>
              <a:rPr sz="2200" spc="-8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and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tools</a:t>
            </a:r>
            <a:r>
              <a:rPr sz="2200" spc="-13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designed</a:t>
            </a:r>
            <a:r>
              <a:rPr sz="2200" spc="-7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to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shorten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ahoma"/>
                <a:cs typeface="Tahoma"/>
              </a:rPr>
              <a:t>life </a:t>
            </a:r>
            <a:r>
              <a:rPr sz="2200" spc="-67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Tahoma"/>
                <a:cs typeface="Tahoma"/>
              </a:rPr>
              <a:t>cycle</a:t>
            </a:r>
            <a:r>
              <a:rPr sz="2200" spc="-8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of</a:t>
            </a:r>
            <a:r>
              <a:rPr sz="2200" spc="-12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a</a:t>
            </a:r>
            <a:r>
              <a:rPr sz="2200" spc="-12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software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development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process</a:t>
            </a:r>
            <a:endParaRPr sz="22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800">
              <a:latin typeface="Tahoma"/>
              <a:cs typeface="Tahoma"/>
            </a:endParaRPr>
          </a:p>
          <a:p>
            <a:pPr marL="12700" marR="5080">
              <a:lnSpc>
                <a:spcPts val="2380"/>
              </a:lnSpc>
              <a:spcBef>
                <a:spcPts val="5"/>
              </a:spcBef>
            </a:pP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Networking </a:t>
            </a: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and 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cost-related </a:t>
            </a:r>
            <a:r>
              <a:rPr sz="2200" spc="40" dirty="0">
                <a:solidFill>
                  <a:srgbClr val="3E3E3E"/>
                </a:solidFill>
                <a:latin typeface="Tahoma"/>
                <a:cs typeface="Tahoma"/>
              </a:rPr>
              <a:t>issues,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tools </a:t>
            </a:r>
            <a:r>
              <a:rPr sz="2200" spc="105" dirty="0">
                <a:solidFill>
                  <a:srgbClr val="3E3E3E"/>
                </a:solidFill>
                <a:latin typeface="Tahoma"/>
                <a:cs typeface="Tahoma"/>
              </a:rPr>
              <a:t>and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software </a:t>
            </a: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compatibility, </a:t>
            </a:r>
            <a:r>
              <a:rPr sz="2200" spc="-67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and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DevOps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culture</a:t>
            </a:r>
            <a:r>
              <a:rPr sz="2200" spc="-7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are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a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few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challenges</a:t>
            </a:r>
            <a:r>
              <a:rPr sz="2200" spc="-6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in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traditional</a:t>
            </a:r>
            <a:r>
              <a:rPr sz="2200" spc="-7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ahoma"/>
                <a:cs typeface="Tahoma"/>
              </a:rPr>
              <a:t>SDLC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approach</a:t>
            </a:r>
            <a:endParaRPr sz="22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400">
              <a:latin typeface="Tahoma"/>
              <a:cs typeface="Tahoma"/>
            </a:endParaRPr>
          </a:p>
          <a:p>
            <a:pPr marL="12700" marR="310515">
              <a:lnSpc>
                <a:spcPts val="2380"/>
              </a:lnSpc>
            </a:pPr>
            <a:r>
              <a:rPr sz="2200" spc="45" dirty="0">
                <a:solidFill>
                  <a:srgbClr val="3E3E3E"/>
                </a:solidFill>
                <a:latin typeface="Tahoma"/>
                <a:cs typeface="Tahoma"/>
              </a:rPr>
              <a:t>Agile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is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an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ahoma"/>
                <a:cs typeface="Tahoma"/>
              </a:rPr>
              <a:t>iterative</a:t>
            </a:r>
            <a:r>
              <a:rPr sz="2200" spc="-8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development</a:t>
            </a:r>
            <a:r>
              <a:rPr sz="2200" spc="-7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process</a:t>
            </a:r>
            <a:r>
              <a:rPr sz="2200" spc="-8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that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Tahoma"/>
                <a:cs typeface="Tahoma"/>
              </a:rPr>
              <a:t>promotes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continuous </a:t>
            </a:r>
            <a:r>
              <a:rPr sz="2200" spc="-67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iteration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of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development </a:t>
            </a: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and </a:t>
            </a:r>
            <a:r>
              <a:rPr sz="2200" spc="50" dirty="0">
                <a:solidFill>
                  <a:srgbClr val="3E3E3E"/>
                </a:solidFill>
                <a:latin typeface="Tahoma"/>
                <a:cs typeface="Tahoma"/>
              </a:rPr>
              <a:t>testing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throughout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the </a:t>
            </a:r>
            <a:r>
              <a:rPr sz="2200" spc="50" dirty="0">
                <a:solidFill>
                  <a:srgbClr val="3E3E3E"/>
                </a:solidFill>
                <a:latin typeface="Tahoma"/>
                <a:cs typeface="Tahoma"/>
              </a:rPr>
              <a:t>life </a:t>
            </a:r>
            <a:r>
              <a:rPr sz="2200" spc="30" dirty="0">
                <a:solidFill>
                  <a:srgbClr val="3E3E3E"/>
                </a:solidFill>
                <a:latin typeface="Tahoma"/>
                <a:cs typeface="Tahoma"/>
              </a:rPr>
              <a:t>cycle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of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a </a:t>
            </a:r>
            <a:r>
              <a:rPr sz="2200" spc="-67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project</a:t>
            </a:r>
            <a:endParaRPr sz="22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500">
              <a:latin typeface="Tahoma"/>
              <a:cs typeface="Tahoma"/>
            </a:endParaRPr>
          </a:p>
          <a:p>
            <a:pPr marL="12700" marR="77470">
              <a:lnSpc>
                <a:spcPts val="2380"/>
              </a:lnSpc>
            </a:pPr>
            <a:r>
              <a:rPr sz="2200" spc="95" dirty="0">
                <a:solidFill>
                  <a:srgbClr val="3E3E3E"/>
                </a:solidFill>
                <a:latin typeface="Tahoma"/>
                <a:cs typeface="Tahoma"/>
              </a:rPr>
              <a:t>Continuous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development,</a:t>
            </a:r>
            <a:r>
              <a:rPr sz="2200" spc="-7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continuous</a:t>
            </a:r>
            <a:r>
              <a:rPr sz="2200" spc="-6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25" dirty="0">
                <a:solidFill>
                  <a:srgbClr val="3E3E3E"/>
                </a:solidFill>
                <a:latin typeface="Tahoma"/>
                <a:cs typeface="Tahoma"/>
              </a:rPr>
              <a:t>testing,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continuous</a:t>
            </a:r>
            <a:r>
              <a:rPr sz="2200" spc="-7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ahoma"/>
                <a:cs typeface="Tahoma"/>
              </a:rPr>
              <a:t>integration, </a:t>
            </a:r>
            <a:r>
              <a:rPr sz="2200" spc="-67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continuous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deployment, </a:t>
            </a: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and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continuous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monitoring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are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the </a:t>
            </a:r>
            <a:r>
              <a:rPr sz="2200" spc="40" dirty="0">
                <a:solidFill>
                  <a:srgbClr val="3E3E3E"/>
                </a:solidFill>
                <a:latin typeface="Tahoma"/>
                <a:cs typeface="Tahoma"/>
              </a:rPr>
              <a:t>five </a:t>
            </a:r>
            <a:r>
              <a:rPr sz="2200" spc="4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phases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of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DevOps</a:t>
            </a:r>
            <a:endParaRPr sz="22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500">
              <a:latin typeface="Tahoma"/>
              <a:cs typeface="Tahoma"/>
            </a:endParaRPr>
          </a:p>
          <a:p>
            <a:pPr marL="12700" marR="1076960">
              <a:lnSpc>
                <a:spcPts val="2390"/>
              </a:lnSpc>
            </a:pPr>
            <a:r>
              <a:rPr sz="2200" spc="10" dirty="0">
                <a:solidFill>
                  <a:srgbClr val="3E3E3E"/>
                </a:solidFill>
                <a:latin typeface="Tahoma"/>
                <a:cs typeface="Tahoma"/>
              </a:rPr>
              <a:t>Saas,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" dirty="0">
                <a:solidFill>
                  <a:srgbClr val="3E3E3E"/>
                </a:solidFill>
                <a:latin typeface="Tahoma"/>
                <a:cs typeface="Tahoma"/>
              </a:rPr>
              <a:t>PaaS,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and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Tahoma"/>
                <a:cs typeface="Tahoma"/>
              </a:rPr>
              <a:t>IaaS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are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three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models</a:t>
            </a:r>
            <a:r>
              <a:rPr sz="2200" spc="-7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of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cloud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computing </a:t>
            </a:r>
            <a:r>
              <a:rPr sz="2200" spc="-67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services</a:t>
            </a:r>
            <a:endParaRPr sz="2200">
              <a:latin typeface="Tahoma"/>
              <a:cs typeface="Tahoma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90727" y="2129027"/>
            <a:ext cx="457200" cy="45720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90727" y="3169920"/>
            <a:ext cx="457200" cy="457200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90727" y="4110228"/>
            <a:ext cx="457200" cy="457200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90727" y="6701028"/>
            <a:ext cx="457200" cy="457200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90727" y="5402579"/>
            <a:ext cx="457200" cy="457200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908675">
              <a:lnSpc>
                <a:spcPct val="100000"/>
              </a:lnSpc>
              <a:spcBef>
                <a:spcPts val="95"/>
              </a:spcBef>
            </a:pPr>
            <a:r>
              <a:rPr spc="10" dirty="0">
                <a:latin typeface="Arial"/>
                <a:cs typeface="Arial"/>
              </a:rPr>
              <a:t>DevOps</a:t>
            </a:r>
            <a:r>
              <a:rPr spc="-65" dirty="0">
                <a:latin typeface="Arial"/>
                <a:cs typeface="Arial"/>
              </a:rPr>
              <a:t> </a:t>
            </a:r>
            <a:r>
              <a:rPr spc="80" dirty="0">
                <a:latin typeface="Arial"/>
                <a:cs typeface="Arial"/>
              </a:rPr>
              <a:t>Certification</a:t>
            </a:r>
            <a:r>
              <a:rPr spc="-55" dirty="0">
                <a:latin typeface="Arial"/>
                <a:cs typeface="Arial"/>
              </a:rPr>
              <a:t> </a:t>
            </a:r>
            <a:r>
              <a:rPr spc="55" dirty="0">
                <a:latin typeface="Arial"/>
                <a:cs typeface="Arial"/>
              </a:rPr>
              <a:t>Training</a:t>
            </a: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6256635" cy="9144000"/>
            <a:chOff x="0" y="0"/>
            <a:chExt cx="16256635" cy="9144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6256507" cy="914399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6888" y="231647"/>
              <a:ext cx="3236976" cy="914400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586732" y="4258436"/>
            <a:ext cx="416623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40" dirty="0">
                <a:latin typeface="Arial"/>
                <a:cs typeface="Arial"/>
              </a:rPr>
              <a:t>Version</a:t>
            </a:r>
            <a:r>
              <a:rPr spc="-60" dirty="0">
                <a:latin typeface="Arial"/>
                <a:cs typeface="Arial"/>
              </a:rPr>
              <a:t> </a:t>
            </a:r>
            <a:r>
              <a:rPr spc="60" dirty="0">
                <a:latin typeface="Arial"/>
                <a:cs typeface="Arial"/>
              </a:rPr>
              <a:t>Control</a:t>
            </a:r>
            <a:r>
              <a:rPr spc="-60" dirty="0">
                <a:latin typeface="Arial"/>
                <a:cs typeface="Arial"/>
              </a:rPr>
              <a:t> </a:t>
            </a:r>
            <a:r>
              <a:rPr spc="25" dirty="0">
                <a:latin typeface="Arial"/>
                <a:cs typeface="Arial"/>
              </a:rPr>
              <a:t>System</a:t>
            </a: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502278" y="784098"/>
            <a:ext cx="3538854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55" dirty="0">
                <a:solidFill>
                  <a:srgbClr val="3E3E3E"/>
                </a:solidFill>
                <a:latin typeface="Arial"/>
                <a:cs typeface="Arial"/>
              </a:rPr>
              <a:t>Learning</a:t>
            </a:r>
            <a:r>
              <a:rPr spc="-114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45" dirty="0">
                <a:solidFill>
                  <a:srgbClr val="3E3E3E"/>
                </a:solidFill>
                <a:latin typeface="Arial"/>
                <a:cs typeface="Arial"/>
              </a:rPr>
              <a:t>Objectives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69692" y="1187196"/>
            <a:ext cx="4820411" cy="36575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797763" y="2254757"/>
            <a:ext cx="7806690" cy="1195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By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end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of</a:t>
            </a:r>
            <a:r>
              <a:rPr sz="2200" spc="-12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this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ahoma"/>
                <a:cs typeface="Tahoma"/>
              </a:rPr>
              <a:t>lesson,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you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will</a:t>
            </a:r>
            <a:r>
              <a:rPr sz="2200" spc="-8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be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able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-10" dirty="0">
                <a:solidFill>
                  <a:srgbClr val="3E3E3E"/>
                </a:solidFill>
                <a:latin typeface="Tahoma"/>
                <a:cs typeface="Tahoma"/>
              </a:rPr>
              <a:t>to:</a:t>
            </a:r>
            <a:endParaRPr sz="22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3250">
              <a:latin typeface="Tahoma"/>
              <a:cs typeface="Tahoma"/>
            </a:endParaRPr>
          </a:p>
          <a:p>
            <a:pPr marL="840105">
              <a:lnSpc>
                <a:spcPct val="100000"/>
              </a:lnSpc>
              <a:spcBef>
                <a:spcPts val="5"/>
              </a:spcBef>
            </a:pPr>
            <a:r>
              <a:rPr sz="2200" spc="45" dirty="0">
                <a:solidFill>
                  <a:srgbClr val="3E3E3E"/>
                </a:solidFill>
                <a:latin typeface="Tahoma"/>
                <a:cs typeface="Tahoma"/>
              </a:rPr>
              <a:t>List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preferred</a:t>
            </a:r>
            <a:r>
              <a:rPr sz="2200" spc="-8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tools</a:t>
            </a:r>
            <a:r>
              <a:rPr sz="2200" spc="-12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for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Source</a:t>
            </a:r>
            <a:r>
              <a:rPr sz="2200" spc="-8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Tahoma"/>
                <a:cs typeface="Tahoma"/>
              </a:rPr>
              <a:t>Code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Management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625600" y="4262754"/>
            <a:ext cx="429450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Demonstrate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workflow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of</a:t>
            </a:r>
            <a:r>
              <a:rPr sz="2200" spc="-12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Git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625600" y="5436235"/>
            <a:ext cx="686308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35" dirty="0">
                <a:solidFill>
                  <a:srgbClr val="3E3E3E"/>
                </a:solidFill>
                <a:latin typeface="Tahoma"/>
                <a:cs typeface="Tahoma"/>
              </a:rPr>
              <a:t>Illustrate</a:t>
            </a:r>
            <a:r>
              <a:rPr sz="2200" spc="-8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Tahoma"/>
                <a:cs typeface="Tahoma"/>
              </a:rPr>
              <a:t>GitHub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as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a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Source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Tahoma"/>
                <a:cs typeface="Tahoma"/>
              </a:rPr>
              <a:t>Code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Management</a:t>
            </a:r>
            <a:r>
              <a:rPr sz="2200" spc="-8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tool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625600" y="6609968"/>
            <a:ext cx="7562850" cy="662305"/>
          </a:xfrm>
          <a:prstGeom prst="rect">
            <a:avLst/>
          </a:prstGeom>
        </p:spPr>
        <p:txBody>
          <a:bodyPr vert="horz" wrap="square" lIns="0" tIns="49530" rIns="0" bIns="0" rtlCol="0">
            <a:spAutoFit/>
          </a:bodyPr>
          <a:lstStyle/>
          <a:p>
            <a:pPr marL="12700" marR="5080">
              <a:lnSpc>
                <a:spcPts val="2380"/>
              </a:lnSpc>
              <a:spcBef>
                <a:spcPts val="390"/>
              </a:spcBef>
            </a:pP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Demonstrate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branching,</a:t>
            </a:r>
            <a:r>
              <a:rPr sz="2200" spc="-7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switching</a:t>
            </a:r>
            <a:r>
              <a:rPr sz="2200" spc="-6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branches,</a:t>
            </a:r>
            <a:r>
              <a:rPr sz="2200" spc="-7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and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merging </a:t>
            </a:r>
            <a:r>
              <a:rPr sz="2200" spc="-67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branches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in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Git</a:t>
            </a:r>
            <a:endParaRPr sz="2200">
              <a:latin typeface="Tahoma"/>
              <a:cs typeface="Tahoma"/>
            </a:endParaRP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29639" y="3029711"/>
            <a:ext cx="457200" cy="457200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29639" y="4184903"/>
            <a:ext cx="457200" cy="457200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29639" y="5378196"/>
            <a:ext cx="457200" cy="457200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29639" y="6533388"/>
            <a:ext cx="457200" cy="457200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110221" y="4258436"/>
            <a:ext cx="226631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00" dirty="0">
                <a:latin typeface="Arial"/>
                <a:cs typeface="Arial"/>
              </a:rPr>
              <a:t>Introduction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48578" y="4258436"/>
            <a:ext cx="4186554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10" dirty="0">
                <a:latin typeface="Trebuchet MS"/>
                <a:cs typeface="Trebuchet MS"/>
              </a:rPr>
              <a:t>Introduction</a:t>
            </a:r>
            <a:r>
              <a:rPr spc="-114" dirty="0">
                <a:latin typeface="Trebuchet MS"/>
                <a:cs typeface="Trebuchet MS"/>
              </a:rPr>
              <a:t> </a:t>
            </a:r>
            <a:r>
              <a:rPr spc="120" dirty="0">
                <a:latin typeface="Trebuchet MS"/>
                <a:cs typeface="Trebuchet MS"/>
              </a:rPr>
              <a:t>to</a:t>
            </a:r>
            <a:r>
              <a:rPr spc="-120" dirty="0">
                <a:latin typeface="Trebuchet MS"/>
                <a:cs typeface="Trebuchet MS"/>
              </a:rPr>
              <a:t> </a:t>
            </a:r>
            <a:r>
              <a:rPr spc="160" dirty="0">
                <a:latin typeface="Trebuchet MS"/>
                <a:cs typeface="Trebuchet MS"/>
              </a:rPr>
              <a:t>DevOps</a:t>
            </a: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801359" y="306451"/>
            <a:ext cx="465201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>
                <a:solidFill>
                  <a:srgbClr val="3E3E3E"/>
                </a:solidFill>
                <a:latin typeface="Arial"/>
                <a:cs typeface="Arial"/>
              </a:rPr>
              <a:t>Source</a:t>
            </a:r>
            <a:r>
              <a:rPr spc="-7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-25" dirty="0">
                <a:solidFill>
                  <a:srgbClr val="3E3E3E"/>
                </a:solidFill>
                <a:latin typeface="Arial"/>
                <a:cs typeface="Arial"/>
              </a:rPr>
              <a:t>Code</a:t>
            </a:r>
            <a:r>
              <a:rPr spc="-5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140" dirty="0">
                <a:solidFill>
                  <a:srgbClr val="3E3E3E"/>
                </a:solidFill>
                <a:latin typeface="Arial"/>
                <a:cs typeface="Arial"/>
              </a:rPr>
              <a:t>Management</a:t>
            </a:r>
          </a:p>
        </p:txBody>
      </p:sp>
      <p:sp>
        <p:nvSpPr>
          <p:cNvPr id="4" name="object 4"/>
          <p:cNvSpPr/>
          <p:nvPr/>
        </p:nvSpPr>
        <p:spPr>
          <a:xfrm>
            <a:off x="1855470" y="1779270"/>
            <a:ext cx="12547600" cy="988060"/>
          </a:xfrm>
          <a:custGeom>
            <a:avLst/>
            <a:gdLst/>
            <a:ahLst/>
            <a:cxnLst/>
            <a:rect l="l" t="t" r="r" b="b"/>
            <a:pathLst>
              <a:path w="12547600" h="988060">
                <a:moveTo>
                  <a:pt x="0" y="164591"/>
                </a:moveTo>
                <a:lnTo>
                  <a:pt x="5877" y="120826"/>
                </a:lnTo>
                <a:lnTo>
                  <a:pt x="22464" y="81505"/>
                </a:lnTo>
                <a:lnTo>
                  <a:pt x="48196" y="48196"/>
                </a:lnTo>
                <a:lnTo>
                  <a:pt x="81505" y="22464"/>
                </a:lnTo>
                <a:lnTo>
                  <a:pt x="120826" y="5877"/>
                </a:lnTo>
                <a:lnTo>
                  <a:pt x="164592" y="0"/>
                </a:lnTo>
                <a:lnTo>
                  <a:pt x="12382499" y="0"/>
                </a:lnTo>
                <a:lnTo>
                  <a:pt x="12426265" y="5877"/>
                </a:lnTo>
                <a:lnTo>
                  <a:pt x="12465586" y="22464"/>
                </a:lnTo>
                <a:lnTo>
                  <a:pt x="12498895" y="48196"/>
                </a:lnTo>
                <a:lnTo>
                  <a:pt x="12524627" y="81505"/>
                </a:lnTo>
                <a:lnTo>
                  <a:pt x="12541214" y="120826"/>
                </a:lnTo>
                <a:lnTo>
                  <a:pt x="12547091" y="164591"/>
                </a:lnTo>
                <a:lnTo>
                  <a:pt x="12547091" y="822959"/>
                </a:lnTo>
                <a:lnTo>
                  <a:pt x="12541214" y="866725"/>
                </a:lnTo>
                <a:lnTo>
                  <a:pt x="12524627" y="906046"/>
                </a:lnTo>
                <a:lnTo>
                  <a:pt x="12498895" y="939355"/>
                </a:lnTo>
                <a:lnTo>
                  <a:pt x="12465586" y="965087"/>
                </a:lnTo>
                <a:lnTo>
                  <a:pt x="12426265" y="981674"/>
                </a:lnTo>
                <a:lnTo>
                  <a:pt x="12382499" y="987551"/>
                </a:lnTo>
                <a:lnTo>
                  <a:pt x="164592" y="987551"/>
                </a:lnTo>
                <a:lnTo>
                  <a:pt x="120826" y="981674"/>
                </a:lnTo>
                <a:lnTo>
                  <a:pt x="81505" y="965087"/>
                </a:lnTo>
                <a:lnTo>
                  <a:pt x="48196" y="939355"/>
                </a:lnTo>
                <a:lnTo>
                  <a:pt x="22464" y="906046"/>
                </a:lnTo>
                <a:lnTo>
                  <a:pt x="5877" y="866725"/>
                </a:lnTo>
                <a:lnTo>
                  <a:pt x="0" y="822959"/>
                </a:lnTo>
                <a:lnTo>
                  <a:pt x="0" y="164591"/>
                </a:lnTo>
                <a:close/>
              </a:path>
            </a:pathLst>
          </a:custGeom>
          <a:ln w="2540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369947" y="1819426"/>
            <a:ext cx="11510645" cy="7969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491990" marR="5080" indent="-4479925">
              <a:lnSpc>
                <a:spcPct val="114999"/>
              </a:lnSpc>
              <a:spcBef>
                <a:spcPts val="100"/>
              </a:spcBef>
            </a:pP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Source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code</a:t>
            </a:r>
            <a:r>
              <a:rPr sz="2200" spc="-8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management</a:t>
            </a:r>
            <a:r>
              <a:rPr sz="2200" spc="-7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-15" dirty="0">
                <a:solidFill>
                  <a:srgbClr val="3E3E3E"/>
                </a:solidFill>
                <a:latin typeface="Tahoma"/>
                <a:cs typeface="Tahoma"/>
              </a:rPr>
              <a:t>(SCM)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is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where</a:t>
            </a:r>
            <a:r>
              <a:rPr sz="2200" spc="-8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development</a:t>
            </a:r>
            <a:r>
              <a:rPr sz="2200" spc="-8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teams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share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and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collaborate </a:t>
            </a:r>
            <a:r>
              <a:rPr sz="2200" spc="-67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Tahoma"/>
                <a:cs typeface="Tahoma"/>
              </a:rPr>
              <a:t>among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themselves.</a:t>
            </a:r>
            <a:endParaRPr sz="2200">
              <a:latin typeface="Tahoma"/>
              <a:cs typeface="Tahoma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1938908" y="4168140"/>
            <a:ext cx="12332970" cy="3242945"/>
            <a:chOff x="1938908" y="4168140"/>
            <a:chExt cx="12332970" cy="3242945"/>
          </a:xfrm>
        </p:grpSpPr>
        <p:sp>
          <p:nvSpPr>
            <p:cNvPr id="7" name="object 7"/>
            <p:cNvSpPr/>
            <p:nvPr/>
          </p:nvSpPr>
          <p:spPr>
            <a:xfrm>
              <a:off x="1948433" y="4473702"/>
              <a:ext cx="12313920" cy="2927985"/>
            </a:xfrm>
            <a:custGeom>
              <a:avLst/>
              <a:gdLst/>
              <a:ahLst/>
              <a:cxnLst/>
              <a:rect l="l" t="t" r="r" b="b"/>
              <a:pathLst>
                <a:path w="12313919" h="2927984">
                  <a:moveTo>
                    <a:pt x="0" y="487934"/>
                  </a:moveTo>
                  <a:lnTo>
                    <a:pt x="2233" y="440940"/>
                  </a:lnTo>
                  <a:lnTo>
                    <a:pt x="8797" y="395210"/>
                  </a:lnTo>
                  <a:lnTo>
                    <a:pt x="19487" y="350950"/>
                  </a:lnTo>
                  <a:lnTo>
                    <a:pt x="34100" y="308362"/>
                  </a:lnTo>
                  <a:lnTo>
                    <a:pt x="52429" y="267653"/>
                  </a:lnTo>
                  <a:lnTo>
                    <a:pt x="74272" y="229025"/>
                  </a:lnTo>
                  <a:lnTo>
                    <a:pt x="99423" y="192684"/>
                  </a:lnTo>
                  <a:lnTo>
                    <a:pt x="127678" y="158833"/>
                  </a:lnTo>
                  <a:lnTo>
                    <a:pt x="158833" y="127678"/>
                  </a:lnTo>
                  <a:lnTo>
                    <a:pt x="192684" y="99423"/>
                  </a:lnTo>
                  <a:lnTo>
                    <a:pt x="229025" y="74272"/>
                  </a:lnTo>
                  <a:lnTo>
                    <a:pt x="267653" y="52429"/>
                  </a:lnTo>
                  <a:lnTo>
                    <a:pt x="308362" y="34100"/>
                  </a:lnTo>
                  <a:lnTo>
                    <a:pt x="350950" y="19487"/>
                  </a:lnTo>
                  <a:lnTo>
                    <a:pt x="395210" y="8797"/>
                  </a:lnTo>
                  <a:lnTo>
                    <a:pt x="440940" y="2233"/>
                  </a:lnTo>
                  <a:lnTo>
                    <a:pt x="487934" y="0"/>
                  </a:lnTo>
                  <a:lnTo>
                    <a:pt x="11825986" y="0"/>
                  </a:lnTo>
                  <a:lnTo>
                    <a:pt x="11872979" y="2233"/>
                  </a:lnTo>
                  <a:lnTo>
                    <a:pt x="11918709" y="8797"/>
                  </a:lnTo>
                  <a:lnTo>
                    <a:pt x="11962969" y="19487"/>
                  </a:lnTo>
                  <a:lnTo>
                    <a:pt x="12005557" y="34100"/>
                  </a:lnTo>
                  <a:lnTo>
                    <a:pt x="12046266" y="52429"/>
                  </a:lnTo>
                  <a:lnTo>
                    <a:pt x="12084894" y="74272"/>
                  </a:lnTo>
                  <a:lnTo>
                    <a:pt x="12121235" y="99423"/>
                  </a:lnTo>
                  <a:lnTo>
                    <a:pt x="12155086" y="127678"/>
                  </a:lnTo>
                  <a:lnTo>
                    <a:pt x="12186241" y="158833"/>
                  </a:lnTo>
                  <a:lnTo>
                    <a:pt x="12214496" y="192684"/>
                  </a:lnTo>
                  <a:lnTo>
                    <a:pt x="12239647" y="229025"/>
                  </a:lnTo>
                  <a:lnTo>
                    <a:pt x="12261490" y="267653"/>
                  </a:lnTo>
                  <a:lnTo>
                    <a:pt x="12279819" y="308362"/>
                  </a:lnTo>
                  <a:lnTo>
                    <a:pt x="12294432" y="350950"/>
                  </a:lnTo>
                  <a:lnTo>
                    <a:pt x="12305122" y="395210"/>
                  </a:lnTo>
                  <a:lnTo>
                    <a:pt x="12311686" y="440940"/>
                  </a:lnTo>
                  <a:lnTo>
                    <a:pt x="12313920" y="487934"/>
                  </a:lnTo>
                  <a:lnTo>
                    <a:pt x="12313920" y="2439670"/>
                  </a:lnTo>
                  <a:lnTo>
                    <a:pt x="12311686" y="2486663"/>
                  </a:lnTo>
                  <a:lnTo>
                    <a:pt x="12305122" y="2532393"/>
                  </a:lnTo>
                  <a:lnTo>
                    <a:pt x="12294432" y="2576653"/>
                  </a:lnTo>
                  <a:lnTo>
                    <a:pt x="12279819" y="2619241"/>
                  </a:lnTo>
                  <a:lnTo>
                    <a:pt x="12261490" y="2659950"/>
                  </a:lnTo>
                  <a:lnTo>
                    <a:pt x="12239647" y="2698578"/>
                  </a:lnTo>
                  <a:lnTo>
                    <a:pt x="12214496" y="2734919"/>
                  </a:lnTo>
                  <a:lnTo>
                    <a:pt x="12186241" y="2768770"/>
                  </a:lnTo>
                  <a:lnTo>
                    <a:pt x="12155086" y="2799925"/>
                  </a:lnTo>
                  <a:lnTo>
                    <a:pt x="12121235" y="2828180"/>
                  </a:lnTo>
                  <a:lnTo>
                    <a:pt x="12084894" y="2853331"/>
                  </a:lnTo>
                  <a:lnTo>
                    <a:pt x="12046266" y="2875174"/>
                  </a:lnTo>
                  <a:lnTo>
                    <a:pt x="12005557" y="2893503"/>
                  </a:lnTo>
                  <a:lnTo>
                    <a:pt x="11962969" y="2908116"/>
                  </a:lnTo>
                  <a:lnTo>
                    <a:pt x="11918709" y="2918806"/>
                  </a:lnTo>
                  <a:lnTo>
                    <a:pt x="11872979" y="2925370"/>
                  </a:lnTo>
                  <a:lnTo>
                    <a:pt x="11825986" y="2927604"/>
                  </a:lnTo>
                  <a:lnTo>
                    <a:pt x="487934" y="2927604"/>
                  </a:lnTo>
                  <a:lnTo>
                    <a:pt x="440940" y="2925370"/>
                  </a:lnTo>
                  <a:lnTo>
                    <a:pt x="395210" y="2918806"/>
                  </a:lnTo>
                  <a:lnTo>
                    <a:pt x="350950" y="2908116"/>
                  </a:lnTo>
                  <a:lnTo>
                    <a:pt x="308362" y="2893503"/>
                  </a:lnTo>
                  <a:lnTo>
                    <a:pt x="267653" y="2875174"/>
                  </a:lnTo>
                  <a:lnTo>
                    <a:pt x="229025" y="2853331"/>
                  </a:lnTo>
                  <a:lnTo>
                    <a:pt x="192684" y="2828180"/>
                  </a:lnTo>
                  <a:lnTo>
                    <a:pt x="158833" y="2799925"/>
                  </a:lnTo>
                  <a:lnTo>
                    <a:pt x="127678" y="2768770"/>
                  </a:lnTo>
                  <a:lnTo>
                    <a:pt x="99423" y="2734919"/>
                  </a:lnTo>
                  <a:lnTo>
                    <a:pt x="74272" y="2698578"/>
                  </a:lnTo>
                  <a:lnTo>
                    <a:pt x="52429" y="2659950"/>
                  </a:lnTo>
                  <a:lnTo>
                    <a:pt x="34100" y="2619241"/>
                  </a:lnTo>
                  <a:lnTo>
                    <a:pt x="19487" y="2576653"/>
                  </a:lnTo>
                  <a:lnTo>
                    <a:pt x="8797" y="2532393"/>
                  </a:lnTo>
                  <a:lnTo>
                    <a:pt x="2233" y="2486663"/>
                  </a:lnTo>
                  <a:lnTo>
                    <a:pt x="0" y="2439670"/>
                  </a:lnTo>
                  <a:lnTo>
                    <a:pt x="0" y="487934"/>
                  </a:lnTo>
                  <a:close/>
                </a:path>
              </a:pathLst>
            </a:custGeom>
            <a:ln w="19050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357627" y="4168140"/>
              <a:ext cx="1717675" cy="489584"/>
            </a:xfrm>
            <a:custGeom>
              <a:avLst/>
              <a:gdLst/>
              <a:ahLst/>
              <a:cxnLst/>
              <a:rect l="l" t="t" r="r" b="b"/>
              <a:pathLst>
                <a:path w="1717675" h="489585">
                  <a:moveTo>
                    <a:pt x="1636014" y="0"/>
                  </a:moveTo>
                  <a:lnTo>
                    <a:pt x="81534" y="0"/>
                  </a:lnTo>
                  <a:lnTo>
                    <a:pt x="49774" y="6399"/>
                  </a:lnTo>
                  <a:lnTo>
                    <a:pt x="23860" y="23860"/>
                  </a:lnTo>
                  <a:lnTo>
                    <a:pt x="6399" y="49774"/>
                  </a:lnTo>
                  <a:lnTo>
                    <a:pt x="0" y="81534"/>
                  </a:lnTo>
                  <a:lnTo>
                    <a:pt x="0" y="407670"/>
                  </a:lnTo>
                  <a:lnTo>
                    <a:pt x="6399" y="439429"/>
                  </a:lnTo>
                  <a:lnTo>
                    <a:pt x="23860" y="465343"/>
                  </a:lnTo>
                  <a:lnTo>
                    <a:pt x="49774" y="482804"/>
                  </a:lnTo>
                  <a:lnTo>
                    <a:pt x="81534" y="489204"/>
                  </a:lnTo>
                  <a:lnTo>
                    <a:pt x="1636014" y="489204"/>
                  </a:lnTo>
                  <a:lnTo>
                    <a:pt x="1667773" y="482804"/>
                  </a:lnTo>
                  <a:lnTo>
                    <a:pt x="1693687" y="465343"/>
                  </a:lnTo>
                  <a:lnTo>
                    <a:pt x="1711148" y="439429"/>
                  </a:lnTo>
                  <a:lnTo>
                    <a:pt x="1717548" y="407670"/>
                  </a:lnTo>
                  <a:lnTo>
                    <a:pt x="1717548" y="81534"/>
                  </a:lnTo>
                  <a:lnTo>
                    <a:pt x="1711148" y="49774"/>
                  </a:lnTo>
                  <a:lnTo>
                    <a:pt x="1693687" y="23860"/>
                  </a:lnTo>
                  <a:lnTo>
                    <a:pt x="1667773" y="6399"/>
                  </a:lnTo>
                  <a:lnTo>
                    <a:pt x="1636014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2416555" y="4215129"/>
            <a:ext cx="11438255" cy="26993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22885">
              <a:lnSpc>
                <a:spcPct val="100000"/>
              </a:lnSpc>
              <a:spcBef>
                <a:spcPts val="95"/>
              </a:spcBef>
            </a:pPr>
            <a:r>
              <a:rPr sz="2200" b="1" spc="20" dirty="0">
                <a:solidFill>
                  <a:srgbClr val="FFFFFF"/>
                </a:solidFill>
                <a:latin typeface="Arial"/>
                <a:cs typeface="Arial"/>
              </a:rPr>
              <a:t>Purpose</a:t>
            </a:r>
            <a:endParaRPr sz="2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335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buClr>
                <a:srgbClr val="000000"/>
              </a:buClr>
              <a:buChar char="•"/>
              <a:tabLst>
                <a:tab pos="354965" algn="l"/>
                <a:tab pos="355600" algn="l"/>
              </a:tabLst>
            </a:pPr>
            <a:r>
              <a:rPr sz="2200" spc="105" dirty="0">
                <a:solidFill>
                  <a:srgbClr val="3E3E3E"/>
                </a:solidFill>
                <a:latin typeface="Tahoma"/>
                <a:cs typeface="Tahoma"/>
              </a:rPr>
              <a:t>SCM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is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used</a:t>
            </a:r>
            <a:r>
              <a:rPr sz="2200" spc="-8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to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track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modifications</a:t>
            </a:r>
            <a:r>
              <a:rPr sz="2200" spc="-7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to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a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source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code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repository.</a:t>
            </a:r>
            <a:endParaRPr sz="2200">
              <a:latin typeface="Tahoma"/>
              <a:cs typeface="Tahoma"/>
            </a:endParaRPr>
          </a:p>
          <a:p>
            <a:pPr marL="355600" indent="-342900">
              <a:lnSpc>
                <a:spcPct val="100000"/>
              </a:lnSpc>
              <a:spcBef>
                <a:spcPts val="1320"/>
              </a:spcBef>
              <a:buClr>
                <a:srgbClr val="000000"/>
              </a:buClr>
              <a:buChar char="•"/>
              <a:tabLst>
                <a:tab pos="354965" algn="l"/>
                <a:tab pos="355600" algn="l"/>
              </a:tabLst>
            </a:pPr>
            <a:r>
              <a:rPr sz="2200" spc="-85" dirty="0">
                <a:solidFill>
                  <a:srgbClr val="3E3E3E"/>
                </a:solidFill>
                <a:latin typeface="Tahoma"/>
                <a:cs typeface="Tahoma"/>
              </a:rPr>
              <a:t>It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tracks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a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running</a:t>
            </a:r>
            <a:r>
              <a:rPr sz="2200" spc="-7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history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of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changes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to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a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code</a:t>
            </a:r>
            <a:r>
              <a:rPr sz="2200" spc="-8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base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and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helps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resolve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conflicts</a:t>
            </a:r>
            <a:r>
              <a:rPr sz="2200" spc="-7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when</a:t>
            </a:r>
            <a:endParaRPr sz="2200">
              <a:latin typeface="Tahoma"/>
              <a:cs typeface="Tahoma"/>
            </a:endParaRPr>
          </a:p>
          <a:p>
            <a:pPr marL="355600">
              <a:lnSpc>
                <a:spcPct val="100000"/>
              </a:lnSpc>
              <a:spcBef>
                <a:spcPts val="1320"/>
              </a:spcBef>
            </a:pP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merging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updates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14" dirty="0">
                <a:solidFill>
                  <a:srgbClr val="3E3E3E"/>
                </a:solidFill>
                <a:latin typeface="Tahoma"/>
                <a:cs typeface="Tahoma"/>
              </a:rPr>
              <a:t>from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multiple</a:t>
            </a:r>
            <a:r>
              <a:rPr sz="2200" spc="-7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contributors.</a:t>
            </a:r>
            <a:endParaRPr sz="2200">
              <a:latin typeface="Tahoma"/>
              <a:cs typeface="Tahoma"/>
            </a:endParaRPr>
          </a:p>
          <a:p>
            <a:pPr marL="355600" indent="-342900">
              <a:lnSpc>
                <a:spcPct val="100000"/>
              </a:lnSpc>
              <a:spcBef>
                <a:spcPts val="1325"/>
              </a:spcBef>
              <a:buClr>
                <a:srgbClr val="000000"/>
              </a:buClr>
              <a:buChar char="•"/>
              <a:tabLst>
                <a:tab pos="354965" algn="l"/>
                <a:tab pos="355600" algn="l"/>
              </a:tabLst>
            </a:pPr>
            <a:r>
              <a:rPr sz="2200" spc="-85" dirty="0">
                <a:solidFill>
                  <a:srgbClr val="3E3E3E"/>
                </a:solidFill>
                <a:latin typeface="Tahoma"/>
                <a:cs typeface="Tahoma"/>
              </a:rPr>
              <a:t>It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is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als</a:t>
            </a:r>
            <a:r>
              <a:rPr sz="2200" spc="95" dirty="0">
                <a:solidFill>
                  <a:srgbClr val="3E3E3E"/>
                </a:solidFill>
                <a:latin typeface="Tahoma"/>
                <a:cs typeface="Tahoma"/>
              </a:rPr>
              <a:t>o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syn</a:t>
            </a:r>
            <a:r>
              <a:rPr sz="2200" spc="110" dirty="0">
                <a:solidFill>
                  <a:srgbClr val="3E3E3E"/>
                </a:solidFill>
                <a:latin typeface="Tahoma"/>
                <a:cs typeface="Tahoma"/>
              </a:rPr>
              <a:t>onymous</a:t>
            </a:r>
            <a:r>
              <a:rPr sz="2200" spc="-8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Tahoma"/>
                <a:cs typeface="Tahoma"/>
              </a:rPr>
              <a:t>w</a:t>
            </a:r>
            <a:r>
              <a:rPr sz="2200" spc="20" dirty="0">
                <a:solidFill>
                  <a:srgbClr val="3E3E3E"/>
                </a:solidFill>
                <a:latin typeface="Tahoma"/>
                <a:cs typeface="Tahoma"/>
              </a:rPr>
              <a:t>i</a:t>
            </a: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t</a:t>
            </a: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h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Ve</a:t>
            </a:r>
            <a:r>
              <a:rPr sz="2200" spc="45" dirty="0">
                <a:solidFill>
                  <a:srgbClr val="3E3E3E"/>
                </a:solidFill>
                <a:latin typeface="Tahoma"/>
                <a:cs typeface="Tahoma"/>
              </a:rPr>
              <a:t>r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s</a:t>
            </a:r>
            <a:r>
              <a:rPr sz="2200" spc="30" dirty="0">
                <a:solidFill>
                  <a:srgbClr val="3E3E3E"/>
                </a:solidFill>
                <a:latin typeface="Tahoma"/>
                <a:cs typeface="Tahoma"/>
              </a:rPr>
              <a:t>i</a:t>
            </a:r>
            <a:r>
              <a:rPr sz="2200" spc="125" dirty="0">
                <a:solidFill>
                  <a:srgbClr val="3E3E3E"/>
                </a:solidFill>
                <a:latin typeface="Tahoma"/>
                <a:cs typeface="Tahoma"/>
              </a:rPr>
              <a:t>on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cont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r</a:t>
            </a:r>
            <a:r>
              <a:rPr sz="2200" spc="30" dirty="0">
                <a:solidFill>
                  <a:srgbClr val="3E3E3E"/>
                </a:solidFill>
                <a:latin typeface="Tahoma"/>
                <a:cs typeface="Tahoma"/>
              </a:rPr>
              <a:t>ol.</a:t>
            </a:r>
            <a:endParaRPr sz="2200">
              <a:latin typeface="Tahoma"/>
              <a:cs typeface="Tahoma"/>
            </a:endParaRPr>
          </a:p>
        </p:txBody>
      </p:sp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867655" y="757427"/>
            <a:ext cx="6568440" cy="365759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801359" y="306451"/>
            <a:ext cx="465201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>
                <a:solidFill>
                  <a:srgbClr val="3E3E3E"/>
                </a:solidFill>
                <a:latin typeface="Arial"/>
                <a:cs typeface="Arial"/>
              </a:rPr>
              <a:t>Source</a:t>
            </a:r>
            <a:r>
              <a:rPr spc="-7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-25" dirty="0">
                <a:solidFill>
                  <a:srgbClr val="3E3E3E"/>
                </a:solidFill>
                <a:latin typeface="Arial"/>
                <a:cs typeface="Arial"/>
              </a:rPr>
              <a:t>Code</a:t>
            </a:r>
            <a:r>
              <a:rPr spc="-5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140" dirty="0">
                <a:solidFill>
                  <a:srgbClr val="3E3E3E"/>
                </a:solidFill>
                <a:latin typeface="Arial"/>
                <a:cs typeface="Arial"/>
              </a:rPr>
              <a:t>Management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858065" y="3169729"/>
            <a:ext cx="4247769" cy="372198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2468372" y="2944748"/>
            <a:ext cx="309626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Work</a:t>
            </a:r>
            <a:r>
              <a:rPr sz="2200" spc="-14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together</a:t>
            </a:r>
            <a:r>
              <a:rPr sz="2200" spc="-14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in</a:t>
            </a:r>
            <a:r>
              <a:rPr sz="2200" spc="-12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teams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065891" y="3007232"/>
            <a:ext cx="197675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Version</a:t>
            </a:r>
            <a:r>
              <a:rPr sz="2200" spc="-14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history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503423" y="6478904"/>
            <a:ext cx="306133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Generate</a:t>
            </a:r>
            <a:r>
              <a:rPr sz="2200" spc="-12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release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notes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052809" y="6407658"/>
            <a:ext cx="2021839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Backup</a:t>
            </a:r>
            <a:r>
              <a:rPr sz="2200" spc="-15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of</a:t>
            </a:r>
            <a:r>
              <a:rPr sz="2200" spc="-14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code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326763" y="1568576"/>
            <a:ext cx="714946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45" dirty="0">
                <a:solidFill>
                  <a:srgbClr val="3E3E3E"/>
                </a:solidFill>
                <a:latin typeface="Tahoma"/>
                <a:cs typeface="Tahoma"/>
              </a:rPr>
              <a:t>These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are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10" dirty="0">
                <a:solidFill>
                  <a:srgbClr val="3E3E3E"/>
                </a:solidFill>
                <a:latin typeface="Tahoma"/>
                <a:cs typeface="Tahoma"/>
              </a:rPr>
              <a:t>some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benefits</a:t>
            </a:r>
            <a:r>
              <a:rPr sz="2200" spc="-8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of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Source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Tahoma"/>
                <a:cs typeface="Tahoma"/>
              </a:rPr>
              <a:t>Code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Management:</a:t>
            </a:r>
            <a:endParaRPr sz="2200">
              <a:latin typeface="Tahoma"/>
              <a:cs typeface="Tahoma"/>
            </a:endParaRPr>
          </a:p>
        </p:txBody>
      </p:sp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346435" y="2901695"/>
            <a:ext cx="563879" cy="563879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346435" y="6324600"/>
            <a:ext cx="499872" cy="499872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866900" y="2823972"/>
            <a:ext cx="499872" cy="499872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720595" y="6240779"/>
            <a:ext cx="719328" cy="720851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4867655" y="757427"/>
            <a:ext cx="6568440" cy="365759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801359" y="306451"/>
            <a:ext cx="465201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>
                <a:solidFill>
                  <a:srgbClr val="3E3E3E"/>
                </a:solidFill>
                <a:latin typeface="Arial"/>
                <a:cs typeface="Arial"/>
              </a:rPr>
              <a:t>Source</a:t>
            </a:r>
            <a:r>
              <a:rPr spc="-7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-25" dirty="0">
                <a:solidFill>
                  <a:srgbClr val="3E3E3E"/>
                </a:solidFill>
                <a:latin typeface="Arial"/>
                <a:cs typeface="Arial"/>
              </a:rPr>
              <a:t>Code</a:t>
            </a:r>
            <a:r>
              <a:rPr spc="-5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140" dirty="0">
                <a:solidFill>
                  <a:srgbClr val="3E3E3E"/>
                </a:solidFill>
                <a:latin typeface="Arial"/>
                <a:cs typeface="Arial"/>
              </a:rPr>
              <a:t>Management</a:t>
            </a:r>
          </a:p>
        </p:txBody>
      </p:sp>
      <p:sp>
        <p:nvSpPr>
          <p:cNvPr id="4" name="object 4"/>
          <p:cNvSpPr/>
          <p:nvPr/>
        </p:nvSpPr>
        <p:spPr>
          <a:xfrm>
            <a:off x="4003802" y="2748788"/>
            <a:ext cx="2288540" cy="4549140"/>
          </a:xfrm>
          <a:custGeom>
            <a:avLst/>
            <a:gdLst/>
            <a:ahLst/>
            <a:cxnLst/>
            <a:rect l="l" t="t" r="r" b="b"/>
            <a:pathLst>
              <a:path w="2288540" h="4549140">
                <a:moveTo>
                  <a:pt x="72136" y="4405884"/>
                </a:moveTo>
                <a:lnTo>
                  <a:pt x="44529" y="4412208"/>
                </a:lnTo>
                <a:lnTo>
                  <a:pt x="22256" y="4428093"/>
                </a:lnTo>
                <a:lnTo>
                  <a:pt x="7556" y="4451193"/>
                </a:lnTo>
                <a:lnTo>
                  <a:pt x="2667" y="4479163"/>
                </a:lnTo>
                <a:lnTo>
                  <a:pt x="8991" y="4506769"/>
                </a:lnTo>
                <a:lnTo>
                  <a:pt x="24876" y="4529042"/>
                </a:lnTo>
                <a:lnTo>
                  <a:pt x="47976" y="4543742"/>
                </a:lnTo>
                <a:lnTo>
                  <a:pt x="75946" y="4548632"/>
                </a:lnTo>
                <a:lnTo>
                  <a:pt x="103552" y="4542307"/>
                </a:lnTo>
                <a:lnTo>
                  <a:pt x="125825" y="4526422"/>
                </a:lnTo>
                <a:lnTo>
                  <a:pt x="140525" y="4503322"/>
                </a:lnTo>
                <a:lnTo>
                  <a:pt x="142595" y="4491482"/>
                </a:lnTo>
                <a:lnTo>
                  <a:pt x="74422" y="4491482"/>
                </a:lnTo>
                <a:lnTo>
                  <a:pt x="73660" y="4463034"/>
                </a:lnTo>
                <a:lnTo>
                  <a:pt x="142185" y="4461255"/>
                </a:lnTo>
                <a:lnTo>
                  <a:pt x="139090" y="4447746"/>
                </a:lnTo>
                <a:lnTo>
                  <a:pt x="123205" y="4425473"/>
                </a:lnTo>
                <a:lnTo>
                  <a:pt x="100105" y="4410773"/>
                </a:lnTo>
                <a:lnTo>
                  <a:pt x="72136" y="4405884"/>
                </a:lnTo>
                <a:close/>
              </a:path>
              <a:path w="2288540" h="4549140">
                <a:moveTo>
                  <a:pt x="142185" y="4461255"/>
                </a:moveTo>
                <a:lnTo>
                  <a:pt x="73660" y="4463034"/>
                </a:lnTo>
                <a:lnTo>
                  <a:pt x="74422" y="4491482"/>
                </a:lnTo>
                <a:lnTo>
                  <a:pt x="142902" y="4489726"/>
                </a:lnTo>
                <a:lnTo>
                  <a:pt x="145414" y="4475353"/>
                </a:lnTo>
                <a:lnTo>
                  <a:pt x="142185" y="4461255"/>
                </a:lnTo>
                <a:close/>
              </a:path>
              <a:path w="2288540" h="4549140">
                <a:moveTo>
                  <a:pt x="142902" y="4489726"/>
                </a:moveTo>
                <a:lnTo>
                  <a:pt x="74422" y="4491482"/>
                </a:lnTo>
                <a:lnTo>
                  <a:pt x="142595" y="4491482"/>
                </a:lnTo>
                <a:lnTo>
                  <a:pt x="142902" y="4489726"/>
                </a:lnTo>
                <a:close/>
              </a:path>
              <a:path w="2288540" h="4549140">
                <a:moveTo>
                  <a:pt x="140238" y="58839"/>
                </a:moveTo>
                <a:lnTo>
                  <a:pt x="142748" y="73151"/>
                </a:lnTo>
                <a:lnTo>
                  <a:pt x="139502" y="87362"/>
                </a:lnTo>
                <a:lnTo>
                  <a:pt x="184403" y="88519"/>
                </a:lnTo>
                <a:lnTo>
                  <a:pt x="295528" y="96900"/>
                </a:lnTo>
                <a:lnTo>
                  <a:pt x="405002" y="110871"/>
                </a:lnTo>
                <a:lnTo>
                  <a:pt x="512825" y="130175"/>
                </a:lnTo>
                <a:lnTo>
                  <a:pt x="618744" y="154686"/>
                </a:lnTo>
                <a:lnTo>
                  <a:pt x="722630" y="184150"/>
                </a:lnTo>
                <a:lnTo>
                  <a:pt x="824230" y="218566"/>
                </a:lnTo>
                <a:lnTo>
                  <a:pt x="923671" y="257810"/>
                </a:lnTo>
                <a:lnTo>
                  <a:pt x="1020572" y="301625"/>
                </a:lnTo>
                <a:lnTo>
                  <a:pt x="1115060" y="349885"/>
                </a:lnTo>
                <a:lnTo>
                  <a:pt x="1206627" y="402716"/>
                </a:lnTo>
                <a:lnTo>
                  <a:pt x="1295273" y="459613"/>
                </a:lnTo>
                <a:lnTo>
                  <a:pt x="1381125" y="520700"/>
                </a:lnTo>
                <a:lnTo>
                  <a:pt x="1463928" y="585597"/>
                </a:lnTo>
                <a:lnTo>
                  <a:pt x="1543303" y="654431"/>
                </a:lnTo>
                <a:lnTo>
                  <a:pt x="1619250" y="726948"/>
                </a:lnTo>
                <a:lnTo>
                  <a:pt x="1691767" y="802894"/>
                </a:lnTo>
                <a:lnTo>
                  <a:pt x="1760474" y="882396"/>
                </a:lnTo>
                <a:lnTo>
                  <a:pt x="1825498" y="965073"/>
                </a:lnTo>
                <a:lnTo>
                  <a:pt x="1886458" y="1050925"/>
                </a:lnTo>
                <a:lnTo>
                  <a:pt x="1943353" y="1139698"/>
                </a:lnTo>
                <a:lnTo>
                  <a:pt x="1996059" y="1231391"/>
                </a:lnTo>
                <a:lnTo>
                  <a:pt x="2044319" y="1325752"/>
                </a:lnTo>
                <a:lnTo>
                  <a:pt x="2088261" y="1422781"/>
                </a:lnTo>
                <a:lnTo>
                  <a:pt x="2127377" y="1522095"/>
                </a:lnTo>
                <a:lnTo>
                  <a:pt x="2161667" y="1623822"/>
                </a:lnTo>
                <a:lnTo>
                  <a:pt x="2191258" y="1727708"/>
                </a:lnTo>
                <a:lnTo>
                  <a:pt x="2215642" y="1833626"/>
                </a:lnTo>
                <a:lnTo>
                  <a:pt x="2234946" y="1941322"/>
                </a:lnTo>
                <a:lnTo>
                  <a:pt x="2248789" y="2050796"/>
                </a:lnTo>
                <a:lnTo>
                  <a:pt x="2257171" y="2162048"/>
                </a:lnTo>
                <a:lnTo>
                  <a:pt x="2260092" y="2274697"/>
                </a:lnTo>
                <a:lnTo>
                  <a:pt x="2257171" y="2387219"/>
                </a:lnTo>
                <a:lnTo>
                  <a:pt x="2248789" y="2498344"/>
                </a:lnTo>
                <a:lnTo>
                  <a:pt x="2234819" y="2607691"/>
                </a:lnTo>
                <a:lnTo>
                  <a:pt x="2215515" y="2715514"/>
                </a:lnTo>
                <a:lnTo>
                  <a:pt x="2191131" y="2821304"/>
                </a:lnTo>
                <a:lnTo>
                  <a:pt x="2161667" y="2924937"/>
                </a:lnTo>
                <a:lnTo>
                  <a:pt x="2127377" y="3026537"/>
                </a:lnTo>
                <a:lnTo>
                  <a:pt x="2088134" y="3125978"/>
                </a:lnTo>
                <a:lnTo>
                  <a:pt x="2044446" y="3222879"/>
                </a:lnTo>
                <a:lnTo>
                  <a:pt x="1996186" y="3317240"/>
                </a:lnTo>
                <a:lnTo>
                  <a:pt x="1943481" y="3408806"/>
                </a:lnTo>
                <a:lnTo>
                  <a:pt x="1886585" y="3497579"/>
                </a:lnTo>
                <a:lnTo>
                  <a:pt x="1825625" y="3583304"/>
                </a:lnTo>
                <a:lnTo>
                  <a:pt x="1760855" y="3665854"/>
                </a:lnTo>
                <a:lnTo>
                  <a:pt x="1692148" y="3745229"/>
                </a:lnTo>
                <a:lnTo>
                  <a:pt x="1619631" y="3821303"/>
                </a:lnTo>
                <a:lnTo>
                  <a:pt x="1543812" y="3893693"/>
                </a:lnTo>
                <a:lnTo>
                  <a:pt x="1464437" y="3962527"/>
                </a:lnTo>
                <a:lnTo>
                  <a:pt x="1381887" y="4027551"/>
                </a:lnTo>
                <a:lnTo>
                  <a:pt x="1296162" y="4088511"/>
                </a:lnTo>
                <a:lnTo>
                  <a:pt x="1207515" y="4145534"/>
                </a:lnTo>
                <a:lnTo>
                  <a:pt x="1115949" y="4198112"/>
                </a:lnTo>
                <a:lnTo>
                  <a:pt x="1021588" y="4246499"/>
                </a:lnTo>
                <a:lnTo>
                  <a:pt x="924813" y="4290441"/>
                </a:lnTo>
                <a:lnTo>
                  <a:pt x="825500" y="4329557"/>
                </a:lnTo>
                <a:lnTo>
                  <a:pt x="723900" y="4364101"/>
                </a:lnTo>
                <a:lnTo>
                  <a:pt x="620140" y="4393565"/>
                </a:lnTo>
                <a:lnTo>
                  <a:pt x="514350" y="4418076"/>
                </a:lnTo>
                <a:lnTo>
                  <a:pt x="406653" y="4437507"/>
                </a:lnTo>
                <a:lnTo>
                  <a:pt x="297307" y="4451477"/>
                </a:lnTo>
                <a:lnTo>
                  <a:pt x="186182" y="4460113"/>
                </a:lnTo>
                <a:lnTo>
                  <a:pt x="142185" y="4461255"/>
                </a:lnTo>
                <a:lnTo>
                  <a:pt x="145414" y="4475353"/>
                </a:lnTo>
                <a:lnTo>
                  <a:pt x="142902" y="4489726"/>
                </a:lnTo>
                <a:lnTo>
                  <a:pt x="188340" y="4488561"/>
                </a:lnTo>
                <a:lnTo>
                  <a:pt x="300989" y="4479798"/>
                </a:lnTo>
                <a:lnTo>
                  <a:pt x="411734" y="4465574"/>
                </a:lnTo>
                <a:lnTo>
                  <a:pt x="520826" y="4445889"/>
                </a:lnTo>
                <a:lnTo>
                  <a:pt x="628014" y="4421124"/>
                </a:lnTo>
                <a:lnTo>
                  <a:pt x="733044" y="4391152"/>
                </a:lnTo>
                <a:lnTo>
                  <a:pt x="836040" y="4356100"/>
                </a:lnTo>
                <a:lnTo>
                  <a:pt x="936625" y="4316476"/>
                </a:lnTo>
                <a:lnTo>
                  <a:pt x="1034669" y="4271899"/>
                </a:lnTo>
                <a:lnTo>
                  <a:pt x="1130173" y="4223004"/>
                </a:lnTo>
                <a:lnTo>
                  <a:pt x="1223010" y="4169537"/>
                </a:lnTo>
                <a:lnTo>
                  <a:pt x="1312799" y="4111752"/>
                </a:lnTo>
                <a:lnTo>
                  <a:pt x="1399539" y="4049903"/>
                </a:lnTo>
                <a:lnTo>
                  <a:pt x="1483233" y="3984117"/>
                </a:lnTo>
                <a:lnTo>
                  <a:pt x="1563497" y="3914394"/>
                </a:lnTo>
                <a:lnTo>
                  <a:pt x="1640332" y="3840988"/>
                </a:lnTo>
                <a:lnTo>
                  <a:pt x="1713738" y="3763899"/>
                </a:lnTo>
                <a:lnTo>
                  <a:pt x="1783334" y="3683507"/>
                </a:lnTo>
                <a:lnTo>
                  <a:pt x="1848993" y="3599815"/>
                </a:lnTo>
                <a:lnTo>
                  <a:pt x="1910714" y="3512947"/>
                </a:lnTo>
                <a:lnTo>
                  <a:pt x="1968246" y="3423030"/>
                </a:lnTo>
                <a:lnTo>
                  <a:pt x="2021586" y="3330194"/>
                </a:lnTo>
                <a:lnTo>
                  <a:pt x="2070481" y="3234563"/>
                </a:lnTo>
                <a:lnTo>
                  <a:pt x="2114677" y="3136391"/>
                </a:lnTo>
                <a:lnTo>
                  <a:pt x="2154428" y="3035808"/>
                </a:lnTo>
                <a:lnTo>
                  <a:pt x="2189226" y="2932811"/>
                </a:lnTo>
                <a:lnTo>
                  <a:pt x="2218944" y="2827654"/>
                </a:lnTo>
                <a:lnTo>
                  <a:pt x="2243709" y="2720466"/>
                </a:lnTo>
                <a:lnTo>
                  <a:pt x="2263140" y="2611247"/>
                </a:lnTo>
                <a:lnTo>
                  <a:pt x="2277237" y="2500503"/>
                </a:lnTo>
                <a:lnTo>
                  <a:pt x="2285746" y="2387981"/>
                </a:lnTo>
                <a:lnTo>
                  <a:pt x="2288540" y="2273935"/>
                </a:lnTo>
                <a:lnTo>
                  <a:pt x="2285746" y="2159889"/>
                </a:lnTo>
                <a:lnTo>
                  <a:pt x="2277110" y="2047239"/>
                </a:lnTo>
                <a:lnTo>
                  <a:pt x="2263013" y="1936369"/>
                </a:lnTo>
                <a:lnTo>
                  <a:pt x="2243455" y="1827149"/>
                </a:lnTo>
                <a:lnTo>
                  <a:pt x="2218690" y="1719834"/>
                </a:lnTo>
                <a:lnTo>
                  <a:pt x="2188845" y="1614677"/>
                </a:lnTo>
                <a:lnTo>
                  <a:pt x="2153920" y="1511681"/>
                </a:lnTo>
                <a:lnTo>
                  <a:pt x="2114296" y="1410970"/>
                </a:lnTo>
                <a:lnTo>
                  <a:pt x="2069719" y="1312799"/>
                </a:lnTo>
                <a:lnTo>
                  <a:pt x="2020824" y="1217167"/>
                </a:lnTo>
                <a:lnTo>
                  <a:pt x="1967484" y="1124203"/>
                </a:lnTo>
                <a:lnTo>
                  <a:pt x="1909699" y="1034414"/>
                </a:lnTo>
                <a:lnTo>
                  <a:pt x="1847977" y="947420"/>
                </a:lnTo>
                <a:lnTo>
                  <a:pt x="1782064" y="863726"/>
                </a:lnTo>
                <a:lnTo>
                  <a:pt x="1712340" y="783209"/>
                </a:lnTo>
                <a:lnTo>
                  <a:pt x="1638935" y="706247"/>
                </a:lnTo>
                <a:lnTo>
                  <a:pt x="1561973" y="632840"/>
                </a:lnTo>
                <a:lnTo>
                  <a:pt x="1481455" y="563117"/>
                </a:lnTo>
                <a:lnTo>
                  <a:pt x="1397762" y="497459"/>
                </a:lnTo>
                <a:lnTo>
                  <a:pt x="1310767" y="435610"/>
                </a:lnTo>
                <a:lnTo>
                  <a:pt x="1220851" y="377825"/>
                </a:lnTo>
                <a:lnTo>
                  <a:pt x="1128014" y="324485"/>
                </a:lnTo>
                <a:lnTo>
                  <a:pt x="1032383" y="275589"/>
                </a:lnTo>
                <a:lnTo>
                  <a:pt x="934212" y="231266"/>
                </a:lnTo>
                <a:lnTo>
                  <a:pt x="833374" y="191515"/>
                </a:lnTo>
                <a:lnTo>
                  <a:pt x="730376" y="156717"/>
                </a:lnTo>
                <a:lnTo>
                  <a:pt x="625094" y="126746"/>
                </a:lnTo>
                <a:lnTo>
                  <a:pt x="517906" y="102108"/>
                </a:lnTo>
                <a:lnTo>
                  <a:pt x="408686" y="82550"/>
                </a:lnTo>
                <a:lnTo>
                  <a:pt x="297688" y="68452"/>
                </a:lnTo>
                <a:lnTo>
                  <a:pt x="185038" y="59944"/>
                </a:lnTo>
                <a:lnTo>
                  <a:pt x="140238" y="58839"/>
                </a:lnTo>
                <a:close/>
              </a:path>
              <a:path w="2288540" h="4549140">
                <a:moveTo>
                  <a:pt x="73151" y="0"/>
                </a:moveTo>
                <a:lnTo>
                  <a:pt x="45255" y="4891"/>
                </a:lnTo>
                <a:lnTo>
                  <a:pt x="22193" y="19605"/>
                </a:lnTo>
                <a:lnTo>
                  <a:pt x="6322" y="41915"/>
                </a:lnTo>
                <a:lnTo>
                  <a:pt x="0" y="69596"/>
                </a:lnTo>
                <a:lnTo>
                  <a:pt x="4891" y="97492"/>
                </a:lnTo>
                <a:lnTo>
                  <a:pt x="19605" y="120554"/>
                </a:lnTo>
                <a:lnTo>
                  <a:pt x="41915" y="136425"/>
                </a:lnTo>
                <a:lnTo>
                  <a:pt x="69596" y="142748"/>
                </a:lnTo>
                <a:lnTo>
                  <a:pt x="97492" y="137856"/>
                </a:lnTo>
                <a:lnTo>
                  <a:pt x="120554" y="123142"/>
                </a:lnTo>
                <a:lnTo>
                  <a:pt x="136425" y="100832"/>
                </a:lnTo>
                <a:lnTo>
                  <a:pt x="139502" y="87362"/>
                </a:lnTo>
                <a:lnTo>
                  <a:pt x="70993" y="85598"/>
                </a:lnTo>
                <a:lnTo>
                  <a:pt x="71755" y="57150"/>
                </a:lnTo>
                <a:lnTo>
                  <a:pt x="139942" y="57150"/>
                </a:lnTo>
                <a:lnTo>
                  <a:pt x="137856" y="45255"/>
                </a:lnTo>
                <a:lnTo>
                  <a:pt x="123142" y="22193"/>
                </a:lnTo>
                <a:lnTo>
                  <a:pt x="100832" y="6322"/>
                </a:lnTo>
                <a:lnTo>
                  <a:pt x="73151" y="0"/>
                </a:lnTo>
                <a:close/>
              </a:path>
              <a:path w="2288540" h="4549140">
                <a:moveTo>
                  <a:pt x="71755" y="57150"/>
                </a:moveTo>
                <a:lnTo>
                  <a:pt x="70993" y="85598"/>
                </a:lnTo>
                <a:lnTo>
                  <a:pt x="139502" y="87362"/>
                </a:lnTo>
                <a:lnTo>
                  <a:pt x="142748" y="73151"/>
                </a:lnTo>
                <a:lnTo>
                  <a:pt x="140238" y="58839"/>
                </a:lnTo>
                <a:lnTo>
                  <a:pt x="71755" y="57150"/>
                </a:lnTo>
                <a:close/>
              </a:path>
              <a:path w="2288540" h="4549140">
                <a:moveTo>
                  <a:pt x="139942" y="57150"/>
                </a:moveTo>
                <a:lnTo>
                  <a:pt x="71755" y="57150"/>
                </a:lnTo>
                <a:lnTo>
                  <a:pt x="140238" y="58839"/>
                </a:lnTo>
                <a:lnTo>
                  <a:pt x="139942" y="57150"/>
                </a:lnTo>
                <a:close/>
              </a:path>
            </a:pathLst>
          </a:custGeom>
          <a:solidFill>
            <a:srgbClr val="A4A4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396484" y="3174492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33" y="4644"/>
                </a:lnTo>
                <a:lnTo>
                  <a:pt x="139624" y="17966"/>
                </a:lnTo>
                <a:lnTo>
                  <a:pt x="100793" y="39045"/>
                </a:lnTo>
                <a:lnTo>
                  <a:pt x="66960" y="66960"/>
                </a:lnTo>
                <a:lnTo>
                  <a:pt x="39045" y="100793"/>
                </a:lnTo>
                <a:lnTo>
                  <a:pt x="17966" y="139624"/>
                </a:lnTo>
                <a:lnTo>
                  <a:pt x="4644" y="182533"/>
                </a:lnTo>
                <a:lnTo>
                  <a:pt x="0" y="228600"/>
                </a:lnTo>
                <a:lnTo>
                  <a:pt x="4644" y="274666"/>
                </a:lnTo>
                <a:lnTo>
                  <a:pt x="17966" y="317575"/>
                </a:lnTo>
                <a:lnTo>
                  <a:pt x="39045" y="356406"/>
                </a:lnTo>
                <a:lnTo>
                  <a:pt x="66960" y="390239"/>
                </a:lnTo>
                <a:lnTo>
                  <a:pt x="100793" y="418154"/>
                </a:lnTo>
                <a:lnTo>
                  <a:pt x="139624" y="439233"/>
                </a:lnTo>
                <a:lnTo>
                  <a:pt x="182533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EE636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396484" y="6336791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33" y="4644"/>
                </a:lnTo>
                <a:lnTo>
                  <a:pt x="139624" y="17966"/>
                </a:lnTo>
                <a:lnTo>
                  <a:pt x="100793" y="39045"/>
                </a:lnTo>
                <a:lnTo>
                  <a:pt x="66960" y="66960"/>
                </a:lnTo>
                <a:lnTo>
                  <a:pt x="39045" y="100793"/>
                </a:lnTo>
                <a:lnTo>
                  <a:pt x="17966" y="139624"/>
                </a:lnTo>
                <a:lnTo>
                  <a:pt x="4644" y="182533"/>
                </a:lnTo>
                <a:lnTo>
                  <a:pt x="0" y="228599"/>
                </a:lnTo>
                <a:lnTo>
                  <a:pt x="4644" y="274666"/>
                </a:lnTo>
                <a:lnTo>
                  <a:pt x="17966" y="317575"/>
                </a:lnTo>
                <a:lnTo>
                  <a:pt x="39045" y="356406"/>
                </a:lnTo>
                <a:lnTo>
                  <a:pt x="66960" y="390239"/>
                </a:lnTo>
                <a:lnTo>
                  <a:pt x="100793" y="418154"/>
                </a:lnTo>
                <a:lnTo>
                  <a:pt x="139624" y="439233"/>
                </a:lnTo>
                <a:lnTo>
                  <a:pt x="182533" y="452555"/>
                </a:lnTo>
                <a:lnTo>
                  <a:pt x="228600" y="457199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599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E9AEA2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" name="object 7"/>
          <p:cNvGrpSpPr/>
          <p:nvPr/>
        </p:nvGrpSpPr>
        <p:grpSpPr>
          <a:xfrm>
            <a:off x="5966459" y="4126991"/>
            <a:ext cx="541020" cy="541020"/>
            <a:chOff x="5966459" y="4126991"/>
            <a:chExt cx="541020" cy="541020"/>
          </a:xfrm>
        </p:grpSpPr>
        <p:sp>
          <p:nvSpPr>
            <p:cNvPr id="8" name="object 8"/>
            <p:cNvSpPr/>
            <p:nvPr/>
          </p:nvSpPr>
          <p:spPr>
            <a:xfrm>
              <a:off x="5985509" y="4146041"/>
              <a:ext cx="502920" cy="502920"/>
            </a:xfrm>
            <a:custGeom>
              <a:avLst/>
              <a:gdLst/>
              <a:ahLst/>
              <a:cxnLst/>
              <a:rect l="l" t="t" r="r" b="b"/>
              <a:pathLst>
                <a:path w="502920" h="502920">
                  <a:moveTo>
                    <a:pt x="251460" y="0"/>
                  </a:moveTo>
                  <a:lnTo>
                    <a:pt x="206243" y="4049"/>
                  </a:lnTo>
                  <a:lnTo>
                    <a:pt x="163693" y="15725"/>
                  </a:lnTo>
                  <a:lnTo>
                    <a:pt x="124516" y="34318"/>
                  </a:lnTo>
                  <a:lnTo>
                    <a:pt x="89422" y="59120"/>
                  </a:lnTo>
                  <a:lnTo>
                    <a:pt x="59120" y="89422"/>
                  </a:lnTo>
                  <a:lnTo>
                    <a:pt x="34318" y="124516"/>
                  </a:lnTo>
                  <a:lnTo>
                    <a:pt x="15725" y="163693"/>
                  </a:lnTo>
                  <a:lnTo>
                    <a:pt x="4049" y="206243"/>
                  </a:lnTo>
                  <a:lnTo>
                    <a:pt x="0" y="251460"/>
                  </a:lnTo>
                  <a:lnTo>
                    <a:pt x="4049" y="296676"/>
                  </a:lnTo>
                  <a:lnTo>
                    <a:pt x="15725" y="339226"/>
                  </a:lnTo>
                  <a:lnTo>
                    <a:pt x="34318" y="378403"/>
                  </a:lnTo>
                  <a:lnTo>
                    <a:pt x="59120" y="413497"/>
                  </a:lnTo>
                  <a:lnTo>
                    <a:pt x="89422" y="443799"/>
                  </a:lnTo>
                  <a:lnTo>
                    <a:pt x="124516" y="468601"/>
                  </a:lnTo>
                  <a:lnTo>
                    <a:pt x="163693" y="487194"/>
                  </a:lnTo>
                  <a:lnTo>
                    <a:pt x="206243" y="498870"/>
                  </a:lnTo>
                  <a:lnTo>
                    <a:pt x="251460" y="502920"/>
                  </a:lnTo>
                  <a:lnTo>
                    <a:pt x="296676" y="498870"/>
                  </a:lnTo>
                  <a:lnTo>
                    <a:pt x="339226" y="487194"/>
                  </a:lnTo>
                  <a:lnTo>
                    <a:pt x="378403" y="468601"/>
                  </a:lnTo>
                  <a:lnTo>
                    <a:pt x="413497" y="443799"/>
                  </a:lnTo>
                  <a:lnTo>
                    <a:pt x="443799" y="413497"/>
                  </a:lnTo>
                  <a:lnTo>
                    <a:pt x="468601" y="378403"/>
                  </a:lnTo>
                  <a:lnTo>
                    <a:pt x="487194" y="339226"/>
                  </a:lnTo>
                  <a:lnTo>
                    <a:pt x="498870" y="296676"/>
                  </a:lnTo>
                  <a:lnTo>
                    <a:pt x="502919" y="251460"/>
                  </a:lnTo>
                  <a:lnTo>
                    <a:pt x="498870" y="206243"/>
                  </a:lnTo>
                  <a:lnTo>
                    <a:pt x="487194" y="163693"/>
                  </a:lnTo>
                  <a:lnTo>
                    <a:pt x="468601" y="124516"/>
                  </a:lnTo>
                  <a:lnTo>
                    <a:pt x="443799" y="89422"/>
                  </a:lnTo>
                  <a:lnTo>
                    <a:pt x="413497" y="59120"/>
                  </a:lnTo>
                  <a:lnTo>
                    <a:pt x="378403" y="34318"/>
                  </a:lnTo>
                  <a:lnTo>
                    <a:pt x="339226" y="15725"/>
                  </a:lnTo>
                  <a:lnTo>
                    <a:pt x="296676" y="4049"/>
                  </a:lnTo>
                  <a:lnTo>
                    <a:pt x="251460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985509" y="4146041"/>
              <a:ext cx="502920" cy="502920"/>
            </a:xfrm>
            <a:custGeom>
              <a:avLst/>
              <a:gdLst/>
              <a:ahLst/>
              <a:cxnLst/>
              <a:rect l="l" t="t" r="r" b="b"/>
              <a:pathLst>
                <a:path w="502920" h="502920">
                  <a:moveTo>
                    <a:pt x="0" y="251460"/>
                  </a:moveTo>
                  <a:lnTo>
                    <a:pt x="4049" y="206243"/>
                  </a:lnTo>
                  <a:lnTo>
                    <a:pt x="15725" y="163693"/>
                  </a:lnTo>
                  <a:lnTo>
                    <a:pt x="34318" y="124516"/>
                  </a:lnTo>
                  <a:lnTo>
                    <a:pt x="59120" y="89422"/>
                  </a:lnTo>
                  <a:lnTo>
                    <a:pt x="89422" y="59120"/>
                  </a:lnTo>
                  <a:lnTo>
                    <a:pt x="124516" y="34318"/>
                  </a:lnTo>
                  <a:lnTo>
                    <a:pt x="163693" y="15725"/>
                  </a:lnTo>
                  <a:lnTo>
                    <a:pt x="206243" y="4049"/>
                  </a:lnTo>
                  <a:lnTo>
                    <a:pt x="251460" y="0"/>
                  </a:lnTo>
                  <a:lnTo>
                    <a:pt x="296676" y="4049"/>
                  </a:lnTo>
                  <a:lnTo>
                    <a:pt x="339226" y="15725"/>
                  </a:lnTo>
                  <a:lnTo>
                    <a:pt x="378403" y="34318"/>
                  </a:lnTo>
                  <a:lnTo>
                    <a:pt x="413497" y="59120"/>
                  </a:lnTo>
                  <a:lnTo>
                    <a:pt x="443799" y="89422"/>
                  </a:lnTo>
                  <a:lnTo>
                    <a:pt x="468601" y="124516"/>
                  </a:lnTo>
                  <a:lnTo>
                    <a:pt x="487194" y="163693"/>
                  </a:lnTo>
                  <a:lnTo>
                    <a:pt x="498870" y="206243"/>
                  </a:lnTo>
                  <a:lnTo>
                    <a:pt x="502919" y="251460"/>
                  </a:lnTo>
                  <a:lnTo>
                    <a:pt x="498870" y="296676"/>
                  </a:lnTo>
                  <a:lnTo>
                    <a:pt x="487194" y="339226"/>
                  </a:lnTo>
                  <a:lnTo>
                    <a:pt x="468601" y="378403"/>
                  </a:lnTo>
                  <a:lnTo>
                    <a:pt x="443799" y="413497"/>
                  </a:lnTo>
                  <a:lnTo>
                    <a:pt x="413497" y="443799"/>
                  </a:lnTo>
                  <a:lnTo>
                    <a:pt x="378403" y="468601"/>
                  </a:lnTo>
                  <a:lnTo>
                    <a:pt x="339226" y="487194"/>
                  </a:lnTo>
                  <a:lnTo>
                    <a:pt x="296676" y="498870"/>
                  </a:lnTo>
                  <a:lnTo>
                    <a:pt x="251460" y="502920"/>
                  </a:lnTo>
                  <a:lnTo>
                    <a:pt x="206243" y="498870"/>
                  </a:lnTo>
                  <a:lnTo>
                    <a:pt x="163693" y="487194"/>
                  </a:lnTo>
                  <a:lnTo>
                    <a:pt x="124516" y="468601"/>
                  </a:lnTo>
                  <a:lnTo>
                    <a:pt x="89422" y="443799"/>
                  </a:lnTo>
                  <a:lnTo>
                    <a:pt x="59120" y="413497"/>
                  </a:lnTo>
                  <a:lnTo>
                    <a:pt x="34318" y="378403"/>
                  </a:lnTo>
                  <a:lnTo>
                    <a:pt x="15725" y="339226"/>
                  </a:lnTo>
                  <a:lnTo>
                    <a:pt x="4049" y="296676"/>
                  </a:lnTo>
                  <a:lnTo>
                    <a:pt x="0" y="251460"/>
                  </a:lnTo>
                  <a:close/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/>
          <p:nvPr/>
        </p:nvSpPr>
        <p:spPr>
          <a:xfrm>
            <a:off x="6007608" y="521512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33" y="4644"/>
                </a:lnTo>
                <a:lnTo>
                  <a:pt x="139624" y="17966"/>
                </a:lnTo>
                <a:lnTo>
                  <a:pt x="100793" y="39045"/>
                </a:lnTo>
                <a:lnTo>
                  <a:pt x="66960" y="66960"/>
                </a:lnTo>
                <a:lnTo>
                  <a:pt x="39045" y="100793"/>
                </a:lnTo>
                <a:lnTo>
                  <a:pt x="17966" y="139624"/>
                </a:lnTo>
                <a:lnTo>
                  <a:pt x="4644" y="182533"/>
                </a:lnTo>
                <a:lnTo>
                  <a:pt x="0" y="228600"/>
                </a:lnTo>
                <a:lnTo>
                  <a:pt x="4644" y="274666"/>
                </a:lnTo>
                <a:lnTo>
                  <a:pt x="17966" y="317575"/>
                </a:lnTo>
                <a:lnTo>
                  <a:pt x="39045" y="356406"/>
                </a:lnTo>
                <a:lnTo>
                  <a:pt x="66960" y="390239"/>
                </a:lnTo>
                <a:lnTo>
                  <a:pt x="100793" y="418154"/>
                </a:lnTo>
                <a:lnTo>
                  <a:pt x="139624" y="439233"/>
                </a:lnTo>
                <a:lnTo>
                  <a:pt x="182533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0075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6629145" y="5240477"/>
            <a:ext cx="458089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40" dirty="0">
                <a:solidFill>
                  <a:srgbClr val="3E3E3E"/>
                </a:solidFill>
                <a:latin typeface="Tahoma"/>
                <a:cs typeface="Tahoma"/>
              </a:rPr>
              <a:t>Review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changes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before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committing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956303" y="2590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33" y="4644"/>
                </a:lnTo>
                <a:lnTo>
                  <a:pt x="139624" y="17966"/>
                </a:lnTo>
                <a:lnTo>
                  <a:pt x="100793" y="39045"/>
                </a:lnTo>
                <a:lnTo>
                  <a:pt x="66960" y="66960"/>
                </a:lnTo>
                <a:lnTo>
                  <a:pt x="39045" y="100793"/>
                </a:lnTo>
                <a:lnTo>
                  <a:pt x="17966" y="139624"/>
                </a:lnTo>
                <a:lnTo>
                  <a:pt x="4644" y="182533"/>
                </a:lnTo>
                <a:lnTo>
                  <a:pt x="0" y="228600"/>
                </a:lnTo>
                <a:lnTo>
                  <a:pt x="4644" y="274666"/>
                </a:lnTo>
                <a:lnTo>
                  <a:pt x="17966" y="317575"/>
                </a:lnTo>
                <a:lnTo>
                  <a:pt x="39045" y="356406"/>
                </a:lnTo>
                <a:lnTo>
                  <a:pt x="66960" y="390239"/>
                </a:lnTo>
                <a:lnTo>
                  <a:pt x="100793" y="418154"/>
                </a:lnTo>
                <a:lnTo>
                  <a:pt x="139624" y="439233"/>
                </a:lnTo>
                <a:lnTo>
                  <a:pt x="182533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0ECF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020311" y="7016495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33" y="4644"/>
                </a:lnTo>
                <a:lnTo>
                  <a:pt x="139624" y="17966"/>
                </a:lnTo>
                <a:lnTo>
                  <a:pt x="100793" y="39045"/>
                </a:lnTo>
                <a:lnTo>
                  <a:pt x="66960" y="66960"/>
                </a:lnTo>
                <a:lnTo>
                  <a:pt x="39045" y="100793"/>
                </a:lnTo>
                <a:lnTo>
                  <a:pt x="17966" y="139624"/>
                </a:lnTo>
                <a:lnTo>
                  <a:pt x="4644" y="182533"/>
                </a:lnTo>
                <a:lnTo>
                  <a:pt x="0" y="228599"/>
                </a:lnTo>
                <a:lnTo>
                  <a:pt x="4644" y="274666"/>
                </a:lnTo>
                <a:lnTo>
                  <a:pt x="17966" y="317575"/>
                </a:lnTo>
                <a:lnTo>
                  <a:pt x="39045" y="356406"/>
                </a:lnTo>
                <a:lnTo>
                  <a:pt x="66960" y="390239"/>
                </a:lnTo>
                <a:lnTo>
                  <a:pt x="100793" y="418154"/>
                </a:lnTo>
                <a:lnTo>
                  <a:pt x="139624" y="439233"/>
                </a:lnTo>
                <a:lnTo>
                  <a:pt x="182533" y="452555"/>
                </a:lnTo>
                <a:lnTo>
                  <a:pt x="228600" y="457199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599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EE636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4988433" y="2488437"/>
            <a:ext cx="7951470" cy="20243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110" dirty="0">
                <a:solidFill>
                  <a:srgbClr val="3E3E3E"/>
                </a:solidFill>
                <a:latin typeface="Tahoma"/>
                <a:cs typeface="Tahoma"/>
              </a:rPr>
              <a:t>Commit</a:t>
            </a:r>
            <a:r>
              <a:rPr sz="2200" spc="-13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often</a:t>
            </a:r>
            <a:endParaRPr sz="22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400">
              <a:latin typeface="Tahoma"/>
              <a:cs typeface="Tahoma"/>
            </a:endParaRPr>
          </a:p>
          <a:p>
            <a:pPr marL="1171575">
              <a:lnSpc>
                <a:spcPct val="100000"/>
              </a:lnSpc>
            </a:pP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Ensure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that</a:t>
            </a:r>
            <a:r>
              <a:rPr sz="2200" spc="-12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user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is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working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25" dirty="0">
                <a:solidFill>
                  <a:srgbClr val="3E3E3E"/>
                </a:solidFill>
                <a:latin typeface="Tahoma"/>
                <a:cs typeface="Tahoma"/>
              </a:rPr>
              <a:t>on</a:t>
            </a:r>
            <a:r>
              <a:rPr sz="2200" spc="-12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sz="2200" spc="-12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latest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version</a:t>
            </a:r>
            <a:endParaRPr sz="22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4050">
              <a:latin typeface="Tahoma"/>
              <a:cs typeface="Tahoma"/>
            </a:endParaRPr>
          </a:p>
          <a:p>
            <a:pPr marL="1650364">
              <a:lnSpc>
                <a:spcPct val="100000"/>
              </a:lnSpc>
            </a:pPr>
            <a:r>
              <a:rPr sz="2200" spc="120" dirty="0">
                <a:solidFill>
                  <a:srgbClr val="3E3E3E"/>
                </a:solidFill>
                <a:latin typeface="Tahoma"/>
                <a:cs typeface="Tahoma"/>
              </a:rPr>
              <a:t>Make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detailed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notes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988433" y="6368237"/>
            <a:ext cx="2896870" cy="12014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111250">
              <a:lnSpc>
                <a:spcPct val="100000"/>
              </a:lnSpc>
              <a:spcBef>
                <a:spcPts val="95"/>
              </a:spcBef>
            </a:pPr>
            <a:r>
              <a:rPr sz="2200" spc="95" dirty="0">
                <a:solidFill>
                  <a:srgbClr val="3E3E3E"/>
                </a:solidFill>
                <a:latin typeface="Tahoma"/>
                <a:cs typeface="Tahoma"/>
              </a:rPr>
              <a:t>Use</a:t>
            </a:r>
            <a:r>
              <a:rPr sz="2200" spc="-16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branches</a:t>
            </a:r>
            <a:endParaRPr sz="2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33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Agree</a:t>
            </a:r>
            <a:r>
              <a:rPr sz="2200" spc="-12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25" dirty="0">
                <a:solidFill>
                  <a:srgbClr val="3E3E3E"/>
                </a:solidFill>
                <a:latin typeface="Tahoma"/>
                <a:cs typeface="Tahoma"/>
              </a:rPr>
              <a:t>on</a:t>
            </a:r>
            <a:r>
              <a:rPr sz="2200" spc="-13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a</a:t>
            </a:r>
            <a:r>
              <a:rPr sz="2200" spc="-12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workflow</a:t>
            </a:r>
            <a:endParaRPr sz="2200">
              <a:latin typeface="Tahoma"/>
              <a:cs typeface="Tahoma"/>
            </a:endParaRPr>
          </a:p>
        </p:txBody>
      </p:sp>
      <p:pic>
        <p:nvPicPr>
          <p:cNvPr id="16" name="object 1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646932" y="3948684"/>
            <a:ext cx="1261872" cy="1178052"/>
          </a:xfrm>
          <a:prstGeom prst="rect">
            <a:avLst/>
          </a:prstGeom>
        </p:spPr>
      </p:pic>
      <p:sp>
        <p:nvSpPr>
          <p:cNvPr id="17" name="object 17"/>
          <p:cNvSpPr txBox="1"/>
          <p:nvPr/>
        </p:nvSpPr>
        <p:spPr>
          <a:xfrm>
            <a:off x="2624708" y="5316677"/>
            <a:ext cx="3141980" cy="6965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Best</a:t>
            </a:r>
            <a:r>
              <a:rPr sz="2200" spc="-12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practices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of</a:t>
            </a:r>
            <a:r>
              <a:rPr sz="2200" spc="-13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Source</a:t>
            </a:r>
            <a:endParaRPr sz="2200">
              <a:latin typeface="Tahoma"/>
              <a:cs typeface="Tahoma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2200" spc="95" dirty="0">
                <a:solidFill>
                  <a:srgbClr val="3E3E3E"/>
                </a:solidFill>
                <a:latin typeface="Tahoma"/>
                <a:cs typeface="Tahoma"/>
              </a:rPr>
              <a:t>Code</a:t>
            </a:r>
            <a:r>
              <a:rPr sz="2200" spc="-12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Management</a:t>
            </a:r>
            <a:endParaRPr sz="2200">
              <a:latin typeface="Tahoma"/>
              <a:cs typeface="Tahoma"/>
            </a:endParaRPr>
          </a:p>
        </p:txBody>
      </p:sp>
      <p:pic>
        <p:nvPicPr>
          <p:cNvPr id="18" name="object 1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867655" y="757427"/>
            <a:ext cx="6568440" cy="365759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242052" y="306451"/>
            <a:ext cx="577342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>
                <a:solidFill>
                  <a:srgbClr val="3E3E3E"/>
                </a:solidFill>
                <a:latin typeface="Arial"/>
                <a:cs typeface="Arial"/>
              </a:rPr>
              <a:t>Source</a:t>
            </a:r>
            <a:r>
              <a:rPr spc="-6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-25" dirty="0">
                <a:solidFill>
                  <a:srgbClr val="3E3E3E"/>
                </a:solidFill>
                <a:latin typeface="Arial"/>
                <a:cs typeface="Arial"/>
              </a:rPr>
              <a:t>Code</a:t>
            </a:r>
            <a:r>
              <a:rPr spc="-4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114" dirty="0">
                <a:solidFill>
                  <a:srgbClr val="3E3E3E"/>
                </a:solidFill>
                <a:latin typeface="Arial"/>
                <a:cs typeface="Arial"/>
              </a:rPr>
              <a:t>Management:</a:t>
            </a:r>
            <a:r>
              <a:rPr spc="-8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-35" dirty="0">
                <a:solidFill>
                  <a:srgbClr val="3E3E3E"/>
                </a:solidFill>
                <a:latin typeface="Arial"/>
                <a:cs typeface="Arial"/>
              </a:rPr>
              <a:t>Tools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033773" y="1682623"/>
            <a:ext cx="8185784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95" dirty="0">
                <a:solidFill>
                  <a:srgbClr val="3E3E3E"/>
                </a:solidFill>
                <a:latin typeface="Tahoma"/>
                <a:cs typeface="Tahoma"/>
              </a:rPr>
              <a:t>Some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of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preferred</a:t>
            </a:r>
            <a:r>
              <a:rPr sz="2200" spc="-8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tools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for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Source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Tahoma"/>
                <a:cs typeface="Tahoma"/>
              </a:rPr>
              <a:t>Code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Management</a:t>
            </a:r>
            <a:r>
              <a:rPr sz="2200" spc="-8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" dirty="0">
                <a:solidFill>
                  <a:srgbClr val="3E3E3E"/>
                </a:solidFill>
                <a:latin typeface="Tahoma"/>
                <a:cs typeface="Tahoma"/>
              </a:rPr>
              <a:t>are:</a:t>
            </a:r>
            <a:endParaRPr sz="2200">
              <a:latin typeface="Tahoma"/>
              <a:cs typeface="Tahoma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22448" y="3329940"/>
            <a:ext cx="3314700" cy="1389888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513076" y="6409944"/>
            <a:ext cx="5571744" cy="803148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404347" y="2779776"/>
            <a:ext cx="1930907" cy="2322576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369552" y="5602223"/>
            <a:ext cx="4146804" cy="2481072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779520" y="757427"/>
            <a:ext cx="8744712" cy="365759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797044" y="306451"/>
            <a:ext cx="665924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00" dirty="0">
                <a:solidFill>
                  <a:srgbClr val="3E3E3E"/>
                </a:solidFill>
                <a:latin typeface="Arial"/>
                <a:cs typeface="Arial"/>
              </a:rPr>
              <a:t>Definition</a:t>
            </a:r>
            <a:r>
              <a:rPr spc="-5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80" dirty="0">
                <a:solidFill>
                  <a:srgbClr val="3E3E3E"/>
                </a:solidFill>
                <a:latin typeface="Arial"/>
                <a:cs typeface="Arial"/>
              </a:rPr>
              <a:t>of</a:t>
            </a:r>
            <a:r>
              <a:rPr spc="-6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40" dirty="0">
                <a:solidFill>
                  <a:srgbClr val="3E3E3E"/>
                </a:solidFill>
                <a:latin typeface="Arial"/>
                <a:cs typeface="Arial"/>
              </a:rPr>
              <a:t>Version</a:t>
            </a:r>
            <a:r>
              <a:rPr spc="-5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60" dirty="0">
                <a:solidFill>
                  <a:srgbClr val="3E3E3E"/>
                </a:solidFill>
                <a:latin typeface="Arial"/>
                <a:cs typeface="Arial"/>
              </a:rPr>
              <a:t>Control</a:t>
            </a:r>
            <a:r>
              <a:rPr spc="-4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3E3E3E"/>
                </a:solidFill>
                <a:latin typeface="Arial"/>
                <a:cs typeface="Arial"/>
              </a:rPr>
              <a:t>Systems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03960" y="5234940"/>
            <a:ext cx="4186428" cy="2378964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1295400" y="6271259"/>
            <a:ext cx="1104900" cy="307975"/>
          </a:xfrm>
          <a:custGeom>
            <a:avLst/>
            <a:gdLst/>
            <a:ahLst/>
            <a:cxnLst/>
            <a:rect l="l" t="t" r="r" b="b"/>
            <a:pathLst>
              <a:path w="1104900" h="307975">
                <a:moveTo>
                  <a:pt x="1104900" y="0"/>
                </a:moveTo>
                <a:lnTo>
                  <a:pt x="0" y="0"/>
                </a:lnTo>
                <a:lnTo>
                  <a:pt x="0" y="307848"/>
                </a:lnTo>
                <a:lnTo>
                  <a:pt x="1104900" y="307848"/>
                </a:lnTo>
                <a:lnTo>
                  <a:pt x="11049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10945368" y="5234940"/>
            <a:ext cx="4185285" cy="2379345"/>
            <a:chOff x="10945368" y="5234940"/>
            <a:chExt cx="4185285" cy="2379345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945368" y="5234940"/>
              <a:ext cx="4184904" cy="237896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052048" y="5815584"/>
              <a:ext cx="3680459" cy="1400556"/>
            </a:xfrm>
            <a:prstGeom prst="rect">
              <a:avLst/>
            </a:prstGeom>
          </p:spPr>
        </p:pic>
      </p:grpSp>
      <p:sp>
        <p:nvSpPr>
          <p:cNvPr id="9" name="object 9"/>
          <p:cNvSpPr/>
          <p:nvPr/>
        </p:nvSpPr>
        <p:spPr>
          <a:xfrm>
            <a:off x="5556503" y="6382511"/>
            <a:ext cx="347980" cy="266700"/>
          </a:xfrm>
          <a:custGeom>
            <a:avLst/>
            <a:gdLst/>
            <a:ahLst/>
            <a:cxnLst/>
            <a:rect l="l" t="t" r="r" b="b"/>
            <a:pathLst>
              <a:path w="347979" h="266700">
                <a:moveTo>
                  <a:pt x="214122" y="0"/>
                </a:moveTo>
                <a:lnTo>
                  <a:pt x="214122" y="66675"/>
                </a:lnTo>
                <a:lnTo>
                  <a:pt x="0" y="66675"/>
                </a:lnTo>
                <a:lnTo>
                  <a:pt x="0" y="200025"/>
                </a:lnTo>
                <a:lnTo>
                  <a:pt x="214122" y="200025"/>
                </a:lnTo>
                <a:lnTo>
                  <a:pt x="214122" y="266700"/>
                </a:lnTo>
                <a:lnTo>
                  <a:pt x="347472" y="133350"/>
                </a:lnTo>
                <a:lnTo>
                  <a:pt x="214122" y="0"/>
                </a:lnTo>
                <a:close/>
              </a:path>
            </a:pathLst>
          </a:custGeom>
          <a:solidFill>
            <a:srgbClr val="EE636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479023" y="6291071"/>
            <a:ext cx="347980" cy="266700"/>
          </a:xfrm>
          <a:custGeom>
            <a:avLst/>
            <a:gdLst/>
            <a:ahLst/>
            <a:cxnLst/>
            <a:rect l="l" t="t" r="r" b="b"/>
            <a:pathLst>
              <a:path w="347979" h="266700">
                <a:moveTo>
                  <a:pt x="214122" y="0"/>
                </a:moveTo>
                <a:lnTo>
                  <a:pt x="214122" y="66675"/>
                </a:lnTo>
                <a:lnTo>
                  <a:pt x="0" y="66675"/>
                </a:lnTo>
                <a:lnTo>
                  <a:pt x="0" y="200025"/>
                </a:lnTo>
                <a:lnTo>
                  <a:pt x="214122" y="200025"/>
                </a:lnTo>
                <a:lnTo>
                  <a:pt x="214122" y="266700"/>
                </a:lnTo>
                <a:lnTo>
                  <a:pt x="347472" y="133350"/>
                </a:lnTo>
                <a:lnTo>
                  <a:pt x="214122" y="0"/>
                </a:lnTo>
                <a:close/>
              </a:path>
            </a:pathLst>
          </a:custGeom>
          <a:solidFill>
            <a:srgbClr val="EE636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1" name="object 11"/>
          <p:cNvGrpSpPr/>
          <p:nvPr/>
        </p:nvGrpSpPr>
        <p:grpSpPr>
          <a:xfrm>
            <a:off x="2591561" y="4125467"/>
            <a:ext cx="11277600" cy="3488690"/>
            <a:chOff x="2591561" y="4125467"/>
            <a:chExt cx="11277600" cy="3488690"/>
          </a:xfrm>
        </p:grpSpPr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56376" y="5187695"/>
              <a:ext cx="4268724" cy="2426207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2591561" y="4179696"/>
              <a:ext cx="11277600" cy="88265"/>
            </a:xfrm>
            <a:custGeom>
              <a:avLst/>
              <a:gdLst/>
              <a:ahLst/>
              <a:cxnLst/>
              <a:rect l="l" t="t" r="r" b="b"/>
              <a:pathLst>
                <a:path w="11277600" h="88264">
                  <a:moveTo>
                    <a:pt x="76200" y="12064"/>
                  </a:moveTo>
                  <a:lnTo>
                    <a:pt x="0" y="50291"/>
                  </a:lnTo>
                  <a:lnTo>
                    <a:pt x="76200" y="88264"/>
                  </a:lnTo>
                  <a:lnTo>
                    <a:pt x="76200" y="59689"/>
                  </a:lnTo>
                  <a:lnTo>
                    <a:pt x="63500" y="59689"/>
                  </a:lnTo>
                  <a:lnTo>
                    <a:pt x="63500" y="40639"/>
                  </a:lnTo>
                  <a:lnTo>
                    <a:pt x="76199" y="40626"/>
                  </a:lnTo>
                  <a:lnTo>
                    <a:pt x="76200" y="12064"/>
                  </a:lnTo>
                  <a:close/>
                </a:path>
                <a:path w="11277600" h="88264">
                  <a:moveTo>
                    <a:pt x="11258741" y="28575"/>
                  </a:moveTo>
                  <a:lnTo>
                    <a:pt x="11214227" y="28575"/>
                  </a:lnTo>
                  <a:lnTo>
                    <a:pt x="11214227" y="47625"/>
                  </a:lnTo>
                  <a:lnTo>
                    <a:pt x="11201400" y="47638"/>
                  </a:lnTo>
                  <a:lnTo>
                    <a:pt x="11201400" y="76200"/>
                  </a:lnTo>
                  <a:lnTo>
                    <a:pt x="11277600" y="37973"/>
                  </a:lnTo>
                  <a:lnTo>
                    <a:pt x="11258741" y="28575"/>
                  </a:lnTo>
                  <a:close/>
                </a:path>
                <a:path w="11277600" h="88264">
                  <a:moveTo>
                    <a:pt x="76200" y="40626"/>
                  </a:moveTo>
                  <a:lnTo>
                    <a:pt x="63500" y="40639"/>
                  </a:lnTo>
                  <a:lnTo>
                    <a:pt x="63500" y="59689"/>
                  </a:lnTo>
                  <a:lnTo>
                    <a:pt x="76200" y="59676"/>
                  </a:lnTo>
                  <a:lnTo>
                    <a:pt x="76200" y="40626"/>
                  </a:lnTo>
                  <a:close/>
                </a:path>
                <a:path w="11277600" h="88264">
                  <a:moveTo>
                    <a:pt x="76200" y="59676"/>
                  </a:moveTo>
                  <a:lnTo>
                    <a:pt x="63500" y="59689"/>
                  </a:lnTo>
                  <a:lnTo>
                    <a:pt x="76200" y="59689"/>
                  </a:lnTo>
                  <a:close/>
                </a:path>
                <a:path w="11277600" h="88264">
                  <a:moveTo>
                    <a:pt x="11201400" y="28588"/>
                  </a:moveTo>
                  <a:lnTo>
                    <a:pt x="76200" y="40626"/>
                  </a:lnTo>
                  <a:lnTo>
                    <a:pt x="76200" y="59676"/>
                  </a:lnTo>
                  <a:lnTo>
                    <a:pt x="11201400" y="47638"/>
                  </a:lnTo>
                  <a:lnTo>
                    <a:pt x="11201400" y="28588"/>
                  </a:lnTo>
                  <a:close/>
                </a:path>
                <a:path w="11277600" h="88264">
                  <a:moveTo>
                    <a:pt x="11214227" y="28575"/>
                  </a:moveTo>
                  <a:lnTo>
                    <a:pt x="11201400" y="28588"/>
                  </a:lnTo>
                  <a:lnTo>
                    <a:pt x="11201400" y="47638"/>
                  </a:lnTo>
                  <a:lnTo>
                    <a:pt x="11214227" y="47625"/>
                  </a:lnTo>
                  <a:lnTo>
                    <a:pt x="11214227" y="28575"/>
                  </a:lnTo>
                  <a:close/>
                </a:path>
                <a:path w="11277600" h="88264">
                  <a:moveTo>
                    <a:pt x="11201400" y="0"/>
                  </a:moveTo>
                  <a:lnTo>
                    <a:pt x="11201400" y="28588"/>
                  </a:lnTo>
                  <a:lnTo>
                    <a:pt x="11258741" y="28575"/>
                  </a:lnTo>
                  <a:lnTo>
                    <a:pt x="11201400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582161" y="4226813"/>
              <a:ext cx="8890000" cy="1009015"/>
            </a:xfrm>
            <a:custGeom>
              <a:avLst/>
              <a:gdLst/>
              <a:ahLst/>
              <a:cxnLst/>
              <a:rect l="l" t="t" r="r" b="b"/>
              <a:pathLst>
                <a:path w="8890000" h="1009014">
                  <a:moveTo>
                    <a:pt x="0" y="50291"/>
                  </a:moveTo>
                  <a:lnTo>
                    <a:pt x="0" y="1008761"/>
                  </a:lnTo>
                </a:path>
                <a:path w="8890000" h="1009014">
                  <a:moveTo>
                    <a:pt x="4636008" y="24384"/>
                  </a:moveTo>
                  <a:lnTo>
                    <a:pt x="4636008" y="982852"/>
                  </a:lnTo>
                </a:path>
                <a:path w="8890000" h="1009014">
                  <a:moveTo>
                    <a:pt x="8889492" y="0"/>
                  </a:moveTo>
                  <a:lnTo>
                    <a:pt x="8889492" y="958469"/>
                  </a:lnTo>
                </a:path>
              </a:pathLst>
            </a:custGeom>
            <a:ln w="19050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93008" y="4151375"/>
              <a:ext cx="176783" cy="178308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370307" y="4125467"/>
              <a:ext cx="176784" cy="179832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127491" y="4125467"/>
              <a:ext cx="178307" cy="179832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2491867" y="7780426"/>
            <a:ext cx="105410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70" dirty="0">
                <a:latin typeface="Tahoma"/>
                <a:cs typeface="Tahoma"/>
              </a:rPr>
              <a:t>Crea</a:t>
            </a:r>
            <a:r>
              <a:rPr sz="2200" spc="50" dirty="0">
                <a:latin typeface="Tahoma"/>
                <a:cs typeface="Tahoma"/>
              </a:rPr>
              <a:t>t</a:t>
            </a:r>
            <a:r>
              <a:rPr sz="2200" spc="95" dirty="0">
                <a:latin typeface="Tahoma"/>
                <a:cs typeface="Tahoma"/>
              </a:rPr>
              <a:t>ed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483602" y="7729525"/>
            <a:ext cx="117919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125" dirty="0">
                <a:latin typeface="Tahoma"/>
                <a:cs typeface="Tahoma"/>
              </a:rPr>
              <a:t>Modif</a:t>
            </a:r>
            <a:r>
              <a:rPr sz="2200" spc="50" dirty="0">
                <a:latin typeface="Tahoma"/>
                <a:cs typeface="Tahoma"/>
              </a:rPr>
              <a:t>i</a:t>
            </a:r>
            <a:r>
              <a:rPr sz="2200" spc="95" dirty="0">
                <a:latin typeface="Tahoma"/>
                <a:cs typeface="Tahoma"/>
              </a:rPr>
              <a:t>ed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2119609" y="7691425"/>
            <a:ext cx="117919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125" dirty="0">
                <a:latin typeface="Tahoma"/>
                <a:cs typeface="Tahoma"/>
              </a:rPr>
              <a:t>Modif</a:t>
            </a:r>
            <a:r>
              <a:rPr sz="2200" spc="50" dirty="0">
                <a:latin typeface="Tahoma"/>
                <a:cs typeface="Tahoma"/>
              </a:rPr>
              <a:t>i</a:t>
            </a:r>
            <a:r>
              <a:rPr sz="2200" spc="95" dirty="0">
                <a:latin typeface="Tahoma"/>
                <a:cs typeface="Tahoma"/>
              </a:rPr>
              <a:t>ed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1903456" y="3675710"/>
            <a:ext cx="124079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70" dirty="0">
                <a:latin typeface="Tahoma"/>
                <a:cs typeface="Tahoma"/>
              </a:rPr>
              <a:t>Version</a:t>
            </a:r>
            <a:r>
              <a:rPr sz="2200" spc="-155" dirty="0">
                <a:latin typeface="Tahoma"/>
                <a:cs typeface="Tahoma"/>
              </a:rPr>
              <a:t> </a:t>
            </a:r>
            <a:r>
              <a:rPr sz="2200" spc="55" dirty="0">
                <a:latin typeface="Tahoma"/>
                <a:cs typeface="Tahoma"/>
              </a:rPr>
              <a:t>3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661275" y="3612642"/>
            <a:ext cx="124079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70" dirty="0">
                <a:latin typeface="Tahoma"/>
                <a:cs typeface="Tahoma"/>
              </a:rPr>
              <a:t>Version</a:t>
            </a:r>
            <a:r>
              <a:rPr sz="2200" spc="-145" dirty="0">
                <a:latin typeface="Tahoma"/>
                <a:cs typeface="Tahoma"/>
              </a:rPr>
              <a:t> </a:t>
            </a:r>
            <a:r>
              <a:rPr sz="2200" spc="50" dirty="0">
                <a:latin typeface="Tahoma"/>
                <a:cs typeface="Tahoma"/>
              </a:rPr>
              <a:t>2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1295400" y="1325880"/>
            <a:ext cx="13690600" cy="1256030"/>
          </a:xfrm>
          <a:custGeom>
            <a:avLst/>
            <a:gdLst/>
            <a:ahLst/>
            <a:cxnLst/>
            <a:rect l="l" t="t" r="r" b="b"/>
            <a:pathLst>
              <a:path w="13690600" h="1256030">
                <a:moveTo>
                  <a:pt x="0" y="209296"/>
                </a:moveTo>
                <a:lnTo>
                  <a:pt x="5528" y="161312"/>
                </a:lnTo>
                <a:lnTo>
                  <a:pt x="21276" y="117262"/>
                </a:lnTo>
                <a:lnTo>
                  <a:pt x="45986" y="78400"/>
                </a:lnTo>
                <a:lnTo>
                  <a:pt x="78400" y="45986"/>
                </a:lnTo>
                <a:lnTo>
                  <a:pt x="117262" y="21276"/>
                </a:lnTo>
                <a:lnTo>
                  <a:pt x="161312" y="5528"/>
                </a:lnTo>
                <a:lnTo>
                  <a:pt x="209296" y="0"/>
                </a:lnTo>
                <a:lnTo>
                  <a:pt x="13480796" y="0"/>
                </a:lnTo>
                <a:lnTo>
                  <a:pt x="13528779" y="5528"/>
                </a:lnTo>
                <a:lnTo>
                  <a:pt x="13572829" y="21276"/>
                </a:lnTo>
                <a:lnTo>
                  <a:pt x="13611691" y="45986"/>
                </a:lnTo>
                <a:lnTo>
                  <a:pt x="13644105" y="78400"/>
                </a:lnTo>
                <a:lnTo>
                  <a:pt x="13668815" y="117262"/>
                </a:lnTo>
                <a:lnTo>
                  <a:pt x="13684563" y="161312"/>
                </a:lnTo>
                <a:lnTo>
                  <a:pt x="13690092" y="209296"/>
                </a:lnTo>
                <a:lnTo>
                  <a:pt x="13690092" y="1046479"/>
                </a:lnTo>
                <a:lnTo>
                  <a:pt x="13684563" y="1094463"/>
                </a:lnTo>
                <a:lnTo>
                  <a:pt x="13668815" y="1138513"/>
                </a:lnTo>
                <a:lnTo>
                  <a:pt x="13644105" y="1177375"/>
                </a:lnTo>
                <a:lnTo>
                  <a:pt x="13611691" y="1209789"/>
                </a:lnTo>
                <a:lnTo>
                  <a:pt x="13572829" y="1234499"/>
                </a:lnTo>
                <a:lnTo>
                  <a:pt x="13528779" y="1250247"/>
                </a:lnTo>
                <a:lnTo>
                  <a:pt x="13480796" y="1255776"/>
                </a:lnTo>
                <a:lnTo>
                  <a:pt x="209296" y="1255776"/>
                </a:lnTo>
                <a:lnTo>
                  <a:pt x="161312" y="1250247"/>
                </a:lnTo>
                <a:lnTo>
                  <a:pt x="117262" y="1234499"/>
                </a:lnTo>
                <a:lnTo>
                  <a:pt x="78400" y="1209789"/>
                </a:lnTo>
                <a:lnTo>
                  <a:pt x="45986" y="1177375"/>
                </a:lnTo>
                <a:lnTo>
                  <a:pt x="21276" y="1138513"/>
                </a:lnTo>
                <a:lnTo>
                  <a:pt x="5528" y="1094463"/>
                </a:lnTo>
                <a:lnTo>
                  <a:pt x="0" y="1046479"/>
                </a:lnTo>
                <a:lnTo>
                  <a:pt x="0" y="209296"/>
                </a:lnTo>
                <a:close/>
              </a:path>
            </a:pathLst>
          </a:custGeom>
          <a:ln w="9525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1435353" y="1405889"/>
            <a:ext cx="12542520" cy="10325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95"/>
              </a:spcBef>
              <a:buClr>
                <a:srgbClr val="000000"/>
              </a:buClr>
              <a:buSzPct val="63636"/>
              <a:buChar char="•"/>
              <a:tabLst>
                <a:tab pos="355600" algn="l"/>
                <a:tab pos="356235" algn="l"/>
              </a:tabLst>
            </a:pP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Version</a:t>
            </a:r>
            <a:r>
              <a:rPr sz="2200" spc="-8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control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is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a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system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that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records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changes</a:t>
            </a:r>
            <a:r>
              <a:rPr sz="2200" spc="-8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to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a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set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of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ahoma"/>
                <a:cs typeface="Tahoma"/>
              </a:rPr>
              <a:t>files</a:t>
            </a:r>
            <a:r>
              <a:rPr sz="2200" spc="-7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over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a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period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of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time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to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recall</a:t>
            </a:r>
            <a:endParaRPr sz="2200">
              <a:latin typeface="Tahoma"/>
              <a:cs typeface="Tahoma"/>
            </a:endParaRPr>
          </a:p>
          <a:p>
            <a:pPr marL="355600">
              <a:lnSpc>
                <a:spcPct val="100000"/>
              </a:lnSpc>
            </a:pP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specific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versions.</a:t>
            </a:r>
            <a:endParaRPr sz="2200">
              <a:latin typeface="Tahoma"/>
              <a:cs typeface="Tahoma"/>
            </a:endParaRPr>
          </a:p>
          <a:p>
            <a:pPr marL="355600" indent="-343535">
              <a:lnSpc>
                <a:spcPct val="100000"/>
              </a:lnSpc>
              <a:spcBef>
                <a:spcPts val="15"/>
              </a:spcBef>
              <a:buClr>
                <a:srgbClr val="000000"/>
              </a:buClr>
              <a:buSzPct val="63636"/>
              <a:buChar char="•"/>
              <a:tabLst>
                <a:tab pos="355600" algn="l"/>
                <a:tab pos="356235" algn="l"/>
              </a:tabLst>
            </a:pP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Version</a:t>
            </a:r>
            <a:r>
              <a:rPr sz="2200" spc="-8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Control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System</a:t>
            </a:r>
            <a:r>
              <a:rPr sz="2200" spc="-7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-75" dirty="0">
                <a:solidFill>
                  <a:srgbClr val="3E3E3E"/>
                </a:solidFill>
                <a:latin typeface="Tahoma"/>
                <a:cs typeface="Tahoma"/>
              </a:rPr>
              <a:t>(VCS)</a:t>
            </a:r>
            <a:r>
              <a:rPr sz="2200" spc="-8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can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be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used</a:t>
            </a:r>
            <a:r>
              <a:rPr sz="2200" spc="-7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to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store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ahoma"/>
                <a:cs typeface="Tahoma"/>
              </a:rPr>
              <a:t>every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version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of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an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image</a:t>
            </a:r>
            <a:r>
              <a:rPr sz="2200" spc="-8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14" dirty="0">
                <a:solidFill>
                  <a:srgbClr val="3E3E3E"/>
                </a:solidFill>
                <a:latin typeface="Tahoma"/>
                <a:cs typeface="Tahoma"/>
              </a:rPr>
              <a:t>or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Tahoma"/>
                <a:cs typeface="Tahoma"/>
              </a:rPr>
              <a:t>layout.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692655" y="3030473"/>
            <a:ext cx="2649855" cy="10566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70" dirty="0">
                <a:latin typeface="Tahoma"/>
                <a:cs typeface="Tahoma"/>
              </a:rPr>
              <a:t>For</a:t>
            </a:r>
            <a:r>
              <a:rPr sz="2200" spc="-150" dirty="0">
                <a:latin typeface="Tahoma"/>
                <a:cs typeface="Tahoma"/>
              </a:rPr>
              <a:t> </a:t>
            </a:r>
            <a:r>
              <a:rPr sz="2200" spc="50" dirty="0">
                <a:latin typeface="Tahoma"/>
                <a:cs typeface="Tahoma"/>
              </a:rPr>
              <a:t>example:</a:t>
            </a:r>
            <a:endParaRPr sz="22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350">
              <a:latin typeface="Tahoma"/>
              <a:cs typeface="Tahoma"/>
            </a:endParaRPr>
          </a:p>
          <a:p>
            <a:pPr marL="1421130">
              <a:lnSpc>
                <a:spcPct val="100000"/>
              </a:lnSpc>
            </a:pPr>
            <a:r>
              <a:rPr sz="2200" spc="70" dirty="0">
                <a:latin typeface="Tahoma"/>
                <a:cs typeface="Tahoma"/>
              </a:rPr>
              <a:t>Version</a:t>
            </a:r>
            <a:r>
              <a:rPr sz="2200" spc="-145" dirty="0">
                <a:latin typeface="Tahoma"/>
                <a:cs typeface="Tahoma"/>
              </a:rPr>
              <a:t> </a:t>
            </a:r>
            <a:r>
              <a:rPr sz="2200" spc="50" dirty="0">
                <a:latin typeface="Tahoma"/>
                <a:cs typeface="Tahoma"/>
              </a:rPr>
              <a:t>1</a:t>
            </a:r>
            <a:endParaRPr sz="2200">
              <a:latin typeface="Tahoma"/>
              <a:cs typeface="Tahoma"/>
            </a:endParaRPr>
          </a:p>
        </p:txBody>
      </p:sp>
      <p:pic>
        <p:nvPicPr>
          <p:cNvPr id="26" name="object 26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3342132" y="757427"/>
            <a:ext cx="9619488" cy="365759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039359" y="306451"/>
            <a:ext cx="617410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60" dirty="0">
                <a:solidFill>
                  <a:srgbClr val="3E3E3E"/>
                </a:solidFill>
                <a:latin typeface="Arial"/>
                <a:cs typeface="Arial"/>
              </a:rPr>
              <a:t>Benefits</a:t>
            </a:r>
            <a:r>
              <a:rPr spc="-7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80" dirty="0">
                <a:solidFill>
                  <a:srgbClr val="3E3E3E"/>
                </a:solidFill>
                <a:latin typeface="Arial"/>
                <a:cs typeface="Arial"/>
              </a:rPr>
              <a:t>of</a:t>
            </a:r>
            <a:r>
              <a:rPr spc="-5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40" dirty="0">
                <a:solidFill>
                  <a:srgbClr val="3E3E3E"/>
                </a:solidFill>
                <a:latin typeface="Arial"/>
                <a:cs typeface="Arial"/>
              </a:rPr>
              <a:t>Version</a:t>
            </a:r>
            <a:r>
              <a:rPr spc="-7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60" dirty="0">
                <a:solidFill>
                  <a:srgbClr val="3E3E3E"/>
                </a:solidFill>
                <a:latin typeface="Arial"/>
                <a:cs typeface="Arial"/>
              </a:rPr>
              <a:t>Control</a:t>
            </a:r>
            <a:r>
              <a:rPr spc="-3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25" dirty="0">
                <a:solidFill>
                  <a:srgbClr val="3E3E3E"/>
                </a:solidFill>
                <a:latin typeface="Arial"/>
                <a:cs typeface="Arial"/>
              </a:rPr>
              <a:t>System</a:t>
            </a:r>
          </a:p>
        </p:txBody>
      </p:sp>
      <p:sp>
        <p:nvSpPr>
          <p:cNvPr id="4" name="object 4"/>
          <p:cNvSpPr/>
          <p:nvPr/>
        </p:nvSpPr>
        <p:spPr>
          <a:xfrm>
            <a:off x="7975092" y="3874008"/>
            <a:ext cx="149860" cy="815340"/>
          </a:xfrm>
          <a:custGeom>
            <a:avLst/>
            <a:gdLst/>
            <a:ahLst/>
            <a:cxnLst/>
            <a:rect l="l" t="t" r="r" b="b"/>
            <a:pathLst>
              <a:path w="149859" h="815339">
                <a:moveTo>
                  <a:pt x="75818" y="0"/>
                </a:moveTo>
                <a:lnTo>
                  <a:pt x="45702" y="5679"/>
                </a:lnTo>
                <a:lnTo>
                  <a:pt x="21669" y="21240"/>
                </a:lnTo>
                <a:lnTo>
                  <a:pt x="5756" y="44469"/>
                </a:lnTo>
                <a:lnTo>
                  <a:pt x="0" y="73151"/>
                </a:lnTo>
                <a:lnTo>
                  <a:pt x="0" y="740028"/>
                </a:lnTo>
                <a:lnTo>
                  <a:pt x="5756" y="769959"/>
                </a:lnTo>
                <a:lnTo>
                  <a:pt x="21669" y="793829"/>
                </a:lnTo>
                <a:lnTo>
                  <a:pt x="45702" y="809626"/>
                </a:lnTo>
                <a:lnTo>
                  <a:pt x="75818" y="815339"/>
                </a:lnTo>
                <a:lnTo>
                  <a:pt x="104614" y="809626"/>
                </a:lnTo>
                <a:lnTo>
                  <a:pt x="127968" y="793829"/>
                </a:lnTo>
                <a:lnTo>
                  <a:pt x="143631" y="769959"/>
                </a:lnTo>
                <a:lnTo>
                  <a:pt x="149351" y="740028"/>
                </a:lnTo>
                <a:lnTo>
                  <a:pt x="149351" y="73151"/>
                </a:lnTo>
                <a:lnTo>
                  <a:pt x="143631" y="44469"/>
                </a:lnTo>
                <a:lnTo>
                  <a:pt x="127968" y="21240"/>
                </a:lnTo>
                <a:lnTo>
                  <a:pt x="104614" y="5679"/>
                </a:lnTo>
                <a:lnTo>
                  <a:pt x="75818" y="0"/>
                </a:lnTo>
                <a:close/>
              </a:path>
            </a:pathLst>
          </a:custGeom>
          <a:solidFill>
            <a:srgbClr val="A4A4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994392" y="6576059"/>
            <a:ext cx="818515" cy="151130"/>
          </a:xfrm>
          <a:custGeom>
            <a:avLst/>
            <a:gdLst/>
            <a:ahLst/>
            <a:cxnLst/>
            <a:rect l="l" t="t" r="r" b="b"/>
            <a:pathLst>
              <a:path w="818515" h="151129">
                <a:moveTo>
                  <a:pt x="742950" y="0"/>
                </a:moveTo>
                <a:lnTo>
                  <a:pt x="75437" y="0"/>
                </a:lnTo>
                <a:lnTo>
                  <a:pt x="46345" y="5732"/>
                </a:lnTo>
                <a:lnTo>
                  <a:pt x="22336" y="21574"/>
                </a:lnTo>
                <a:lnTo>
                  <a:pt x="6018" y="45487"/>
                </a:lnTo>
                <a:lnTo>
                  <a:pt x="0" y="75438"/>
                </a:lnTo>
                <a:lnTo>
                  <a:pt x="6018" y="104477"/>
                </a:lnTo>
                <a:lnTo>
                  <a:pt x="22336" y="128492"/>
                </a:lnTo>
                <a:lnTo>
                  <a:pt x="46345" y="144839"/>
                </a:lnTo>
                <a:lnTo>
                  <a:pt x="75437" y="150876"/>
                </a:lnTo>
                <a:lnTo>
                  <a:pt x="742950" y="150876"/>
                </a:lnTo>
                <a:lnTo>
                  <a:pt x="772042" y="144839"/>
                </a:lnTo>
                <a:lnTo>
                  <a:pt x="796051" y="128492"/>
                </a:lnTo>
                <a:lnTo>
                  <a:pt x="812369" y="104477"/>
                </a:lnTo>
                <a:lnTo>
                  <a:pt x="818387" y="75438"/>
                </a:lnTo>
                <a:lnTo>
                  <a:pt x="812369" y="45487"/>
                </a:lnTo>
                <a:lnTo>
                  <a:pt x="796051" y="21574"/>
                </a:lnTo>
                <a:lnTo>
                  <a:pt x="772042" y="5732"/>
                </a:lnTo>
                <a:lnTo>
                  <a:pt x="742950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192267" y="6576059"/>
            <a:ext cx="814069" cy="151130"/>
          </a:xfrm>
          <a:custGeom>
            <a:avLst/>
            <a:gdLst/>
            <a:ahLst/>
            <a:cxnLst/>
            <a:rect l="l" t="t" r="r" b="b"/>
            <a:pathLst>
              <a:path w="814070" h="151129">
                <a:moveTo>
                  <a:pt x="740791" y="0"/>
                </a:moveTo>
                <a:lnTo>
                  <a:pt x="75184" y="0"/>
                </a:lnTo>
                <a:lnTo>
                  <a:pt x="45327" y="5732"/>
                </a:lnTo>
                <a:lnTo>
                  <a:pt x="21494" y="21574"/>
                </a:lnTo>
                <a:lnTo>
                  <a:pt x="5711" y="45487"/>
                </a:lnTo>
                <a:lnTo>
                  <a:pt x="0" y="75438"/>
                </a:lnTo>
                <a:lnTo>
                  <a:pt x="5711" y="104477"/>
                </a:lnTo>
                <a:lnTo>
                  <a:pt x="21494" y="128492"/>
                </a:lnTo>
                <a:lnTo>
                  <a:pt x="45327" y="144839"/>
                </a:lnTo>
                <a:lnTo>
                  <a:pt x="75184" y="150876"/>
                </a:lnTo>
                <a:lnTo>
                  <a:pt x="740791" y="150876"/>
                </a:lnTo>
                <a:lnTo>
                  <a:pt x="769399" y="144839"/>
                </a:lnTo>
                <a:lnTo>
                  <a:pt x="792591" y="128492"/>
                </a:lnTo>
                <a:lnTo>
                  <a:pt x="808138" y="104477"/>
                </a:lnTo>
                <a:lnTo>
                  <a:pt x="813816" y="75438"/>
                </a:lnTo>
                <a:lnTo>
                  <a:pt x="808138" y="45487"/>
                </a:lnTo>
                <a:lnTo>
                  <a:pt x="792591" y="21574"/>
                </a:lnTo>
                <a:lnTo>
                  <a:pt x="769399" y="5732"/>
                </a:lnTo>
                <a:lnTo>
                  <a:pt x="740791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569195" y="4658867"/>
            <a:ext cx="622300" cy="654050"/>
          </a:xfrm>
          <a:custGeom>
            <a:avLst/>
            <a:gdLst/>
            <a:ahLst/>
            <a:cxnLst/>
            <a:rect l="l" t="t" r="r" b="b"/>
            <a:pathLst>
              <a:path w="622300" h="654050">
                <a:moveTo>
                  <a:pt x="546480" y="0"/>
                </a:moveTo>
                <a:lnTo>
                  <a:pt x="504761" y="12376"/>
                </a:lnTo>
                <a:lnTo>
                  <a:pt x="21462" y="518033"/>
                </a:lnTo>
                <a:lnTo>
                  <a:pt x="1549" y="558466"/>
                </a:lnTo>
                <a:lnTo>
                  <a:pt x="0" y="574675"/>
                </a:lnTo>
                <a:lnTo>
                  <a:pt x="1549" y="589809"/>
                </a:lnTo>
                <a:lnTo>
                  <a:pt x="21462" y="628904"/>
                </a:lnTo>
                <a:lnTo>
                  <a:pt x="60825" y="652139"/>
                </a:lnTo>
                <a:lnTo>
                  <a:pt x="75310" y="653796"/>
                </a:lnTo>
                <a:lnTo>
                  <a:pt x="89741" y="652139"/>
                </a:lnTo>
                <a:lnTo>
                  <a:pt x="129031" y="628904"/>
                </a:lnTo>
                <a:lnTo>
                  <a:pt x="600328" y="133477"/>
                </a:lnTo>
                <a:lnTo>
                  <a:pt x="620242" y="94329"/>
                </a:lnTo>
                <a:lnTo>
                  <a:pt x="621792" y="79121"/>
                </a:lnTo>
                <a:lnTo>
                  <a:pt x="620242" y="62986"/>
                </a:lnTo>
                <a:lnTo>
                  <a:pt x="600328" y="22606"/>
                </a:lnTo>
                <a:lnTo>
                  <a:pt x="560966" y="1299"/>
                </a:lnTo>
                <a:lnTo>
                  <a:pt x="546480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908547" y="4661915"/>
            <a:ext cx="622300" cy="622300"/>
          </a:xfrm>
          <a:custGeom>
            <a:avLst/>
            <a:gdLst/>
            <a:ahLst/>
            <a:cxnLst/>
            <a:rect l="l" t="t" r="r" b="b"/>
            <a:pathLst>
              <a:path w="622300" h="622300">
                <a:moveTo>
                  <a:pt x="75311" y="0"/>
                </a:moveTo>
                <a:lnTo>
                  <a:pt x="33520" y="11787"/>
                </a:lnTo>
                <a:lnTo>
                  <a:pt x="5921" y="46005"/>
                </a:lnTo>
                <a:lnTo>
                  <a:pt x="0" y="75311"/>
                </a:lnTo>
                <a:lnTo>
                  <a:pt x="1549" y="89709"/>
                </a:lnTo>
                <a:lnTo>
                  <a:pt x="21462" y="127000"/>
                </a:lnTo>
                <a:lnTo>
                  <a:pt x="492760" y="598170"/>
                </a:lnTo>
                <a:lnTo>
                  <a:pt x="532050" y="620208"/>
                </a:lnTo>
                <a:lnTo>
                  <a:pt x="546480" y="621792"/>
                </a:lnTo>
                <a:lnTo>
                  <a:pt x="560966" y="620208"/>
                </a:lnTo>
                <a:lnTo>
                  <a:pt x="600328" y="598170"/>
                </a:lnTo>
                <a:lnTo>
                  <a:pt x="620242" y="560933"/>
                </a:lnTo>
                <a:lnTo>
                  <a:pt x="621792" y="546481"/>
                </a:lnTo>
                <a:lnTo>
                  <a:pt x="620242" y="531139"/>
                </a:lnTo>
                <a:lnTo>
                  <a:pt x="600328" y="492760"/>
                </a:lnTo>
                <a:lnTo>
                  <a:pt x="129031" y="21462"/>
                </a:lnTo>
                <a:lnTo>
                  <a:pt x="89741" y="1246"/>
                </a:lnTo>
                <a:lnTo>
                  <a:pt x="75311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1597767" y="6417309"/>
            <a:ext cx="145097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Backing</a:t>
            </a:r>
            <a:r>
              <a:rPr sz="2200" spc="-16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25" dirty="0">
                <a:solidFill>
                  <a:srgbClr val="3E3E3E"/>
                </a:solidFill>
                <a:latin typeface="Tahoma"/>
                <a:cs typeface="Tahoma"/>
              </a:rPr>
              <a:t>up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748009" y="4159123"/>
            <a:ext cx="2681605" cy="6972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Understanding</a:t>
            </a:r>
            <a:r>
              <a:rPr sz="2200" spc="-13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what</a:t>
            </a:r>
            <a:endParaRPr sz="2200">
              <a:latin typeface="Tahoma"/>
              <a:cs typeface="Tahoma"/>
            </a:endParaRPr>
          </a:p>
          <a:p>
            <a:pPr marL="1270" algn="ctr">
              <a:lnSpc>
                <a:spcPct val="100000"/>
              </a:lnSpc>
              <a:spcBef>
                <a:spcPts val="10"/>
              </a:spcBef>
            </a:pP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happened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815073" y="2881629"/>
            <a:ext cx="2462530" cy="69723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687705" marR="5080" indent="-675640">
              <a:lnSpc>
                <a:spcPct val="100499"/>
              </a:lnSpc>
              <a:spcBef>
                <a:spcPts val="80"/>
              </a:spcBef>
            </a:pP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Restoring</a:t>
            </a:r>
            <a:r>
              <a:rPr sz="2200" spc="-15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previous </a:t>
            </a:r>
            <a:r>
              <a:rPr sz="2200" spc="-67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versions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173983" y="4225798"/>
            <a:ext cx="211455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Storing</a:t>
            </a:r>
            <a:r>
              <a:rPr sz="2200" spc="-14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versions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987420" y="6417309"/>
            <a:ext cx="176720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Collaborating</a:t>
            </a:r>
            <a:endParaRPr sz="2200">
              <a:latin typeface="Tahoma"/>
              <a:cs typeface="Tahoma"/>
            </a:endParaRPr>
          </a:p>
        </p:txBody>
      </p:sp>
      <p:pic>
        <p:nvPicPr>
          <p:cNvPr id="14" name="object 1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637019" y="5724144"/>
            <a:ext cx="2827020" cy="1776983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5242686" y="1682623"/>
            <a:ext cx="582612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95" dirty="0">
                <a:solidFill>
                  <a:srgbClr val="3E3E3E"/>
                </a:solidFill>
                <a:latin typeface="Tahoma"/>
                <a:cs typeface="Tahoma"/>
              </a:rPr>
              <a:t>Some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benefits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of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version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control</a:t>
            </a:r>
            <a:r>
              <a:rPr sz="2200" spc="-12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system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" dirty="0">
                <a:solidFill>
                  <a:srgbClr val="3E3E3E"/>
                </a:solidFill>
                <a:latin typeface="Tahoma"/>
                <a:cs typeface="Tahoma"/>
              </a:rPr>
              <a:t>are:</a:t>
            </a:r>
            <a:endParaRPr sz="2200">
              <a:latin typeface="Tahoma"/>
              <a:cs typeface="Tahoma"/>
            </a:endParaRPr>
          </a:p>
        </p:txBody>
      </p:sp>
      <p:pic>
        <p:nvPicPr>
          <p:cNvPr id="16" name="object 1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342132" y="757427"/>
            <a:ext cx="9619488" cy="365759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058659" y="306451"/>
            <a:ext cx="213931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50" dirty="0">
                <a:solidFill>
                  <a:srgbClr val="3E3E3E"/>
                </a:solidFill>
                <a:latin typeface="Arial"/>
                <a:cs typeface="Arial"/>
              </a:rPr>
              <a:t>What</a:t>
            </a:r>
            <a:r>
              <a:rPr spc="-9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-15" dirty="0">
                <a:solidFill>
                  <a:srgbClr val="3E3E3E"/>
                </a:solidFill>
                <a:latin typeface="Arial"/>
                <a:cs typeface="Arial"/>
              </a:rPr>
              <a:t>Is</a:t>
            </a:r>
            <a:r>
              <a:rPr spc="-9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-50" dirty="0">
                <a:solidFill>
                  <a:srgbClr val="3E3E3E"/>
                </a:solidFill>
                <a:latin typeface="Arial"/>
                <a:cs typeface="Arial"/>
              </a:rPr>
              <a:t>Git?</a:t>
            </a:r>
          </a:p>
        </p:txBody>
      </p:sp>
      <p:sp>
        <p:nvSpPr>
          <p:cNvPr id="4" name="object 4"/>
          <p:cNvSpPr/>
          <p:nvPr/>
        </p:nvSpPr>
        <p:spPr>
          <a:xfrm>
            <a:off x="2611373" y="1651254"/>
            <a:ext cx="11035665" cy="1087120"/>
          </a:xfrm>
          <a:custGeom>
            <a:avLst/>
            <a:gdLst/>
            <a:ahLst/>
            <a:cxnLst/>
            <a:rect l="l" t="t" r="r" b="b"/>
            <a:pathLst>
              <a:path w="11035665" h="1087120">
                <a:moveTo>
                  <a:pt x="0" y="181101"/>
                </a:moveTo>
                <a:lnTo>
                  <a:pt x="6465" y="132938"/>
                </a:lnTo>
                <a:lnTo>
                  <a:pt x="24713" y="89671"/>
                </a:lnTo>
                <a:lnTo>
                  <a:pt x="53022" y="53022"/>
                </a:lnTo>
                <a:lnTo>
                  <a:pt x="89671" y="24713"/>
                </a:lnTo>
                <a:lnTo>
                  <a:pt x="132938" y="6465"/>
                </a:lnTo>
                <a:lnTo>
                  <a:pt x="181101" y="0"/>
                </a:lnTo>
                <a:lnTo>
                  <a:pt x="10854182" y="0"/>
                </a:lnTo>
                <a:lnTo>
                  <a:pt x="10902345" y="6465"/>
                </a:lnTo>
                <a:lnTo>
                  <a:pt x="10945612" y="24713"/>
                </a:lnTo>
                <a:lnTo>
                  <a:pt x="10982261" y="53022"/>
                </a:lnTo>
                <a:lnTo>
                  <a:pt x="11010570" y="89671"/>
                </a:lnTo>
                <a:lnTo>
                  <a:pt x="11028818" y="132938"/>
                </a:lnTo>
                <a:lnTo>
                  <a:pt x="11035284" y="181101"/>
                </a:lnTo>
                <a:lnTo>
                  <a:pt x="11035284" y="905510"/>
                </a:lnTo>
                <a:lnTo>
                  <a:pt x="11028818" y="953673"/>
                </a:lnTo>
                <a:lnTo>
                  <a:pt x="11010570" y="996940"/>
                </a:lnTo>
                <a:lnTo>
                  <a:pt x="10982261" y="1033589"/>
                </a:lnTo>
                <a:lnTo>
                  <a:pt x="10945612" y="1061898"/>
                </a:lnTo>
                <a:lnTo>
                  <a:pt x="10902345" y="1080146"/>
                </a:lnTo>
                <a:lnTo>
                  <a:pt x="10854182" y="1086612"/>
                </a:lnTo>
                <a:lnTo>
                  <a:pt x="181101" y="1086612"/>
                </a:lnTo>
                <a:lnTo>
                  <a:pt x="132938" y="1080146"/>
                </a:lnTo>
                <a:lnTo>
                  <a:pt x="89671" y="1061898"/>
                </a:lnTo>
                <a:lnTo>
                  <a:pt x="53022" y="1033589"/>
                </a:lnTo>
                <a:lnTo>
                  <a:pt x="24713" y="996940"/>
                </a:lnTo>
                <a:lnTo>
                  <a:pt x="6465" y="953673"/>
                </a:lnTo>
                <a:lnTo>
                  <a:pt x="0" y="905510"/>
                </a:lnTo>
                <a:lnTo>
                  <a:pt x="0" y="181101"/>
                </a:lnTo>
                <a:close/>
              </a:path>
            </a:pathLst>
          </a:custGeom>
          <a:ln w="1905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373628" y="1831593"/>
            <a:ext cx="9504680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46685" marR="5080" indent="-134620">
              <a:lnSpc>
                <a:spcPct val="100000"/>
              </a:lnSpc>
              <a:spcBef>
                <a:spcPts val="95"/>
              </a:spcBef>
            </a:pPr>
            <a:r>
              <a:rPr sz="2200" spc="70" dirty="0">
                <a:solidFill>
                  <a:srgbClr val="434343"/>
                </a:solidFill>
                <a:latin typeface="Tahoma"/>
                <a:cs typeface="Tahoma"/>
              </a:rPr>
              <a:t>Git</a:t>
            </a:r>
            <a:r>
              <a:rPr sz="2200" spc="-105" dirty="0">
                <a:solidFill>
                  <a:srgbClr val="434343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434343"/>
                </a:solidFill>
                <a:latin typeface="Tahoma"/>
                <a:cs typeface="Tahoma"/>
              </a:rPr>
              <a:t>is</a:t>
            </a:r>
            <a:r>
              <a:rPr sz="2200" spc="-105" dirty="0">
                <a:solidFill>
                  <a:srgbClr val="434343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434343"/>
                </a:solidFill>
                <a:latin typeface="Tahoma"/>
                <a:cs typeface="Tahoma"/>
              </a:rPr>
              <a:t>a</a:t>
            </a:r>
            <a:r>
              <a:rPr sz="2200" spc="-110" dirty="0">
                <a:solidFill>
                  <a:srgbClr val="434343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434343"/>
                </a:solidFill>
                <a:latin typeface="Tahoma"/>
                <a:cs typeface="Tahoma"/>
              </a:rPr>
              <a:t>version</a:t>
            </a:r>
            <a:r>
              <a:rPr sz="2200" spc="-105" dirty="0">
                <a:solidFill>
                  <a:srgbClr val="434343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434343"/>
                </a:solidFill>
                <a:latin typeface="Tahoma"/>
                <a:cs typeface="Tahoma"/>
              </a:rPr>
              <a:t>control</a:t>
            </a:r>
            <a:r>
              <a:rPr sz="2200" spc="-110" dirty="0">
                <a:solidFill>
                  <a:srgbClr val="434343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434343"/>
                </a:solidFill>
                <a:latin typeface="Tahoma"/>
                <a:cs typeface="Tahoma"/>
              </a:rPr>
              <a:t>system</a:t>
            </a:r>
            <a:r>
              <a:rPr sz="2200" spc="-90" dirty="0">
                <a:solidFill>
                  <a:srgbClr val="434343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434343"/>
                </a:solidFill>
                <a:latin typeface="Tahoma"/>
                <a:cs typeface="Tahoma"/>
              </a:rPr>
              <a:t>for</a:t>
            </a:r>
            <a:r>
              <a:rPr sz="2200" spc="-110" dirty="0">
                <a:solidFill>
                  <a:srgbClr val="434343"/>
                </a:solidFill>
                <a:latin typeface="Tahoma"/>
                <a:cs typeface="Tahoma"/>
              </a:rPr>
              <a:t> </a:t>
            </a:r>
            <a:r>
              <a:rPr sz="2200" spc="50" dirty="0">
                <a:solidFill>
                  <a:srgbClr val="434343"/>
                </a:solidFill>
                <a:latin typeface="Tahoma"/>
                <a:cs typeface="Tahoma"/>
              </a:rPr>
              <a:t>tracking</a:t>
            </a:r>
            <a:r>
              <a:rPr sz="2200" spc="-90" dirty="0">
                <a:solidFill>
                  <a:srgbClr val="434343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434343"/>
                </a:solidFill>
                <a:latin typeface="Tahoma"/>
                <a:cs typeface="Tahoma"/>
              </a:rPr>
              <a:t>changes</a:t>
            </a:r>
            <a:r>
              <a:rPr sz="2200" spc="-90" dirty="0">
                <a:solidFill>
                  <a:srgbClr val="434343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434343"/>
                </a:solidFill>
                <a:latin typeface="Tahoma"/>
                <a:cs typeface="Tahoma"/>
              </a:rPr>
              <a:t>in</a:t>
            </a:r>
            <a:r>
              <a:rPr sz="2200" spc="-110" dirty="0">
                <a:solidFill>
                  <a:srgbClr val="434343"/>
                </a:solidFill>
                <a:latin typeface="Tahoma"/>
                <a:cs typeface="Tahoma"/>
              </a:rPr>
              <a:t> </a:t>
            </a:r>
            <a:r>
              <a:rPr sz="2200" spc="95" dirty="0">
                <a:solidFill>
                  <a:srgbClr val="434343"/>
                </a:solidFill>
                <a:latin typeface="Tahoma"/>
                <a:cs typeface="Tahoma"/>
              </a:rPr>
              <a:t>computer</a:t>
            </a:r>
            <a:r>
              <a:rPr sz="2200" spc="-90" dirty="0">
                <a:solidFill>
                  <a:srgbClr val="434343"/>
                </a:solidFill>
                <a:latin typeface="Tahoma"/>
                <a:cs typeface="Tahoma"/>
              </a:rPr>
              <a:t> </a:t>
            </a:r>
            <a:r>
              <a:rPr sz="2200" spc="30" dirty="0">
                <a:solidFill>
                  <a:srgbClr val="434343"/>
                </a:solidFill>
                <a:latin typeface="Tahoma"/>
                <a:cs typeface="Tahoma"/>
              </a:rPr>
              <a:t>files.</a:t>
            </a:r>
            <a:r>
              <a:rPr sz="2200" spc="-70" dirty="0">
                <a:solidFill>
                  <a:srgbClr val="434343"/>
                </a:solidFill>
                <a:latin typeface="Tahoma"/>
                <a:cs typeface="Tahoma"/>
              </a:rPr>
              <a:t> </a:t>
            </a:r>
            <a:r>
              <a:rPr sz="2200" spc="-85" dirty="0">
                <a:solidFill>
                  <a:srgbClr val="434343"/>
                </a:solidFill>
                <a:latin typeface="Tahoma"/>
                <a:cs typeface="Tahoma"/>
              </a:rPr>
              <a:t>It</a:t>
            </a:r>
            <a:r>
              <a:rPr sz="2200" spc="-110" dirty="0">
                <a:solidFill>
                  <a:srgbClr val="434343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434343"/>
                </a:solidFill>
                <a:latin typeface="Tahoma"/>
                <a:cs typeface="Tahoma"/>
              </a:rPr>
              <a:t>is </a:t>
            </a:r>
            <a:r>
              <a:rPr sz="2200" spc="-670" dirty="0">
                <a:solidFill>
                  <a:srgbClr val="434343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434343"/>
                </a:solidFill>
                <a:latin typeface="Tahoma"/>
                <a:cs typeface="Tahoma"/>
              </a:rPr>
              <a:t>generally</a:t>
            </a:r>
            <a:r>
              <a:rPr sz="2200" spc="-75" dirty="0">
                <a:solidFill>
                  <a:srgbClr val="434343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434343"/>
                </a:solidFill>
                <a:latin typeface="Tahoma"/>
                <a:cs typeface="Tahoma"/>
              </a:rPr>
              <a:t>used</a:t>
            </a:r>
            <a:r>
              <a:rPr sz="2200" spc="-85" dirty="0">
                <a:solidFill>
                  <a:srgbClr val="434343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434343"/>
                </a:solidFill>
                <a:latin typeface="Tahoma"/>
                <a:cs typeface="Tahoma"/>
              </a:rPr>
              <a:t>for</a:t>
            </a:r>
            <a:r>
              <a:rPr sz="2200" spc="-100" dirty="0">
                <a:solidFill>
                  <a:srgbClr val="434343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434343"/>
                </a:solidFill>
                <a:latin typeface="Tahoma"/>
                <a:cs typeface="Tahoma"/>
              </a:rPr>
              <a:t>source</a:t>
            </a:r>
            <a:r>
              <a:rPr sz="2200" spc="-90" dirty="0">
                <a:solidFill>
                  <a:srgbClr val="434343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434343"/>
                </a:solidFill>
                <a:latin typeface="Tahoma"/>
                <a:cs typeface="Tahoma"/>
              </a:rPr>
              <a:t>code</a:t>
            </a:r>
            <a:r>
              <a:rPr sz="2200" spc="-100" dirty="0">
                <a:solidFill>
                  <a:srgbClr val="434343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434343"/>
                </a:solidFill>
                <a:latin typeface="Tahoma"/>
                <a:cs typeface="Tahoma"/>
              </a:rPr>
              <a:t>management</a:t>
            </a:r>
            <a:r>
              <a:rPr sz="2200" spc="-70" dirty="0">
                <a:solidFill>
                  <a:srgbClr val="434343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434343"/>
                </a:solidFill>
                <a:latin typeface="Tahoma"/>
                <a:cs typeface="Tahoma"/>
              </a:rPr>
              <a:t>in</a:t>
            </a:r>
            <a:r>
              <a:rPr sz="2200" spc="-100" dirty="0">
                <a:solidFill>
                  <a:srgbClr val="434343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434343"/>
                </a:solidFill>
                <a:latin typeface="Tahoma"/>
                <a:cs typeface="Tahoma"/>
              </a:rPr>
              <a:t>software</a:t>
            </a:r>
            <a:r>
              <a:rPr sz="2200" spc="-90" dirty="0">
                <a:solidFill>
                  <a:srgbClr val="434343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434343"/>
                </a:solidFill>
                <a:latin typeface="Tahoma"/>
                <a:cs typeface="Tahoma"/>
              </a:rPr>
              <a:t>development.</a:t>
            </a:r>
            <a:endParaRPr sz="2200">
              <a:latin typeface="Tahoma"/>
              <a:cs typeface="Tahoma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904744" y="2912364"/>
            <a:ext cx="10023348" cy="4642104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4437634" y="7574660"/>
            <a:ext cx="149669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65" dirty="0">
                <a:solidFill>
                  <a:srgbClr val="39405A"/>
                </a:solidFill>
                <a:latin typeface="Tahoma"/>
                <a:cs typeface="Tahoma"/>
              </a:rPr>
              <a:t>Deve</a:t>
            </a:r>
            <a:r>
              <a:rPr sz="2200" spc="100" dirty="0">
                <a:solidFill>
                  <a:srgbClr val="39405A"/>
                </a:solidFill>
                <a:latin typeface="Tahoma"/>
                <a:cs typeface="Tahoma"/>
              </a:rPr>
              <a:t>lope</a:t>
            </a:r>
            <a:r>
              <a:rPr sz="2200" spc="85" dirty="0">
                <a:solidFill>
                  <a:srgbClr val="39405A"/>
                </a:solidFill>
                <a:latin typeface="Tahoma"/>
                <a:cs typeface="Tahoma"/>
              </a:rPr>
              <a:t>r</a:t>
            </a:r>
            <a:r>
              <a:rPr sz="2200" spc="65" dirty="0">
                <a:solidFill>
                  <a:srgbClr val="39405A"/>
                </a:solidFill>
                <a:latin typeface="Tahoma"/>
                <a:cs typeface="Tahoma"/>
              </a:rPr>
              <a:t>s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719564" y="7574660"/>
            <a:ext cx="130683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75" dirty="0">
                <a:solidFill>
                  <a:srgbClr val="39405A"/>
                </a:solidFill>
                <a:latin typeface="Tahoma"/>
                <a:cs typeface="Tahoma"/>
              </a:rPr>
              <a:t>Gi</a:t>
            </a:r>
            <a:r>
              <a:rPr sz="2200" spc="60" dirty="0">
                <a:solidFill>
                  <a:srgbClr val="39405A"/>
                </a:solidFill>
                <a:latin typeface="Tahoma"/>
                <a:cs typeface="Tahoma"/>
              </a:rPr>
              <a:t>t</a:t>
            </a:r>
            <a:r>
              <a:rPr sz="2200" spc="-105" dirty="0">
                <a:solidFill>
                  <a:srgbClr val="39405A"/>
                </a:solidFill>
                <a:latin typeface="Tahoma"/>
                <a:cs typeface="Tahoma"/>
              </a:rPr>
              <a:t> </a:t>
            </a:r>
            <a:r>
              <a:rPr sz="2200" spc="45" dirty="0">
                <a:solidFill>
                  <a:srgbClr val="39405A"/>
                </a:solidFill>
                <a:latin typeface="Tahoma"/>
                <a:cs typeface="Tahoma"/>
              </a:rPr>
              <a:t>Serv</a:t>
            </a:r>
            <a:r>
              <a:rPr sz="2200" spc="55" dirty="0">
                <a:solidFill>
                  <a:srgbClr val="39405A"/>
                </a:solidFill>
                <a:latin typeface="Tahoma"/>
                <a:cs typeface="Tahoma"/>
              </a:rPr>
              <a:t>e</a:t>
            </a:r>
            <a:r>
              <a:rPr sz="2200" spc="100" dirty="0">
                <a:solidFill>
                  <a:srgbClr val="39405A"/>
                </a:solidFill>
                <a:latin typeface="Tahoma"/>
                <a:cs typeface="Tahoma"/>
              </a:rPr>
              <a:t>r</a:t>
            </a:r>
            <a:endParaRPr sz="2200">
              <a:latin typeface="Tahoma"/>
              <a:cs typeface="Tahoma"/>
            </a:endParaRP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620256" y="757427"/>
            <a:ext cx="3064763" cy="365759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694423" y="306451"/>
            <a:ext cx="286702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50" dirty="0">
                <a:solidFill>
                  <a:srgbClr val="3E3E3E"/>
                </a:solidFill>
                <a:latin typeface="Arial"/>
                <a:cs typeface="Arial"/>
              </a:rPr>
              <a:t>What</a:t>
            </a:r>
            <a:r>
              <a:rPr spc="-8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-15" dirty="0">
                <a:solidFill>
                  <a:srgbClr val="3E3E3E"/>
                </a:solidFill>
                <a:latin typeface="Arial"/>
                <a:cs typeface="Arial"/>
              </a:rPr>
              <a:t>Is</a:t>
            </a:r>
            <a:r>
              <a:rPr spc="-9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10" dirty="0">
                <a:solidFill>
                  <a:srgbClr val="3E3E3E"/>
                </a:solidFill>
                <a:latin typeface="Arial"/>
                <a:cs typeface="Arial"/>
              </a:rPr>
              <a:t>GitHub?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293364" y="3218688"/>
            <a:ext cx="9560052" cy="4751832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2611373" y="1456182"/>
            <a:ext cx="11035665" cy="1087120"/>
          </a:xfrm>
          <a:custGeom>
            <a:avLst/>
            <a:gdLst/>
            <a:ahLst/>
            <a:cxnLst/>
            <a:rect l="l" t="t" r="r" b="b"/>
            <a:pathLst>
              <a:path w="11035665" h="1087120">
                <a:moveTo>
                  <a:pt x="0" y="181101"/>
                </a:moveTo>
                <a:lnTo>
                  <a:pt x="6465" y="132938"/>
                </a:lnTo>
                <a:lnTo>
                  <a:pt x="24713" y="89671"/>
                </a:lnTo>
                <a:lnTo>
                  <a:pt x="53022" y="53022"/>
                </a:lnTo>
                <a:lnTo>
                  <a:pt x="89671" y="24713"/>
                </a:lnTo>
                <a:lnTo>
                  <a:pt x="132938" y="6465"/>
                </a:lnTo>
                <a:lnTo>
                  <a:pt x="181101" y="0"/>
                </a:lnTo>
                <a:lnTo>
                  <a:pt x="10854182" y="0"/>
                </a:lnTo>
                <a:lnTo>
                  <a:pt x="10902345" y="6465"/>
                </a:lnTo>
                <a:lnTo>
                  <a:pt x="10945612" y="24713"/>
                </a:lnTo>
                <a:lnTo>
                  <a:pt x="10982261" y="53022"/>
                </a:lnTo>
                <a:lnTo>
                  <a:pt x="11010570" y="89671"/>
                </a:lnTo>
                <a:lnTo>
                  <a:pt x="11028818" y="132938"/>
                </a:lnTo>
                <a:lnTo>
                  <a:pt x="11035284" y="181101"/>
                </a:lnTo>
                <a:lnTo>
                  <a:pt x="11035284" y="905510"/>
                </a:lnTo>
                <a:lnTo>
                  <a:pt x="11028818" y="953673"/>
                </a:lnTo>
                <a:lnTo>
                  <a:pt x="11010570" y="996940"/>
                </a:lnTo>
                <a:lnTo>
                  <a:pt x="10982261" y="1033589"/>
                </a:lnTo>
                <a:lnTo>
                  <a:pt x="10945612" y="1061898"/>
                </a:lnTo>
                <a:lnTo>
                  <a:pt x="10902345" y="1080146"/>
                </a:lnTo>
                <a:lnTo>
                  <a:pt x="10854182" y="1086612"/>
                </a:lnTo>
                <a:lnTo>
                  <a:pt x="181101" y="1086612"/>
                </a:lnTo>
                <a:lnTo>
                  <a:pt x="132938" y="1080146"/>
                </a:lnTo>
                <a:lnTo>
                  <a:pt x="89671" y="1061898"/>
                </a:lnTo>
                <a:lnTo>
                  <a:pt x="53022" y="1033589"/>
                </a:lnTo>
                <a:lnTo>
                  <a:pt x="24713" y="996940"/>
                </a:lnTo>
                <a:lnTo>
                  <a:pt x="6465" y="953673"/>
                </a:lnTo>
                <a:lnTo>
                  <a:pt x="0" y="905510"/>
                </a:lnTo>
                <a:lnTo>
                  <a:pt x="0" y="181101"/>
                </a:lnTo>
                <a:close/>
              </a:path>
            </a:pathLst>
          </a:custGeom>
          <a:ln w="19049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064255" y="1635632"/>
            <a:ext cx="10126980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488690" marR="5080" indent="-3476625">
              <a:lnSpc>
                <a:spcPct val="100000"/>
              </a:lnSpc>
              <a:spcBef>
                <a:spcPts val="95"/>
              </a:spcBef>
            </a:pPr>
            <a:r>
              <a:rPr sz="2200" spc="95" dirty="0">
                <a:solidFill>
                  <a:srgbClr val="3E3E3E"/>
                </a:solidFill>
                <a:latin typeface="Tahoma"/>
                <a:cs typeface="Tahoma"/>
              </a:rPr>
              <a:t>GitHub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provides</a:t>
            </a:r>
            <a:r>
              <a:rPr sz="2200" spc="-8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web-based</a:t>
            </a:r>
            <a:r>
              <a:rPr sz="2200" spc="-7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ahoma"/>
                <a:cs typeface="Tahoma"/>
              </a:rPr>
              <a:t>git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repository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hosting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service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which</a:t>
            </a:r>
            <a:r>
              <a:rPr sz="2200" spc="-8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provides</a:t>
            </a:r>
            <a:r>
              <a:rPr sz="2200" spc="-8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web </a:t>
            </a:r>
            <a:r>
              <a:rPr sz="2200" spc="-67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interface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to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upload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Tahoma"/>
                <a:cs typeface="Tahoma"/>
              </a:rPr>
              <a:t>files.</a:t>
            </a:r>
            <a:endParaRPr sz="2200">
              <a:latin typeface="Tahoma"/>
              <a:cs typeface="Tahoma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112764" y="757427"/>
            <a:ext cx="4078224" cy="365759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56679" y="306451"/>
            <a:ext cx="334454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50" dirty="0">
                <a:solidFill>
                  <a:srgbClr val="3E3E3E"/>
                </a:solidFill>
                <a:latin typeface="Arial"/>
                <a:cs typeface="Arial"/>
              </a:rPr>
              <a:t>What</a:t>
            </a:r>
            <a:r>
              <a:rPr spc="-7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-15" dirty="0">
                <a:solidFill>
                  <a:srgbClr val="3E3E3E"/>
                </a:solidFill>
                <a:latin typeface="Arial"/>
                <a:cs typeface="Arial"/>
              </a:rPr>
              <a:t>Is</a:t>
            </a:r>
            <a:r>
              <a:rPr spc="-8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40" dirty="0">
                <a:solidFill>
                  <a:srgbClr val="3E3E3E"/>
                </a:solidFill>
                <a:latin typeface="Arial"/>
                <a:cs typeface="Arial"/>
              </a:rPr>
              <a:t>Bitbucket?</a:t>
            </a:r>
          </a:p>
        </p:txBody>
      </p:sp>
      <p:sp>
        <p:nvSpPr>
          <p:cNvPr id="4" name="object 4"/>
          <p:cNvSpPr/>
          <p:nvPr/>
        </p:nvSpPr>
        <p:spPr>
          <a:xfrm>
            <a:off x="1855470" y="1546097"/>
            <a:ext cx="12547600" cy="1452880"/>
          </a:xfrm>
          <a:custGeom>
            <a:avLst/>
            <a:gdLst/>
            <a:ahLst/>
            <a:cxnLst/>
            <a:rect l="l" t="t" r="r" b="b"/>
            <a:pathLst>
              <a:path w="12547600" h="1452880">
                <a:moveTo>
                  <a:pt x="0" y="242061"/>
                </a:moveTo>
                <a:lnTo>
                  <a:pt x="4916" y="193265"/>
                </a:lnTo>
                <a:lnTo>
                  <a:pt x="19016" y="147822"/>
                </a:lnTo>
                <a:lnTo>
                  <a:pt x="41328" y="106703"/>
                </a:lnTo>
                <a:lnTo>
                  <a:pt x="70881" y="70881"/>
                </a:lnTo>
                <a:lnTo>
                  <a:pt x="106703" y="41328"/>
                </a:lnTo>
                <a:lnTo>
                  <a:pt x="147822" y="19016"/>
                </a:lnTo>
                <a:lnTo>
                  <a:pt x="193265" y="4916"/>
                </a:lnTo>
                <a:lnTo>
                  <a:pt x="242062" y="0"/>
                </a:lnTo>
                <a:lnTo>
                  <a:pt x="12305030" y="0"/>
                </a:lnTo>
                <a:lnTo>
                  <a:pt x="12353826" y="4916"/>
                </a:lnTo>
                <a:lnTo>
                  <a:pt x="12399269" y="19016"/>
                </a:lnTo>
                <a:lnTo>
                  <a:pt x="12440388" y="41328"/>
                </a:lnTo>
                <a:lnTo>
                  <a:pt x="12476210" y="70881"/>
                </a:lnTo>
                <a:lnTo>
                  <a:pt x="12505763" y="106703"/>
                </a:lnTo>
                <a:lnTo>
                  <a:pt x="12528075" y="147822"/>
                </a:lnTo>
                <a:lnTo>
                  <a:pt x="12542175" y="193265"/>
                </a:lnTo>
                <a:lnTo>
                  <a:pt x="12547091" y="242061"/>
                </a:lnTo>
                <a:lnTo>
                  <a:pt x="12547091" y="1210310"/>
                </a:lnTo>
                <a:lnTo>
                  <a:pt x="12542175" y="1259106"/>
                </a:lnTo>
                <a:lnTo>
                  <a:pt x="12528075" y="1304549"/>
                </a:lnTo>
                <a:lnTo>
                  <a:pt x="12505763" y="1345668"/>
                </a:lnTo>
                <a:lnTo>
                  <a:pt x="12476210" y="1381490"/>
                </a:lnTo>
                <a:lnTo>
                  <a:pt x="12440388" y="1411043"/>
                </a:lnTo>
                <a:lnTo>
                  <a:pt x="12399269" y="1433355"/>
                </a:lnTo>
                <a:lnTo>
                  <a:pt x="12353826" y="1447455"/>
                </a:lnTo>
                <a:lnTo>
                  <a:pt x="12305030" y="1452372"/>
                </a:lnTo>
                <a:lnTo>
                  <a:pt x="242062" y="1452372"/>
                </a:lnTo>
                <a:lnTo>
                  <a:pt x="193265" y="1447455"/>
                </a:lnTo>
                <a:lnTo>
                  <a:pt x="147822" y="1433355"/>
                </a:lnTo>
                <a:lnTo>
                  <a:pt x="106703" y="1411043"/>
                </a:lnTo>
                <a:lnTo>
                  <a:pt x="70881" y="1381490"/>
                </a:lnTo>
                <a:lnTo>
                  <a:pt x="41328" y="1345668"/>
                </a:lnTo>
                <a:lnTo>
                  <a:pt x="19016" y="1304549"/>
                </a:lnTo>
                <a:lnTo>
                  <a:pt x="4916" y="1259106"/>
                </a:lnTo>
                <a:lnTo>
                  <a:pt x="0" y="1210310"/>
                </a:lnTo>
                <a:lnTo>
                  <a:pt x="0" y="242061"/>
                </a:lnTo>
                <a:close/>
              </a:path>
            </a:pathLst>
          </a:custGeom>
          <a:ln w="2540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094357" y="1609749"/>
            <a:ext cx="12061825" cy="11823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635" algn="ctr">
              <a:lnSpc>
                <a:spcPct val="114999"/>
              </a:lnSpc>
              <a:spcBef>
                <a:spcPts val="100"/>
              </a:spcBef>
            </a:pP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Bitbucket </a:t>
            </a: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is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the Git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repository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management solution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designed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for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professional </a:t>
            </a: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teams. </a:t>
            </a:r>
            <a:r>
              <a:rPr sz="2200" spc="-85" dirty="0">
                <a:solidFill>
                  <a:srgbClr val="3E3E3E"/>
                </a:solidFill>
                <a:latin typeface="Tahoma"/>
                <a:cs typeface="Tahoma"/>
              </a:rPr>
              <a:t>It </a:t>
            </a:r>
            <a:r>
              <a:rPr sz="2200" spc="-8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provides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a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central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place</a:t>
            </a:r>
            <a:r>
              <a:rPr sz="2200" spc="-8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for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managing</a:t>
            </a:r>
            <a:r>
              <a:rPr sz="2200" spc="-8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ahoma"/>
                <a:cs typeface="Tahoma"/>
              </a:rPr>
              <a:t>git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repositories,</a:t>
            </a:r>
            <a:r>
              <a:rPr sz="2200" spc="-8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collaborate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25" dirty="0">
                <a:solidFill>
                  <a:srgbClr val="3E3E3E"/>
                </a:solidFill>
                <a:latin typeface="Tahoma"/>
                <a:cs typeface="Tahoma"/>
              </a:rPr>
              <a:t>on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source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ahoma"/>
                <a:cs typeface="Tahoma"/>
              </a:rPr>
              <a:t>code,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Tahoma"/>
                <a:cs typeface="Tahoma"/>
              </a:rPr>
              <a:t>and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guide </a:t>
            </a:r>
            <a:r>
              <a:rPr sz="2200" spc="-67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sz="2200" spc="-12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development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process.</a:t>
            </a:r>
            <a:endParaRPr sz="2200">
              <a:latin typeface="Tahoma"/>
              <a:cs typeface="Tahoma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1938908" y="4168140"/>
            <a:ext cx="12332970" cy="3830954"/>
            <a:chOff x="1938908" y="4168140"/>
            <a:chExt cx="12332970" cy="3830954"/>
          </a:xfrm>
        </p:grpSpPr>
        <p:sp>
          <p:nvSpPr>
            <p:cNvPr id="7" name="object 7"/>
            <p:cNvSpPr/>
            <p:nvPr/>
          </p:nvSpPr>
          <p:spPr>
            <a:xfrm>
              <a:off x="1948433" y="4473702"/>
              <a:ext cx="12313920" cy="3515995"/>
            </a:xfrm>
            <a:custGeom>
              <a:avLst/>
              <a:gdLst/>
              <a:ahLst/>
              <a:cxnLst/>
              <a:rect l="l" t="t" r="r" b="b"/>
              <a:pathLst>
                <a:path w="12313919" h="3515995">
                  <a:moveTo>
                    <a:pt x="0" y="585977"/>
                  </a:moveTo>
                  <a:lnTo>
                    <a:pt x="1942" y="537922"/>
                  </a:lnTo>
                  <a:lnTo>
                    <a:pt x="7670" y="490936"/>
                  </a:lnTo>
                  <a:lnTo>
                    <a:pt x="17031" y="445170"/>
                  </a:lnTo>
                  <a:lnTo>
                    <a:pt x="29876" y="400775"/>
                  </a:lnTo>
                  <a:lnTo>
                    <a:pt x="46053" y="357901"/>
                  </a:lnTo>
                  <a:lnTo>
                    <a:pt x="65411" y="316700"/>
                  </a:lnTo>
                  <a:lnTo>
                    <a:pt x="87800" y="277323"/>
                  </a:lnTo>
                  <a:lnTo>
                    <a:pt x="113068" y="239920"/>
                  </a:lnTo>
                  <a:lnTo>
                    <a:pt x="141065" y="204642"/>
                  </a:lnTo>
                  <a:lnTo>
                    <a:pt x="171640" y="171640"/>
                  </a:lnTo>
                  <a:lnTo>
                    <a:pt x="204642" y="141065"/>
                  </a:lnTo>
                  <a:lnTo>
                    <a:pt x="239920" y="113068"/>
                  </a:lnTo>
                  <a:lnTo>
                    <a:pt x="277323" y="87800"/>
                  </a:lnTo>
                  <a:lnTo>
                    <a:pt x="316700" y="65411"/>
                  </a:lnTo>
                  <a:lnTo>
                    <a:pt x="357901" y="46053"/>
                  </a:lnTo>
                  <a:lnTo>
                    <a:pt x="400775" y="29876"/>
                  </a:lnTo>
                  <a:lnTo>
                    <a:pt x="445170" y="17031"/>
                  </a:lnTo>
                  <a:lnTo>
                    <a:pt x="490936" y="7670"/>
                  </a:lnTo>
                  <a:lnTo>
                    <a:pt x="537922" y="1942"/>
                  </a:lnTo>
                  <a:lnTo>
                    <a:pt x="585978" y="0"/>
                  </a:lnTo>
                  <a:lnTo>
                    <a:pt x="11727942" y="0"/>
                  </a:lnTo>
                  <a:lnTo>
                    <a:pt x="11775997" y="1942"/>
                  </a:lnTo>
                  <a:lnTo>
                    <a:pt x="11822983" y="7670"/>
                  </a:lnTo>
                  <a:lnTo>
                    <a:pt x="11868749" y="17031"/>
                  </a:lnTo>
                  <a:lnTo>
                    <a:pt x="11913144" y="29876"/>
                  </a:lnTo>
                  <a:lnTo>
                    <a:pt x="11956018" y="46053"/>
                  </a:lnTo>
                  <a:lnTo>
                    <a:pt x="11997219" y="65411"/>
                  </a:lnTo>
                  <a:lnTo>
                    <a:pt x="12036596" y="87800"/>
                  </a:lnTo>
                  <a:lnTo>
                    <a:pt x="12073999" y="113068"/>
                  </a:lnTo>
                  <a:lnTo>
                    <a:pt x="12109277" y="141065"/>
                  </a:lnTo>
                  <a:lnTo>
                    <a:pt x="12142279" y="171640"/>
                  </a:lnTo>
                  <a:lnTo>
                    <a:pt x="12172854" y="204642"/>
                  </a:lnTo>
                  <a:lnTo>
                    <a:pt x="12200851" y="239920"/>
                  </a:lnTo>
                  <a:lnTo>
                    <a:pt x="12226119" y="277323"/>
                  </a:lnTo>
                  <a:lnTo>
                    <a:pt x="12248508" y="316700"/>
                  </a:lnTo>
                  <a:lnTo>
                    <a:pt x="12267866" y="357901"/>
                  </a:lnTo>
                  <a:lnTo>
                    <a:pt x="12284043" y="400775"/>
                  </a:lnTo>
                  <a:lnTo>
                    <a:pt x="12296888" y="445170"/>
                  </a:lnTo>
                  <a:lnTo>
                    <a:pt x="12306249" y="490936"/>
                  </a:lnTo>
                  <a:lnTo>
                    <a:pt x="12311977" y="537922"/>
                  </a:lnTo>
                  <a:lnTo>
                    <a:pt x="12313920" y="585977"/>
                  </a:lnTo>
                  <a:lnTo>
                    <a:pt x="12313920" y="2929890"/>
                  </a:lnTo>
                  <a:lnTo>
                    <a:pt x="12311977" y="2977945"/>
                  </a:lnTo>
                  <a:lnTo>
                    <a:pt x="12306249" y="3024931"/>
                  </a:lnTo>
                  <a:lnTo>
                    <a:pt x="12296888" y="3070697"/>
                  </a:lnTo>
                  <a:lnTo>
                    <a:pt x="12284043" y="3115092"/>
                  </a:lnTo>
                  <a:lnTo>
                    <a:pt x="12267866" y="3157966"/>
                  </a:lnTo>
                  <a:lnTo>
                    <a:pt x="12248508" y="3199167"/>
                  </a:lnTo>
                  <a:lnTo>
                    <a:pt x="12226119" y="3238544"/>
                  </a:lnTo>
                  <a:lnTo>
                    <a:pt x="12200851" y="3275947"/>
                  </a:lnTo>
                  <a:lnTo>
                    <a:pt x="12172854" y="3311225"/>
                  </a:lnTo>
                  <a:lnTo>
                    <a:pt x="12142279" y="3344227"/>
                  </a:lnTo>
                  <a:lnTo>
                    <a:pt x="12109277" y="3374802"/>
                  </a:lnTo>
                  <a:lnTo>
                    <a:pt x="12073999" y="3402799"/>
                  </a:lnTo>
                  <a:lnTo>
                    <a:pt x="12036596" y="3428067"/>
                  </a:lnTo>
                  <a:lnTo>
                    <a:pt x="11997219" y="3450456"/>
                  </a:lnTo>
                  <a:lnTo>
                    <a:pt x="11956018" y="3469814"/>
                  </a:lnTo>
                  <a:lnTo>
                    <a:pt x="11913144" y="3485991"/>
                  </a:lnTo>
                  <a:lnTo>
                    <a:pt x="11868749" y="3498836"/>
                  </a:lnTo>
                  <a:lnTo>
                    <a:pt x="11822983" y="3508197"/>
                  </a:lnTo>
                  <a:lnTo>
                    <a:pt x="11775997" y="3513925"/>
                  </a:lnTo>
                  <a:lnTo>
                    <a:pt x="11727942" y="3515868"/>
                  </a:lnTo>
                  <a:lnTo>
                    <a:pt x="585978" y="3515868"/>
                  </a:lnTo>
                  <a:lnTo>
                    <a:pt x="537922" y="3513925"/>
                  </a:lnTo>
                  <a:lnTo>
                    <a:pt x="490936" y="3508197"/>
                  </a:lnTo>
                  <a:lnTo>
                    <a:pt x="445170" y="3498836"/>
                  </a:lnTo>
                  <a:lnTo>
                    <a:pt x="400775" y="3485991"/>
                  </a:lnTo>
                  <a:lnTo>
                    <a:pt x="357901" y="3469814"/>
                  </a:lnTo>
                  <a:lnTo>
                    <a:pt x="316700" y="3450456"/>
                  </a:lnTo>
                  <a:lnTo>
                    <a:pt x="277323" y="3428067"/>
                  </a:lnTo>
                  <a:lnTo>
                    <a:pt x="239920" y="3402799"/>
                  </a:lnTo>
                  <a:lnTo>
                    <a:pt x="204642" y="3374802"/>
                  </a:lnTo>
                  <a:lnTo>
                    <a:pt x="171640" y="3344227"/>
                  </a:lnTo>
                  <a:lnTo>
                    <a:pt x="141065" y="3311225"/>
                  </a:lnTo>
                  <a:lnTo>
                    <a:pt x="113068" y="3275947"/>
                  </a:lnTo>
                  <a:lnTo>
                    <a:pt x="87800" y="3238544"/>
                  </a:lnTo>
                  <a:lnTo>
                    <a:pt x="65411" y="3199167"/>
                  </a:lnTo>
                  <a:lnTo>
                    <a:pt x="46053" y="3157966"/>
                  </a:lnTo>
                  <a:lnTo>
                    <a:pt x="29876" y="3115092"/>
                  </a:lnTo>
                  <a:lnTo>
                    <a:pt x="17031" y="3070697"/>
                  </a:lnTo>
                  <a:lnTo>
                    <a:pt x="7670" y="3024931"/>
                  </a:lnTo>
                  <a:lnTo>
                    <a:pt x="1942" y="2977945"/>
                  </a:lnTo>
                  <a:lnTo>
                    <a:pt x="0" y="2929890"/>
                  </a:lnTo>
                  <a:lnTo>
                    <a:pt x="0" y="585977"/>
                  </a:lnTo>
                  <a:close/>
                </a:path>
              </a:pathLst>
            </a:custGeom>
            <a:ln w="19050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357627" y="4168140"/>
              <a:ext cx="1717675" cy="489584"/>
            </a:xfrm>
            <a:custGeom>
              <a:avLst/>
              <a:gdLst/>
              <a:ahLst/>
              <a:cxnLst/>
              <a:rect l="l" t="t" r="r" b="b"/>
              <a:pathLst>
                <a:path w="1717675" h="489585">
                  <a:moveTo>
                    <a:pt x="1636014" y="0"/>
                  </a:moveTo>
                  <a:lnTo>
                    <a:pt x="81534" y="0"/>
                  </a:lnTo>
                  <a:lnTo>
                    <a:pt x="49774" y="6399"/>
                  </a:lnTo>
                  <a:lnTo>
                    <a:pt x="23860" y="23860"/>
                  </a:lnTo>
                  <a:lnTo>
                    <a:pt x="6399" y="49774"/>
                  </a:lnTo>
                  <a:lnTo>
                    <a:pt x="0" y="81534"/>
                  </a:lnTo>
                  <a:lnTo>
                    <a:pt x="0" y="407670"/>
                  </a:lnTo>
                  <a:lnTo>
                    <a:pt x="6399" y="439429"/>
                  </a:lnTo>
                  <a:lnTo>
                    <a:pt x="23860" y="465343"/>
                  </a:lnTo>
                  <a:lnTo>
                    <a:pt x="49774" y="482804"/>
                  </a:lnTo>
                  <a:lnTo>
                    <a:pt x="81534" y="489204"/>
                  </a:lnTo>
                  <a:lnTo>
                    <a:pt x="1636014" y="489204"/>
                  </a:lnTo>
                  <a:lnTo>
                    <a:pt x="1667773" y="482804"/>
                  </a:lnTo>
                  <a:lnTo>
                    <a:pt x="1693687" y="465343"/>
                  </a:lnTo>
                  <a:lnTo>
                    <a:pt x="1711148" y="439429"/>
                  </a:lnTo>
                  <a:lnTo>
                    <a:pt x="1717548" y="407670"/>
                  </a:lnTo>
                  <a:lnTo>
                    <a:pt x="1717548" y="81534"/>
                  </a:lnTo>
                  <a:lnTo>
                    <a:pt x="1711148" y="49774"/>
                  </a:lnTo>
                  <a:lnTo>
                    <a:pt x="1693687" y="23860"/>
                  </a:lnTo>
                  <a:lnTo>
                    <a:pt x="1667773" y="6399"/>
                  </a:lnTo>
                  <a:lnTo>
                    <a:pt x="1636014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2504948" y="4215129"/>
            <a:ext cx="11503660" cy="37052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8419">
              <a:lnSpc>
                <a:spcPct val="100000"/>
              </a:lnSpc>
              <a:spcBef>
                <a:spcPts val="95"/>
              </a:spcBef>
            </a:pPr>
            <a:r>
              <a:rPr sz="2200" b="1" spc="50" dirty="0">
                <a:solidFill>
                  <a:srgbClr val="FFFFFF"/>
                </a:solidFill>
                <a:latin typeface="Arial"/>
                <a:cs typeface="Arial"/>
              </a:rPr>
              <a:t>Features</a:t>
            </a:r>
            <a:endParaRPr sz="2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3350">
              <a:latin typeface="Arial"/>
              <a:cs typeface="Arial"/>
            </a:endParaRPr>
          </a:p>
          <a:p>
            <a:pPr marL="381000" indent="-368935">
              <a:lnSpc>
                <a:spcPct val="100000"/>
              </a:lnSpc>
              <a:buChar char="•"/>
              <a:tabLst>
                <a:tab pos="381000" algn="l"/>
                <a:tab pos="381635" algn="l"/>
              </a:tabLst>
            </a:pPr>
            <a:r>
              <a:rPr sz="2200" spc="55" dirty="0">
                <a:latin typeface="Tahoma"/>
                <a:cs typeface="Tahoma"/>
              </a:rPr>
              <a:t>Access</a:t>
            </a:r>
            <a:r>
              <a:rPr sz="2200" spc="-100" dirty="0">
                <a:latin typeface="Tahoma"/>
                <a:cs typeface="Tahoma"/>
              </a:rPr>
              <a:t> </a:t>
            </a:r>
            <a:r>
              <a:rPr sz="2200" spc="85" dirty="0">
                <a:latin typeface="Tahoma"/>
                <a:cs typeface="Tahoma"/>
              </a:rPr>
              <a:t>control</a:t>
            </a:r>
            <a:r>
              <a:rPr sz="2200" spc="-120" dirty="0">
                <a:latin typeface="Tahoma"/>
                <a:cs typeface="Tahoma"/>
              </a:rPr>
              <a:t> </a:t>
            </a:r>
            <a:r>
              <a:rPr sz="2200" spc="80" dirty="0">
                <a:latin typeface="Tahoma"/>
                <a:cs typeface="Tahoma"/>
              </a:rPr>
              <a:t>to</a:t>
            </a:r>
            <a:r>
              <a:rPr sz="2200" spc="-114" dirty="0">
                <a:latin typeface="Tahoma"/>
                <a:cs typeface="Tahoma"/>
              </a:rPr>
              <a:t> </a:t>
            </a:r>
            <a:r>
              <a:rPr sz="2200" spc="60" dirty="0">
                <a:latin typeface="Tahoma"/>
                <a:cs typeface="Tahoma"/>
              </a:rPr>
              <a:t>restrict</a:t>
            </a:r>
            <a:r>
              <a:rPr sz="2200" spc="-105" dirty="0">
                <a:latin typeface="Tahoma"/>
                <a:cs typeface="Tahoma"/>
              </a:rPr>
              <a:t> </a:t>
            </a:r>
            <a:r>
              <a:rPr sz="2200" spc="50" dirty="0">
                <a:latin typeface="Tahoma"/>
                <a:cs typeface="Tahoma"/>
              </a:rPr>
              <a:t>access</a:t>
            </a:r>
            <a:r>
              <a:rPr sz="2200" spc="-95" dirty="0">
                <a:latin typeface="Tahoma"/>
                <a:cs typeface="Tahoma"/>
              </a:rPr>
              <a:t> </a:t>
            </a:r>
            <a:r>
              <a:rPr sz="2200" spc="80" dirty="0">
                <a:latin typeface="Tahoma"/>
                <a:cs typeface="Tahoma"/>
              </a:rPr>
              <a:t>to</a:t>
            </a:r>
            <a:r>
              <a:rPr sz="2200" spc="-120" dirty="0">
                <a:latin typeface="Tahoma"/>
                <a:cs typeface="Tahoma"/>
              </a:rPr>
              <a:t> </a:t>
            </a:r>
            <a:r>
              <a:rPr sz="2200" spc="70" dirty="0">
                <a:latin typeface="Tahoma"/>
                <a:cs typeface="Tahoma"/>
              </a:rPr>
              <a:t>the</a:t>
            </a:r>
            <a:r>
              <a:rPr sz="2200" spc="-114" dirty="0">
                <a:latin typeface="Tahoma"/>
                <a:cs typeface="Tahoma"/>
              </a:rPr>
              <a:t> </a:t>
            </a:r>
            <a:r>
              <a:rPr sz="2200" spc="80" dirty="0">
                <a:latin typeface="Tahoma"/>
                <a:cs typeface="Tahoma"/>
              </a:rPr>
              <a:t>source</a:t>
            </a:r>
            <a:r>
              <a:rPr sz="2200" spc="-105" dirty="0">
                <a:latin typeface="Tahoma"/>
                <a:cs typeface="Tahoma"/>
              </a:rPr>
              <a:t> </a:t>
            </a:r>
            <a:r>
              <a:rPr sz="2200" spc="85" dirty="0">
                <a:latin typeface="Tahoma"/>
                <a:cs typeface="Tahoma"/>
              </a:rPr>
              <a:t>code</a:t>
            </a:r>
            <a:endParaRPr sz="2200">
              <a:latin typeface="Tahoma"/>
              <a:cs typeface="Tahoma"/>
            </a:endParaRPr>
          </a:p>
          <a:p>
            <a:pPr marL="381000" indent="-368935">
              <a:lnSpc>
                <a:spcPct val="100000"/>
              </a:lnSpc>
              <a:spcBef>
                <a:spcPts val="1320"/>
              </a:spcBef>
              <a:buChar char="•"/>
              <a:tabLst>
                <a:tab pos="381000" algn="l"/>
                <a:tab pos="381635" algn="l"/>
              </a:tabLst>
            </a:pPr>
            <a:r>
              <a:rPr sz="2200" spc="80" dirty="0">
                <a:latin typeface="Tahoma"/>
                <a:cs typeface="Tahoma"/>
              </a:rPr>
              <a:t>Workflow</a:t>
            </a:r>
            <a:r>
              <a:rPr sz="2200" spc="-110" dirty="0">
                <a:latin typeface="Tahoma"/>
                <a:cs typeface="Tahoma"/>
              </a:rPr>
              <a:t> </a:t>
            </a:r>
            <a:r>
              <a:rPr sz="2200" spc="85" dirty="0">
                <a:latin typeface="Tahoma"/>
                <a:cs typeface="Tahoma"/>
              </a:rPr>
              <a:t>control</a:t>
            </a:r>
            <a:r>
              <a:rPr sz="2200" spc="-100" dirty="0">
                <a:latin typeface="Tahoma"/>
                <a:cs typeface="Tahoma"/>
              </a:rPr>
              <a:t> </a:t>
            </a:r>
            <a:r>
              <a:rPr sz="2200" spc="80" dirty="0">
                <a:latin typeface="Tahoma"/>
                <a:cs typeface="Tahoma"/>
              </a:rPr>
              <a:t>to</a:t>
            </a:r>
            <a:r>
              <a:rPr sz="2200" spc="-114" dirty="0">
                <a:latin typeface="Tahoma"/>
                <a:cs typeface="Tahoma"/>
              </a:rPr>
              <a:t> </a:t>
            </a:r>
            <a:r>
              <a:rPr sz="2200" spc="75" dirty="0">
                <a:latin typeface="Tahoma"/>
                <a:cs typeface="Tahoma"/>
              </a:rPr>
              <a:t>enforce</a:t>
            </a:r>
            <a:r>
              <a:rPr sz="2200" spc="-100" dirty="0">
                <a:latin typeface="Tahoma"/>
                <a:cs typeface="Tahoma"/>
              </a:rPr>
              <a:t> </a:t>
            </a:r>
            <a:r>
              <a:rPr sz="2200" spc="65" dirty="0">
                <a:latin typeface="Tahoma"/>
                <a:cs typeface="Tahoma"/>
              </a:rPr>
              <a:t>a</a:t>
            </a:r>
            <a:r>
              <a:rPr sz="2200" spc="-120" dirty="0">
                <a:latin typeface="Tahoma"/>
                <a:cs typeface="Tahoma"/>
              </a:rPr>
              <a:t> </a:t>
            </a:r>
            <a:r>
              <a:rPr sz="2200" spc="60" dirty="0">
                <a:latin typeface="Tahoma"/>
                <a:cs typeface="Tahoma"/>
              </a:rPr>
              <a:t>project</a:t>
            </a:r>
            <a:r>
              <a:rPr sz="2200" spc="-100" dirty="0">
                <a:latin typeface="Tahoma"/>
                <a:cs typeface="Tahoma"/>
              </a:rPr>
              <a:t> </a:t>
            </a:r>
            <a:r>
              <a:rPr sz="2200" spc="114" dirty="0">
                <a:latin typeface="Tahoma"/>
                <a:cs typeface="Tahoma"/>
              </a:rPr>
              <a:t>or</a:t>
            </a:r>
            <a:r>
              <a:rPr sz="2200" spc="-120" dirty="0">
                <a:latin typeface="Tahoma"/>
                <a:cs typeface="Tahoma"/>
              </a:rPr>
              <a:t> </a:t>
            </a:r>
            <a:r>
              <a:rPr sz="2200" spc="90" dirty="0">
                <a:latin typeface="Tahoma"/>
                <a:cs typeface="Tahoma"/>
              </a:rPr>
              <a:t>team</a:t>
            </a:r>
            <a:r>
              <a:rPr sz="2200" spc="-120" dirty="0">
                <a:latin typeface="Tahoma"/>
                <a:cs typeface="Tahoma"/>
              </a:rPr>
              <a:t> </a:t>
            </a:r>
            <a:r>
              <a:rPr sz="2200" spc="80" dirty="0">
                <a:latin typeface="Tahoma"/>
                <a:cs typeface="Tahoma"/>
              </a:rPr>
              <a:t>workflow</a:t>
            </a:r>
            <a:endParaRPr sz="2200">
              <a:latin typeface="Tahoma"/>
              <a:cs typeface="Tahoma"/>
            </a:endParaRPr>
          </a:p>
          <a:p>
            <a:pPr marL="381000" indent="-368935">
              <a:lnSpc>
                <a:spcPct val="100000"/>
              </a:lnSpc>
              <a:spcBef>
                <a:spcPts val="1320"/>
              </a:spcBef>
              <a:buChar char="•"/>
              <a:tabLst>
                <a:tab pos="381000" algn="l"/>
                <a:tab pos="381635" algn="l"/>
              </a:tabLst>
            </a:pPr>
            <a:r>
              <a:rPr sz="2200" spc="80" dirty="0">
                <a:latin typeface="Tahoma"/>
                <a:cs typeface="Tahoma"/>
              </a:rPr>
              <a:t>Pull</a:t>
            </a:r>
            <a:r>
              <a:rPr sz="2200" spc="-85" dirty="0">
                <a:latin typeface="Tahoma"/>
                <a:cs typeface="Tahoma"/>
              </a:rPr>
              <a:t> </a:t>
            </a:r>
            <a:r>
              <a:rPr sz="2200" spc="80" dirty="0">
                <a:latin typeface="Tahoma"/>
                <a:cs typeface="Tahoma"/>
              </a:rPr>
              <a:t>requests</a:t>
            </a:r>
            <a:r>
              <a:rPr sz="2200" spc="-105" dirty="0">
                <a:latin typeface="Tahoma"/>
                <a:cs typeface="Tahoma"/>
              </a:rPr>
              <a:t> </a:t>
            </a:r>
            <a:r>
              <a:rPr sz="2200" spc="65" dirty="0">
                <a:latin typeface="Tahoma"/>
                <a:cs typeface="Tahoma"/>
              </a:rPr>
              <a:t>with</a:t>
            </a:r>
            <a:r>
              <a:rPr sz="2200" spc="-90" dirty="0">
                <a:latin typeface="Tahoma"/>
                <a:cs typeface="Tahoma"/>
              </a:rPr>
              <a:t> </a:t>
            </a:r>
            <a:r>
              <a:rPr sz="2200" spc="50" dirty="0">
                <a:latin typeface="Tahoma"/>
                <a:cs typeface="Tahoma"/>
              </a:rPr>
              <a:t>in-line</a:t>
            </a:r>
            <a:r>
              <a:rPr sz="2200" spc="-65" dirty="0">
                <a:latin typeface="Tahoma"/>
                <a:cs typeface="Tahoma"/>
              </a:rPr>
              <a:t> </a:t>
            </a:r>
            <a:r>
              <a:rPr sz="2200" spc="90" dirty="0">
                <a:latin typeface="Tahoma"/>
                <a:cs typeface="Tahoma"/>
              </a:rPr>
              <a:t>commenting</a:t>
            </a:r>
            <a:r>
              <a:rPr sz="2200" spc="-80" dirty="0">
                <a:latin typeface="Tahoma"/>
                <a:cs typeface="Tahoma"/>
              </a:rPr>
              <a:t> </a:t>
            </a:r>
            <a:r>
              <a:rPr sz="2200" spc="90" dirty="0">
                <a:latin typeface="Tahoma"/>
                <a:cs typeface="Tahoma"/>
              </a:rPr>
              <a:t>for</a:t>
            </a:r>
            <a:r>
              <a:rPr sz="2200" spc="-105" dirty="0">
                <a:latin typeface="Tahoma"/>
                <a:cs typeface="Tahoma"/>
              </a:rPr>
              <a:t> </a:t>
            </a:r>
            <a:r>
              <a:rPr sz="2200" spc="80" dirty="0">
                <a:latin typeface="Tahoma"/>
                <a:cs typeface="Tahoma"/>
              </a:rPr>
              <a:t>collaboration</a:t>
            </a:r>
            <a:r>
              <a:rPr sz="2200" spc="-90" dirty="0">
                <a:latin typeface="Tahoma"/>
                <a:cs typeface="Tahoma"/>
              </a:rPr>
              <a:t> </a:t>
            </a:r>
            <a:r>
              <a:rPr sz="2200" spc="125" dirty="0">
                <a:latin typeface="Tahoma"/>
                <a:cs typeface="Tahoma"/>
              </a:rPr>
              <a:t>on</a:t>
            </a:r>
            <a:r>
              <a:rPr sz="2200" spc="-114" dirty="0">
                <a:latin typeface="Tahoma"/>
                <a:cs typeface="Tahoma"/>
              </a:rPr>
              <a:t> </a:t>
            </a:r>
            <a:r>
              <a:rPr sz="2200" spc="85" dirty="0">
                <a:latin typeface="Tahoma"/>
                <a:cs typeface="Tahoma"/>
              </a:rPr>
              <a:t>code</a:t>
            </a:r>
            <a:r>
              <a:rPr sz="2200" spc="-105" dirty="0">
                <a:latin typeface="Tahoma"/>
                <a:cs typeface="Tahoma"/>
              </a:rPr>
              <a:t> </a:t>
            </a:r>
            <a:r>
              <a:rPr sz="2200" spc="60" dirty="0">
                <a:latin typeface="Tahoma"/>
                <a:cs typeface="Tahoma"/>
              </a:rPr>
              <a:t>review</a:t>
            </a:r>
            <a:endParaRPr sz="2200">
              <a:latin typeface="Tahoma"/>
              <a:cs typeface="Tahoma"/>
            </a:endParaRPr>
          </a:p>
          <a:p>
            <a:pPr marL="381000" indent="-368935">
              <a:lnSpc>
                <a:spcPct val="100000"/>
              </a:lnSpc>
              <a:spcBef>
                <a:spcPts val="1325"/>
              </a:spcBef>
              <a:buChar char="•"/>
              <a:tabLst>
                <a:tab pos="381000" algn="l"/>
                <a:tab pos="381635" algn="l"/>
              </a:tabLst>
            </a:pPr>
            <a:r>
              <a:rPr sz="2200" spc="-35" dirty="0">
                <a:latin typeface="Tahoma"/>
                <a:cs typeface="Tahoma"/>
              </a:rPr>
              <a:t>Jira</a:t>
            </a:r>
            <a:r>
              <a:rPr sz="2200" spc="-95" dirty="0">
                <a:latin typeface="Tahoma"/>
                <a:cs typeface="Tahoma"/>
              </a:rPr>
              <a:t> </a:t>
            </a:r>
            <a:r>
              <a:rPr sz="2200" spc="70" dirty="0">
                <a:latin typeface="Tahoma"/>
                <a:cs typeface="Tahoma"/>
              </a:rPr>
              <a:t>integration</a:t>
            </a:r>
            <a:r>
              <a:rPr sz="2200" spc="-100" dirty="0">
                <a:latin typeface="Tahoma"/>
                <a:cs typeface="Tahoma"/>
              </a:rPr>
              <a:t> </a:t>
            </a:r>
            <a:r>
              <a:rPr sz="2200" spc="90" dirty="0">
                <a:latin typeface="Tahoma"/>
                <a:cs typeface="Tahoma"/>
              </a:rPr>
              <a:t>for</a:t>
            </a:r>
            <a:r>
              <a:rPr sz="2200" spc="-105" dirty="0">
                <a:latin typeface="Tahoma"/>
                <a:cs typeface="Tahoma"/>
              </a:rPr>
              <a:t> </a:t>
            </a:r>
            <a:r>
              <a:rPr sz="2200" spc="65" dirty="0">
                <a:latin typeface="Tahoma"/>
                <a:cs typeface="Tahoma"/>
              </a:rPr>
              <a:t>full</a:t>
            </a:r>
            <a:r>
              <a:rPr sz="2200" spc="-80" dirty="0">
                <a:latin typeface="Tahoma"/>
                <a:cs typeface="Tahoma"/>
              </a:rPr>
              <a:t> </a:t>
            </a:r>
            <a:r>
              <a:rPr sz="2200" spc="90" dirty="0">
                <a:latin typeface="Tahoma"/>
                <a:cs typeface="Tahoma"/>
              </a:rPr>
              <a:t>development</a:t>
            </a:r>
            <a:r>
              <a:rPr sz="2200" spc="-85" dirty="0">
                <a:latin typeface="Tahoma"/>
                <a:cs typeface="Tahoma"/>
              </a:rPr>
              <a:t> </a:t>
            </a:r>
            <a:r>
              <a:rPr sz="2200" spc="55" dirty="0">
                <a:latin typeface="Tahoma"/>
                <a:cs typeface="Tahoma"/>
              </a:rPr>
              <a:t>traceability</a:t>
            </a:r>
            <a:endParaRPr sz="2200">
              <a:latin typeface="Tahoma"/>
              <a:cs typeface="Tahoma"/>
            </a:endParaRPr>
          </a:p>
          <a:p>
            <a:pPr marL="381000" indent="-368935">
              <a:lnSpc>
                <a:spcPct val="100000"/>
              </a:lnSpc>
              <a:spcBef>
                <a:spcPts val="1320"/>
              </a:spcBef>
              <a:buChar char="•"/>
              <a:tabLst>
                <a:tab pos="381000" algn="l"/>
                <a:tab pos="381635" algn="l"/>
              </a:tabLst>
            </a:pPr>
            <a:r>
              <a:rPr sz="2200" spc="45" dirty="0">
                <a:latin typeface="Tahoma"/>
                <a:cs typeface="Tahoma"/>
              </a:rPr>
              <a:t>Full</a:t>
            </a:r>
            <a:r>
              <a:rPr sz="2200" spc="-80" dirty="0">
                <a:latin typeface="Tahoma"/>
                <a:cs typeface="Tahoma"/>
              </a:rPr>
              <a:t> </a:t>
            </a:r>
            <a:r>
              <a:rPr sz="2200" spc="35" dirty="0">
                <a:latin typeface="Tahoma"/>
                <a:cs typeface="Tahoma"/>
              </a:rPr>
              <a:t>Rest</a:t>
            </a:r>
            <a:r>
              <a:rPr sz="2200" spc="-90" dirty="0">
                <a:latin typeface="Tahoma"/>
                <a:cs typeface="Tahoma"/>
              </a:rPr>
              <a:t> </a:t>
            </a:r>
            <a:r>
              <a:rPr sz="2200" spc="-10" dirty="0">
                <a:latin typeface="Tahoma"/>
                <a:cs typeface="Tahoma"/>
              </a:rPr>
              <a:t>API</a:t>
            </a:r>
            <a:r>
              <a:rPr sz="2200" spc="-110" dirty="0">
                <a:latin typeface="Tahoma"/>
                <a:cs typeface="Tahoma"/>
              </a:rPr>
              <a:t> </a:t>
            </a:r>
            <a:r>
              <a:rPr sz="2200" spc="85" dirty="0">
                <a:latin typeface="Tahoma"/>
                <a:cs typeface="Tahoma"/>
              </a:rPr>
              <a:t>to</a:t>
            </a:r>
            <a:r>
              <a:rPr sz="2200" spc="-110" dirty="0">
                <a:latin typeface="Tahoma"/>
                <a:cs typeface="Tahoma"/>
              </a:rPr>
              <a:t> </a:t>
            </a:r>
            <a:r>
              <a:rPr sz="2200" spc="90" dirty="0">
                <a:latin typeface="Tahoma"/>
                <a:cs typeface="Tahoma"/>
              </a:rPr>
              <a:t>build</a:t>
            </a:r>
            <a:r>
              <a:rPr sz="2200" spc="-70" dirty="0">
                <a:latin typeface="Tahoma"/>
                <a:cs typeface="Tahoma"/>
              </a:rPr>
              <a:t> </a:t>
            </a:r>
            <a:r>
              <a:rPr sz="2200" spc="70" dirty="0">
                <a:latin typeface="Tahoma"/>
                <a:cs typeface="Tahoma"/>
              </a:rPr>
              <a:t>features</a:t>
            </a:r>
            <a:r>
              <a:rPr sz="2200" spc="-100" dirty="0">
                <a:latin typeface="Tahoma"/>
                <a:cs typeface="Tahoma"/>
              </a:rPr>
              <a:t> </a:t>
            </a:r>
            <a:r>
              <a:rPr sz="2200" spc="90" dirty="0">
                <a:latin typeface="Tahoma"/>
                <a:cs typeface="Tahoma"/>
              </a:rPr>
              <a:t>custom</a:t>
            </a:r>
            <a:r>
              <a:rPr sz="2200" spc="-95" dirty="0">
                <a:latin typeface="Tahoma"/>
                <a:cs typeface="Tahoma"/>
              </a:rPr>
              <a:t> </a:t>
            </a:r>
            <a:r>
              <a:rPr sz="2200" spc="80" dirty="0">
                <a:latin typeface="Tahoma"/>
                <a:cs typeface="Tahoma"/>
              </a:rPr>
              <a:t>to</a:t>
            </a:r>
            <a:r>
              <a:rPr sz="2200" spc="-110" dirty="0">
                <a:latin typeface="Tahoma"/>
                <a:cs typeface="Tahoma"/>
              </a:rPr>
              <a:t> </a:t>
            </a:r>
            <a:r>
              <a:rPr sz="2200" spc="70" dirty="0">
                <a:latin typeface="Tahoma"/>
                <a:cs typeface="Tahoma"/>
              </a:rPr>
              <a:t>the</a:t>
            </a:r>
            <a:r>
              <a:rPr sz="2200" spc="-105" dirty="0">
                <a:latin typeface="Tahoma"/>
                <a:cs typeface="Tahoma"/>
              </a:rPr>
              <a:t> </a:t>
            </a:r>
            <a:r>
              <a:rPr sz="2200" spc="80" dirty="0">
                <a:latin typeface="Tahoma"/>
                <a:cs typeface="Tahoma"/>
              </a:rPr>
              <a:t>workflow</a:t>
            </a:r>
            <a:r>
              <a:rPr sz="2200" spc="-80" dirty="0">
                <a:latin typeface="Tahoma"/>
                <a:cs typeface="Tahoma"/>
              </a:rPr>
              <a:t> </a:t>
            </a:r>
            <a:r>
              <a:rPr sz="2200" spc="45" dirty="0">
                <a:latin typeface="Tahoma"/>
                <a:cs typeface="Tahoma"/>
              </a:rPr>
              <a:t>if</a:t>
            </a:r>
            <a:r>
              <a:rPr sz="2200" spc="-100" dirty="0">
                <a:latin typeface="Tahoma"/>
                <a:cs typeface="Tahoma"/>
              </a:rPr>
              <a:t> </a:t>
            </a:r>
            <a:r>
              <a:rPr sz="2200" spc="55" dirty="0">
                <a:latin typeface="Tahoma"/>
                <a:cs typeface="Tahoma"/>
              </a:rPr>
              <a:t>they</a:t>
            </a:r>
            <a:r>
              <a:rPr sz="2200" spc="-90" dirty="0">
                <a:latin typeface="Tahoma"/>
                <a:cs typeface="Tahoma"/>
              </a:rPr>
              <a:t> </a:t>
            </a:r>
            <a:r>
              <a:rPr sz="2200" spc="75" dirty="0">
                <a:latin typeface="Tahoma"/>
                <a:cs typeface="Tahoma"/>
              </a:rPr>
              <a:t>are</a:t>
            </a:r>
            <a:r>
              <a:rPr sz="2200" spc="-105" dirty="0">
                <a:latin typeface="Tahoma"/>
                <a:cs typeface="Tahoma"/>
              </a:rPr>
              <a:t> </a:t>
            </a:r>
            <a:r>
              <a:rPr sz="2200" spc="95" dirty="0">
                <a:latin typeface="Tahoma"/>
                <a:cs typeface="Tahoma"/>
              </a:rPr>
              <a:t>not</a:t>
            </a:r>
            <a:r>
              <a:rPr sz="2200" spc="-114" dirty="0">
                <a:latin typeface="Tahoma"/>
                <a:cs typeface="Tahoma"/>
              </a:rPr>
              <a:t> </a:t>
            </a:r>
            <a:r>
              <a:rPr sz="2200" spc="65" dirty="0">
                <a:latin typeface="Tahoma"/>
                <a:cs typeface="Tahoma"/>
              </a:rPr>
              <a:t>already</a:t>
            </a:r>
            <a:r>
              <a:rPr sz="2200" spc="-70" dirty="0">
                <a:latin typeface="Tahoma"/>
                <a:cs typeface="Tahoma"/>
              </a:rPr>
              <a:t> </a:t>
            </a:r>
            <a:r>
              <a:rPr sz="2200" spc="55" dirty="0">
                <a:latin typeface="Tahoma"/>
                <a:cs typeface="Tahoma"/>
              </a:rPr>
              <a:t>available</a:t>
            </a:r>
            <a:endParaRPr sz="2200">
              <a:latin typeface="Tahoma"/>
              <a:cs typeface="Tahoma"/>
            </a:endParaRPr>
          </a:p>
          <a:p>
            <a:pPr marL="381000">
              <a:lnSpc>
                <a:spcPct val="100000"/>
              </a:lnSpc>
              <a:spcBef>
                <a:spcPts val="1320"/>
              </a:spcBef>
            </a:pPr>
            <a:r>
              <a:rPr sz="2200" spc="114" dirty="0">
                <a:latin typeface="Tahoma"/>
                <a:cs typeface="Tahoma"/>
              </a:rPr>
              <a:t>from</a:t>
            </a:r>
            <a:r>
              <a:rPr sz="2200" spc="-114" dirty="0">
                <a:latin typeface="Tahoma"/>
                <a:cs typeface="Tahoma"/>
              </a:rPr>
              <a:t> </a:t>
            </a:r>
            <a:r>
              <a:rPr sz="2200" spc="75" dirty="0">
                <a:latin typeface="Tahoma"/>
                <a:cs typeface="Tahoma"/>
              </a:rPr>
              <a:t>the</a:t>
            </a:r>
            <a:r>
              <a:rPr sz="2200" spc="-130" dirty="0">
                <a:latin typeface="Tahoma"/>
                <a:cs typeface="Tahoma"/>
              </a:rPr>
              <a:t> </a:t>
            </a:r>
            <a:r>
              <a:rPr sz="2200" spc="85" dirty="0">
                <a:latin typeface="Tahoma"/>
                <a:cs typeface="Tahoma"/>
              </a:rPr>
              <a:t>Marketplace</a:t>
            </a:r>
            <a:endParaRPr sz="2200">
              <a:latin typeface="Tahoma"/>
              <a:cs typeface="Tahoma"/>
            </a:endParaRPr>
          </a:p>
        </p:txBody>
      </p:sp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684520" y="757427"/>
            <a:ext cx="4934712" cy="365759"/>
          </a:xfrm>
          <a:prstGeom prst="rect">
            <a:avLst/>
          </a:prstGeom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738619" y="306451"/>
            <a:ext cx="277876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50" dirty="0">
                <a:solidFill>
                  <a:srgbClr val="3E3E3E"/>
                </a:solidFill>
                <a:latin typeface="Arial"/>
                <a:cs typeface="Arial"/>
              </a:rPr>
              <a:t>What</a:t>
            </a:r>
            <a:r>
              <a:rPr spc="-8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-15" dirty="0">
                <a:solidFill>
                  <a:srgbClr val="3E3E3E"/>
                </a:solidFill>
                <a:latin typeface="Arial"/>
                <a:cs typeface="Arial"/>
              </a:rPr>
              <a:t>Is</a:t>
            </a:r>
            <a:r>
              <a:rPr spc="-8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-25" dirty="0">
                <a:solidFill>
                  <a:srgbClr val="3E3E3E"/>
                </a:solidFill>
                <a:latin typeface="Arial"/>
                <a:cs typeface="Arial"/>
              </a:rPr>
              <a:t>GitLab?</a:t>
            </a:r>
          </a:p>
        </p:txBody>
      </p:sp>
      <p:sp>
        <p:nvSpPr>
          <p:cNvPr id="4" name="object 4"/>
          <p:cNvSpPr/>
          <p:nvPr/>
        </p:nvSpPr>
        <p:spPr>
          <a:xfrm>
            <a:off x="1855470" y="1779270"/>
            <a:ext cx="12547600" cy="687705"/>
          </a:xfrm>
          <a:custGeom>
            <a:avLst/>
            <a:gdLst/>
            <a:ahLst/>
            <a:cxnLst/>
            <a:rect l="l" t="t" r="r" b="b"/>
            <a:pathLst>
              <a:path w="12547600" h="687705">
                <a:moveTo>
                  <a:pt x="0" y="114553"/>
                </a:moveTo>
                <a:lnTo>
                  <a:pt x="9005" y="69973"/>
                </a:lnTo>
                <a:lnTo>
                  <a:pt x="33559" y="33559"/>
                </a:lnTo>
                <a:lnTo>
                  <a:pt x="69973" y="9005"/>
                </a:lnTo>
                <a:lnTo>
                  <a:pt x="114554" y="0"/>
                </a:lnTo>
                <a:lnTo>
                  <a:pt x="12432538" y="0"/>
                </a:lnTo>
                <a:lnTo>
                  <a:pt x="12477118" y="9005"/>
                </a:lnTo>
                <a:lnTo>
                  <a:pt x="12513532" y="33559"/>
                </a:lnTo>
                <a:lnTo>
                  <a:pt x="12538086" y="69973"/>
                </a:lnTo>
                <a:lnTo>
                  <a:pt x="12547091" y="114553"/>
                </a:lnTo>
                <a:lnTo>
                  <a:pt x="12547091" y="572770"/>
                </a:lnTo>
                <a:lnTo>
                  <a:pt x="12538086" y="617350"/>
                </a:lnTo>
                <a:lnTo>
                  <a:pt x="12513532" y="653764"/>
                </a:lnTo>
                <a:lnTo>
                  <a:pt x="12477118" y="678318"/>
                </a:lnTo>
                <a:lnTo>
                  <a:pt x="12432538" y="687324"/>
                </a:lnTo>
                <a:lnTo>
                  <a:pt x="114554" y="687324"/>
                </a:lnTo>
                <a:lnTo>
                  <a:pt x="69973" y="678318"/>
                </a:lnTo>
                <a:lnTo>
                  <a:pt x="33559" y="653764"/>
                </a:lnTo>
                <a:lnTo>
                  <a:pt x="9005" y="617350"/>
                </a:lnTo>
                <a:lnTo>
                  <a:pt x="0" y="572770"/>
                </a:lnTo>
                <a:lnTo>
                  <a:pt x="0" y="114553"/>
                </a:lnTo>
                <a:close/>
              </a:path>
            </a:pathLst>
          </a:custGeom>
          <a:ln w="2540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832605" y="1944115"/>
            <a:ext cx="858520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GitLab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is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a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service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that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provides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remote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ahoma"/>
                <a:cs typeface="Tahoma"/>
              </a:rPr>
              <a:t>access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to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Git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repositories.</a:t>
            </a:r>
            <a:endParaRPr sz="2200">
              <a:latin typeface="Tahoma"/>
              <a:cs typeface="Tahoma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1938908" y="4168140"/>
            <a:ext cx="12332970" cy="3242945"/>
            <a:chOff x="1938908" y="4168140"/>
            <a:chExt cx="12332970" cy="3242945"/>
          </a:xfrm>
        </p:grpSpPr>
        <p:sp>
          <p:nvSpPr>
            <p:cNvPr id="7" name="object 7"/>
            <p:cNvSpPr/>
            <p:nvPr/>
          </p:nvSpPr>
          <p:spPr>
            <a:xfrm>
              <a:off x="1948433" y="4473702"/>
              <a:ext cx="12313920" cy="2927985"/>
            </a:xfrm>
            <a:custGeom>
              <a:avLst/>
              <a:gdLst/>
              <a:ahLst/>
              <a:cxnLst/>
              <a:rect l="l" t="t" r="r" b="b"/>
              <a:pathLst>
                <a:path w="12313919" h="2927984">
                  <a:moveTo>
                    <a:pt x="0" y="487934"/>
                  </a:moveTo>
                  <a:lnTo>
                    <a:pt x="2233" y="440940"/>
                  </a:lnTo>
                  <a:lnTo>
                    <a:pt x="8797" y="395210"/>
                  </a:lnTo>
                  <a:lnTo>
                    <a:pt x="19487" y="350950"/>
                  </a:lnTo>
                  <a:lnTo>
                    <a:pt x="34100" y="308362"/>
                  </a:lnTo>
                  <a:lnTo>
                    <a:pt x="52429" y="267653"/>
                  </a:lnTo>
                  <a:lnTo>
                    <a:pt x="74272" y="229025"/>
                  </a:lnTo>
                  <a:lnTo>
                    <a:pt x="99423" y="192684"/>
                  </a:lnTo>
                  <a:lnTo>
                    <a:pt x="127678" y="158833"/>
                  </a:lnTo>
                  <a:lnTo>
                    <a:pt x="158833" y="127678"/>
                  </a:lnTo>
                  <a:lnTo>
                    <a:pt x="192684" y="99423"/>
                  </a:lnTo>
                  <a:lnTo>
                    <a:pt x="229025" y="74272"/>
                  </a:lnTo>
                  <a:lnTo>
                    <a:pt x="267653" y="52429"/>
                  </a:lnTo>
                  <a:lnTo>
                    <a:pt x="308362" y="34100"/>
                  </a:lnTo>
                  <a:lnTo>
                    <a:pt x="350950" y="19487"/>
                  </a:lnTo>
                  <a:lnTo>
                    <a:pt x="395210" y="8797"/>
                  </a:lnTo>
                  <a:lnTo>
                    <a:pt x="440940" y="2233"/>
                  </a:lnTo>
                  <a:lnTo>
                    <a:pt x="487934" y="0"/>
                  </a:lnTo>
                  <a:lnTo>
                    <a:pt x="11825986" y="0"/>
                  </a:lnTo>
                  <a:lnTo>
                    <a:pt x="11872979" y="2233"/>
                  </a:lnTo>
                  <a:lnTo>
                    <a:pt x="11918709" y="8797"/>
                  </a:lnTo>
                  <a:lnTo>
                    <a:pt x="11962969" y="19487"/>
                  </a:lnTo>
                  <a:lnTo>
                    <a:pt x="12005557" y="34100"/>
                  </a:lnTo>
                  <a:lnTo>
                    <a:pt x="12046266" y="52429"/>
                  </a:lnTo>
                  <a:lnTo>
                    <a:pt x="12084894" y="74272"/>
                  </a:lnTo>
                  <a:lnTo>
                    <a:pt x="12121235" y="99423"/>
                  </a:lnTo>
                  <a:lnTo>
                    <a:pt x="12155086" y="127678"/>
                  </a:lnTo>
                  <a:lnTo>
                    <a:pt x="12186241" y="158833"/>
                  </a:lnTo>
                  <a:lnTo>
                    <a:pt x="12214496" y="192684"/>
                  </a:lnTo>
                  <a:lnTo>
                    <a:pt x="12239647" y="229025"/>
                  </a:lnTo>
                  <a:lnTo>
                    <a:pt x="12261490" y="267653"/>
                  </a:lnTo>
                  <a:lnTo>
                    <a:pt x="12279819" y="308362"/>
                  </a:lnTo>
                  <a:lnTo>
                    <a:pt x="12294432" y="350950"/>
                  </a:lnTo>
                  <a:lnTo>
                    <a:pt x="12305122" y="395210"/>
                  </a:lnTo>
                  <a:lnTo>
                    <a:pt x="12311686" y="440940"/>
                  </a:lnTo>
                  <a:lnTo>
                    <a:pt x="12313920" y="487934"/>
                  </a:lnTo>
                  <a:lnTo>
                    <a:pt x="12313920" y="2439670"/>
                  </a:lnTo>
                  <a:lnTo>
                    <a:pt x="12311686" y="2486663"/>
                  </a:lnTo>
                  <a:lnTo>
                    <a:pt x="12305122" y="2532393"/>
                  </a:lnTo>
                  <a:lnTo>
                    <a:pt x="12294432" y="2576653"/>
                  </a:lnTo>
                  <a:lnTo>
                    <a:pt x="12279819" y="2619241"/>
                  </a:lnTo>
                  <a:lnTo>
                    <a:pt x="12261490" y="2659950"/>
                  </a:lnTo>
                  <a:lnTo>
                    <a:pt x="12239647" y="2698578"/>
                  </a:lnTo>
                  <a:lnTo>
                    <a:pt x="12214496" y="2734919"/>
                  </a:lnTo>
                  <a:lnTo>
                    <a:pt x="12186241" y="2768770"/>
                  </a:lnTo>
                  <a:lnTo>
                    <a:pt x="12155086" y="2799925"/>
                  </a:lnTo>
                  <a:lnTo>
                    <a:pt x="12121235" y="2828180"/>
                  </a:lnTo>
                  <a:lnTo>
                    <a:pt x="12084894" y="2853331"/>
                  </a:lnTo>
                  <a:lnTo>
                    <a:pt x="12046266" y="2875174"/>
                  </a:lnTo>
                  <a:lnTo>
                    <a:pt x="12005557" y="2893503"/>
                  </a:lnTo>
                  <a:lnTo>
                    <a:pt x="11962969" y="2908116"/>
                  </a:lnTo>
                  <a:lnTo>
                    <a:pt x="11918709" y="2918806"/>
                  </a:lnTo>
                  <a:lnTo>
                    <a:pt x="11872979" y="2925370"/>
                  </a:lnTo>
                  <a:lnTo>
                    <a:pt x="11825986" y="2927604"/>
                  </a:lnTo>
                  <a:lnTo>
                    <a:pt x="487934" y="2927604"/>
                  </a:lnTo>
                  <a:lnTo>
                    <a:pt x="440940" y="2925370"/>
                  </a:lnTo>
                  <a:lnTo>
                    <a:pt x="395210" y="2918806"/>
                  </a:lnTo>
                  <a:lnTo>
                    <a:pt x="350950" y="2908116"/>
                  </a:lnTo>
                  <a:lnTo>
                    <a:pt x="308362" y="2893503"/>
                  </a:lnTo>
                  <a:lnTo>
                    <a:pt x="267653" y="2875174"/>
                  </a:lnTo>
                  <a:lnTo>
                    <a:pt x="229025" y="2853331"/>
                  </a:lnTo>
                  <a:lnTo>
                    <a:pt x="192684" y="2828180"/>
                  </a:lnTo>
                  <a:lnTo>
                    <a:pt x="158833" y="2799925"/>
                  </a:lnTo>
                  <a:lnTo>
                    <a:pt x="127678" y="2768770"/>
                  </a:lnTo>
                  <a:lnTo>
                    <a:pt x="99423" y="2734919"/>
                  </a:lnTo>
                  <a:lnTo>
                    <a:pt x="74272" y="2698578"/>
                  </a:lnTo>
                  <a:lnTo>
                    <a:pt x="52429" y="2659950"/>
                  </a:lnTo>
                  <a:lnTo>
                    <a:pt x="34100" y="2619241"/>
                  </a:lnTo>
                  <a:lnTo>
                    <a:pt x="19487" y="2576653"/>
                  </a:lnTo>
                  <a:lnTo>
                    <a:pt x="8797" y="2532393"/>
                  </a:lnTo>
                  <a:lnTo>
                    <a:pt x="2233" y="2486663"/>
                  </a:lnTo>
                  <a:lnTo>
                    <a:pt x="0" y="2439670"/>
                  </a:lnTo>
                  <a:lnTo>
                    <a:pt x="0" y="487934"/>
                  </a:lnTo>
                  <a:close/>
                </a:path>
              </a:pathLst>
            </a:custGeom>
            <a:ln w="19050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357627" y="4168140"/>
              <a:ext cx="1717675" cy="489584"/>
            </a:xfrm>
            <a:custGeom>
              <a:avLst/>
              <a:gdLst/>
              <a:ahLst/>
              <a:cxnLst/>
              <a:rect l="l" t="t" r="r" b="b"/>
              <a:pathLst>
                <a:path w="1717675" h="489585">
                  <a:moveTo>
                    <a:pt x="1636014" y="0"/>
                  </a:moveTo>
                  <a:lnTo>
                    <a:pt x="81534" y="0"/>
                  </a:lnTo>
                  <a:lnTo>
                    <a:pt x="49774" y="6399"/>
                  </a:lnTo>
                  <a:lnTo>
                    <a:pt x="23860" y="23860"/>
                  </a:lnTo>
                  <a:lnTo>
                    <a:pt x="6399" y="49774"/>
                  </a:lnTo>
                  <a:lnTo>
                    <a:pt x="0" y="81534"/>
                  </a:lnTo>
                  <a:lnTo>
                    <a:pt x="0" y="407670"/>
                  </a:lnTo>
                  <a:lnTo>
                    <a:pt x="6399" y="439429"/>
                  </a:lnTo>
                  <a:lnTo>
                    <a:pt x="23860" y="465343"/>
                  </a:lnTo>
                  <a:lnTo>
                    <a:pt x="49774" y="482804"/>
                  </a:lnTo>
                  <a:lnTo>
                    <a:pt x="81534" y="489204"/>
                  </a:lnTo>
                  <a:lnTo>
                    <a:pt x="1636014" y="489204"/>
                  </a:lnTo>
                  <a:lnTo>
                    <a:pt x="1667773" y="482804"/>
                  </a:lnTo>
                  <a:lnTo>
                    <a:pt x="1693687" y="465343"/>
                  </a:lnTo>
                  <a:lnTo>
                    <a:pt x="1711148" y="439429"/>
                  </a:lnTo>
                  <a:lnTo>
                    <a:pt x="1717548" y="407670"/>
                  </a:lnTo>
                  <a:lnTo>
                    <a:pt x="1717548" y="81534"/>
                  </a:lnTo>
                  <a:lnTo>
                    <a:pt x="1711148" y="49774"/>
                  </a:lnTo>
                  <a:lnTo>
                    <a:pt x="1693687" y="23860"/>
                  </a:lnTo>
                  <a:lnTo>
                    <a:pt x="1667773" y="6399"/>
                  </a:lnTo>
                  <a:lnTo>
                    <a:pt x="1636014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2504948" y="4215129"/>
            <a:ext cx="6772909" cy="26993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8419">
              <a:lnSpc>
                <a:spcPct val="100000"/>
              </a:lnSpc>
              <a:spcBef>
                <a:spcPts val="95"/>
              </a:spcBef>
            </a:pPr>
            <a:r>
              <a:rPr sz="2200" b="1" spc="50" dirty="0">
                <a:solidFill>
                  <a:srgbClr val="FFFFFF"/>
                </a:solidFill>
                <a:latin typeface="Arial"/>
                <a:cs typeface="Arial"/>
              </a:rPr>
              <a:t>Features</a:t>
            </a:r>
            <a:endParaRPr sz="2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3350">
              <a:latin typeface="Arial"/>
              <a:cs typeface="Arial"/>
            </a:endParaRPr>
          </a:p>
          <a:p>
            <a:pPr marL="381000" indent="-368935">
              <a:lnSpc>
                <a:spcPct val="100000"/>
              </a:lnSpc>
              <a:buChar char="•"/>
              <a:tabLst>
                <a:tab pos="381000" algn="l"/>
                <a:tab pos="381635" algn="l"/>
              </a:tabLst>
            </a:pPr>
            <a:r>
              <a:rPr sz="2200" spc="80" dirty="0">
                <a:latin typeface="Tahoma"/>
                <a:cs typeface="Tahoma"/>
              </a:rPr>
              <a:t>Provides</a:t>
            </a:r>
            <a:r>
              <a:rPr sz="2200" spc="-100" dirty="0">
                <a:latin typeface="Tahoma"/>
                <a:cs typeface="Tahoma"/>
              </a:rPr>
              <a:t> </a:t>
            </a:r>
            <a:r>
              <a:rPr sz="2200" spc="75" dirty="0">
                <a:latin typeface="Tahoma"/>
                <a:cs typeface="Tahoma"/>
              </a:rPr>
              <a:t>internal</a:t>
            </a:r>
            <a:r>
              <a:rPr sz="2200" spc="-80" dirty="0">
                <a:latin typeface="Tahoma"/>
                <a:cs typeface="Tahoma"/>
              </a:rPr>
              <a:t> </a:t>
            </a:r>
            <a:r>
              <a:rPr sz="2200" spc="85" dirty="0">
                <a:latin typeface="Tahoma"/>
                <a:cs typeface="Tahoma"/>
              </a:rPr>
              <a:t>management</a:t>
            </a:r>
            <a:r>
              <a:rPr sz="2200" spc="-85" dirty="0">
                <a:latin typeface="Tahoma"/>
                <a:cs typeface="Tahoma"/>
              </a:rPr>
              <a:t> </a:t>
            </a:r>
            <a:r>
              <a:rPr sz="2200" spc="85" dirty="0">
                <a:latin typeface="Tahoma"/>
                <a:cs typeface="Tahoma"/>
              </a:rPr>
              <a:t>of</a:t>
            </a:r>
            <a:r>
              <a:rPr sz="2200" spc="-105" dirty="0">
                <a:latin typeface="Tahoma"/>
                <a:cs typeface="Tahoma"/>
              </a:rPr>
              <a:t> </a:t>
            </a:r>
            <a:r>
              <a:rPr sz="2200" spc="20" dirty="0">
                <a:latin typeface="Tahoma"/>
                <a:cs typeface="Tahoma"/>
              </a:rPr>
              <a:t>git</a:t>
            </a:r>
            <a:r>
              <a:rPr sz="2200" spc="-95" dirty="0">
                <a:latin typeface="Tahoma"/>
                <a:cs typeface="Tahoma"/>
              </a:rPr>
              <a:t> </a:t>
            </a:r>
            <a:r>
              <a:rPr sz="2200" spc="80" dirty="0">
                <a:latin typeface="Tahoma"/>
                <a:cs typeface="Tahoma"/>
              </a:rPr>
              <a:t>repositories</a:t>
            </a:r>
            <a:endParaRPr sz="2200">
              <a:latin typeface="Tahoma"/>
              <a:cs typeface="Tahoma"/>
            </a:endParaRPr>
          </a:p>
          <a:p>
            <a:pPr marL="381000" indent="-368935">
              <a:lnSpc>
                <a:spcPct val="100000"/>
              </a:lnSpc>
              <a:spcBef>
                <a:spcPts val="1320"/>
              </a:spcBef>
              <a:buChar char="•"/>
              <a:tabLst>
                <a:tab pos="381000" algn="l"/>
                <a:tab pos="381635" algn="l"/>
              </a:tabLst>
            </a:pPr>
            <a:r>
              <a:rPr sz="2200" spc="75" dirty="0">
                <a:latin typeface="Tahoma"/>
                <a:cs typeface="Tahoma"/>
              </a:rPr>
              <a:t>Keeps</a:t>
            </a:r>
            <a:r>
              <a:rPr sz="2200" spc="-100" dirty="0">
                <a:latin typeface="Tahoma"/>
                <a:cs typeface="Tahoma"/>
              </a:rPr>
              <a:t> </a:t>
            </a:r>
            <a:r>
              <a:rPr sz="2200" spc="70" dirty="0">
                <a:latin typeface="Tahoma"/>
                <a:cs typeface="Tahoma"/>
              </a:rPr>
              <a:t>the</a:t>
            </a:r>
            <a:r>
              <a:rPr sz="2200" spc="-120" dirty="0">
                <a:latin typeface="Tahoma"/>
                <a:cs typeface="Tahoma"/>
              </a:rPr>
              <a:t> </a:t>
            </a:r>
            <a:r>
              <a:rPr sz="2200" spc="85" dirty="0">
                <a:latin typeface="Tahoma"/>
                <a:cs typeface="Tahoma"/>
              </a:rPr>
              <a:t>user</a:t>
            </a:r>
            <a:r>
              <a:rPr sz="2200" spc="-100" dirty="0">
                <a:latin typeface="Tahoma"/>
                <a:cs typeface="Tahoma"/>
              </a:rPr>
              <a:t> </a:t>
            </a:r>
            <a:r>
              <a:rPr sz="2200" spc="85" dirty="0">
                <a:latin typeface="Tahoma"/>
                <a:cs typeface="Tahoma"/>
              </a:rPr>
              <a:t>code</a:t>
            </a:r>
            <a:r>
              <a:rPr sz="2200" spc="-114" dirty="0">
                <a:latin typeface="Tahoma"/>
                <a:cs typeface="Tahoma"/>
              </a:rPr>
              <a:t> </a:t>
            </a:r>
            <a:r>
              <a:rPr sz="2200" spc="65" dirty="0">
                <a:latin typeface="Tahoma"/>
                <a:cs typeface="Tahoma"/>
              </a:rPr>
              <a:t>private</a:t>
            </a:r>
            <a:endParaRPr sz="2200">
              <a:latin typeface="Tahoma"/>
              <a:cs typeface="Tahoma"/>
            </a:endParaRPr>
          </a:p>
          <a:p>
            <a:pPr marL="381000" indent="-368935">
              <a:lnSpc>
                <a:spcPct val="100000"/>
              </a:lnSpc>
              <a:spcBef>
                <a:spcPts val="1320"/>
              </a:spcBef>
              <a:buChar char="•"/>
              <a:tabLst>
                <a:tab pos="381000" algn="l"/>
                <a:tab pos="381635" algn="l"/>
              </a:tabLst>
            </a:pPr>
            <a:r>
              <a:rPr sz="2200" spc="75" dirty="0">
                <a:latin typeface="Tahoma"/>
                <a:cs typeface="Tahoma"/>
              </a:rPr>
              <a:t>Deploys</a:t>
            </a:r>
            <a:r>
              <a:rPr sz="2200" spc="-105" dirty="0">
                <a:latin typeface="Tahoma"/>
                <a:cs typeface="Tahoma"/>
              </a:rPr>
              <a:t> </a:t>
            </a:r>
            <a:r>
              <a:rPr sz="2200" spc="75" dirty="0">
                <a:latin typeface="Tahoma"/>
                <a:cs typeface="Tahoma"/>
              </a:rPr>
              <a:t>the</a:t>
            </a:r>
            <a:r>
              <a:rPr sz="2200" spc="-105" dirty="0">
                <a:latin typeface="Tahoma"/>
                <a:cs typeface="Tahoma"/>
              </a:rPr>
              <a:t> </a:t>
            </a:r>
            <a:r>
              <a:rPr sz="2200" spc="60" dirty="0">
                <a:latin typeface="Tahoma"/>
                <a:cs typeface="Tahoma"/>
              </a:rPr>
              <a:t>change</a:t>
            </a:r>
            <a:r>
              <a:rPr sz="2200" spc="-105" dirty="0">
                <a:latin typeface="Tahoma"/>
                <a:cs typeface="Tahoma"/>
              </a:rPr>
              <a:t> </a:t>
            </a:r>
            <a:r>
              <a:rPr sz="2200" spc="125" dirty="0">
                <a:latin typeface="Tahoma"/>
                <a:cs typeface="Tahoma"/>
              </a:rPr>
              <a:t>on</a:t>
            </a:r>
            <a:r>
              <a:rPr sz="2200" spc="-120" dirty="0">
                <a:latin typeface="Tahoma"/>
                <a:cs typeface="Tahoma"/>
              </a:rPr>
              <a:t> </a:t>
            </a:r>
            <a:r>
              <a:rPr sz="2200" spc="75" dirty="0">
                <a:latin typeface="Tahoma"/>
                <a:cs typeface="Tahoma"/>
              </a:rPr>
              <a:t>the</a:t>
            </a:r>
            <a:r>
              <a:rPr sz="2200" spc="-120" dirty="0">
                <a:latin typeface="Tahoma"/>
                <a:cs typeface="Tahoma"/>
              </a:rPr>
              <a:t> </a:t>
            </a:r>
            <a:r>
              <a:rPr sz="2200" spc="85" dirty="0">
                <a:latin typeface="Tahoma"/>
                <a:cs typeface="Tahoma"/>
              </a:rPr>
              <a:t>user</a:t>
            </a:r>
            <a:r>
              <a:rPr sz="2200" spc="-100" dirty="0">
                <a:latin typeface="Tahoma"/>
                <a:cs typeface="Tahoma"/>
              </a:rPr>
              <a:t> </a:t>
            </a:r>
            <a:r>
              <a:rPr sz="2200" spc="85" dirty="0">
                <a:latin typeface="Tahoma"/>
                <a:cs typeface="Tahoma"/>
              </a:rPr>
              <a:t>code</a:t>
            </a:r>
            <a:endParaRPr sz="2200">
              <a:latin typeface="Tahoma"/>
              <a:cs typeface="Tahoma"/>
            </a:endParaRPr>
          </a:p>
          <a:p>
            <a:pPr marL="381000" indent="-368935">
              <a:lnSpc>
                <a:spcPct val="100000"/>
              </a:lnSpc>
              <a:spcBef>
                <a:spcPts val="1325"/>
              </a:spcBef>
              <a:buChar char="•"/>
              <a:tabLst>
                <a:tab pos="381000" algn="l"/>
                <a:tab pos="381635" algn="l"/>
              </a:tabLst>
            </a:pPr>
            <a:r>
              <a:rPr sz="2200" spc="80" dirty="0">
                <a:latin typeface="Tahoma"/>
                <a:cs typeface="Tahoma"/>
              </a:rPr>
              <a:t>Provides</a:t>
            </a:r>
            <a:r>
              <a:rPr sz="2200" spc="-110" dirty="0">
                <a:latin typeface="Tahoma"/>
                <a:cs typeface="Tahoma"/>
              </a:rPr>
              <a:t> </a:t>
            </a:r>
            <a:r>
              <a:rPr sz="2200" spc="65" dirty="0">
                <a:latin typeface="Tahoma"/>
                <a:cs typeface="Tahoma"/>
              </a:rPr>
              <a:t>user-friendly</a:t>
            </a:r>
            <a:r>
              <a:rPr sz="2200" spc="-55" dirty="0">
                <a:latin typeface="Tahoma"/>
                <a:cs typeface="Tahoma"/>
              </a:rPr>
              <a:t> </a:t>
            </a:r>
            <a:r>
              <a:rPr sz="2200" spc="90" dirty="0">
                <a:latin typeface="Tahoma"/>
                <a:cs typeface="Tahoma"/>
              </a:rPr>
              <a:t>web</a:t>
            </a:r>
            <a:r>
              <a:rPr sz="2200" spc="-105" dirty="0">
                <a:latin typeface="Tahoma"/>
                <a:cs typeface="Tahoma"/>
              </a:rPr>
              <a:t> </a:t>
            </a:r>
            <a:r>
              <a:rPr sz="2200" spc="60" dirty="0">
                <a:latin typeface="Tahoma"/>
                <a:cs typeface="Tahoma"/>
              </a:rPr>
              <a:t>interface</a:t>
            </a:r>
            <a:r>
              <a:rPr sz="2200" spc="-90" dirty="0">
                <a:latin typeface="Tahoma"/>
                <a:cs typeface="Tahoma"/>
              </a:rPr>
              <a:t> </a:t>
            </a:r>
            <a:r>
              <a:rPr sz="2200" spc="60" dirty="0">
                <a:latin typeface="Tahoma"/>
                <a:cs typeface="Tahoma"/>
              </a:rPr>
              <a:t>layer</a:t>
            </a:r>
            <a:endParaRPr sz="2200">
              <a:latin typeface="Tahoma"/>
              <a:cs typeface="Tahoma"/>
            </a:endParaRPr>
          </a:p>
        </p:txBody>
      </p:sp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112764" y="757427"/>
            <a:ext cx="4078224" cy="36575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6256635" cy="9144000"/>
            <a:chOff x="0" y="0"/>
            <a:chExt cx="16256635" cy="9144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6256507" cy="9143996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971294" y="1469897"/>
              <a:ext cx="12313920" cy="939165"/>
            </a:xfrm>
            <a:custGeom>
              <a:avLst/>
              <a:gdLst/>
              <a:ahLst/>
              <a:cxnLst/>
              <a:rect l="l" t="t" r="r" b="b"/>
              <a:pathLst>
                <a:path w="12313919" h="939164">
                  <a:moveTo>
                    <a:pt x="0" y="156463"/>
                  </a:moveTo>
                  <a:lnTo>
                    <a:pt x="7981" y="107029"/>
                  </a:lnTo>
                  <a:lnTo>
                    <a:pt x="30203" y="64081"/>
                  </a:lnTo>
                  <a:lnTo>
                    <a:pt x="64081" y="30203"/>
                  </a:lnTo>
                  <a:lnTo>
                    <a:pt x="107029" y="7981"/>
                  </a:lnTo>
                  <a:lnTo>
                    <a:pt x="156463" y="0"/>
                  </a:lnTo>
                  <a:lnTo>
                    <a:pt x="12157456" y="0"/>
                  </a:lnTo>
                  <a:lnTo>
                    <a:pt x="12206890" y="7981"/>
                  </a:lnTo>
                  <a:lnTo>
                    <a:pt x="12249838" y="30203"/>
                  </a:lnTo>
                  <a:lnTo>
                    <a:pt x="12283716" y="64081"/>
                  </a:lnTo>
                  <a:lnTo>
                    <a:pt x="12305938" y="107029"/>
                  </a:lnTo>
                  <a:lnTo>
                    <a:pt x="12313919" y="156463"/>
                  </a:lnTo>
                  <a:lnTo>
                    <a:pt x="12313919" y="782320"/>
                  </a:lnTo>
                  <a:lnTo>
                    <a:pt x="12305938" y="831754"/>
                  </a:lnTo>
                  <a:lnTo>
                    <a:pt x="12283716" y="874702"/>
                  </a:lnTo>
                  <a:lnTo>
                    <a:pt x="12249838" y="908580"/>
                  </a:lnTo>
                  <a:lnTo>
                    <a:pt x="12206890" y="930802"/>
                  </a:lnTo>
                  <a:lnTo>
                    <a:pt x="12157456" y="938783"/>
                  </a:lnTo>
                  <a:lnTo>
                    <a:pt x="156463" y="938783"/>
                  </a:lnTo>
                  <a:lnTo>
                    <a:pt x="107029" y="930802"/>
                  </a:lnTo>
                  <a:lnTo>
                    <a:pt x="64081" y="908580"/>
                  </a:lnTo>
                  <a:lnTo>
                    <a:pt x="30203" y="874702"/>
                  </a:lnTo>
                  <a:lnTo>
                    <a:pt x="7981" y="831754"/>
                  </a:lnTo>
                  <a:lnTo>
                    <a:pt x="0" y="782320"/>
                  </a:lnTo>
                  <a:lnTo>
                    <a:pt x="0" y="156463"/>
                  </a:lnTo>
                  <a:close/>
                </a:path>
              </a:pathLst>
            </a:custGeom>
            <a:ln w="25400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2279395" y="1508276"/>
            <a:ext cx="11698605" cy="7969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951730" marR="5080" indent="-4939665">
              <a:lnSpc>
                <a:spcPct val="114999"/>
              </a:lnSpc>
              <a:spcBef>
                <a:spcPts val="100"/>
              </a:spcBef>
            </a:pP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DevOps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is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a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set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of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tools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Tahoma"/>
                <a:cs typeface="Tahoma"/>
              </a:rPr>
              <a:t>and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Tahoma"/>
                <a:cs typeface="Tahoma"/>
              </a:rPr>
              <a:t>practices,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designed</a:t>
            </a:r>
            <a:r>
              <a:rPr sz="2200" spc="-7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to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shorten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software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development</a:t>
            </a:r>
            <a:r>
              <a:rPr sz="2200" spc="-8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Tahoma"/>
                <a:cs typeface="Tahoma"/>
              </a:rPr>
              <a:t>life- </a:t>
            </a:r>
            <a:r>
              <a:rPr sz="2200" spc="-67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Tahoma"/>
                <a:cs typeface="Tahoma"/>
              </a:rPr>
              <a:t>cycle</a:t>
            </a:r>
            <a:r>
              <a:rPr sz="2200" spc="-8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process.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6644131" y="286639"/>
            <a:ext cx="296672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75" dirty="0">
                <a:solidFill>
                  <a:srgbClr val="3E3E3E"/>
                </a:solidFill>
                <a:latin typeface="Trebuchet MS"/>
                <a:cs typeface="Trebuchet MS"/>
              </a:rPr>
              <a:t>What</a:t>
            </a:r>
            <a:r>
              <a:rPr spc="-15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pc="95" dirty="0">
                <a:solidFill>
                  <a:srgbClr val="3E3E3E"/>
                </a:solidFill>
                <a:latin typeface="Trebuchet MS"/>
                <a:cs typeface="Trebuchet MS"/>
              </a:rPr>
              <a:t>is</a:t>
            </a:r>
            <a:r>
              <a:rPr spc="-15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pc="150" dirty="0">
                <a:solidFill>
                  <a:srgbClr val="3E3E3E"/>
                </a:solidFill>
                <a:latin typeface="Trebuchet MS"/>
                <a:cs typeface="Trebuchet MS"/>
              </a:rPr>
              <a:t>DevOps?</a:t>
            </a: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794759" y="2729483"/>
            <a:ext cx="8666988" cy="537972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829300" y="737616"/>
            <a:ext cx="4486656" cy="365759"/>
          </a:xfrm>
          <a:prstGeom prst="rect">
            <a:avLst/>
          </a:prstGeom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732269" y="4258436"/>
            <a:ext cx="30206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65" dirty="0">
                <a:latin typeface="Arial"/>
                <a:cs typeface="Arial"/>
              </a:rPr>
              <a:t>Working</a:t>
            </a:r>
            <a:r>
              <a:rPr spc="-35" dirty="0">
                <a:latin typeface="Arial"/>
                <a:cs typeface="Arial"/>
              </a:rPr>
              <a:t> </a:t>
            </a:r>
            <a:r>
              <a:rPr spc="170" dirty="0">
                <a:latin typeface="Arial"/>
                <a:cs typeface="Arial"/>
              </a:rPr>
              <a:t>with</a:t>
            </a:r>
            <a:r>
              <a:rPr spc="-75" dirty="0">
                <a:latin typeface="Arial"/>
                <a:cs typeface="Arial"/>
              </a:rPr>
              <a:t> </a:t>
            </a:r>
            <a:r>
              <a:rPr spc="65" dirty="0">
                <a:latin typeface="Arial"/>
                <a:cs typeface="Arial"/>
              </a:rPr>
              <a:t>Git</a:t>
            </a: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7855966" y="306451"/>
            <a:ext cx="5454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60" dirty="0">
                <a:solidFill>
                  <a:srgbClr val="3E3E3E"/>
                </a:solidFill>
                <a:latin typeface="Arial"/>
                <a:cs typeface="Arial"/>
              </a:rPr>
              <a:t>Git</a:t>
            </a:r>
            <a:endParaRPr sz="28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159752" y="2761488"/>
            <a:ext cx="833627" cy="833627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7153656" y="3904488"/>
            <a:ext cx="840105" cy="614680"/>
            <a:chOff x="7153656" y="3904488"/>
            <a:chExt cx="840105" cy="614680"/>
          </a:xfrm>
        </p:grpSpPr>
        <p:sp>
          <p:nvSpPr>
            <p:cNvPr id="6" name="object 6"/>
            <p:cNvSpPr/>
            <p:nvPr/>
          </p:nvSpPr>
          <p:spPr>
            <a:xfrm>
              <a:off x="7153656" y="3904488"/>
              <a:ext cx="840105" cy="614680"/>
            </a:xfrm>
            <a:custGeom>
              <a:avLst/>
              <a:gdLst/>
              <a:ahLst/>
              <a:cxnLst/>
              <a:rect l="l" t="t" r="r" b="b"/>
              <a:pathLst>
                <a:path w="840104" h="614679">
                  <a:moveTo>
                    <a:pt x="419862" y="0"/>
                  </a:moveTo>
                  <a:lnTo>
                    <a:pt x="362885" y="2804"/>
                  </a:lnTo>
                  <a:lnTo>
                    <a:pt x="308239" y="10973"/>
                  </a:lnTo>
                  <a:lnTo>
                    <a:pt x="256424" y="24139"/>
                  </a:lnTo>
                  <a:lnTo>
                    <a:pt x="207941" y="41938"/>
                  </a:lnTo>
                  <a:lnTo>
                    <a:pt x="163288" y="64001"/>
                  </a:lnTo>
                  <a:lnTo>
                    <a:pt x="122967" y="89963"/>
                  </a:lnTo>
                  <a:lnTo>
                    <a:pt x="87477" y="119457"/>
                  </a:lnTo>
                  <a:lnTo>
                    <a:pt x="57319" y="152117"/>
                  </a:lnTo>
                  <a:lnTo>
                    <a:pt x="32992" y="187577"/>
                  </a:lnTo>
                  <a:lnTo>
                    <a:pt x="14996" y="225469"/>
                  </a:lnTo>
                  <a:lnTo>
                    <a:pt x="3832" y="265427"/>
                  </a:lnTo>
                  <a:lnTo>
                    <a:pt x="0" y="307086"/>
                  </a:lnTo>
                  <a:lnTo>
                    <a:pt x="3832" y="348744"/>
                  </a:lnTo>
                  <a:lnTo>
                    <a:pt x="14996" y="388702"/>
                  </a:lnTo>
                  <a:lnTo>
                    <a:pt x="32992" y="426594"/>
                  </a:lnTo>
                  <a:lnTo>
                    <a:pt x="57319" y="462054"/>
                  </a:lnTo>
                  <a:lnTo>
                    <a:pt x="87477" y="494714"/>
                  </a:lnTo>
                  <a:lnTo>
                    <a:pt x="122967" y="524208"/>
                  </a:lnTo>
                  <a:lnTo>
                    <a:pt x="163288" y="550170"/>
                  </a:lnTo>
                  <a:lnTo>
                    <a:pt x="207941" y="572233"/>
                  </a:lnTo>
                  <a:lnTo>
                    <a:pt x="256424" y="590032"/>
                  </a:lnTo>
                  <a:lnTo>
                    <a:pt x="308239" y="603198"/>
                  </a:lnTo>
                  <a:lnTo>
                    <a:pt x="362885" y="611367"/>
                  </a:lnTo>
                  <a:lnTo>
                    <a:pt x="419862" y="614172"/>
                  </a:lnTo>
                  <a:lnTo>
                    <a:pt x="476838" y="611367"/>
                  </a:lnTo>
                  <a:lnTo>
                    <a:pt x="531484" y="603198"/>
                  </a:lnTo>
                  <a:lnTo>
                    <a:pt x="583299" y="590032"/>
                  </a:lnTo>
                  <a:lnTo>
                    <a:pt x="631782" y="572233"/>
                  </a:lnTo>
                  <a:lnTo>
                    <a:pt x="676435" y="550170"/>
                  </a:lnTo>
                  <a:lnTo>
                    <a:pt x="716756" y="524208"/>
                  </a:lnTo>
                  <a:lnTo>
                    <a:pt x="752246" y="494714"/>
                  </a:lnTo>
                  <a:lnTo>
                    <a:pt x="782404" y="462054"/>
                  </a:lnTo>
                  <a:lnTo>
                    <a:pt x="806731" y="426594"/>
                  </a:lnTo>
                  <a:lnTo>
                    <a:pt x="824727" y="388702"/>
                  </a:lnTo>
                  <a:lnTo>
                    <a:pt x="835891" y="348744"/>
                  </a:lnTo>
                  <a:lnTo>
                    <a:pt x="839724" y="307086"/>
                  </a:lnTo>
                  <a:lnTo>
                    <a:pt x="835891" y="265427"/>
                  </a:lnTo>
                  <a:lnTo>
                    <a:pt x="824727" y="225469"/>
                  </a:lnTo>
                  <a:lnTo>
                    <a:pt x="806731" y="187577"/>
                  </a:lnTo>
                  <a:lnTo>
                    <a:pt x="782404" y="152117"/>
                  </a:lnTo>
                  <a:lnTo>
                    <a:pt x="752246" y="119457"/>
                  </a:lnTo>
                  <a:lnTo>
                    <a:pt x="716756" y="89963"/>
                  </a:lnTo>
                  <a:lnTo>
                    <a:pt x="676435" y="64001"/>
                  </a:lnTo>
                  <a:lnTo>
                    <a:pt x="631782" y="41938"/>
                  </a:lnTo>
                  <a:lnTo>
                    <a:pt x="583299" y="24139"/>
                  </a:lnTo>
                  <a:lnTo>
                    <a:pt x="531484" y="10973"/>
                  </a:lnTo>
                  <a:lnTo>
                    <a:pt x="476838" y="2804"/>
                  </a:lnTo>
                  <a:lnTo>
                    <a:pt x="419862" y="0"/>
                  </a:lnTo>
                  <a:close/>
                </a:path>
              </a:pathLst>
            </a:custGeom>
            <a:solidFill>
              <a:srgbClr val="313E4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234428" y="3974592"/>
              <a:ext cx="649224" cy="473963"/>
            </a:xfrm>
            <a:prstGeom prst="rect">
              <a:avLst/>
            </a:prstGeom>
          </p:spPr>
        </p:pic>
      </p:grpSp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388352" y="4930140"/>
            <a:ext cx="487679" cy="356615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388352" y="5341620"/>
            <a:ext cx="490727" cy="359663"/>
          </a:xfrm>
          <a:prstGeom prst="rect">
            <a:avLst/>
          </a:prstGeom>
        </p:spPr>
      </p:pic>
      <p:grpSp>
        <p:nvGrpSpPr>
          <p:cNvPr id="10" name="object 10"/>
          <p:cNvGrpSpPr/>
          <p:nvPr/>
        </p:nvGrpSpPr>
        <p:grpSpPr>
          <a:xfrm>
            <a:off x="7107935" y="6140196"/>
            <a:ext cx="893444" cy="652780"/>
            <a:chOff x="7107935" y="6140196"/>
            <a:chExt cx="893444" cy="652780"/>
          </a:xfrm>
        </p:grpSpPr>
        <p:sp>
          <p:nvSpPr>
            <p:cNvPr id="11" name="object 11"/>
            <p:cNvSpPr/>
            <p:nvPr/>
          </p:nvSpPr>
          <p:spPr>
            <a:xfrm>
              <a:off x="7107935" y="6140196"/>
              <a:ext cx="893444" cy="652780"/>
            </a:xfrm>
            <a:custGeom>
              <a:avLst/>
              <a:gdLst/>
              <a:ahLst/>
              <a:cxnLst/>
              <a:rect l="l" t="t" r="r" b="b"/>
              <a:pathLst>
                <a:path w="893445" h="652779">
                  <a:moveTo>
                    <a:pt x="446532" y="0"/>
                  </a:moveTo>
                  <a:lnTo>
                    <a:pt x="390515" y="2541"/>
                  </a:lnTo>
                  <a:lnTo>
                    <a:pt x="336577" y="9962"/>
                  </a:lnTo>
                  <a:lnTo>
                    <a:pt x="285134" y="21956"/>
                  </a:lnTo>
                  <a:lnTo>
                    <a:pt x="236605" y="38218"/>
                  </a:lnTo>
                  <a:lnTo>
                    <a:pt x="191409" y="58441"/>
                  </a:lnTo>
                  <a:lnTo>
                    <a:pt x="149963" y="82320"/>
                  </a:lnTo>
                  <a:lnTo>
                    <a:pt x="112687" y="109549"/>
                  </a:lnTo>
                  <a:lnTo>
                    <a:pt x="79997" y="139822"/>
                  </a:lnTo>
                  <a:lnTo>
                    <a:pt x="52314" y="172832"/>
                  </a:lnTo>
                  <a:lnTo>
                    <a:pt x="30054" y="208275"/>
                  </a:lnTo>
                  <a:lnTo>
                    <a:pt x="13636" y="245844"/>
                  </a:lnTo>
                  <a:lnTo>
                    <a:pt x="3478" y="285232"/>
                  </a:lnTo>
                  <a:lnTo>
                    <a:pt x="0" y="326135"/>
                  </a:lnTo>
                  <a:lnTo>
                    <a:pt x="3478" y="367039"/>
                  </a:lnTo>
                  <a:lnTo>
                    <a:pt x="13636" y="406427"/>
                  </a:lnTo>
                  <a:lnTo>
                    <a:pt x="30054" y="443996"/>
                  </a:lnTo>
                  <a:lnTo>
                    <a:pt x="52314" y="479439"/>
                  </a:lnTo>
                  <a:lnTo>
                    <a:pt x="79997" y="512449"/>
                  </a:lnTo>
                  <a:lnTo>
                    <a:pt x="112687" y="542722"/>
                  </a:lnTo>
                  <a:lnTo>
                    <a:pt x="149963" y="569951"/>
                  </a:lnTo>
                  <a:lnTo>
                    <a:pt x="191409" y="593830"/>
                  </a:lnTo>
                  <a:lnTo>
                    <a:pt x="236605" y="614053"/>
                  </a:lnTo>
                  <a:lnTo>
                    <a:pt x="285134" y="630315"/>
                  </a:lnTo>
                  <a:lnTo>
                    <a:pt x="336577" y="642309"/>
                  </a:lnTo>
                  <a:lnTo>
                    <a:pt x="390515" y="649730"/>
                  </a:lnTo>
                  <a:lnTo>
                    <a:pt x="446532" y="652271"/>
                  </a:lnTo>
                  <a:lnTo>
                    <a:pt x="502548" y="649730"/>
                  </a:lnTo>
                  <a:lnTo>
                    <a:pt x="556486" y="642309"/>
                  </a:lnTo>
                  <a:lnTo>
                    <a:pt x="607929" y="630315"/>
                  </a:lnTo>
                  <a:lnTo>
                    <a:pt x="656458" y="614053"/>
                  </a:lnTo>
                  <a:lnTo>
                    <a:pt x="701654" y="593830"/>
                  </a:lnTo>
                  <a:lnTo>
                    <a:pt x="743100" y="569951"/>
                  </a:lnTo>
                  <a:lnTo>
                    <a:pt x="780376" y="542722"/>
                  </a:lnTo>
                  <a:lnTo>
                    <a:pt x="813066" y="512449"/>
                  </a:lnTo>
                  <a:lnTo>
                    <a:pt x="840749" y="479439"/>
                  </a:lnTo>
                  <a:lnTo>
                    <a:pt x="863009" y="443996"/>
                  </a:lnTo>
                  <a:lnTo>
                    <a:pt x="879427" y="406427"/>
                  </a:lnTo>
                  <a:lnTo>
                    <a:pt x="889585" y="367039"/>
                  </a:lnTo>
                  <a:lnTo>
                    <a:pt x="893064" y="326135"/>
                  </a:lnTo>
                  <a:lnTo>
                    <a:pt x="889585" y="285232"/>
                  </a:lnTo>
                  <a:lnTo>
                    <a:pt x="879427" y="245844"/>
                  </a:lnTo>
                  <a:lnTo>
                    <a:pt x="863009" y="208275"/>
                  </a:lnTo>
                  <a:lnTo>
                    <a:pt x="840749" y="172832"/>
                  </a:lnTo>
                  <a:lnTo>
                    <a:pt x="813066" y="139822"/>
                  </a:lnTo>
                  <a:lnTo>
                    <a:pt x="780376" y="109549"/>
                  </a:lnTo>
                  <a:lnTo>
                    <a:pt x="743100" y="82320"/>
                  </a:lnTo>
                  <a:lnTo>
                    <a:pt x="701654" y="58441"/>
                  </a:lnTo>
                  <a:lnTo>
                    <a:pt x="656458" y="38218"/>
                  </a:lnTo>
                  <a:lnTo>
                    <a:pt x="607929" y="21956"/>
                  </a:lnTo>
                  <a:lnTo>
                    <a:pt x="556486" y="9962"/>
                  </a:lnTo>
                  <a:lnTo>
                    <a:pt x="502548" y="2541"/>
                  </a:lnTo>
                  <a:lnTo>
                    <a:pt x="446532" y="0"/>
                  </a:lnTo>
                  <a:close/>
                </a:path>
              </a:pathLst>
            </a:custGeom>
            <a:solidFill>
              <a:srgbClr val="6176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226807" y="6233160"/>
              <a:ext cx="685800" cy="501395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8179689" y="2934716"/>
            <a:ext cx="5940425" cy="38379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35" dirty="0">
                <a:solidFill>
                  <a:srgbClr val="3E3E3E"/>
                </a:solidFill>
                <a:latin typeface="Tahoma"/>
                <a:cs typeface="Tahoma"/>
              </a:rPr>
              <a:t>Tracks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changes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in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source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code</a:t>
            </a:r>
            <a:endParaRPr sz="22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3950">
              <a:latin typeface="Tahoma"/>
              <a:cs typeface="Tahoma"/>
            </a:endParaRPr>
          </a:p>
          <a:p>
            <a:pPr marL="26034" marR="1171575">
              <a:lnSpc>
                <a:spcPct val="100000"/>
              </a:lnSpc>
            </a:pP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Uses</a:t>
            </a:r>
            <a:r>
              <a:rPr sz="2200" spc="-12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distributed</a:t>
            </a:r>
            <a:r>
              <a:rPr sz="2200" spc="-7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version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control</a:t>
            </a:r>
            <a:r>
              <a:rPr sz="2200" spc="-12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tool </a:t>
            </a:r>
            <a:r>
              <a:rPr sz="2200" spc="-67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for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source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code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management</a:t>
            </a:r>
            <a:endParaRPr sz="22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800">
              <a:latin typeface="Tahoma"/>
              <a:cs typeface="Tahoma"/>
            </a:endParaRPr>
          </a:p>
          <a:p>
            <a:pPr marL="48895">
              <a:lnSpc>
                <a:spcPct val="100000"/>
              </a:lnSpc>
              <a:spcBef>
                <a:spcPts val="5"/>
              </a:spcBef>
            </a:pP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Allows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multiple</a:t>
            </a:r>
            <a:r>
              <a:rPr sz="2200" spc="-7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developers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to</a:t>
            </a:r>
            <a:r>
              <a:rPr sz="2200" spc="-13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work</a:t>
            </a:r>
            <a:endParaRPr sz="2200">
              <a:latin typeface="Tahoma"/>
              <a:cs typeface="Tahoma"/>
            </a:endParaRPr>
          </a:p>
          <a:p>
            <a:pPr marL="48895">
              <a:lnSpc>
                <a:spcPct val="100000"/>
              </a:lnSpc>
            </a:pP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together</a:t>
            </a:r>
            <a:endParaRPr sz="22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750">
              <a:latin typeface="Tahoma"/>
              <a:cs typeface="Tahoma"/>
            </a:endParaRPr>
          </a:p>
          <a:p>
            <a:pPr marL="41910" marR="5080">
              <a:lnSpc>
                <a:spcPct val="100000"/>
              </a:lnSpc>
            </a:pP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Supports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non-linear</a:t>
            </a:r>
            <a:r>
              <a:rPr sz="2200" spc="-7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development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because</a:t>
            </a:r>
            <a:r>
              <a:rPr sz="2200" spc="-8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of </a:t>
            </a:r>
            <a:r>
              <a:rPr sz="2200" spc="-67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ahoma"/>
                <a:cs typeface="Tahoma"/>
              </a:rPr>
              <a:t>its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several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parallel</a:t>
            </a:r>
            <a:r>
              <a:rPr sz="2200" spc="-7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branches</a:t>
            </a:r>
            <a:endParaRPr sz="2200">
              <a:latin typeface="Tahoma"/>
              <a:cs typeface="Tahoma"/>
            </a:endParaRPr>
          </a:p>
        </p:txBody>
      </p:sp>
      <p:pic>
        <p:nvPicPr>
          <p:cNvPr id="14" name="object 14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894332" y="3701796"/>
            <a:ext cx="4258056" cy="1786127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6759067" y="1682623"/>
            <a:ext cx="273875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Purpose</a:t>
            </a:r>
            <a:r>
              <a:rPr sz="2200" spc="-12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of</a:t>
            </a:r>
            <a:r>
              <a:rPr sz="2200" spc="-13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using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dirty="0">
                <a:solidFill>
                  <a:srgbClr val="3E3E3E"/>
                </a:solidFill>
                <a:latin typeface="Tahoma"/>
                <a:cs typeface="Tahoma"/>
              </a:rPr>
              <a:t>Git:</a:t>
            </a:r>
            <a:endParaRPr sz="2200">
              <a:latin typeface="Tahoma"/>
              <a:cs typeface="Tahoma"/>
            </a:endParaRPr>
          </a:p>
        </p:txBody>
      </p:sp>
      <p:pic>
        <p:nvPicPr>
          <p:cNvPr id="16" name="object 16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7437119" y="757427"/>
            <a:ext cx="1429512" cy="365759"/>
          </a:xfrm>
          <a:prstGeom prst="rect">
            <a:avLst/>
          </a:prstGeom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07200" y="306451"/>
            <a:ext cx="264160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70" dirty="0">
                <a:solidFill>
                  <a:srgbClr val="3E3E3E"/>
                </a:solidFill>
                <a:latin typeface="Arial"/>
                <a:cs typeface="Arial"/>
              </a:rPr>
              <a:t>Features</a:t>
            </a:r>
            <a:r>
              <a:rPr spc="-10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80" dirty="0">
                <a:solidFill>
                  <a:srgbClr val="3E3E3E"/>
                </a:solidFill>
                <a:latin typeface="Arial"/>
                <a:cs typeface="Arial"/>
              </a:rPr>
              <a:t>of</a:t>
            </a:r>
            <a:r>
              <a:rPr spc="-8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60" dirty="0">
                <a:solidFill>
                  <a:srgbClr val="3E3E3E"/>
                </a:solidFill>
                <a:latin typeface="Arial"/>
                <a:cs typeface="Arial"/>
              </a:rPr>
              <a:t>Git</a:t>
            </a:r>
          </a:p>
        </p:txBody>
      </p:sp>
      <p:sp>
        <p:nvSpPr>
          <p:cNvPr id="4" name="object 4"/>
          <p:cNvSpPr/>
          <p:nvPr/>
        </p:nvSpPr>
        <p:spPr>
          <a:xfrm>
            <a:off x="992124" y="3322320"/>
            <a:ext cx="4427220" cy="304800"/>
          </a:xfrm>
          <a:custGeom>
            <a:avLst/>
            <a:gdLst/>
            <a:ahLst/>
            <a:cxnLst/>
            <a:rect l="l" t="t" r="r" b="b"/>
            <a:pathLst>
              <a:path w="4427220" h="304800">
                <a:moveTo>
                  <a:pt x="4427220" y="0"/>
                </a:moveTo>
                <a:lnTo>
                  <a:pt x="0" y="0"/>
                </a:lnTo>
                <a:lnTo>
                  <a:pt x="150482" y="304800"/>
                </a:lnTo>
                <a:lnTo>
                  <a:pt x="4276725" y="304800"/>
                </a:lnTo>
                <a:lnTo>
                  <a:pt x="4427220" y="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41475" y="2490216"/>
            <a:ext cx="4133215" cy="1137285"/>
          </a:xfrm>
          <a:custGeom>
            <a:avLst/>
            <a:gdLst/>
            <a:ahLst/>
            <a:cxnLst/>
            <a:rect l="l" t="t" r="r" b="b"/>
            <a:pathLst>
              <a:path w="4133215" h="1137285">
                <a:moveTo>
                  <a:pt x="3939921" y="0"/>
                </a:moveTo>
                <a:lnTo>
                  <a:pt x="193167" y="0"/>
                </a:lnTo>
                <a:lnTo>
                  <a:pt x="148880" y="5101"/>
                </a:lnTo>
                <a:lnTo>
                  <a:pt x="108223" y="19634"/>
                </a:lnTo>
                <a:lnTo>
                  <a:pt x="72357" y="42437"/>
                </a:lnTo>
                <a:lnTo>
                  <a:pt x="42441" y="72352"/>
                </a:lnTo>
                <a:lnTo>
                  <a:pt x="19636" y="108218"/>
                </a:lnTo>
                <a:lnTo>
                  <a:pt x="5102" y="148876"/>
                </a:lnTo>
                <a:lnTo>
                  <a:pt x="0" y="193166"/>
                </a:lnTo>
                <a:lnTo>
                  <a:pt x="0" y="1136903"/>
                </a:lnTo>
                <a:lnTo>
                  <a:pt x="4133088" y="1136903"/>
                </a:lnTo>
                <a:lnTo>
                  <a:pt x="4133088" y="193166"/>
                </a:lnTo>
                <a:lnTo>
                  <a:pt x="4127986" y="148876"/>
                </a:lnTo>
                <a:lnTo>
                  <a:pt x="4113453" y="108218"/>
                </a:lnTo>
                <a:lnTo>
                  <a:pt x="4090650" y="72352"/>
                </a:lnTo>
                <a:lnTo>
                  <a:pt x="4060735" y="42437"/>
                </a:lnTo>
                <a:lnTo>
                  <a:pt x="4024869" y="19634"/>
                </a:lnTo>
                <a:lnTo>
                  <a:pt x="3984211" y="5101"/>
                </a:lnTo>
                <a:lnTo>
                  <a:pt x="3939921" y="0"/>
                </a:lnTo>
                <a:close/>
              </a:path>
            </a:pathLst>
          </a:custGeom>
          <a:solidFill>
            <a:srgbClr val="FFA7A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376677" y="2802382"/>
            <a:ext cx="166306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125" dirty="0">
                <a:solidFill>
                  <a:srgbClr val="3E3E3E"/>
                </a:solidFill>
                <a:latin typeface="Tahoma"/>
                <a:cs typeface="Tahoma"/>
              </a:rPr>
              <a:t>Compa</a:t>
            </a:r>
            <a:r>
              <a:rPr sz="2400" spc="70" dirty="0">
                <a:solidFill>
                  <a:srgbClr val="3E3E3E"/>
                </a:solidFill>
                <a:latin typeface="Tahoma"/>
                <a:cs typeface="Tahoma"/>
              </a:rPr>
              <a:t>t</a:t>
            </a:r>
            <a:r>
              <a:rPr sz="2400" spc="55" dirty="0">
                <a:solidFill>
                  <a:srgbClr val="3E3E3E"/>
                </a:solidFill>
                <a:latin typeface="Tahoma"/>
                <a:cs typeface="Tahoma"/>
              </a:rPr>
              <a:t>i</a:t>
            </a:r>
            <a:r>
              <a:rPr sz="2400" spc="145" dirty="0">
                <a:solidFill>
                  <a:srgbClr val="3E3E3E"/>
                </a:solidFill>
                <a:latin typeface="Tahoma"/>
                <a:cs typeface="Tahoma"/>
              </a:rPr>
              <a:t>b</a:t>
            </a:r>
            <a:r>
              <a:rPr sz="2400" spc="70" dirty="0">
                <a:solidFill>
                  <a:srgbClr val="3E3E3E"/>
                </a:solidFill>
                <a:latin typeface="Tahoma"/>
                <a:cs typeface="Tahoma"/>
              </a:rPr>
              <a:t>le</a:t>
            </a:r>
            <a:endParaRPr sz="2400">
              <a:latin typeface="Tahoma"/>
              <a:cs typeface="Tahoma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6001511" y="2490216"/>
            <a:ext cx="4427220" cy="1137285"/>
            <a:chOff x="6001511" y="2490216"/>
            <a:chExt cx="4427220" cy="1137285"/>
          </a:xfrm>
        </p:grpSpPr>
        <p:sp>
          <p:nvSpPr>
            <p:cNvPr id="8" name="object 8"/>
            <p:cNvSpPr/>
            <p:nvPr/>
          </p:nvSpPr>
          <p:spPr>
            <a:xfrm>
              <a:off x="6001511" y="3322319"/>
              <a:ext cx="4427220" cy="304800"/>
            </a:xfrm>
            <a:custGeom>
              <a:avLst/>
              <a:gdLst/>
              <a:ahLst/>
              <a:cxnLst/>
              <a:rect l="l" t="t" r="r" b="b"/>
              <a:pathLst>
                <a:path w="4427220" h="304800">
                  <a:moveTo>
                    <a:pt x="4427220" y="0"/>
                  </a:moveTo>
                  <a:lnTo>
                    <a:pt x="0" y="0"/>
                  </a:lnTo>
                  <a:lnTo>
                    <a:pt x="150495" y="304800"/>
                  </a:lnTo>
                  <a:lnTo>
                    <a:pt x="4276724" y="304800"/>
                  </a:lnTo>
                  <a:lnTo>
                    <a:pt x="4427220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152387" y="2490216"/>
              <a:ext cx="4131945" cy="1137285"/>
            </a:xfrm>
            <a:custGeom>
              <a:avLst/>
              <a:gdLst/>
              <a:ahLst/>
              <a:cxnLst/>
              <a:rect l="l" t="t" r="r" b="b"/>
              <a:pathLst>
                <a:path w="4131945" h="1137285">
                  <a:moveTo>
                    <a:pt x="3938396" y="0"/>
                  </a:moveTo>
                  <a:lnTo>
                    <a:pt x="193166" y="0"/>
                  </a:lnTo>
                  <a:lnTo>
                    <a:pt x="148876" y="5101"/>
                  </a:lnTo>
                  <a:lnTo>
                    <a:pt x="108218" y="19634"/>
                  </a:lnTo>
                  <a:lnTo>
                    <a:pt x="72352" y="42437"/>
                  </a:lnTo>
                  <a:lnTo>
                    <a:pt x="42437" y="72352"/>
                  </a:lnTo>
                  <a:lnTo>
                    <a:pt x="19634" y="108218"/>
                  </a:lnTo>
                  <a:lnTo>
                    <a:pt x="5101" y="148876"/>
                  </a:lnTo>
                  <a:lnTo>
                    <a:pt x="0" y="193166"/>
                  </a:lnTo>
                  <a:lnTo>
                    <a:pt x="0" y="1136903"/>
                  </a:lnTo>
                  <a:lnTo>
                    <a:pt x="4131564" y="1136903"/>
                  </a:lnTo>
                  <a:lnTo>
                    <a:pt x="4131564" y="193166"/>
                  </a:lnTo>
                  <a:lnTo>
                    <a:pt x="4126462" y="148876"/>
                  </a:lnTo>
                  <a:lnTo>
                    <a:pt x="4111929" y="108218"/>
                  </a:lnTo>
                  <a:lnTo>
                    <a:pt x="4089126" y="72352"/>
                  </a:lnTo>
                  <a:lnTo>
                    <a:pt x="4059211" y="42437"/>
                  </a:lnTo>
                  <a:lnTo>
                    <a:pt x="4023345" y="19634"/>
                  </a:lnTo>
                  <a:lnTo>
                    <a:pt x="3982687" y="5101"/>
                  </a:lnTo>
                  <a:lnTo>
                    <a:pt x="3938396" y="0"/>
                  </a:lnTo>
                  <a:close/>
                </a:path>
              </a:pathLst>
            </a:custGeom>
            <a:solidFill>
              <a:srgbClr val="FFC5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7416545" y="2802382"/>
            <a:ext cx="16211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90" dirty="0">
                <a:solidFill>
                  <a:srgbClr val="3E3E3E"/>
                </a:solidFill>
                <a:latin typeface="Tahoma"/>
                <a:cs typeface="Tahoma"/>
              </a:rPr>
              <a:t>Distributed</a:t>
            </a:r>
            <a:endParaRPr sz="2400">
              <a:latin typeface="Tahoma"/>
              <a:cs typeface="Tahoma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11010900" y="2490216"/>
            <a:ext cx="4427220" cy="1137285"/>
            <a:chOff x="11010900" y="2490216"/>
            <a:chExt cx="4427220" cy="1137285"/>
          </a:xfrm>
        </p:grpSpPr>
        <p:sp>
          <p:nvSpPr>
            <p:cNvPr id="12" name="object 12"/>
            <p:cNvSpPr/>
            <p:nvPr/>
          </p:nvSpPr>
          <p:spPr>
            <a:xfrm>
              <a:off x="11010900" y="3322319"/>
              <a:ext cx="4427220" cy="304800"/>
            </a:xfrm>
            <a:custGeom>
              <a:avLst/>
              <a:gdLst/>
              <a:ahLst/>
              <a:cxnLst/>
              <a:rect l="l" t="t" r="r" b="b"/>
              <a:pathLst>
                <a:path w="4427219" h="304800">
                  <a:moveTo>
                    <a:pt x="4427219" y="0"/>
                  </a:moveTo>
                  <a:lnTo>
                    <a:pt x="0" y="0"/>
                  </a:lnTo>
                  <a:lnTo>
                    <a:pt x="150495" y="304800"/>
                  </a:lnTo>
                  <a:lnTo>
                    <a:pt x="4276725" y="304800"/>
                  </a:lnTo>
                  <a:lnTo>
                    <a:pt x="4427219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1161776" y="2490216"/>
              <a:ext cx="4131945" cy="1137285"/>
            </a:xfrm>
            <a:custGeom>
              <a:avLst/>
              <a:gdLst/>
              <a:ahLst/>
              <a:cxnLst/>
              <a:rect l="l" t="t" r="r" b="b"/>
              <a:pathLst>
                <a:path w="4131944" h="1137285">
                  <a:moveTo>
                    <a:pt x="3938397" y="0"/>
                  </a:moveTo>
                  <a:lnTo>
                    <a:pt x="193167" y="0"/>
                  </a:lnTo>
                  <a:lnTo>
                    <a:pt x="148876" y="5101"/>
                  </a:lnTo>
                  <a:lnTo>
                    <a:pt x="108218" y="19634"/>
                  </a:lnTo>
                  <a:lnTo>
                    <a:pt x="72352" y="42437"/>
                  </a:lnTo>
                  <a:lnTo>
                    <a:pt x="42437" y="72352"/>
                  </a:lnTo>
                  <a:lnTo>
                    <a:pt x="19634" y="108218"/>
                  </a:lnTo>
                  <a:lnTo>
                    <a:pt x="5101" y="148876"/>
                  </a:lnTo>
                  <a:lnTo>
                    <a:pt x="0" y="193166"/>
                  </a:lnTo>
                  <a:lnTo>
                    <a:pt x="0" y="1136903"/>
                  </a:lnTo>
                  <a:lnTo>
                    <a:pt x="4131564" y="1136903"/>
                  </a:lnTo>
                  <a:lnTo>
                    <a:pt x="4131564" y="193166"/>
                  </a:lnTo>
                  <a:lnTo>
                    <a:pt x="4126462" y="148876"/>
                  </a:lnTo>
                  <a:lnTo>
                    <a:pt x="4111929" y="108218"/>
                  </a:lnTo>
                  <a:lnTo>
                    <a:pt x="4089126" y="72352"/>
                  </a:lnTo>
                  <a:lnTo>
                    <a:pt x="4059211" y="42437"/>
                  </a:lnTo>
                  <a:lnTo>
                    <a:pt x="4023345" y="19634"/>
                  </a:lnTo>
                  <a:lnTo>
                    <a:pt x="3982687" y="5101"/>
                  </a:lnTo>
                  <a:lnTo>
                    <a:pt x="3938397" y="0"/>
                  </a:lnTo>
                  <a:close/>
                </a:path>
              </a:pathLst>
            </a:custGeom>
            <a:solidFill>
              <a:srgbClr val="18D1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12459716" y="2819146"/>
            <a:ext cx="15328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160" dirty="0">
                <a:latin typeface="Tahoma"/>
                <a:cs typeface="Tahoma"/>
              </a:rPr>
              <a:t>Non</a:t>
            </a:r>
            <a:r>
              <a:rPr sz="2400" spc="-105" dirty="0">
                <a:latin typeface="Tahoma"/>
                <a:cs typeface="Tahoma"/>
              </a:rPr>
              <a:t>-</a:t>
            </a:r>
            <a:r>
              <a:rPr sz="2400" spc="55" dirty="0">
                <a:latin typeface="Tahoma"/>
                <a:cs typeface="Tahoma"/>
              </a:rPr>
              <a:t>l</a:t>
            </a:r>
            <a:r>
              <a:rPr sz="2400" spc="60" dirty="0">
                <a:latin typeface="Tahoma"/>
                <a:cs typeface="Tahoma"/>
              </a:rPr>
              <a:t>i</a:t>
            </a:r>
            <a:r>
              <a:rPr sz="2400" spc="100" dirty="0">
                <a:latin typeface="Tahoma"/>
                <a:cs typeface="Tahoma"/>
              </a:rPr>
              <a:t>near</a:t>
            </a:r>
            <a:endParaRPr sz="2400">
              <a:latin typeface="Tahoma"/>
              <a:cs typeface="Tahoma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2773679" y="5228844"/>
            <a:ext cx="4427220" cy="1137285"/>
            <a:chOff x="2773679" y="5228844"/>
            <a:chExt cx="4427220" cy="1137285"/>
          </a:xfrm>
        </p:grpSpPr>
        <p:sp>
          <p:nvSpPr>
            <p:cNvPr id="16" name="object 16"/>
            <p:cNvSpPr/>
            <p:nvPr/>
          </p:nvSpPr>
          <p:spPr>
            <a:xfrm>
              <a:off x="2773679" y="6060947"/>
              <a:ext cx="4427220" cy="304800"/>
            </a:xfrm>
            <a:custGeom>
              <a:avLst/>
              <a:gdLst/>
              <a:ahLst/>
              <a:cxnLst/>
              <a:rect l="l" t="t" r="r" b="b"/>
              <a:pathLst>
                <a:path w="4427220" h="304800">
                  <a:moveTo>
                    <a:pt x="4427220" y="0"/>
                  </a:moveTo>
                  <a:lnTo>
                    <a:pt x="0" y="0"/>
                  </a:lnTo>
                  <a:lnTo>
                    <a:pt x="150494" y="304800"/>
                  </a:lnTo>
                  <a:lnTo>
                    <a:pt x="4276725" y="304800"/>
                  </a:lnTo>
                  <a:lnTo>
                    <a:pt x="4427220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924555" y="5228844"/>
              <a:ext cx="4131945" cy="1137285"/>
            </a:xfrm>
            <a:custGeom>
              <a:avLst/>
              <a:gdLst/>
              <a:ahLst/>
              <a:cxnLst/>
              <a:rect l="l" t="t" r="r" b="b"/>
              <a:pathLst>
                <a:path w="4131945" h="1137285">
                  <a:moveTo>
                    <a:pt x="3938397" y="0"/>
                  </a:moveTo>
                  <a:lnTo>
                    <a:pt x="193167" y="0"/>
                  </a:lnTo>
                  <a:lnTo>
                    <a:pt x="148876" y="5101"/>
                  </a:lnTo>
                  <a:lnTo>
                    <a:pt x="108218" y="19634"/>
                  </a:lnTo>
                  <a:lnTo>
                    <a:pt x="72352" y="42437"/>
                  </a:lnTo>
                  <a:lnTo>
                    <a:pt x="42437" y="72352"/>
                  </a:lnTo>
                  <a:lnTo>
                    <a:pt x="19634" y="108218"/>
                  </a:lnTo>
                  <a:lnTo>
                    <a:pt x="5101" y="148876"/>
                  </a:lnTo>
                  <a:lnTo>
                    <a:pt x="0" y="193166"/>
                  </a:lnTo>
                  <a:lnTo>
                    <a:pt x="0" y="1136903"/>
                  </a:lnTo>
                  <a:lnTo>
                    <a:pt x="4131564" y="1136903"/>
                  </a:lnTo>
                  <a:lnTo>
                    <a:pt x="4131564" y="193166"/>
                  </a:lnTo>
                  <a:lnTo>
                    <a:pt x="4126462" y="148876"/>
                  </a:lnTo>
                  <a:lnTo>
                    <a:pt x="4111929" y="108218"/>
                  </a:lnTo>
                  <a:lnTo>
                    <a:pt x="4089126" y="72352"/>
                  </a:lnTo>
                  <a:lnTo>
                    <a:pt x="4059211" y="42437"/>
                  </a:lnTo>
                  <a:lnTo>
                    <a:pt x="4023345" y="19634"/>
                  </a:lnTo>
                  <a:lnTo>
                    <a:pt x="3982687" y="5101"/>
                  </a:lnTo>
                  <a:lnTo>
                    <a:pt x="3938397" y="0"/>
                  </a:lnTo>
                  <a:close/>
                </a:path>
              </a:pathLst>
            </a:custGeom>
            <a:solidFill>
              <a:srgbClr val="69BD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4269740" y="5548121"/>
            <a:ext cx="13950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100" dirty="0">
                <a:latin typeface="Tahoma"/>
                <a:cs typeface="Tahoma"/>
              </a:rPr>
              <a:t>Branched</a:t>
            </a:r>
            <a:endParaRPr sz="2400">
              <a:latin typeface="Tahoma"/>
              <a:cs typeface="Tahoma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9346692" y="5228844"/>
            <a:ext cx="4427220" cy="1137285"/>
            <a:chOff x="9346692" y="5228844"/>
            <a:chExt cx="4427220" cy="1137285"/>
          </a:xfrm>
        </p:grpSpPr>
        <p:sp>
          <p:nvSpPr>
            <p:cNvPr id="20" name="object 20"/>
            <p:cNvSpPr/>
            <p:nvPr/>
          </p:nvSpPr>
          <p:spPr>
            <a:xfrm>
              <a:off x="9346692" y="6060947"/>
              <a:ext cx="4427220" cy="304800"/>
            </a:xfrm>
            <a:custGeom>
              <a:avLst/>
              <a:gdLst/>
              <a:ahLst/>
              <a:cxnLst/>
              <a:rect l="l" t="t" r="r" b="b"/>
              <a:pathLst>
                <a:path w="4427219" h="304800">
                  <a:moveTo>
                    <a:pt x="4427219" y="0"/>
                  </a:moveTo>
                  <a:lnTo>
                    <a:pt x="0" y="0"/>
                  </a:lnTo>
                  <a:lnTo>
                    <a:pt x="150494" y="304800"/>
                  </a:lnTo>
                  <a:lnTo>
                    <a:pt x="4276725" y="304800"/>
                  </a:lnTo>
                  <a:lnTo>
                    <a:pt x="4427219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9497568" y="5228844"/>
              <a:ext cx="4131945" cy="1137285"/>
            </a:xfrm>
            <a:custGeom>
              <a:avLst/>
              <a:gdLst/>
              <a:ahLst/>
              <a:cxnLst/>
              <a:rect l="l" t="t" r="r" b="b"/>
              <a:pathLst>
                <a:path w="4131944" h="1137285">
                  <a:moveTo>
                    <a:pt x="3938397" y="0"/>
                  </a:moveTo>
                  <a:lnTo>
                    <a:pt x="193166" y="0"/>
                  </a:lnTo>
                  <a:lnTo>
                    <a:pt x="148876" y="5101"/>
                  </a:lnTo>
                  <a:lnTo>
                    <a:pt x="108218" y="19634"/>
                  </a:lnTo>
                  <a:lnTo>
                    <a:pt x="72352" y="42437"/>
                  </a:lnTo>
                  <a:lnTo>
                    <a:pt x="42437" y="72352"/>
                  </a:lnTo>
                  <a:lnTo>
                    <a:pt x="19634" y="108218"/>
                  </a:lnTo>
                  <a:lnTo>
                    <a:pt x="5101" y="148876"/>
                  </a:lnTo>
                  <a:lnTo>
                    <a:pt x="0" y="193166"/>
                  </a:lnTo>
                  <a:lnTo>
                    <a:pt x="0" y="1136903"/>
                  </a:lnTo>
                  <a:lnTo>
                    <a:pt x="4131564" y="1136903"/>
                  </a:lnTo>
                  <a:lnTo>
                    <a:pt x="4131564" y="193166"/>
                  </a:lnTo>
                  <a:lnTo>
                    <a:pt x="4126462" y="148876"/>
                  </a:lnTo>
                  <a:lnTo>
                    <a:pt x="4111929" y="108218"/>
                  </a:lnTo>
                  <a:lnTo>
                    <a:pt x="4089126" y="72352"/>
                  </a:lnTo>
                  <a:lnTo>
                    <a:pt x="4059211" y="42437"/>
                  </a:lnTo>
                  <a:lnTo>
                    <a:pt x="4023345" y="19634"/>
                  </a:lnTo>
                  <a:lnTo>
                    <a:pt x="3982687" y="5101"/>
                  </a:lnTo>
                  <a:lnTo>
                    <a:pt x="3938397" y="0"/>
                  </a:lnTo>
                  <a:close/>
                </a:path>
              </a:pathLst>
            </a:custGeom>
            <a:solidFill>
              <a:srgbClr val="A8D0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10722609" y="5548121"/>
            <a:ext cx="167258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70" dirty="0">
                <a:latin typeface="Tahoma"/>
                <a:cs typeface="Tahoma"/>
              </a:rPr>
              <a:t>L</a:t>
            </a:r>
            <a:r>
              <a:rPr sz="2400" spc="30" dirty="0">
                <a:latin typeface="Tahoma"/>
                <a:cs typeface="Tahoma"/>
              </a:rPr>
              <a:t>i</a:t>
            </a:r>
            <a:r>
              <a:rPr sz="2400" spc="60" dirty="0">
                <a:latin typeface="Tahoma"/>
                <a:cs typeface="Tahoma"/>
              </a:rPr>
              <a:t>g</a:t>
            </a:r>
            <a:r>
              <a:rPr sz="2400" spc="65" dirty="0">
                <a:latin typeface="Tahoma"/>
                <a:cs typeface="Tahoma"/>
              </a:rPr>
              <a:t>h</a:t>
            </a:r>
            <a:r>
              <a:rPr sz="2400" spc="35" dirty="0">
                <a:latin typeface="Tahoma"/>
                <a:cs typeface="Tahoma"/>
              </a:rPr>
              <a:t>t</a:t>
            </a:r>
            <a:r>
              <a:rPr sz="2400" spc="90" dirty="0">
                <a:latin typeface="Tahoma"/>
                <a:cs typeface="Tahoma"/>
              </a:rPr>
              <a:t>w</a:t>
            </a:r>
            <a:r>
              <a:rPr sz="2400" spc="30" dirty="0">
                <a:latin typeface="Tahoma"/>
                <a:cs typeface="Tahoma"/>
              </a:rPr>
              <a:t>ei</a:t>
            </a:r>
            <a:r>
              <a:rPr sz="2400" spc="55" dirty="0">
                <a:latin typeface="Tahoma"/>
                <a:cs typeface="Tahoma"/>
              </a:rPr>
              <a:t>g</a:t>
            </a:r>
            <a:r>
              <a:rPr sz="2400" spc="85" dirty="0">
                <a:latin typeface="Tahoma"/>
                <a:cs typeface="Tahoma"/>
              </a:rPr>
              <a:t>ht</a:t>
            </a:r>
            <a:endParaRPr sz="2400">
              <a:latin typeface="Tahoma"/>
              <a:cs typeface="Tahoma"/>
            </a:endParaRPr>
          </a:p>
        </p:txBody>
      </p:sp>
      <p:pic>
        <p:nvPicPr>
          <p:cNvPr id="23" name="object 2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112764" y="757427"/>
            <a:ext cx="4078224" cy="365759"/>
          </a:xfrm>
          <a:prstGeom prst="rect">
            <a:avLst/>
          </a:prstGeom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07200" y="306451"/>
            <a:ext cx="264160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70" dirty="0">
                <a:solidFill>
                  <a:srgbClr val="3E3E3E"/>
                </a:solidFill>
                <a:latin typeface="Arial"/>
                <a:cs typeface="Arial"/>
              </a:rPr>
              <a:t>Features</a:t>
            </a:r>
            <a:r>
              <a:rPr spc="-10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80" dirty="0">
                <a:solidFill>
                  <a:srgbClr val="3E3E3E"/>
                </a:solidFill>
                <a:latin typeface="Arial"/>
                <a:cs typeface="Arial"/>
              </a:rPr>
              <a:t>of</a:t>
            </a:r>
            <a:r>
              <a:rPr spc="-8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60" dirty="0">
                <a:solidFill>
                  <a:srgbClr val="3E3E3E"/>
                </a:solidFill>
                <a:latin typeface="Arial"/>
                <a:cs typeface="Arial"/>
              </a:rPr>
              <a:t>Git</a:t>
            </a:r>
          </a:p>
        </p:txBody>
      </p:sp>
      <p:sp>
        <p:nvSpPr>
          <p:cNvPr id="4" name="object 4"/>
          <p:cNvSpPr/>
          <p:nvPr/>
        </p:nvSpPr>
        <p:spPr>
          <a:xfrm>
            <a:off x="992124" y="3322320"/>
            <a:ext cx="4427220" cy="304800"/>
          </a:xfrm>
          <a:custGeom>
            <a:avLst/>
            <a:gdLst/>
            <a:ahLst/>
            <a:cxnLst/>
            <a:rect l="l" t="t" r="r" b="b"/>
            <a:pathLst>
              <a:path w="4427220" h="304800">
                <a:moveTo>
                  <a:pt x="4427220" y="0"/>
                </a:moveTo>
                <a:lnTo>
                  <a:pt x="0" y="0"/>
                </a:lnTo>
                <a:lnTo>
                  <a:pt x="150482" y="304800"/>
                </a:lnTo>
                <a:lnTo>
                  <a:pt x="4276725" y="304800"/>
                </a:lnTo>
                <a:lnTo>
                  <a:pt x="4427220" y="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41475" y="2490216"/>
            <a:ext cx="4133215" cy="1137285"/>
          </a:xfrm>
          <a:custGeom>
            <a:avLst/>
            <a:gdLst/>
            <a:ahLst/>
            <a:cxnLst/>
            <a:rect l="l" t="t" r="r" b="b"/>
            <a:pathLst>
              <a:path w="4133215" h="1137285">
                <a:moveTo>
                  <a:pt x="3939921" y="0"/>
                </a:moveTo>
                <a:lnTo>
                  <a:pt x="193167" y="0"/>
                </a:lnTo>
                <a:lnTo>
                  <a:pt x="148880" y="5101"/>
                </a:lnTo>
                <a:lnTo>
                  <a:pt x="108223" y="19634"/>
                </a:lnTo>
                <a:lnTo>
                  <a:pt x="72357" y="42437"/>
                </a:lnTo>
                <a:lnTo>
                  <a:pt x="42441" y="72352"/>
                </a:lnTo>
                <a:lnTo>
                  <a:pt x="19636" y="108218"/>
                </a:lnTo>
                <a:lnTo>
                  <a:pt x="5102" y="148876"/>
                </a:lnTo>
                <a:lnTo>
                  <a:pt x="0" y="193166"/>
                </a:lnTo>
                <a:lnTo>
                  <a:pt x="0" y="1136903"/>
                </a:lnTo>
                <a:lnTo>
                  <a:pt x="4133088" y="1136903"/>
                </a:lnTo>
                <a:lnTo>
                  <a:pt x="4133088" y="193166"/>
                </a:lnTo>
                <a:lnTo>
                  <a:pt x="4127986" y="148876"/>
                </a:lnTo>
                <a:lnTo>
                  <a:pt x="4113453" y="108218"/>
                </a:lnTo>
                <a:lnTo>
                  <a:pt x="4090650" y="72352"/>
                </a:lnTo>
                <a:lnTo>
                  <a:pt x="4060735" y="42437"/>
                </a:lnTo>
                <a:lnTo>
                  <a:pt x="4024869" y="19634"/>
                </a:lnTo>
                <a:lnTo>
                  <a:pt x="3984211" y="5101"/>
                </a:lnTo>
                <a:lnTo>
                  <a:pt x="3939921" y="0"/>
                </a:lnTo>
                <a:close/>
              </a:path>
            </a:pathLst>
          </a:custGeom>
          <a:solidFill>
            <a:srgbClr val="FFA7A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905505" y="2802382"/>
            <a:ext cx="6045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40" dirty="0">
                <a:solidFill>
                  <a:srgbClr val="3E3E3E"/>
                </a:solidFill>
                <a:latin typeface="Tahoma"/>
                <a:cs typeface="Tahoma"/>
              </a:rPr>
              <a:t>Fa</a:t>
            </a:r>
            <a:r>
              <a:rPr sz="2400" spc="30" dirty="0">
                <a:solidFill>
                  <a:srgbClr val="3E3E3E"/>
                </a:solidFill>
                <a:latin typeface="Tahoma"/>
                <a:cs typeface="Tahoma"/>
              </a:rPr>
              <a:t>s</a:t>
            </a:r>
            <a:r>
              <a:rPr sz="2400" spc="40" dirty="0">
                <a:solidFill>
                  <a:srgbClr val="3E3E3E"/>
                </a:solidFill>
                <a:latin typeface="Tahoma"/>
                <a:cs typeface="Tahoma"/>
              </a:rPr>
              <a:t>t</a:t>
            </a:r>
            <a:endParaRPr sz="2400">
              <a:latin typeface="Tahoma"/>
              <a:cs typeface="Tahoma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6001511" y="2490216"/>
            <a:ext cx="4427220" cy="1137285"/>
            <a:chOff x="6001511" y="2490216"/>
            <a:chExt cx="4427220" cy="1137285"/>
          </a:xfrm>
        </p:grpSpPr>
        <p:sp>
          <p:nvSpPr>
            <p:cNvPr id="8" name="object 8"/>
            <p:cNvSpPr/>
            <p:nvPr/>
          </p:nvSpPr>
          <p:spPr>
            <a:xfrm>
              <a:off x="6001511" y="3322319"/>
              <a:ext cx="4427220" cy="304800"/>
            </a:xfrm>
            <a:custGeom>
              <a:avLst/>
              <a:gdLst/>
              <a:ahLst/>
              <a:cxnLst/>
              <a:rect l="l" t="t" r="r" b="b"/>
              <a:pathLst>
                <a:path w="4427220" h="304800">
                  <a:moveTo>
                    <a:pt x="4427220" y="0"/>
                  </a:moveTo>
                  <a:lnTo>
                    <a:pt x="0" y="0"/>
                  </a:lnTo>
                  <a:lnTo>
                    <a:pt x="150495" y="304800"/>
                  </a:lnTo>
                  <a:lnTo>
                    <a:pt x="4276724" y="304800"/>
                  </a:lnTo>
                  <a:lnTo>
                    <a:pt x="4427220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152387" y="2490216"/>
              <a:ext cx="4131945" cy="1137285"/>
            </a:xfrm>
            <a:custGeom>
              <a:avLst/>
              <a:gdLst/>
              <a:ahLst/>
              <a:cxnLst/>
              <a:rect l="l" t="t" r="r" b="b"/>
              <a:pathLst>
                <a:path w="4131945" h="1137285">
                  <a:moveTo>
                    <a:pt x="3938396" y="0"/>
                  </a:moveTo>
                  <a:lnTo>
                    <a:pt x="193166" y="0"/>
                  </a:lnTo>
                  <a:lnTo>
                    <a:pt x="148876" y="5101"/>
                  </a:lnTo>
                  <a:lnTo>
                    <a:pt x="108218" y="19634"/>
                  </a:lnTo>
                  <a:lnTo>
                    <a:pt x="72352" y="42437"/>
                  </a:lnTo>
                  <a:lnTo>
                    <a:pt x="42437" y="72352"/>
                  </a:lnTo>
                  <a:lnTo>
                    <a:pt x="19634" y="108218"/>
                  </a:lnTo>
                  <a:lnTo>
                    <a:pt x="5101" y="148876"/>
                  </a:lnTo>
                  <a:lnTo>
                    <a:pt x="0" y="193166"/>
                  </a:lnTo>
                  <a:lnTo>
                    <a:pt x="0" y="1136903"/>
                  </a:lnTo>
                  <a:lnTo>
                    <a:pt x="4131564" y="1136903"/>
                  </a:lnTo>
                  <a:lnTo>
                    <a:pt x="4131564" y="193166"/>
                  </a:lnTo>
                  <a:lnTo>
                    <a:pt x="4126462" y="148876"/>
                  </a:lnTo>
                  <a:lnTo>
                    <a:pt x="4111929" y="108218"/>
                  </a:lnTo>
                  <a:lnTo>
                    <a:pt x="4089126" y="72352"/>
                  </a:lnTo>
                  <a:lnTo>
                    <a:pt x="4059211" y="42437"/>
                  </a:lnTo>
                  <a:lnTo>
                    <a:pt x="4023345" y="19634"/>
                  </a:lnTo>
                  <a:lnTo>
                    <a:pt x="3982687" y="5101"/>
                  </a:lnTo>
                  <a:lnTo>
                    <a:pt x="3938396" y="0"/>
                  </a:lnTo>
                  <a:close/>
                </a:path>
              </a:pathLst>
            </a:custGeom>
            <a:solidFill>
              <a:srgbClr val="FFC5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7296150" y="2802382"/>
            <a:ext cx="18637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85" dirty="0">
                <a:solidFill>
                  <a:srgbClr val="3E3E3E"/>
                </a:solidFill>
                <a:latin typeface="Tahoma"/>
                <a:cs typeface="Tahoma"/>
              </a:rPr>
              <a:t>Open-source</a:t>
            </a:r>
            <a:endParaRPr sz="2400">
              <a:latin typeface="Tahoma"/>
              <a:cs typeface="Tahoma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11010900" y="2490216"/>
            <a:ext cx="4427220" cy="1137285"/>
            <a:chOff x="11010900" y="2490216"/>
            <a:chExt cx="4427220" cy="1137285"/>
          </a:xfrm>
        </p:grpSpPr>
        <p:sp>
          <p:nvSpPr>
            <p:cNvPr id="12" name="object 12"/>
            <p:cNvSpPr/>
            <p:nvPr/>
          </p:nvSpPr>
          <p:spPr>
            <a:xfrm>
              <a:off x="11010900" y="3322319"/>
              <a:ext cx="4427220" cy="304800"/>
            </a:xfrm>
            <a:custGeom>
              <a:avLst/>
              <a:gdLst/>
              <a:ahLst/>
              <a:cxnLst/>
              <a:rect l="l" t="t" r="r" b="b"/>
              <a:pathLst>
                <a:path w="4427219" h="304800">
                  <a:moveTo>
                    <a:pt x="4427219" y="0"/>
                  </a:moveTo>
                  <a:lnTo>
                    <a:pt x="0" y="0"/>
                  </a:lnTo>
                  <a:lnTo>
                    <a:pt x="150495" y="304800"/>
                  </a:lnTo>
                  <a:lnTo>
                    <a:pt x="4276725" y="304800"/>
                  </a:lnTo>
                  <a:lnTo>
                    <a:pt x="4427219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1161776" y="2490216"/>
              <a:ext cx="4131945" cy="1137285"/>
            </a:xfrm>
            <a:custGeom>
              <a:avLst/>
              <a:gdLst/>
              <a:ahLst/>
              <a:cxnLst/>
              <a:rect l="l" t="t" r="r" b="b"/>
              <a:pathLst>
                <a:path w="4131944" h="1137285">
                  <a:moveTo>
                    <a:pt x="3938397" y="0"/>
                  </a:moveTo>
                  <a:lnTo>
                    <a:pt x="193167" y="0"/>
                  </a:lnTo>
                  <a:lnTo>
                    <a:pt x="148876" y="5101"/>
                  </a:lnTo>
                  <a:lnTo>
                    <a:pt x="108218" y="19634"/>
                  </a:lnTo>
                  <a:lnTo>
                    <a:pt x="72352" y="42437"/>
                  </a:lnTo>
                  <a:lnTo>
                    <a:pt x="42437" y="72352"/>
                  </a:lnTo>
                  <a:lnTo>
                    <a:pt x="19634" y="108218"/>
                  </a:lnTo>
                  <a:lnTo>
                    <a:pt x="5101" y="148876"/>
                  </a:lnTo>
                  <a:lnTo>
                    <a:pt x="0" y="193166"/>
                  </a:lnTo>
                  <a:lnTo>
                    <a:pt x="0" y="1136903"/>
                  </a:lnTo>
                  <a:lnTo>
                    <a:pt x="4131564" y="1136903"/>
                  </a:lnTo>
                  <a:lnTo>
                    <a:pt x="4131564" y="193166"/>
                  </a:lnTo>
                  <a:lnTo>
                    <a:pt x="4126462" y="148876"/>
                  </a:lnTo>
                  <a:lnTo>
                    <a:pt x="4111929" y="108218"/>
                  </a:lnTo>
                  <a:lnTo>
                    <a:pt x="4089126" y="72352"/>
                  </a:lnTo>
                  <a:lnTo>
                    <a:pt x="4059211" y="42437"/>
                  </a:lnTo>
                  <a:lnTo>
                    <a:pt x="4023345" y="19634"/>
                  </a:lnTo>
                  <a:lnTo>
                    <a:pt x="3982687" y="5101"/>
                  </a:lnTo>
                  <a:lnTo>
                    <a:pt x="3938397" y="0"/>
                  </a:lnTo>
                  <a:close/>
                </a:path>
              </a:pathLst>
            </a:custGeom>
            <a:solidFill>
              <a:srgbClr val="18D1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12653264" y="2819146"/>
            <a:ext cx="11449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65" dirty="0">
                <a:latin typeface="Tahoma"/>
                <a:cs typeface="Tahoma"/>
              </a:rPr>
              <a:t>Reliable</a:t>
            </a:r>
            <a:endParaRPr sz="2400">
              <a:latin typeface="Tahoma"/>
              <a:cs typeface="Tahoma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2773679" y="5228844"/>
            <a:ext cx="4427220" cy="1137285"/>
            <a:chOff x="2773679" y="5228844"/>
            <a:chExt cx="4427220" cy="1137285"/>
          </a:xfrm>
        </p:grpSpPr>
        <p:sp>
          <p:nvSpPr>
            <p:cNvPr id="16" name="object 16"/>
            <p:cNvSpPr/>
            <p:nvPr/>
          </p:nvSpPr>
          <p:spPr>
            <a:xfrm>
              <a:off x="2773679" y="6060947"/>
              <a:ext cx="4427220" cy="304800"/>
            </a:xfrm>
            <a:custGeom>
              <a:avLst/>
              <a:gdLst/>
              <a:ahLst/>
              <a:cxnLst/>
              <a:rect l="l" t="t" r="r" b="b"/>
              <a:pathLst>
                <a:path w="4427220" h="304800">
                  <a:moveTo>
                    <a:pt x="4427220" y="0"/>
                  </a:moveTo>
                  <a:lnTo>
                    <a:pt x="0" y="0"/>
                  </a:lnTo>
                  <a:lnTo>
                    <a:pt x="150494" y="304800"/>
                  </a:lnTo>
                  <a:lnTo>
                    <a:pt x="4276725" y="304800"/>
                  </a:lnTo>
                  <a:lnTo>
                    <a:pt x="4427220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924555" y="5228844"/>
              <a:ext cx="4131945" cy="1137285"/>
            </a:xfrm>
            <a:custGeom>
              <a:avLst/>
              <a:gdLst/>
              <a:ahLst/>
              <a:cxnLst/>
              <a:rect l="l" t="t" r="r" b="b"/>
              <a:pathLst>
                <a:path w="4131945" h="1137285">
                  <a:moveTo>
                    <a:pt x="3938397" y="0"/>
                  </a:moveTo>
                  <a:lnTo>
                    <a:pt x="193167" y="0"/>
                  </a:lnTo>
                  <a:lnTo>
                    <a:pt x="148876" y="5101"/>
                  </a:lnTo>
                  <a:lnTo>
                    <a:pt x="108218" y="19634"/>
                  </a:lnTo>
                  <a:lnTo>
                    <a:pt x="72352" y="42437"/>
                  </a:lnTo>
                  <a:lnTo>
                    <a:pt x="42437" y="72352"/>
                  </a:lnTo>
                  <a:lnTo>
                    <a:pt x="19634" y="108218"/>
                  </a:lnTo>
                  <a:lnTo>
                    <a:pt x="5101" y="148876"/>
                  </a:lnTo>
                  <a:lnTo>
                    <a:pt x="0" y="193166"/>
                  </a:lnTo>
                  <a:lnTo>
                    <a:pt x="0" y="1136903"/>
                  </a:lnTo>
                  <a:lnTo>
                    <a:pt x="4131564" y="1136903"/>
                  </a:lnTo>
                  <a:lnTo>
                    <a:pt x="4131564" y="193166"/>
                  </a:lnTo>
                  <a:lnTo>
                    <a:pt x="4126462" y="148876"/>
                  </a:lnTo>
                  <a:lnTo>
                    <a:pt x="4111929" y="108218"/>
                  </a:lnTo>
                  <a:lnTo>
                    <a:pt x="4089126" y="72352"/>
                  </a:lnTo>
                  <a:lnTo>
                    <a:pt x="4059211" y="42437"/>
                  </a:lnTo>
                  <a:lnTo>
                    <a:pt x="4023345" y="19634"/>
                  </a:lnTo>
                  <a:lnTo>
                    <a:pt x="3982687" y="5101"/>
                  </a:lnTo>
                  <a:lnTo>
                    <a:pt x="3938397" y="0"/>
                  </a:lnTo>
                  <a:close/>
                </a:path>
              </a:pathLst>
            </a:custGeom>
            <a:solidFill>
              <a:srgbClr val="69BD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4472432" y="5548121"/>
            <a:ext cx="99186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70" dirty="0">
                <a:latin typeface="Tahoma"/>
                <a:cs typeface="Tahoma"/>
              </a:rPr>
              <a:t>Secure</a:t>
            </a:r>
            <a:endParaRPr sz="2400">
              <a:latin typeface="Tahoma"/>
              <a:cs typeface="Tahoma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9346692" y="5228844"/>
            <a:ext cx="4427220" cy="1137285"/>
            <a:chOff x="9346692" y="5228844"/>
            <a:chExt cx="4427220" cy="1137285"/>
          </a:xfrm>
        </p:grpSpPr>
        <p:sp>
          <p:nvSpPr>
            <p:cNvPr id="20" name="object 20"/>
            <p:cNvSpPr/>
            <p:nvPr/>
          </p:nvSpPr>
          <p:spPr>
            <a:xfrm>
              <a:off x="9346692" y="6060947"/>
              <a:ext cx="4427220" cy="304800"/>
            </a:xfrm>
            <a:custGeom>
              <a:avLst/>
              <a:gdLst/>
              <a:ahLst/>
              <a:cxnLst/>
              <a:rect l="l" t="t" r="r" b="b"/>
              <a:pathLst>
                <a:path w="4427219" h="304800">
                  <a:moveTo>
                    <a:pt x="4427219" y="0"/>
                  </a:moveTo>
                  <a:lnTo>
                    <a:pt x="0" y="0"/>
                  </a:lnTo>
                  <a:lnTo>
                    <a:pt x="150494" y="304800"/>
                  </a:lnTo>
                  <a:lnTo>
                    <a:pt x="4276725" y="304800"/>
                  </a:lnTo>
                  <a:lnTo>
                    <a:pt x="4427219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9497568" y="5228844"/>
              <a:ext cx="4131945" cy="1137285"/>
            </a:xfrm>
            <a:custGeom>
              <a:avLst/>
              <a:gdLst/>
              <a:ahLst/>
              <a:cxnLst/>
              <a:rect l="l" t="t" r="r" b="b"/>
              <a:pathLst>
                <a:path w="4131944" h="1137285">
                  <a:moveTo>
                    <a:pt x="3938397" y="0"/>
                  </a:moveTo>
                  <a:lnTo>
                    <a:pt x="193166" y="0"/>
                  </a:lnTo>
                  <a:lnTo>
                    <a:pt x="148876" y="5101"/>
                  </a:lnTo>
                  <a:lnTo>
                    <a:pt x="108218" y="19634"/>
                  </a:lnTo>
                  <a:lnTo>
                    <a:pt x="72352" y="42437"/>
                  </a:lnTo>
                  <a:lnTo>
                    <a:pt x="42437" y="72352"/>
                  </a:lnTo>
                  <a:lnTo>
                    <a:pt x="19634" y="108218"/>
                  </a:lnTo>
                  <a:lnTo>
                    <a:pt x="5101" y="148876"/>
                  </a:lnTo>
                  <a:lnTo>
                    <a:pt x="0" y="193166"/>
                  </a:lnTo>
                  <a:lnTo>
                    <a:pt x="0" y="1136903"/>
                  </a:lnTo>
                  <a:lnTo>
                    <a:pt x="4131564" y="1136903"/>
                  </a:lnTo>
                  <a:lnTo>
                    <a:pt x="4131564" y="193166"/>
                  </a:lnTo>
                  <a:lnTo>
                    <a:pt x="4126462" y="148876"/>
                  </a:lnTo>
                  <a:lnTo>
                    <a:pt x="4111929" y="108218"/>
                  </a:lnTo>
                  <a:lnTo>
                    <a:pt x="4089126" y="72352"/>
                  </a:lnTo>
                  <a:lnTo>
                    <a:pt x="4059211" y="42437"/>
                  </a:lnTo>
                  <a:lnTo>
                    <a:pt x="4023345" y="19634"/>
                  </a:lnTo>
                  <a:lnTo>
                    <a:pt x="3982687" y="5101"/>
                  </a:lnTo>
                  <a:lnTo>
                    <a:pt x="3938397" y="0"/>
                  </a:lnTo>
                  <a:close/>
                </a:path>
              </a:pathLst>
            </a:custGeom>
            <a:solidFill>
              <a:srgbClr val="A8D0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10734802" y="5548121"/>
            <a:ext cx="164718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80" dirty="0">
                <a:latin typeface="Tahoma"/>
                <a:cs typeface="Tahoma"/>
              </a:rPr>
              <a:t>Economical</a:t>
            </a:r>
            <a:endParaRPr sz="2400">
              <a:latin typeface="Tahoma"/>
              <a:cs typeface="Tahoma"/>
            </a:endParaRPr>
          </a:p>
        </p:txBody>
      </p:sp>
      <p:pic>
        <p:nvPicPr>
          <p:cNvPr id="23" name="object 2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112764" y="757427"/>
            <a:ext cx="4078224" cy="365759"/>
          </a:xfrm>
          <a:prstGeom prst="rect">
            <a:avLst/>
          </a:prstGeom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545071" y="306451"/>
            <a:ext cx="316484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45" dirty="0">
                <a:solidFill>
                  <a:srgbClr val="3E3E3E"/>
                </a:solidFill>
                <a:latin typeface="Arial"/>
                <a:cs typeface="Arial"/>
              </a:rPr>
              <a:t>Advantages</a:t>
            </a:r>
            <a:r>
              <a:rPr spc="-8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80" dirty="0">
                <a:solidFill>
                  <a:srgbClr val="3E3E3E"/>
                </a:solidFill>
                <a:latin typeface="Arial"/>
                <a:cs typeface="Arial"/>
              </a:rPr>
              <a:t>of</a:t>
            </a:r>
            <a:r>
              <a:rPr spc="-7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60" dirty="0">
                <a:solidFill>
                  <a:srgbClr val="3E3E3E"/>
                </a:solidFill>
                <a:latin typeface="Arial"/>
                <a:cs typeface="Arial"/>
              </a:rPr>
              <a:t>Git</a:t>
            </a:r>
          </a:p>
        </p:txBody>
      </p:sp>
      <p:sp>
        <p:nvSpPr>
          <p:cNvPr id="4" name="object 4"/>
          <p:cNvSpPr/>
          <p:nvPr/>
        </p:nvSpPr>
        <p:spPr>
          <a:xfrm>
            <a:off x="6444996" y="2954527"/>
            <a:ext cx="3525520" cy="3517900"/>
          </a:xfrm>
          <a:custGeom>
            <a:avLst/>
            <a:gdLst/>
            <a:ahLst/>
            <a:cxnLst/>
            <a:rect l="l" t="t" r="r" b="b"/>
            <a:pathLst>
              <a:path w="3525520" h="3517900">
                <a:moveTo>
                  <a:pt x="2001918" y="3505200"/>
                </a:moveTo>
                <a:lnTo>
                  <a:pt x="1523093" y="3505200"/>
                </a:lnTo>
                <a:lnTo>
                  <a:pt x="1570253" y="3517900"/>
                </a:lnTo>
                <a:lnTo>
                  <a:pt x="1954758" y="3517900"/>
                </a:lnTo>
                <a:lnTo>
                  <a:pt x="2001918" y="3505200"/>
                </a:lnTo>
                <a:close/>
              </a:path>
              <a:path w="3525520" h="3517900">
                <a:moveTo>
                  <a:pt x="2186444" y="3467100"/>
                </a:moveTo>
                <a:lnTo>
                  <a:pt x="1338567" y="3467100"/>
                </a:lnTo>
                <a:lnTo>
                  <a:pt x="1476328" y="3505200"/>
                </a:lnTo>
                <a:lnTo>
                  <a:pt x="2048683" y="3505200"/>
                </a:lnTo>
                <a:lnTo>
                  <a:pt x="2186444" y="3467100"/>
                </a:lnTo>
                <a:close/>
              </a:path>
              <a:path w="3525520" h="3517900">
                <a:moveTo>
                  <a:pt x="2140963" y="38100"/>
                </a:moveTo>
                <a:lnTo>
                  <a:pt x="1384048" y="38100"/>
                </a:lnTo>
                <a:lnTo>
                  <a:pt x="1161424" y="101600"/>
                </a:lnTo>
                <a:lnTo>
                  <a:pt x="1118417" y="127000"/>
                </a:lnTo>
                <a:lnTo>
                  <a:pt x="1075955" y="139700"/>
                </a:lnTo>
                <a:lnTo>
                  <a:pt x="1034055" y="165100"/>
                </a:lnTo>
                <a:lnTo>
                  <a:pt x="992733" y="177800"/>
                </a:lnTo>
                <a:lnTo>
                  <a:pt x="952006" y="203200"/>
                </a:lnTo>
                <a:lnTo>
                  <a:pt x="911891" y="215900"/>
                </a:lnTo>
                <a:lnTo>
                  <a:pt x="872405" y="241300"/>
                </a:lnTo>
                <a:lnTo>
                  <a:pt x="833563" y="266700"/>
                </a:lnTo>
                <a:lnTo>
                  <a:pt x="795384" y="292100"/>
                </a:lnTo>
                <a:lnTo>
                  <a:pt x="757883" y="317500"/>
                </a:lnTo>
                <a:lnTo>
                  <a:pt x="721077" y="342900"/>
                </a:lnTo>
                <a:lnTo>
                  <a:pt x="684983" y="368300"/>
                </a:lnTo>
                <a:lnTo>
                  <a:pt x="649618" y="393700"/>
                </a:lnTo>
                <a:lnTo>
                  <a:pt x="614998" y="431800"/>
                </a:lnTo>
                <a:lnTo>
                  <a:pt x="581141" y="457200"/>
                </a:lnTo>
                <a:lnTo>
                  <a:pt x="548062" y="482600"/>
                </a:lnTo>
                <a:lnTo>
                  <a:pt x="515778" y="520700"/>
                </a:lnTo>
                <a:lnTo>
                  <a:pt x="484307" y="546100"/>
                </a:lnTo>
                <a:lnTo>
                  <a:pt x="453664" y="584200"/>
                </a:lnTo>
                <a:lnTo>
                  <a:pt x="423868" y="622300"/>
                </a:lnTo>
                <a:lnTo>
                  <a:pt x="394933" y="647700"/>
                </a:lnTo>
                <a:lnTo>
                  <a:pt x="366877" y="685800"/>
                </a:lnTo>
                <a:lnTo>
                  <a:pt x="339717" y="723900"/>
                </a:lnTo>
                <a:lnTo>
                  <a:pt x="313470" y="762000"/>
                </a:lnTo>
                <a:lnTo>
                  <a:pt x="288151" y="800100"/>
                </a:lnTo>
                <a:lnTo>
                  <a:pt x="263778" y="838200"/>
                </a:lnTo>
                <a:lnTo>
                  <a:pt x="240368" y="876300"/>
                </a:lnTo>
                <a:lnTo>
                  <a:pt x="217937" y="914400"/>
                </a:lnTo>
                <a:lnTo>
                  <a:pt x="196502" y="952500"/>
                </a:lnTo>
                <a:lnTo>
                  <a:pt x="176079" y="990600"/>
                </a:lnTo>
                <a:lnTo>
                  <a:pt x="156686" y="1041400"/>
                </a:lnTo>
                <a:lnTo>
                  <a:pt x="138338" y="1079500"/>
                </a:lnTo>
                <a:lnTo>
                  <a:pt x="121053" y="1117600"/>
                </a:lnTo>
                <a:lnTo>
                  <a:pt x="104848" y="1168400"/>
                </a:lnTo>
                <a:lnTo>
                  <a:pt x="89739" y="1206500"/>
                </a:lnTo>
                <a:lnTo>
                  <a:pt x="75742" y="1244600"/>
                </a:lnTo>
                <a:lnTo>
                  <a:pt x="62875" y="1295400"/>
                </a:lnTo>
                <a:lnTo>
                  <a:pt x="51154" y="1333500"/>
                </a:lnTo>
                <a:lnTo>
                  <a:pt x="40596" y="1384300"/>
                </a:lnTo>
                <a:lnTo>
                  <a:pt x="31218" y="1435100"/>
                </a:lnTo>
                <a:lnTo>
                  <a:pt x="23036" y="1473200"/>
                </a:lnTo>
                <a:lnTo>
                  <a:pt x="16066" y="1524000"/>
                </a:lnTo>
                <a:lnTo>
                  <a:pt x="10327" y="1574800"/>
                </a:lnTo>
                <a:lnTo>
                  <a:pt x="5834" y="1612900"/>
                </a:lnTo>
                <a:lnTo>
                  <a:pt x="2604" y="1663700"/>
                </a:lnTo>
                <a:lnTo>
                  <a:pt x="653" y="1714500"/>
                </a:lnTo>
                <a:lnTo>
                  <a:pt x="0" y="1765300"/>
                </a:lnTo>
                <a:lnTo>
                  <a:pt x="653" y="1816100"/>
                </a:lnTo>
                <a:lnTo>
                  <a:pt x="2604" y="1854200"/>
                </a:lnTo>
                <a:lnTo>
                  <a:pt x="5834" y="1905000"/>
                </a:lnTo>
                <a:lnTo>
                  <a:pt x="10327" y="1955800"/>
                </a:lnTo>
                <a:lnTo>
                  <a:pt x="16066" y="2006600"/>
                </a:lnTo>
                <a:lnTo>
                  <a:pt x="23036" y="2044700"/>
                </a:lnTo>
                <a:lnTo>
                  <a:pt x="31218" y="2095500"/>
                </a:lnTo>
                <a:lnTo>
                  <a:pt x="40596" y="2146300"/>
                </a:lnTo>
                <a:lnTo>
                  <a:pt x="51154" y="2184400"/>
                </a:lnTo>
                <a:lnTo>
                  <a:pt x="62875" y="2235200"/>
                </a:lnTo>
                <a:lnTo>
                  <a:pt x="75742" y="2273300"/>
                </a:lnTo>
                <a:lnTo>
                  <a:pt x="89739" y="2324100"/>
                </a:lnTo>
                <a:lnTo>
                  <a:pt x="104848" y="2362200"/>
                </a:lnTo>
                <a:lnTo>
                  <a:pt x="121053" y="2413000"/>
                </a:lnTo>
                <a:lnTo>
                  <a:pt x="138338" y="2451100"/>
                </a:lnTo>
                <a:lnTo>
                  <a:pt x="156686" y="2489200"/>
                </a:lnTo>
                <a:lnTo>
                  <a:pt x="176079" y="2527300"/>
                </a:lnTo>
                <a:lnTo>
                  <a:pt x="196502" y="2578100"/>
                </a:lnTo>
                <a:lnTo>
                  <a:pt x="217937" y="2616200"/>
                </a:lnTo>
                <a:lnTo>
                  <a:pt x="240368" y="2654300"/>
                </a:lnTo>
                <a:lnTo>
                  <a:pt x="263778" y="2692400"/>
                </a:lnTo>
                <a:lnTo>
                  <a:pt x="288151" y="2730500"/>
                </a:lnTo>
                <a:lnTo>
                  <a:pt x="313470" y="2768600"/>
                </a:lnTo>
                <a:lnTo>
                  <a:pt x="339717" y="2806700"/>
                </a:lnTo>
                <a:lnTo>
                  <a:pt x="366877" y="2844800"/>
                </a:lnTo>
                <a:lnTo>
                  <a:pt x="394933" y="2870200"/>
                </a:lnTo>
                <a:lnTo>
                  <a:pt x="423868" y="2908300"/>
                </a:lnTo>
                <a:lnTo>
                  <a:pt x="453664" y="2946400"/>
                </a:lnTo>
                <a:lnTo>
                  <a:pt x="484307" y="2971800"/>
                </a:lnTo>
                <a:lnTo>
                  <a:pt x="515778" y="3009900"/>
                </a:lnTo>
                <a:lnTo>
                  <a:pt x="548062" y="3035300"/>
                </a:lnTo>
                <a:lnTo>
                  <a:pt x="581141" y="3073400"/>
                </a:lnTo>
                <a:lnTo>
                  <a:pt x="614998" y="3098800"/>
                </a:lnTo>
                <a:lnTo>
                  <a:pt x="649618" y="3124200"/>
                </a:lnTo>
                <a:lnTo>
                  <a:pt x="684983" y="3162300"/>
                </a:lnTo>
                <a:lnTo>
                  <a:pt x="721077" y="3187700"/>
                </a:lnTo>
                <a:lnTo>
                  <a:pt x="757883" y="3213100"/>
                </a:lnTo>
                <a:lnTo>
                  <a:pt x="795384" y="3238500"/>
                </a:lnTo>
                <a:lnTo>
                  <a:pt x="833563" y="3263900"/>
                </a:lnTo>
                <a:lnTo>
                  <a:pt x="872405" y="3289300"/>
                </a:lnTo>
                <a:lnTo>
                  <a:pt x="911891" y="3302000"/>
                </a:lnTo>
                <a:lnTo>
                  <a:pt x="992733" y="3352800"/>
                </a:lnTo>
                <a:lnTo>
                  <a:pt x="1034055" y="3365500"/>
                </a:lnTo>
                <a:lnTo>
                  <a:pt x="1075955" y="3390900"/>
                </a:lnTo>
                <a:lnTo>
                  <a:pt x="1204959" y="3429000"/>
                </a:lnTo>
                <a:lnTo>
                  <a:pt x="1249006" y="3454400"/>
                </a:lnTo>
                <a:lnTo>
                  <a:pt x="1293547" y="3467100"/>
                </a:lnTo>
                <a:lnTo>
                  <a:pt x="2231464" y="3467100"/>
                </a:lnTo>
                <a:lnTo>
                  <a:pt x="2276005" y="3454400"/>
                </a:lnTo>
                <a:lnTo>
                  <a:pt x="2320052" y="3429000"/>
                </a:lnTo>
                <a:lnTo>
                  <a:pt x="2449056" y="3390900"/>
                </a:lnTo>
                <a:lnTo>
                  <a:pt x="2490956" y="3365500"/>
                </a:lnTo>
                <a:lnTo>
                  <a:pt x="2532278" y="3352800"/>
                </a:lnTo>
                <a:lnTo>
                  <a:pt x="2593062" y="3314700"/>
                </a:lnTo>
                <a:lnTo>
                  <a:pt x="1666390" y="3314700"/>
                </a:lnTo>
                <a:lnTo>
                  <a:pt x="1618900" y="3302000"/>
                </a:lnTo>
                <a:lnTo>
                  <a:pt x="1571819" y="3302000"/>
                </a:lnTo>
                <a:lnTo>
                  <a:pt x="1525168" y="3289300"/>
                </a:lnTo>
                <a:lnTo>
                  <a:pt x="1478967" y="3289300"/>
                </a:lnTo>
                <a:lnTo>
                  <a:pt x="1255482" y="3225800"/>
                </a:lnTo>
                <a:lnTo>
                  <a:pt x="1169998" y="3200400"/>
                </a:lnTo>
                <a:lnTo>
                  <a:pt x="1128179" y="3175000"/>
                </a:lnTo>
                <a:lnTo>
                  <a:pt x="1087006" y="3162300"/>
                </a:lnTo>
                <a:lnTo>
                  <a:pt x="1046498" y="3136900"/>
                </a:lnTo>
                <a:lnTo>
                  <a:pt x="1006678" y="3111500"/>
                </a:lnTo>
                <a:lnTo>
                  <a:pt x="967567" y="3098800"/>
                </a:lnTo>
                <a:lnTo>
                  <a:pt x="929187" y="3073400"/>
                </a:lnTo>
                <a:lnTo>
                  <a:pt x="891559" y="3048000"/>
                </a:lnTo>
                <a:lnTo>
                  <a:pt x="854705" y="3022600"/>
                </a:lnTo>
                <a:lnTo>
                  <a:pt x="818646" y="2997200"/>
                </a:lnTo>
                <a:lnTo>
                  <a:pt x="783403" y="2959100"/>
                </a:lnTo>
                <a:lnTo>
                  <a:pt x="748999" y="2933700"/>
                </a:lnTo>
                <a:lnTo>
                  <a:pt x="715455" y="2908300"/>
                </a:lnTo>
                <a:lnTo>
                  <a:pt x="682792" y="2870200"/>
                </a:lnTo>
                <a:lnTo>
                  <a:pt x="651031" y="2844800"/>
                </a:lnTo>
                <a:lnTo>
                  <a:pt x="620195" y="2806700"/>
                </a:lnTo>
                <a:lnTo>
                  <a:pt x="590304" y="2781300"/>
                </a:lnTo>
                <a:lnTo>
                  <a:pt x="561381" y="2743200"/>
                </a:lnTo>
                <a:lnTo>
                  <a:pt x="533447" y="2705100"/>
                </a:lnTo>
                <a:lnTo>
                  <a:pt x="506523" y="2667000"/>
                </a:lnTo>
                <a:lnTo>
                  <a:pt x="480631" y="2628900"/>
                </a:lnTo>
                <a:lnTo>
                  <a:pt x="455792" y="2590800"/>
                </a:lnTo>
                <a:lnTo>
                  <a:pt x="432028" y="2552700"/>
                </a:lnTo>
                <a:lnTo>
                  <a:pt x="409360" y="2514600"/>
                </a:lnTo>
                <a:lnTo>
                  <a:pt x="387810" y="2476500"/>
                </a:lnTo>
                <a:lnTo>
                  <a:pt x="367400" y="2438400"/>
                </a:lnTo>
                <a:lnTo>
                  <a:pt x="348150" y="2400300"/>
                </a:lnTo>
                <a:lnTo>
                  <a:pt x="330083" y="2349500"/>
                </a:lnTo>
                <a:lnTo>
                  <a:pt x="313220" y="2311400"/>
                </a:lnTo>
                <a:lnTo>
                  <a:pt x="297582" y="2273300"/>
                </a:lnTo>
                <a:lnTo>
                  <a:pt x="283191" y="2222500"/>
                </a:lnTo>
                <a:lnTo>
                  <a:pt x="270069" y="2184400"/>
                </a:lnTo>
                <a:lnTo>
                  <a:pt x="258236" y="2133600"/>
                </a:lnTo>
                <a:lnTo>
                  <a:pt x="247715" y="2095500"/>
                </a:lnTo>
                <a:lnTo>
                  <a:pt x="238528" y="2044700"/>
                </a:lnTo>
                <a:lnTo>
                  <a:pt x="230694" y="2006600"/>
                </a:lnTo>
                <a:lnTo>
                  <a:pt x="224237" y="1955800"/>
                </a:lnTo>
                <a:lnTo>
                  <a:pt x="219177" y="1905000"/>
                </a:lnTo>
                <a:lnTo>
                  <a:pt x="215536" y="1854200"/>
                </a:lnTo>
                <a:lnTo>
                  <a:pt x="213336" y="1816100"/>
                </a:lnTo>
                <a:lnTo>
                  <a:pt x="212598" y="1765300"/>
                </a:lnTo>
                <a:lnTo>
                  <a:pt x="213336" y="1714500"/>
                </a:lnTo>
                <a:lnTo>
                  <a:pt x="215536" y="1663700"/>
                </a:lnTo>
                <a:lnTo>
                  <a:pt x="219177" y="1625600"/>
                </a:lnTo>
                <a:lnTo>
                  <a:pt x="224237" y="1574800"/>
                </a:lnTo>
                <a:lnTo>
                  <a:pt x="230694" y="1524000"/>
                </a:lnTo>
                <a:lnTo>
                  <a:pt x="238528" y="1485900"/>
                </a:lnTo>
                <a:lnTo>
                  <a:pt x="247715" y="1435100"/>
                </a:lnTo>
                <a:lnTo>
                  <a:pt x="258236" y="1384300"/>
                </a:lnTo>
                <a:lnTo>
                  <a:pt x="270069" y="1346200"/>
                </a:lnTo>
                <a:lnTo>
                  <a:pt x="283191" y="1295400"/>
                </a:lnTo>
                <a:lnTo>
                  <a:pt x="297582" y="1257300"/>
                </a:lnTo>
                <a:lnTo>
                  <a:pt x="313220" y="1219200"/>
                </a:lnTo>
                <a:lnTo>
                  <a:pt x="330083" y="1168400"/>
                </a:lnTo>
                <a:lnTo>
                  <a:pt x="348150" y="1130300"/>
                </a:lnTo>
                <a:lnTo>
                  <a:pt x="367400" y="1092200"/>
                </a:lnTo>
                <a:lnTo>
                  <a:pt x="387810" y="1054100"/>
                </a:lnTo>
                <a:lnTo>
                  <a:pt x="409360" y="1003300"/>
                </a:lnTo>
                <a:lnTo>
                  <a:pt x="432028" y="965200"/>
                </a:lnTo>
                <a:lnTo>
                  <a:pt x="455792" y="927100"/>
                </a:lnTo>
                <a:lnTo>
                  <a:pt x="480631" y="889000"/>
                </a:lnTo>
                <a:lnTo>
                  <a:pt x="506523" y="850900"/>
                </a:lnTo>
                <a:lnTo>
                  <a:pt x="533447" y="825500"/>
                </a:lnTo>
                <a:lnTo>
                  <a:pt x="561381" y="787400"/>
                </a:lnTo>
                <a:lnTo>
                  <a:pt x="590304" y="749300"/>
                </a:lnTo>
                <a:lnTo>
                  <a:pt x="620195" y="711200"/>
                </a:lnTo>
                <a:lnTo>
                  <a:pt x="651031" y="685800"/>
                </a:lnTo>
                <a:lnTo>
                  <a:pt x="682792" y="647700"/>
                </a:lnTo>
                <a:lnTo>
                  <a:pt x="715455" y="622300"/>
                </a:lnTo>
                <a:lnTo>
                  <a:pt x="748999" y="596900"/>
                </a:lnTo>
                <a:lnTo>
                  <a:pt x="783403" y="558800"/>
                </a:lnTo>
                <a:lnTo>
                  <a:pt x="818646" y="533400"/>
                </a:lnTo>
                <a:lnTo>
                  <a:pt x="854705" y="508000"/>
                </a:lnTo>
                <a:lnTo>
                  <a:pt x="891559" y="482600"/>
                </a:lnTo>
                <a:lnTo>
                  <a:pt x="929187" y="457200"/>
                </a:lnTo>
                <a:lnTo>
                  <a:pt x="967567" y="431800"/>
                </a:lnTo>
                <a:lnTo>
                  <a:pt x="1006678" y="406400"/>
                </a:lnTo>
                <a:lnTo>
                  <a:pt x="1046498" y="393700"/>
                </a:lnTo>
                <a:lnTo>
                  <a:pt x="1087006" y="368300"/>
                </a:lnTo>
                <a:lnTo>
                  <a:pt x="1128179" y="355600"/>
                </a:lnTo>
                <a:lnTo>
                  <a:pt x="1169998" y="330200"/>
                </a:lnTo>
                <a:lnTo>
                  <a:pt x="1255482" y="304800"/>
                </a:lnTo>
                <a:lnTo>
                  <a:pt x="1299105" y="279400"/>
                </a:lnTo>
                <a:lnTo>
                  <a:pt x="1388005" y="254000"/>
                </a:lnTo>
                <a:lnTo>
                  <a:pt x="1433239" y="254000"/>
                </a:lnTo>
                <a:lnTo>
                  <a:pt x="1525168" y="228600"/>
                </a:lnTo>
                <a:lnTo>
                  <a:pt x="1571819" y="228600"/>
                </a:lnTo>
                <a:lnTo>
                  <a:pt x="1618900" y="215900"/>
                </a:lnTo>
                <a:lnTo>
                  <a:pt x="2613120" y="215900"/>
                </a:lnTo>
                <a:lnTo>
                  <a:pt x="2573005" y="203200"/>
                </a:lnTo>
                <a:lnTo>
                  <a:pt x="2532278" y="177800"/>
                </a:lnTo>
                <a:lnTo>
                  <a:pt x="2490956" y="165100"/>
                </a:lnTo>
                <a:lnTo>
                  <a:pt x="2449056" y="139700"/>
                </a:lnTo>
                <a:lnTo>
                  <a:pt x="2406594" y="127000"/>
                </a:lnTo>
                <a:lnTo>
                  <a:pt x="2363587" y="101600"/>
                </a:lnTo>
                <a:lnTo>
                  <a:pt x="2140963" y="38100"/>
                </a:lnTo>
                <a:close/>
              </a:path>
              <a:path w="3525520" h="3517900">
                <a:moveTo>
                  <a:pt x="2613120" y="215900"/>
                </a:moveTo>
                <a:lnTo>
                  <a:pt x="1906111" y="215900"/>
                </a:lnTo>
                <a:lnTo>
                  <a:pt x="1953192" y="228600"/>
                </a:lnTo>
                <a:lnTo>
                  <a:pt x="1999843" y="228600"/>
                </a:lnTo>
                <a:lnTo>
                  <a:pt x="2091772" y="254000"/>
                </a:lnTo>
                <a:lnTo>
                  <a:pt x="2137006" y="254000"/>
                </a:lnTo>
                <a:lnTo>
                  <a:pt x="2225906" y="279400"/>
                </a:lnTo>
                <a:lnTo>
                  <a:pt x="2269529" y="304800"/>
                </a:lnTo>
                <a:lnTo>
                  <a:pt x="2355013" y="330200"/>
                </a:lnTo>
                <a:lnTo>
                  <a:pt x="2396832" y="355600"/>
                </a:lnTo>
                <a:lnTo>
                  <a:pt x="2438005" y="368300"/>
                </a:lnTo>
                <a:lnTo>
                  <a:pt x="2478513" y="393700"/>
                </a:lnTo>
                <a:lnTo>
                  <a:pt x="2518333" y="406400"/>
                </a:lnTo>
                <a:lnTo>
                  <a:pt x="2557444" y="431800"/>
                </a:lnTo>
                <a:lnTo>
                  <a:pt x="2595824" y="457200"/>
                </a:lnTo>
                <a:lnTo>
                  <a:pt x="2633452" y="482600"/>
                </a:lnTo>
                <a:lnTo>
                  <a:pt x="2670306" y="508000"/>
                </a:lnTo>
                <a:lnTo>
                  <a:pt x="2706365" y="533400"/>
                </a:lnTo>
                <a:lnTo>
                  <a:pt x="2741608" y="558800"/>
                </a:lnTo>
                <a:lnTo>
                  <a:pt x="2776012" y="596900"/>
                </a:lnTo>
                <a:lnTo>
                  <a:pt x="2809556" y="622300"/>
                </a:lnTo>
                <a:lnTo>
                  <a:pt x="2842219" y="647700"/>
                </a:lnTo>
                <a:lnTo>
                  <a:pt x="2873980" y="685800"/>
                </a:lnTo>
                <a:lnTo>
                  <a:pt x="2904816" y="711200"/>
                </a:lnTo>
                <a:lnTo>
                  <a:pt x="2934707" y="749300"/>
                </a:lnTo>
                <a:lnTo>
                  <a:pt x="2963630" y="787400"/>
                </a:lnTo>
                <a:lnTo>
                  <a:pt x="2991564" y="825500"/>
                </a:lnTo>
                <a:lnTo>
                  <a:pt x="3018488" y="850900"/>
                </a:lnTo>
                <a:lnTo>
                  <a:pt x="3044380" y="889000"/>
                </a:lnTo>
                <a:lnTo>
                  <a:pt x="3069219" y="927100"/>
                </a:lnTo>
                <a:lnTo>
                  <a:pt x="3092983" y="965200"/>
                </a:lnTo>
                <a:lnTo>
                  <a:pt x="3115651" y="1003300"/>
                </a:lnTo>
                <a:lnTo>
                  <a:pt x="3137201" y="1054100"/>
                </a:lnTo>
                <a:lnTo>
                  <a:pt x="3157611" y="1092200"/>
                </a:lnTo>
                <a:lnTo>
                  <a:pt x="3176861" y="1130300"/>
                </a:lnTo>
                <a:lnTo>
                  <a:pt x="3194928" y="1168400"/>
                </a:lnTo>
                <a:lnTo>
                  <a:pt x="3211791" y="1219200"/>
                </a:lnTo>
                <a:lnTo>
                  <a:pt x="3227429" y="1257300"/>
                </a:lnTo>
                <a:lnTo>
                  <a:pt x="3241820" y="1295400"/>
                </a:lnTo>
                <a:lnTo>
                  <a:pt x="3254942" y="1346200"/>
                </a:lnTo>
                <a:lnTo>
                  <a:pt x="3266775" y="1384300"/>
                </a:lnTo>
                <a:lnTo>
                  <a:pt x="3277296" y="1435100"/>
                </a:lnTo>
                <a:lnTo>
                  <a:pt x="3286483" y="1485900"/>
                </a:lnTo>
                <a:lnTo>
                  <a:pt x="3294317" y="1524000"/>
                </a:lnTo>
                <a:lnTo>
                  <a:pt x="3300774" y="1574800"/>
                </a:lnTo>
                <a:lnTo>
                  <a:pt x="3305834" y="1625600"/>
                </a:lnTo>
                <a:lnTo>
                  <a:pt x="3309475" y="1663700"/>
                </a:lnTo>
                <a:lnTo>
                  <a:pt x="3311675" y="1714500"/>
                </a:lnTo>
                <a:lnTo>
                  <a:pt x="3312413" y="1765300"/>
                </a:lnTo>
                <a:lnTo>
                  <a:pt x="3311675" y="1816100"/>
                </a:lnTo>
                <a:lnTo>
                  <a:pt x="3309475" y="1854200"/>
                </a:lnTo>
                <a:lnTo>
                  <a:pt x="3305834" y="1905000"/>
                </a:lnTo>
                <a:lnTo>
                  <a:pt x="3300774" y="1955800"/>
                </a:lnTo>
                <a:lnTo>
                  <a:pt x="3294317" y="2006600"/>
                </a:lnTo>
                <a:lnTo>
                  <a:pt x="3286483" y="2044700"/>
                </a:lnTo>
                <a:lnTo>
                  <a:pt x="3277296" y="2095500"/>
                </a:lnTo>
                <a:lnTo>
                  <a:pt x="3266775" y="2133600"/>
                </a:lnTo>
                <a:lnTo>
                  <a:pt x="3254942" y="2184400"/>
                </a:lnTo>
                <a:lnTo>
                  <a:pt x="3241820" y="2222500"/>
                </a:lnTo>
                <a:lnTo>
                  <a:pt x="3227429" y="2273300"/>
                </a:lnTo>
                <a:lnTo>
                  <a:pt x="3211791" y="2311400"/>
                </a:lnTo>
                <a:lnTo>
                  <a:pt x="3194928" y="2349500"/>
                </a:lnTo>
                <a:lnTo>
                  <a:pt x="3176861" y="2400300"/>
                </a:lnTo>
                <a:lnTo>
                  <a:pt x="3157611" y="2438400"/>
                </a:lnTo>
                <a:lnTo>
                  <a:pt x="3137201" y="2476500"/>
                </a:lnTo>
                <a:lnTo>
                  <a:pt x="3115651" y="2514600"/>
                </a:lnTo>
                <a:lnTo>
                  <a:pt x="3092983" y="2552700"/>
                </a:lnTo>
                <a:lnTo>
                  <a:pt x="3069219" y="2590800"/>
                </a:lnTo>
                <a:lnTo>
                  <a:pt x="3044380" y="2628900"/>
                </a:lnTo>
                <a:lnTo>
                  <a:pt x="3018488" y="2667000"/>
                </a:lnTo>
                <a:lnTo>
                  <a:pt x="2991564" y="2705100"/>
                </a:lnTo>
                <a:lnTo>
                  <a:pt x="2963630" y="2743200"/>
                </a:lnTo>
                <a:lnTo>
                  <a:pt x="2934707" y="2781300"/>
                </a:lnTo>
                <a:lnTo>
                  <a:pt x="2904816" y="2806700"/>
                </a:lnTo>
                <a:lnTo>
                  <a:pt x="2873980" y="2844800"/>
                </a:lnTo>
                <a:lnTo>
                  <a:pt x="2842219" y="2870200"/>
                </a:lnTo>
                <a:lnTo>
                  <a:pt x="2809556" y="2908300"/>
                </a:lnTo>
                <a:lnTo>
                  <a:pt x="2776012" y="2933700"/>
                </a:lnTo>
                <a:lnTo>
                  <a:pt x="2741608" y="2959100"/>
                </a:lnTo>
                <a:lnTo>
                  <a:pt x="2706365" y="2997200"/>
                </a:lnTo>
                <a:lnTo>
                  <a:pt x="2670306" y="3022600"/>
                </a:lnTo>
                <a:lnTo>
                  <a:pt x="2633452" y="3048000"/>
                </a:lnTo>
                <a:lnTo>
                  <a:pt x="2595824" y="3073400"/>
                </a:lnTo>
                <a:lnTo>
                  <a:pt x="2557444" y="3098800"/>
                </a:lnTo>
                <a:lnTo>
                  <a:pt x="2518333" y="3111500"/>
                </a:lnTo>
                <a:lnTo>
                  <a:pt x="2478513" y="3136900"/>
                </a:lnTo>
                <a:lnTo>
                  <a:pt x="2438005" y="3162300"/>
                </a:lnTo>
                <a:lnTo>
                  <a:pt x="2396832" y="3175000"/>
                </a:lnTo>
                <a:lnTo>
                  <a:pt x="2355013" y="3200400"/>
                </a:lnTo>
                <a:lnTo>
                  <a:pt x="2269529" y="3225800"/>
                </a:lnTo>
                <a:lnTo>
                  <a:pt x="2046044" y="3289300"/>
                </a:lnTo>
                <a:lnTo>
                  <a:pt x="1999843" y="3289300"/>
                </a:lnTo>
                <a:lnTo>
                  <a:pt x="1953192" y="3302000"/>
                </a:lnTo>
                <a:lnTo>
                  <a:pt x="1906111" y="3302000"/>
                </a:lnTo>
                <a:lnTo>
                  <a:pt x="1858621" y="3314700"/>
                </a:lnTo>
                <a:lnTo>
                  <a:pt x="2593062" y="3314700"/>
                </a:lnTo>
                <a:lnTo>
                  <a:pt x="2613120" y="3302000"/>
                </a:lnTo>
                <a:lnTo>
                  <a:pt x="2652606" y="3289300"/>
                </a:lnTo>
                <a:lnTo>
                  <a:pt x="2691448" y="3263900"/>
                </a:lnTo>
                <a:lnTo>
                  <a:pt x="2729627" y="3238500"/>
                </a:lnTo>
                <a:lnTo>
                  <a:pt x="2767128" y="3213100"/>
                </a:lnTo>
                <a:lnTo>
                  <a:pt x="2803934" y="3187700"/>
                </a:lnTo>
                <a:lnTo>
                  <a:pt x="2840028" y="3162300"/>
                </a:lnTo>
                <a:lnTo>
                  <a:pt x="2875393" y="3124200"/>
                </a:lnTo>
                <a:lnTo>
                  <a:pt x="2910013" y="3098800"/>
                </a:lnTo>
                <a:lnTo>
                  <a:pt x="2943870" y="3073400"/>
                </a:lnTo>
                <a:lnTo>
                  <a:pt x="2976949" y="3035300"/>
                </a:lnTo>
                <a:lnTo>
                  <a:pt x="3009233" y="3009900"/>
                </a:lnTo>
                <a:lnTo>
                  <a:pt x="3040704" y="2971800"/>
                </a:lnTo>
                <a:lnTo>
                  <a:pt x="3071347" y="2946400"/>
                </a:lnTo>
                <a:lnTo>
                  <a:pt x="3101143" y="2908300"/>
                </a:lnTo>
                <a:lnTo>
                  <a:pt x="3130078" y="2870200"/>
                </a:lnTo>
                <a:lnTo>
                  <a:pt x="3158134" y="2844800"/>
                </a:lnTo>
                <a:lnTo>
                  <a:pt x="3185294" y="2806700"/>
                </a:lnTo>
                <a:lnTo>
                  <a:pt x="3211541" y="2768600"/>
                </a:lnTo>
                <a:lnTo>
                  <a:pt x="3236860" y="2730500"/>
                </a:lnTo>
                <a:lnTo>
                  <a:pt x="3261233" y="2692400"/>
                </a:lnTo>
                <a:lnTo>
                  <a:pt x="3284643" y="2654300"/>
                </a:lnTo>
                <a:lnTo>
                  <a:pt x="3307074" y="2616200"/>
                </a:lnTo>
                <a:lnTo>
                  <a:pt x="3328509" y="2578100"/>
                </a:lnTo>
                <a:lnTo>
                  <a:pt x="3348932" y="2527300"/>
                </a:lnTo>
                <a:lnTo>
                  <a:pt x="3368325" y="2489200"/>
                </a:lnTo>
                <a:lnTo>
                  <a:pt x="3386673" y="2451100"/>
                </a:lnTo>
                <a:lnTo>
                  <a:pt x="3403958" y="2413000"/>
                </a:lnTo>
                <a:lnTo>
                  <a:pt x="3420163" y="2362200"/>
                </a:lnTo>
                <a:lnTo>
                  <a:pt x="3435272" y="2324100"/>
                </a:lnTo>
                <a:lnTo>
                  <a:pt x="3449269" y="2273300"/>
                </a:lnTo>
                <a:lnTo>
                  <a:pt x="3462136" y="2235200"/>
                </a:lnTo>
                <a:lnTo>
                  <a:pt x="3473857" y="2184400"/>
                </a:lnTo>
                <a:lnTo>
                  <a:pt x="3484415" y="2146300"/>
                </a:lnTo>
                <a:lnTo>
                  <a:pt x="3493793" y="2095500"/>
                </a:lnTo>
                <a:lnTo>
                  <a:pt x="3501975" y="2044700"/>
                </a:lnTo>
                <a:lnTo>
                  <a:pt x="3508945" y="2006600"/>
                </a:lnTo>
                <a:lnTo>
                  <a:pt x="3514684" y="1955800"/>
                </a:lnTo>
                <a:lnTo>
                  <a:pt x="3519177" y="1905000"/>
                </a:lnTo>
                <a:lnTo>
                  <a:pt x="3522407" y="1854200"/>
                </a:lnTo>
                <a:lnTo>
                  <a:pt x="3524358" y="1816100"/>
                </a:lnTo>
                <a:lnTo>
                  <a:pt x="3525011" y="1765300"/>
                </a:lnTo>
                <a:lnTo>
                  <a:pt x="3524358" y="1714500"/>
                </a:lnTo>
                <a:lnTo>
                  <a:pt x="3522407" y="1663700"/>
                </a:lnTo>
                <a:lnTo>
                  <a:pt x="3519177" y="1612900"/>
                </a:lnTo>
                <a:lnTo>
                  <a:pt x="3514684" y="1574800"/>
                </a:lnTo>
                <a:lnTo>
                  <a:pt x="3508945" y="1524000"/>
                </a:lnTo>
                <a:lnTo>
                  <a:pt x="3501975" y="1473200"/>
                </a:lnTo>
                <a:lnTo>
                  <a:pt x="3493793" y="1435100"/>
                </a:lnTo>
                <a:lnTo>
                  <a:pt x="3484415" y="1384300"/>
                </a:lnTo>
                <a:lnTo>
                  <a:pt x="3473857" y="1333500"/>
                </a:lnTo>
                <a:lnTo>
                  <a:pt x="3462136" y="1295400"/>
                </a:lnTo>
                <a:lnTo>
                  <a:pt x="3449269" y="1244600"/>
                </a:lnTo>
                <a:lnTo>
                  <a:pt x="3435272" y="1206500"/>
                </a:lnTo>
                <a:lnTo>
                  <a:pt x="3420163" y="1168400"/>
                </a:lnTo>
                <a:lnTo>
                  <a:pt x="3403958" y="1117600"/>
                </a:lnTo>
                <a:lnTo>
                  <a:pt x="3386673" y="1079500"/>
                </a:lnTo>
                <a:lnTo>
                  <a:pt x="3368325" y="1041400"/>
                </a:lnTo>
                <a:lnTo>
                  <a:pt x="3348932" y="990600"/>
                </a:lnTo>
                <a:lnTo>
                  <a:pt x="3328509" y="952500"/>
                </a:lnTo>
                <a:lnTo>
                  <a:pt x="3307074" y="914400"/>
                </a:lnTo>
                <a:lnTo>
                  <a:pt x="3284643" y="876300"/>
                </a:lnTo>
                <a:lnTo>
                  <a:pt x="3261233" y="838200"/>
                </a:lnTo>
                <a:lnTo>
                  <a:pt x="3236860" y="800100"/>
                </a:lnTo>
                <a:lnTo>
                  <a:pt x="3211541" y="762000"/>
                </a:lnTo>
                <a:lnTo>
                  <a:pt x="3185294" y="723900"/>
                </a:lnTo>
                <a:lnTo>
                  <a:pt x="3158134" y="685800"/>
                </a:lnTo>
                <a:lnTo>
                  <a:pt x="3130078" y="647700"/>
                </a:lnTo>
                <a:lnTo>
                  <a:pt x="3101143" y="622300"/>
                </a:lnTo>
                <a:lnTo>
                  <a:pt x="3071347" y="584200"/>
                </a:lnTo>
                <a:lnTo>
                  <a:pt x="3040704" y="546100"/>
                </a:lnTo>
                <a:lnTo>
                  <a:pt x="3009233" y="520700"/>
                </a:lnTo>
                <a:lnTo>
                  <a:pt x="2976949" y="482600"/>
                </a:lnTo>
                <a:lnTo>
                  <a:pt x="2943870" y="457200"/>
                </a:lnTo>
                <a:lnTo>
                  <a:pt x="2910013" y="431800"/>
                </a:lnTo>
                <a:lnTo>
                  <a:pt x="2875393" y="393700"/>
                </a:lnTo>
                <a:lnTo>
                  <a:pt x="2840028" y="368300"/>
                </a:lnTo>
                <a:lnTo>
                  <a:pt x="2803934" y="342900"/>
                </a:lnTo>
                <a:lnTo>
                  <a:pt x="2767128" y="317500"/>
                </a:lnTo>
                <a:lnTo>
                  <a:pt x="2729627" y="292100"/>
                </a:lnTo>
                <a:lnTo>
                  <a:pt x="2691448" y="266700"/>
                </a:lnTo>
                <a:lnTo>
                  <a:pt x="2652606" y="241300"/>
                </a:lnTo>
                <a:lnTo>
                  <a:pt x="2613120" y="215900"/>
                </a:lnTo>
                <a:close/>
              </a:path>
              <a:path w="3525520" h="3517900">
                <a:moveTo>
                  <a:pt x="2001918" y="12700"/>
                </a:moveTo>
                <a:lnTo>
                  <a:pt x="1523093" y="12700"/>
                </a:lnTo>
                <a:lnTo>
                  <a:pt x="1429974" y="38100"/>
                </a:lnTo>
                <a:lnTo>
                  <a:pt x="2095037" y="38100"/>
                </a:lnTo>
                <a:lnTo>
                  <a:pt x="2001918" y="12700"/>
                </a:lnTo>
                <a:close/>
              </a:path>
              <a:path w="3525520" h="3517900">
                <a:moveTo>
                  <a:pt x="1859321" y="0"/>
                </a:moveTo>
                <a:lnTo>
                  <a:pt x="1665690" y="0"/>
                </a:lnTo>
                <a:lnTo>
                  <a:pt x="1617791" y="12700"/>
                </a:lnTo>
                <a:lnTo>
                  <a:pt x="1907220" y="12700"/>
                </a:lnTo>
                <a:lnTo>
                  <a:pt x="1859321" y="0"/>
                </a:lnTo>
                <a:close/>
              </a:path>
            </a:pathLst>
          </a:custGeom>
          <a:solidFill>
            <a:srgbClr val="E8E8E8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6829335" y="5678715"/>
            <a:ext cx="411480" cy="411480"/>
            <a:chOff x="6829335" y="5678715"/>
            <a:chExt cx="411480" cy="411480"/>
          </a:xfrm>
        </p:grpSpPr>
        <p:sp>
          <p:nvSpPr>
            <p:cNvPr id="6" name="object 6"/>
            <p:cNvSpPr/>
            <p:nvPr/>
          </p:nvSpPr>
          <p:spPr>
            <a:xfrm>
              <a:off x="6843623" y="5693002"/>
              <a:ext cx="382905" cy="382905"/>
            </a:xfrm>
            <a:custGeom>
              <a:avLst/>
              <a:gdLst/>
              <a:ahLst/>
              <a:cxnLst/>
              <a:rect l="l" t="t" r="r" b="b"/>
              <a:pathLst>
                <a:path w="382904" h="382904">
                  <a:moveTo>
                    <a:pt x="212218" y="0"/>
                  </a:moveTo>
                  <a:lnTo>
                    <a:pt x="170103" y="0"/>
                  </a:lnTo>
                  <a:lnTo>
                    <a:pt x="128802" y="9190"/>
                  </a:lnTo>
                  <a:lnTo>
                    <a:pt x="89940" y="27571"/>
                  </a:lnTo>
                  <a:lnTo>
                    <a:pt x="55143" y="55143"/>
                  </a:lnTo>
                  <a:lnTo>
                    <a:pt x="27571" y="89940"/>
                  </a:lnTo>
                  <a:lnTo>
                    <a:pt x="9190" y="128802"/>
                  </a:lnTo>
                  <a:lnTo>
                    <a:pt x="0" y="170103"/>
                  </a:lnTo>
                  <a:lnTo>
                    <a:pt x="0" y="212218"/>
                  </a:lnTo>
                  <a:lnTo>
                    <a:pt x="9190" y="253519"/>
                  </a:lnTo>
                  <a:lnTo>
                    <a:pt x="27571" y="292381"/>
                  </a:lnTo>
                  <a:lnTo>
                    <a:pt x="55143" y="327177"/>
                  </a:lnTo>
                  <a:lnTo>
                    <a:pt x="89940" y="354749"/>
                  </a:lnTo>
                  <a:lnTo>
                    <a:pt x="128802" y="373131"/>
                  </a:lnTo>
                  <a:lnTo>
                    <a:pt x="170103" y="382321"/>
                  </a:lnTo>
                  <a:lnTo>
                    <a:pt x="212218" y="382321"/>
                  </a:lnTo>
                  <a:lnTo>
                    <a:pt x="253519" y="373131"/>
                  </a:lnTo>
                  <a:lnTo>
                    <a:pt x="292381" y="354749"/>
                  </a:lnTo>
                  <a:lnTo>
                    <a:pt x="327177" y="327177"/>
                  </a:lnTo>
                  <a:lnTo>
                    <a:pt x="354749" y="292381"/>
                  </a:lnTo>
                  <a:lnTo>
                    <a:pt x="373131" y="253519"/>
                  </a:lnTo>
                  <a:lnTo>
                    <a:pt x="382321" y="212218"/>
                  </a:lnTo>
                  <a:lnTo>
                    <a:pt x="382321" y="170103"/>
                  </a:lnTo>
                  <a:lnTo>
                    <a:pt x="373131" y="128802"/>
                  </a:lnTo>
                  <a:lnTo>
                    <a:pt x="354749" y="89940"/>
                  </a:lnTo>
                  <a:lnTo>
                    <a:pt x="327177" y="55143"/>
                  </a:lnTo>
                  <a:lnTo>
                    <a:pt x="292381" y="27571"/>
                  </a:lnTo>
                  <a:lnTo>
                    <a:pt x="253519" y="9190"/>
                  </a:lnTo>
                  <a:lnTo>
                    <a:pt x="212218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843623" y="5693002"/>
              <a:ext cx="382905" cy="382905"/>
            </a:xfrm>
            <a:custGeom>
              <a:avLst/>
              <a:gdLst/>
              <a:ahLst/>
              <a:cxnLst/>
              <a:rect l="l" t="t" r="r" b="b"/>
              <a:pathLst>
                <a:path w="382904" h="382904">
                  <a:moveTo>
                    <a:pt x="55143" y="55143"/>
                  </a:moveTo>
                  <a:lnTo>
                    <a:pt x="89940" y="27571"/>
                  </a:lnTo>
                  <a:lnTo>
                    <a:pt x="128802" y="9190"/>
                  </a:lnTo>
                  <a:lnTo>
                    <a:pt x="170103" y="0"/>
                  </a:lnTo>
                  <a:lnTo>
                    <a:pt x="212218" y="0"/>
                  </a:lnTo>
                  <a:lnTo>
                    <a:pt x="253519" y="9190"/>
                  </a:lnTo>
                  <a:lnTo>
                    <a:pt x="292381" y="27571"/>
                  </a:lnTo>
                  <a:lnTo>
                    <a:pt x="327177" y="55143"/>
                  </a:lnTo>
                  <a:lnTo>
                    <a:pt x="354749" y="89940"/>
                  </a:lnTo>
                  <a:lnTo>
                    <a:pt x="373131" y="128802"/>
                  </a:lnTo>
                  <a:lnTo>
                    <a:pt x="382321" y="170103"/>
                  </a:lnTo>
                  <a:lnTo>
                    <a:pt x="382321" y="212218"/>
                  </a:lnTo>
                  <a:lnTo>
                    <a:pt x="373131" y="253519"/>
                  </a:lnTo>
                  <a:lnTo>
                    <a:pt x="354749" y="292381"/>
                  </a:lnTo>
                  <a:lnTo>
                    <a:pt x="327177" y="327177"/>
                  </a:lnTo>
                  <a:lnTo>
                    <a:pt x="292381" y="354749"/>
                  </a:lnTo>
                  <a:lnTo>
                    <a:pt x="253519" y="373131"/>
                  </a:lnTo>
                  <a:lnTo>
                    <a:pt x="212218" y="382321"/>
                  </a:lnTo>
                  <a:lnTo>
                    <a:pt x="170103" y="382321"/>
                  </a:lnTo>
                  <a:lnTo>
                    <a:pt x="128802" y="373131"/>
                  </a:lnTo>
                  <a:lnTo>
                    <a:pt x="89940" y="354749"/>
                  </a:lnTo>
                  <a:lnTo>
                    <a:pt x="55143" y="327177"/>
                  </a:lnTo>
                  <a:lnTo>
                    <a:pt x="27571" y="292381"/>
                  </a:lnTo>
                  <a:lnTo>
                    <a:pt x="9190" y="253519"/>
                  </a:lnTo>
                  <a:lnTo>
                    <a:pt x="0" y="212218"/>
                  </a:lnTo>
                  <a:lnTo>
                    <a:pt x="0" y="170103"/>
                  </a:lnTo>
                  <a:lnTo>
                    <a:pt x="9190" y="128802"/>
                  </a:lnTo>
                  <a:lnTo>
                    <a:pt x="27571" y="89940"/>
                  </a:lnTo>
                  <a:lnTo>
                    <a:pt x="55143" y="55143"/>
                  </a:lnTo>
                </a:path>
              </a:pathLst>
            </a:custGeom>
            <a:ln w="28574">
              <a:solidFill>
                <a:srgbClr val="FFF1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5544311" y="2805683"/>
            <a:ext cx="1696085" cy="940435"/>
            <a:chOff x="5544311" y="2805683"/>
            <a:chExt cx="1696085" cy="940435"/>
          </a:xfrm>
        </p:grpSpPr>
        <p:sp>
          <p:nvSpPr>
            <p:cNvPr id="9" name="object 9"/>
            <p:cNvSpPr/>
            <p:nvPr/>
          </p:nvSpPr>
          <p:spPr>
            <a:xfrm>
              <a:off x="6843623" y="3349091"/>
              <a:ext cx="382905" cy="382905"/>
            </a:xfrm>
            <a:custGeom>
              <a:avLst/>
              <a:gdLst/>
              <a:ahLst/>
              <a:cxnLst/>
              <a:rect l="l" t="t" r="r" b="b"/>
              <a:pathLst>
                <a:path w="382904" h="382904">
                  <a:moveTo>
                    <a:pt x="212218" y="0"/>
                  </a:moveTo>
                  <a:lnTo>
                    <a:pt x="170103" y="0"/>
                  </a:lnTo>
                  <a:lnTo>
                    <a:pt x="128802" y="9190"/>
                  </a:lnTo>
                  <a:lnTo>
                    <a:pt x="89940" y="27571"/>
                  </a:lnTo>
                  <a:lnTo>
                    <a:pt x="55143" y="55143"/>
                  </a:lnTo>
                  <a:lnTo>
                    <a:pt x="27571" y="89940"/>
                  </a:lnTo>
                  <a:lnTo>
                    <a:pt x="9190" y="128802"/>
                  </a:lnTo>
                  <a:lnTo>
                    <a:pt x="0" y="170103"/>
                  </a:lnTo>
                  <a:lnTo>
                    <a:pt x="0" y="212218"/>
                  </a:lnTo>
                  <a:lnTo>
                    <a:pt x="9190" y="253519"/>
                  </a:lnTo>
                  <a:lnTo>
                    <a:pt x="27571" y="292381"/>
                  </a:lnTo>
                  <a:lnTo>
                    <a:pt x="55143" y="327177"/>
                  </a:lnTo>
                  <a:lnTo>
                    <a:pt x="89940" y="354749"/>
                  </a:lnTo>
                  <a:lnTo>
                    <a:pt x="128802" y="373131"/>
                  </a:lnTo>
                  <a:lnTo>
                    <a:pt x="170103" y="382321"/>
                  </a:lnTo>
                  <a:lnTo>
                    <a:pt x="212218" y="382321"/>
                  </a:lnTo>
                  <a:lnTo>
                    <a:pt x="253519" y="373131"/>
                  </a:lnTo>
                  <a:lnTo>
                    <a:pt x="292381" y="354749"/>
                  </a:lnTo>
                  <a:lnTo>
                    <a:pt x="327177" y="327177"/>
                  </a:lnTo>
                  <a:lnTo>
                    <a:pt x="354749" y="292381"/>
                  </a:lnTo>
                  <a:lnTo>
                    <a:pt x="373131" y="253519"/>
                  </a:lnTo>
                  <a:lnTo>
                    <a:pt x="382321" y="212218"/>
                  </a:lnTo>
                  <a:lnTo>
                    <a:pt x="382321" y="170103"/>
                  </a:lnTo>
                  <a:lnTo>
                    <a:pt x="373131" y="128802"/>
                  </a:lnTo>
                  <a:lnTo>
                    <a:pt x="354749" y="89940"/>
                  </a:lnTo>
                  <a:lnTo>
                    <a:pt x="327177" y="55143"/>
                  </a:lnTo>
                  <a:lnTo>
                    <a:pt x="292381" y="27571"/>
                  </a:lnTo>
                  <a:lnTo>
                    <a:pt x="253519" y="9190"/>
                  </a:lnTo>
                  <a:lnTo>
                    <a:pt x="212218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843623" y="3349091"/>
              <a:ext cx="382905" cy="382905"/>
            </a:xfrm>
            <a:custGeom>
              <a:avLst/>
              <a:gdLst/>
              <a:ahLst/>
              <a:cxnLst/>
              <a:rect l="l" t="t" r="r" b="b"/>
              <a:pathLst>
                <a:path w="382904" h="382904">
                  <a:moveTo>
                    <a:pt x="327177" y="55143"/>
                  </a:moveTo>
                  <a:lnTo>
                    <a:pt x="354749" y="89940"/>
                  </a:lnTo>
                  <a:lnTo>
                    <a:pt x="373131" y="128802"/>
                  </a:lnTo>
                  <a:lnTo>
                    <a:pt x="382321" y="170103"/>
                  </a:lnTo>
                  <a:lnTo>
                    <a:pt x="382321" y="212218"/>
                  </a:lnTo>
                  <a:lnTo>
                    <a:pt x="373131" y="253519"/>
                  </a:lnTo>
                  <a:lnTo>
                    <a:pt x="354749" y="292381"/>
                  </a:lnTo>
                  <a:lnTo>
                    <a:pt x="327177" y="327177"/>
                  </a:lnTo>
                  <a:lnTo>
                    <a:pt x="292381" y="354749"/>
                  </a:lnTo>
                  <a:lnTo>
                    <a:pt x="253519" y="373131"/>
                  </a:lnTo>
                  <a:lnTo>
                    <a:pt x="212218" y="382321"/>
                  </a:lnTo>
                  <a:lnTo>
                    <a:pt x="170103" y="382321"/>
                  </a:lnTo>
                  <a:lnTo>
                    <a:pt x="128802" y="373131"/>
                  </a:lnTo>
                  <a:lnTo>
                    <a:pt x="89940" y="354749"/>
                  </a:lnTo>
                  <a:lnTo>
                    <a:pt x="55143" y="327177"/>
                  </a:lnTo>
                  <a:lnTo>
                    <a:pt x="27571" y="292381"/>
                  </a:lnTo>
                  <a:lnTo>
                    <a:pt x="9190" y="253519"/>
                  </a:lnTo>
                  <a:lnTo>
                    <a:pt x="0" y="212218"/>
                  </a:lnTo>
                  <a:lnTo>
                    <a:pt x="0" y="170103"/>
                  </a:lnTo>
                  <a:lnTo>
                    <a:pt x="9190" y="128802"/>
                  </a:lnTo>
                  <a:lnTo>
                    <a:pt x="27571" y="89940"/>
                  </a:lnTo>
                  <a:lnTo>
                    <a:pt x="55143" y="55143"/>
                  </a:lnTo>
                  <a:lnTo>
                    <a:pt x="89940" y="27571"/>
                  </a:lnTo>
                  <a:lnTo>
                    <a:pt x="128802" y="9190"/>
                  </a:lnTo>
                  <a:lnTo>
                    <a:pt x="170103" y="0"/>
                  </a:lnTo>
                  <a:lnTo>
                    <a:pt x="212218" y="0"/>
                  </a:lnTo>
                  <a:lnTo>
                    <a:pt x="253519" y="9190"/>
                  </a:lnTo>
                  <a:lnTo>
                    <a:pt x="292381" y="27571"/>
                  </a:lnTo>
                  <a:lnTo>
                    <a:pt x="327177" y="55143"/>
                  </a:lnTo>
                </a:path>
              </a:pathLst>
            </a:custGeom>
            <a:ln w="28575">
              <a:solidFill>
                <a:srgbClr val="DDEAF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544311" y="2805683"/>
              <a:ext cx="1266190" cy="582930"/>
            </a:xfrm>
            <a:custGeom>
              <a:avLst/>
              <a:gdLst/>
              <a:ahLst/>
              <a:cxnLst/>
              <a:rect l="l" t="t" r="r" b="b"/>
              <a:pathLst>
                <a:path w="1266190" h="582929">
                  <a:moveTo>
                    <a:pt x="696340" y="0"/>
                  </a:moveTo>
                  <a:lnTo>
                    <a:pt x="0" y="0"/>
                  </a:lnTo>
                  <a:lnTo>
                    <a:pt x="0" y="30861"/>
                  </a:lnTo>
                  <a:lnTo>
                    <a:pt x="686053" y="30861"/>
                  </a:lnTo>
                  <a:lnTo>
                    <a:pt x="1103884" y="447293"/>
                  </a:lnTo>
                  <a:lnTo>
                    <a:pt x="1093214" y="475771"/>
                  </a:lnTo>
                  <a:lnTo>
                    <a:pt x="1092247" y="505190"/>
                  </a:lnTo>
                  <a:lnTo>
                    <a:pt x="1100972" y="532679"/>
                  </a:lnTo>
                  <a:lnTo>
                    <a:pt x="1119378" y="555370"/>
                  </a:lnTo>
                  <a:lnTo>
                    <a:pt x="1146653" y="575587"/>
                  </a:lnTo>
                  <a:lnTo>
                    <a:pt x="1179274" y="582326"/>
                  </a:lnTo>
                  <a:lnTo>
                    <a:pt x="1212871" y="575587"/>
                  </a:lnTo>
                  <a:lnTo>
                    <a:pt x="1243076" y="555370"/>
                  </a:lnTo>
                  <a:lnTo>
                    <a:pt x="1260427" y="525125"/>
                  </a:lnTo>
                  <a:lnTo>
                    <a:pt x="1265682" y="491045"/>
                  </a:lnTo>
                  <a:lnTo>
                    <a:pt x="1258363" y="456965"/>
                  </a:lnTo>
                  <a:lnTo>
                    <a:pt x="1237995" y="426719"/>
                  </a:lnTo>
                  <a:lnTo>
                    <a:pt x="1211460" y="409360"/>
                  </a:lnTo>
                  <a:lnTo>
                    <a:pt x="1180591" y="403574"/>
                  </a:lnTo>
                  <a:lnTo>
                    <a:pt x="1148770" y="409360"/>
                  </a:lnTo>
                  <a:lnTo>
                    <a:pt x="1119378" y="426719"/>
                  </a:lnTo>
                  <a:lnTo>
                    <a:pt x="696340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" name="object 12"/>
          <p:cNvGrpSpPr/>
          <p:nvPr/>
        </p:nvGrpSpPr>
        <p:grpSpPr>
          <a:xfrm>
            <a:off x="9176295" y="2756916"/>
            <a:ext cx="1645920" cy="989330"/>
            <a:chOff x="9176295" y="2756916"/>
            <a:chExt cx="1645920" cy="989330"/>
          </a:xfrm>
        </p:grpSpPr>
        <p:sp>
          <p:nvSpPr>
            <p:cNvPr id="13" name="object 13"/>
            <p:cNvSpPr/>
            <p:nvPr/>
          </p:nvSpPr>
          <p:spPr>
            <a:xfrm>
              <a:off x="9190583" y="3349091"/>
              <a:ext cx="382905" cy="382905"/>
            </a:xfrm>
            <a:custGeom>
              <a:avLst/>
              <a:gdLst/>
              <a:ahLst/>
              <a:cxnLst/>
              <a:rect l="l" t="t" r="r" b="b"/>
              <a:pathLst>
                <a:path w="382904" h="382904">
                  <a:moveTo>
                    <a:pt x="212218" y="0"/>
                  </a:moveTo>
                  <a:lnTo>
                    <a:pt x="170103" y="0"/>
                  </a:lnTo>
                  <a:lnTo>
                    <a:pt x="128802" y="9190"/>
                  </a:lnTo>
                  <a:lnTo>
                    <a:pt x="89940" y="27571"/>
                  </a:lnTo>
                  <a:lnTo>
                    <a:pt x="55143" y="55143"/>
                  </a:lnTo>
                  <a:lnTo>
                    <a:pt x="27571" y="89940"/>
                  </a:lnTo>
                  <a:lnTo>
                    <a:pt x="9190" y="128802"/>
                  </a:lnTo>
                  <a:lnTo>
                    <a:pt x="0" y="170103"/>
                  </a:lnTo>
                  <a:lnTo>
                    <a:pt x="0" y="212218"/>
                  </a:lnTo>
                  <a:lnTo>
                    <a:pt x="9190" y="253519"/>
                  </a:lnTo>
                  <a:lnTo>
                    <a:pt x="27571" y="292381"/>
                  </a:lnTo>
                  <a:lnTo>
                    <a:pt x="55143" y="327177"/>
                  </a:lnTo>
                  <a:lnTo>
                    <a:pt x="89940" y="354749"/>
                  </a:lnTo>
                  <a:lnTo>
                    <a:pt x="128802" y="373131"/>
                  </a:lnTo>
                  <a:lnTo>
                    <a:pt x="170103" y="382321"/>
                  </a:lnTo>
                  <a:lnTo>
                    <a:pt x="212218" y="382321"/>
                  </a:lnTo>
                  <a:lnTo>
                    <a:pt x="253519" y="373131"/>
                  </a:lnTo>
                  <a:lnTo>
                    <a:pt x="292381" y="354749"/>
                  </a:lnTo>
                  <a:lnTo>
                    <a:pt x="327177" y="327177"/>
                  </a:lnTo>
                  <a:lnTo>
                    <a:pt x="354749" y="292381"/>
                  </a:lnTo>
                  <a:lnTo>
                    <a:pt x="373131" y="253519"/>
                  </a:lnTo>
                  <a:lnTo>
                    <a:pt x="382321" y="212218"/>
                  </a:lnTo>
                  <a:lnTo>
                    <a:pt x="382321" y="170103"/>
                  </a:lnTo>
                  <a:lnTo>
                    <a:pt x="373131" y="128802"/>
                  </a:lnTo>
                  <a:lnTo>
                    <a:pt x="354749" y="89940"/>
                  </a:lnTo>
                  <a:lnTo>
                    <a:pt x="327177" y="55143"/>
                  </a:lnTo>
                  <a:lnTo>
                    <a:pt x="292381" y="27571"/>
                  </a:lnTo>
                  <a:lnTo>
                    <a:pt x="253519" y="9190"/>
                  </a:lnTo>
                  <a:lnTo>
                    <a:pt x="212218" y="0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9190583" y="3349091"/>
              <a:ext cx="382905" cy="382905"/>
            </a:xfrm>
            <a:custGeom>
              <a:avLst/>
              <a:gdLst/>
              <a:ahLst/>
              <a:cxnLst/>
              <a:rect l="l" t="t" r="r" b="b"/>
              <a:pathLst>
                <a:path w="382904" h="382904">
                  <a:moveTo>
                    <a:pt x="327177" y="327177"/>
                  </a:moveTo>
                  <a:lnTo>
                    <a:pt x="292381" y="354749"/>
                  </a:lnTo>
                  <a:lnTo>
                    <a:pt x="253519" y="373131"/>
                  </a:lnTo>
                  <a:lnTo>
                    <a:pt x="212218" y="382321"/>
                  </a:lnTo>
                  <a:lnTo>
                    <a:pt x="170103" y="382321"/>
                  </a:lnTo>
                  <a:lnTo>
                    <a:pt x="128802" y="373131"/>
                  </a:lnTo>
                  <a:lnTo>
                    <a:pt x="89940" y="354749"/>
                  </a:lnTo>
                  <a:lnTo>
                    <a:pt x="55143" y="327177"/>
                  </a:lnTo>
                  <a:lnTo>
                    <a:pt x="27571" y="292381"/>
                  </a:lnTo>
                  <a:lnTo>
                    <a:pt x="9190" y="253519"/>
                  </a:lnTo>
                  <a:lnTo>
                    <a:pt x="0" y="212218"/>
                  </a:lnTo>
                  <a:lnTo>
                    <a:pt x="0" y="170103"/>
                  </a:lnTo>
                  <a:lnTo>
                    <a:pt x="9190" y="128802"/>
                  </a:lnTo>
                  <a:lnTo>
                    <a:pt x="27571" y="89940"/>
                  </a:lnTo>
                  <a:lnTo>
                    <a:pt x="55143" y="55143"/>
                  </a:lnTo>
                  <a:lnTo>
                    <a:pt x="89940" y="27571"/>
                  </a:lnTo>
                  <a:lnTo>
                    <a:pt x="128802" y="9190"/>
                  </a:lnTo>
                  <a:lnTo>
                    <a:pt x="170103" y="0"/>
                  </a:lnTo>
                  <a:lnTo>
                    <a:pt x="212218" y="0"/>
                  </a:lnTo>
                  <a:lnTo>
                    <a:pt x="253519" y="9190"/>
                  </a:lnTo>
                  <a:lnTo>
                    <a:pt x="292381" y="27571"/>
                  </a:lnTo>
                  <a:lnTo>
                    <a:pt x="327177" y="55143"/>
                  </a:lnTo>
                  <a:lnTo>
                    <a:pt x="354749" y="89940"/>
                  </a:lnTo>
                  <a:lnTo>
                    <a:pt x="373131" y="128802"/>
                  </a:lnTo>
                  <a:lnTo>
                    <a:pt x="382321" y="170103"/>
                  </a:lnTo>
                  <a:lnTo>
                    <a:pt x="382321" y="212218"/>
                  </a:lnTo>
                  <a:lnTo>
                    <a:pt x="373131" y="253519"/>
                  </a:lnTo>
                  <a:lnTo>
                    <a:pt x="354749" y="292381"/>
                  </a:lnTo>
                  <a:lnTo>
                    <a:pt x="327177" y="327177"/>
                  </a:lnTo>
                </a:path>
              </a:pathLst>
            </a:custGeom>
            <a:ln w="28575">
              <a:solidFill>
                <a:srgbClr val="FAE3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9557750" y="2756916"/>
              <a:ext cx="1264285" cy="582930"/>
            </a:xfrm>
            <a:custGeom>
              <a:avLst/>
              <a:gdLst/>
              <a:ahLst/>
              <a:cxnLst/>
              <a:rect l="l" t="t" r="r" b="b"/>
              <a:pathLst>
                <a:path w="1264284" h="582929">
                  <a:moveTo>
                    <a:pt x="1264173" y="0"/>
                  </a:moveTo>
                  <a:lnTo>
                    <a:pt x="568594" y="0"/>
                  </a:lnTo>
                  <a:lnTo>
                    <a:pt x="146192" y="426720"/>
                  </a:lnTo>
                  <a:lnTo>
                    <a:pt x="116802" y="409360"/>
                  </a:lnTo>
                  <a:lnTo>
                    <a:pt x="84994" y="403574"/>
                  </a:lnTo>
                  <a:lnTo>
                    <a:pt x="54163" y="409360"/>
                  </a:lnTo>
                  <a:lnTo>
                    <a:pt x="27701" y="426720"/>
                  </a:lnTo>
                  <a:lnTo>
                    <a:pt x="7332" y="456965"/>
                  </a:lnTo>
                  <a:lnTo>
                    <a:pt x="0" y="491045"/>
                  </a:lnTo>
                  <a:lnTo>
                    <a:pt x="5216" y="525125"/>
                  </a:lnTo>
                  <a:lnTo>
                    <a:pt x="22494" y="555371"/>
                  </a:lnTo>
                  <a:lnTo>
                    <a:pt x="52699" y="575587"/>
                  </a:lnTo>
                  <a:lnTo>
                    <a:pt x="86296" y="582326"/>
                  </a:lnTo>
                  <a:lnTo>
                    <a:pt x="118917" y="575587"/>
                  </a:lnTo>
                  <a:lnTo>
                    <a:pt x="146192" y="555371"/>
                  </a:lnTo>
                  <a:lnTo>
                    <a:pt x="164526" y="532679"/>
                  </a:lnTo>
                  <a:lnTo>
                    <a:pt x="173227" y="505190"/>
                  </a:lnTo>
                  <a:lnTo>
                    <a:pt x="172285" y="475771"/>
                  </a:lnTo>
                  <a:lnTo>
                    <a:pt x="161686" y="447294"/>
                  </a:lnTo>
                  <a:lnTo>
                    <a:pt x="579008" y="30861"/>
                  </a:lnTo>
                  <a:lnTo>
                    <a:pt x="1264173" y="30861"/>
                  </a:lnTo>
                  <a:lnTo>
                    <a:pt x="1264173" y="0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/>
          <p:nvPr/>
        </p:nvSpPr>
        <p:spPr>
          <a:xfrm>
            <a:off x="5586984" y="6205569"/>
            <a:ext cx="1266190" cy="582930"/>
          </a:xfrm>
          <a:custGeom>
            <a:avLst/>
            <a:gdLst/>
            <a:ahLst/>
            <a:cxnLst/>
            <a:rect l="l" t="t" r="r" b="b"/>
            <a:pathLst>
              <a:path w="1266190" h="582929">
                <a:moveTo>
                  <a:pt x="1179274" y="0"/>
                </a:moveTo>
                <a:lnTo>
                  <a:pt x="1146653" y="6738"/>
                </a:lnTo>
                <a:lnTo>
                  <a:pt x="1119377" y="26955"/>
                </a:lnTo>
                <a:lnTo>
                  <a:pt x="1100972" y="49647"/>
                </a:lnTo>
                <a:lnTo>
                  <a:pt x="1092247" y="77136"/>
                </a:lnTo>
                <a:lnTo>
                  <a:pt x="1093214" y="106554"/>
                </a:lnTo>
                <a:lnTo>
                  <a:pt x="1103884" y="135032"/>
                </a:lnTo>
                <a:lnTo>
                  <a:pt x="686053" y="551465"/>
                </a:lnTo>
                <a:lnTo>
                  <a:pt x="0" y="551465"/>
                </a:lnTo>
                <a:lnTo>
                  <a:pt x="0" y="582326"/>
                </a:lnTo>
                <a:lnTo>
                  <a:pt x="696340" y="582326"/>
                </a:lnTo>
                <a:lnTo>
                  <a:pt x="1119377" y="155606"/>
                </a:lnTo>
                <a:lnTo>
                  <a:pt x="1148770" y="172966"/>
                </a:lnTo>
                <a:lnTo>
                  <a:pt x="1180591" y="178752"/>
                </a:lnTo>
                <a:lnTo>
                  <a:pt x="1211460" y="172966"/>
                </a:lnTo>
                <a:lnTo>
                  <a:pt x="1237995" y="155606"/>
                </a:lnTo>
                <a:lnTo>
                  <a:pt x="1258363" y="125360"/>
                </a:lnTo>
                <a:lnTo>
                  <a:pt x="1265681" y="91281"/>
                </a:lnTo>
                <a:lnTo>
                  <a:pt x="1260427" y="57201"/>
                </a:lnTo>
                <a:lnTo>
                  <a:pt x="1243075" y="26955"/>
                </a:lnTo>
                <a:lnTo>
                  <a:pt x="1212871" y="6738"/>
                </a:lnTo>
                <a:lnTo>
                  <a:pt x="1179274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7" name="object 17"/>
          <p:cNvGrpSpPr/>
          <p:nvPr/>
        </p:nvGrpSpPr>
        <p:grpSpPr>
          <a:xfrm>
            <a:off x="9176295" y="5678715"/>
            <a:ext cx="1645920" cy="986155"/>
            <a:chOff x="9176295" y="5678715"/>
            <a:chExt cx="1645920" cy="986155"/>
          </a:xfrm>
        </p:grpSpPr>
        <p:sp>
          <p:nvSpPr>
            <p:cNvPr id="18" name="object 18"/>
            <p:cNvSpPr/>
            <p:nvPr/>
          </p:nvSpPr>
          <p:spPr>
            <a:xfrm>
              <a:off x="9190583" y="5693002"/>
              <a:ext cx="382905" cy="382905"/>
            </a:xfrm>
            <a:custGeom>
              <a:avLst/>
              <a:gdLst/>
              <a:ahLst/>
              <a:cxnLst/>
              <a:rect l="l" t="t" r="r" b="b"/>
              <a:pathLst>
                <a:path w="382904" h="382904">
                  <a:moveTo>
                    <a:pt x="212218" y="0"/>
                  </a:moveTo>
                  <a:lnTo>
                    <a:pt x="170103" y="0"/>
                  </a:lnTo>
                  <a:lnTo>
                    <a:pt x="128802" y="9190"/>
                  </a:lnTo>
                  <a:lnTo>
                    <a:pt x="89940" y="27571"/>
                  </a:lnTo>
                  <a:lnTo>
                    <a:pt x="55143" y="55143"/>
                  </a:lnTo>
                  <a:lnTo>
                    <a:pt x="27571" y="89940"/>
                  </a:lnTo>
                  <a:lnTo>
                    <a:pt x="9190" y="128802"/>
                  </a:lnTo>
                  <a:lnTo>
                    <a:pt x="0" y="170103"/>
                  </a:lnTo>
                  <a:lnTo>
                    <a:pt x="0" y="212218"/>
                  </a:lnTo>
                  <a:lnTo>
                    <a:pt x="9190" y="253519"/>
                  </a:lnTo>
                  <a:lnTo>
                    <a:pt x="27571" y="292381"/>
                  </a:lnTo>
                  <a:lnTo>
                    <a:pt x="55143" y="327177"/>
                  </a:lnTo>
                  <a:lnTo>
                    <a:pt x="89940" y="354749"/>
                  </a:lnTo>
                  <a:lnTo>
                    <a:pt x="128802" y="373131"/>
                  </a:lnTo>
                  <a:lnTo>
                    <a:pt x="170103" y="382321"/>
                  </a:lnTo>
                  <a:lnTo>
                    <a:pt x="212218" y="382321"/>
                  </a:lnTo>
                  <a:lnTo>
                    <a:pt x="253519" y="373131"/>
                  </a:lnTo>
                  <a:lnTo>
                    <a:pt x="292381" y="354749"/>
                  </a:lnTo>
                  <a:lnTo>
                    <a:pt x="327177" y="327177"/>
                  </a:lnTo>
                  <a:lnTo>
                    <a:pt x="354749" y="292381"/>
                  </a:lnTo>
                  <a:lnTo>
                    <a:pt x="373131" y="253519"/>
                  </a:lnTo>
                  <a:lnTo>
                    <a:pt x="382321" y="212218"/>
                  </a:lnTo>
                  <a:lnTo>
                    <a:pt x="382321" y="170103"/>
                  </a:lnTo>
                  <a:lnTo>
                    <a:pt x="373131" y="128802"/>
                  </a:lnTo>
                  <a:lnTo>
                    <a:pt x="354749" y="89940"/>
                  </a:lnTo>
                  <a:lnTo>
                    <a:pt x="327177" y="55143"/>
                  </a:lnTo>
                  <a:lnTo>
                    <a:pt x="292381" y="27571"/>
                  </a:lnTo>
                  <a:lnTo>
                    <a:pt x="253519" y="9190"/>
                  </a:lnTo>
                  <a:lnTo>
                    <a:pt x="212218" y="0"/>
                  </a:lnTo>
                  <a:close/>
                </a:path>
              </a:pathLst>
            </a:custGeom>
            <a:solidFill>
              <a:srgbClr val="A4A4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9190583" y="5693002"/>
              <a:ext cx="382905" cy="382905"/>
            </a:xfrm>
            <a:custGeom>
              <a:avLst/>
              <a:gdLst/>
              <a:ahLst/>
              <a:cxnLst/>
              <a:rect l="l" t="t" r="r" b="b"/>
              <a:pathLst>
                <a:path w="382904" h="382904">
                  <a:moveTo>
                    <a:pt x="55143" y="327177"/>
                  </a:moveTo>
                  <a:lnTo>
                    <a:pt x="27571" y="292381"/>
                  </a:lnTo>
                  <a:lnTo>
                    <a:pt x="9190" y="253519"/>
                  </a:lnTo>
                  <a:lnTo>
                    <a:pt x="0" y="212218"/>
                  </a:lnTo>
                  <a:lnTo>
                    <a:pt x="0" y="170103"/>
                  </a:lnTo>
                  <a:lnTo>
                    <a:pt x="9190" y="128802"/>
                  </a:lnTo>
                  <a:lnTo>
                    <a:pt x="27571" y="89940"/>
                  </a:lnTo>
                  <a:lnTo>
                    <a:pt x="55143" y="55143"/>
                  </a:lnTo>
                  <a:lnTo>
                    <a:pt x="89940" y="27571"/>
                  </a:lnTo>
                  <a:lnTo>
                    <a:pt x="128802" y="9190"/>
                  </a:lnTo>
                  <a:lnTo>
                    <a:pt x="170103" y="0"/>
                  </a:lnTo>
                  <a:lnTo>
                    <a:pt x="212218" y="0"/>
                  </a:lnTo>
                  <a:lnTo>
                    <a:pt x="253519" y="9190"/>
                  </a:lnTo>
                  <a:lnTo>
                    <a:pt x="292381" y="27571"/>
                  </a:lnTo>
                  <a:lnTo>
                    <a:pt x="327177" y="55143"/>
                  </a:lnTo>
                  <a:lnTo>
                    <a:pt x="354749" y="89940"/>
                  </a:lnTo>
                  <a:lnTo>
                    <a:pt x="373131" y="128802"/>
                  </a:lnTo>
                  <a:lnTo>
                    <a:pt x="382321" y="170103"/>
                  </a:lnTo>
                  <a:lnTo>
                    <a:pt x="382321" y="212218"/>
                  </a:lnTo>
                  <a:lnTo>
                    <a:pt x="373131" y="253519"/>
                  </a:lnTo>
                  <a:lnTo>
                    <a:pt x="354749" y="292381"/>
                  </a:lnTo>
                  <a:lnTo>
                    <a:pt x="327177" y="327177"/>
                  </a:lnTo>
                  <a:lnTo>
                    <a:pt x="292381" y="354749"/>
                  </a:lnTo>
                  <a:lnTo>
                    <a:pt x="253519" y="373131"/>
                  </a:lnTo>
                  <a:lnTo>
                    <a:pt x="212218" y="382321"/>
                  </a:lnTo>
                  <a:lnTo>
                    <a:pt x="170103" y="382321"/>
                  </a:lnTo>
                  <a:lnTo>
                    <a:pt x="128802" y="373131"/>
                  </a:lnTo>
                  <a:lnTo>
                    <a:pt x="89940" y="354749"/>
                  </a:lnTo>
                  <a:lnTo>
                    <a:pt x="55143" y="327177"/>
                  </a:lnTo>
                </a:path>
              </a:pathLst>
            </a:custGeom>
            <a:ln w="28574">
              <a:solidFill>
                <a:srgbClr val="ECEC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9557750" y="6082125"/>
              <a:ext cx="1264285" cy="582930"/>
            </a:xfrm>
            <a:custGeom>
              <a:avLst/>
              <a:gdLst/>
              <a:ahLst/>
              <a:cxnLst/>
              <a:rect l="l" t="t" r="r" b="b"/>
              <a:pathLst>
                <a:path w="1264284" h="582929">
                  <a:moveTo>
                    <a:pt x="86296" y="0"/>
                  </a:moveTo>
                  <a:lnTo>
                    <a:pt x="52699" y="6738"/>
                  </a:lnTo>
                  <a:lnTo>
                    <a:pt x="22494" y="26955"/>
                  </a:lnTo>
                  <a:lnTo>
                    <a:pt x="5216" y="57201"/>
                  </a:lnTo>
                  <a:lnTo>
                    <a:pt x="0" y="91281"/>
                  </a:lnTo>
                  <a:lnTo>
                    <a:pt x="7332" y="125360"/>
                  </a:lnTo>
                  <a:lnTo>
                    <a:pt x="27701" y="155606"/>
                  </a:lnTo>
                  <a:lnTo>
                    <a:pt x="54163" y="172894"/>
                  </a:lnTo>
                  <a:lnTo>
                    <a:pt x="84994" y="178657"/>
                  </a:lnTo>
                  <a:lnTo>
                    <a:pt x="116802" y="172894"/>
                  </a:lnTo>
                  <a:lnTo>
                    <a:pt x="146192" y="155606"/>
                  </a:lnTo>
                  <a:lnTo>
                    <a:pt x="568594" y="582326"/>
                  </a:lnTo>
                  <a:lnTo>
                    <a:pt x="1264173" y="582326"/>
                  </a:lnTo>
                  <a:lnTo>
                    <a:pt x="1264173" y="551465"/>
                  </a:lnTo>
                  <a:lnTo>
                    <a:pt x="579008" y="551465"/>
                  </a:lnTo>
                  <a:lnTo>
                    <a:pt x="161686" y="135032"/>
                  </a:lnTo>
                  <a:lnTo>
                    <a:pt x="172285" y="106554"/>
                  </a:lnTo>
                  <a:lnTo>
                    <a:pt x="173227" y="77136"/>
                  </a:lnTo>
                  <a:lnTo>
                    <a:pt x="164526" y="49647"/>
                  </a:lnTo>
                  <a:lnTo>
                    <a:pt x="146192" y="26955"/>
                  </a:lnTo>
                  <a:lnTo>
                    <a:pt x="118917" y="6738"/>
                  </a:lnTo>
                  <a:lnTo>
                    <a:pt x="86296" y="0"/>
                  </a:lnTo>
                  <a:close/>
                </a:path>
              </a:pathLst>
            </a:custGeom>
            <a:solidFill>
              <a:srgbClr val="A4A4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11424031" y="2275458"/>
            <a:ext cx="2461260" cy="69723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353695" marR="5080" indent="-341630">
              <a:lnSpc>
                <a:spcPct val="100499"/>
              </a:lnSpc>
              <a:spcBef>
                <a:spcPts val="80"/>
              </a:spcBef>
            </a:pP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Keeps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sz="2200" spc="-12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ahoma"/>
                <a:cs typeface="Tahoma"/>
              </a:rPr>
              <a:t>files</a:t>
            </a:r>
            <a:r>
              <a:rPr sz="2200" spc="-8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in</a:t>
            </a:r>
            <a:r>
              <a:rPr sz="2200" spc="-12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a </a:t>
            </a:r>
            <a:r>
              <a:rPr sz="2200" spc="-67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secure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server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1306682" y="6161659"/>
            <a:ext cx="2698115" cy="69723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524510" marR="5080" indent="-512445">
              <a:lnSpc>
                <a:spcPct val="100499"/>
              </a:lnSpc>
              <a:spcBef>
                <a:spcPts val="80"/>
              </a:spcBef>
            </a:pPr>
            <a:r>
              <a:rPr sz="2200" spc="40" dirty="0">
                <a:solidFill>
                  <a:srgbClr val="3E3E3E"/>
                </a:solidFill>
                <a:latin typeface="Tahoma"/>
                <a:cs typeface="Tahoma"/>
              </a:rPr>
              <a:t>Facilitates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branching </a:t>
            </a:r>
            <a:r>
              <a:rPr sz="2200" spc="-67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and</a:t>
            </a:r>
            <a:r>
              <a:rPr sz="2200" spc="-12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merging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840863" y="2366517"/>
            <a:ext cx="1703070" cy="6972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99060">
              <a:lnSpc>
                <a:spcPct val="100000"/>
              </a:lnSpc>
              <a:spcBef>
                <a:spcPts val="95"/>
              </a:spcBef>
            </a:pP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Has</a:t>
            </a:r>
            <a:r>
              <a:rPr sz="2200" spc="-14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flexible</a:t>
            </a:r>
            <a:endParaRPr sz="2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environment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2270886" y="6252717"/>
            <a:ext cx="2844165" cy="69723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9539" marR="5080" indent="-117475">
              <a:lnSpc>
                <a:spcPct val="100499"/>
              </a:lnSpc>
              <a:spcBef>
                <a:spcPts val="80"/>
              </a:spcBef>
            </a:pP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Creates</a:t>
            </a:r>
            <a:r>
              <a:rPr sz="2200" spc="-13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and</a:t>
            </a:r>
            <a:r>
              <a:rPr sz="2200" spc="-13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manages </a:t>
            </a:r>
            <a:r>
              <a:rPr sz="2200" spc="-67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remote</a:t>
            </a:r>
            <a:r>
              <a:rPr sz="2200" spc="-13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repositories</a:t>
            </a:r>
            <a:endParaRPr sz="2200">
              <a:latin typeface="Tahoma"/>
              <a:cs typeface="Tahoma"/>
            </a:endParaRPr>
          </a:p>
        </p:txBody>
      </p:sp>
      <p:pic>
        <p:nvPicPr>
          <p:cNvPr id="25" name="object 2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684520" y="757427"/>
            <a:ext cx="4934712" cy="365759"/>
          </a:xfrm>
          <a:prstGeom prst="rect">
            <a:avLst/>
          </a:prstGeom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13295" y="306451"/>
            <a:ext cx="262890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5" dirty="0">
                <a:solidFill>
                  <a:srgbClr val="3E3E3E"/>
                </a:solidFill>
                <a:latin typeface="Arial"/>
                <a:cs typeface="Arial"/>
              </a:rPr>
              <a:t>Lifecycle</a:t>
            </a:r>
            <a:r>
              <a:rPr spc="-10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80" dirty="0">
                <a:solidFill>
                  <a:srgbClr val="3E3E3E"/>
                </a:solidFill>
                <a:latin typeface="Arial"/>
                <a:cs typeface="Arial"/>
              </a:rPr>
              <a:t>of</a:t>
            </a:r>
            <a:r>
              <a:rPr spc="-7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60" dirty="0">
                <a:solidFill>
                  <a:srgbClr val="3E3E3E"/>
                </a:solidFill>
                <a:latin typeface="Arial"/>
                <a:cs typeface="Arial"/>
              </a:rPr>
              <a:t>Git</a:t>
            </a:r>
          </a:p>
        </p:txBody>
      </p:sp>
      <p:sp>
        <p:nvSpPr>
          <p:cNvPr id="4" name="object 4"/>
          <p:cNvSpPr/>
          <p:nvPr/>
        </p:nvSpPr>
        <p:spPr>
          <a:xfrm>
            <a:off x="8643630" y="2613751"/>
            <a:ext cx="3215640" cy="1442720"/>
          </a:xfrm>
          <a:custGeom>
            <a:avLst/>
            <a:gdLst/>
            <a:ahLst/>
            <a:cxnLst/>
            <a:rect l="l" t="t" r="r" b="b"/>
            <a:pathLst>
              <a:path w="3215640" h="1442720">
                <a:moveTo>
                  <a:pt x="1957648" y="0"/>
                </a:moveTo>
                <a:lnTo>
                  <a:pt x="1907804" y="2841"/>
                </a:lnTo>
                <a:lnTo>
                  <a:pt x="1859475" y="10274"/>
                </a:lnTo>
                <a:lnTo>
                  <a:pt x="1813558" y="22115"/>
                </a:lnTo>
                <a:lnTo>
                  <a:pt x="1770949" y="38181"/>
                </a:lnTo>
                <a:lnTo>
                  <a:pt x="1732546" y="58288"/>
                </a:lnTo>
                <a:lnTo>
                  <a:pt x="1699245" y="82252"/>
                </a:lnTo>
                <a:lnTo>
                  <a:pt x="1671944" y="109890"/>
                </a:lnTo>
                <a:lnTo>
                  <a:pt x="1650788" y="98063"/>
                </a:lnTo>
                <a:lnTo>
                  <a:pt x="1604668" y="77314"/>
                </a:lnTo>
                <a:lnTo>
                  <a:pt x="1530620" y="55027"/>
                </a:lnTo>
                <a:lnTo>
                  <a:pt x="1480072" y="45934"/>
                </a:lnTo>
                <a:lnTo>
                  <a:pt x="1428864" y="41089"/>
                </a:lnTo>
                <a:lnTo>
                  <a:pt x="1377633" y="40374"/>
                </a:lnTo>
                <a:lnTo>
                  <a:pt x="1327018" y="43667"/>
                </a:lnTo>
                <a:lnTo>
                  <a:pt x="1277656" y="50851"/>
                </a:lnTo>
                <a:lnTo>
                  <a:pt x="1230187" y="61804"/>
                </a:lnTo>
                <a:lnTo>
                  <a:pt x="1185247" y="76409"/>
                </a:lnTo>
                <a:lnTo>
                  <a:pt x="1143475" y="94545"/>
                </a:lnTo>
                <a:lnTo>
                  <a:pt x="1105509" y="116092"/>
                </a:lnTo>
                <a:lnTo>
                  <a:pt x="1071987" y="140932"/>
                </a:lnTo>
                <a:lnTo>
                  <a:pt x="1043548" y="168945"/>
                </a:lnTo>
                <a:lnTo>
                  <a:pt x="993773" y="153355"/>
                </a:lnTo>
                <a:lnTo>
                  <a:pt x="941807" y="141301"/>
                </a:lnTo>
                <a:lnTo>
                  <a:pt x="888147" y="132845"/>
                </a:lnTo>
                <a:lnTo>
                  <a:pt x="833292" y="128051"/>
                </a:lnTo>
                <a:lnTo>
                  <a:pt x="777739" y="126982"/>
                </a:lnTo>
                <a:lnTo>
                  <a:pt x="721984" y="129702"/>
                </a:lnTo>
                <a:lnTo>
                  <a:pt x="664406" y="136549"/>
                </a:lnTo>
                <a:lnTo>
                  <a:pt x="609670" y="147177"/>
                </a:lnTo>
                <a:lnTo>
                  <a:pt x="558099" y="161323"/>
                </a:lnTo>
                <a:lnTo>
                  <a:pt x="510016" y="178730"/>
                </a:lnTo>
                <a:lnTo>
                  <a:pt x="465744" y="199136"/>
                </a:lnTo>
                <a:lnTo>
                  <a:pt x="425607" y="222281"/>
                </a:lnTo>
                <a:lnTo>
                  <a:pt x="389926" y="247907"/>
                </a:lnTo>
                <a:lnTo>
                  <a:pt x="359026" y="275752"/>
                </a:lnTo>
                <a:lnTo>
                  <a:pt x="333228" y="305558"/>
                </a:lnTo>
                <a:lnTo>
                  <a:pt x="298234" y="370009"/>
                </a:lnTo>
                <a:lnTo>
                  <a:pt x="287527" y="439181"/>
                </a:lnTo>
                <a:lnTo>
                  <a:pt x="292089" y="474888"/>
                </a:lnTo>
                <a:lnTo>
                  <a:pt x="289295" y="479333"/>
                </a:lnTo>
                <a:lnTo>
                  <a:pt x="229430" y="486730"/>
                </a:lnTo>
                <a:lnTo>
                  <a:pt x="173576" y="500656"/>
                </a:lnTo>
                <a:lnTo>
                  <a:pt x="123093" y="520600"/>
                </a:lnTo>
                <a:lnTo>
                  <a:pt x="79340" y="546047"/>
                </a:lnTo>
                <a:lnTo>
                  <a:pt x="43677" y="576488"/>
                </a:lnTo>
                <a:lnTo>
                  <a:pt x="16436" y="613049"/>
                </a:lnTo>
                <a:lnTo>
                  <a:pt x="2031" y="651043"/>
                </a:lnTo>
                <a:lnTo>
                  <a:pt x="0" y="689379"/>
                </a:lnTo>
                <a:lnTo>
                  <a:pt x="9879" y="726967"/>
                </a:lnTo>
                <a:lnTo>
                  <a:pt x="31206" y="762715"/>
                </a:lnTo>
                <a:lnTo>
                  <a:pt x="63519" y="795533"/>
                </a:lnTo>
                <a:lnTo>
                  <a:pt x="106353" y="824329"/>
                </a:lnTo>
                <a:lnTo>
                  <a:pt x="159247" y="848014"/>
                </a:lnTo>
                <a:lnTo>
                  <a:pt x="116801" y="882466"/>
                </a:lnTo>
                <a:lnTo>
                  <a:pt x="87905" y="921229"/>
                </a:lnTo>
                <a:lnTo>
                  <a:pt x="73343" y="962849"/>
                </a:lnTo>
                <a:lnTo>
                  <a:pt x="73903" y="1005875"/>
                </a:lnTo>
                <a:lnTo>
                  <a:pt x="107221" y="1072940"/>
                </a:lnTo>
                <a:lnTo>
                  <a:pt x="136928" y="1101811"/>
                </a:lnTo>
                <a:lnTo>
                  <a:pt x="173975" y="1126926"/>
                </a:lnTo>
                <a:lnTo>
                  <a:pt x="217346" y="1147798"/>
                </a:lnTo>
                <a:lnTo>
                  <a:pt x="266021" y="1163938"/>
                </a:lnTo>
                <a:lnTo>
                  <a:pt x="318983" y="1174860"/>
                </a:lnTo>
                <a:lnTo>
                  <a:pt x="375213" y="1180078"/>
                </a:lnTo>
                <a:lnTo>
                  <a:pt x="433694" y="1179103"/>
                </a:lnTo>
                <a:lnTo>
                  <a:pt x="439790" y="1185453"/>
                </a:lnTo>
                <a:lnTo>
                  <a:pt x="470522" y="1213657"/>
                </a:lnTo>
                <a:lnTo>
                  <a:pt x="504855" y="1239472"/>
                </a:lnTo>
                <a:lnTo>
                  <a:pt x="542460" y="1262847"/>
                </a:lnTo>
                <a:lnTo>
                  <a:pt x="583006" y="1283732"/>
                </a:lnTo>
                <a:lnTo>
                  <a:pt x="626163" y="1302077"/>
                </a:lnTo>
                <a:lnTo>
                  <a:pt x="671600" y="1317832"/>
                </a:lnTo>
                <a:lnTo>
                  <a:pt x="718989" y="1330945"/>
                </a:lnTo>
                <a:lnTo>
                  <a:pt x="767999" y="1341366"/>
                </a:lnTo>
                <a:lnTo>
                  <a:pt x="818300" y="1349046"/>
                </a:lnTo>
                <a:lnTo>
                  <a:pt x="869561" y="1353933"/>
                </a:lnTo>
                <a:lnTo>
                  <a:pt x="921453" y="1355977"/>
                </a:lnTo>
                <a:lnTo>
                  <a:pt x="973646" y="1355129"/>
                </a:lnTo>
                <a:lnTo>
                  <a:pt x="1025810" y="1351336"/>
                </a:lnTo>
                <a:lnTo>
                  <a:pt x="1077614" y="1344549"/>
                </a:lnTo>
                <a:lnTo>
                  <a:pt x="1128729" y="1334719"/>
                </a:lnTo>
                <a:lnTo>
                  <a:pt x="1178825" y="1321793"/>
                </a:lnTo>
                <a:lnTo>
                  <a:pt x="1227571" y="1305722"/>
                </a:lnTo>
                <a:lnTo>
                  <a:pt x="1262441" y="1333977"/>
                </a:lnTo>
                <a:lnTo>
                  <a:pt x="1302101" y="1359429"/>
                </a:lnTo>
                <a:lnTo>
                  <a:pt x="1346094" y="1381874"/>
                </a:lnTo>
                <a:lnTo>
                  <a:pt x="1393960" y="1401113"/>
                </a:lnTo>
                <a:lnTo>
                  <a:pt x="1445241" y="1416944"/>
                </a:lnTo>
                <a:lnTo>
                  <a:pt x="1499478" y="1429166"/>
                </a:lnTo>
                <a:lnTo>
                  <a:pt x="1552698" y="1437137"/>
                </a:lnTo>
                <a:lnTo>
                  <a:pt x="1605933" y="1441473"/>
                </a:lnTo>
                <a:lnTo>
                  <a:pt x="1658801" y="1442301"/>
                </a:lnTo>
                <a:lnTo>
                  <a:pt x="1710919" y="1439743"/>
                </a:lnTo>
                <a:lnTo>
                  <a:pt x="1761907" y="1433926"/>
                </a:lnTo>
                <a:lnTo>
                  <a:pt x="1811382" y="1424974"/>
                </a:lnTo>
                <a:lnTo>
                  <a:pt x="1858962" y="1413011"/>
                </a:lnTo>
                <a:lnTo>
                  <a:pt x="1904266" y="1398164"/>
                </a:lnTo>
                <a:lnTo>
                  <a:pt x="1946912" y="1380556"/>
                </a:lnTo>
                <a:lnTo>
                  <a:pt x="1986518" y="1360313"/>
                </a:lnTo>
                <a:lnTo>
                  <a:pt x="2022703" y="1337559"/>
                </a:lnTo>
                <a:lnTo>
                  <a:pt x="2055084" y="1312419"/>
                </a:lnTo>
                <a:lnTo>
                  <a:pt x="2083279" y="1285018"/>
                </a:lnTo>
                <a:lnTo>
                  <a:pt x="2125588" y="1223934"/>
                </a:lnTo>
                <a:lnTo>
                  <a:pt x="2167153" y="1237882"/>
                </a:lnTo>
                <a:lnTo>
                  <a:pt x="2210798" y="1248899"/>
                </a:lnTo>
                <a:lnTo>
                  <a:pt x="2256100" y="1256916"/>
                </a:lnTo>
                <a:lnTo>
                  <a:pt x="2302640" y="1261867"/>
                </a:lnTo>
                <a:lnTo>
                  <a:pt x="2349997" y="1263685"/>
                </a:lnTo>
                <a:lnTo>
                  <a:pt x="2408408" y="1261569"/>
                </a:lnTo>
                <a:lnTo>
                  <a:pt x="2464487" y="1254859"/>
                </a:lnTo>
                <a:lnTo>
                  <a:pt x="2517720" y="1243865"/>
                </a:lnTo>
                <a:lnTo>
                  <a:pt x="2567590" y="1228896"/>
                </a:lnTo>
                <a:lnTo>
                  <a:pt x="2613581" y="1210264"/>
                </a:lnTo>
                <a:lnTo>
                  <a:pt x="2655178" y="1188278"/>
                </a:lnTo>
                <a:lnTo>
                  <a:pt x="2691864" y="1163250"/>
                </a:lnTo>
                <a:lnTo>
                  <a:pt x="2723123" y="1135490"/>
                </a:lnTo>
                <a:lnTo>
                  <a:pt x="2748439" y="1105308"/>
                </a:lnTo>
                <a:lnTo>
                  <a:pt x="2779181" y="1038920"/>
                </a:lnTo>
                <a:lnTo>
                  <a:pt x="2783575" y="1003335"/>
                </a:lnTo>
                <a:lnTo>
                  <a:pt x="2834398" y="997242"/>
                </a:lnTo>
                <a:lnTo>
                  <a:pt x="2883746" y="988028"/>
                </a:lnTo>
                <a:lnTo>
                  <a:pt x="2931241" y="975802"/>
                </a:lnTo>
                <a:lnTo>
                  <a:pt x="2976505" y="960675"/>
                </a:lnTo>
                <a:lnTo>
                  <a:pt x="3019160" y="942756"/>
                </a:lnTo>
                <a:lnTo>
                  <a:pt x="3066901" y="917346"/>
                </a:lnTo>
                <a:lnTo>
                  <a:pt x="3108193" y="889156"/>
                </a:lnTo>
                <a:lnTo>
                  <a:pt x="3142949" y="858592"/>
                </a:lnTo>
                <a:lnTo>
                  <a:pt x="3171082" y="826056"/>
                </a:lnTo>
                <a:lnTo>
                  <a:pt x="3192505" y="791954"/>
                </a:lnTo>
                <a:lnTo>
                  <a:pt x="3207130" y="756689"/>
                </a:lnTo>
                <a:lnTo>
                  <a:pt x="3215640" y="684285"/>
                </a:lnTo>
                <a:lnTo>
                  <a:pt x="3209351" y="647955"/>
                </a:lnTo>
                <a:lnTo>
                  <a:pt x="3195917" y="612079"/>
                </a:lnTo>
                <a:lnTo>
                  <a:pt x="3175250" y="577060"/>
                </a:lnTo>
                <a:lnTo>
                  <a:pt x="3147263" y="543302"/>
                </a:lnTo>
                <a:lnTo>
                  <a:pt x="3111870" y="511210"/>
                </a:lnTo>
                <a:lnTo>
                  <a:pt x="3117083" y="503425"/>
                </a:lnTo>
                <a:lnTo>
                  <a:pt x="3141274" y="444049"/>
                </a:lnTo>
                <a:lnTo>
                  <a:pt x="3143912" y="409024"/>
                </a:lnTo>
                <a:lnTo>
                  <a:pt x="3138375" y="374718"/>
                </a:lnTo>
                <a:lnTo>
                  <a:pt x="3104502" y="310104"/>
                </a:lnTo>
                <a:lnTo>
                  <a:pt x="3077027" y="280717"/>
                </a:lnTo>
                <a:lnTo>
                  <a:pt x="3043102" y="253890"/>
                </a:lnTo>
                <a:lnTo>
                  <a:pt x="3003158" y="230084"/>
                </a:lnTo>
                <a:lnTo>
                  <a:pt x="2957625" y="209758"/>
                </a:lnTo>
                <a:lnTo>
                  <a:pt x="2906935" y="193374"/>
                </a:lnTo>
                <a:lnTo>
                  <a:pt x="2851520" y="181391"/>
                </a:lnTo>
                <a:lnTo>
                  <a:pt x="2835202" y="144694"/>
                </a:lnTo>
                <a:lnTo>
                  <a:pt x="2808991" y="110509"/>
                </a:lnTo>
                <a:lnTo>
                  <a:pt x="2773564" y="79539"/>
                </a:lnTo>
                <a:lnTo>
                  <a:pt x="2729600" y="52486"/>
                </a:lnTo>
                <a:lnTo>
                  <a:pt x="2686357" y="33303"/>
                </a:lnTo>
                <a:lnTo>
                  <a:pt x="2640143" y="18541"/>
                </a:lnTo>
                <a:lnTo>
                  <a:pt x="2591746" y="8159"/>
                </a:lnTo>
                <a:lnTo>
                  <a:pt x="2541954" y="2118"/>
                </a:lnTo>
                <a:lnTo>
                  <a:pt x="2491556" y="381"/>
                </a:lnTo>
                <a:lnTo>
                  <a:pt x="2441341" y="2908"/>
                </a:lnTo>
                <a:lnTo>
                  <a:pt x="2392095" y="9660"/>
                </a:lnTo>
                <a:lnTo>
                  <a:pt x="2344608" y="20598"/>
                </a:lnTo>
                <a:lnTo>
                  <a:pt x="2299669" y="35683"/>
                </a:lnTo>
                <a:lnTo>
                  <a:pt x="2258064" y="54877"/>
                </a:lnTo>
                <a:lnTo>
                  <a:pt x="2220584" y="78140"/>
                </a:lnTo>
                <a:lnTo>
                  <a:pt x="2196436" y="60921"/>
                </a:lnTo>
                <a:lnTo>
                  <a:pt x="2139520" y="32152"/>
                </a:lnTo>
                <a:lnTo>
                  <a:pt x="2058293" y="8827"/>
                </a:lnTo>
                <a:lnTo>
                  <a:pt x="2008110" y="1934"/>
                </a:lnTo>
                <a:lnTo>
                  <a:pt x="1957648" y="0"/>
                </a:lnTo>
                <a:close/>
              </a:path>
            </a:pathLst>
          </a:custGeom>
          <a:solidFill>
            <a:srgbClr val="3C4A5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518395" y="3084067"/>
            <a:ext cx="1793239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70" dirty="0">
                <a:solidFill>
                  <a:srgbClr val="FFFFFF"/>
                </a:solidFill>
                <a:latin typeface="Tahoma"/>
                <a:cs typeface="Tahoma"/>
              </a:rPr>
              <a:t>Working</a:t>
            </a:r>
            <a:r>
              <a:rPr sz="22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FFFFFF"/>
                </a:solidFill>
                <a:latin typeface="Tahoma"/>
                <a:cs typeface="Tahoma"/>
              </a:rPr>
              <a:t>copy</a:t>
            </a:r>
            <a:endParaRPr sz="2200">
              <a:latin typeface="Tahoma"/>
              <a:cs typeface="Tahoma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2547366" y="3720465"/>
            <a:ext cx="9742170" cy="4558030"/>
            <a:chOff x="2547366" y="3720465"/>
            <a:chExt cx="9742170" cy="4558030"/>
          </a:xfrm>
        </p:grpSpPr>
        <p:sp>
          <p:nvSpPr>
            <p:cNvPr id="7" name="object 7"/>
            <p:cNvSpPr/>
            <p:nvPr/>
          </p:nvSpPr>
          <p:spPr>
            <a:xfrm>
              <a:off x="8866631" y="4529328"/>
              <a:ext cx="3401695" cy="581025"/>
            </a:xfrm>
            <a:custGeom>
              <a:avLst/>
              <a:gdLst/>
              <a:ahLst/>
              <a:cxnLst/>
              <a:rect l="l" t="t" r="r" b="b"/>
              <a:pathLst>
                <a:path w="3401695" h="581025">
                  <a:moveTo>
                    <a:pt x="3304794" y="0"/>
                  </a:moveTo>
                  <a:lnTo>
                    <a:pt x="96774" y="0"/>
                  </a:lnTo>
                  <a:lnTo>
                    <a:pt x="59096" y="7602"/>
                  </a:lnTo>
                  <a:lnTo>
                    <a:pt x="28336" y="28336"/>
                  </a:lnTo>
                  <a:lnTo>
                    <a:pt x="7602" y="59096"/>
                  </a:lnTo>
                  <a:lnTo>
                    <a:pt x="0" y="96774"/>
                  </a:lnTo>
                  <a:lnTo>
                    <a:pt x="0" y="483870"/>
                  </a:lnTo>
                  <a:lnTo>
                    <a:pt x="7602" y="521547"/>
                  </a:lnTo>
                  <a:lnTo>
                    <a:pt x="28336" y="552307"/>
                  </a:lnTo>
                  <a:lnTo>
                    <a:pt x="59096" y="573041"/>
                  </a:lnTo>
                  <a:lnTo>
                    <a:pt x="96774" y="580644"/>
                  </a:lnTo>
                  <a:lnTo>
                    <a:pt x="3304794" y="580644"/>
                  </a:lnTo>
                  <a:lnTo>
                    <a:pt x="3342471" y="573041"/>
                  </a:lnTo>
                  <a:lnTo>
                    <a:pt x="3373231" y="552307"/>
                  </a:lnTo>
                  <a:lnTo>
                    <a:pt x="3393965" y="521547"/>
                  </a:lnTo>
                  <a:lnTo>
                    <a:pt x="3401568" y="483870"/>
                  </a:lnTo>
                  <a:lnTo>
                    <a:pt x="3401568" y="96774"/>
                  </a:lnTo>
                  <a:lnTo>
                    <a:pt x="3393965" y="59096"/>
                  </a:lnTo>
                  <a:lnTo>
                    <a:pt x="3373231" y="28336"/>
                  </a:lnTo>
                  <a:lnTo>
                    <a:pt x="3342471" y="7602"/>
                  </a:lnTo>
                  <a:lnTo>
                    <a:pt x="3304794" y="0"/>
                  </a:lnTo>
                  <a:close/>
                </a:path>
              </a:pathLst>
            </a:custGeom>
            <a:solidFill>
              <a:srgbClr val="F8DE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866631" y="5530596"/>
              <a:ext cx="3401695" cy="581025"/>
            </a:xfrm>
            <a:custGeom>
              <a:avLst/>
              <a:gdLst/>
              <a:ahLst/>
              <a:cxnLst/>
              <a:rect l="l" t="t" r="r" b="b"/>
              <a:pathLst>
                <a:path w="3401695" h="581025">
                  <a:moveTo>
                    <a:pt x="3304794" y="0"/>
                  </a:moveTo>
                  <a:lnTo>
                    <a:pt x="96774" y="0"/>
                  </a:lnTo>
                  <a:lnTo>
                    <a:pt x="59096" y="7602"/>
                  </a:lnTo>
                  <a:lnTo>
                    <a:pt x="28336" y="28336"/>
                  </a:lnTo>
                  <a:lnTo>
                    <a:pt x="7602" y="59096"/>
                  </a:lnTo>
                  <a:lnTo>
                    <a:pt x="0" y="96774"/>
                  </a:lnTo>
                  <a:lnTo>
                    <a:pt x="0" y="483869"/>
                  </a:lnTo>
                  <a:lnTo>
                    <a:pt x="7602" y="521547"/>
                  </a:lnTo>
                  <a:lnTo>
                    <a:pt x="28336" y="552307"/>
                  </a:lnTo>
                  <a:lnTo>
                    <a:pt x="59096" y="573041"/>
                  </a:lnTo>
                  <a:lnTo>
                    <a:pt x="96774" y="580643"/>
                  </a:lnTo>
                  <a:lnTo>
                    <a:pt x="3304794" y="580643"/>
                  </a:lnTo>
                  <a:lnTo>
                    <a:pt x="3342471" y="573041"/>
                  </a:lnTo>
                  <a:lnTo>
                    <a:pt x="3373231" y="552307"/>
                  </a:lnTo>
                  <a:lnTo>
                    <a:pt x="3393965" y="521547"/>
                  </a:lnTo>
                  <a:lnTo>
                    <a:pt x="3401568" y="483869"/>
                  </a:lnTo>
                  <a:lnTo>
                    <a:pt x="3401568" y="96774"/>
                  </a:lnTo>
                  <a:lnTo>
                    <a:pt x="3393965" y="59096"/>
                  </a:lnTo>
                  <a:lnTo>
                    <a:pt x="3373231" y="28336"/>
                  </a:lnTo>
                  <a:lnTo>
                    <a:pt x="3342471" y="7602"/>
                  </a:lnTo>
                  <a:lnTo>
                    <a:pt x="3304794" y="0"/>
                  </a:lnTo>
                  <a:close/>
                </a:path>
              </a:pathLst>
            </a:custGeom>
            <a:solidFill>
              <a:srgbClr val="58BE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8866631" y="6624828"/>
              <a:ext cx="3401695" cy="581025"/>
            </a:xfrm>
            <a:custGeom>
              <a:avLst/>
              <a:gdLst/>
              <a:ahLst/>
              <a:cxnLst/>
              <a:rect l="l" t="t" r="r" b="b"/>
              <a:pathLst>
                <a:path w="3401695" h="581025">
                  <a:moveTo>
                    <a:pt x="3304794" y="0"/>
                  </a:moveTo>
                  <a:lnTo>
                    <a:pt x="96774" y="0"/>
                  </a:lnTo>
                  <a:lnTo>
                    <a:pt x="59096" y="7602"/>
                  </a:lnTo>
                  <a:lnTo>
                    <a:pt x="28336" y="28336"/>
                  </a:lnTo>
                  <a:lnTo>
                    <a:pt x="7602" y="59096"/>
                  </a:lnTo>
                  <a:lnTo>
                    <a:pt x="0" y="96774"/>
                  </a:lnTo>
                  <a:lnTo>
                    <a:pt x="0" y="483870"/>
                  </a:lnTo>
                  <a:lnTo>
                    <a:pt x="7602" y="521547"/>
                  </a:lnTo>
                  <a:lnTo>
                    <a:pt x="28336" y="552307"/>
                  </a:lnTo>
                  <a:lnTo>
                    <a:pt x="59096" y="573041"/>
                  </a:lnTo>
                  <a:lnTo>
                    <a:pt x="96774" y="580644"/>
                  </a:lnTo>
                  <a:lnTo>
                    <a:pt x="3304794" y="580644"/>
                  </a:lnTo>
                  <a:lnTo>
                    <a:pt x="3342471" y="573041"/>
                  </a:lnTo>
                  <a:lnTo>
                    <a:pt x="3373231" y="552307"/>
                  </a:lnTo>
                  <a:lnTo>
                    <a:pt x="3393965" y="521547"/>
                  </a:lnTo>
                  <a:lnTo>
                    <a:pt x="3401568" y="483870"/>
                  </a:lnTo>
                  <a:lnTo>
                    <a:pt x="3401568" y="96774"/>
                  </a:lnTo>
                  <a:lnTo>
                    <a:pt x="3393965" y="59096"/>
                  </a:lnTo>
                  <a:lnTo>
                    <a:pt x="3373231" y="28336"/>
                  </a:lnTo>
                  <a:lnTo>
                    <a:pt x="3342471" y="7602"/>
                  </a:lnTo>
                  <a:lnTo>
                    <a:pt x="3304794" y="0"/>
                  </a:lnTo>
                  <a:close/>
                </a:path>
              </a:pathLst>
            </a:custGeom>
            <a:solidFill>
              <a:srgbClr val="0075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8887968" y="7697724"/>
              <a:ext cx="3401695" cy="581025"/>
            </a:xfrm>
            <a:custGeom>
              <a:avLst/>
              <a:gdLst/>
              <a:ahLst/>
              <a:cxnLst/>
              <a:rect l="l" t="t" r="r" b="b"/>
              <a:pathLst>
                <a:path w="3401695" h="581025">
                  <a:moveTo>
                    <a:pt x="3304793" y="0"/>
                  </a:moveTo>
                  <a:lnTo>
                    <a:pt x="96774" y="0"/>
                  </a:lnTo>
                  <a:lnTo>
                    <a:pt x="59096" y="7602"/>
                  </a:lnTo>
                  <a:lnTo>
                    <a:pt x="28336" y="28336"/>
                  </a:lnTo>
                  <a:lnTo>
                    <a:pt x="7602" y="59096"/>
                  </a:lnTo>
                  <a:lnTo>
                    <a:pt x="0" y="96773"/>
                  </a:lnTo>
                  <a:lnTo>
                    <a:pt x="0" y="483869"/>
                  </a:lnTo>
                  <a:lnTo>
                    <a:pt x="7602" y="521536"/>
                  </a:lnTo>
                  <a:lnTo>
                    <a:pt x="28336" y="552297"/>
                  </a:lnTo>
                  <a:lnTo>
                    <a:pt x="59096" y="573038"/>
                  </a:lnTo>
                  <a:lnTo>
                    <a:pt x="96774" y="580644"/>
                  </a:lnTo>
                  <a:lnTo>
                    <a:pt x="3304793" y="580644"/>
                  </a:lnTo>
                  <a:lnTo>
                    <a:pt x="3342471" y="573038"/>
                  </a:lnTo>
                  <a:lnTo>
                    <a:pt x="3373231" y="552297"/>
                  </a:lnTo>
                  <a:lnTo>
                    <a:pt x="3393965" y="521536"/>
                  </a:lnTo>
                  <a:lnTo>
                    <a:pt x="3401567" y="483869"/>
                  </a:lnTo>
                  <a:lnTo>
                    <a:pt x="3401567" y="96773"/>
                  </a:lnTo>
                  <a:lnTo>
                    <a:pt x="3393965" y="59096"/>
                  </a:lnTo>
                  <a:lnTo>
                    <a:pt x="3373231" y="28336"/>
                  </a:lnTo>
                  <a:lnTo>
                    <a:pt x="3342471" y="7602"/>
                  </a:lnTo>
                  <a:lnTo>
                    <a:pt x="3304793" y="0"/>
                  </a:lnTo>
                  <a:close/>
                </a:path>
              </a:pathLst>
            </a:custGeom>
            <a:solidFill>
              <a:srgbClr val="EE63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547366" y="3720464"/>
              <a:ext cx="6366510" cy="4277995"/>
            </a:xfrm>
            <a:custGeom>
              <a:avLst/>
              <a:gdLst/>
              <a:ahLst/>
              <a:cxnLst/>
              <a:rect l="l" t="t" r="r" b="b"/>
              <a:pathLst>
                <a:path w="6366509" h="4277995">
                  <a:moveTo>
                    <a:pt x="6200902" y="1176528"/>
                  </a:moveTo>
                  <a:lnTo>
                    <a:pt x="6181852" y="1167003"/>
                  </a:lnTo>
                  <a:lnTo>
                    <a:pt x="6073902" y="1113028"/>
                  </a:lnTo>
                  <a:lnTo>
                    <a:pt x="6073902" y="1167003"/>
                  </a:lnTo>
                  <a:lnTo>
                    <a:pt x="3283712" y="1167003"/>
                  </a:lnTo>
                  <a:lnTo>
                    <a:pt x="3283712" y="19050"/>
                  </a:lnTo>
                  <a:lnTo>
                    <a:pt x="3283712" y="9525"/>
                  </a:lnTo>
                  <a:lnTo>
                    <a:pt x="3283712" y="4318"/>
                  </a:lnTo>
                  <a:lnTo>
                    <a:pt x="3279521" y="0"/>
                  </a:lnTo>
                  <a:lnTo>
                    <a:pt x="833628" y="0"/>
                  </a:lnTo>
                  <a:lnTo>
                    <a:pt x="833628" y="19050"/>
                  </a:lnTo>
                  <a:lnTo>
                    <a:pt x="3264662" y="19050"/>
                  </a:lnTo>
                  <a:lnTo>
                    <a:pt x="3264662" y="1181735"/>
                  </a:lnTo>
                  <a:lnTo>
                    <a:pt x="3268980" y="1186053"/>
                  </a:lnTo>
                  <a:lnTo>
                    <a:pt x="6073902" y="1186053"/>
                  </a:lnTo>
                  <a:lnTo>
                    <a:pt x="6073902" y="1240028"/>
                  </a:lnTo>
                  <a:lnTo>
                    <a:pt x="6181852" y="1186053"/>
                  </a:lnTo>
                  <a:lnTo>
                    <a:pt x="6200902" y="1176528"/>
                  </a:lnTo>
                  <a:close/>
                </a:path>
                <a:path w="6366509" h="4277995">
                  <a:moveTo>
                    <a:pt x="6366002" y="4258907"/>
                  </a:moveTo>
                  <a:lnTo>
                    <a:pt x="1624838" y="4258907"/>
                  </a:lnTo>
                  <a:lnTo>
                    <a:pt x="1624838" y="339090"/>
                  </a:lnTo>
                  <a:lnTo>
                    <a:pt x="2049145" y="339090"/>
                  </a:lnTo>
                  <a:lnTo>
                    <a:pt x="2049145" y="3248152"/>
                  </a:lnTo>
                  <a:lnTo>
                    <a:pt x="2053463" y="3252343"/>
                  </a:lnTo>
                  <a:lnTo>
                    <a:pt x="6309106" y="3252343"/>
                  </a:lnTo>
                  <a:lnTo>
                    <a:pt x="6309106" y="3242818"/>
                  </a:lnTo>
                  <a:lnTo>
                    <a:pt x="6309106" y="3233305"/>
                  </a:lnTo>
                  <a:lnTo>
                    <a:pt x="2068195" y="3233305"/>
                  </a:lnTo>
                  <a:lnTo>
                    <a:pt x="2068195" y="339090"/>
                  </a:lnTo>
                  <a:lnTo>
                    <a:pt x="2068195" y="329565"/>
                  </a:lnTo>
                  <a:lnTo>
                    <a:pt x="2068195" y="324358"/>
                  </a:lnTo>
                  <a:lnTo>
                    <a:pt x="2064004" y="320040"/>
                  </a:lnTo>
                  <a:lnTo>
                    <a:pt x="1624838" y="320040"/>
                  </a:lnTo>
                  <a:lnTo>
                    <a:pt x="1624838" y="273558"/>
                  </a:lnTo>
                  <a:lnTo>
                    <a:pt x="1624838" y="264033"/>
                  </a:lnTo>
                  <a:lnTo>
                    <a:pt x="1624838" y="258826"/>
                  </a:lnTo>
                  <a:lnTo>
                    <a:pt x="1620647" y="254508"/>
                  </a:lnTo>
                  <a:lnTo>
                    <a:pt x="1605788" y="254508"/>
                  </a:lnTo>
                  <a:lnTo>
                    <a:pt x="1605788" y="273558"/>
                  </a:lnTo>
                  <a:lnTo>
                    <a:pt x="1605788" y="320040"/>
                  </a:lnTo>
                  <a:lnTo>
                    <a:pt x="575056" y="320040"/>
                  </a:lnTo>
                  <a:lnTo>
                    <a:pt x="575056" y="273558"/>
                  </a:lnTo>
                  <a:lnTo>
                    <a:pt x="1605788" y="273558"/>
                  </a:lnTo>
                  <a:lnTo>
                    <a:pt x="1605788" y="254508"/>
                  </a:lnTo>
                  <a:lnTo>
                    <a:pt x="127000" y="254508"/>
                  </a:lnTo>
                  <a:lnTo>
                    <a:pt x="127000" y="200533"/>
                  </a:lnTo>
                  <a:lnTo>
                    <a:pt x="0" y="264033"/>
                  </a:lnTo>
                  <a:lnTo>
                    <a:pt x="127000" y="327533"/>
                  </a:lnTo>
                  <a:lnTo>
                    <a:pt x="127000" y="273558"/>
                  </a:lnTo>
                  <a:lnTo>
                    <a:pt x="560070" y="273558"/>
                  </a:lnTo>
                  <a:lnTo>
                    <a:pt x="448056" y="329565"/>
                  </a:lnTo>
                  <a:lnTo>
                    <a:pt x="575056" y="393065"/>
                  </a:lnTo>
                  <a:lnTo>
                    <a:pt x="575056" y="339090"/>
                  </a:lnTo>
                  <a:lnTo>
                    <a:pt x="1605788" y="339090"/>
                  </a:lnTo>
                  <a:lnTo>
                    <a:pt x="1605788" y="4273689"/>
                  </a:lnTo>
                  <a:lnTo>
                    <a:pt x="1610106" y="4277957"/>
                  </a:lnTo>
                  <a:lnTo>
                    <a:pt x="6366002" y="4277957"/>
                  </a:lnTo>
                  <a:lnTo>
                    <a:pt x="6366002" y="4268432"/>
                  </a:lnTo>
                  <a:lnTo>
                    <a:pt x="6366002" y="4258907"/>
                  </a:lnTo>
                  <a:close/>
                </a:path>
              </a:pathLst>
            </a:custGeom>
            <a:solidFill>
              <a:srgbClr val="5858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5374385" y="3010026"/>
            <a:ext cx="211709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Clone</a:t>
            </a:r>
            <a:r>
              <a:rPr sz="2200" spc="-15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operation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374385" y="4416044"/>
            <a:ext cx="233045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95" dirty="0">
                <a:solidFill>
                  <a:srgbClr val="3E3E3E"/>
                </a:solidFill>
                <a:latin typeface="Tahoma"/>
                <a:cs typeface="Tahoma"/>
              </a:rPr>
              <a:t>Update</a:t>
            </a:r>
            <a:r>
              <a:rPr sz="2200" spc="-15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operation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374385" y="6513068"/>
            <a:ext cx="201803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95" dirty="0">
                <a:solidFill>
                  <a:srgbClr val="3E3E3E"/>
                </a:solidFill>
                <a:latin typeface="Tahoma"/>
                <a:cs typeface="Tahoma"/>
              </a:rPr>
              <a:t>Push</a:t>
            </a:r>
            <a:r>
              <a:rPr sz="2200" spc="-14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operation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374385" y="7567421"/>
            <a:ext cx="201803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95" dirty="0">
                <a:solidFill>
                  <a:srgbClr val="3E3E3E"/>
                </a:solidFill>
                <a:latin typeface="Tahoma"/>
                <a:cs typeface="Tahoma"/>
              </a:rPr>
              <a:t>Push</a:t>
            </a:r>
            <a:r>
              <a:rPr sz="2200" spc="-14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operation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0504678" y="4022597"/>
            <a:ext cx="143510" cy="3676650"/>
          </a:xfrm>
          <a:custGeom>
            <a:avLst/>
            <a:gdLst/>
            <a:ahLst/>
            <a:cxnLst/>
            <a:rect l="l" t="t" r="r" b="b"/>
            <a:pathLst>
              <a:path w="143509" h="3676650">
                <a:moveTo>
                  <a:pt x="127000" y="2475992"/>
                </a:moveTo>
                <a:lnTo>
                  <a:pt x="73025" y="2475992"/>
                </a:lnTo>
                <a:lnTo>
                  <a:pt x="73025" y="2089404"/>
                </a:lnTo>
                <a:lnTo>
                  <a:pt x="53975" y="2089404"/>
                </a:lnTo>
                <a:lnTo>
                  <a:pt x="53975" y="2475992"/>
                </a:lnTo>
                <a:lnTo>
                  <a:pt x="0" y="2475992"/>
                </a:lnTo>
                <a:lnTo>
                  <a:pt x="63500" y="2602992"/>
                </a:lnTo>
                <a:lnTo>
                  <a:pt x="120650" y="2488692"/>
                </a:lnTo>
                <a:lnTo>
                  <a:pt x="127000" y="2475992"/>
                </a:lnTo>
                <a:close/>
              </a:path>
              <a:path w="143509" h="3676650">
                <a:moveTo>
                  <a:pt x="127000" y="1381379"/>
                </a:moveTo>
                <a:lnTo>
                  <a:pt x="73025" y="1381379"/>
                </a:lnTo>
                <a:lnTo>
                  <a:pt x="73025" y="1088136"/>
                </a:lnTo>
                <a:lnTo>
                  <a:pt x="53975" y="1088136"/>
                </a:lnTo>
                <a:lnTo>
                  <a:pt x="53975" y="1381379"/>
                </a:lnTo>
                <a:lnTo>
                  <a:pt x="0" y="1381379"/>
                </a:lnTo>
                <a:lnTo>
                  <a:pt x="63500" y="1508379"/>
                </a:lnTo>
                <a:lnTo>
                  <a:pt x="120650" y="1394079"/>
                </a:lnTo>
                <a:lnTo>
                  <a:pt x="127000" y="1381379"/>
                </a:lnTo>
                <a:close/>
              </a:path>
              <a:path w="143509" h="3676650">
                <a:moveTo>
                  <a:pt x="127000" y="381254"/>
                </a:moveTo>
                <a:lnTo>
                  <a:pt x="73025" y="381254"/>
                </a:lnTo>
                <a:lnTo>
                  <a:pt x="73025" y="0"/>
                </a:lnTo>
                <a:lnTo>
                  <a:pt x="53975" y="0"/>
                </a:lnTo>
                <a:lnTo>
                  <a:pt x="53975" y="381254"/>
                </a:lnTo>
                <a:lnTo>
                  <a:pt x="0" y="381254"/>
                </a:lnTo>
                <a:lnTo>
                  <a:pt x="63500" y="508254"/>
                </a:lnTo>
                <a:lnTo>
                  <a:pt x="120650" y="393954"/>
                </a:lnTo>
                <a:lnTo>
                  <a:pt x="127000" y="381254"/>
                </a:lnTo>
                <a:close/>
              </a:path>
              <a:path w="143509" h="3676650">
                <a:moveTo>
                  <a:pt x="143002" y="3546602"/>
                </a:moveTo>
                <a:lnTo>
                  <a:pt x="89103" y="3548977"/>
                </a:lnTo>
                <a:lnTo>
                  <a:pt x="73025" y="3183255"/>
                </a:lnTo>
                <a:lnTo>
                  <a:pt x="53975" y="3184017"/>
                </a:lnTo>
                <a:lnTo>
                  <a:pt x="70053" y="3549815"/>
                </a:lnTo>
                <a:lnTo>
                  <a:pt x="16129" y="3552190"/>
                </a:lnTo>
                <a:lnTo>
                  <a:pt x="85090" y="3676269"/>
                </a:lnTo>
                <a:lnTo>
                  <a:pt x="135902" y="3562477"/>
                </a:lnTo>
                <a:lnTo>
                  <a:pt x="143002" y="3546602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9204706" y="4071873"/>
            <a:ext cx="5780405" cy="408177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19125" algn="ctr">
              <a:lnSpc>
                <a:spcPct val="100000"/>
              </a:lnSpc>
              <a:spcBef>
                <a:spcPts val="95"/>
              </a:spcBef>
            </a:pPr>
            <a:r>
              <a:rPr sz="2200" spc="25" dirty="0">
                <a:solidFill>
                  <a:srgbClr val="3E3E3E"/>
                </a:solidFill>
                <a:latin typeface="Tahoma"/>
                <a:cs typeface="Tahoma"/>
              </a:rPr>
              <a:t>edit,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Tahoma"/>
                <a:cs typeface="Tahoma"/>
              </a:rPr>
              <a:t>add,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and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Tahoma"/>
                <a:cs typeface="Tahoma"/>
              </a:rPr>
              <a:t>move</a:t>
            </a:r>
            <a:r>
              <a:rPr sz="2200" spc="-12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ahoma"/>
                <a:cs typeface="Tahoma"/>
              </a:rPr>
              <a:t>files</a:t>
            </a:r>
            <a:endParaRPr sz="2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714"/>
              </a:spcBef>
            </a:pPr>
            <a:r>
              <a:rPr sz="2200" spc="105" dirty="0">
                <a:solidFill>
                  <a:srgbClr val="3E3E3E"/>
                </a:solidFill>
                <a:latin typeface="Tahoma"/>
                <a:cs typeface="Tahoma"/>
              </a:rPr>
              <a:t>Modify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working</a:t>
            </a:r>
            <a:r>
              <a:rPr sz="2200" spc="-13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copy</a:t>
            </a:r>
            <a:endParaRPr sz="2200">
              <a:latin typeface="Tahoma"/>
              <a:cs typeface="Tahoma"/>
            </a:endParaRPr>
          </a:p>
          <a:p>
            <a:pPr marL="332740" marR="5080" indent="1329055">
              <a:lnSpc>
                <a:spcPct val="142300"/>
              </a:lnSpc>
              <a:spcBef>
                <a:spcPts val="380"/>
              </a:spcBef>
            </a:pP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status</a:t>
            </a:r>
            <a:r>
              <a:rPr sz="2200" spc="-12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and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difference</a:t>
            </a:r>
            <a:r>
              <a:rPr sz="2200" spc="-8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operation </a:t>
            </a:r>
            <a:r>
              <a:rPr sz="2200" spc="-67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40" dirty="0">
                <a:solidFill>
                  <a:srgbClr val="FFFFFF"/>
                </a:solidFill>
                <a:latin typeface="Tahoma"/>
                <a:cs typeface="Tahoma"/>
              </a:rPr>
              <a:t>Review</a:t>
            </a:r>
            <a:r>
              <a:rPr sz="22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FFFFFF"/>
                </a:solidFill>
                <a:latin typeface="Tahoma"/>
                <a:cs typeface="Tahoma"/>
              </a:rPr>
              <a:t>changes</a:t>
            </a:r>
            <a:endParaRPr sz="2200">
              <a:latin typeface="Tahoma"/>
              <a:cs typeface="Tahoma"/>
            </a:endParaRPr>
          </a:p>
          <a:p>
            <a:pPr marL="273050" marR="479425" indent="1388110">
              <a:lnSpc>
                <a:spcPct val="162700"/>
              </a:lnSpc>
              <a:spcBef>
                <a:spcPts val="15"/>
              </a:spcBef>
            </a:pP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commit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and</a:t>
            </a:r>
            <a:r>
              <a:rPr sz="2200" spc="-12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Tahoma"/>
                <a:cs typeface="Tahoma"/>
              </a:rPr>
              <a:t>push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operation </a:t>
            </a:r>
            <a:r>
              <a:rPr sz="2200" spc="-67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10" dirty="0">
                <a:solidFill>
                  <a:srgbClr val="FFFFFF"/>
                </a:solidFill>
                <a:latin typeface="Tahoma"/>
                <a:cs typeface="Tahoma"/>
              </a:rPr>
              <a:t>Commit</a:t>
            </a:r>
            <a:r>
              <a:rPr sz="2200" spc="-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FFFFFF"/>
                </a:solidFill>
                <a:latin typeface="Tahoma"/>
                <a:cs typeface="Tahoma"/>
              </a:rPr>
              <a:t>changes</a:t>
            </a:r>
            <a:endParaRPr sz="2200">
              <a:latin typeface="Tahoma"/>
              <a:cs typeface="Tahoma"/>
            </a:endParaRPr>
          </a:p>
          <a:p>
            <a:pPr marL="591820" marR="507365" indent="1118235">
              <a:lnSpc>
                <a:spcPts val="4320"/>
              </a:lnSpc>
              <a:spcBef>
                <a:spcPts val="40"/>
              </a:spcBef>
            </a:pPr>
            <a:r>
              <a:rPr sz="2200" spc="110" dirty="0">
                <a:solidFill>
                  <a:srgbClr val="3E3E3E"/>
                </a:solidFill>
                <a:latin typeface="Tahoma"/>
                <a:cs typeface="Tahoma"/>
              </a:rPr>
              <a:t>amend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and</a:t>
            </a:r>
            <a:r>
              <a:rPr sz="2200" spc="-12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Tahoma"/>
                <a:cs typeface="Tahoma"/>
              </a:rPr>
              <a:t>push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operation </a:t>
            </a:r>
            <a:r>
              <a:rPr sz="2200" spc="-67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25" dirty="0">
                <a:solidFill>
                  <a:srgbClr val="FFFFFF"/>
                </a:solidFill>
                <a:latin typeface="Tahoma"/>
                <a:cs typeface="Tahoma"/>
              </a:rPr>
              <a:t>Fix</a:t>
            </a:r>
            <a:r>
              <a:rPr sz="22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FFFFFF"/>
                </a:solidFill>
                <a:latin typeface="Tahoma"/>
                <a:cs typeface="Tahoma"/>
              </a:rPr>
              <a:t>mistakes</a:t>
            </a:r>
            <a:endParaRPr sz="2200">
              <a:latin typeface="Tahoma"/>
              <a:cs typeface="Tahoma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2144267" y="2691383"/>
            <a:ext cx="6364605" cy="1270000"/>
            <a:chOff x="2144267" y="2691383"/>
            <a:chExt cx="6364605" cy="1270000"/>
          </a:xfrm>
        </p:grpSpPr>
        <p:pic>
          <p:nvPicPr>
            <p:cNvPr id="19" name="object 1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44267" y="2691383"/>
              <a:ext cx="1354835" cy="1269491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3423665" y="3415029"/>
              <a:ext cx="5085080" cy="127000"/>
            </a:xfrm>
            <a:custGeom>
              <a:avLst/>
              <a:gdLst/>
              <a:ahLst/>
              <a:cxnLst/>
              <a:rect l="l" t="t" r="r" b="b"/>
              <a:pathLst>
                <a:path w="5085080" h="127000">
                  <a:moveTo>
                    <a:pt x="4957953" y="0"/>
                  </a:moveTo>
                  <a:lnTo>
                    <a:pt x="4957953" y="127000"/>
                  </a:lnTo>
                  <a:lnTo>
                    <a:pt x="5065903" y="73025"/>
                  </a:lnTo>
                  <a:lnTo>
                    <a:pt x="4970653" y="73025"/>
                  </a:lnTo>
                  <a:lnTo>
                    <a:pt x="4970653" y="53975"/>
                  </a:lnTo>
                  <a:lnTo>
                    <a:pt x="5065903" y="53975"/>
                  </a:lnTo>
                  <a:lnTo>
                    <a:pt x="4957953" y="0"/>
                  </a:lnTo>
                  <a:close/>
                </a:path>
                <a:path w="5085080" h="127000">
                  <a:moveTo>
                    <a:pt x="4957953" y="53975"/>
                  </a:moveTo>
                  <a:lnTo>
                    <a:pt x="0" y="53975"/>
                  </a:lnTo>
                  <a:lnTo>
                    <a:pt x="0" y="73025"/>
                  </a:lnTo>
                  <a:lnTo>
                    <a:pt x="4957953" y="73025"/>
                  </a:lnTo>
                  <a:lnTo>
                    <a:pt x="4957953" y="53975"/>
                  </a:lnTo>
                  <a:close/>
                </a:path>
                <a:path w="5085080" h="127000">
                  <a:moveTo>
                    <a:pt x="5065903" y="53975"/>
                  </a:moveTo>
                  <a:lnTo>
                    <a:pt x="4970653" y="53975"/>
                  </a:lnTo>
                  <a:lnTo>
                    <a:pt x="4970653" y="73025"/>
                  </a:lnTo>
                  <a:lnTo>
                    <a:pt x="5065903" y="73025"/>
                  </a:lnTo>
                  <a:lnTo>
                    <a:pt x="5084953" y="63500"/>
                  </a:lnTo>
                  <a:lnTo>
                    <a:pt x="5065903" y="53975"/>
                  </a:lnTo>
                  <a:close/>
                </a:path>
              </a:pathLst>
            </a:custGeom>
            <a:solidFill>
              <a:srgbClr val="5858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2232405" y="1415923"/>
            <a:ext cx="9034145" cy="11353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767965">
              <a:lnSpc>
                <a:spcPct val="100000"/>
              </a:lnSpc>
              <a:spcBef>
                <a:spcPts val="95"/>
              </a:spcBef>
            </a:pPr>
            <a:r>
              <a:rPr sz="2200" spc="35" dirty="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following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diagram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shows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Tahoma"/>
                <a:cs typeface="Tahoma"/>
              </a:rPr>
              <a:t>lifecycle</a:t>
            </a:r>
            <a:r>
              <a:rPr sz="2200" spc="-6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of</a:t>
            </a:r>
            <a:r>
              <a:rPr sz="2200" spc="-12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dirty="0">
                <a:solidFill>
                  <a:srgbClr val="3E3E3E"/>
                </a:solidFill>
                <a:latin typeface="Tahoma"/>
                <a:cs typeface="Tahoma"/>
              </a:rPr>
              <a:t>Git:</a:t>
            </a:r>
            <a:endParaRPr sz="22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85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Repository</a:t>
            </a:r>
            <a:endParaRPr sz="2200">
              <a:latin typeface="Tahoma"/>
              <a:cs typeface="Tahoma"/>
            </a:endParaRPr>
          </a:p>
        </p:txBody>
      </p:sp>
      <p:pic>
        <p:nvPicPr>
          <p:cNvPr id="22" name="object 2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112764" y="757427"/>
            <a:ext cx="4078224" cy="365759"/>
          </a:xfrm>
          <a:prstGeom prst="rect">
            <a:avLst/>
          </a:prstGeom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63588" y="306451"/>
            <a:ext cx="252984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65" dirty="0">
                <a:solidFill>
                  <a:srgbClr val="3E3E3E"/>
                </a:solidFill>
                <a:latin typeface="Arial"/>
                <a:cs typeface="Arial"/>
              </a:rPr>
              <a:t>Who</a:t>
            </a:r>
            <a:r>
              <a:rPr spc="-7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-40" dirty="0">
                <a:solidFill>
                  <a:srgbClr val="3E3E3E"/>
                </a:solidFill>
                <a:latin typeface="Arial"/>
                <a:cs typeface="Arial"/>
              </a:rPr>
              <a:t>Uses</a:t>
            </a:r>
            <a:r>
              <a:rPr spc="-8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-50" dirty="0">
                <a:solidFill>
                  <a:srgbClr val="3E3E3E"/>
                </a:solidFill>
                <a:latin typeface="Arial"/>
                <a:cs typeface="Arial"/>
              </a:rPr>
              <a:t>Git?</a:t>
            </a:r>
          </a:p>
        </p:txBody>
      </p:sp>
      <p:sp>
        <p:nvSpPr>
          <p:cNvPr id="4" name="object 4"/>
          <p:cNvSpPr/>
          <p:nvPr/>
        </p:nvSpPr>
        <p:spPr>
          <a:xfrm>
            <a:off x="7601711" y="3694176"/>
            <a:ext cx="1440180" cy="1728470"/>
          </a:xfrm>
          <a:custGeom>
            <a:avLst/>
            <a:gdLst/>
            <a:ahLst/>
            <a:cxnLst/>
            <a:rect l="l" t="t" r="r" b="b"/>
            <a:pathLst>
              <a:path w="1440179" h="1728470">
                <a:moveTo>
                  <a:pt x="1200150" y="0"/>
                </a:moveTo>
                <a:lnTo>
                  <a:pt x="240030" y="0"/>
                </a:lnTo>
                <a:lnTo>
                  <a:pt x="191648" y="4875"/>
                </a:lnTo>
                <a:lnTo>
                  <a:pt x="146589" y="18859"/>
                </a:lnTo>
                <a:lnTo>
                  <a:pt x="105816" y="40987"/>
                </a:lnTo>
                <a:lnTo>
                  <a:pt x="70294" y="70294"/>
                </a:lnTo>
                <a:lnTo>
                  <a:pt x="40987" y="105816"/>
                </a:lnTo>
                <a:lnTo>
                  <a:pt x="18859" y="146589"/>
                </a:lnTo>
                <a:lnTo>
                  <a:pt x="4875" y="191648"/>
                </a:lnTo>
                <a:lnTo>
                  <a:pt x="0" y="240029"/>
                </a:lnTo>
                <a:lnTo>
                  <a:pt x="0" y="1488186"/>
                </a:lnTo>
                <a:lnTo>
                  <a:pt x="4875" y="1536567"/>
                </a:lnTo>
                <a:lnTo>
                  <a:pt x="18859" y="1581626"/>
                </a:lnTo>
                <a:lnTo>
                  <a:pt x="40987" y="1622399"/>
                </a:lnTo>
                <a:lnTo>
                  <a:pt x="70294" y="1657921"/>
                </a:lnTo>
                <a:lnTo>
                  <a:pt x="105816" y="1687228"/>
                </a:lnTo>
                <a:lnTo>
                  <a:pt x="146589" y="1709356"/>
                </a:lnTo>
                <a:lnTo>
                  <a:pt x="191648" y="1723340"/>
                </a:lnTo>
                <a:lnTo>
                  <a:pt x="240030" y="1728215"/>
                </a:lnTo>
                <a:lnTo>
                  <a:pt x="1200150" y="1728215"/>
                </a:lnTo>
                <a:lnTo>
                  <a:pt x="1248531" y="1723340"/>
                </a:lnTo>
                <a:lnTo>
                  <a:pt x="1293590" y="1709356"/>
                </a:lnTo>
                <a:lnTo>
                  <a:pt x="1334363" y="1687228"/>
                </a:lnTo>
                <a:lnTo>
                  <a:pt x="1369885" y="1657921"/>
                </a:lnTo>
                <a:lnTo>
                  <a:pt x="1399192" y="1622399"/>
                </a:lnTo>
                <a:lnTo>
                  <a:pt x="1421320" y="1581626"/>
                </a:lnTo>
                <a:lnTo>
                  <a:pt x="1435304" y="1536567"/>
                </a:lnTo>
                <a:lnTo>
                  <a:pt x="1440180" y="1488186"/>
                </a:lnTo>
                <a:lnTo>
                  <a:pt x="1440180" y="240029"/>
                </a:lnTo>
                <a:lnTo>
                  <a:pt x="1435304" y="191648"/>
                </a:lnTo>
                <a:lnTo>
                  <a:pt x="1421320" y="146589"/>
                </a:lnTo>
                <a:lnTo>
                  <a:pt x="1399192" y="105816"/>
                </a:lnTo>
                <a:lnTo>
                  <a:pt x="1369885" y="70294"/>
                </a:lnTo>
                <a:lnTo>
                  <a:pt x="1334363" y="40987"/>
                </a:lnTo>
                <a:lnTo>
                  <a:pt x="1293590" y="18859"/>
                </a:lnTo>
                <a:lnTo>
                  <a:pt x="1248531" y="4875"/>
                </a:lnTo>
                <a:lnTo>
                  <a:pt x="1200150" y="0"/>
                </a:lnTo>
                <a:close/>
              </a:path>
            </a:pathLst>
          </a:custGeom>
          <a:solidFill>
            <a:srgbClr val="4279A0">
              <a:alpha val="8980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57300" y="2470404"/>
            <a:ext cx="5240020" cy="576580"/>
          </a:xfrm>
          <a:custGeom>
            <a:avLst/>
            <a:gdLst/>
            <a:ahLst/>
            <a:cxnLst/>
            <a:rect l="l" t="t" r="r" b="b"/>
            <a:pathLst>
              <a:path w="5240020" h="576580">
                <a:moveTo>
                  <a:pt x="5143500" y="0"/>
                </a:moveTo>
                <a:lnTo>
                  <a:pt x="96012" y="0"/>
                </a:lnTo>
                <a:lnTo>
                  <a:pt x="58614" y="7536"/>
                </a:lnTo>
                <a:lnTo>
                  <a:pt x="28098" y="28098"/>
                </a:lnTo>
                <a:lnTo>
                  <a:pt x="7536" y="58614"/>
                </a:lnTo>
                <a:lnTo>
                  <a:pt x="0" y="96012"/>
                </a:lnTo>
                <a:lnTo>
                  <a:pt x="0" y="480060"/>
                </a:lnTo>
                <a:lnTo>
                  <a:pt x="7536" y="517457"/>
                </a:lnTo>
                <a:lnTo>
                  <a:pt x="28098" y="547973"/>
                </a:lnTo>
                <a:lnTo>
                  <a:pt x="58614" y="568535"/>
                </a:lnTo>
                <a:lnTo>
                  <a:pt x="96012" y="576072"/>
                </a:lnTo>
                <a:lnTo>
                  <a:pt x="5143500" y="576072"/>
                </a:lnTo>
                <a:lnTo>
                  <a:pt x="5180897" y="568535"/>
                </a:lnTo>
                <a:lnTo>
                  <a:pt x="5211413" y="547973"/>
                </a:lnTo>
                <a:lnTo>
                  <a:pt x="5231975" y="517457"/>
                </a:lnTo>
                <a:lnTo>
                  <a:pt x="5239512" y="480060"/>
                </a:lnTo>
                <a:lnTo>
                  <a:pt x="5239512" y="96012"/>
                </a:lnTo>
                <a:lnTo>
                  <a:pt x="5231975" y="58614"/>
                </a:lnTo>
                <a:lnTo>
                  <a:pt x="5211413" y="28098"/>
                </a:lnTo>
                <a:lnTo>
                  <a:pt x="5180897" y="7536"/>
                </a:lnTo>
                <a:lnTo>
                  <a:pt x="5143500" y="0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599689" y="2518359"/>
            <a:ext cx="255333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105" dirty="0">
                <a:solidFill>
                  <a:srgbClr val="FFFFFF"/>
                </a:solidFill>
                <a:latin typeface="Tahoma"/>
                <a:cs typeface="Tahoma"/>
              </a:rPr>
              <a:t>Computer</a:t>
            </a:r>
            <a:r>
              <a:rPr sz="2200" spc="-1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FFFFFF"/>
                </a:solidFill>
                <a:latin typeface="Tahoma"/>
                <a:cs typeface="Tahoma"/>
              </a:rPr>
              <a:t>software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257300" y="6160008"/>
            <a:ext cx="5240020" cy="576580"/>
          </a:xfrm>
          <a:custGeom>
            <a:avLst/>
            <a:gdLst/>
            <a:ahLst/>
            <a:cxnLst/>
            <a:rect l="l" t="t" r="r" b="b"/>
            <a:pathLst>
              <a:path w="5240020" h="576579">
                <a:moveTo>
                  <a:pt x="5143500" y="0"/>
                </a:moveTo>
                <a:lnTo>
                  <a:pt x="96012" y="0"/>
                </a:lnTo>
                <a:lnTo>
                  <a:pt x="58614" y="7536"/>
                </a:lnTo>
                <a:lnTo>
                  <a:pt x="28098" y="28098"/>
                </a:lnTo>
                <a:lnTo>
                  <a:pt x="7536" y="58614"/>
                </a:lnTo>
                <a:lnTo>
                  <a:pt x="0" y="96012"/>
                </a:lnTo>
                <a:lnTo>
                  <a:pt x="0" y="480060"/>
                </a:lnTo>
                <a:lnTo>
                  <a:pt x="7536" y="517457"/>
                </a:lnTo>
                <a:lnTo>
                  <a:pt x="28098" y="547973"/>
                </a:lnTo>
                <a:lnTo>
                  <a:pt x="58614" y="568535"/>
                </a:lnTo>
                <a:lnTo>
                  <a:pt x="96012" y="576072"/>
                </a:lnTo>
                <a:lnTo>
                  <a:pt x="5143500" y="576072"/>
                </a:lnTo>
                <a:lnTo>
                  <a:pt x="5180897" y="568535"/>
                </a:lnTo>
                <a:lnTo>
                  <a:pt x="5211413" y="547973"/>
                </a:lnTo>
                <a:lnTo>
                  <a:pt x="5231975" y="517457"/>
                </a:lnTo>
                <a:lnTo>
                  <a:pt x="5239512" y="480060"/>
                </a:lnTo>
                <a:lnTo>
                  <a:pt x="5239512" y="96012"/>
                </a:lnTo>
                <a:lnTo>
                  <a:pt x="5231975" y="58614"/>
                </a:lnTo>
                <a:lnTo>
                  <a:pt x="5211413" y="28098"/>
                </a:lnTo>
                <a:lnTo>
                  <a:pt x="5180897" y="7536"/>
                </a:lnTo>
                <a:lnTo>
                  <a:pt x="5143500" y="0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313177" y="6207709"/>
            <a:ext cx="312737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80" dirty="0">
                <a:solidFill>
                  <a:srgbClr val="FFFFFF"/>
                </a:solidFill>
                <a:latin typeface="Tahoma"/>
                <a:cs typeface="Tahoma"/>
              </a:rPr>
              <a:t>Hospital</a:t>
            </a:r>
            <a:r>
              <a:rPr sz="22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100" dirty="0">
                <a:solidFill>
                  <a:srgbClr val="FFFFFF"/>
                </a:solidFill>
                <a:latin typeface="Tahoma"/>
                <a:cs typeface="Tahoma"/>
              </a:rPr>
              <a:t>and</a:t>
            </a:r>
            <a:r>
              <a:rPr sz="2200" spc="-1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FFFFFF"/>
                </a:solidFill>
                <a:latin typeface="Tahoma"/>
                <a:cs typeface="Tahoma"/>
              </a:rPr>
              <a:t>healthcare</a:t>
            </a:r>
            <a:endParaRPr sz="2200">
              <a:latin typeface="Tahoma"/>
              <a:cs typeface="Tahoma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5944870" y="2470404"/>
            <a:ext cx="9461500" cy="4003040"/>
            <a:chOff x="5944870" y="2470404"/>
            <a:chExt cx="9461500" cy="4003040"/>
          </a:xfrm>
        </p:grpSpPr>
        <p:sp>
          <p:nvSpPr>
            <p:cNvPr id="10" name="object 10"/>
            <p:cNvSpPr/>
            <p:nvPr/>
          </p:nvSpPr>
          <p:spPr>
            <a:xfrm>
              <a:off x="5944870" y="2751200"/>
              <a:ext cx="1706880" cy="1845945"/>
            </a:xfrm>
            <a:custGeom>
              <a:avLst/>
              <a:gdLst/>
              <a:ahLst/>
              <a:cxnLst/>
              <a:rect l="l" t="t" r="r" b="b"/>
              <a:pathLst>
                <a:path w="1706879" h="1845945">
                  <a:moveTo>
                    <a:pt x="1706753" y="1779397"/>
                  </a:moveTo>
                  <a:lnTo>
                    <a:pt x="1705483" y="1773301"/>
                  </a:lnTo>
                  <a:lnTo>
                    <a:pt x="1703666" y="1764576"/>
                  </a:lnTo>
                  <a:lnTo>
                    <a:pt x="1695424" y="1752523"/>
                  </a:lnTo>
                  <a:lnTo>
                    <a:pt x="1683258" y="1744446"/>
                  </a:lnTo>
                  <a:lnTo>
                    <a:pt x="1668399" y="1741551"/>
                  </a:lnTo>
                  <a:lnTo>
                    <a:pt x="1653565" y="1744637"/>
                  </a:lnTo>
                  <a:lnTo>
                    <a:pt x="1641614" y="1752815"/>
                  </a:lnTo>
                  <a:lnTo>
                    <a:pt x="942086" y="1651"/>
                  </a:lnTo>
                  <a:lnTo>
                    <a:pt x="938403" y="0"/>
                  </a:lnTo>
                  <a:lnTo>
                    <a:pt x="935101" y="1397"/>
                  </a:lnTo>
                  <a:lnTo>
                    <a:pt x="931926" y="2667"/>
                  </a:lnTo>
                  <a:lnTo>
                    <a:pt x="930275" y="6350"/>
                  </a:lnTo>
                  <a:lnTo>
                    <a:pt x="931672" y="9652"/>
                  </a:lnTo>
                  <a:lnTo>
                    <a:pt x="1633232" y="1766074"/>
                  </a:lnTo>
                  <a:lnTo>
                    <a:pt x="1631784" y="1773542"/>
                  </a:lnTo>
                  <a:lnTo>
                    <a:pt x="6350" y="1784096"/>
                  </a:lnTo>
                  <a:lnTo>
                    <a:pt x="2794" y="1784096"/>
                  </a:lnTo>
                  <a:lnTo>
                    <a:pt x="0" y="1787017"/>
                  </a:lnTo>
                  <a:lnTo>
                    <a:pt x="0" y="1794002"/>
                  </a:lnTo>
                  <a:lnTo>
                    <a:pt x="2921" y="1796796"/>
                  </a:lnTo>
                  <a:lnTo>
                    <a:pt x="6350" y="1796796"/>
                  </a:lnTo>
                  <a:lnTo>
                    <a:pt x="1625828" y="1786293"/>
                  </a:lnTo>
                  <a:lnTo>
                    <a:pt x="1621599" y="1792503"/>
                  </a:lnTo>
                  <a:lnTo>
                    <a:pt x="1618513" y="1806790"/>
                  </a:lnTo>
                  <a:lnTo>
                    <a:pt x="1621282" y="1821688"/>
                  </a:lnTo>
                  <a:lnTo>
                    <a:pt x="1629537" y="1834362"/>
                  </a:lnTo>
                  <a:lnTo>
                    <a:pt x="1641602" y="1842592"/>
                  </a:lnTo>
                  <a:lnTo>
                    <a:pt x="1655851" y="1845665"/>
                  </a:lnTo>
                  <a:lnTo>
                    <a:pt x="1670685" y="1842897"/>
                  </a:lnTo>
                  <a:lnTo>
                    <a:pt x="1683346" y="1834642"/>
                  </a:lnTo>
                  <a:lnTo>
                    <a:pt x="1691589" y="1822564"/>
                  </a:lnTo>
                  <a:lnTo>
                    <a:pt x="1693303" y="1814703"/>
                  </a:lnTo>
                  <a:lnTo>
                    <a:pt x="1694700" y="1808276"/>
                  </a:lnTo>
                  <a:lnTo>
                    <a:pt x="1694522" y="1807298"/>
                  </a:lnTo>
                  <a:lnTo>
                    <a:pt x="1695780" y="1806435"/>
                  </a:lnTo>
                  <a:lnTo>
                    <a:pt x="1703857" y="1794268"/>
                  </a:lnTo>
                  <a:lnTo>
                    <a:pt x="1706753" y="1779397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592824" y="2758440"/>
              <a:ext cx="288925" cy="3672840"/>
            </a:xfrm>
            <a:custGeom>
              <a:avLst/>
              <a:gdLst/>
              <a:ahLst/>
              <a:cxnLst/>
              <a:rect l="l" t="t" r="r" b="b"/>
              <a:pathLst>
                <a:path w="288925" h="3672840">
                  <a:moveTo>
                    <a:pt x="288925" y="1524"/>
                  </a:moveTo>
                  <a:lnTo>
                    <a:pt x="0" y="0"/>
                  </a:lnTo>
                </a:path>
                <a:path w="288925" h="3672840">
                  <a:moveTo>
                    <a:pt x="288925" y="3672840"/>
                  </a:moveTo>
                  <a:lnTo>
                    <a:pt x="0" y="3671316"/>
                  </a:lnTo>
                </a:path>
              </a:pathLst>
            </a:custGeom>
            <a:ln w="9525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875145" y="4520225"/>
              <a:ext cx="764540" cy="1916430"/>
            </a:xfrm>
            <a:custGeom>
              <a:avLst/>
              <a:gdLst/>
              <a:ahLst/>
              <a:cxnLst/>
              <a:rect l="l" t="t" r="r" b="b"/>
              <a:pathLst>
                <a:path w="764540" h="1916429">
                  <a:moveTo>
                    <a:pt x="707252" y="70156"/>
                  </a:moveTo>
                  <a:lnTo>
                    <a:pt x="0" y="1909911"/>
                  </a:lnTo>
                  <a:lnTo>
                    <a:pt x="1650" y="1913467"/>
                  </a:lnTo>
                  <a:lnTo>
                    <a:pt x="8254" y="1916007"/>
                  </a:lnTo>
                  <a:lnTo>
                    <a:pt x="11937" y="1914356"/>
                  </a:lnTo>
                  <a:lnTo>
                    <a:pt x="13207" y="1911181"/>
                  </a:lnTo>
                  <a:lnTo>
                    <a:pt x="719083" y="74686"/>
                  </a:lnTo>
                  <a:lnTo>
                    <a:pt x="712724" y="73618"/>
                  </a:lnTo>
                  <a:lnTo>
                    <a:pt x="707252" y="70156"/>
                  </a:lnTo>
                  <a:close/>
                </a:path>
                <a:path w="764540" h="1916429">
                  <a:moveTo>
                    <a:pt x="763042" y="30819"/>
                  </a:moveTo>
                  <a:lnTo>
                    <a:pt x="725297" y="30819"/>
                  </a:lnTo>
                  <a:lnTo>
                    <a:pt x="731901" y="33359"/>
                  </a:lnTo>
                  <a:lnTo>
                    <a:pt x="733551" y="37042"/>
                  </a:lnTo>
                  <a:lnTo>
                    <a:pt x="719083" y="74686"/>
                  </a:lnTo>
                  <a:lnTo>
                    <a:pt x="727600" y="76116"/>
                  </a:lnTo>
                  <a:lnTo>
                    <a:pt x="741822" y="72840"/>
                  </a:lnTo>
                  <a:lnTo>
                    <a:pt x="753782" y="64492"/>
                  </a:lnTo>
                  <a:lnTo>
                    <a:pt x="761873" y="51774"/>
                  </a:lnTo>
                  <a:lnTo>
                    <a:pt x="764424" y="36824"/>
                  </a:lnTo>
                  <a:lnTo>
                    <a:pt x="763042" y="30819"/>
                  </a:lnTo>
                  <a:close/>
                </a:path>
                <a:path w="764540" h="1916429">
                  <a:moveTo>
                    <a:pt x="725297" y="30819"/>
                  </a:moveTo>
                  <a:lnTo>
                    <a:pt x="721613" y="32470"/>
                  </a:lnTo>
                  <a:lnTo>
                    <a:pt x="720471" y="35772"/>
                  </a:lnTo>
                  <a:lnTo>
                    <a:pt x="707252" y="70156"/>
                  </a:lnTo>
                  <a:lnTo>
                    <a:pt x="712724" y="73618"/>
                  </a:lnTo>
                  <a:lnTo>
                    <a:pt x="719083" y="74686"/>
                  </a:lnTo>
                  <a:lnTo>
                    <a:pt x="733551" y="37042"/>
                  </a:lnTo>
                  <a:lnTo>
                    <a:pt x="731901" y="33359"/>
                  </a:lnTo>
                  <a:lnTo>
                    <a:pt x="725297" y="30819"/>
                  </a:lnTo>
                  <a:close/>
                </a:path>
                <a:path w="764540" h="1916429">
                  <a:moveTo>
                    <a:pt x="725096" y="0"/>
                  </a:moveTo>
                  <a:lnTo>
                    <a:pt x="710866" y="3276"/>
                  </a:lnTo>
                  <a:lnTo>
                    <a:pt x="698898" y="11624"/>
                  </a:lnTo>
                  <a:lnTo>
                    <a:pt x="690752" y="24342"/>
                  </a:lnTo>
                  <a:lnTo>
                    <a:pt x="688256" y="39292"/>
                  </a:lnTo>
                  <a:lnTo>
                    <a:pt x="691546" y="53552"/>
                  </a:lnTo>
                  <a:lnTo>
                    <a:pt x="699932" y="65526"/>
                  </a:lnTo>
                  <a:lnTo>
                    <a:pt x="707252" y="70156"/>
                  </a:lnTo>
                  <a:lnTo>
                    <a:pt x="720471" y="35772"/>
                  </a:lnTo>
                  <a:lnTo>
                    <a:pt x="721613" y="32470"/>
                  </a:lnTo>
                  <a:lnTo>
                    <a:pt x="725297" y="30819"/>
                  </a:lnTo>
                  <a:lnTo>
                    <a:pt x="763042" y="30819"/>
                  </a:lnTo>
                  <a:lnTo>
                    <a:pt x="761142" y="22564"/>
                  </a:lnTo>
                  <a:lnTo>
                    <a:pt x="752764" y="10590"/>
                  </a:lnTo>
                  <a:lnTo>
                    <a:pt x="740028" y="2498"/>
                  </a:lnTo>
                  <a:lnTo>
                    <a:pt x="725096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9761220" y="2758440"/>
              <a:ext cx="288925" cy="1905"/>
            </a:xfrm>
            <a:custGeom>
              <a:avLst/>
              <a:gdLst/>
              <a:ahLst/>
              <a:cxnLst/>
              <a:rect l="l" t="t" r="r" b="b"/>
              <a:pathLst>
                <a:path w="288925" h="1905">
                  <a:moveTo>
                    <a:pt x="288925" y="1524"/>
                  </a:moveTo>
                  <a:lnTo>
                    <a:pt x="0" y="0"/>
                  </a:lnTo>
                </a:path>
              </a:pathLst>
            </a:custGeom>
            <a:ln w="9525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9002243" y="2751200"/>
              <a:ext cx="1171575" cy="1845945"/>
            </a:xfrm>
            <a:custGeom>
              <a:avLst/>
              <a:gdLst/>
              <a:ahLst/>
              <a:cxnLst/>
              <a:rect l="l" t="t" r="r" b="b"/>
              <a:pathLst>
                <a:path w="1171575" h="1845945">
                  <a:moveTo>
                    <a:pt x="1171346" y="1831340"/>
                  </a:moveTo>
                  <a:lnTo>
                    <a:pt x="1168552" y="1828419"/>
                  </a:lnTo>
                  <a:lnTo>
                    <a:pt x="1165123" y="1828292"/>
                  </a:lnTo>
                  <a:lnTo>
                    <a:pt x="76619" y="1801647"/>
                  </a:lnTo>
                  <a:lnTo>
                    <a:pt x="76441" y="1800606"/>
                  </a:lnTo>
                  <a:lnTo>
                    <a:pt x="75107" y="1793113"/>
                  </a:lnTo>
                  <a:lnTo>
                    <a:pt x="67233" y="1780819"/>
                  </a:lnTo>
                  <a:lnTo>
                    <a:pt x="58166" y="1774380"/>
                  </a:lnTo>
                  <a:lnTo>
                    <a:pt x="764565" y="9652"/>
                  </a:lnTo>
                  <a:lnTo>
                    <a:pt x="765962" y="6350"/>
                  </a:lnTo>
                  <a:lnTo>
                    <a:pt x="764311" y="2667"/>
                  </a:lnTo>
                  <a:lnTo>
                    <a:pt x="761136" y="1397"/>
                  </a:lnTo>
                  <a:lnTo>
                    <a:pt x="757834" y="0"/>
                  </a:lnTo>
                  <a:lnTo>
                    <a:pt x="754151" y="1651"/>
                  </a:lnTo>
                  <a:lnTo>
                    <a:pt x="46240" y="1770291"/>
                  </a:lnTo>
                  <a:lnTo>
                    <a:pt x="40538" y="1768983"/>
                  </a:lnTo>
                  <a:lnTo>
                    <a:pt x="37769" y="1769478"/>
                  </a:lnTo>
                  <a:lnTo>
                    <a:pt x="37388" y="1769402"/>
                  </a:lnTo>
                  <a:lnTo>
                    <a:pt x="33655" y="1770214"/>
                  </a:lnTo>
                  <a:lnTo>
                    <a:pt x="25666" y="1771624"/>
                  </a:lnTo>
                  <a:lnTo>
                    <a:pt x="24955" y="1772081"/>
                  </a:lnTo>
                  <a:lnTo>
                    <a:pt x="23114" y="1772475"/>
                  </a:lnTo>
                  <a:lnTo>
                    <a:pt x="11010" y="1780705"/>
                  </a:lnTo>
                  <a:lnTo>
                    <a:pt x="2692" y="1793367"/>
                  </a:lnTo>
                  <a:lnTo>
                    <a:pt x="0" y="1808276"/>
                  </a:lnTo>
                  <a:lnTo>
                    <a:pt x="3098" y="1822564"/>
                  </a:lnTo>
                  <a:lnTo>
                    <a:pt x="11290" y="1834642"/>
                  </a:lnTo>
                  <a:lnTo>
                    <a:pt x="23901" y="1842897"/>
                  </a:lnTo>
                  <a:lnTo>
                    <a:pt x="38798" y="1845665"/>
                  </a:lnTo>
                  <a:lnTo>
                    <a:pt x="51739" y="1842897"/>
                  </a:lnTo>
                  <a:lnTo>
                    <a:pt x="53619" y="1842554"/>
                  </a:lnTo>
                  <a:lnTo>
                    <a:pt x="65913" y="1834680"/>
                  </a:lnTo>
                  <a:lnTo>
                    <a:pt x="74383" y="1822754"/>
                  </a:lnTo>
                  <a:lnTo>
                    <a:pt x="76301" y="1814334"/>
                  </a:lnTo>
                  <a:lnTo>
                    <a:pt x="1164742" y="1840992"/>
                  </a:lnTo>
                  <a:lnTo>
                    <a:pt x="1168298" y="1841119"/>
                  </a:lnTo>
                  <a:lnTo>
                    <a:pt x="1171219" y="1838325"/>
                  </a:lnTo>
                  <a:lnTo>
                    <a:pt x="1171346" y="1834896"/>
                  </a:lnTo>
                  <a:lnTo>
                    <a:pt x="1171346" y="183134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9761220" y="6466332"/>
              <a:ext cx="288925" cy="1905"/>
            </a:xfrm>
            <a:custGeom>
              <a:avLst/>
              <a:gdLst/>
              <a:ahLst/>
              <a:cxnLst/>
              <a:rect l="l" t="t" r="r" b="b"/>
              <a:pathLst>
                <a:path w="288925" h="1904">
                  <a:moveTo>
                    <a:pt x="288925" y="1524"/>
                  </a:moveTo>
                  <a:lnTo>
                    <a:pt x="0" y="0"/>
                  </a:lnTo>
                </a:path>
              </a:pathLst>
            </a:custGeom>
            <a:ln w="9525">
              <a:solidFill>
                <a:srgbClr val="C55A1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9003868" y="2470403"/>
              <a:ext cx="6402705" cy="4003040"/>
            </a:xfrm>
            <a:custGeom>
              <a:avLst/>
              <a:gdLst/>
              <a:ahLst/>
              <a:cxnLst/>
              <a:rect l="l" t="t" r="r" b="b"/>
              <a:pathLst>
                <a:path w="6402705" h="4003040">
                  <a:moveTo>
                    <a:pt x="764336" y="3996563"/>
                  </a:moveTo>
                  <a:lnTo>
                    <a:pt x="763066" y="3993388"/>
                  </a:lnTo>
                  <a:lnTo>
                    <a:pt x="56984" y="2120100"/>
                  </a:lnTo>
                  <a:lnTo>
                    <a:pt x="64287" y="2115502"/>
                  </a:lnTo>
                  <a:lnTo>
                    <a:pt x="72732" y="2103577"/>
                  </a:lnTo>
                  <a:lnTo>
                    <a:pt x="76111" y="2089353"/>
                  </a:lnTo>
                  <a:lnTo>
                    <a:pt x="74701" y="2080641"/>
                  </a:lnTo>
                  <a:lnTo>
                    <a:pt x="73710" y="2074418"/>
                  </a:lnTo>
                  <a:lnTo>
                    <a:pt x="65633" y="2061616"/>
                  </a:lnTo>
                  <a:lnTo>
                    <a:pt x="53695" y="2053170"/>
                  </a:lnTo>
                  <a:lnTo>
                    <a:pt x="39484" y="2049792"/>
                  </a:lnTo>
                  <a:lnTo>
                    <a:pt x="24561" y="2052193"/>
                  </a:lnTo>
                  <a:lnTo>
                    <a:pt x="11747" y="2060270"/>
                  </a:lnTo>
                  <a:lnTo>
                    <a:pt x="3302" y="2072195"/>
                  </a:lnTo>
                  <a:lnTo>
                    <a:pt x="127" y="2085594"/>
                  </a:lnTo>
                  <a:lnTo>
                    <a:pt x="0" y="2086864"/>
                  </a:lnTo>
                  <a:lnTo>
                    <a:pt x="2336" y="2101342"/>
                  </a:lnTo>
                  <a:lnTo>
                    <a:pt x="10401" y="2114156"/>
                  </a:lnTo>
                  <a:lnTo>
                    <a:pt x="22339" y="2122601"/>
                  </a:lnTo>
                  <a:lnTo>
                    <a:pt x="36550" y="2125980"/>
                  </a:lnTo>
                  <a:lnTo>
                    <a:pt x="45034" y="2124608"/>
                  </a:lnTo>
                  <a:lnTo>
                    <a:pt x="751128" y="3997833"/>
                  </a:lnTo>
                  <a:lnTo>
                    <a:pt x="752398" y="4001135"/>
                  </a:lnTo>
                  <a:lnTo>
                    <a:pt x="756081" y="4002786"/>
                  </a:lnTo>
                  <a:lnTo>
                    <a:pt x="762685" y="4000246"/>
                  </a:lnTo>
                  <a:lnTo>
                    <a:pt x="764336" y="3996563"/>
                  </a:lnTo>
                  <a:close/>
                </a:path>
                <a:path w="6402705" h="4003040">
                  <a:moveTo>
                    <a:pt x="6402248" y="96024"/>
                  </a:moveTo>
                  <a:lnTo>
                    <a:pt x="6394704" y="58623"/>
                  </a:lnTo>
                  <a:lnTo>
                    <a:pt x="6374143" y="28105"/>
                  </a:lnTo>
                  <a:lnTo>
                    <a:pt x="6343624" y="7543"/>
                  </a:lnTo>
                  <a:lnTo>
                    <a:pt x="6306236" y="0"/>
                  </a:lnTo>
                  <a:lnTo>
                    <a:pt x="1260271" y="0"/>
                  </a:lnTo>
                  <a:lnTo>
                    <a:pt x="1222870" y="7543"/>
                  </a:lnTo>
                  <a:lnTo>
                    <a:pt x="1192352" y="28105"/>
                  </a:lnTo>
                  <a:lnTo>
                    <a:pt x="1171790" y="58623"/>
                  </a:lnTo>
                  <a:lnTo>
                    <a:pt x="1164259" y="96024"/>
                  </a:lnTo>
                  <a:lnTo>
                    <a:pt x="1164259" y="480060"/>
                  </a:lnTo>
                  <a:lnTo>
                    <a:pt x="1171790" y="517461"/>
                  </a:lnTo>
                  <a:lnTo>
                    <a:pt x="1192352" y="547979"/>
                  </a:lnTo>
                  <a:lnTo>
                    <a:pt x="1222870" y="568540"/>
                  </a:lnTo>
                  <a:lnTo>
                    <a:pt x="1260271" y="576072"/>
                  </a:lnTo>
                  <a:lnTo>
                    <a:pt x="6306236" y="576072"/>
                  </a:lnTo>
                  <a:lnTo>
                    <a:pt x="6343624" y="568540"/>
                  </a:lnTo>
                  <a:lnTo>
                    <a:pt x="6374143" y="547979"/>
                  </a:lnTo>
                  <a:lnTo>
                    <a:pt x="6394704" y="517461"/>
                  </a:lnTo>
                  <a:lnTo>
                    <a:pt x="6402248" y="480060"/>
                  </a:lnTo>
                  <a:lnTo>
                    <a:pt x="6402248" y="96024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11076178" y="2518359"/>
            <a:ext cx="342201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85" dirty="0">
                <a:solidFill>
                  <a:srgbClr val="FFFFFF"/>
                </a:solidFill>
                <a:latin typeface="Tahoma"/>
                <a:cs typeface="Tahoma"/>
              </a:rPr>
              <a:t>Marketing</a:t>
            </a:r>
            <a:r>
              <a:rPr sz="22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100" dirty="0">
                <a:solidFill>
                  <a:srgbClr val="FFFFFF"/>
                </a:solidFill>
                <a:latin typeface="Tahoma"/>
                <a:cs typeface="Tahoma"/>
              </a:rPr>
              <a:t>and</a:t>
            </a:r>
            <a:r>
              <a:rPr sz="2200" spc="-1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FFFFFF"/>
                </a:solidFill>
                <a:latin typeface="Tahoma"/>
                <a:cs typeface="Tahoma"/>
              </a:rPr>
              <a:t>advertising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0168128" y="4297679"/>
            <a:ext cx="5238115" cy="576580"/>
          </a:xfrm>
          <a:custGeom>
            <a:avLst/>
            <a:gdLst/>
            <a:ahLst/>
            <a:cxnLst/>
            <a:rect l="l" t="t" r="r" b="b"/>
            <a:pathLst>
              <a:path w="5238115" h="576579">
                <a:moveTo>
                  <a:pt x="5141976" y="0"/>
                </a:moveTo>
                <a:lnTo>
                  <a:pt x="96012" y="0"/>
                </a:lnTo>
                <a:lnTo>
                  <a:pt x="58614" y="7536"/>
                </a:lnTo>
                <a:lnTo>
                  <a:pt x="28098" y="28098"/>
                </a:lnTo>
                <a:lnTo>
                  <a:pt x="7536" y="58614"/>
                </a:lnTo>
                <a:lnTo>
                  <a:pt x="0" y="96012"/>
                </a:lnTo>
                <a:lnTo>
                  <a:pt x="0" y="480060"/>
                </a:lnTo>
                <a:lnTo>
                  <a:pt x="7536" y="517457"/>
                </a:lnTo>
                <a:lnTo>
                  <a:pt x="28098" y="547973"/>
                </a:lnTo>
                <a:lnTo>
                  <a:pt x="58614" y="568535"/>
                </a:lnTo>
                <a:lnTo>
                  <a:pt x="96012" y="576072"/>
                </a:lnTo>
                <a:lnTo>
                  <a:pt x="5141976" y="576072"/>
                </a:lnTo>
                <a:lnTo>
                  <a:pt x="5179373" y="568535"/>
                </a:lnTo>
                <a:lnTo>
                  <a:pt x="5209889" y="547973"/>
                </a:lnTo>
                <a:lnTo>
                  <a:pt x="5230451" y="517457"/>
                </a:lnTo>
                <a:lnTo>
                  <a:pt x="5237987" y="480060"/>
                </a:lnTo>
                <a:lnTo>
                  <a:pt x="5237987" y="96012"/>
                </a:lnTo>
                <a:lnTo>
                  <a:pt x="5230451" y="58614"/>
                </a:lnTo>
                <a:lnTo>
                  <a:pt x="5209889" y="28098"/>
                </a:lnTo>
                <a:lnTo>
                  <a:pt x="5179373" y="7536"/>
                </a:lnTo>
                <a:lnTo>
                  <a:pt x="5141976" y="0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11647678" y="4346194"/>
            <a:ext cx="228155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55" dirty="0">
                <a:solidFill>
                  <a:srgbClr val="FFFFFF"/>
                </a:solidFill>
                <a:latin typeface="Tahoma"/>
                <a:cs typeface="Tahoma"/>
              </a:rPr>
              <a:t>Financial</a:t>
            </a:r>
            <a:r>
              <a:rPr sz="22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FFFFFF"/>
                </a:solidFill>
                <a:latin typeface="Tahoma"/>
                <a:cs typeface="Tahoma"/>
              </a:rPr>
              <a:t>services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10168128" y="6160008"/>
            <a:ext cx="5238115" cy="576580"/>
          </a:xfrm>
          <a:custGeom>
            <a:avLst/>
            <a:gdLst/>
            <a:ahLst/>
            <a:cxnLst/>
            <a:rect l="l" t="t" r="r" b="b"/>
            <a:pathLst>
              <a:path w="5238115" h="576579">
                <a:moveTo>
                  <a:pt x="5141976" y="0"/>
                </a:moveTo>
                <a:lnTo>
                  <a:pt x="96012" y="0"/>
                </a:lnTo>
                <a:lnTo>
                  <a:pt x="58614" y="7536"/>
                </a:lnTo>
                <a:lnTo>
                  <a:pt x="28098" y="28098"/>
                </a:lnTo>
                <a:lnTo>
                  <a:pt x="7536" y="58614"/>
                </a:lnTo>
                <a:lnTo>
                  <a:pt x="0" y="96012"/>
                </a:lnTo>
                <a:lnTo>
                  <a:pt x="0" y="480060"/>
                </a:lnTo>
                <a:lnTo>
                  <a:pt x="7536" y="517457"/>
                </a:lnTo>
                <a:lnTo>
                  <a:pt x="28098" y="547973"/>
                </a:lnTo>
                <a:lnTo>
                  <a:pt x="58614" y="568535"/>
                </a:lnTo>
                <a:lnTo>
                  <a:pt x="96012" y="576072"/>
                </a:lnTo>
                <a:lnTo>
                  <a:pt x="5141976" y="576072"/>
                </a:lnTo>
                <a:lnTo>
                  <a:pt x="5179373" y="568535"/>
                </a:lnTo>
                <a:lnTo>
                  <a:pt x="5209889" y="547973"/>
                </a:lnTo>
                <a:lnTo>
                  <a:pt x="5230451" y="517457"/>
                </a:lnTo>
                <a:lnTo>
                  <a:pt x="5237987" y="480060"/>
                </a:lnTo>
                <a:lnTo>
                  <a:pt x="5237987" y="96012"/>
                </a:lnTo>
                <a:lnTo>
                  <a:pt x="5230451" y="58614"/>
                </a:lnTo>
                <a:lnTo>
                  <a:pt x="5209889" y="28098"/>
                </a:lnTo>
                <a:lnTo>
                  <a:pt x="5179373" y="7536"/>
                </a:lnTo>
                <a:lnTo>
                  <a:pt x="5141976" y="0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11841226" y="6207709"/>
            <a:ext cx="189357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40" dirty="0">
                <a:solidFill>
                  <a:srgbClr val="FFFFFF"/>
                </a:solidFill>
                <a:latin typeface="Tahoma"/>
                <a:cs typeface="Tahoma"/>
              </a:rPr>
              <a:t>Retail</a:t>
            </a:r>
            <a:r>
              <a:rPr sz="220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FFFFFF"/>
                </a:solidFill>
                <a:latin typeface="Tahoma"/>
                <a:cs typeface="Tahoma"/>
              </a:rPr>
              <a:t>industry</a:t>
            </a:r>
            <a:endParaRPr sz="2200">
              <a:latin typeface="Tahoma"/>
              <a:cs typeface="Tahoma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1257300" y="4280915"/>
            <a:ext cx="7754620" cy="614680"/>
            <a:chOff x="1257300" y="4280915"/>
            <a:chExt cx="7754620" cy="614680"/>
          </a:xfrm>
        </p:grpSpPr>
        <p:pic>
          <p:nvPicPr>
            <p:cNvPr id="23" name="object 2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38288" y="4319015"/>
              <a:ext cx="1373124" cy="576072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1257300" y="4280915"/>
              <a:ext cx="5240020" cy="576580"/>
            </a:xfrm>
            <a:custGeom>
              <a:avLst/>
              <a:gdLst/>
              <a:ahLst/>
              <a:cxnLst/>
              <a:rect l="l" t="t" r="r" b="b"/>
              <a:pathLst>
                <a:path w="5240020" h="576579">
                  <a:moveTo>
                    <a:pt x="5143500" y="0"/>
                  </a:moveTo>
                  <a:lnTo>
                    <a:pt x="96012" y="0"/>
                  </a:lnTo>
                  <a:lnTo>
                    <a:pt x="58614" y="7536"/>
                  </a:lnTo>
                  <a:lnTo>
                    <a:pt x="28098" y="28098"/>
                  </a:lnTo>
                  <a:lnTo>
                    <a:pt x="7536" y="58614"/>
                  </a:lnTo>
                  <a:lnTo>
                    <a:pt x="0" y="96012"/>
                  </a:lnTo>
                  <a:lnTo>
                    <a:pt x="0" y="480060"/>
                  </a:lnTo>
                  <a:lnTo>
                    <a:pt x="7536" y="517457"/>
                  </a:lnTo>
                  <a:lnTo>
                    <a:pt x="28098" y="547973"/>
                  </a:lnTo>
                  <a:lnTo>
                    <a:pt x="58614" y="568535"/>
                  </a:lnTo>
                  <a:lnTo>
                    <a:pt x="96012" y="576072"/>
                  </a:lnTo>
                  <a:lnTo>
                    <a:pt x="5143500" y="576072"/>
                  </a:lnTo>
                  <a:lnTo>
                    <a:pt x="5180897" y="568535"/>
                  </a:lnTo>
                  <a:lnTo>
                    <a:pt x="5211413" y="547973"/>
                  </a:lnTo>
                  <a:lnTo>
                    <a:pt x="5231975" y="517457"/>
                  </a:lnTo>
                  <a:lnTo>
                    <a:pt x="5239512" y="480060"/>
                  </a:lnTo>
                  <a:lnTo>
                    <a:pt x="5239512" y="96012"/>
                  </a:lnTo>
                  <a:lnTo>
                    <a:pt x="5231975" y="58614"/>
                  </a:lnTo>
                  <a:lnTo>
                    <a:pt x="5211413" y="28098"/>
                  </a:lnTo>
                  <a:lnTo>
                    <a:pt x="5180897" y="7536"/>
                  </a:lnTo>
                  <a:lnTo>
                    <a:pt x="5143500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494789" y="4328541"/>
            <a:ext cx="476377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70" dirty="0">
                <a:solidFill>
                  <a:srgbClr val="FFFFFF"/>
                </a:solidFill>
                <a:latin typeface="Tahoma"/>
                <a:cs typeface="Tahoma"/>
              </a:rPr>
              <a:t>Information</a:t>
            </a:r>
            <a:r>
              <a:rPr sz="22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FFFFFF"/>
                </a:solidFill>
                <a:latin typeface="Tahoma"/>
                <a:cs typeface="Tahoma"/>
              </a:rPr>
              <a:t>technology</a:t>
            </a:r>
            <a:r>
              <a:rPr sz="22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100" dirty="0">
                <a:solidFill>
                  <a:srgbClr val="FFFFFF"/>
                </a:solidFill>
                <a:latin typeface="Tahoma"/>
                <a:cs typeface="Tahoma"/>
              </a:rPr>
              <a:t>and</a:t>
            </a:r>
            <a:r>
              <a:rPr sz="22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FFFFFF"/>
                </a:solidFill>
                <a:latin typeface="Tahoma"/>
                <a:cs typeface="Tahoma"/>
              </a:rPr>
              <a:t>services</a:t>
            </a:r>
            <a:endParaRPr sz="2200">
              <a:latin typeface="Tahoma"/>
              <a:cs typeface="Tahoma"/>
            </a:endParaRPr>
          </a:p>
        </p:txBody>
      </p:sp>
      <p:pic>
        <p:nvPicPr>
          <p:cNvPr id="26" name="object 2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297167" y="757427"/>
            <a:ext cx="3709416" cy="365759"/>
          </a:xfrm>
          <a:prstGeom prst="rect">
            <a:avLst/>
          </a:prstGeom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307328" y="306451"/>
            <a:ext cx="364109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45" dirty="0">
                <a:solidFill>
                  <a:srgbClr val="3E3E3E"/>
                </a:solidFill>
                <a:latin typeface="Arial"/>
                <a:cs typeface="Arial"/>
              </a:rPr>
              <a:t>Basic</a:t>
            </a:r>
            <a:r>
              <a:rPr spc="-9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60" dirty="0">
                <a:solidFill>
                  <a:srgbClr val="3E3E3E"/>
                </a:solidFill>
                <a:latin typeface="Arial"/>
                <a:cs typeface="Arial"/>
              </a:rPr>
              <a:t>Git</a:t>
            </a:r>
            <a:r>
              <a:rPr spc="-10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50" dirty="0">
                <a:solidFill>
                  <a:srgbClr val="3E3E3E"/>
                </a:solidFill>
                <a:latin typeface="Arial"/>
                <a:cs typeface="Arial"/>
              </a:rPr>
              <a:t>Commands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031239" y="2507742"/>
            <a:ext cx="595503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Below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is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Tahoma"/>
                <a:cs typeface="Tahoma"/>
              </a:rPr>
              <a:t>list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of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10" dirty="0">
                <a:solidFill>
                  <a:srgbClr val="3E3E3E"/>
                </a:solidFill>
                <a:latin typeface="Tahoma"/>
                <a:cs typeface="Tahoma"/>
              </a:rPr>
              <a:t>some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basic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Git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commands:</a:t>
            </a:r>
            <a:endParaRPr sz="2200">
              <a:latin typeface="Tahoma"/>
              <a:cs typeface="Tahoma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039685" y="3384550"/>
          <a:ext cx="14088109" cy="426707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1692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378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4809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181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2200" b="1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Task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762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6FC0"/>
                    </a:solidFill>
                  </a:tcPr>
                </a:tc>
                <a:tc>
                  <a:txBody>
                    <a:bodyPr/>
                    <a:lstStyle/>
                    <a:p>
                      <a:pPr marL="887094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2200" b="1" spc="5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Explanation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762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6FC0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2200" b="1" spc="4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Commands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762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6F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8871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2200" spc="2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Tell</a:t>
                      </a:r>
                      <a:r>
                        <a:rPr sz="2200" spc="-114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7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Git</a:t>
                      </a:r>
                      <a:r>
                        <a:rPr sz="2200" spc="-11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10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who</a:t>
                      </a:r>
                      <a:r>
                        <a:rPr sz="2200" spc="-12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7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the</a:t>
                      </a:r>
                      <a:r>
                        <a:rPr sz="2200" spc="-13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9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user</a:t>
                      </a:r>
                      <a:r>
                        <a:rPr sz="2200" spc="-11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6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is</a:t>
                      </a:r>
                      <a:endParaRPr sz="2200">
                        <a:latin typeface="Tahoma"/>
                        <a:cs typeface="Tahoma"/>
                      </a:endParaRPr>
                    </a:p>
                  </a:txBody>
                  <a:tcPr marL="0" marR="0" marT="762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2200" spc="7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Configure</a:t>
                      </a:r>
                      <a:r>
                        <a:rPr sz="2200" spc="-10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7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the</a:t>
                      </a:r>
                      <a:r>
                        <a:rPr sz="2200" spc="-12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6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author’s</a:t>
                      </a:r>
                      <a:endParaRPr sz="2200">
                        <a:latin typeface="Tahoma"/>
                        <a:cs typeface="Tahoma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sz="2200" spc="11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name</a:t>
                      </a:r>
                      <a:r>
                        <a:rPr sz="2200" spc="-12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10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and</a:t>
                      </a:r>
                      <a:r>
                        <a:rPr sz="2200" spc="-12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8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email</a:t>
                      </a:r>
                      <a:r>
                        <a:rPr sz="2200" spc="-9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8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address</a:t>
                      </a:r>
                      <a:endParaRPr sz="2200">
                        <a:latin typeface="Tahoma"/>
                        <a:cs typeface="Tahoma"/>
                      </a:endParaRPr>
                    </a:p>
                  </a:txBody>
                  <a:tcPr marL="0" marR="0" marT="762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2200" spc="2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git</a:t>
                      </a:r>
                      <a:r>
                        <a:rPr sz="2200" spc="-11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5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config</a:t>
                      </a:r>
                      <a:r>
                        <a:rPr sz="2200" spc="-9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2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--global</a:t>
                      </a:r>
                      <a:r>
                        <a:rPr sz="2200" spc="-8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8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user.name</a:t>
                      </a:r>
                      <a:r>
                        <a:rPr sz="2200" spc="-8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5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“Simplilearn"</a:t>
                      </a:r>
                      <a:endParaRPr sz="2200">
                        <a:latin typeface="Tahoma"/>
                        <a:cs typeface="Tahoma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sz="2200" spc="2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git</a:t>
                      </a:r>
                      <a:r>
                        <a:rPr sz="2200" spc="-11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5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config</a:t>
                      </a:r>
                      <a:r>
                        <a:rPr sz="2200" spc="-8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2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--global</a:t>
                      </a:r>
                      <a:r>
                        <a:rPr sz="2200" spc="-6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7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  <a:hlinkClick r:id="rId3"/>
                        </a:rPr>
                        <a:t>user.emailsimplilearn@example.com</a:t>
                      </a:r>
                      <a:endParaRPr sz="2200">
                        <a:latin typeface="Tahoma"/>
                        <a:cs typeface="Tahoma"/>
                      </a:endParaRPr>
                    </a:p>
                  </a:txBody>
                  <a:tcPr marL="0" marR="0" marT="762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53313">
                <a:tc>
                  <a:txBody>
                    <a:bodyPr/>
                    <a:lstStyle/>
                    <a:p>
                      <a:pPr marL="91440" marR="692150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2200" spc="7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Create</a:t>
                      </a:r>
                      <a:r>
                        <a:rPr sz="2200" spc="-14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6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a</a:t>
                      </a:r>
                      <a:r>
                        <a:rPr sz="2200" spc="-14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9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new</a:t>
                      </a:r>
                      <a:r>
                        <a:rPr sz="2200" spc="-12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6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local </a:t>
                      </a:r>
                      <a:r>
                        <a:rPr sz="2200" spc="-67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8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repository</a:t>
                      </a:r>
                      <a:endParaRPr sz="2200">
                        <a:latin typeface="Tahoma"/>
                        <a:cs typeface="Tahoma"/>
                      </a:endParaRPr>
                    </a:p>
                  </a:txBody>
                  <a:tcPr marL="0" marR="0" marT="762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2200" spc="7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Create</a:t>
                      </a:r>
                      <a:r>
                        <a:rPr sz="2200" spc="-13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6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a</a:t>
                      </a:r>
                      <a:r>
                        <a:rPr sz="2200" spc="-13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8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repository</a:t>
                      </a:r>
                      <a:endParaRPr sz="2200">
                        <a:latin typeface="Tahoma"/>
                        <a:cs typeface="Tahoma"/>
                      </a:endParaRPr>
                    </a:p>
                  </a:txBody>
                  <a:tcPr marL="0" marR="0" marT="762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2200" spc="2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git</a:t>
                      </a:r>
                      <a:r>
                        <a:rPr sz="2200" spc="-15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6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init</a:t>
                      </a:r>
                      <a:endParaRPr sz="2200">
                        <a:latin typeface="Tahoma"/>
                        <a:cs typeface="Tahoma"/>
                      </a:endParaRPr>
                    </a:p>
                  </a:txBody>
                  <a:tcPr marL="0" marR="0" marT="762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534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605"/>
                        </a:spcBef>
                      </a:pPr>
                      <a:r>
                        <a:rPr sz="2200" spc="6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Check</a:t>
                      </a:r>
                      <a:r>
                        <a:rPr sz="2200" spc="-11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7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the</a:t>
                      </a:r>
                      <a:r>
                        <a:rPr sz="2200" spc="-11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8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repository</a:t>
                      </a:r>
                      <a:endParaRPr sz="2200">
                        <a:latin typeface="Tahoma"/>
                        <a:cs typeface="Tahoma"/>
                      </a:endParaRPr>
                    </a:p>
                  </a:txBody>
                  <a:tcPr marL="0" marR="0" marT="768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 marR="113030">
                        <a:lnSpc>
                          <a:spcPct val="100000"/>
                        </a:lnSpc>
                        <a:spcBef>
                          <a:spcPts val="605"/>
                        </a:spcBef>
                      </a:pPr>
                      <a:r>
                        <a:rPr sz="2200" spc="7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Create</a:t>
                      </a:r>
                      <a:r>
                        <a:rPr sz="2200" spc="-13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6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a</a:t>
                      </a:r>
                      <a:r>
                        <a:rPr sz="2200" spc="-13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7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working</a:t>
                      </a:r>
                      <a:r>
                        <a:rPr sz="2200" spc="-114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7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copy</a:t>
                      </a:r>
                      <a:r>
                        <a:rPr sz="2200" spc="-12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8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of </a:t>
                      </a:r>
                      <a:r>
                        <a:rPr sz="2200" spc="-67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6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a</a:t>
                      </a:r>
                      <a:r>
                        <a:rPr sz="2200" spc="-12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6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local</a:t>
                      </a:r>
                      <a:r>
                        <a:rPr sz="2200" spc="-9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8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repository</a:t>
                      </a:r>
                      <a:endParaRPr sz="2200">
                        <a:latin typeface="Tahoma"/>
                        <a:cs typeface="Tahoma"/>
                      </a:endParaRPr>
                    </a:p>
                  </a:txBody>
                  <a:tcPr marL="0" marR="0" marT="768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605"/>
                        </a:spcBef>
                      </a:pPr>
                      <a:r>
                        <a:rPr sz="2200" spc="2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git</a:t>
                      </a:r>
                      <a:r>
                        <a:rPr sz="2200" spc="-12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7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clone</a:t>
                      </a:r>
                      <a:r>
                        <a:rPr sz="2200" spc="-10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6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/path/to/repository</a:t>
                      </a:r>
                      <a:endParaRPr sz="2200">
                        <a:latin typeface="Tahoma"/>
                        <a:cs typeface="Tahoma"/>
                      </a:endParaRPr>
                    </a:p>
                  </a:txBody>
                  <a:tcPr marL="0" marR="0" marT="768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534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605"/>
                        </a:spcBef>
                      </a:pPr>
                      <a:r>
                        <a:rPr sz="2200" spc="6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Check</a:t>
                      </a:r>
                      <a:r>
                        <a:rPr sz="2200" spc="-11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7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the</a:t>
                      </a:r>
                      <a:r>
                        <a:rPr sz="2200" spc="-11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8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repository</a:t>
                      </a:r>
                      <a:endParaRPr sz="2200">
                        <a:latin typeface="Tahoma"/>
                        <a:cs typeface="Tahoma"/>
                      </a:endParaRPr>
                    </a:p>
                  </a:txBody>
                  <a:tcPr marL="0" marR="0" marT="768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605"/>
                        </a:spcBef>
                      </a:pPr>
                      <a:r>
                        <a:rPr sz="2200" spc="9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Use</a:t>
                      </a:r>
                      <a:r>
                        <a:rPr sz="2200" spc="-12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6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a</a:t>
                      </a:r>
                      <a:r>
                        <a:rPr sz="2200" spc="-13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10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remote</a:t>
                      </a:r>
                      <a:r>
                        <a:rPr sz="2200" spc="-13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6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server</a:t>
                      </a:r>
                      <a:endParaRPr sz="2200">
                        <a:latin typeface="Tahoma"/>
                        <a:cs typeface="Tahoma"/>
                      </a:endParaRPr>
                    </a:p>
                  </a:txBody>
                  <a:tcPr marL="0" marR="0" marT="768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605"/>
                        </a:spcBef>
                      </a:pPr>
                      <a:r>
                        <a:rPr sz="2200" spc="2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git</a:t>
                      </a:r>
                      <a:r>
                        <a:rPr sz="2200" spc="-114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7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clone</a:t>
                      </a:r>
                      <a:r>
                        <a:rPr sz="2200" spc="-9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6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username@host:/path/to/repository</a:t>
                      </a:r>
                      <a:endParaRPr sz="2200">
                        <a:latin typeface="Tahoma"/>
                        <a:cs typeface="Tahoma"/>
                      </a:endParaRPr>
                    </a:p>
                  </a:txBody>
                  <a:tcPr marL="0" marR="0" marT="768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437632" y="757427"/>
            <a:ext cx="5428488" cy="365759"/>
          </a:xfrm>
          <a:prstGeom prst="rect">
            <a:avLst/>
          </a:prstGeom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307328" y="306451"/>
            <a:ext cx="364109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45" dirty="0">
                <a:solidFill>
                  <a:srgbClr val="3E3E3E"/>
                </a:solidFill>
                <a:latin typeface="Arial"/>
                <a:cs typeface="Arial"/>
              </a:rPr>
              <a:t>Basic</a:t>
            </a:r>
            <a:r>
              <a:rPr spc="-9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60" dirty="0">
                <a:solidFill>
                  <a:srgbClr val="3E3E3E"/>
                </a:solidFill>
                <a:latin typeface="Arial"/>
                <a:cs typeface="Arial"/>
              </a:rPr>
              <a:t>Git</a:t>
            </a:r>
            <a:r>
              <a:rPr spc="-10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50" dirty="0">
                <a:solidFill>
                  <a:srgbClr val="3E3E3E"/>
                </a:solidFill>
                <a:latin typeface="Arial"/>
                <a:cs typeface="Arial"/>
              </a:rPr>
              <a:t>Commands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031239" y="2507742"/>
            <a:ext cx="595503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Below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is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Tahoma"/>
                <a:cs typeface="Tahoma"/>
              </a:rPr>
              <a:t>list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of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10" dirty="0">
                <a:solidFill>
                  <a:srgbClr val="3E3E3E"/>
                </a:solidFill>
                <a:latin typeface="Tahoma"/>
                <a:cs typeface="Tahoma"/>
              </a:rPr>
              <a:t>some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basic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Git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commands:</a:t>
            </a:r>
            <a:endParaRPr sz="2200">
              <a:latin typeface="Tahoma"/>
              <a:cs typeface="Tahoma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115885" y="3384550"/>
          <a:ext cx="11844020" cy="393179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110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954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374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181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2200" b="1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Task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762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6FC0"/>
                    </a:solidFill>
                  </a:tcPr>
                </a:tc>
                <a:tc>
                  <a:txBody>
                    <a:bodyPr/>
                    <a:lstStyle/>
                    <a:p>
                      <a:pPr marL="1267460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2200" b="1" spc="5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Explanation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762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6FC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2200" b="1" spc="4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Commands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762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6F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534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2200" spc="11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Add</a:t>
                      </a:r>
                      <a:r>
                        <a:rPr sz="2200" spc="-14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5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files</a:t>
                      </a:r>
                      <a:endParaRPr sz="2200">
                        <a:latin typeface="Tahoma"/>
                        <a:cs typeface="Tahoma"/>
                      </a:endParaRPr>
                    </a:p>
                  </a:txBody>
                  <a:tcPr marL="0" marR="0" marT="762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2200" spc="11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Add</a:t>
                      </a:r>
                      <a:r>
                        <a:rPr sz="2200" spc="-12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11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one</a:t>
                      </a:r>
                      <a:r>
                        <a:rPr sz="2200" spc="-13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114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or</a:t>
                      </a:r>
                      <a:r>
                        <a:rPr sz="2200" spc="-13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12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more</a:t>
                      </a:r>
                      <a:r>
                        <a:rPr sz="2200" spc="-13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5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files</a:t>
                      </a:r>
                      <a:r>
                        <a:rPr sz="2200" spc="-9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8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to</a:t>
                      </a:r>
                      <a:endParaRPr sz="2200">
                        <a:latin typeface="Tahoma"/>
                        <a:cs typeface="Tahoma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sz="2200" spc="4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staging</a:t>
                      </a:r>
                      <a:endParaRPr sz="2200">
                        <a:latin typeface="Tahoma"/>
                        <a:cs typeface="Tahoma"/>
                      </a:endParaRPr>
                    </a:p>
                  </a:txBody>
                  <a:tcPr marL="0" marR="0" marT="762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2200" spc="2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git</a:t>
                      </a:r>
                      <a:r>
                        <a:rPr sz="2200" spc="-12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10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add</a:t>
                      </a:r>
                      <a:r>
                        <a:rPr sz="2200" spc="-114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-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&lt;filename&gt;</a:t>
                      </a:r>
                      <a:r>
                        <a:rPr sz="2200" spc="-6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2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git</a:t>
                      </a:r>
                      <a:r>
                        <a:rPr sz="2200" spc="-114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10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add</a:t>
                      </a:r>
                      <a:r>
                        <a:rPr sz="2200" spc="-12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1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*</a:t>
                      </a:r>
                      <a:endParaRPr sz="2200">
                        <a:latin typeface="Tahoma"/>
                        <a:cs typeface="Tahoma"/>
                      </a:endParaRPr>
                    </a:p>
                  </a:txBody>
                  <a:tcPr marL="0" marR="0" marT="762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53313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2200" spc="9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Push</a:t>
                      </a:r>
                      <a:endParaRPr sz="2200">
                        <a:latin typeface="Tahoma"/>
                        <a:cs typeface="Tahoma"/>
                      </a:endParaRPr>
                    </a:p>
                  </a:txBody>
                  <a:tcPr marL="0" marR="0" marT="762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 marR="466725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2200" spc="7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Send</a:t>
                      </a:r>
                      <a:r>
                        <a:rPr sz="2200" spc="-114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6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changes</a:t>
                      </a:r>
                      <a:r>
                        <a:rPr sz="2200" spc="-10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8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to</a:t>
                      </a:r>
                      <a:r>
                        <a:rPr sz="2200" spc="-13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7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the</a:t>
                      </a:r>
                      <a:r>
                        <a:rPr sz="2200" spc="-12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8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master </a:t>
                      </a:r>
                      <a:r>
                        <a:rPr sz="2200" spc="-67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9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branch</a:t>
                      </a:r>
                      <a:endParaRPr sz="2200">
                        <a:latin typeface="Tahoma"/>
                        <a:cs typeface="Tahoma"/>
                      </a:endParaRPr>
                    </a:p>
                  </a:txBody>
                  <a:tcPr marL="0" marR="0" marT="762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2200" spc="2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git</a:t>
                      </a:r>
                      <a:r>
                        <a:rPr sz="2200" spc="-13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10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push</a:t>
                      </a:r>
                      <a:r>
                        <a:rPr sz="2200" spc="-11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7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origin</a:t>
                      </a:r>
                      <a:r>
                        <a:rPr sz="2200" spc="-114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8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master</a:t>
                      </a:r>
                      <a:endParaRPr sz="2200">
                        <a:latin typeface="Tahoma"/>
                        <a:cs typeface="Tahoma"/>
                      </a:endParaRPr>
                    </a:p>
                  </a:txBody>
                  <a:tcPr marL="0" marR="0" marT="762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534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2200" spc="11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Commit</a:t>
                      </a:r>
                      <a:endParaRPr sz="2200">
                        <a:latin typeface="Tahoma"/>
                        <a:cs typeface="Tahoma"/>
                      </a:endParaRPr>
                    </a:p>
                  </a:txBody>
                  <a:tcPr marL="0" marR="0" marT="762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2200" spc="11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Commit</a:t>
                      </a:r>
                      <a:r>
                        <a:rPr sz="2200" spc="-10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6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changes</a:t>
                      </a:r>
                      <a:r>
                        <a:rPr sz="2200" spc="-10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8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to</a:t>
                      </a:r>
                      <a:r>
                        <a:rPr sz="2200" spc="-12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7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the</a:t>
                      </a:r>
                      <a:r>
                        <a:rPr sz="2200" spc="-12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9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head</a:t>
                      </a:r>
                      <a:endParaRPr sz="2200">
                        <a:latin typeface="Tahoma"/>
                        <a:cs typeface="Tahoma"/>
                      </a:endParaRPr>
                    </a:p>
                  </a:txBody>
                  <a:tcPr marL="0" marR="0" marT="762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2200" spc="2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git</a:t>
                      </a:r>
                      <a:r>
                        <a:rPr sz="2200" spc="-12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10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commit</a:t>
                      </a:r>
                      <a:r>
                        <a:rPr sz="2200" spc="-9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5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-m</a:t>
                      </a:r>
                      <a:r>
                        <a:rPr sz="2200" spc="-11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9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"Commit</a:t>
                      </a:r>
                      <a:r>
                        <a:rPr sz="2200" spc="-7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6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message"</a:t>
                      </a:r>
                      <a:endParaRPr sz="2200">
                        <a:latin typeface="Tahoma"/>
                        <a:cs typeface="Tahoma"/>
                      </a:endParaRPr>
                    </a:p>
                  </a:txBody>
                  <a:tcPr marL="0" marR="0" marT="762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534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605"/>
                        </a:spcBef>
                      </a:pPr>
                      <a:r>
                        <a:rPr sz="2200" spc="11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Commit</a:t>
                      </a:r>
                      <a:endParaRPr sz="2200">
                        <a:latin typeface="Tahoma"/>
                        <a:cs typeface="Tahoma"/>
                      </a:endParaRPr>
                    </a:p>
                  </a:txBody>
                  <a:tcPr marL="0" marR="0" marT="768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 marR="490220">
                        <a:lnSpc>
                          <a:spcPct val="100000"/>
                        </a:lnSpc>
                        <a:spcBef>
                          <a:spcPts val="605"/>
                        </a:spcBef>
                      </a:pPr>
                      <a:r>
                        <a:rPr sz="2200" spc="11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Commit</a:t>
                      </a:r>
                      <a:r>
                        <a:rPr sz="2200" spc="-10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5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files</a:t>
                      </a:r>
                      <a:r>
                        <a:rPr sz="2200" spc="-9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10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added</a:t>
                      </a:r>
                      <a:r>
                        <a:rPr sz="2200" spc="-9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6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with</a:t>
                      </a:r>
                      <a:r>
                        <a:rPr sz="2200" spc="-10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b="1" spc="55" dirty="0">
                          <a:solidFill>
                            <a:srgbClr val="3E3E3E"/>
                          </a:solidFill>
                          <a:latin typeface="Arial"/>
                          <a:cs typeface="Arial"/>
                        </a:rPr>
                        <a:t>git </a:t>
                      </a:r>
                      <a:r>
                        <a:rPr sz="2200" b="1" spc="-595" dirty="0">
                          <a:solidFill>
                            <a:srgbClr val="3E3E3E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200" b="1" spc="60" dirty="0">
                          <a:solidFill>
                            <a:srgbClr val="3E3E3E"/>
                          </a:solidFill>
                          <a:latin typeface="Arial"/>
                          <a:cs typeface="Arial"/>
                        </a:rPr>
                        <a:t>add</a:t>
                      </a:r>
                      <a:r>
                        <a:rPr sz="2200" b="1" spc="-50" dirty="0">
                          <a:solidFill>
                            <a:srgbClr val="3E3E3E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200" spc="10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and</a:t>
                      </a:r>
                      <a:r>
                        <a:rPr sz="2200" spc="-114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7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the</a:t>
                      </a:r>
                      <a:r>
                        <a:rPr sz="2200" spc="-12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5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files</a:t>
                      </a:r>
                      <a:r>
                        <a:rPr sz="2200" spc="-8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7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changed</a:t>
                      </a:r>
                      <a:endParaRPr sz="2200">
                        <a:latin typeface="Tahoma"/>
                        <a:cs typeface="Tahoma"/>
                      </a:endParaRPr>
                    </a:p>
                  </a:txBody>
                  <a:tcPr marL="0" marR="0" marT="768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605"/>
                        </a:spcBef>
                      </a:pPr>
                      <a:r>
                        <a:rPr sz="2200" spc="2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git</a:t>
                      </a:r>
                      <a:r>
                        <a:rPr sz="2200" spc="-14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10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commit</a:t>
                      </a:r>
                      <a:r>
                        <a:rPr sz="2200" spc="-10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-1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-a</a:t>
                      </a:r>
                      <a:endParaRPr sz="2200">
                        <a:latin typeface="Tahoma"/>
                        <a:cs typeface="Tahoma"/>
                      </a:endParaRPr>
                    </a:p>
                  </a:txBody>
                  <a:tcPr marL="0" marR="0" marT="768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437632" y="757427"/>
            <a:ext cx="5428488" cy="365759"/>
          </a:xfrm>
          <a:prstGeom prst="rect">
            <a:avLst/>
          </a:prstGeom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307328" y="306451"/>
            <a:ext cx="364109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45" dirty="0">
                <a:solidFill>
                  <a:srgbClr val="3E3E3E"/>
                </a:solidFill>
                <a:latin typeface="Arial"/>
                <a:cs typeface="Arial"/>
              </a:rPr>
              <a:t>Basic</a:t>
            </a:r>
            <a:r>
              <a:rPr spc="-9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60" dirty="0">
                <a:solidFill>
                  <a:srgbClr val="3E3E3E"/>
                </a:solidFill>
                <a:latin typeface="Arial"/>
                <a:cs typeface="Arial"/>
              </a:rPr>
              <a:t>Git</a:t>
            </a:r>
            <a:r>
              <a:rPr spc="-10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50" dirty="0">
                <a:solidFill>
                  <a:srgbClr val="3E3E3E"/>
                </a:solidFill>
                <a:latin typeface="Arial"/>
                <a:cs typeface="Arial"/>
              </a:rPr>
              <a:t>Commands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031239" y="2507742"/>
            <a:ext cx="595503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Below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is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Tahoma"/>
                <a:cs typeface="Tahoma"/>
              </a:rPr>
              <a:t>list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of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10" dirty="0">
                <a:solidFill>
                  <a:srgbClr val="3E3E3E"/>
                </a:solidFill>
                <a:latin typeface="Tahoma"/>
                <a:cs typeface="Tahoma"/>
              </a:rPr>
              <a:t>some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basic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Git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commands:</a:t>
            </a:r>
            <a:endParaRPr sz="2200">
              <a:latin typeface="Tahoma"/>
              <a:cs typeface="Tahoma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039685" y="3384550"/>
          <a:ext cx="14087474" cy="393179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1692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272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909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181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2200" b="1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Task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762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6FC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2200" b="1" spc="5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Explanation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762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6FC0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2200" b="1" spc="4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Commands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762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6F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534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2200" spc="5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Status</a:t>
                      </a:r>
                      <a:endParaRPr sz="2200">
                        <a:latin typeface="Tahoma"/>
                        <a:cs typeface="Tahoma"/>
                      </a:endParaRPr>
                    </a:p>
                  </a:txBody>
                  <a:tcPr marL="0" marR="0" marT="762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2200" spc="4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List</a:t>
                      </a:r>
                      <a:r>
                        <a:rPr sz="2200" spc="-10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7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the</a:t>
                      </a:r>
                      <a:r>
                        <a:rPr sz="2200" spc="-12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5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files</a:t>
                      </a:r>
                      <a:r>
                        <a:rPr sz="2200" spc="-9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6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that</a:t>
                      </a:r>
                      <a:r>
                        <a:rPr sz="2200" spc="-12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9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need</a:t>
                      </a:r>
                      <a:r>
                        <a:rPr sz="2200" spc="-11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8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to</a:t>
                      </a:r>
                      <a:r>
                        <a:rPr sz="2200" spc="-12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10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be</a:t>
                      </a:r>
                      <a:endParaRPr sz="2200">
                        <a:latin typeface="Tahoma"/>
                        <a:cs typeface="Tahoma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sz="2200" spc="4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changed,</a:t>
                      </a:r>
                      <a:r>
                        <a:rPr sz="2200" spc="-10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6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added,</a:t>
                      </a:r>
                      <a:r>
                        <a:rPr sz="2200" spc="-114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114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or</a:t>
                      </a:r>
                      <a:r>
                        <a:rPr sz="2200" spc="-12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9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committed</a:t>
                      </a:r>
                      <a:endParaRPr sz="2200">
                        <a:latin typeface="Tahoma"/>
                        <a:cs typeface="Tahoma"/>
                      </a:endParaRPr>
                    </a:p>
                  </a:txBody>
                  <a:tcPr marL="0" marR="0" marT="762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2200" spc="2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git</a:t>
                      </a:r>
                      <a:r>
                        <a:rPr sz="2200" spc="-14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6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status</a:t>
                      </a:r>
                      <a:endParaRPr sz="2200">
                        <a:latin typeface="Tahoma"/>
                        <a:cs typeface="Tahoma"/>
                      </a:endParaRPr>
                    </a:p>
                  </a:txBody>
                  <a:tcPr marL="0" marR="0" marT="762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53313">
                <a:tc>
                  <a:txBody>
                    <a:bodyPr/>
                    <a:lstStyle/>
                    <a:p>
                      <a:pPr marL="91440" marR="398780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2200" spc="8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Connect</a:t>
                      </a:r>
                      <a:r>
                        <a:rPr sz="2200" spc="-13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8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to</a:t>
                      </a:r>
                      <a:r>
                        <a:rPr sz="2200" spc="-14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6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a</a:t>
                      </a:r>
                      <a:r>
                        <a:rPr sz="2200" spc="-13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10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remote </a:t>
                      </a:r>
                      <a:r>
                        <a:rPr sz="2200" spc="-67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8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repository</a:t>
                      </a:r>
                      <a:endParaRPr sz="2200">
                        <a:latin typeface="Tahoma"/>
                        <a:cs typeface="Tahoma"/>
                      </a:endParaRPr>
                    </a:p>
                  </a:txBody>
                  <a:tcPr marL="0" marR="0" marT="762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 marR="810260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2200" spc="11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Add</a:t>
                      </a:r>
                      <a:r>
                        <a:rPr sz="2200" spc="-114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7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the</a:t>
                      </a:r>
                      <a:r>
                        <a:rPr sz="2200" spc="-12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6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server</a:t>
                      </a:r>
                      <a:r>
                        <a:rPr sz="2200" spc="-114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8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to</a:t>
                      </a:r>
                      <a:r>
                        <a:rPr sz="2200" spc="-12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10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push</a:t>
                      </a:r>
                      <a:r>
                        <a:rPr sz="2200" spc="-10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9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for</a:t>
                      </a:r>
                      <a:r>
                        <a:rPr sz="2200" spc="-114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7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the </a:t>
                      </a:r>
                      <a:r>
                        <a:rPr sz="2200" spc="-67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8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connection</a:t>
                      </a:r>
                      <a:endParaRPr sz="2200">
                        <a:latin typeface="Tahoma"/>
                        <a:cs typeface="Tahoma"/>
                      </a:endParaRPr>
                    </a:p>
                  </a:txBody>
                  <a:tcPr marL="0" marR="0" marT="762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2200" spc="2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git</a:t>
                      </a:r>
                      <a:r>
                        <a:rPr sz="2200" spc="-12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10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remote</a:t>
                      </a:r>
                      <a:r>
                        <a:rPr sz="2200" spc="-12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10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add</a:t>
                      </a:r>
                      <a:r>
                        <a:rPr sz="2200" spc="-114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7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origin</a:t>
                      </a:r>
                      <a:r>
                        <a:rPr sz="2200" spc="-10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-3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&lt;server&gt;</a:t>
                      </a:r>
                      <a:endParaRPr sz="2200">
                        <a:latin typeface="Tahoma"/>
                        <a:cs typeface="Tahoma"/>
                      </a:endParaRPr>
                    </a:p>
                  </a:txBody>
                  <a:tcPr marL="0" marR="0" marT="762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53439">
                <a:tc>
                  <a:txBody>
                    <a:bodyPr/>
                    <a:lstStyle/>
                    <a:p>
                      <a:pPr marL="91440" marR="398780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2200" spc="8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Connect</a:t>
                      </a:r>
                      <a:r>
                        <a:rPr sz="2200" spc="-13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8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to</a:t>
                      </a:r>
                      <a:r>
                        <a:rPr sz="2200" spc="-14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6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a</a:t>
                      </a:r>
                      <a:r>
                        <a:rPr sz="2200" spc="-13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10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remote </a:t>
                      </a:r>
                      <a:r>
                        <a:rPr sz="2200" spc="-67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8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repository</a:t>
                      </a:r>
                      <a:endParaRPr sz="2200">
                        <a:latin typeface="Tahoma"/>
                        <a:cs typeface="Tahoma"/>
                      </a:endParaRPr>
                    </a:p>
                  </a:txBody>
                  <a:tcPr marL="0" marR="0" marT="762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 marR="156210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2200" spc="4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List</a:t>
                      </a:r>
                      <a:r>
                        <a:rPr sz="2200" spc="-10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5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all</a:t>
                      </a:r>
                      <a:r>
                        <a:rPr sz="2200" spc="-114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6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currently</a:t>
                      </a:r>
                      <a:r>
                        <a:rPr sz="2200" spc="-9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7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configured</a:t>
                      </a:r>
                      <a:r>
                        <a:rPr sz="2200" spc="-8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10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remote </a:t>
                      </a:r>
                      <a:r>
                        <a:rPr sz="2200" spc="-67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8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repositories</a:t>
                      </a:r>
                      <a:endParaRPr sz="2200">
                        <a:latin typeface="Tahoma"/>
                        <a:cs typeface="Tahoma"/>
                      </a:endParaRPr>
                    </a:p>
                  </a:txBody>
                  <a:tcPr marL="0" marR="0" marT="762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2200" spc="2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git</a:t>
                      </a:r>
                      <a:r>
                        <a:rPr sz="2200" spc="-14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10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remote</a:t>
                      </a:r>
                      <a:r>
                        <a:rPr sz="2200" spc="-13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-4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-v</a:t>
                      </a:r>
                      <a:endParaRPr sz="2200">
                        <a:latin typeface="Tahoma"/>
                        <a:cs typeface="Tahoma"/>
                      </a:endParaRPr>
                    </a:p>
                  </a:txBody>
                  <a:tcPr marL="0" marR="0" marT="762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534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605"/>
                        </a:spcBef>
                      </a:pPr>
                      <a:r>
                        <a:rPr sz="2200" spc="6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Search</a:t>
                      </a:r>
                      <a:endParaRPr sz="2200">
                        <a:latin typeface="Tahoma"/>
                        <a:cs typeface="Tahoma"/>
                      </a:endParaRPr>
                    </a:p>
                  </a:txBody>
                  <a:tcPr marL="0" marR="0" marT="768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 marR="986790">
                        <a:lnSpc>
                          <a:spcPct val="100000"/>
                        </a:lnSpc>
                        <a:spcBef>
                          <a:spcPts val="605"/>
                        </a:spcBef>
                      </a:pPr>
                      <a:r>
                        <a:rPr sz="2200" spc="6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Search</a:t>
                      </a:r>
                      <a:r>
                        <a:rPr sz="2200" spc="-10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7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the</a:t>
                      </a:r>
                      <a:r>
                        <a:rPr sz="2200" spc="-12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7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working</a:t>
                      </a:r>
                      <a:r>
                        <a:rPr sz="2200" spc="-10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7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directory </a:t>
                      </a:r>
                      <a:r>
                        <a:rPr sz="2200" spc="-67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9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for</a:t>
                      </a:r>
                      <a:r>
                        <a:rPr sz="2200" spc="-11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-1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foo()</a:t>
                      </a:r>
                      <a:endParaRPr sz="2200">
                        <a:latin typeface="Tahoma"/>
                        <a:cs typeface="Tahoma"/>
                      </a:endParaRPr>
                    </a:p>
                  </a:txBody>
                  <a:tcPr marL="0" marR="0" marT="768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605"/>
                        </a:spcBef>
                      </a:pPr>
                      <a:r>
                        <a:rPr sz="2200" spc="2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git</a:t>
                      </a:r>
                      <a:r>
                        <a:rPr sz="2200" spc="-13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70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grep</a:t>
                      </a:r>
                      <a:r>
                        <a:rPr sz="2200" spc="-114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spc="-15" dirty="0">
                          <a:solidFill>
                            <a:srgbClr val="3E3E3E"/>
                          </a:solidFill>
                          <a:latin typeface="Tahoma"/>
                          <a:cs typeface="Tahoma"/>
                        </a:rPr>
                        <a:t>"foo()"</a:t>
                      </a:r>
                      <a:endParaRPr sz="2200">
                        <a:latin typeface="Tahoma"/>
                        <a:cs typeface="Tahoma"/>
                      </a:endParaRPr>
                    </a:p>
                  </a:txBody>
                  <a:tcPr marL="0" marR="0" marT="768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437632" y="757427"/>
            <a:ext cx="5428488" cy="36575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2430</TotalTime>
  <Words>24373</Words>
  <Application>Microsoft Office PowerPoint</Application>
  <PresentationFormat>Custom</PresentationFormat>
  <Paragraphs>3599</Paragraphs>
  <Slides>509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509</vt:i4>
      </vt:variant>
    </vt:vector>
  </HeadingPairs>
  <TitlesOfParts>
    <vt:vector size="521" baseType="lpstr">
      <vt:lpstr>Arial</vt:lpstr>
      <vt:lpstr>Arial</vt:lpstr>
      <vt:lpstr>Calibri</vt:lpstr>
      <vt:lpstr>Courier New</vt:lpstr>
      <vt:lpstr>Georgia</vt:lpstr>
      <vt:lpstr>Lucida Sans Unicode</vt:lpstr>
      <vt:lpstr>Roboto</vt:lpstr>
      <vt:lpstr>Tahoma</vt:lpstr>
      <vt:lpstr>Times New Roman</vt:lpstr>
      <vt:lpstr>Trebuchet MS</vt:lpstr>
      <vt:lpstr>Verdana</vt:lpstr>
      <vt:lpstr>Office Theme</vt:lpstr>
      <vt:lpstr>DevOps Certification Training</vt:lpstr>
      <vt:lpstr>Course Introduction</vt:lpstr>
      <vt:lpstr>About Simplilearn</vt:lpstr>
      <vt:lpstr>About Simplilearn</vt:lpstr>
      <vt:lpstr>Simplilearn</vt:lpstr>
      <vt:lpstr>Prerequisites</vt:lpstr>
      <vt:lpstr>Prerequisites</vt:lpstr>
      <vt:lpstr>Introduction to DevOps</vt:lpstr>
      <vt:lpstr>What is DevOps?</vt:lpstr>
      <vt:lpstr>Benefits of DevOps</vt:lpstr>
      <vt:lpstr>Skills to be Covered</vt:lpstr>
      <vt:lpstr>Learning Path</vt:lpstr>
      <vt:lpstr>Course Outline</vt:lpstr>
      <vt:lpstr>Course Outline</vt:lpstr>
      <vt:lpstr>Course Components</vt:lpstr>
      <vt:lpstr>Course Components</vt:lpstr>
      <vt:lpstr>Course Completion Criteria</vt:lpstr>
      <vt:lpstr>PowerPoint Presentation</vt:lpstr>
      <vt:lpstr>DevOps Certification Training</vt:lpstr>
      <vt:lpstr>Linux Refresher</vt:lpstr>
      <vt:lpstr>Learning Objectives</vt:lpstr>
      <vt:lpstr>Linux Introduction</vt:lpstr>
      <vt:lpstr>Linux OS Introduction</vt:lpstr>
      <vt:lpstr>Components of Linux OS</vt:lpstr>
      <vt:lpstr>Components of Linux OS</vt:lpstr>
      <vt:lpstr>Components of Linux OS</vt:lpstr>
      <vt:lpstr>Linux Distributions</vt:lpstr>
      <vt:lpstr>Importance of Linux in DevOps</vt:lpstr>
      <vt:lpstr>Linux Administration</vt:lpstr>
      <vt:lpstr>Basic Linux Commands</vt:lpstr>
      <vt:lpstr>Basic Linux Commands</vt:lpstr>
      <vt:lpstr>Basic Linux Commands</vt:lpstr>
      <vt:lpstr>Execute Basic Linux Commands</vt:lpstr>
      <vt:lpstr>Assisted Practice: Guidelines</vt:lpstr>
      <vt:lpstr>Key Takeaways</vt:lpstr>
      <vt:lpstr>DevOps Certification Training</vt:lpstr>
      <vt:lpstr>Introduction to DevOps</vt:lpstr>
      <vt:lpstr>Learning Objectives</vt:lpstr>
      <vt:lpstr>Getting Started</vt:lpstr>
      <vt:lpstr>What Is DevOps?</vt:lpstr>
      <vt:lpstr>Overview of DevOps</vt:lpstr>
      <vt:lpstr>History of DevOps</vt:lpstr>
      <vt:lpstr>Benefits of DevOps</vt:lpstr>
      <vt:lpstr>Adopting DevOps Model</vt:lpstr>
      <vt:lpstr>DevOps and Other Frameworks</vt:lpstr>
      <vt:lpstr>Traditional Approach</vt:lpstr>
      <vt:lpstr>Challenges in the Traditional Approach</vt:lpstr>
      <vt:lpstr>Challenges in the Traditional Approach</vt:lpstr>
      <vt:lpstr>Challenges in the Traditional Approach</vt:lpstr>
      <vt:lpstr>Challenges in the Traditional Approach</vt:lpstr>
      <vt:lpstr>DevOps Principles</vt:lpstr>
      <vt:lpstr>DevOps Vs. Traditional Approach</vt:lpstr>
      <vt:lpstr>What Is Agile?</vt:lpstr>
      <vt:lpstr>What Is Agile?</vt:lpstr>
      <vt:lpstr>Advantages of Agile</vt:lpstr>
      <vt:lpstr>DevOps with Agile</vt:lpstr>
      <vt:lpstr>DevOps with Agile</vt:lpstr>
      <vt:lpstr>DevOps with Agile</vt:lpstr>
      <vt:lpstr>DevOps Tools</vt:lpstr>
      <vt:lpstr>DevOps Architecture</vt:lpstr>
      <vt:lpstr>DevOps Tools</vt:lpstr>
      <vt:lpstr>DevOps Tools</vt:lpstr>
      <vt:lpstr>DevOps Tools</vt:lpstr>
      <vt:lpstr>DevOps Tools</vt:lpstr>
      <vt:lpstr>DevOps Tools</vt:lpstr>
      <vt:lpstr>DevOps in Cloud Environment</vt:lpstr>
      <vt:lpstr>Introduction to Cloud Service Model</vt:lpstr>
      <vt:lpstr>Introduction to Cloud Service Model</vt:lpstr>
      <vt:lpstr>Overview of Cloud Services from AWS</vt:lpstr>
      <vt:lpstr>Overview of Cloud Services from AWS</vt:lpstr>
      <vt:lpstr>Overview of Cloud Services from AWS</vt:lpstr>
      <vt:lpstr>Overview of Cloud Services from AWS</vt:lpstr>
      <vt:lpstr>Overview of Cloud Services from AWS</vt:lpstr>
      <vt:lpstr>Overview of Cloud Services from AWS</vt:lpstr>
      <vt:lpstr>Key Takeaways</vt:lpstr>
      <vt:lpstr>DevOps Certification Training</vt:lpstr>
      <vt:lpstr>Version Control System</vt:lpstr>
      <vt:lpstr>Learning Objectives</vt:lpstr>
      <vt:lpstr>Introduction</vt:lpstr>
      <vt:lpstr>Source Code Management</vt:lpstr>
      <vt:lpstr>Source Code Management</vt:lpstr>
      <vt:lpstr>Source Code Management</vt:lpstr>
      <vt:lpstr>Source Code Management: Tools</vt:lpstr>
      <vt:lpstr>Definition of Version Control Systems</vt:lpstr>
      <vt:lpstr>Benefits of Version Control System</vt:lpstr>
      <vt:lpstr>What Is Git?</vt:lpstr>
      <vt:lpstr>What Is GitHub?</vt:lpstr>
      <vt:lpstr>What Is Bitbucket?</vt:lpstr>
      <vt:lpstr>What Is GitLab?</vt:lpstr>
      <vt:lpstr>Working with Git</vt:lpstr>
      <vt:lpstr>PowerPoint Presentation</vt:lpstr>
      <vt:lpstr>Features of Git</vt:lpstr>
      <vt:lpstr>Features of Git</vt:lpstr>
      <vt:lpstr>Advantages of Git</vt:lpstr>
      <vt:lpstr>Lifecycle of Git</vt:lpstr>
      <vt:lpstr>Who Uses Git?</vt:lpstr>
      <vt:lpstr>Basic Git Commands</vt:lpstr>
      <vt:lpstr>Basic Git Commands</vt:lpstr>
      <vt:lpstr>Basic Git Commands</vt:lpstr>
      <vt:lpstr>Basic Git Commands</vt:lpstr>
      <vt:lpstr>Basic Git Commands</vt:lpstr>
      <vt:lpstr>Basic Git Commands</vt:lpstr>
      <vt:lpstr>Install Git on Linux</vt:lpstr>
      <vt:lpstr>Unassisted Practice: Guidelines</vt:lpstr>
      <vt:lpstr>GitHub as an SCM Tool</vt:lpstr>
      <vt:lpstr>GitHub</vt:lpstr>
      <vt:lpstr>Features of GitHub</vt:lpstr>
      <vt:lpstr>Who Uses GitHub?</vt:lpstr>
      <vt:lpstr>Git vs. GitHub</vt:lpstr>
      <vt:lpstr>Git Workflow</vt:lpstr>
      <vt:lpstr>Characteristics of Git Repository</vt:lpstr>
      <vt:lpstr>Git Configuration Level</vt:lpstr>
      <vt:lpstr>Create and Clone a GitHub Repository</vt:lpstr>
      <vt:lpstr>Assisted Practice: Guidelines</vt:lpstr>
      <vt:lpstr>Fork, Push, and Pull in Git</vt:lpstr>
      <vt:lpstr>Fork, Push, and Pull in Git</vt:lpstr>
      <vt:lpstr>Fork, Push, and Pull in Git</vt:lpstr>
      <vt:lpstr>Pushing and Pulling in Git</vt:lpstr>
      <vt:lpstr>Create a Pull Request in Git</vt:lpstr>
      <vt:lpstr>Assisted Practice: Guidelines</vt:lpstr>
      <vt:lpstr>Push file to GitHub Repository</vt:lpstr>
      <vt:lpstr>Assisted Practice: Guidelines</vt:lpstr>
      <vt:lpstr>Branching in Git</vt:lpstr>
      <vt:lpstr>Introduction to Branches</vt:lpstr>
      <vt:lpstr>Purpose of Branches in Git</vt:lpstr>
      <vt:lpstr>Different Operations in Branching</vt:lpstr>
      <vt:lpstr>Branch Commands</vt:lpstr>
      <vt:lpstr>Create a Branch in Git</vt:lpstr>
      <vt:lpstr>Assisted Practice: Guidelines</vt:lpstr>
      <vt:lpstr>Switching Branches in Git</vt:lpstr>
      <vt:lpstr>Switching Branches in Git</vt:lpstr>
      <vt:lpstr>Switching Branches in Git</vt:lpstr>
      <vt:lpstr>Switching Branches in Git</vt:lpstr>
      <vt:lpstr>Switching Branches in Git</vt:lpstr>
      <vt:lpstr>Switching Branches in Git</vt:lpstr>
      <vt:lpstr>Assisted Practice: Guidelines</vt:lpstr>
      <vt:lpstr>Merging Branches in Git</vt:lpstr>
      <vt:lpstr>Merging Branches in Git</vt:lpstr>
      <vt:lpstr>Merging Branches in Git</vt:lpstr>
      <vt:lpstr>Merging Branches in Git</vt:lpstr>
      <vt:lpstr>Assisted Practice: Guidelines</vt:lpstr>
      <vt:lpstr>Key Takeaways</vt:lpstr>
      <vt:lpstr>Create a New Branch and Merge the Branch in Git</vt:lpstr>
      <vt:lpstr>DevOps Certification Training</vt:lpstr>
      <vt:lpstr>CI/CD Pipeline with Jenkins</vt:lpstr>
      <vt:lpstr>Learning Objectives</vt:lpstr>
      <vt:lpstr>Continuous Integration, Continuous Delivery, and Continuous Deployment</vt:lpstr>
      <vt:lpstr>Continuous Integration</vt:lpstr>
      <vt:lpstr>Tasks Involved in Continuous Integration</vt:lpstr>
      <vt:lpstr>Advantages of Continuous Integration</vt:lpstr>
      <vt:lpstr>Advantages of Continuous Integration</vt:lpstr>
      <vt:lpstr>Continuous Delivery</vt:lpstr>
      <vt:lpstr>Continuous Deployment</vt:lpstr>
      <vt:lpstr>Prerequisites for CI/CD</vt:lpstr>
      <vt:lpstr>Introduction to Jenkins</vt:lpstr>
      <vt:lpstr>What Is Jenkins?</vt:lpstr>
      <vt:lpstr>Benefits of Jenkins</vt:lpstr>
      <vt:lpstr>Role of Jenkins in DevOps</vt:lpstr>
      <vt:lpstr>Setting Up Jenkins</vt:lpstr>
      <vt:lpstr>Unassisted Practice: Guidelines</vt:lpstr>
      <vt:lpstr>Jenkins as a CI Tool</vt:lpstr>
      <vt:lpstr>Stages of a CI/CD Pipeline</vt:lpstr>
      <vt:lpstr>How to Achieve CI with Jenkins?</vt:lpstr>
      <vt:lpstr>CI with Jenkins</vt:lpstr>
      <vt:lpstr>Understanding Jenkins Build Jobs</vt:lpstr>
      <vt:lpstr>Jenkins Build Jobs</vt:lpstr>
      <vt:lpstr>Poll SCM, Webhook, and Build Periodically</vt:lpstr>
      <vt:lpstr>Scheduling Jenkins Jobs</vt:lpstr>
      <vt:lpstr>Scheduling Jenkins Jobs</vt:lpstr>
      <vt:lpstr>Scheduling Jenkins Jobs</vt:lpstr>
      <vt:lpstr>Scheduling Jenkins Jobs</vt:lpstr>
      <vt:lpstr>Integrate Git with Jenkins</vt:lpstr>
      <vt:lpstr>Assisted Practice: Guidelines</vt:lpstr>
      <vt:lpstr>Creating a Freestyle Build Job</vt:lpstr>
      <vt:lpstr>Assisted Practice: Guidelines</vt:lpstr>
      <vt:lpstr>Integrate Maven with Jenkins</vt:lpstr>
      <vt:lpstr>Assisted Practice: Guidelines</vt:lpstr>
      <vt:lpstr>Integrate Ant with Jenkins</vt:lpstr>
      <vt:lpstr>Assisted Practice: Guidelines</vt:lpstr>
      <vt:lpstr>Builds</vt:lpstr>
      <vt:lpstr>Parameterized Builds</vt:lpstr>
      <vt:lpstr>Remote Triggering of a Parameterized Build</vt:lpstr>
      <vt:lpstr>Assisted Practice: Guidelines</vt:lpstr>
      <vt:lpstr>Key Takeaways</vt:lpstr>
      <vt:lpstr>Lesson-End Project</vt:lpstr>
      <vt:lpstr>DevOps Certification Training</vt:lpstr>
      <vt:lpstr>Software and Automation Testing Framework</vt:lpstr>
      <vt:lpstr>Learning Objectives</vt:lpstr>
      <vt:lpstr>Introduction to Automation Testing</vt:lpstr>
      <vt:lpstr>What Is Automation Testing?</vt:lpstr>
      <vt:lpstr>Automation Testing Process</vt:lpstr>
      <vt:lpstr>What Is Selenium?</vt:lpstr>
      <vt:lpstr>Why Selenium?</vt:lpstr>
      <vt:lpstr>Advantages of Selenium</vt:lpstr>
      <vt:lpstr>Selenium Architecture and its Components</vt:lpstr>
      <vt:lpstr>Selenium WebDriver Architecture</vt:lpstr>
      <vt:lpstr>Selenium Components</vt:lpstr>
      <vt:lpstr>Selenium IDE</vt:lpstr>
      <vt:lpstr>Selenium RC</vt:lpstr>
      <vt:lpstr>Selenium WebDriver</vt:lpstr>
      <vt:lpstr>Selenium Grid</vt:lpstr>
      <vt:lpstr>Prerequisites for Selenium</vt:lpstr>
      <vt:lpstr>Write the First Test Case</vt:lpstr>
      <vt:lpstr>Selenium WebDriver Installation and Integration in Eclipse</vt:lpstr>
      <vt:lpstr>Assisted Practice: Guidelines</vt:lpstr>
      <vt:lpstr>What Is A Web Element?</vt:lpstr>
      <vt:lpstr>Running the First Selenium Test Case</vt:lpstr>
      <vt:lpstr>Assisted Practice: Guidelines</vt:lpstr>
      <vt:lpstr>Selenium TestNG Framework</vt:lpstr>
      <vt:lpstr>Introduction to TestNG</vt:lpstr>
      <vt:lpstr>Features of TestNG</vt:lpstr>
      <vt:lpstr>Setting Up TestNG in Eclipse</vt:lpstr>
      <vt:lpstr>Assisted Practice: Guidelines</vt:lpstr>
      <vt:lpstr>Testing the Automation Script</vt:lpstr>
      <vt:lpstr>Assisted Practice: Guidelines</vt:lpstr>
      <vt:lpstr>Selenium Integration with Jenkins</vt:lpstr>
      <vt:lpstr>Why Jenkins for Test Automation?</vt:lpstr>
      <vt:lpstr>Why Jenkins for Test Automation?</vt:lpstr>
      <vt:lpstr>Why Jenkins for Test Automation?</vt:lpstr>
      <vt:lpstr>Adding Selenium Plugin to Jenkins</vt:lpstr>
      <vt:lpstr>Assisted Practice: Guidelines</vt:lpstr>
      <vt:lpstr>Key Takeaways</vt:lpstr>
      <vt:lpstr>Lesson-End Project</vt:lpstr>
      <vt:lpstr>DevOps Certification Training</vt:lpstr>
      <vt:lpstr>Configuration Management (CM) with Ansible</vt:lpstr>
      <vt:lpstr>Learning Objectives</vt:lpstr>
      <vt:lpstr>Introduction to Configuration Management (CM)</vt:lpstr>
      <vt:lpstr>Configuration Management</vt:lpstr>
      <vt:lpstr>Features of Configuration Management</vt:lpstr>
      <vt:lpstr>Benefits of Configuration Management</vt:lpstr>
      <vt:lpstr>Role of Configuration Management in DevOps</vt:lpstr>
      <vt:lpstr>Configuration Management Tools</vt:lpstr>
      <vt:lpstr>Introduction to Ansible</vt:lpstr>
      <vt:lpstr>Introduction to Ansible</vt:lpstr>
      <vt:lpstr>Basics of Ansible</vt:lpstr>
      <vt:lpstr>Basics of Ansible</vt:lpstr>
      <vt:lpstr>Ansible Architecture</vt:lpstr>
      <vt:lpstr>Ansible Architecture</vt:lpstr>
      <vt:lpstr>Ansible Architecture</vt:lpstr>
      <vt:lpstr>Ansible Architecture</vt:lpstr>
      <vt:lpstr>Ansible Architecture</vt:lpstr>
      <vt:lpstr>Ansible Architecture</vt:lpstr>
      <vt:lpstr>Ansible Architecture</vt:lpstr>
      <vt:lpstr>Ansible Ad-Hoc Commands</vt:lpstr>
      <vt:lpstr>Use Cases for Ad-Hoc Tasks</vt:lpstr>
      <vt:lpstr>Use Cases for Ad-Hoc Tasks</vt:lpstr>
      <vt:lpstr>Use Cases for Ad-Hoc Tasks</vt:lpstr>
      <vt:lpstr>Use Cases for Ad-Hoc Tasks</vt:lpstr>
      <vt:lpstr>Use Cases for Ad-Hoc Tasks</vt:lpstr>
      <vt:lpstr>Use Cases for Ad-Hoc Tasks</vt:lpstr>
      <vt:lpstr>Use Cases for Ad-Hoc Tasks</vt:lpstr>
      <vt:lpstr>Set Up Ansible</vt:lpstr>
      <vt:lpstr>Unassisted Practice: Guidelines</vt:lpstr>
      <vt:lpstr>YAML Scripting</vt:lpstr>
      <vt:lpstr>Introduction to YAML</vt:lpstr>
      <vt:lpstr>YAML Scripting</vt:lpstr>
      <vt:lpstr>YAML Scripting</vt:lpstr>
      <vt:lpstr>YAML Scripting</vt:lpstr>
      <vt:lpstr>Working with Ansible</vt:lpstr>
      <vt:lpstr>Ansible as CM Tool</vt:lpstr>
      <vt:lpstr>Components of Ansible</vt:lpstr>
      <vt:lpstr>Components of Ansible</vt:lpstr>
      <vt:lpstr>Working of Ansible</vt:lpstr>
      <vt:lpstr>Working of Ansible</vt:lpstr>
      <vt:lpstr>Introduction to Playbooks</vt:lpstr>
      <vt:lpstr>Introduction to Playbooks</vt:lpstr>
      <vt:lpstr>Components of Playbook</vt:lpstr>
      <vt:lpstr>Components of Playbook</vt:lpstr>
      <vt:lpstr>Components of Playbook</vt:lpstr>
      <vt:lpstr>Components of Playbook</vt:lpstr>
      <vt:lpstr>Components of Playbook</vt:lpstr>
      <vt:lpstr>Introduction to Inventory</vt:lpstr>
      <vt:lpstr>Inventory Basics</vt:lpstr>
      <vt:lpstr>Inventory Groups</vt:lpstr>
      <vt:lpstr>Inventory Groups</vt:lpstr>
      <vt:lpstr>Inventory Variables</vt:lpstr>
      <vt:lpstr>Inventory Variables</vt:lpstr>
      <vt:lpstr>Inventory Variables</vt:lpstr>
      <vt:lpstr>Types of Modules</vt:lpstr>
      <vt:lpstr>Working with Modules</vt:lpstr>
      <vt:lpstr>Ansible Variables</vt:lpstr>
      <vt:lpstr>Ansible Roles</vt:lpstr>
      <vt:lpstr>Role Directory Structure</vt:lpstr>
      <vt:lpstr>Role Directory Components</vt:lpstr>
      <vt:lpstr>Facts</vt:lpstr>
      <vt:lpstr>Conditionals</vt:lpstr>
      <vt:lpstr>Demonstrate YAML scripting</vt:lpstr>
      <vt:lpstr>Assisted Practice: Guidelines</vt:lpstr>
      <vt:lpstr>Set Up Apache Server using Ansible</vt:lpstr>
      <vt:lpstr>Assisted Practice: Guidelines</vt:lpstr>
      <vt:lpstr>Ansible Modules</vt:lpstr>
      <vt:lpstr>Assisted Practice: Guidelines</vt:lpstr>
      <vt:lpstr>Creating and Working with Ansible Roles</vt:lpstr>
      <vt:lpstr>Assisted Practice: Guidelines</vt:lpstr>
      <vt:lpstr>Terraform</vt:lpstr>
      <vt:lpstr>Terraform</vt:lpstr>
      <vt:lpstr>Key Features of Terraform</vt:lpstr>
      <vt:lpstr>Terraform Use Cases</vt:lpstr>
      <vt:lpstr>Terraform Use Cases</vt:lpstr>
      <vt:lpstr>Terraform Workflow</vt:lpstr>
      <vt:lpstr>Terraform Workflow</vt:lpstr>
      <vt:lpstr>Terraform Workflow</vt:lpstr>
      <vt:lpstr>File Extension</vt:lpstr>
      <vt:lpstr>Directories and Modules</vt:lpstr>
      <vt:lpstr>Terraform Commands</vt:lpstr>
      <vt:lpstr>Main Commands</vt:lpstr>
      <vt:lpstr>Other Commands</vt:lpstr>
      <vt:lpstr>Set Up Terraform</vt:lpstr>
      <vt:lpstr>Assisted Practice: Guidelines</vt:lpstr>
      <vt:lpstr>Create an S3 Bucket Using Terraform</vt:lpstr>
      <vt:lpstr>Assisted Practice: Guidelines</vt:lpstr>
      <vt:lpstr>Key Takeaways</vt:lpstr>
      <vt:lpstr>Key Takeaways</vt:lpstr>
      <vt:lpstr>Lesson-End Project</vt:lpstr>
      <vt:lpstr>DevOps Certification Training</vt:lpstr>
      <vt:lpstr>Containerization with Docker</vt:lpstr>
      <vt:lpstr>Learning Objectives</vt:lpstr>
      <vt:lpstr>Introduction to Docker</vt:lpstr>
      <vt:lpstr>What Is Docker?</vt:lpstr>
      <vt:lpstr>Functionalities</vt:lpstr>
      <vt:lpstr>Why Use Docker?</vt:lpstr>
      <vt:lpstr>Docker Client</vt:lpstr>
      <vt:lpstr>Components of Docker</vt:lpstr>
      <vt:lpstr>Docker Lifecycle</vt:lpstr>
      <vt:lpstr>Docker Lifecycle</vt:lpstr>
      <vt:lpstr>Docker Architecture</vt:lpstr>
      <vt:lpstr>Docker Architecture</vt:lpstr>
      <vt:lpstr>Docker Architecture</vt:lpstr>
      <vt:lpstr>Docker Ecosystem</vt:lpstr>
      <vt:lpstr>Docker Engine</vt:lpstr>
      <vt:lpstr>Docker Engine</vt:lpstr>
      <vt:lpstr>Docker Engine</vt:lpstr>
      <vt:lpstr>Docker Installation</vt:lpstr>
      <vt:lpstr>Docker Installation</vt:lpstr>
      <vt:lpstr>Docker Community Edition Installation</vt:lpstr>
      <vt:lpstr>Unassisted Practice: Guidelines</vt:lpstr>
      <vt:lpstr>Docker Images and Containers</vt:lpstr>
      <vt:lpstr>What Is Docker Image?</vt:lpstr>
      <vt:lpstr>What Is Docker Image?</vt:lpstr>
      <vt:lpstr>What Is Docker Image?</vt:lpstr>
      <vt:lpstr>Types of Images</vt:lpstr>
      <vt:lpstr>Execution on Docker Images</vt:lpstr>
      <vt:lpstr>Execution on Docker Images</vt:lpstr>
      <vt:lpstr>Execution on Docker Images</vt:lpstr>
      <vt:lpstr>Docker Containers</vt:lpstr>
      <vt:lpstr>Container: Overview</vt:lpstr>
      <vt:lpstr>Manipulating Container with Docker Client</vt:lpstr>
      <vt:lpstr>Docker Run in Detail</vt:lpstr>
      <vt:lpstr>Docker Run in Detail</vt:lpstr>
      <vt:lpstr>Overriding Default Commands</vt:lpstr>
      <vt:lpstr>Overriding Default Commands</vt:lpstr>
      <vt:lpstr>Overriding Default Commands</vt:lpstr>
      <vt:lpstr>Container Lifecycle</vt:lpstr>
      <vt:lpstr>docker exec</vt:lpstr>
      <vt:lpstr>Start a Docker Shell</vt:lpstr>
      <vt:lpstr>Performing CRUD Operation on Containers</vt:lpstr>
      <vt:lpstr>Assisted Practice: Guidelines</vt:lpstr>
      <vt:lpstr>Custom Image Through Docker Server</vt:lpstr>
      <vt:lpstr>Parent Image and Base Image</vt:lpstr>
      <vt:lpstr>Creating a Base Image</vt:lpstr>
      <vt:lpstr>Creating a Base Image</vt:lpstr>
      <vt:lpstr>Creating a Docker Image</vt:lpstr>
      <vt:lpstr>Assisted Practice: Guidelines</vt:lpstr>
      <vt:lpstr>Build Process</vt:lpstr>
      <vt:lpstr>Tagging a Docker Image</vt:lpstr>
      <vt:lpstr>Docker Compose with Multiple Local Containers</vt:lpstr>
      <vt:lpstr>Introduction to Docker Compose</vt:lpstr>
      <vt:lpstr>Docker Compose .yml file</vt:lpstr>
      <vt:lpstr>Flow of Docker Compose</vt:lpstr>
      <vt:lpstr>Networking in Compose</vt:lpstr>
      <vt:lpstr>Networking in Compose</vt:lpstr>
      <vt:lpstr>Docker Compose Commands</vt:lpstr>
      <vt:lpstr>Docker Compose Setup</vt:lpstr>
      <vt:lpstr>Assisted Practice: Guidelines</vt:lpstr>
      <vt:lpstr>Docker Registry</vt:lpstr>
      <vt:lpstr>Assisted Practice: Guidelines</vt:lpstr>
      <vt:lpstr>Docker Networking with SSHs</vt:lpstr>
      <vt:lpstr>Assisted Practice: Guidelines</vt:lpstr>
      <vt:lpstr>Automatic Container Restarts</vt:lpstr>
      <vt:lpstr>Docker Hub</vt:lpstr>
      <vt:lpstr>Getting an Image into Docker Hub</vt:lpstr>
      <vt:lpstr>Pushing an Image into Docker Hub</vt:lpstr>
      <vt:lpstr>Saving and Loading Images</vt:lpstr>
      <vt:lpstr>Key Takeaways</vt:lpstr>
      <vt:lpstr>Lesson-End Project</vt:lpstr>
      <vt:lpstr>DevOps Certification Training</vt:lpstr>
      <vt:lpstr>Continuous Monitoring</vt:lpstr>
      <vt:lpstr>Learning Objectives</vt:lpstr>
      <vt:lpstr>Introduction to Continuous Monitoring</vt:lpstr>
      <vt:lpstr>What Is Continuous Monitoring ?</vt:lpstr>
      <vt:lpstr>What Is Continuous Monitoring ?</vt:lpstr>
      <vt:lpstr>Role of Monitoring Systems</vt:lpstr>
      <vt:lpstr>Types of Monitoring Systems</vt:lpstr>
      <vt:lpstr>Types of Monitoring Systems</vt:lpstr>
      <vt:lpstr>Types of Monitoring</vt:lpstr>
      <vt:lpstr>Continuous Monitoring Tools</vt:lpstr>
      <vt:lpstr>Continuous Monitoring Tools</vt:lpstr>
      <vt:lpstr>Continuous Monitoring Tools</vt:lpstr>
      <vt:lpstr>Continuous Monitoring Tools</vt:lpstr>
      <vt:lpstr>Continuous Monitoring Tools</vt:lpstr>
      <vt:lpstr>Continuous Monitoring Tools</vt:lpstr>
      <vt:lpstr>Continuous Monitoring Tools</vt:lpstr>
      <vt:lpstr>Continuous Monitoring Tools</vt:lpstr>
      <vt:lpstr>Introduction to Nagios</vt:lpstr>
      <vt:lpstr>What Is Nagios ?</vt:lpstr>
      <vt:lpstr>Why Nagios?</vt:lpstr>
      <vt:lpstr>Features of Nagios</vt:lpstr>
      <vt:lpstr>Features of Nagios</vt:lpstr>
      <vt:lpstr>Nagios Architecture</vt:lpstr>
      <vt:lpstr>Nagios Architecture</vt:lpstr>
      <vt:lpstr>Nagios Plugins</vt:lpstr>
      <vt:lpstr>Nagios Plugins</vt:lpstr>
      <vt:lpstr>Types of Nagios Plugins</vt:lpstr>
      <vt:lpstr>Nagios Remote Plugin Executor (NRPE)</vt:lpstr>
      <vt:lpstr>Nagios Remote Plugin Executor (NRPE)</vt:lpstr>
      <vt:lpstr>How to Configure Plugins on Remote Nodes?</vt:lpstr>
      <vt:lpstr>How to Configure Plugins on Remote Nodes ?</vt:lpstr>
      <vt:lpstr>Nagios Installation</vt:lpstr>
      <vt:lpstr>Nagios Installation</vt:lpstr>
      <vt:lpstr>How to Install Nagios Monitoring Tool ?</vt:lpstr>
      <vt:lpstr>Assisted Practice: Guidelines</vt:lpstr>
      <vt:lpstr>Monitoring with Nagios</vt:lpstr>
      <vt:lpstr>Using the Default Plugins</vt:lpstr>
      <vt:lpstr>Using the Default Plugins</vt:lpstr>
      <vt:lpstr>How to Add Servers to Nagios ?</vt:lpstr>
      <vt:lpstr>Assisted Practice: Guidelines</vt:lpstr>
      <vt:lpstr>ELK Stack</vt:lpstr>
      <vt:lpstr>ELK Stack</vt:lpstr>
      <vt:lpstr>PowerPoint Presentation</vt:lpstr>
      <vt:lpstr>Elasticsearch</vt:lpstr>
      <vt:lpstr>Logstash</vt:lpstr>
      <vt:lpstr>Kibana</vt:lpstr>
      <vt:lpstr>Beats</vt:lpstr>
      <vt:lpstr>ELK Stack Overview</vt:lpstr>
      <vt:lpstr>ELK Stack Overview</vt:lpstr>
      <vt:lpstr>Setting up Complete ELK Stack for Log Management</vt:lpstr>
      <vt:lpstr>Setting up Complete ELK Stack for Log Management</vt:lpstr>
      <vt:lpstr>Continuous Monitoring on Docker with ELK Stack</vt:lpstr>
      <vt:lpstr>Assisted Practice: Guidelines</vt:lpstr>
      <vt:lpstr>Key Takeaways</vt:lpstr>
      <vt:lpstr>DevOps Certification Training</vt:lpstr>
      <vt:lpstr>Continuous Orchestration Using  Kubernetes</vt:lpstr>
      <vt:lpstr>Learning Objectives</vt:lpstr>
      <vt:lpstr>Container Orchestration</vt:lpstr>
      <vt:lpstr>Container Orchestration</vt:lpstr>
      <vt:lpstr>Why Do We Need Container Orchestration?</vt:lpstr>
      <vt:lpstr>How Does Container Orchestration Work?</vt:lpstr>
      <vt:lpstr>PowerPoint Presentation</vt:lpstr>
      <vt:lpstr>Introduction to Kubernetes</vt:lpstr>
      <vt:lpstr>Introduction to Kubernetes</vt:lpstr>
      <vt:lpstr>Features of Kubernetes</vt:lpstr>
      <vt:lpstr>Docker Swarm Vs. Kubernetes</vt:lpstr>
      <vt:lpstr>Benefits of Kubernetes</vt:lpstr>
      <vt:lpstr>Case Study: Spotify</vt:lpstr>
      <vt:lpstr>Case Study: Spotify</vt:lpstr>
      <vt:lpstr>Case Study: Spotify</vt:lpstr>
      <vt:lpstr>Case Study: Spotify</vt:lpstr>
      <vt:lpstr>Kubernetes Architecture</vt:lpstr>
      <vt:lpstr>Kubernetes Components</vt:lpstr>
      <vt:lpstr>Kubernetes Components</vt:lpstr>
      <vt:lpstr>Kubernetes Architecture</vt:lpstr>
      <vt:lpstr>Kubernetes Architecture</vt:lpstr>
      <vt:lpstr>Kubernetes Control Plane Components</vt:lpstr>
      <vt:lpstr>Kubernetes Control Plane Components</vt:lpstr>
      <vt:lpstr>Kubernetes Control Plane Components</vt:lpstr>
      <vt:lpstr>Kubernetes Control Plane Components</vt:lpstr>
      <vt:lpstr>Kubernetes Control Plane Components</vt:lpstr>
      <vt:lpstr>Kubernetes Node Components</vt:lpstr>
      <vt:lpstr>Kubernetes Node Components</vt:lpstr>
      <vt:lpstr>Kubernetes Node Components</vt:lpstr>
      <vt:lpstr>Interacting with a Kubernetes Cluster</vt:lpstr>
      <vt:lpstr>Overview of kubectl</vt:lpstr>
      <vt:lpstr>Overview of kubectl</vt:lpstr>
      <vt:lpstr>Overview of kubectl</vt:lpstr>
      <vt:lpstr>Kubernetes Installation and Cluster Setup</vt:lpstr>
      <vt:lpstr>Assisted Practice: Guidelines</vt:lpstr>
      <vt:lpstr>Kubernetes Basics</vt:lpstr>
      <vt:lpstr>Pods</vt:lpstr>
      <vt:lpstr>Pods</vt:lpstr>
      <vt:lpstr>Pods</vt:lpstr>
      <vt:lpstr>Pod Creation in Kubernetes</vt:lpstr>
      <vt:lpstr>Assisted Practice: Guidelines</vt:lpstr>
      <vt:lpstr>Labels and Selectors</vt:lpstr>
      <vt:lpstr>Labels</vt:lpstr>
      <vt:lpstr>Labels</vt:lpstr>
      <vt:lpstr>Labels and Selectors</vt:lpstr>
      <vt:lpstr>Selectors</vt:lpstr>
      <vt:lpstr>Selectors</vt:lpstr>
      <vt:lpstr>Controllers</vt:lpstr>
      <vt:lpstr>Controllers</vt:lpstr>
      <vt:lpstr>Controllers</vt:lpstr>
      <vt:lpstr>Controllers</vt:lpstr>
      <vt:lpstr>ReplicaSet</vt:lpstr>
      <vt:lpstr>ReplicaSet</vt:lpstr>
      <vt:lpstr>ReplicaSet</vt:lpstr>
      <vt:lpstr>Deployments</vt:lpstr>
      <vt:lpstr>Deployments</vt:lpstr>
      <vt:lpstr>Services</vt:lpstr>
      <vt:lpstr>Services</vt:lpstr>
      <vt:lpstr>Services</vt:lpstr>
      <vt:lpstr>How Do Kubernetes Services Work?</vt:lpstr>
      <vt:lpstr>Accessing a Kubernetes Service</vt:lpstr>
      <vt:lpstr>Types of Kubernetes Services</vt:lpstr>
      <vt:lpstr>Types of Kubernetes Services</vt:lpstr>
      <vt:lpstr>Kubernetes Networking</vt:lpstr>
      <vt:lpstr>Kubernetes Storage</vt:lpstr>
      <vt:lpstr>Kubernetes Configuration</vt:lpstr>
      <vt:lpstr>Key Takeaways</vt:lpstr>
      <vt:lpstr>Lesson-End Project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DevOps Certification Training</dc:title>
  <cp:lastModifiedBy>OSAMA KHALEEL IBRAHIM BU JWAIED</cp:lastModifiedBy>
  <cp:revision>3</cp:revision>
  <dcterms:created xsi:type="dcterms:W3CDTF">2021-06-12T16:17:46Z</dcterms:created>
  <dcterms:modified xsi:type="dcterms:W3CDTF">2021-06-14T08:50:35Z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LastSaved">
    <vt:filetime>2021-06-12T00:00:00Z</vt:filetime>
  </property>
</Properties>
</file>